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34" r:id="rId2"/>
    <p:sldId id="377" r:id="rId3"/>
    <p:sldId id="351" r:id="rId4"/>
    <p:sldId id="352" r:id="rId5"/>
    <p:sldId id="372" r:id="rId6"/>
    <p:sldId id="370" r:id="rId7"/>
    <p:sldId id="356" r:id="rId8"/>
    <p:sldId id="373" r:id="rId9"/>
    <p:sldId id="374" r:id="rId10"/>
    <p:sldId id="369" r:id="rId11"/>
    <p:sldId id="367" r:id="rId12"/>
    <p:sldId id="376" r:id="rId13"/>
    <p:sldId id="378" r:id="rId14"/>
    <p:sldId id="379" r:id="rId15"/>
    <p:sldId id="380" r:id="rId16"/>
    <p:sldId id="382" r:id="rId17"/>
    <p:sldId id="371" r:id="rId18"/>
    <p:sldId id="381" r:id="rId19"/>
    <p:sldId id="375" r:id="rId20"/>
    <p:sldId id="3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C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44" y="108"/>
      </p:cViewPr>
      <p:guideLst>
        <p:guide orient="horz" pos="136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9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CC0A6-CBF6-4EDD-9722-7BEEF68F257A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88EDA-8085-4108-B21E-3976F0972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2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42.jp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emf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29000"/>
            <a:ext cx="70866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Mechanical Ventilator: Sensors and Actuators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Professor Yasser Mostafa Kadah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5AF562-1F85-4087-95EB-58503F74D0B3}"/>
              </a:ext>
            </a:extLst>
          </p:cNvPr>
          <p:cNvGrpSpPr/>
          <p:nvPr/>
        </p:nvGrpSpPr>
        <p:grpSpPr>
          <a:xfrm>
            <a:off x="264664" y="825134"/>
            <a:ext cx="11662672" cy="2326609"/>
            <a:chOff x="50514" y="850072"/>
            <a:chExt cx="11662672" cy="2326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715A00-0C3A-4306-8E23-AFD9A411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14" y="1081408"/>
              <a:ext cx="4134872" cy="201797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CE900C-ED96-46DE-8705-ADBF92CB4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4403" y="868774"/>
              <a:ext cx="3198783" cy="23079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B30E5A-DA12-4497-88A5-750A39BDA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7003" y="850072"/>
              <a:ext cx="2433681" cy="22493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820924-9973-4624-841E-3234B8AA7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301" y="937679"/>
              <a:ext cx="1320485" cy="2170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121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Gas Sensor (Capnography)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Infrared absorption spectroscopy </a:t>
            </a:r>
          </a:p>
          <a:p>
            <a:pPr lvl="1"/>
            <a:r>
              <a:rPr lang="en-US" dirty="0"/>
              <a:t>Based on physical principle that gases absorb infrared radiation at characteristic frequencies</a:t>
            </a:r>
          </a:p>
          <a:p>
            <a:pPr lvl="1"/>
            <a:r>
              <a:rPr lang="en-US" dirty="0"/>
              <a:t>Level of absorption depends on concentration of molecules according to Beer-Lambert law: Concentration = Absorption constant × ln(I</a:t>
            </a:r>
            <a:r>
              <a:rPr lang="en-US" baseline="-25000" dirty="0"/>
              <a:t>0</a:t>
            </a:r>
            <a:r>
              <a:rPr lang="en-US" dirty="0"/>
              <a:t>/I )</a:t>
            </a:r>
          </a:p>
          <a:p>
            <a:r>
              <a:rPr lang="en-US" dirty="0"/>
              <a:t>Measures End-Tidal Carbon Dioxide (EtCO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7BF1B-3620-4952-BF30-5069C565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967" y="4630225"/>
            <a:ext cx="3950970" cy="22277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CBA3E-71E6-424D-A1D0-7AB41B617BCD}"/>
              </a:ext>
            </a:extLst>
          </p:cNvPr>
          <p:cNvGrpSpPr/>
          <p:nvPr/>
        </p:nvGrpSpPr>
        <p:grpSpPr>
          <a:xfrm>
            <a:off x="102629" y="4024854"/>
            <a:ext cx="5592956" cy="2732280"/>
            <a:chOff x="42308" y="4243645"/>
            <a:chExt cx="5192326" cy="25961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F05787-F9F2-4E1A-8E30-C4268E19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08" y="4243645"/>
              <a:ext cx="5192326" cy="259616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A9EDDE-EDEF-43AA-B4BB-6232A92CEC90}"/>
                </a:ext>
              </a:extLst>
            </p:cNvPr>
            <p:cNvSpPr txBox="1"/>
            <p:nvPr/>
          </p:nvSpPr>
          <p:spPr>
            <a:xfrm>
              <a:off x="1911300" y="5181062"/>
              <a:ext cx="357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7C8441-5F67-4B26-9106-A52BC1A826D4}"/>
                </a:ext>
              </a:extLst>
            </p:cNvPr>
            <p:cNvSpPr txBox="1"/>
            <p:nvPr/>
          </p:nvSpPr>
          <p:spPr>
            <a:xfrm>
              <a:off x="3905989" y="5181062"/>
              <a:ext cx="357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</a:t>
              </a:r>
              <a:endParaRPr lang="en-US" sz="2400" baseline="-25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8BF5B0-CB89-47BC-B137-8D8CA063A2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009" y="4689437"/>
            <a:ext cx="2459992" cy="16164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E939E8-452A-4B31-ACFF-5B428208B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8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82"/>
    </mc:Choice>
    <mc:Fallback>
      <p:transition spd="slow" advTm="25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172" x="10844213" y="6515100"/>
          <p14:tracePt t="67300" x="10820400" y="6515100"/>
          <p14:tracePt t="67308" x="10804525" y="6515100"/>
          <p14:tracePt t="67315" x="10780713" y="6515100"/>
          <p14:tracePt t="67323" x="10748963" y="6515100"/>
          <p14:tracePt t="67330" x="10701338" y="6515100"/>
          <p14:tracePt t="67339" x="10669588" y="6515100"/>
          <p14:tracePt t="67348" x="10612438" y="6515100"/>
          <p14:tracePt t="67356" x="10564813" y="6507163"/>
          <p14:tracePt t="67363" x="10517188" y="6499225"/>
          <p14:tracePt t="67371" x="10445750" y="6475413"/>
          <p14:tracePt t="67378" x="10374313" y="6459538"/>
          <p14:tracePt t="67386" x="10302875" y="6443663"/>
          <p14:tracePt t="67394" x="10229850" y="6427788"/>
          <p14:tracePt t="67403" x="10134600" y="6403975"/>
          <p14:tracePt t="67412" x="10031413" y="6380163"/>
          <p14:tracePt t="67419" x="9926638" y="6356350"/>
          <p14:tracePt t="67427" x="9815513" y="6330950"/>
          <p14:tracePt t="67434" x="9720263" y="6299200"/>
          <p14:tracePt t="67443" x="9609138" y="6275388"/>
          <p14:tracePt t="67451" x="9496425" y="6251575"/>
          <p14:tracePt t="67460" x="9377363" y="6227763"/>
          <p14:tracePt t="67467" x="9274175" y="6211888"/>
          <p14:tracePt t="67477" x="9169400" y="6188075"/>
          <p14:tracePt t="67483" x="9090025" y="6180138"/>
          <p14:tracePt t="67490" x="9002713" y="6156325"/>
          <p14:tracePt t="67498" x="8915400" y="6148388"/>
          <p14:tracePt t="67507" x="8834438" y="6140450"/>
          <p14:tracePt t="67516" x="8770938" y="6140450"/>
          <p14:tracePt t="67524" x="8691563" y="6132513"/>
          <p14:tracePt t="67531" x="8636000" y="6132513"/>
          <p14:tracePt t="67540" x="8580438" y="6132513"/>
          <p14:tracePt t="67546" x="8523288" y="6132513"/>
          <p14:tracePt t="67554" x="8491538" y="6132513"/>
          <p14:tracePt t="67561" x="8443913" y="6132513"/>
          <p14:tracePt t="67572" x="8396288" y="6132513"/>
          <p14:tracePt t="67580" x="8356600" y="6132513"/>
          <p14:tracePt t="67587" x="8316913" y="6140450"/>
          <p14:tracePt t="67596" x="8285163" y="6148388"/>
          <p14:tracePt t="67604" x="8253413" y="6156325"/>
          <p14:tracePt t="67610" x="8221663" y="6156325"/>
          <p14:tracePt t="67619" x="8205788" y="6164263"/>
          <p14:tracePt t="67626" x="8180388" y="6172200"/>
          <p14:tracePt t="67635" x="8164513" y="6180138"/>
          <p14:tracePt t="67644" x="8148638" y="6188075"/>
          <p14:tracePt t="67651" x="8140700" y="6188075"/>
          <p14:tracePt t="67658" x="8132763" y="6188075"/>
          <p14:tracePt t="67666" x="8116888" y="6196013"/>
          <p14:tracePt t="67674" x="8116888" y="6203950"/>
          <p14:tracePt t="67684" x="8101013" y="6211888"/>
          <p14:tracePt t="67691" x="8101013" y="6219825"/>
          <p14:tracePt t="67699" x="8101013" y="6227763"/>
          <p14:tracePt t="67708" x="8093075" y="6235700"/>
          <p14:tracePt t="67714" x="8085138" y="6251575"/>
          <p14:tracePt t="67721" x="8085138" y="6259513"/>
          <p14:tracePt t="67731" x="8085138" y="6275388"/>
          <p14:tracePt t="67740" x="8085138" y="6291263"/>
          <p14:tracePt t="67747" x="8085138" y="6307138"/>
          <p14:tracePt t="67755" x="8085138" y="6323013"/>
          <p14:tracePt t="67763" x="8085138" y="6330950"/>
          <p14:tracePt t="67770" x="8085138" y="6348413"/>
          <p14:tracePt t="67778" x="8093075" y="6372225"/>
          <p14:tracePt t="67787" x="8093075" y="6380163"/>
          <p14:tracePt t="67795" x="8093075" y="6388100"/>
          <p14:tracePt t="67803" x="8101013" y="6396038"/>
          <p14:tracePt t="67811" x="8108950" y="6403975"/>
          <p14:tracePt t="67827" x="8124825" y="6411913"/>
          <p14:tracePt t="67842" x="8132763" y="6419850"/>
          <p14:tracePt t="67850" x="8140700" y="6419850"/>
          <p14:tracePt t="67859" x="8148638" y="6419850"/>
          <p14:tracePt t="67867" x="8156575" y="6419850"/>
          <p14:tracePt t="67876" x="8172450" y="6419850"/>
          <p14:tracePt t="67884" x="8189913" y="6427788"/>
          <p14:tracePt t="67890" x="8197850" y="6427788"/>
          <p14:tracePt t="67898" x="8213725" y="6427788"/>
          <p14:tracePt t="67906" x="8221663" y="6427788"/>
          <p14:tracePt t="67915" x="8229600" y="6427788"/>
          <p14:tracePt t="67924" x="8245475" y="6427788"/>
          <p14:tracePt t="67971" x="8253413" y="6427788"/>
          <p14:tracePt t="68059" x="8245475" y="6427788"/>
          <p14:tracePt t="68074" x="8229600" y="6427788"/>
          <p14:tracePt t="68083" x="8213725" y="6427788"/>
          <p14:tracePt t="68092" x="8205788" y="6427788"/>
          <p14:tracePt t="68099" x="8197850" y="6427788"/>
          <p14:tracePt t="68108" x="8180388" y="6427788"/>
          <p14:tracePt t="68115" x="8164513" y="6427788"/>
          <p14:tracePt t="68123" x="8156575" y="6427788"/>
          <p14:tracePt t="68130" x="8148638" y="6427788"/>
          <p14:tracePt t="68140" x="8140700" y="6427788"/>
          <p14:tracePt t="68147" x="8124825" y="6427788"/>
          <p14:tracePt t="68164" x="8108950" y="6435725"/>
          <p14:tracePt t="68187" x="8093075" y="6435725"/>
          <p14:tracePt t="68195" x="8085138" y="6435725"/>
          <p14:tracePt t="68211" x="8069263" y="6435725"/>
          <p14:tracePt t="68219" x="8061325" y="6435725"/>
          <p14:tracePt t="68227" x="8053388" y="6443663"/>
          <p14:tracePt t="68243" x="8045450" y="6443663"/>
          <p14:tracePt t="68252" x="8037513" y="6443663"/>
          <p14:tracePt t="68259" x="8029575" y="6443663"/>
          <p14:tracePt t="68268" x="8021638" y="6451600"/>
          <p14:tracePt t="68275" x="8005763" y="6451600"/>
          <p14:tracePt t="68291" x="7989888" y="6459538"/>
          <p14:tracePt t="68298" x="7981950" y="6459538"/>
          <p14:tracePt t="68531" x="7989888" y="6451600"/>
          <p14:tracePt t="68540" x="8005763" y="6435725"/>
          <p14:tracePt t="68547" x="8013700" y="6419850"/>
          <p14:tracePt t="68556" x="8029575" y="6403975"/>
          <p14:tracePt t="68563" x="8037513" y="6388100"/>
          <p14:tracePt t="68571" x="8045450" y="6372225"/>
          <p14:tracePt t="68578" x="8053388" y="6338888"/>
          <p14:tracePt t="68586" x="8061325" y="6323013"/>
          <p14:tracePt t="68594" x="8069263" y="6299200"/>
          <p14:tracePt t="68603" x="8077200" y="6267450"/>
          <p14:tracePt t="68611" x="8085138" y="6251575"/>
          <p14:tracePt t="68619" x="8093075" y="6227763"/>
          <p14:tracePt t="68627" x="8101013" y="6203950"/>
          <p14:tracePt t="68634" x="8101013" y="6188075"/>
          <p14:tracePt t="68642" x="8108950" y="6164263"/>
          <p14:tracePt t="68651" x="8108950" y="6156325"/>
          <p14:tracePt t="68660" x="8108950" y="6148388"/>
          <p14:tracePt t="68667" x="8116888" y="6132513"/>
          <p14:tracePt t="68676" x="8116888" y="6116638"/>
          <p14:tracePt t="68683" x="8116888" y="6108700"/>
          <p14:tracePt t="68692" x="8116888" y="6100763"/>
          <p14:tracePt t="68700" x="8116888" y="6092825"/>
          <p14:tracePt t="68707" x="8116888" y="6084888"/>
          <p14:tracePt t="68715" x="8124825" y="6069013"/>
          <p14:tracePt t="68731" x="8132763" y="6061075"/>
          <p14:tracePt t="68740" x="8132763" y="6053138"/>
          <p14:tracePt t="68747" x="8140700" y="6037263"/>
          <p14:tracePt t="68763" x="8148638" y="6021388"/>
          <p14:tracePt t="68780" x="8156575" y="6013450"/>
          <p14:tracePt t="68795" x="8164513" y="6005513"/>
          <p14:tracePt t="68803" x="8164513" y="5995988"/>
          <p14:tracePt t="68809" x="8172450" y="5995988"/>
          <p14:tracePt t="68908" x="8189913" y="5995988"/>
          <p14:tracePt t="68924" x="8213725" y="6005513"/>
          <p14:tracePt t="68931" x="8229600" y="6013450"/>
          <p14:tracePt t="68941" x="8245475" y="6021388"/>
          <p14:tracePt t="68947" x="8261350" y="6029325"/>
          <p14:tracePt t="68955" x="8277225" y="6045200"/>
          <p14:tracePt t="68963" x="8293100" y="6053138"/>
          <p14:tracePt t="68971" x="8308975" y="6069013"/>
          <p14:tracePt t="68978" x="8324850" y="6076950"/>
          <p14:tracePt t="68986" x="8340725" y="6092825"/>
          <p14:tracePt t="68995" x="8348663" y="6100763"/>
          <p14:tracePt t="69003" x="8372475" y="6124575"/>
          <p14:tracePt t="69011" x="8372475" y="6132513"/>
          <p14:tracePt t="69018" x="8396288" y="6156325"/>
          <p14:tracePt t="69027" x="8404225" y="6164263"/>
          <p14:tracePt t="69035" x="8420100" y="6180138"/>
          <p14:tracePt t="69042" x="8428038" y="6196013"/>
          <p14:tracePt t="69050" x="8443913" y="6211888"/>
          <p14:tracePt t="69060" x="8451850" y="6227763"/>
          <p14:tracePt t="69067" x="8467725" y="6243638"/>
          <p14:tracePt t="69076" x="8475663" y="6259513"/>
          <p14:tracePt t="69084" x="8483600" y="6267450"/>
          <p14:tracePt t="69090" x="8491538" y="6283325"/>
          <p14:tracePt t="69106" x="8507413" y="6299200"/>
          <p14:tracePt t="69115" x="8515350" y="6307138"/>
          <p14:tracePt t="69124" x="8531225" y="6315075"/>
          <p14:tracePt t="69131" x="8540750" y="6330950"/>
          <p14:tracePt t="69147" x="8548688" y="6330950"/>
          <p14:tracePt t="69154" x="8556625" y="6338888"/>
          <p14:tracePt t="69188" x="8564563" y="6348413"/>
          <p14:tracePt t="69227" x="8572500" y="6348413"/>
          <p14:tracePt t="69252" x="8580438" y="6364288"/>
          <p14:tracePt t="69284" x="8580438" y="6380163"/>
          <p14:tracePt t="69299" x="8588375" y="6396038"/>
          <p14:tracePt t="69315" x="8596313" y="6411913"/>
          <p14:tracePt t="69323" x="8596313" y="6427788"/>
          <p14:tracePt t="69330" x="8604250" y="6435725"/>
          <p14:tracePt t="69340" x="8604250" y="6451600"/>
          <p14:tracePt t="69347" x="8612188" y="6467475"/>
          <p14:tracePt t="69355" x="8612188" y="6483350"/>
          <p14:tracePt t="69363" x="8620125" y="6491288"/>
          <p14:tracePt t="69372" x="8620125" y="6499225"/>
          <p14:tracePt t="69378" x="8620125" y="6507163"/>
          <p14:tracePt t="69396" x="8628063" y="6515100"/>
          <p14:tracePt t="69603" x="8620125" y="6515100"/>
          <p14:tracePt t="69611" x="8604250" y="6515100"/>
          <p14:tracePt t="69620" x="8596313" y="6515100"/>
          <p14:tracePt t="69627" x="8572500" y="6515100"/>
          <p14:tracePt t="69635" x="8556625" y="6515100"/>
          <p14:tracePt t="69643" x="8540750" y="6507163"/>
          <p14:tracePt t="69651" x="8515350" y="6499225"/>
          <p14:tracePt t="69660" x="8491538" y="6483350"/>
          <p14:tracePt t="69667" x="8467725" y="6467475"/>
          <p14:tracePt t="69674" x="8443913" y="6443663"/>
          <p14:tracePt t="69683" x="8420100" y="6427788"/>
          <p14:tracePt t="69692" x="8404225" y="6403975"/>
          <p14:tracePt t="69699" x="8380413" y="6380163"/>
          <p14:tracePt t="69709" x="8364538" y="6356350"/>
          <p14:tracePt t="69715" x="8348663" y="6330950"/>
          <p14:tracePt t="69723" x="8324850" y="6299200"/>
          <p14:tracePt t="69730" x="8308975" y="6275388"/>
          <p14:tracePt t="69740" x="8301038" y="6259513"/>
          <p14:tracePt t="69747" x="8285163" y="6235700"/>
          <p14:tracePt t="69755" x="8285163" y="6227763"/>
          <p14:tracePt t="69763" x="8277225" y="6211888"/>
          <p14:tracePt t="69772" x="8261350" y="6188075"/>
          <p14:tracePt t="69779" x="8253413" y="6180138"/>
          <p14:tracePt t="69786" x="8245475" y="6164263"/>
          <p14:tracePt t="69795" x="8245475" y="6156325"/>
          <p14:tracePt t="69803" x="8237538" y="6148388"/>
          <p14:tracePt t="69812" x="8229600" y="6140450"/>
          <p14:tracePt t="69819" x="8229600" y="6132513"/>
          <p14:tracePt t="69828" x="8229600" y="6124575"/>
          <p14:tracePt t="69835" x="8221663" y="6108700"/>
          <p14:tracePt t="69868" x="8213725" y="6100763"/>
          <p14:tracePt t="69883" x="8205788" y="6092825"/>
          <p14:tracePt t="69972" x="8197850" y="6084888"/>
          <p14:tracePt t="69987" x="8180388" y="6092825"/>
          <p14:tracePt t="69996" x="8172450" y="6100763"/>
          <p14:tracePt t="70005" x="8156575" y="6124575"/>
          <p14:tracePt t="70011" x="8140700" y="6140450"/>
          <p14:tracePt t="70027" x="8124825" y="6156325"/>
          <p14:tracePt t="70036" x="8116888" y="6180138"/>
          <p14:tracePt t="70043" x="8108950" y="6180138"/>
          <p14:tracePt t="70052" x="8108950" y="6196013"/>
          <p14:tracePt t="70066" x="8108950" y="6203950"/>
          <p14:tracePt t="70108" x="8108950" y="6211888"/>
          <p14:tracePt t="70123" x="8124825" y="6211888"/>
          <p14:tracePt t="70131" x="8140700" y="6211888"/>
          <p14:tracePt t="70139" x="8148638" y="6211888"/>
          <p14:tracePt t="70147" x="8172450" y="6211888"/>
          <p14:tracePt t="70155" x="8197850" y="6211888"/>
          <p14:tracePt t="70164" x="8221663" y="6211888"/>
          <p14:tracePt t="70170" x="8261350" y="6203950"/>
          <p14:tracePt t="70179" x="8308975" y="6188075"/>
          <p14:tracePt t="70186" x="8356600" y="6172200"/>
          <p14:tracePt t="70195" x="8412163" y="6156325"/>
          <p14:tracePt t="70203" x="8475663" y="6140450"/>
          <p14:tracePt t="70212" x="8515350" y="6124575"/>
          <p14:tracePt t="70219" x="8572500" y="6100763"/>
          <p14:tracePt t="70227" x="8620125" y="6084888"/>
          <p14:tracePt t="70236" x="8659813" y="6069013"/>
          <p14:tracePt t="70243" x="8699500" y="6053138"/>
          <p14:tracePt t="70252" x="8723313" y="6045200"/>
          <p14:tracePt t="70259" x="8755063" y="6037263"/>
          <p14:tracePt t="70267" x="8770938" y="6029325"/>
          <p14:tracePt t="70275" x="8778875" y="6029325"/>
          <p14:tracePt t="70283" x="8786813" y="6021388"/>
          <p14:tracePt t="70291" x="8794750" y="6021388"/>
          <p14:tracePt t="70308" x="8802688" y="6013450"/>
          <p14:tracePt t="70333" x="8810625" y="6005513"/>
          <p14:tracePt t="70340" x="8818563" y="5995988"/>
          <p14:tracePt t="70347" x="8818563" y="5988050"/>
          <p14:tracePt t="70354" x="8818563" y="5972175"/>
          <p14:tracePt t="70363" x="8818563" y="5948363"/>
          <p14:tracePt t="70372" x="8818563" y="5916613"/>
          <p14:tracePt t="70379" x="8818563" y="5892800"/>
          <p14:tracePt t="70387" x="8818563" y="5853113"/>
          <p14:tracePt t="70396" x="8818563" y="5829300"/>
          <p14:tracePt t="70403" x="8810625" y="5781675"/>
          <p14:tracePt t="70411" x="8810625" y="5734050"/>
          <p14:tracePt t="70420" x="8802688" y="5686425"/>
          <p14:tracePt t="70428" x="8794750" y="5645150"/>
          <p14:tracePt t="70435" x="8794750" y="5597525"/>
          <p14:tracePt t="70443" x="8794750" y="5557838"/>
          <p14:tracePt t="70452" x="8794750" y="5510213"/>
          <p14:tracePt t="70459" x="8794750" y="5462588"/>
          <p14:tracePt t="70467" x="8786813" y="5407025"/>
          <p14:tracePt t="70475" x="8786813" y="5367338"/>
          <p14:tracePt t="70483" x="8794750" y="5302250"/>
          <p14:tracePt t="70491" x="8802688" y="5254625"/>
          <p14:tracePt t="70499" x="8810625" y="5214938"/>
          <p14:tracePt t="70508" x="8818563" y="5183188"/>
          <p14:tracePt t="70515" x="8826500" y="5143500"/>
          <p14:tracePt t="70523" x="8834438" y="5127625"/>
          <p14:tracePt t="70532" x="8850313" y="5087938"/>
          <p14:tracePt t="70539" x="8858250" y="5064125"/>
          <p14:tracePt t="70547" x="8866188" y="5048250"/>
          <p14:tracePt t="70555" x="8874125" y="5024438"/>
          <p14:tracePt t="70564" x="8883650" y="5000625"/>
          <p14:tracePt t="70571" x="8899525" y="4984750"/>
          <p14:tracePt t="70579" x="8907463" y="4959350"/>
          <p14:tracePt t="70586" x="8915400" y="4943475"/>
          <p14:tracePt t="70595" x="8939213" y="4919663"/>
          <p14:tracePt t="70603" x="8955088" y="4911725"/>
          <p14:tracePt t="70612" x="8970963" y="4895850"/>
          <p14:tracePt t="70619" x="8994775" y="4887913"/>
          <p14:tracePt t="70627" x="9002713" y="4872038"/>
          <p14:tracePt t="70636" x="9010650" y="4872038"/>
          <p14:tracePt t="70643" x="9034463" y="4856163"/>
          <p14:tracePt t="70651" x="9050338" y="4848225"/>
          <p14:tracePt t="70660" x="9066213" y="4840288"/>
          <p14:tracePt t="70667" x="9082088" y="4840288"/>
          <p14:tracePt t="70675" x="9090025" y="4840288"/>
          <p14:tracePt t="70684" x="9097963" y="4840288"/>
          <p14:tracePt t="70692" x="9113838" y="4832350"/>
          <p14:tracePt t="70708" x="9121775" y="4832350"/>
          <p14:tracePt t="70715" x="9129713" y="4832350"/>
          <p14:tracePt t="70731" x="9137650" y="4832350"/>
          <p14:tracePt t="70741" x="9153525" y="4848225"/>
          <p14:tracePt t="70748" x="9185275" y="4864100"/>
          <p14:tracePt t="70757" x="9209088" y="4895850"/>
          <p14:tracePt t="70764" x="9234488" y="4919663"/>
          <p14:tracePt t="70771" x="9250363" y="4951413"/>
          <p14:tracePt t="70780" x="9282113" y="4992688"/>
          <p14:tracePt t="70787" x="9305925" y="5024438"/>
          <p14:tracePt t="70795" x="9337675" y="5072063"/>
          <p14:tracePt t="70803" x="9361488" y="5111750"/>
          <p14:tracePt t="70811" x="9385300" y="5151438"/>
          <p14:tracePt t="70819" x="9401175" y="5175250"/>
          <p14:tracePt t="70828" x="9417050" y="5214938"/>
          <p14:tracePt t="70835" x="9424988" y="5246688"/>
          <p14:tracePt t="70843" x="9440863" y="5262563"/>
          <p14:tracePt t="70851" x="9456738" y="5294313"/>
          <p14:tracePt t="70859" x="9456738" y="5319713"/>
          <p14:tracePt t="70868" x="9472613" y="5343525"/>
          <p14:tracePt t="70875" x="9472613" y="5375275"/>
          <p14:tracePt t="70883" x="9480550" y="5407025"/>
          <p14:tracePt t="70891" x="9488488" y="5438775"/>
          <p14:tracePt t="70899" x="9488488" y="5462588"/>
          <p14:tracePt t="70907" x="9496425" y="5478463"/>
          <p14:tracePt t="70915" x="9504363" y="5502275"/>
          <p14:tracePt t="70925" x="9504363" y="5526088"/>
          <p14:tracePt t="70931" x="9504363" y="5549900"/>
          <p14:tracePt t="70940" x="9520238" y="5573713"/>
          <p14:tracePt t="70948" x="9520238" y="5605463"/>
          <p14:tracePt t="70956" x="9520238" y="5621338"/>
          <p14:tracePt t="70964" x="9528175" y="5645150"/>
          <p14:tracePt t="70973" x="9536113" y="5678488"/>
          <p14:tracePt t="70981" x="9544050" y="5702300"/>
          <p14:tracePt t="70988" x="9544050" y="5734050"/>
          <p14:tracePt t="70996" x="9559925" y="5757863"/>
          <p14:tracePt t="71003" x="9559925" y="5781675"/>
          <p14:tracePt t="71012" x="9559925" y="5813425"/>
          <p14:tracePt t="71019" x="9575800" y="5837238"/>
          <p14:tracePt t="71027" x="9585325" y="5876925"/>
          <p14:tracePt t="71036" x="9593263" y="5892800"/>
          <p14:tracePt t="71043" x="9609138" y="5916613"/>
          <p14:tracePt t="71051" x="9609138" y="5940425"/>
          <p14:tracePt t="71060" x="9617075" y="5972175"/>
          <p14:tracePt t="71067" x="9625013" y="5995988"/>
          <p14:tracePt t="71076" x="9632950" y="6029325"/>
          <p14:tracePt t="71085" x="9640888" y="6061075"/>
          <p14:tracePt t="71092" x="9648825" y="6084888"/>
          <p14:tracePt t="71099" x="9664700" y="6116638"/>
          <p14:tracePt t="71109" x="9664700" y="6140450"/>
          <p14:tracePt t="71115" x="9672638" y="6180138"/>
          <p14:tracePt t="71125" x="9680575" y="6211888"/>
          <p14:tracePt t="71132" x="9680575" y="6243638"/>
          <p14:tracePt t="71142" x="9688513" y="6275388"/>
          <p14:tracePt t="71148" x="9696450" y="6291263"/>
          <p14:tracePt t="71157" x="9704388" y="6315075"/>
          <p14:tracePt t="71163" x="9704388" y="6338888"/>
          <p14:tracePt t="71171" x="9712325" y="6364288"/>
          <p14:tracePt t="71179" x="9720263" y="6388100"/>
          <p14:tracePt t="71187" x="9728200" y="6396038"/>
          <p14:tracePt t="71195" x="9728200" y="6403975"/>
          <p14:tracePt t="71203" x="9736138" y="6419850"/>
          <p14:tracePt t="71212" x="9736138" y="6427788"/>
          <p14:tracePt t="71219" x="9736138" y="6435725"/>
          <p14:tracePt t="71228" x="9744075" y="6443663"/>
          <p14:tracePt t="71243" x="9752013" y="6459538"/>
          <p14:tracePt t="71260" x="9752013" y="6467475"/>
          <p14:tracePt t="71268" x="9752013" y="6475413"/>
          <p14:tracePt t="71284" x="9759950" y="6491288"/>
          <p14:tracePt t="71299" x="9767888" y="6499225"/>
          <p14:tracePt t="71308" x="9767888" y="6507163"/>
          <p14:tracePt t="71324" x="9767888" y="6515100"/>
          <p14:tracePt t="71331" x="9775825" y="6523038"/>
          <p14:tracePt t="71348" x="9775825" y="6530975"/>
          <p14:tracePt t="71484" x="9767888" y="6530975"/>
          <p14:tracePt t="71491" x="9752013" y="6530975"/>
          <p14:tracePt t="71500" x="9736138" y="6530975"/>
          <p14:tracePt t="71508" x="9720263" y="6530975"/>
          <p14:tracePt t="71515" x="9704388" y="6523038"/>
          <p14:tracePt t="71524" x="9688513" y="6515100"/>
          <p14:tracePt t="71531" x="9672638" y="6499225"/>
          <p14:tracePt t="71540" x="9648825" y="6467475"/>
          <p14:tracePt t="71547" x="9625013" y="6451600"/>
          <p14:tracePt t="71556" x="9601200" y="6419850"/>
          <p14:tracePt t="71563" x="9585325" y="6396038"/>
          <p14:tracePt t="71571" x="9567863" y="6364288"/>
          <p14:tracePt t="71579" x="9544050" y="6330950"/>
          <p14:tracePt t="71586" x="9520238" y="6299200"/>
          <p14:tracePt t="71596" x="9504363" y="6259513"/>
          <p14:tracePt t="71603" x="9472613" y="6211888"/>
          <p14:tracePt t="71611" x="9456738" y="6180138"/>
          <p14:tracePt t="71620" x="9440863" y="6148388"/>
          <p14:tracePt t="71627" x="9409113" y="6092825"/>
          <p14:tracePt t="71635" x="9393238" y="6053138"/>
          <p14:tracePt t="71644" x="9377363" y="6005513"/>
          <p14:tracePt t="71651" x="9361488" y="5956300"/>
          <p14:tracePt t="71661" x="9337675" y="5900738"/>
          <p14:tracePt t="71667" x="9321800" y="5861050"/>
          <p14:tracePt t="71676" x="9305925" y="5805488"/>
          <p14:tracePt t="71683" x="9282113" y="5757863"/>
          <p14:tracePt t="71692" x="9266238" y="5710238"/>
          <p14:tracePt t="71699" x="9250363" y="5670550"/>
          <p14:tracePt t="71708" x="9242425" y="5637213"/>
          <p14:tracePt t="71715" x="9224963" y="5597525"/>
          <p14:tracePt t="71724" x="9224963" y="5565775"/>
          <p14:tracePt t="71731" x="9209088" y="5534025"/>
          <p14:tracePt t="71739" x="9209088" y="5518150"/>
          <p14:tracePt t="71747" x="9201150" y="5486400"/>
          <p14:tracePt t="71756" x="9193213" y="5470525"/>
          <p14:tracePt t="71763" x="9185275" y="5446713"/>
          <p14:tracePt t="71772" x="9177338" y="5422900"/>
          <p14:tracePt t="71779" x="9177338" y="5407025"/>
          <p14:tracePt t="71787" x="9169400" y="5391150"/>
          <p14:tracePt t="71796" x="9161463" y="5367338"/>
          <p14:tracePt t="71804" x="9153525" y="5351463"/>
          <p14:tracePt t="71811" x="9153525" y="5343525"/>
          <p14:tracePt t="71820" x="9145588" y="5327650"/>
          <p14:tracePt t="71827" x="9137650" y="5310188"/>
          <p14:tracePt t="71835" x="9129713" y="5294313"/>
          <p14:tracePt t="71843" x="9129713" y="5278438"/>
          <p14:tracePt t="71851" x="9113838" y="5262563"/>
          <p14:tracePt t="71859" x="9113838" y="5246688"/>
          <p14:tracePt t="71867" x="9105900" y="5230813"/>
          <p14:tracePt t="71876" x="9097963" y="5214938"/>
          <p14:tracePt t="71884" x="9090025" y="5199063"/>
          <p14:tracePt t="71892" x="9082088" y="5183188"/>
          <p14:tracePt t="71908" x="9074150" y="5167313"/>
          <p14:tracePt t="71915" x="9066213" y="5159375"/>
          <p14:tracePt t="71924" x="9066213" y="5151438"/>
          <p14:tracePt t="71931" x="9066213" y="5143500"/>
          <p14:tracePt t="71947" x="9058275" y="5135563"/>
          <p14:tracePt t="71995" x="9050338" y="5135563"/>
          <p14:tracePt t="72036" x="9042400" y="5135563"/>
          <p14:tracePt t="72043" x="9034463" y="5135563"/>
          <p14:tracePt t="72051" x="9026525" y="5135563"/>
          <p14:tracePt t="72059" x="9010650" y="5143500"/>
          <p14:tracePt t="72067" x="8994775" y="5159375"/>
          <p14:tracePt t="72076" x="8978900" y="5175250"/>
          <p14:tracePt t="72083" x="8963025" y="5191125"/>
          <p14:tracePt t="72091" x="8939213" y="5207000"/>
          <p14:tracePt t="72100" x="8915400" y="5238750"/>
          <p14:tracePt t="72108" x="8907463" y="5262563"/>
          <p14:tracePt t="72116" x="8883650" y="5294313"/>
          <p14:tracePt t="72124" x="8874125" y="5319713"/>
          <p14:tracePt t="72131" x="8874125" y="5335588"/>
          <p14:tracePt t="72139" x="8866188" y="5367338"/>
          <p14:tracePt t="72147" x="8858250" y="5383213"/>
          <p14:tracePt t="72156" x="8858250" y="5399088"/>
          <p14:tracePt t="72163" x="8850313" y="5430838"/>
          <p14:tracePt t="72172" x="8850313" y="5454650"/>
          <p14:tracePt t="72180" x="8850313" y="5478463"/>
          <p14:tracePt t="72188" x="8850313" y="5510213"/>
          <p14:tracePt t="72195" x="8850313" y="5534025"/>
          <p14:tracePt t="72205" x="8850313" y="5565775"/>
          <p14:tracePt t="72212" x="8850313" y="5597525"/>
          <p14:tracePt t="72220" x="8850313" y="5613400"/>
          <p14:tracePt t="72228" x="8858250" y="5653088"/>
          <p14:tracePt t="72236" x="8866188" y="5686425"/>
          <p14:tracePt t="72244" x="8874125" y="5710238"/>
          <p14:tracePt t="72251" x="8874125" y="5741988"/>
          <p14:tracePt t="72259" x="8874125" y="5765800"/>
          <p14:tracePt t="72267" x="8883650" y="5797550"/>
          <p14:tracePt t="72275" x="8891588" y="5821363"/>
          <p14:tracePt t="72283" x="8891588" y="5845175"/>
          <p14:tracePt t="72292" x="8899525" y="5868988"/>
          <p14:tracePt t="72299" x="8907463" y="5892800"/>
          <p14:tracePt t="72307" x="8907463" y="5932488"/>
          <p14:tracePt t="72315" x="8907463" y="5956300"/>
          <p14:tracePt t="72324" x="8915400" y="5972175"/>
          <p14:tracePt t="72331" x="8915400" y="5995988"/>
          <p14:tracePt t="72340" x="8915400" y="6021388"/>
          <p14:tracePt t="72347" x="8915400" y="6045200"/>
          <p14:tracePt t="72355" x="8915400" y="6069013"/>
          <p14:tracePt t="72363" x="8915400" y="6084888"/>
          <p14:tracePt t="72372" x="8915400" y="6108700"/>
          <p14:tracePt t="72379" x="8915400" y="6124575"/>
          <p14:tracePt t="72388" x="8915400" y="6156325"/>
          <p14:tracePt t="72395" x="8907463" y="6172200"/>
          <p14:tracePt t="72403" x="8899525" y="6196013"/>
          <p14:tracePt t="72411" x="8891588" y="6219825"/>
          <p14:tracePt t="72421" x="8891588" y="6243638"/>
          <p14:tracePt t="72427" x="8883650" y="6267450"/>
          <p14:tracePt t="72435" x="8874125" y="6299200"/>
          <p14:tracePt t="72443" x="8866188" y="6307138"/>
          <p14:tracePt t="72452" x="8858250" y="6330950"/>
          <p14:tracePt t="72461" x="8850313" y="6356350"/>
          <p14:tracePt t="72468" x="8842375" y="6372225"/>
          <p14:tracePt t="72477" x="8834438" y="6388100"/>
          <p14:tracePt t="72484" x="8826500" y="6396038"/>
          <p14:tracePt t="72491" x="8826500" y="6403975"/>
          <p14:tracePt t="72500" x="8810625" y="6419850"/>
          <p14:tracePt t="72507" x="8810625" y="6435725"/>
          <p14:tracePt t="72515" x="8802688" y="6443663"/>
          <p14:tracePt t="72524" x="8794750" y="6451600"/>
          <p14:tracePt t="72531" x="8778875" y="6467475"/>
          <p14:tracePt t="72539" x="8778875" y="6475413"/>
          <p14:tracePt t="72548" x="8763000" y="6483350"/>
          <p14:tracePt t="72556" x="8763000" y="6491288"/>
          <p14:tracePt t="72563" x="8731250" y="6507163"/>
          <p14:tracePt t="72579" x="8723313" y="6515100"/>
          <p14:tracePt t="72587" x="8707438" y="6523038"/>
          <p14:tracePt t="72595" x="8699500" y="6530975"/>
          <p14:tracePt t="72603" x="8683625" y="6538913"/>
          <p14:tracePt t="72611" x="8675688" y="6546850"/>
          <p14:tracePt t="72619" x="8659813" y="6546850"/>
          <p14:tracePt t="72628" x="8643938" y="6546850"/>
          <p14:tracePt t="72637" x="8628063" y="6562725"/>
          <p14:tracePt t="72644" x="8612188" y="6562725"/>
          <p14:tracePt t="72651" x="8596313" y="6562725"/>
          <p14:tracePt t="72659" x="8580438" y="6562725"/>
          <p14:tracePt t="72668" x="8564563" y="6578600"/>
          <p14:tracePt t="72675" x="8548688" y="6578600"/>
          <p14:tracePt t="72683" x="8523288" y="6578600"/>
          <p14:tracePt t="72691" x="8499475" y="6578600"/>
          <p14:tracePt t="72699" x="8475663" y="6578600"/>
          <p14:tracePt t="72707" x="8443913" y="6578600"/>
          <p14:tracePt t="72715" x="8412163" y="6578600"/>
          <p14:tracePt t="72723" x="8380413" y="6578600"/>
          <p14:tracePt t="72732" x="8348663" y="6570663"/>
          <p14:tracePt t="72740" x="8308975" y="6562725"/>
          <p14:tracePt t="72747" x="8269288" y="6562725"/>
          <p14:tracePt t="72756" x="8237538" y="6554788"/>
          <p14:tracePt t="72763" x="8197850" y="6546850"/>
          <p14:tracePt t="72771" x="8164513" y="6538913"/>
          <p14:tracePt t="72780" x="8132763" y="6530975"/>
          <p14:tracePt t="72787" x="8108950" y="6530975"/>
          <p14:tracePt t="72795" x="8077200" y="6515100"/>
          <p14:tracePt t="72804" x="8037513" y="6515100"/>
          <p14:tracePt t="72812" x="7997825" y="6507163"/>
          <p14:tracePt t="72819" x="7958138" y="6499225"/>
          <p14:tracePt t="72828" x="7926388" y="6499225"/>
          <p14:tracePt t="72835" x="7878763" y="6499225"/>
          <p14:tracePt t="72843" x="7847013" y="6491288"/>
          <p14:tracePt t="72851" x="7813675" y="6483350"/>
          <p14:tracePt t="72860" x="7766050" y="6483350"/>
          <p14:tracePt t="72867" x="7734300" y="6483350"/>
          <p14:tracePt t="72876" x="7702550" y="6475413"/>
          <p14:tracePt t="72883" x="7670800" y="6475413"/>
          <p14:tracePt t="72891" x="7639050" y="6475413"/>
          <p14:tracePt t="72899" x="7607300" y="6475413"/>
          <p14:tracePt t="72907" x="7583488" y="6467475"/>
          <p14:tracePt t="72915" x="7551738" y="6467475"/>
          <p14:tracePt t="72924" x="7519988" y="6467475"/>
          <p14:tracePt t="72932" x="7496175" y="6467475"/>
          <p14:tracePt t="72941" x="7470775" y="6467475"/>
          <p14:tracePt t="72947" x="7454900" y="6467475"/>
          <p14:tracePt t="72957" x="7431088" y="6467475"/>
          <p14:tracePt t="72964" x="7415213" y="6467475"/>
          <p14:tracePt t="72973" x="7399338" y="6467475"/>
          <p14:tracePt t="72980" x="7391400" y="6467475"/>
          <p14:tracePt t="72988" x="7375525" y="6467475"/>
          <p14:tracePt t="72996" x="7359650" y="6467475"/>
          <p14:tracePt t="73012" x="7327900" y="6467475"/>
          <p14:tracePt t="73019" x="7312025" y="6467475"/>
          <p14:tracePt t="73035" x="7296150" y="6467475"/>
          <p14:tracePt t="73043" x="7280275" y="6467475"/>
          <p14:tracePt t="73052" x="7264400" y="6467475"/>
          <p14:tracePt t="73059" x="7248525" y="6467475"/>
          <p14:tracePt t="73068" x="7240588" y="6467475"/>
          <p14:tracePt t="73074" x="7232650" y="6475413"/>
          <p14:tracePt t="73083" x="7216775" y="6483350"/>
          <p14:tracePt t="73091" x="7208838" y="6483350"/>
          <p14:tracePt t="73100" x="7192963" y="6491288"/>
          <p14:tracePt t="73107" x="7177088" y="6491288"/>
          <p14:tracePt t="73115" x="7161213" y="6499225"/>
          <p14:tracePt t="73124" x="7153275" y="6499225"/>
          <p14:tracePt t="73131" x="7145338" y="6499225"/>
          <p14:tracePt t="73140" x="7127875" y="6499225"/>
          <p14:tracePt t="73147" x="7112000" y="6499225"/>
          <p14:tracePt t="73164" x="7096125" y="6499225"/>
          <p14:tracePt t="73179" x="7080250" y="6499225"/>
          <p14:tracePt t="73188" x="7072313" y="6499225"/>
          <p14:tracePt t="73195" x="7056438" y="6499225"/>
          <p14:tracePt t="73212" x="7040563" y="6499225"/>
          <p14:tracePt t="73220" x="7024688" y="6491288"/>
          <p14:tracePt t="73235" x="7008813" y="6491288"/>
          <p14:tracePt t="73252" x="7008813" y="6483350"/>
          <p14:tracePt t="73269" x="7000875" y="6475413"/>
          <p14:tracePt t="73283" x="6992938" y="6459538"/>
          <p14:tracePt t="73300" x="6985000" y="6443663"/>
          <p14:tracePt t="73308" x="6985000" y="6435725"/>
          <p14:tracePt t="73315" x="6977063" y="6427788"/>
          <p14:tracePt t="73323" x="6961188" y="6411913"/>
          <p14:tracePt t="73333" x="6953250" y="6411913"/>
          <p14:tracePt t="73340" x="6945313" y="6396038"/>
          <p14:tracePt t="73347" x="6937375" y="6396038"/>
          <p14:tracePt t="73356" x="6937375" y="6388100"/>
          <p14:tracePt t="73363" x="6921500" y="6372225"/>
          <p14:tracePt t="73380" x="6905625" y="6356350"/>
          <p14:tracePt t="73387" x="6905625" y="6348413"/>
          <p14:tracePt t="73396" x="6889750" y="6338888"/>
          <p14:tracePt t="73404" x="6881813" y="6330950"/>
          <p14:tracePt t="73411" x="6873875" y="6323013"/>
          <p14:tracePt t="73420" x="6865938" y="6315075"/>
          <p14:tracePt t="73427" x="6858000" y="6307138"/>
          <p14:tracePt t="73435" x="6842125" y="6299200"/>
          <p14:tracePt t="73453" x="6834188" y="6291263"/>
          <p14:tracePt t="73458" x="6826250" y="6291263"/>
          <p14:tracePt t="73467" x="6818313" y="6283325"/>
          <p14:tracePt t="73476" x="6802438" y="6267450"/>
          <p14:tracePt t="73483" x="6794500" y="6267450"/>
          <p14:tracePt t="73491" x="6784975" y="6267450"/>
          <p14:tracePt t="73508" x="6769100" y="6259513"/>
          <p14:tracePt t="73515" x="6761163" y="6251575"/>
          <p14:tracePt t="73524" x="6745288" y="6251575"/>
          <p14:tracePt t="73540" x="6737350" y="6251575"/>
          <p14:tracePt t="73548" x="6721475" y="6251575"/>
          <p14:tracePt t="73556" x="6713538" y="6251575"/>
          <p14:tracePt t="73564" x="6681788" y="6251575"/>
          <p14:tracePt t="73580" x="6657975" y="6259513"/>
          <p14:tracePt t="73587" x="6634163" y="6275388"/>
          <p14:tracePt t="73596" x="6618288" y="6275388"/>
          <p14:tracePt t="73605" x="6594475" y="6291263"/>
          <p14:tracePt t="73612" x="6578600" y="6299200"/>
          <p14:tracePt t="73621" x="6562725" y="6315075"/>
          <p14:tracePt t="73628" x="6546850" y="6315075"/>
          <p14:tracePt t="73635" x="6530975" y="6330950"/>
          <p14:tracePt t="73643" x="6530975" y="6348413"/>
          <p14:tracePt t="73650" x="6515100" y="6348413"/>
          <p14:tracePt t="73659" x="6515100" y="6364288"/>
          <p14:tracePt t="73667" x="6507163" y="6380163"/>
          <p14:tracePt t="73683" x="6499225" y="6396038"/>
          <p14:tracePt t="73691" x="6499225" y="6403975"/>
          <p14:tracePt t="73699" x="6499225" y="6411913"/>
          <p14:tracePt t="73709" x="6499225" y="6419850"/>
          <p14:tracePt t="73717" x="6499225" y="6435725"/>
          <p14:tracePt t="73732" x="6507163" y="6451600"/>
          <p14:tracePt t="73748" x="6523038" y="6467475"/>
          <p14:tracePt t="73771" x="6538913" y="6483350"/>
          <p14:tracePt t="73780" x="6554788" y="6491288"/>
          <p14:tracePt t="73789" x="6562725" y="6499225"/>
          <p14:tracePt t="73796" x="6586538" y="6507163"/>
          <p14:tracePt t="73804" x="6602413" y="6515100"/>
          <p14:tracePt t="73811" x="6626225" y="6523038"/>
          <p14:tracePt t="73819" x="6650038" y="6530975"/>
          <p14:tracePt t="73828" x="6673850" y="6538913"/>
          <p14:tracePt t="73835" x="6697663" y="6546850"/>
          <p14:tracePt t="73844" x="6721475" y="6546850"/>
          <p14:tracePt t="73852" x="6745288" y="6554788"/>
          <p14:tracePt t="73860" x="6761163" y="6554788"/>
          <p14:tracePt t="73867" x="6794500" y="6554788"/>
          <p14:tracePt t="73874" x="6818313" y="6554788"/>
          <p14:tracePt t="73883" x="6842125" y="6554788"/>
          <p14:tracePt t="73891" x="6865938" y="6554788"/>
          <p14:tracePt t="73900" x="6889750" y="6554788"/>
          <p14:tracePt t="73908" x="6929438" y="6554788"/>
          <p14:tracePt t="73915" x="6961188" y="6554788"/>
          <p14:tracePt t="73923" x="6992938" y="6554788"/>
          <p14:tracePt t="73932" x="7024688" y="6538913"/>
          <p14:tracePt t="73940" x="7064375" y="6538913"/>
          <p14:tracePt t="73947" x="7096125" y="6523038"/>
          <p14:tracePt t="73956" x="7127875" y="6523038"/>
          <p14:tracePt t="73965" x="7153275" y="6507163"/>
          <p14:tracePt t="73973" x="7192963" y="6491288"/>
          <p14:tracePt t="73979" x="7232650" y="6475413"/>
          <p14:tracePt t="73988" x="7256463" y="6459538"/>
          <p14:tracePt t="73995" x="7288213" y="6443663"/>
          <p14:tracePt t="74004" x="7312025" y="6427788"/>
          <p14:tracePt t="74012" x="7335838" y="6411913"/>
          <p14:tracePt t="74020" x="7367588" y="6396038"/>
          <p14:tracePt t="74029" x="7375525" y="6372225"/>
          <p14:tracePt t="74035" x="7391400" y="6356350"/>
          <p14:tracePt t="74044" x="7399338" y="6330950"/>
          <p14:tracePt t="74051" x="7407275" y="6315075"/>
          <p14:tracePt t="74059" x="7415213" y="6299200"/>
          <p14:tracePt t="74067" x="7415213" y="6283325"/>
          <p14:tracePt t="74076" x="7415213" y="6267450"/>
          <p14:tracePt t="74085" x="7415213" y="6251575"/>
          <p14:tracePt t="74104" x="7407275" y="6219825"/>
          <p14:tracePt t="74109" x="7391400" y="6203950"/>
          <p14:tracePt t="74115" x="7383463" y="6196013"/>
          <p14:tracePt t="74124" x="7367588" y="6180138"/>
          <p14:tracePt t="74132" x="7359650" y="6180138"/>
          <p14:tracePt t="74140" x="7343775" y="6164263"/>
          <p14:tracePt t="74147" x="7327900" y="6164263"/>
          <p14:tracePt t="74155" x="7312025" y="6148388"/>
          <p14:tracePt t="74164" x="7304088" y="6148388"/>
          <p14:tracePt t="74171" x="7288213" y="6148388"/>
          <p14:tracePt t="74179" x="7272338" y="6140450"/>
          <p14:tracePt t="74188" x="7256463" y="6132513"/>
          <p14:tracePt t="74196" x="7232650" y="6124575"/>
          <p14:tracePt t="74203" x="7208838" y="6124575"/>
          <p14:tracePt t="74211" x="7177088" y="6116638"/>
          <p14:tracePt t="74220" x="7161213" y="6116638"/>
          <p14:tracePt t="74227" x="7112000" y="6108700"/>
          <p14:tracePt t="74236" x="7088188" y="6108700"/>
          <p14:tracePt t="74244" x="7040563" y="6116638"/>
          <p14:tracePt t="74253" x="7000875" y="6116638"/>
          <p14:tracePt t="74259" x="6969125" y="6132513"/>
          <p14:tracePt t="74268" x="6929438" y="6140450"/>
          <p14:tracePt t="74275" x="6881813" y="6156325"/>
          <p14:tracePt t="74284" x="6842125" y="6164263"/>
          <p14:tracePt t="74291" x="6810375" y="6180138"/>
          <p14:tracePt t="74300" x="6784975" y="6196013"/>
          <p14:tracePt t="74308" x="6745288" y="6211888"/>
          <p14:tracePt t="74315" x="6721475" y="6219825"/>
          <p14:tracePt t="74323" x="6689725" y="6243638"/>
          <p14:tracePt t="74331" x="6673850" y="6251575"/>
          <p14:tracePt t="74340" x="6657975" y="6267450"/>
          <p14:tracePt t="74347" x="6642100" y="6283325"/>
          <p14:tracePt t="74356" x="6626225" y="6299200"/>
          <p14:tracePt t="74364" x="6602413" y="6323013"/>
          <p14:tracePt t="74371" x="6594475" y="6330950"/>
          <p14:tracePt t="74379" x="6578600" y="6356350"/>
          <p14:tracePt t="74388" x="6562725" y="6372225"/>
          <p14:tracePt t="74396" x="6546850" y="6396038"/>
          <p14:tracePt t="74404" x="6538913" y="6427788"/>
          <p14:tracePt t="74412" x="6530975" y="6443663"/>
          <p14:tracePt t="74421" x="6523038" y="6467475"/>
          <p14:tracePt t="74427" x="6515100" y="6499225"/>
          <p14:tracePt t="74435" x="6515100" y="6523038"/>
          <p14:tracePt t="74443" x="6507163" y="6538913"/>
          <p14:tracePt t="74452" x="6507163" y="6562725"/>
          <p14:tracePt t="74460" x="6515100" y="6586538"/>
          <p14:tracePt t="74468" x="6515100" y="6602413"/>
          <p14:tracePt t="74477" x="6515100" y="6618288"/>
          <p14:tracePt t="74483" x="6530975" y="6634163"/>
          <p14:tracePt t="74491" x="6538913" y="6642100"/>
          <p14:tracePt t="74499" x="6554788" y="6657975"/>
          <p14:tracePt t="74507" x="6562725" y="6665913"/>
          <p14:tracePt t="74515" x="6586538" y="6681788"/>
          <p14:tracePt t="74533" x="6602413" y="6691313"/>
          <p14:tracePt t="74541" x="6610350" y="6691313"/>
          <p14:tracePt t="74547" x="6634163" y="6691313"/>
          <p14:tracePt t="74556" x="6665913" y="6691313"/>
          <p14:tracePt t="74562" x="6681788" y="6691313"/>
          <p14:tracePt t="74571" x="6705600" y="6691313"/>
          <p14:tracePt t="74580" x="6729413" y="6691313"/>
          <p14:tracePt t="74589" x="6761163" y="6691313"/>
          <p14:tracePt t="74594" x="6802438" y="6691313"/>
          <p14:tracePt t="74603" x="6850063" y="6691313"/>
          <p14:tracePt t="74611" x="6889750" y="6691313"/>
          <p14:tracePt t="74619" x="6921500" y="6691313"/>
          <p14:tracePt t="74627" x="6969125" y="6691313"/>
          <p14:tracePt t="74637" x="7016750" y="6681788"/>
          <p14:tracePt t="74644" x="7056438" y="6673850"/>
          <p14:tracePt t="74653" x="7096125" y="6657975"/>
          <p14:tracePt t="74660" x="7135813" y="6650038"/>
          <p14:tracePt t="74668" x="7169150" y="6642100"/>
          <p14:tracePt t="74676" x="7200900" y="6626225"/>
          <p14:tracePt t="74683" x="7232650" y="6610350"/>
          <p14:tracePt t="74691" x="7256463" y="6594475"/>
          <p14:tracePt t="74700" x="7280275" y="6570663"/>
          <p14:tracePt t="74709" x="7304088" y="6554788"/>
          <p14:tracePt t="74715" x="7319963" y="6538913"/>
          <p14:tracePt t="74723" x="7335838" y="6523038"/>
          <p14:tracePt t="74731" x="7351713" y="6507163"/>
          <p14:tracePt t="74739" x="7351713" y="6483350"/>
          <p14:tracePt t="74748" x="7359650" y="6467475"/>
          <p14:tracePt t="74757" x="7359650" y="6451600"/>
          <p14:tracePt t="74764" x="7359650" y="6427788"/>
          <p14:tracePt t="74772" x="7343775" y="6419850"/>
          <p14:tracePt t="74779" x="7319963" y="6396038"/>
          <p14:tracePt t="74788" x="7312025" y="6380163"/>
          <p14:tracePt t="74795" x="7296150" y="6364288"/>
          <p14:tracePt t="74805" x="7280275" y="6348413"/>
          <p14:tracePt t="74813" x="7264400" y="6330950"/>
          <p14:tracePt t="74821" x="7248525" y="6315075"/>
          <p14:tracePt t="74829" x="7232650" y="6299200"/>
          <p14:tracePt t="74837" x="7208838" y="6275388"/>
          <p14:tracePt t="74844" x="7185025" y="6259513"/>
          <p14:tracePt t="74852" x="7169150" y="6251575"/>
          <p14:tracePt t="74860" x="7145338" y="6243638"/>
          <p14:tracePt t="74869" x="7119938" y="6227763"/>
          <p14:tracePt t="74876" x="7104063" y="6227763"/>
          <p14:tracePt t="74885" x="7072313" y="6219825"/>
          <p14:tracePt t="74891" x="7048500" y="6203950"/>
          <p14:tracePt t="74899" x="7024688" y="6203950"/>
          <p14:tracePt t="74908" x="7008813" y="6203950"/>
          <p14:tracePt t="74915" x="6977063" y="6203950"/>
          <p14:tracePt t="74924" x="6945313" y="6203950"/>
          <p14:tracePt t="74932" x="6929438" y="6203950"/>
          <p14:tracePt t="74941" x="6905625" y="6211888"/>
          <p14:tracePt t="74947" x="6881813" y="6219825"/>
          <p14:tracePt t="74956" x="6873875" y="6227763"/>
          <p14:tracePt t="74963" x="6865938" y="6243638"/>
          <p14:tracePt t="74971" x="6850063" y="6251575"/>
          <p14:tracePt t="74980" x="6850063" y="6259513"/>
          <p14:tracePt t="74989" x="6850063" y="6267450"/>
          <p14:tracePt t="74996" x="6850063" y="6283325"/>
          <p14:tracePt t="75012" x="6850063" y="6299200"/>
          <p14:tracePt t="75020" x="6858000" y="6315075"/>
          <p14:tracePt t="75027" x="6865938" y="6315075"/>
          <p14:tracePt t="75037" x="6881813" y="6330950"/>
          <p14:tracePt t="75044" x="6897688" y="6338888"/>
          <p14:tracePt t="75052" x="6913563" y="6356350"/>
          <p14:tracePt t="75060" x="6937375" y="6372225"/>
          <p14:tracePt t="75068" x="6961188" y="6380163"/>
          <p14:tracePt t="75076" x="6977063" y="6396038"/>
          <p14:tracePt t="75085" x="7000875" y="6403975"/>
          <p14:tracePt t="75104" x="7040563" y="6419850"/>
          <p14:tracePt t="75108" x="7064375" y="6427788"/>
          <p14:tracePt t="75114" x="7088188" y="6435725"/>
          <p14:tracePt t="75123" x="7104063" y="6443663"/>
          <p14:tracePt t="75131" x="7119938" y="6443663"/>
          <p14:tracePt t="75139" x="7135813" y="6443663"/>
          <p14:tracePt t="75148" x="7153275" y="6451600"/>
          <p14:tracePt t="75156" x="7169150" y="6451600"/>
          <p14:tracePt t="75165" x="7192963" y="6451600"/>
          <p14:tracePt t="75179" x="7232650" y="6451600"/>
          <p14:tracePt t="75188" x="7248525" y="6451600"/>
          <p14:tracePt t="75195" x="7264400" y="6451600"/>
          <p14:tracePt t="75204" x="7280275" y="6443663"/>
          <p14:tracePt t="75212" x="7312025" y="6427788"/>
          <p14:tracePt t="75220" x="7319963" y="6411913"/>
          <p14:tracePt t="75228" x="7327900" y="6396038"/>
          <p14:tracePt t="75235" x="7335838" y="6388100"/>
          <p14:tracePt t="75244" x="7351713" y="6356350"/>
          <p14:tracePt t="75251" x="7351713" y="6323013"/>
          <p14:tracePt t="75259" x="7351713" y="6307138"/>
          <p14:tracePt t="75268" x="7343775" y="6283325"/>
          <p14:tracePt t="75276" x="7335838" y="6259513"/>
          <p14:tracePt t="75285" x="7327900" y="6235700"/>
          <p14:tracePt t="75291" x="7312025" y="6227763"/>
          <p14:tracePt t="75300" x="7304088" y="6211888"/>
          <p14:tracePt t="75307" x="7288213" y="6196013"/>
          <p14:tracePt t="75315" x="7272338" y="6180138"/>
          <p14:tracePt t="75325" x="7256463" y="6172200"/>
          <p14:tracePt t="75332" x="7240588" y="6164263"/>
          <p14:tracePt t="75340" x="7224713" y="6156325"/>
          <p14:tracePt t="75347" x="7192963" y="6148388"/>
          <p14:tracePt t="75357" x="7161213" y="6132513"/>
          <p14:tracePt t="75363" x="7119938" y="6132513"/>
          <p14:tracePt t="75371" x="7080250" y="6132513"/>
          <p14:tracePt t="75380" x="7048500" y="6132513"/>
          <p14:tracePt t="75389" x="6992938" y="6132513"/>
          <p14:tracePt t="75396" x="6937375" y="6140450"/>
          <p14:tracePt t="75404" x="6897688" y="6148388"/>
          <p14:tracePt t="75412" x="6842125" y="6156325"/>
          <p14:tracePt t="75421" x="6810375" y="6164263"/>
          <p14:tracePt t="75428" x="6769100" y="6172200"/>
          <p14:tracePt t="75437" x="6729413" y="6188075"/>
          <p14:tracePt t="75444" x="6697663" y="6203950"/>
          <p14:tracePt t="75452" x="6665913" y="6219825"/>
          <p14:tracePt t="75461" x="6650038" y="6227763"/>
          <p14:tracePt t="75468" x="6618288" y="6251575"/>
          <p14:tracePt t="75474" x="6610350" y="6259513"/>
          <p14:tracePt t="75483" x="6586538" y="6275388"/>
          <p14:tracePt t="75492" x="6578600" y="6291263"/>
          <p14:tracePt t="75501" x="6562725" y="6307138"/>
          <p14:tracePt t="75508" x="6554788" y="6323013"/>
          <p14:tracePt t="75516" x="6538913" y="6348413"/>
          <p14:tracePt t="75523" x="6538913" y="6380163"/>
          <p14:tracePt t="75532" x="6530975" y="6396038"/>
          <p14:tracePt t="75539" x="6530975" y="6427788"/>
          <p14:tracePt t="75548" x="6530975" y="6451600"/>
          <p14:tracePt t="75556" x="6530975" y="6483350"/>
          <p14:tracePt t="75564" x="6538913" y="6499225"/>
          <p14:tracePt t="75573" x="6554788" y="6530975"/>
          <p14:tracePt t="75579" x="6578600" y="6562725"/>
          <p14:tracePt t="75589" x="6594475" y="6578600"/>
          <p14:tracePt t="75596" x="6618288" y="6602413"/>
          <p14:tracePt t="75604" x="6642100" y="6610350"/>
          <p14:tracePt t="75612" x="6665913" y="6618288"/>
          <p14:tracePt t="75621" x="6697663" y="6634163"/>
          <p14:tracePt t="75628" x="6729413" y="6634163"/>
          <p14:tracePt t="75635" x="6761163" y="6642100"/>
          <p14:tracePt t="75643" x="6794500" y="6642100"/>
          <p14:tracePt t="75652" x="6834188" y="6642100"/>
          <p14:tracePt t="75660" x="6865938" y="6642100"/>
          <p14:tracePt t="75668" x="6897688" y="6642100"/>
          <p14:tracePt t="75676" x="6937375" y="6642100"/>
          <p14:tracePt t="75684" x="6985000" y="6634163"/>
          <p14:tracePt t="75691" x="7016750" y="6626225"/>
          <p14:tracePt t="75699" x="7072313" y="6618288"/>
          <p14:tracePt t="75707" x="7112000" y="6602413"/>
          <p14:tracePt t="75716" x="7153275" y="6594475"/>
          <p14:tracePt t="75725" x="7192963" y="6570663"/>
          <p14:tracePt t="75732" x="7232650" y="6554788"/>
          <p14:tracePt t="75740" x="7264400" y="6538913"/>
          <p14:tracePt t="75749" x="7296150" y="6523038"/>
          <p14:tracePt t="75756" x="7327900" y="6507163"/>
          <p14:tracePt t="75763" x="7359650" y="6475413"/>
          <p14:tracePt t="75772" x="7391400" y="6451600"/>
          <p14:tracePt t="75780" x="7415213" y="6427788"/>
          <p14:tracePt t="75789" x="7439025" y="6403975"/>
          <p14:tracePt t="75796" x="7446963" y="6380163"/>
          <p14:tracePt t="75804" x="7462838" y="6356350"/>
          <p14:tracePt t="75812" x="7470775" y="6338888"/>
          <p14:tracePt t="75819" x="7470775" y="6323013"/>
          <p14:tracePt t="75828" x="7470775" y="6291263"/>
          <p14:tracePt t="75837" x="7470775" y="6275388"/>
          <p14:tracePt t="75844" x="7462838" y="6267450"/>
          <p14:tracePt t="75853" x="7454900" y="6251575"/>
          <p14:tracePt t="75860" x="7439025" y="6235700"/>
          <p14:tracePt t="75867" x="7431088" y="6227763"/>
          <p14:tracePt t="75875" x="7423150" y="6219825"/>
          <p14:tracePt t="75883" x="7399338" y="6196013"/>
          <p14:tracePt t="75893" x="7391400" y="6196013"/>
          <p14:tracePt t="75901" x="7367588" y="6180138"/>
          <p14:tracePt t="75908" x="7343775" y="6156325"/>
          <p14:tracePt t="75917" x="7319963" y="6148388"/>
          <p14:tracePt t="75924" x="7296150" y="6132513"/>
          <p14:tracePt t="75932" x="7264400" y="6124575"/>
          <p14:tracePt t="75940" x="7224713" y="6116638"/>
          <p14:tracePt t="75948" x="7192963" y="6108700"/>
          <p14:tracePt t="75956" x="7161213" y="6108700"/>
          <p14:tracePt t="75965" x="7119938" y="6108700"/>
          <p14:tracePt t="75973" x="7072313" y="6116638"/>
          <p14:tracePt t="75979" x="7032625" y="6124575"/>
          <p14:tracePt t="75988" x="7000875" y="6140450"/>
          <p14:tracePt t="75995" x="6969125" y="6164263"/>
          <p14:tracePt t="76005" x="6937375" y="6180138"/>
          <p14:tracePt t="76012" x="6913563" y="6211888"/>
          <p14:tracePt t="76021" x="6897688" y="6235700"/>
          <p14:tracePt t="76028" x="6881813" y="6267450"/>
          <p14:tracePt t="76036" x="6873875" y="6283325"/>
          <p14:tracePt t="76043" x="6865938" y="6315075"/>
          <p14:tracePt t="76051" x="6865938" y="6330950"/>
          <p14:tracePt t="76059" x="6865938" y="6356350"/>
          <p14:tracePt t="76068" x="6873875" y="6372225"/>
          <p14:tracePt t="76076" x="6889750" y="6396038"/>
          <p14:tracePt t="76084" x="6897688" y="6411913"/>
          <p14:tracePt t="76103" x="6937375" y="6451600"/>
          <p14:tracePt t="76107" x="6961188" y="6467475"/>
          <p14:tracePt t="76116" x="6969125" y="6475413"/>
          <p14:tracePt t="76124" x="6992938" y="6483350"/>
          <p14:tracePt t="76132" x="7008813" y="6491288"/>
          <p14:tracePt t="76139" x="7032625" y="6491288"/>
          <p14:tracePt t="76148" x="7064375" y="6491288"/>
          <p14:tracePt t="76155" x="7080250" y="6491288"/>
          <p14:tracePt t="76163" x="7112000" y="6507163"/>
          <p14:tracePt t="76172" x="7127875" y="6507163"/>
          <p14:tracePt t="76180" x="7153275" y="6507163"/>
          <p14:tracePt t="76188" x="7169150" y="6507163"/>
          <p14:tracePt t="76196" x="7192963" y="6507163"/>
          <p14:tracePt t="76203" x="7216775" y="6507163"/>
          <p14:tracePt t="76212" x="7232650" y="6507163"/>
          <p14:tracePt t="76220" x="7248525" y="6507163"/>
          <p14:tracePt t="76227" x="7264400" y="6491288"/>
          <p14:tracePt t="76237" x="7280275" y="6491288"/>
          <p14:tracePt t="76244" x="7288213" y="6491288"/>
          <p14:tracePt t="76253" x="7304088" y="6475413"/>
          <p14:tracePt t="76260" x="7312025" y="6475413"/>
          <p14:tracePt t="76267" x="7319963" y="6475413"/>
          <p14:tracePt t="76283" x="7319963" y="6467475"/>
          <p14:tracePt t="76468" x="7312025" y="6467475"/>
          <p14:tracePt t="78788" x="7304088" y="6459538"/>
          <p14:tracePt t="78797" x="7296150" y="6435725"/>
          <p14:tracePt t="78805" x="7288213" y="6396038"/>
          <p14:tracePt t="78812" x="7280275" y="6364288"/>
          <p14:tracePt t="78821" x="7264400" y="6330950"/>
          <p14:tracePt t="78828" x="7256463" y="6291263"/>
          <p14:tracePt t="78836" x="7240588" y="6251575"/>
          <p14:tracePt t="78844" x="7224713" y="6219825"/>
          <p14:tracePt t="78852" x="7208838" y="6188075"/>
          <p14:tracePt t="78860" x="7192963" y="6156325"/>
          <p14:tracePt t="78868" x="7177088" y="6132513"/>
          <p14:tracePt t="78876" x="7161213" y="6108700"/>
          <p14:tracePt t="78885" x="7127875" y="6084888"/>
          <p14:tracePt t="78894" x="7112000" y="6069013"/>
          <p14:tracePt t="78901" x="7096125" y="6053138"/>
          <p14:tracePt t="78908" x="7064375" y="6037263"/>
          <p14:tracePt t="78916" x="7048500" y="6029325"/>
          <p14:tracePt t="78924" x="7008813" y="6021388"/>
          <p14:tracePt t="78932" x="6985000" y="6013450"/>
          <p14:tracePt t="78941" x="6961188" y="6005513"/>
          <p14:tracePt t="78948" x="6929438" y="6005513"/>
          <p14:tracePt t="78956" x="6897688" y="6005513"/>
          <p14:tracePt t="78964" x="6865938" y="6005513"/>
          <p14:tracePt t="78973" x="6826250" y="6005513"/>
          <p14:tracePt t="78979" x="6794500" y="6005513"/>
          <p14:tracePt t="78989" x="6761163" y="6013450"/>
          <p14:tracePt t="78997" x="6729413" y="6021388"/>
          <p14:tracePt t="79005" x="6697663" y="6029325"/>
          <p14:tracePt t="79012" x="6657975" y="6045200"/>
          <p14:tracePt t="79021" x="6610350" y="6061075"/>
          <p14:tracePt t="79028" x="6570663" y="6084888"/>
          <p14:tracePt t="79038" x="6523038" y="6100763"/>
          <p14:tracePt t="79044" x="6483350" y="6124575"/>
          <p14:tracePt t="79052" x="6451600" y="6148388"/>
          <p14:tracePt t="79060" x="6418263" y="6164263"/>
          <p14:tracePt t="79068" x="6378575" y="6188075"/>
          <p14:tracePt t="79076" x="6346825" y="6203950"/>
          <p14:tracePt t="79084" x="6307138" y="6227763"/>
          <p14:tracePt t="79092" x="6267450" y="6251575"/>
          <p14:tracePt t="79100" x="6235700" y="6267450"/>
          <p14:tracePt t="79108" x="6211888" y="6275388"/>
          <p14:tracePt t="79117" x="6188075" y="6291263"/>
          <p14:tracePt t="79124" x="6164263" y="6299200"/>
          <p14:tracePt t="79132" x="6156325" y="6299200"/>
          <p14:tracePt t="79140" x="6148388" y="6299200"/>
          <p14:tracePt t="79149" x="6140450" y="6307138"/>
          <p14:tracePt t="79156" x="6132513" y="6307138"/>
          <p14:tracePt t="79181" x="6124575" y="6307138"/>
          <p14:tracePt t="79197" x="6108700" y="6307138"/>
          <p14:tracePt t="79204" x="6091238" y="6291263"/>
          <p14:tracePt t="79212" x="6067425" y="6283325"/>
          <p14:tracePt t="79220" x="6043613" y="6275388"/>
          <p14:tracePt t="79228" x="6019800" y="6267450"/>
          <p14:tracePt t="79237" x="5988050" y="6259513"/>
          <p14:tracePt t="79244" x="5956300" y="6251575"/>
          <p14:tracePt t="79253" x="5908675" y="6235700"/>
          <p14:tracePt t="79260" x="5876925" y="6235700"/>
          <p14:tracePt t="79269" x="5837238" y="6227763"/>
          <p14:tracePt t="79276" x="5805488" y="6219825"/>
          <p14:tracePt t="79284" x="5773738" y="6219825"/>
          <p14:tracePt t="79293" x="5757863" y="6219825"/>
          <p14:tracePt t="79302" x="5724525" y="6219825"/>
          <p14:tracePt t="79308" x="5700713" y="6219825"/>
          <p14:tracePt t="79317" x="5684838" y="6219825"/>
          <p14:tracePt t="79324" x="5676900" y="6227763"/>
          <p14:tracePt t="79332" x="5668963" y="6235700"/>
          <p14:tracePt t="79348" x="5661025" y="6243638"/>
          <p14:tracePt t="79356" x="5653088" y="6251575"/>
          <p14:tracePt t="79380" x="5645150" y="6259513"/>
          <p14:tracePt t="79388" x="5637213" y="6267450"/>
          <p14:tracePt t="79422" x="5629275" y="6275388"/>
          <p14:tracePt t="79612" x="5637213" y="6275388"/>
          <p14:tracePt t="79622" x="5645150" y="6275388"/>
          <p14:tracePt t="79629" x="5653088" y="6275388"/>
          <p14:tracePt t="79637" x="5661025" y="6275388"/>
          <p14:tracePt t="79645" x="5668963" y="6275388"/>
          <p14:tracePt t="79653" x="5676900" y="6275388"/>
          <p14:tracePt t="79660" x="5692775" y="6275388"/>
          <p14:tracePt t="79668" x="5708650" y="6275388"/>
          <p14:tracePt t="79676" x="5732463" y="6267450"/>
          <p14:tracePt t="79685" x="5757863" y="6267450"/>
          <p14:tracePt t="79692" x="5789613" y="6259513"/>
          <p14:tracePt t="79701" x="5829300" y="6251575"/>
          <p14:tracePt t="79708" x="5861050" y="6251575"/>
          <p14:tracePt t="79717" x="5916613" y="6251575"/>
          <p14:tracePt t="79724" x="5964238" y="6251575"/>
          <p14:tracePt t="79732" x="6035675" y="6243638"/>
          <p14:tracePt t="79740" x="6124575" y="6243638"/>
          <p14:tracePt t="79748" x="6211888" y="6235700"/>
          <p14:tracePt t="79756" x="6330950" y="6235700"/>
          <p14:tracePt t="79764" x="6451600" y="6227763"/>
          <p14:tracePt t="79772" x="6594475" y="6219825"/>
          <p14:tracePt t="79781" x="6713538" y="6203950"/>
          <p14:tracePt t="79788" x="6842125" y="6188075"/>
          <p14:tracePt t="79796" x="6937375" y="6188075"/>
          <p14:tracePt t="79805" x="7040563" y="6172200"/>
          <p14:tracePt t="79812" x="7127875" y="6156325"/>
          <p14:tracePt t="79821" x="7224713" y="6140450"/>
          <p14:tracePt t="79829" x="7288213" y="6124575"/>
          <p14:tracePt t="79838" x="7351713" y="6116638"/>
          <p14:tracePt t="79844" x="7399338" y="6108700"/>
          <p14:tracePt t="79852" x="7439025" y="6100763"/>
          <p14:tracePt t="79860" x="7470775" y="6092825"/>
          <p14:tracePt t="79869" x="7496175" y="6092825"/>
          <p14:tracePt t="79877" x="7512050" y="6084888"/>
          <p14:tracePt t="79885" x="7519988" y="6084888"/>
          <p14:tracePt t="79893" x="7527925" y="6084888"/>
          <p14:tracePt t="80164" x="7519988" y="6084888"/>
          <p14:tracePt t="80180" x="7512050" y="6084888"/>
          <p14:tracePt t="80284" x="7504113" y="6092825"/>
          <p14:tracePt t="80350" x="7496175" y="6092825"/>
          <p14:tracePt t="80364" x="7486650" y="6100763"/>
          <p14:tracePt t="80628" x="7486650" y="6108700"/>
          <p14:tracePt t="80637" x="7486650" y="6116638"/>
          <p14:tracePt t="80644" x="7496175" y="6132513"/>
          <p14:tracePt t="80652" x="7512050" y="6148388"/>
          <p14:tracePt t="80660" x="7527925" y="6156325"/>
          <p14:tracePt t="80668" x="7551738" y="6172200"/>
          <p14:tracePt t="80677" x="7567613" y="6180138"/>
          <p14:tracePt t="80685" x="7591425" y="6203950"/>
          <p14:tracePt t="80693" x="7607300" y="6211888"/>
          <p14:tracePt t="80701" x="7623175" y="6219825"/>
          <p14:tracePt t="80709" x="7646988" y="6235700"/>
          <p14:tracePt t="80717" x="7662863" y="6243638"/>
          <p14:tracePt t="80725" x="7678738" y="6259513"/>
          <p14:tracePt t="80733" x="7694613" y="6259513"/>
          <p14:tracePt t="80741" x="7702550" y="6267450"/>
          <p14:tracePt t="80748" x="7718425" y="6275388"/>
          <p14:tracePt t="80757" x="7750175" y="6291263"/>
          <p14:tracePt t="80774" x="7781925" y="6307138"/>
          <p14:tracePt t="80789" x="7813675" y="6307138"/>
          <p14:tracePt t="80797" x="7829550" y="6315075"/>
          <p14:tracePt t="80804" x="7854950" y="6323013"/>
          <p14:tracePt t="80812" x="7870825" y="6323013"/>
          <p14:tracePt t="80821" x="7894638" y="6330950"/>
          <p14:tracePt t="80828" x="7910513" y="6330950"/>
          <p14:tracePt t="80836" x="7926388" y="6330950"/>
          <p14:tracePt t="80845" x="7950200" y="6338888"/>
          <p14:tracePt t="80853" x="7966075" y="6348413"/>
          <p14:tracePt t="80861" x="7981950" y="6348413"/>
          <p14:tracePt t="80867" x="7997825" y="6348413"/>
          <p14:tracePt t="80876" x="8005763" y="6348413"/>
          <p14:tracePt t="80892" x="8021638" y="6348413"/>
          <p14:tracePt t="80932" x="8013700" y="6348413"/>
          <p14:tracePt t="80940" x="7997825" y="6348413"/>
          <p14:tracePt t="80948" x="7981950" y="6348413"/>
          <p14:tracePt t="80957" x="7942263" y="6330950"/>
          <p14:tracePt t="80966" x="7910513" y="6315075"/>
          <p14:tracePt t="80973" x="7862888" y="6307138"/>
          <p14:tracePt t="80980" x="7797800" y="6291263"/>
          <p14:tracePt t="80988" x="7742238" y="6291263"/>
          <p14:tracePt t="80996" x="7670800" y="6291263"/>
          <p14:tracePt t="81004" x="7607300" y="6291263"/>
          <p14:tracePt t="81012" x="7551738" y="6299200"/>
          <p14:tracePt t="81021" x="7504113" y="6307138"/>
          <p14:tracePt t="81028" x="7446963" y="6323013"/>
          <p14:tracePt t="81036" x="7415213" y="6330950"/>
          <p14:tracePt t="81044" x="7391400" y="6348413"/>
          <p14:tracePt t="81053" x="7383463" y="6348413"/>
          <p14:tracePt t="81060" x="7383463" y="6356350"/>
          <p14:tracePt t="81100" x="7383463" y="6364288"/>
          <p14:tracePt t="81116" x="7399338" y="6364288"/>
          <p14:tracePt t="81124" x="7415213" y="6364288"/>
          <p14:tracePt t="81132" x="7446963" y="6364288"/>
          <p14:tracePt t="81141" x="7478713" y="6364288"/>
          <p14:tracePt t="81147" x="7535863" y="6364288"/>
          <p14:tracePt t="81156" x="7583488" y="6364288"/>
          <p14:tracePt t="81164" x="7646988" y="6364288"/>
          <p14:tracePt t="81172" x="7710488" y="6364288"/>
          <p14:tracePt t="81180" x="7773988" y="6364288"/>
          <p14:tracePt t="81188" x="7829550" y="6356350"/>
          <p14:tracePt t="81197" x="7886700" y="6348413"/>
          <p14:tracePt t="81205" x="7926388" y="6348413"/>
          <p14:tracePt t="81212" x="7958138" y="6348413"/>
          <p14:tracePt t="81221" x="7958138" y="6338888"/>
          <p14:tracePt t="81292" x="7950200" y="6348413"/>
          <p14:tracePt t="81300" x="7942263" y="6348413"/>
          <p14:tracePt t="81308" x="7942263" y="6356350"/>
          <p14:tracePt t="81317" x="7934325" y="6372225"/>
          <p14:tracePt t="81332" x="7934325" y="6388100"/>
          <p14:tracePt t="81356" x="7942263" y="6403975"/>
          <p14:tracePt t="81365" x="7950200" y="6403975"/>
          <p14:tracePt t="81372" x="7966075" y="6419850"/>
          <p14:tracePt t="81380" x="7981950" y="6419850"/>
          <p14:tracePt t="81388" x="8005763" y="6427788"/>
          <p14:tracePt t="81397" x="8037513" y="6443663"/>
          <p14:tracePt t="81404" x="8085138" y="6443663"/>
          <p14:tracePt t="81414" x="8124825" y="6443663"/>
          <p14:tracePt t="81421" x="8180388" y="6451600"/>
          <p14:tracePt t="81429" x="8221663" y="6451600"/>
          <p14:tracePt t="81436" x="8253413" y="6451600"/>
          <p14:tracePt t="81444" x="8269288" y="6451600"/>
          <p14:tracePt t="81453" x="8277225" y="6451600"/>
          <p14:tracePt t="81477" x="8253413" y="6443663"/>
          <p14:tracePt t="81485" x="8229600" y="6443663"/>
          <p14:tracePt t="81492" x="8197850" y="6435725"/>
          <p14:tracePt t="81500" x="8132763" y="6435725"/>
          <p14:tracePt t="81510" x="8069263" y="6427788"/>
          <p14:tracePt t="81524" x="7981950" y="6427788"/>
          <p14:tracePt t="81532" x="7878763" y="6427788"/>
          <p14:tracePt t="81541" x="7813675" y="6443663"/>
          <p14:tracePt t="81548" x="7773988" y="6451600"/>
          <p14:tracePt t="81556" x="7750175" y="6467475"/>
          <p14:tracePt t="81564" x="7742238" y="6467475"/>
          <p14:tracePt t="81572" x="7726363" y="6475413"/>
          <p14:tracePt t="81629" x="7726363" y="6483350"/>
          <p14:tracePt t="81654" x="7742238" y="6483350"/>
          <p14:tracePt t="81660" x="7742238" y="6475413"/>
          <p14:tracePt t="81668" x="7758113" y="6467475"/>
          <p14:tracePt t="81685" x="7758113" y="6459538"/>
          <p14:tracePt t="81693" x="7773988" y="6451600"/>
          <p14:tracePt t="81709" x="7773988" y="6443663"/>
          <p14:tracePt t="81804" x="7781925" y="6443663"/>
          <p14:tracePt t="81813" x="7789863" y="6443663"/>
          <p14:tracePt t="81822" x="7797800" y="6443663"/>
          <p14:tracePt t="81829" x="7805738" y="6443663"/>
          <p14:tracePt t="81837" x="7821613" y="6443663"/>
          <p14:tracePt t="81845" x="7839075" y="6443663"/>
          <p14:tracePt t="81853" x="7862888" y="6435725"/>
          <p14:tracePt t="81862" x="7878763" y="6435725"/>
          <p14:tracePt t="81870" x="7902575" y="6427788"/>
          <p14:tracePt t="81877" x="7918450" y="6427788"/>
          <p14:tracePt t="81886" x="7934325" y="6427788"/>
          <p14:tracePt t="81892" x="7942263" y="6411913"/>
          <p14:tracePt t="81949" x="7926388" y="6427788"/>
          <p14:tracePt t="81956" x="7918450" y="6435725"/>
          <p14:tracePt t="81964" x="7886700" y="6451600"/>
          <p14:tracePt t="81973" x="7870825" y="6475413"/>
          <p14:tracePt t="81980" x="7847013" y="6491288"/>
          <p14:tracePt t="81989" x="7821613" y="6515100"/>
          <p14:tracePt t="81997" x="7797800" y="6530975"/>
          <p14:tracePt t="82006" x="7781925" y="6554788"/>
          <p14:tracePt t="82012" x="7750175" y="6570663"/>
          <p14:tracePt t="82020" x="7750175" y="6578600"/>
          <p14:tracePt t="82028" x="7734300" y="6594475"/>
          <p14:tracePt t="82036" x="7726363" y="6602413"/>
          <p14:tracePt t="82044" x="7718425" y="6602413"/>
          <p14:tracePt t="82092" x="7702550" y="6602413"/>
          <p14:tracePt t="82110" x="7694613" y="6610350"/>
          <p14:tracePt t="82117" x="7686675" y="6610350"/>
          <p14:tracePt t="82797" x="7670800" y="6602413"/>
          <p14:tracePt t="82813" x="7662863" y="6602413"/>
          <p14:tracePt t="82829" x="7654925" y="6594475"/>
          <p14:tracePt t="82838" x="7639050" y="6586538"/>
          <p14:tracePt t="82845" x="7623175" y="6578600"/>
          <p14:tracePt t="82853" x="7615238" y="6570663"/>
          <p14:tracePt t="82862" x="7607300" y="6562725"/>
          <p14:tracePt t="82869" x="7599363" y="6554788"/>
          <p14:tracePt t="82876" x="7583488" y="6546850"/>
          <p14:tracePt t="82885" x="7575550" y="6538913"/>
          <p14:tracePt t="82893" x="7575550" y="6530975"/>
          <p14:tracePt t="82902" x="7567613" y="6523038"/>
          <p14:tracePt t="82917" x="7559675" y="6515100"/>
          <p14:tracePt t="83157" x="7551738" y="6507163"/>
          <p14:tracePt t="83181" x="7559675" y="6507163"/>
          <p14:tracePt t="83206" x="7567613" y="6499225"/>
          <p14:tracePt t="83246" x="7575550" y="6499225"/>
          <p14:tracePt t="83285" x="7583488" y="6491288"/>
          <p14:tracePt t="83516" x="7591425" y="6491288"/>
          <p14:tracePt t="83525" x="7599363" y="6491288"/>
          <p14:tracePt t="83581" x="7607300" y="6491288"/>
          <p14:tracePt t="83598" x="7615238" y="6491288"/>
          <p14:tracePt t="83620" x="7623175" y="6491288"/>
          <p14:tracePt t="83662" x="7631113" y="6491288"/>
          <p14:tracePt t="83676" x="7646988" y="6491288"/>
          <p14:tracePt t="83718" x="7662863" y="6483350"/>
          <p14:tracePt t="83740" x="7670800" y="6475413"/>
          <p14:tracePt t="83749" x="7678738" y="6475413"/>
          <p14:tracePt t="83766" x="7694613" y="6475413"/>
          <p14:tracePt t="83773" x="7702550" y="6467475"/>
          <p14:tracePt t="83780" x="7710488" y="6459538"/>
          <p14:tracePt t="83789" x="7718425" y="6459538"/>
          <p14:tracePt t="83796" x="7726363" y="6459538"/>
          <p14:tracePt t="83804" x="7734300" y="6451600"/>
          <p14:tracePt t="83813" x="7742238" y="6451600"/>
          <p14:tracePt t="83821" x="7750175" y="6451600"/>
          <p14:tracePt t="83829" x="7758113" y="6451600"/>
          <p14:tracePt t="83837" x="7766050" y="6443663"/>
          <p14:tracePt t="83844" x="7773988" y="6443663"/>
          <p14:tracePt t="83860" x="7781925" y="6435725"/>
          <p14:tracePt t="83878" x="7789863" y="6435725"/>
          <p14:tracePt t="83893" x="7797800" y="6435725"/>
          <p14:tracePt t="83901" x="7805738" y="6435725"/>
          <p14:tracePt t="83908" x="7813675" y="6435725"/>
          <p14:tracePt t="83925" x="7821613" y="6435725"/>
          <p14:tracePt t="83934" x="7829550" y="6427788"/>
          <p14:tracePt t="83949" x="7839075" y="6419850"/>
          <p14:tracePt t="83956" x="7847013" y="6419850"/>
          <p14:tracePt t="83964" x="7854950" y="6419850"/>
          <p14:tracePt t="84214" x="7862888" y="6419850"/>
          <p14:tracePt t="84245" x="7870825" y="6419850"/>
          <p14:tracePt t="84686" x="7862888" y="6419850"/>
          <p14:tracePt t="84694" x="7854950" y="6419850"/>
          <p14:tracePt t="84701" x="7847013" y="6419850"/>
          <p14:tracePt t="84707" x="7829550" y="6411913"/>
          <p14:tracePt t="84716" x="7805738" y="6411913"/>
          <p14:tracePt t="84725" x="7773988" y="6411913"/>
          <p14:tracePt t="84733" x="7742238" y="6396038"/>
          <p14:tracePt t="84741" x="7710488" y="6396038"/>
          <p14:tracePt t="84751" x="7678738" y="6388100"/>
          <p14:tracePt t="84756" x="7623175" y="6380163"/>
          <p14:tracePt t="84765" x="7551738" y="6364288"/>
          <p14:tracePt t="84772" x="7478713" y="6356350"/>
          <p14:tracePt t="84781" x="7383463" y="6330950"/>
          <p14:tracePt t="84789" x="7264400" y="6315075"/>
          <p14:tracePt t="84798" x="7119938" y="6283325"/>
          <p14:tracePt t="84806" x="6985000" y="6259513"/>
          <p14:tracePt t="84814" x="6834188" y="6219825"/>
          <p14:tracePt t="84821" x="6697663" y="6196013"/>
          <p14:tracePt t="84830" x="6538913" y="6172200"/>
          <p14:tracePt t="84837" x="6378575" y="6140450"/>
          <p14:tracePt t="84845" x="6219825" y="6108700"/>
          <p14:tracePt t="84853" x="6035675" y="6084888"/>
          <p14:tracePt t="84862" x="5892800" y="6053138"/>
          <p14:tracePt t="84869" x="5749925" y="6029325"/>
          <p14:tracePt t="84877" x="5589588" y="6005513"/>
          <p14:tracePt t="84886" x="5438775" y="5972175"/>
          <p14:tracePt t="84893" x="5286375" y="5948363"/>
          <p14:tracePt t="84902" x="5119688" y="5932488"/>
          <p14:tracePt t="84909" x="4975225" y="5916613"/>
          <p14:tracePt t="84918" x="4840288" y="5892800"/>
          <p14:tracePt t="84925" x="4695825" y="5884863"/>
          <p14:tracePt t="84933" x="4552950" y="5868988"/>
          <p14:tracePt t="84940" x="4425950" y="5853113"/>
          <p14:tracePt t="84949" x="4297363" y="5837238"/>
          <p14:tracePt t="84958" x="4154488" y="5829300"/>
          <p14:tracePt t="84965" x="4051300" y="5821363"/>
          <p14:tracePt t="84973" x="3922713" y="5813425"/>
          <p14:tracePt t="84982" x="3787775" y="5805488"/>
          <p14:tracePt t="84989" x="3651250" y="5797550"/>
          <p14:tracePt t="84996" x="3516313" y="5797550"/>
          <p14:tracePt t="85005" x="3389313" y="5797550"/>
          <p14:tracePt t="85013" x="3236913" y="5789613"/>
          <p14:tracePt t="85022" x="3046413" y="5797550"/>
          <p14:tracePt t="85030" x="2894013" y="5797550"/>
          <p14:tracePt t="85038" x="2774950" y="5797550"/>
          <p14:tracePt t="85045" x="2663825" y="5797550"/>
          <p14:tracePt t="85054" x="2566988" y="5797550"/>
          <p14:tracePt t="85061" x="2463800" y="5797550"/>
          <p14:tracePt t="85070" x="2360613" y="5797550"/>
          <p14:tracePt t="85077" x="2281238" y="5797550"/>
          <p14:tracePt t="85085" x="2208213" y="5797550"/>
          <p14:tracePt t="85094" x="2160588" y="5797550"/>
          <p14:tracePt t="85101" x="2128838" y="5789613"/>
          <p14:tracePt t="85108" x="2112963" y="5789613"/>
          <p14:tracePt t="85118" x="2105025" y="5789613"/>
          <p14:tracePt t="85350" x="2097088" y="5781675"/>
          <p14:tracePt t="85358" x="2081213" y="5773738"/>
          <p14:tracePt t="85365" x="2049463" y="5757863"/>
          <p14:tracePt t="85373" x="2009775" y="5757863"/>
          <p14:tracePt t="85382" x="1954213" y="5741988"/>
          <p14:tracePt t="85389" x="1905000" y="5726113"/>
          <p14:tracePt t="85396" x="1841500" y="5718175"/>
          <p14:tracePt t="85405" x="1785938" y="5694363"/>
          <p14:tracePt t="85413" x="1714500" y="5678488"/>
          <p14:tracePt t="85422" x="1658938" y="5653088"/>
          <p14:tracePt t="85429" x="1611313" y="5637213"/>
          <p14:tracePt t="85437" x="1571625" y="5629275"/>
          <p14:tracePt t="85446" x="1514475" y="5613400"/>
          <p14:tracePt t="85453" x="1482725" y="5605463"/>
          <p14:tracePt t="85462" x="1466850" y="5605463"/>
          <p14:tracePt t="85468" x="1443038" y="5597525"/>
          <p14:tracePt t="85478" x="1435100" y="5597525"/>
          <p14:tracePt t="85485" x="1427163" y="5597525"/>
          <p14:tracePt t="85494" x="1419225" y="5597525"/>
          <p14:tracePt t="85535" x="1411288" y="5597525"/>
          <p14:tracePt t="85558" x="1403350" y="5597525"/>
          <p14:tracePt t="85573" x="1395413" y="5597525"/>
          <p14:tracePt t="85598" x="1387475" y="5597525"/>
          <p14:tracePt t="85614" x="1379538" y="5597525"/>
          <p14:tracePt t="85661" x="1371600" y="5605463"/>
          <p14:tracePt t="85677" x="1363663" y="5613400"/>
          <p14:tracePt t="85693" x="1355725" y="5621338"/>
          <p14:tracePt t="85701" x="1347788" y="5629275"/>
          <p14:tracePt t="85718" x="1339850" y="5637213"/>
          <p14:tracePt t="85741" x="1339850" y="5645150"/>
          <p14:tracePt t="85821" x="1347788" y="5645150"/>
          <p14:tracePt t="85830" x="1355725" y="5645150"/>
          <p14:tracePt t="85838" x="1363663" y="5645150"/>
          <p14:tracePt t="85845" x="1371600" y="5645150"/>
          <p14:tracePt t="85852" x="1379538" y="5645150"/>
          <p14:tracePt t="85860" x="1387475" y="5637213"/>
          <p14:tracePt t="85878" x="1395413" y="5621338"/>
          <p14:tracePt t="85886" x="1411288" y="5605463"/>
          <p14:tracePt t="85893" x="1411288" y="5589588"/>
          <p14:tracePt t="85901" x="1411288" y="5573713"/>
          <p14:tracePt t="85908" x="1411288" y="5565775"/>
          <p14:tracePt t="85916" x="1411288" y="5549900"/>
          <p14:tracePt t="85925" x="1411288" y="5518150"/>
          <p14:tracePt t="85935" x="1411288" y="5502275"/>
          <p14:tracePt t="85941" x="1411288" y="5486400"/>
          <p14:tracePt t="85950" x="1403350" y="5470525"/>
          <p14:tracePt t="85957" x="1395413" y="5446713"/>
          <p14:tracePt t="85965" x="1387475" y="5430838"/>
          <p14:tracePt t="85974" x="1379538" y="5414963"/>
          <p14:tracePt t="85981" x="1363663" y="5391150"/>
          <p14:tracePt t="85989" x="1355725" y="5383213"/>
          <p14:tracePt t="85998" x="1347788" y="5367338"/>
          <p14:tracePt t="86005" x="1339850" y="5359400"/>
          <p14:tracePt t="86013" x="1331913" y="5351463"/>
          <p14:tracePt t="86021" x="1331913" y="5343525"/>
          <p14:tracePt t="86028" x="1323975" y="5335588"/>
          <p14:tracePt t="86037" x="1316038" y="5335588"/>
          <p14:tracePt t="86061" x="1300163" y="5335588"/>
          <p14:tracePt t="86094" x="1292225" y="5335588"/>
          <p14:tracePt t="86100" x="1284288" y="5335588"/>
          <p14:tracePt t="86132" x="1268413" y="5335588"/>
          <p14:tracePt t="86140" x="1260475" y="5335588"/>
          <p14:tracePt t="86150" x="1252538" y="5335588"/>
          <p14:tracePt t="86158" x="1236663" y="5343525"/>
          <p14:tracePt t="86165" x="1220788" y="5351463"/>
          <p14:tracePt t="86174" x="1203325" y="5359400"/>
          <p14:tracePt t="86181" x="1187450" y="5375275"/>
          <p14:tracePt t="86188" x="1179513" y="5383213"/>
          <p14:tracePt t="86196" x="1163638" y="5399088"/>
          <p14:tracePt t="86205" x="1147763" y="5407025"/>
          <p14:tracePt t="86214" x="1139825" y="5430838"/>
          <p14:tracePt t="86221" x="1131888" y="5438775"/>
          <p14:tracePt t="86230" x="1123950" y="5446713"/>
          <p14:tracePt t="86237" x="1116013" y="5462588"/>
          <p14:tracePt t="86245" x="1108075" y="5478463"/>
          <p14:tracePt t="86252" x="1100138" y="5494338"/>
          <p14:tracePt t="86261" x="1100138" y="5510213"/>
          <p14:tracePt t="86269" x="1100138" y="5526088"/>
          <p14:tracePt t="86277" x="1100138" y="5534025"/>
          <p14:tracePt t="86285" x="1084263" y="5549900"/>
          <p14:tracePt t="86294" x="1084263" y="5565775"/>
          <p14:tracePt t="86303" x="1084263" y="5581650"/>
          <p14:tracePt t="86318" x="1092200" y="5613400"/>
          <p14:tracePt t="86334" x="1092200" y="5629275"/>
          <p14:tracePt t="86350" x="1092200" y="5645150"/>
          <p14:tracePt t="86445" x="1100138" y="5653088"/>
          <p14:tracePt t="87134" x="1108075" y="5653088"/>
          <p14:tracePt t="87141" x="1116013" y="5653088"/>
          <p14:tracePt t="87150" x="1123950" y="5653088"/>
          <p14:tracePt t="87157" x="1139825" y="5653088"/>
          <p14:tracePt t="87165" x="1147763" y="5653088"/>
          <p14:tracePt t="87174" x="1155700" y="5653088"/>
          <p14:tracePt t="87190" x="1171575" y="5653088"/>
          <p14:tracePt t="87213" x="1187450" y="5653088"/>
          <p14:tracePt t="87230" x="1203325" y="5653088"/>
          <p14:tracePt t="87245" x="1220788" y="5653088"/>
          <p14:tracePt t="87261" x="1228725" y="5662613"/>
          <p14:tracePt t="87269" x="1236663" y="5662613"/>
          <p14:tracePt t="87277" x="1244600" y="5662613"/>
          <p14:tracePt t="87285" x="1252538" y="5670550"/>
          <p14:tracePt t="87294" x="1268413" y="5670550"/>
          <p14:tracePt t="87302" x="1284288" y="5670550"/>
          <p14:tracePt t="87309" x="1292225" y="5670550"/>
          <p14:tracePt t="87317" x="1308100" y="5678488"/>
          <p14:tracePt t="87325" x="1323975" y="5678488"/>
          <p14:tracePt t="87334" x="1339850" y="5678488"/>
          <p14:tracePt t="87341" x="1355725" y="5678488"/>
          <p14:tracePt t="87357" x="1371600" y="5678488"/>
          <p14:tracePt t="87365" x="1379538" y="5678488"/>
          <p14:tracePt t="87373" x="1395413" y="5678488"/>
          <p14:tracePt t="87383" x="1403350" y="5678488"/>
          <p14:tracePt t="87391" x="1411288" y="5678488"/>
          <p14:tracePt t="87397" x="1419225" y="5678488"/>
          <p14:tracePt t="87405" x="1427163" y="5678488"/>
          <p14:tracePt t="87429" x="1435100" y="5678488"/>
          <p14:tracePt t="87437" x="1443038" y="5678488"/>
          <p14:tracePt t="87461" x="1450975" y="5678488"/>
          <p14:tracePt t="87477" x="1458913" y="5678488"/>
          <p14:tracePt t="87494" x="1466850" y="5678488"/>
          <p14:tracePt t="87501" x="1474788" y="5678488"/>
          <p14:tracePt t="87509" x="1482725" y="5678488"/>
          <p14:tracePt t="87517" x="1490663" y="5678488"/>
          <p14:tracePt t="87525" x="1498600" y="5678488"/>
          <p14:tracePt t="87533" x="1514475" y="5678488"/>
          <p14:tracePt t="87541" x="1522413" y="5678488"/>
          <p14:tracePt t="87550" x="1530350" y="5678488"/>
          <p14:tracePt t="87565" x="1538288" y="5678488"/>
          <p14:tracePt t="87580" x="1546225" y="5678488"/>
          <p14:tracePt t="87614" x="1554163" y="5678488"/>
          <p14:tracePt t="87638" x="1562100" y="5678488"/>
          <p14:tracePt t="87645" x="1562100" y="5670550"/>
          <p14:tracePt t="87661" x="1571625" y="5670550"/>
          <p14:tracePt t="87678" x="1579563" y="5662613"/>
          <p14:tracePt t="87686" x="1579563" y="5653088"/>
          <p14:tracePt t="87710" x="1579563" y="5637213"/>
          <p14:tracePt t="87734" x="1579563" y="5629275"/>
          <p14:tracePt t="87741" x="1579563" y="5621338"/>
          <p14:tracePt t="87750" x="1579563" y="5613400"/>
          <p14:tracePt t="87767" x="1579563" y="5605463"/>
          <p14:tracePt t="87774" x="1587500" y="5589588"/>
          <p14:tracePt t="87784" x="1595438" y="5581650"/>
          <p14:tracePt t="87791" x="1595438" y="5573713"/>
          <p14:tracePt t="87797" x="1603375" y="5557838"/>
          <p14:tracePt t="87805" x="1611313" y="5549900"/>
          <p14:tracePt t="87813" x="1611313" y="5541963"/>
          <p14:tracePt t="87821" x="1627188" y="5526088"/>
          <p14:tracePt t="87838" x="1635125" y="5510213"/>
          <p14:tracePt t="87845" x="1643063" y="5502275"/>
          <p14:tracePt t="87853" x="1651000" y="5486400"/>
          <p14:tracePt t="87861" x="1666875" y="5478463"/>
          <p14:tracePt t="87869" x="1674813" y="5462588"/>
          <p14:tracePt t="87877" x="1682750" y="5454650"/>
          <p14:tracePt t="87886" x="1690688" y="5446713"/>
          <p14:tracePt t="87894" x="1706563" y="5430838"/>
          <p14:tracePt t="87901" x="1722438" y="5414963"/>
          <p14:tracePt t="87909" x="1730375" y="5407025"/>
          <p14:tracePt t="87918" x="1738313" y="5399088"/>
          <p14:tracePt t="87925" x="1754188" y="5383213"/>
          <p14:tracePt t="87934" x="1762125" y="5375275"/>
          <p14:tracePt t="87941" x="1770063" y="5367338"/>
          <p14:tracePt t="87951" x="1778000" y="5359400"/>
          <p14:tracePt t="87957" x="1778000" y="5351463"/>
          <p14:tracePt t="87966" x="1785938" y="5351463"/>
          <p14:tracePt t="87974" x="1793875" y="5335588"/>
          <p14:tracePt t="87997" x="1801813" y="5327650"/>
          <p14:tracePt t="88094" x="1801813" y="5319713"/>
          <p14:tracePt t="88109" x="1809750" y="5310188"/>
          <p14:tracePt t="88117" x="1817688" y="5302250"/>
          <p14:tracePt t="88125" x="1825625" y="5294313"/>
          <p14:tracePt t="88135" x="1833563" y="5286375"/>
          <p14:tracePt t="88143" x="1849438" y="5262563"/>
          <p14:tracePt t="88157" x="1865313" y="5246688"/>
          <p14:tracePt t="88166" x="1873250" y="5238750"/>
          <p14:tracePt t="88173" x="1881188" y="5230813"/>
          <p14:tracePt t="88190" x="1889125" y="5214938"/>
          <p14:tracePt t="88199" x="1897063" y="5207000"/>
          <p14:tracePt t="88214" x="1905000" y="5199063"/>
          <p14:tracePt t="88437" x="1905000" y="5207000"/>
          <p14:tracePt t="88445" x="1905000" y="5222875"/>
          <p14:tracePt t="88453" x="1897063" y="5246688"/>
          <p14:tracePt t="88462" x="1897063" y="5262563"/>
          <p14:tracePt t="88469" x="1897063" y="5278438"/>
          <p14:tracePt t="88477" x="1897063" y="5294313"/>
          <p14:tracePt t="88485" x="1897063" y="5319713"/>
          <p14:tracePt t="88493" x="1897063" y="5343525"/>
          <p14:tracePt t="88501" x="1897063" y="5367338"/>
          <p14:tracePt t="88510" x="1897063" y="5391150"/>
          <p14:tracePt t="88518" x="1897063" y="5407025"/>
          <p14:tracePt t="88526" x="1897063" y="5430838"/>
          <p14:tracePt t="88534" x="1897063" y="5446713"/>
          <p14:tracePt t="88542" x="1897063" y="5462588"/>
          <p14:tracePt t="88549" x="1897063" y="5478463"/>
          <p14:tracePt t="88557" x="1905000" y="5494338"/>
          <p14:tracePt t="88566" x="1905000" y="5510213"/>
          <p14:tracePt t="88573" x="1905000" y="5526088"/>
          <p14:tracePt t="88586" x="1905000" y="5541963"/>
          <p14:tracePt t="88589" x="1905000" y="5557838"/>
          <p14:tracePt t="88598" x="1905000" y="5565775"/>
          <p14:tracePt t="88605" x="1905000" y="5581650"/>
          <p14:tracePt t="88614" x="1912938" y="5597525"/>
          <p14:tracePt t="88621" x="1912938" y="5613400"/>
          <p14:tracePt t="88629" x="1912938" y="5629275"/>
          <p14:tracePt t="88637" x="1912938" y="5645150"/>
          <p14:tracePt t="88654" x="1912938" y="5662613"/>
          <p14:tracePt t="88661" x="1922463" y="5678488"/>
          <p14:tracePt t="88678" x="1922463" y="5686425"/>
          <p14:tracePt t="88685" x="1930400" y="5694363"/>
          <p14:tracePt t="88693" x="1930400" y="5702300"/>
          <p14:tracePt t="88718" x="1938338" y="5718175"/>
          <p14:tracePt t="88733" x="1954213" y="5726113"/>
          <p14:tracePt t="88742" x="1970088" y="5734050"/>
          <p14:tracePt t="88750" x="2001838" y="5741988"/>
          <p14:tracePt t="88758" x="2057400" y="5757863"/>
          <p14:tracePt t="88766" x="2120900" y="5781675"/>
          <p14:tracePt t="88773" x="2232025" y="5813425"/>
          <p14:tracePt t="88782" x="2384425" y="5853113"/>
          <p14:tracePt t="88789" x="2574925" y="5884863"/>
          <p14:tracePt t="88798" x="2806700" y="5932488"/>
          <p14:tracePt t="88806" x="3078163" y="5972175"/>
          <p14:tracePt t="88813" x="3349625" y="6013450"/>
          <p14:tracePt t="88821" x="3660775" y="6037263"/>
          <p14:tracePt t="88831" x="3994150" y="6084888"/>
          <p14:tracePt t="88838" x="4265613" y="6124575"/>
          <p14:tracePt t="88845" x="4521200" y="6164263"/>
          <p14:tracePt t="88854" x="4792663" y="6188075"/>
          <p14:tracePt t="88861" x="5030788" y="6203950"/>
          <p14:tracePt t="88869" x="5278438" y="6219825"/>
          <p14:tracePt t="88877" x="5502275" y="6235700"/>
          <p14:tracePt t="88887" x="5724525" y="6243638"/>
          <p14:tracePt t="88893" x="5900738" y="6251575"/>
          <p14:tracePt t="88901" x="6067425" y="6259513"/>
          <p14:tracePt t="88909" x="6203950" y="6267450"/>
          <p14:tracePt t="88917" x="6338888" y="6267450"/>
          <p14:tracePt t="88925" x="6475413" y="6267450"/>
          <p14:tracePt t="88934" x="6610350" y="6267450"/>
          <p14:tracePt t="88942" x="6689725" y="6259513"/>
          <p14:tracePt t="88948" x="6753225" y="6251575"/>
          <p14:tracePt t="88961" x="6794500" y="6251575"/>
          <p14:tracePt t="88966" x="6834188" y="6243638"/>
          <p14:tracePt t="88973" x="6850063" y="6235700"/>
          <p14:tracePt t="88981" x="6858000" y="6227763"/>
          <p14:tracePt t="89206" x="6865938" y="6227763"/>
          <p14:tracePt t="89213" x="6881813" y="6227763"/>
          <p14:tracePt t="89221" x="6921500" y="6227763"/>
          <p14:tracePt t="89230" x="6977063" y="6243638"/>
          <p14:tracePt t="89238" x="7048500" y="6259513"/>
          <p14:tracePt t="89246" x="7127875" y="6275388"/>
          <p14:tracePt t="89254" x="7200900" y="6291263"/>
          <p14:tracePt t="89263" x="7304088" y="6307138"/>
          <p14:tracePt t="89269" x="7383463" y="6323013"/>
          <p14:tracePt t="89278" x="7478713" y="6338888"/>
          <p14:tracePt t="89287" x="7551738" y="6356350"/>
          <p14:tracePt t="89294" x="7631113" y="6372225"/>
          <p14:tracePt t="89301" x="7694613" y="6372225"/>
          <p14:tracePt t="89309" x="7742238" y="6372225"/>
          <p14:tracePt t="89317" x="7773988" y="6380163"/>
          <p14:tracePt t="89326" x="7781925" y="6380163"/>
          <p14:tracePt t="89333" x="7797800" y="6380163"/>
          <p14:tracePt t="89342" x="7805738" y="6380163"/>
          <p14:tracePt t="89398" x="7813675" y="6380163"/>
          <p14:tracePt t="89414" x="7829550" y="6380163"/>
          <p14:tracePt t="89421" x="7839075" y="6380163"/>
          <p14:tracePt t="89429" x="7847013" y="6380163"/>
          <p14:tracePt t="89446" x="7854950" y="6380163"/>
          <p14:tracePt t="89463" x="7862888" y="6380163"/>
          <p14:tracePt t="89639" x="7870825" y="6388100"/>
          <p14:tracePt t="89645" x="7878763" y="6411913"/>
          <p14:tracePt t="89653" x="7886700" y="6427788"/>
          <p14:tracePt t="89661" x="7894638" y="6435725"/>
          <p14:tracePt t="89669" x="7894638" y="6451600"/>
          <p14:tracePt t="89677" x="7902575" y="6459538"/>
          <p14:tracePt t="89693" x="7918450" y="6475413"/>
          <p14:tracePt t="89966" x="7918450" y="6459538"/>
          <p14:tracePt t="89975" x="7918450" y="6451600"/>
          <p14:tracePt t="89982" x="7926388" y="6435725"/>
          <p14:tracePt t="89989" x="7926388" y="6411913"/>
          <p14:tracePt t="89998" x="7926388" y="6396038"/>
          <p14:tracePt t="90005" x="7926388" y="6380163"/>
          <p14:tracePt t="90014" x="7926388" y="6356350"/>
          <p14:tracePt t="90022" x="7926388" y="6338888"/>
          <p14:tracePt t="90031" x="7910513" y="6315075"/>
          <p14:tracePt t="90038" x="7910513" y="6307138"/>
          <p14:tracePt t="90045" x="7910513" y="6283325"/>
          <p14:tracePt t="90054" x="7902575" y="6275388"/>
          <p14:tracePt t="90061" x="7894638" y="6259513"/>
          <p14:tracePt t="90078" x="7894638" y="6243638"/>
          <p14:tracePt t="90102" x="7886700" y="6235700"/>
          <p14:tracePt t="90264" x="7894638" y="6235700"/>
          <p14:tracePt t="90269" x="7902575" y="6235700"/>
          <p14:tracePt t="90278" x="7918450" y="6235700"/>
          <p14:tracePt t="90285" x="7942263" y="6243638"/>
          <p14:tracePt t="90293" x="7966075" y="6243638"/>
          <p14:tracePt t="90302" x="7989888" y="6243638"/>
          <p14:tracePt t="90311" x="8021638" y="6259513"/>
          <p14:tracePt t="90318" x="8037513" y="6259513"/>
          <p14:tracePt t="90325" x="8077200" y="6259513"/>
          <p14:tracePt t="90333" x="8101013" y="6267450"/>
          <p14:tracePt t="90343" x="8132763" y="6275388"/>
          <p14:tracePt t="90351" x="8148638" y="6275388"/>
          <p14:tracePt t="90359" x="8172450" y="6275388"/>
          <p14:tracePt t="90366" x="8189913" y="6275388"/>
          <p14:tracePt t="90374" x="8213725" y="6283325"/>
          <p14:tracePt t="90383" x="8229600" y="6283325"/>
          <p14:tracePt t="90390" x="8245475" y="6283325"/>
          <p14:tracePt t="90399" x="8253413" y="6283325"/>
          <p14:tracePt t="90407" x="8261350" y="6283325"/>
          <p14:tracePt t="90415" x="8269288" y="6283325"/>
          <p14:tracePt t="90422" x="8277225" y="6283325"/>
          <p14:tracePt t="90438" x="8285163" y="6283325"/>
          <p14:tracePt t="90445" x="8293100" y="6283325"/>
          <p14:tracePt t="90453" x="8301038" y="6283325"/>
          <p14:tracePt t="90470" x="8308975" y="6283325"/>
          <p14:tracePt t="90487" x="8316913" y="6283325"/>
          <p14:tracePt t="90518" x="8332788" y="6283325"/>
          <p14:tracePt t="90558" x="8340725" y="6283325"/>
          <p14:tracePt t="90574" x="8348663" y="6283325"/>
          <p14:tracePt t="90598" x="8364538" y="6283325"/>
          <p14:tracePt t="90910" x="8364538" y="6291263"/>
          <p14:tracePt t="90917" x="8372475" y="6299200"/>
          <p14:tracePt t="90925" x="8372475" y="6315075"/>
          <p14:tracePt t="90935" x="8380413" y="6323013"/>
          <p14:tracePt t="90950" x="8380413" y="6338888"/>
          <p14:tracePt t="90966" x="8380413" y="6356350"/>
          <p14:tracePt t="90982" x="8388350" y="6364288"/>
          <p14:tracePt t="90990" x="8388350" y="6372225"/>
          <p14:tracePt t="90998" x="8388350" y="6388100"/>
          <p14:tracePt t="91006" x="8388350" y="6396038"/>
          <p14:tracePt t="91014" x="8388350" y="6403975"/>
          <p14:tracePt t="91021" x="8388350" y="6411913"/>
          <p14:tracePt t="91038" x="8388350" y="6419850"/>
          <p14:tracePt t="91046" x="8388350" y="6427788"/>
          <p14:tracePt t="91062" x="8388350" y="6435725"/>
          <p14:tracePt t="91078" x="8388350" y="6443663"/>
          <p14:tracePt t="91102" x="8396288" y="6451600"/>
          <p14:tracePt t="91350" x="8388350" y="6459538"/>
          <p14:tracePt t="91366" x="8372475" y="6451600"/>
          <p14:tracePt t="91373" x="8364538" y="6451600"/>
          <p14:tracePt t="91381" x="8356600" y="6435725"/>
          <p14:tracePt t="91390" x="8340725" y="6427788"/>
          <p14:tracePt t="91399" x="8332788" y="6419850"/>
          <p14:tracePt t="91406" x="8316913" y="6403975"/>
          <p14:tracePt t="91415" x="8308975" y="6396038"/>
          <p14:tracePt t="91420" x="8301038" y="6380163"/>
          <p14:tracePt t="91429" x="8293100" y="6364288"/>
          <p14:tracePt t="91438" x="8285163" y="6348413"/>
          <p14:tracePt t="91447" x="8277225" y="6338888"/>
          <p14:tracePt t="91455" x="8277225" y="6330950"/>
          <p14:tracePt t="91462" x="8277225" y="6323013"/>
          <p14:tracePt t="91471" x="8269288" y="6315075"/>
          <p14:tracePt t="91502" x="8269288" y="6307138"/>
          <p14:tracePt t="91781" x="8253413" y="6307138"/>
          <p14:tracePt t="91790" x="8221663" y="6307138"/>
          <p14:tracePt t="91799" x="8205788" y="6315075"/>
          <p14:tracePt t="91806" x="8180388" y="6323013"/>
          <p14:tracePt t="91815" x="8164513" y="6323013"/>
          <p14:tracePt t="91822" x="8140700" y="6330950"/>
          <p14:tracePt t="91829" x="8116888" y="6330950"/>
          <p14:tracePt t="91837" x="8101013" y="6330950"/>
          <p14:tracePt t="91847" x="8085138" y="6330950"/>
          <p14:tracePt t="91854" x="8069263" y="6330950"/>
          <p14:tracePt t="91863" x="8053388" y="6330950"/>
          <p14:tracePt t="91870" x="8037513" y="6330950"/>
          <p14:tracePt t="91885" x="8021638" y="6330950"/>
          <p14:tracePt t="91903" x="8005763" y="6330950"/>
          <p14:tracePt t="91941" x="7997825" y="6330950"/>
          <p14:tracePt t="92262" x="7997825" y="6338888"/>
          <p14:tracePt t="92271" x="7997825" y="6364288"/>
          <p14:tracePt t="92286" x="7997825" y="6380163"/>
          <p14:tracePt t="92303" x="7997825" y="6403975"/>
          <p14:tracePt t="92310" x="7997825" y="6411913"/>
          <p14:tracePt t="92319" x="7997825" y="6419850"/>
          <p14:tracePt t="92334" x="7997825" y="6427788"/>
          <p14:tracePt t="92341" x="7997825" y="6435725"/>
          <p14:tracePt t="92391" x="8005763" y="6443663"/>
          <p14:tracePt t="92439" x="8005763" y="6451600"/>
          <p14:tracePt t="92479" x="8005763" y="6459538"/>
          <p14:tracePt t="92495" x="8005763" y="6467475"/>
          <p14:tracePt t="92917" x="7997825" y="6467475"/>
          <p14:tracePt t="92926" x="7981950" y="6467475"/>
          <p14:tracePt t="92935" x="7974013" y="6467475"/>
          <p14:tracePt t="92942" x="7966075" y="6475413"/>
          <p14:tracePt t="92950" x="7958138" y="6475413"/>
          <p14:tracePt t="92959" x="7950200" y="6475413"/>
          <p14:tracePt t="92964" x="7934325" y="6475413"/>
          <p14:tracePt t="92974" x="7926388" y="6475413"/>
          <p14:tracePt t="92983" x="7910513" y="6475413"/>
          <p14:tracePt t="92991" x="7894638" y="6475413"/>
          <p14:tracePt t="92998" x="7870825" y="6475413"/>
          <p14:tracePt t="93006" x="7829550" y="6467475"/>
          <p14:tracePt t="93015" x="7789863" y="6459538"/>
          <p14:tracePt t="93022" x="7742238" y="6451600"/>
          <p14:tracePt t="93029" x="7678738" y="6435725"/>
          <p14:tracePt t="93038" x="7599363" y="6419850"/>
          <p14:tracePt t="93047" x="7512050" y="6403975"/>
          <p14:tracePt t="93054" x="7415213" y="6380163"/>
          <p14:tracePt t="93063" x="7312025" y="6348413"/>
          <p14:tracePt t="93071" x="7208838" y="6330950"/>
          <p14:tracePt t="93079" x="7096125" y="6299200"/>
          <p14:tracePt t="93085" x="6969125" y="6275388"/>
          <p14:tracePt t="93093" x="6858000" y="6243638"/>
          <p14:tracePt t="93103" x="6729413" y="6211888"/>
          <p14:tracePt t="93110" x="6570663" y="6180138"/>
          <p14:tracePt t="93119" x="6442075" y="6148388"/>
          <p14:tracePt t="93126" x="6291263" y="6116638"/>
          <p14:tracePt t="93134" x="6164263" y="6076950"/>
          <p14:tracePt t="93141" x="6051550" y="6053138"/>
          <p14:tracePt t="93162" x="5797550" y="5995988"/>
          <p14:tracePt t="93166" x="5661025" y="5956300"/>
          <p14:tracePt t="93176" x="5518150" y="5932488"/>
          <p14:tracePt t="93183" x="5414963" y="5908675"/>
          <p14:tracePt t="93191" x="5286375" y="5892800"/>
          <p14:tracePt t="93198" x="5159375" y="5876925"/>
          <p14:tracePt t="93206" x="5030788" y="5861050"/>
          <p14:tracePt t="93215" x="4911725" y="5853113"/>
          <p14:tracePt t="93222" x="4784725" y="5853113"/>
          <p14:tracePt t="93232" x="4687888" y="5845175"/>
          <p14:tracePt t="93238" x="4576763" y="5845175"/>
          <p14:tracePt t="93247" x="4473575" y="5837238"/>
          <p14:tracePt t="93254" x="4370388" y="5837238"/>
          <p14:tracePt t="93262" x="4281488" y="5837238"/>
          <p14:tracePt t="93270" x="4186238" y="5829300"/>
          <p14:tracePt t="93278" x="4106863" y="5829300"/>
          <p14:tracePt t="93287" x="3994150" y="5829300"/>
          <p14:tracePt t="93294" x="3883025" y="5829300"/>
          <p14:tracePt t="93303" x="3787775" y="5829300"/>
          <p14:tracePt t="93310" x="3724275" y="5829300"/>
          <p14:tracePt t="93318" x="3651250" y="5829300"/>
          <p14:tracePt t="93326" x="3595688" y="5821363"/>
          <p14:tracePt t="93335" x="3524250" y="5813425"/>
          <p14:tracePt t="93342" x="3468688" y="5813425"/>
          <p14:tracePt t="93352" x="3389313" y="5805488"/>
          <p14:tracePt t="93359" x="3325813" y="5805488"/>
          <p14:tracePt t="93366" x="3260725" y="5805488"/>
          <p14:tracePt t="93374" x="3197225" y="5805488"/>
          <p14:tracePt t="93381" x="3125788" y="5805488"/>
          <p14:tracePt t="93390" x="3070225" y="5805488"/>
          <p14:tracePt t="93398" x="2998788" y="5805488"/>
          <p14:tracePt t="93406" x="2933700" y="5805488"/>
          <p14:tracePt t="93414" x="2862263" y="5813425"/>
          <p14:tracePt t="93422" x="2806700" y="5821363"/>
          <p14:tracePt t="93429" x="2751138" y="5829300"/>
          <p14:tracePt t="93438" x="2687638" y="5837238"/>
          <p14:tracePt t="93447" x="2640013" y="5845175"/>
          <p14:tracePt t="93454" x="2582863" y="5853113"/>
          <p14:tracePt t="93463" x="2551113" y="5853113"/>
          <p14:tracePt t="93471" x="2511425" y="5861050"/>
          <p14:tracePt t="93479" x="2479675" y="5861050"/>
          <p14:tracePt t="93486" x="2447925" y="5868988"/>
          <p14:tracePt t="93493" x="2432050" y="5868988"/>
          <p14:tracePt t="93503" x="2408238" y="5868988"/>
          <p14:tracePt t="93510" x="2400300" y="5868988"/>
          <p14:tracePt t="93518" x="2392363" y="5868988"/>
          <p14:tracePt t="93526" x="2384425" y="5868988"/>
          <p14:tracePt t="93534" x="2376488" y="5868988"/>
          <p14:tracePt t="93542" x="2368550" y="5868988"/>
          <p14:tracePt t="93559" x="2360613" y="5868988"/>
          <p14:tracePt t="93574" x="2352675" y="5868988"/>
          <p14:tracePt t="93598" x="2344738" y="5868988"/>
          <p14:tracePt t="93654" x="2352675" y="5868988"/>
          <p14:tracePt t="93663" x="2384425" y="5868988"/>
          <p14:tracePt t="93670" x="2400300" y="5861050"/>
          <p14:tracePt t="93687" x="2416175" y="5861050"/>
          <p14:tracePt t="93694" x="2471738" y="5853113"/>
          <p14:tracePt t="93701" x="2503488" y="5845175"/>
          <p14:tracePt t="93709" x="2527300" y="5845175"/>
          <p14:tracePt t="93717" x="2543175" y="5845175"/>
          <p14:tracePt t="93726" x="2566988" y="5837238"/>
          <p14:tracePt t="93734" x="2590800" y="5837238"/>
          <p14:tracePt t="93743" x="2624138" y="5837238"/>
          <p14:tracePt t="93750" x="2663825" y="5829300"/>
          <p14:tracePt t="93758" x="2695575" y="5821363"/>
          <p14:tracePt t="93765" x="2735263" y="5821363"/>
          <p14:tracePt t="93774" x="2782888" y="5813425"/>
          <p14:tracePt t="93782" x="2822575" y="5813425"/>
          <p14:tracePt t="93790" x="2878138" y="5805488"/>
          <p14:tracePt t="93799" x="2909888" y="5805488"/>
          <p14:tracePt t="93806" x="2957513" y="5805488"/>
          <p14:tracePt t="93814" x="2982913" y="5805488"/>
          <p14:tracePt t="93822" x="3014663" y="5805488"/>
          <p14:tracePt t="93829" x="3038475" y="5797550"/>
          <p14:tracePt t="93838" x="3046413" y="5797550"/>
          <p14:tracePt t="93847" x="3062288" y="5797550"/>
          <p14:tracePt t="93854" x="3070225" y="5797550"/>
          <p14:tracePt t="93862" x="3078163" y="5797550"/>
          <p14:tracePt t="93871" x="3086100" y="5797550"/>
          <p14:tracePt t="93879" x="3094038" y="5797550"/>
          <p14:tracePt t="93990" x="3078163" y="5797550"/>
          <p14:tracePt t="94007" x="3062288" y="5797550"/>
          <p14:tracePt t="94015" x="3054350" y="5797550"/>
          <p14:tracePt t="94022" x="3038475" y="5789613"/>
          <p14:tracePt t="94030" x="3022600" y="5781675"/>
          <p14:tracePt t="94038" x="3006725" y="5765800"/>
          <p14:tracePt t="94047" x="2990850" y="5749925"/>
          <p14:tracePt t="94053" x="2982913" y="5734050"/>
          <p14:tracePt t="94062" x="2957513" y="5710238"/>
          <p14:tracePt t="94070" x="2957513" y="5702300"/>
          <p14:tracePt t="94079" x="2949575" y="5678488"/>
          <p14:tracePt t="94095" x="2933700" y="5637213"/>
          <p14:tracePt t="94104" x="2925763" y="5613400"/>
          <p14:tracePt t="94111" x="2917825" y="5589588"/>
          <p14:tracePt t="94118" x="2917825" y="5573713"/>
          <p14:tracePt t="94126" x="2909888" y="5565775"/>
          <p14:tracePt t="94134" x="2901950" y="5549900"/>
          <p14:tracePt t="94142" x="2901950" y="5534025"/>
          <p14:tracePt t="94150" x="2901950" y="5518150"/>
          <p14:tracePt t="94158" x="2894013" y="5518150"/>
          <p14:tracePt t="94318" x="2878138" y="5518150"/>
          <p14:tracePt t="94334" x="2862263" y="5526088"/>
          <p14:tracePt t="94342" x="2854325" y="5526088"/>
          <p14:tracePt t="94350" x="2846388" y="5526088"/>
          <p14:tracePt t="94358" x="2838450" y="5526088"/>
          <p14:tracePt t="94374" x="2830513" y="5526088"/>
          <p14:tracePt t="94391" x="2822575" y="5541963"/>
          <p14:tracePt t="94397" x="2814638" y="5541963"/>
          <p14:tracePt t="94414" x="2798763" y="5549900"/>
          <p14:tracePt t="94423" x="2798763" y="5557838"/>
          <p14:tracePt t="94439" x="2782888" y="5565775"/>
          <p14:tracePt t="94494" x="2782888" y="5573713"/>
          <p14:tracePt t="94519" x="2782888" y="5581650"/>
          <p14:tracePt t="94526" x="2790825" y="5581650"/>
          <p14:tracePt t="94534" x="2806700" y="5581650"/>
          <p14:tracePt t="94542" x="2814638" y="5581650"/>
          <p14:tracePt t="94550" x="2822575" y="5581650"/>
          <p14:tracePt t="94558" x="2846388" y="5589588"/>
          <p14:tracePt t="94567" x="2862263" y="5597525"/>
          <p14:tracePt t="94574" x="2878138" y="5597525"/>
          <p14:tracePt t="94583" x="2901950" y="5613400"/>
          <p14:tracePt t="94590" x="2917825" y="5621338"/>
          <p14:tracePt t="94598" x="2941638" y="5629275"/>
          <p14:tracePt t="94606" x="2957513" y="5645150"/>
          <p14:tracePt t="94614" x="2974975" y="5662613"/>
          <p14:tracePt t="94622" x="2998788" y="5678488"/>
          <p14:tracePt t="94630" x="3022600" y="5694363"/>
          <p14:tracePt t="94638" x="3038475" y="5702300"/>
          <p14:tracePt t="94647" x="3062288" y="5726113"/>
          <p14:tracePt t="94654" x="3078163" y="5734050"/>
          <p14:tracePt t="94663" x="3094038" y="5741988"/>
          <p14:tracePt t="94670" x="3101975" y="5749925"/>
          <p14:tracePt t="94679" x="3125788" y="5765800"/>
          <p14:tracePt t="94694" x="3141663" y="5781675"/>
          <p14:tracePt t="94711" x="3149600" y="5789613"/>
          <p14:tracePt t="94719" x="3157538" y="5797550"/>
          <p14:tracePt t="94727" x="3165475" y="5805488"/>
          <p14:tracePt t="94734" x="3173413" y="5813425"/>
          <p14:tracePt t="94750" x="3181350" y="5829300"/>
          <p14:tracePt t="94758" x="3189288" y="5845175"/>
          <p14:tracePt t="94765" x="3197225" y="5861050"/>
          <p14:tracePt t="94773" x="3205163" y="5861050"/>
          <p14:tracePt t="94781" x="3213100" y="5876925"/>
          <p14:tracePt t="94791" x="3221038" y="5876925"/>
          <p14:tracePt t="94798" x="3228975" y="5892800"/>
          <p14:tracePt t="94806" x="3236913" y="5892800"/>
          <p14:tracePt t="94815" x="3244850" y="5892800"/>
          <p14:tracePt t="94839" x="3260725" y="5900738"/>
          <p14:tracePt t="94918" x="3268663" y="5908675"/>
          <p14:tracePt t="94926" x="3276600" y="5908675"/>
          <p14:tracePt t="94958" x="3292475" y="5916613"/>
          <p14:tracePt t="95071" x="3284538" y="5916613"/>
          <p14:tracePt t="95079" x="3276600" y="5916613"/>
          <p14:tracePt t="95086" x="3268663" y="5916613"/>
          <p14:tracePt t="95095" x="3260725" y="5916613"/>
          <p14:tracePt t="95102" x="3252788" y="5916613"/>
          <p14:tracePt t="95111" x="3244850" y="5916613"/>
          <p14:tracePt t="95118" x="3228975" y="5916613"/>
          <p14:tracePt t="95126" x="3221038" y="5916613"/>
          <p14:tracePt t="95134" x="3213100" y="5916613"/>
          <p14:tracePt t="95142" x="3197225" y="5916613"/>
          <p14:tracePt t="95150" x="3189288" y="5916613"/>
          <p14:tracePt t="95157" x="3173413" y="5916613"/>
          <p14:tracePt t="95166" x="3165475" y="5916613"/>
          <p14:tracePt t="95175" x="3157538" y="5916613"/>
          <p14:tracePt t="95183" x="3141663" y="5916613"/>
          <p14:tracePt t="95191" x="3125788" y="5916613"/>
          <p14:tracePt t="95206" x="3117850" y="5916613"/>
          <p14:tracePt t="95214" x="3109913" y="5916613"/>
          <p14:tracePt t="95230" x="3101975" y="5916613"/>
          <p14:tracePt t="95239" x="3094038" y="5916613"/>
          <p14:tracePt t="95429" x="3101975" y="5908675"/>
          <p14:tracePt t="95446" x="3109913" y="5908675"/>
          <p14:tracePt t="95478" x="3117850" y="5908675"/>
          <p14:tracePt t="95494" x="3125788" y="5908675"/>
          <p14:tracePt t="96326" x="3125788" y="5900738"/>
          <p14:tracePt t="96350" x="3125788" y="5876925"/>
          <p14:tracePt t="96358" x="3125788" y="5868988"/>
          <p14:tracePt t="96366" x="3109913" y="5845175"/>
          <p14:tracePt t="96374" x="3109913" y="5829300"/>
          <p14:tracePt t="96383" x="3094038" y="5805488"/>
          <p14:tracePt t="96390" x="3086100" y="5789613"/>
          <p14:tracePt t="96398" x="3078163" y="5765800"/>
          <p14:tracePt t="96407" x="3070225" y="5741988"/>
          <p14:tracePt t="96414" x="3062288" y="5718175"/>
          <p14:tracePt t="96423" x="3054350" y="5702300"/>
          <p14:tracePt t="96431" x="3046413" y="5686425"/>
          <p14:tracePt t="96438" x="3038475" y="5670550"/>
          <p14:tracePt t="96446" x="3030538" y="5653088"/>
          <p14:tracePt t="96454" x="3014663" y="5629275"/>
          <p14:tracePt t="96464" x="3006725" y="5613400"/>
          <p14:tracePt t="96470" x="2998788" y="5597525"/>
          <p14:tracePt t="96479" x="2990850" y="5581650"/>
          <p14:tracePt t="96486" x="2982913" y="5557838"/>
          <p14:tracePt t="96495" x="2967038" y="5541963"/>
          <p14:tracePt t="96502" x="2967038" y="5526088"/>
          <p14:tracePt t="96510" x="2949575" y="5510213"/>
          <p14:tracePt t="96518" x="2949575" y="5502275"/>
          <p14:tracePt t="96527" x="2949575" y="5494338"/>
          <p14:tracePt t="96535" x="2941638" y="5486400"/>
          <p14:tracePt t="96542" x="2933700" y="5478463"/>
          <p14:tracePt t="96550" x="2933700" y="5470525"/>
          <p14:tracePt t="96558" x="2933700" y="5462588"/>
          <p14:tracePt t="96567" x="2933700" y="5454650"/>
          <p14:tracePt t="96574" x="2925763" y="5430838"/>
          <p14:tracePt t="96591" x="2917825" y="5414963"/>
          <p14:tracePt t="96598" x="2909888" y="5399088"/>
          <p14:tracePt t="96606" x="2901950" y="5383213"/>
          <p14:tracePt t="96615" x="2901950" y="5367338"/>
          <p14:tracePt t="96622" x="2894013" y="5359400"/>
          <p14:tracePt t="96630" x="2894013" y="5343525"/>
          <p14:tracePt t="96639" x="2886075" y="5327650"/>
          <p14:tracePt t="96647" x="2878138" y="5310188"/>
          <p14:tracePt t="96653" x="2878138" y="5302250"/>
          <p14:tracePt t="96663" x="2878138" y="5286375"/>
          <p14:tracePt t="96670" x="2870200" y="5278438"/>
          <p14:tracePt t="96679" x="2870200" y="5254625"/>
          <p14:tracePt t="96687" x="2870200" y="5238750"/>
          <p14:tracePt t="96695" x="2862263" y="5230813"/>
          <p14:tracePt t="96702" x="2862263" y="5214938"/>
          <p14:tracePt t="96710" x="2862263" y="5207000"/>
          <p14:tracePt t="96719" x="2862263" y="5199063"/>
          <p14:tracePt t="96727" x="2854325" y="5191125"/>
          <p14:tracePt t="96734" x="2854325" y="5183188"/>
          <p14:tracePt t="96743" x="2854325" y="5159375"/>
          <p14:tracePt t="96750" x="2862263" y="5143500"/>
          <p14:tracePt t="96758" x="2862263" y="5135563"/>
          <p14:tracePt t="96766" x="2862263" y="5119688"/>
          <p14:tracePt t="96774" x="2862263" y="5111750"/>
          <p14:tracePt t="96782" x="2862263" y="5095875"/>
          <p14:tracePt t="96790" x="2862263" y="5087938"/>
          <p14:tracePt t="96799" x="2862263" y="5080000"/>
          <p14:tracePt t="96807" x="2862263" y="5064125"/>
          <p14:tracePt t="96814" x="2862263" y="5056188"/>
          <p14:tracePt t="96822" x="2862263" y="5048250"/>
          <p14:tracePt t="96831" x="2862263" y="5040313"/>
          <p14:tracePt t="96838" x="2862263" y="5032375"/>
          <p14:tracePt t="96846" x="2862263" y="5024438"/>
          <p14:tracePt t="96855" x="2862263" y="5016500"/>
          <p14:tracePt t="96862" x="2862263" y="5008563"/>
          <p14:tracePt t="96870" x="2862263" y="5000625"/>
          <p14:tracePt t="96880" x="2862263" y="4992688"/>
          <p14:tracePt t="96886" x="2862263" y="4984750"/>
          <p14:tracePt t="96895" x="2862263" y="4967288"/>
          <p14:tracePt t="96902" x="2862263" y="4951413"/>
          <p14:tracePt t="96910" x="2862263" y="4927600"/>
          <p14:tracePt t="96919" x="2862263" y="4911725"/>
          <p14:tracePt t="96926" x="2862263" y="4903788"/>
          <p14:tracePt t="96934" x="2862263" y="4895850"/>
          <p14:tracePt t="96943" x="2862263" y="4879975"/>
          <p14:tracePt t="96959" x="2862263" y="4864100"/>
          <p14:tracePt t="96966" x="2862263" y="4856163"/>
          <p14:tracePt t="96974" x="2862263" y="4840288"/>
          <p14:tracePt t="96983" x="2862263" y="4832350"/>
          <p14:tracePt t="96990" x="2862263" y="4824413"/>
          <p14:tracePt t="96998" x="2862263" y="4808538"/>
          <p14:tracePt t="97006" x="2862263" y="4800600"/>
          <p14:tracePt t="97015" x="2862263" y="4792663"/>
          <p14:tracePt t="97024" x="2862263" y="4776788"/>
          <p14:tracePt t="97032" x="2854325" y="4760913"/>
          <p14:tracePt t="97039" x="2854325" y="4752975"/>
          <p14:tracePt t="97047" x="2854325" y="4745038"/>
          <p14:tracePt t="97054" x="2846388" y="4737100"/>
          <p14:tracePt t="97064" x="2846388" y="4721225"/>
          <p14:tracePt t="97071" x="2838450" y="4713288"/>
          <p14:tracePt t="97080" x="2838450" y="4697413"/>
          <p14:tracePt t="97087" x="2830513" y="4689475"/>
          <p14:tracePt t="97095" x="2830513" y="4673600"/>
          <p14:tracePt t="97110" x="2822575" y="4649788"/>
          <p14:tracePt t="97119" x="2822575" y="4641850"/>
          <p14:tracePt t="97127" x="2814638" y="4624388"/>
          <p14:tracePt t="97142" x="2814638" y="4608513"/>
          <p14:tracePt t="97159" x="2814638" y="4600575"/>
          <p14:tracePt t="97166" x="2814638" y="4592638"/>
          <p14:tracePt t="97174" x="2806700" y="4584700"/>
          <p14:tracePt t="97182" x="2806700" y="4568825"/>
          <p14:tracePt t="97198" x="2806700" y="4552950"/>
          <p14:tracePt t="98680" x="2798763" y="4552950"/>
          <p14:tracePt t="98688" x="2782888" y="4552950"/>
          <p14:tracePt t="98696" x="2751138" y="4560888"/>
          <p14:tracePt t="98703" x="2727325" y="4560888"/>
          <p14:tracePt t="98710" x="2703513" y="4568825"/>
          <p14:tracePt t="98718" x="2679700" y="4576763"/>
          <p14:tracePt t="98727" x="2663825" y="4576763"/>
          <p14:tracePt t="98734" x="2647950" y="4584700"/>
          <p14:tracePt t="98743" x="2616200" y="4584700"/>
          <p14:tracePt t="98752" x="2590800" y="4592638"/>
          <p14:tracePt t="98758" x="2574925" y="4600575"/>
          <p14:tracePt t="98766" x="2559050" y="4608513"/>
          <p14:tracePt t="98774" x="2535238" y="4608513"/>
          <p14:tracePt t="98782" x="2519363" y="4616450"/>
          <p14:tracePt t="98791" x="2511425" y="4624388"/>
          <p14:tracePt t="98800" x="2503488" y="4624388"/>
          <p14:tracePt t="98807" x="2495550" y="4624388"/>
          <p14:tracePt t="98855" x="2495550" y="4633913"/>
          <p14:tracePt t="98863" x="2479675" y="4649788"/>
          <p14:tracePt t="98871" x="2479675" y="4665663"/>
          <p14:tracePt t="98878" x="2471738" y="4697413"/>
          <p14:tracePt t="98887" x="2471738" y="4729163"/>
          <p14:tracePt t="98895" x="2463800" y="4776788"/>
          <p14:tracePt t="98904" x="2463800" y="4816475"/>
          <p14:tracePt t="98912" x="2463800" y="4856163"/>
          <p14:tracePt t="98919" x="2463800" y="4887913"/>
          <p14:tracePt t="98928" x="2463800" y="4935538"/>
          <p14:tracePt t="98934" x="2463800" y="4967288"/>
          <p14:tracePt t="98942" x="2463800" y="5008563"/>
          <p14:tracePt t="98950" x="2471738" y="5048250"/>
          <p14:tracePt t="98959" x="2487613" y="5095875"/>
          <p14:tracePt t="98968" x="2495550" y="5135563"/>
          <p14:tracePt t="98976" x="2511425" y="5191125"/>
          <p14:tracePt t="98983" x="2527300" y="5238750"/>
          <p14:tracePt t="98992" x="2543175" y="5278438"/>
          <p14:tracePt t="98998" x="2566988" y="5319713"/>
          <p14:tracePt t="99006" x="2598738" y="5367338"/>
          <p14:tracePt t="99015" x="2616200" y="5407025"/>
          <p14:tracePt t="99023" x="2647950" y="5438775"/>
          <p14:tracePt t="99031" x="2679700" y="5478463"/>
          <p14:tracePt t="99039" x="2719388" y="5510213"/>
          <p14:tracePt t="99046" x="2759075" y="5534025"/>
          <p14:tracePt t="99054" x="2806700" y="5565775"/>
          <p14:tracePt t="99062" x="2838450" y="5581650"/>
          <p14:tracePt t="99070" x="2886075" y="5597525"/>
          <p14:tracePt t="99079" x="2941638" y="5621338"/>
          <p14:tracePt t="99088" x="3014663" y="5629275"/>
          <p14:tracePt t="99096" x="3094038" y="5637213"/>
          <p14:tracePt t="99103" x="3181350" y="5637213"/>
          <p14:tracePt t="99110" x="3260725" y="5637213"/>
          <p14:tracePt t="99119" x="3357563" y="5629275"/>
          <p14:tracePt t="99128" x="3452813" y="5613400"/>
          <p14:tracePt t="99135" x="3540125" y="5597525"/>
          <p14:tracePt t="99143" x="3619500" y="5573713"/>
          <p14:tracePt t="99151" x="3684588" y="5549900"/>
          <p14:tracePt t="99160" x="3763963" y="5518150"/>
          <p14:tracePt t="99166" x="3827463" y="5494338"/>
          <p14:tracePt t="99174" x="3875088" y="5470525"/>
          <p14:tracePt t="99183" x="3914775" y="5446713"/>
          <p14:tracePt t="99191" x="3946525" y="5422900"/>
          <p14:tracePt t="99199" x="3962400" y="5407025"/>
          <p14:tracePt t="99207" x="3978275" y="5391150"/>
          <p14:tracePt t="99216" x="3978275" y="5375275"/>
          <p14:tracePt t="99222" x="3978275" y="5351463"/>
          <p14:tracePt t="99230" x="3970338" y="5327650"/>
          <p14:tracePt t="99237" x="3946525" y="5310188"/>
          <p14:tracePt t="99247" x="3930650" y="5294313"/>
          <p14:tracePt t="99255" x="3890963" y="5278438"/>
          <p14:tracePt t="99263" x="3875088" y="5262563"/>
          <p14:tracePt t="99272" x="3851275" y="5254625"/>
          <p14:tracePt t="99279" x="3827463" y="5246688"/>
          <p14:tracePt t="99288" x="3803650" y="5246688"/>
          <p14:tracePt t="99295" x="3779838" y="5238750"/>
          <p14:tracePt t="99303" x="3763963" y="5230813"/>
          <p14:tracePt t="99312" x="3748088" y="5230813"/>
          <p14:tracePt t="99319" x="3708400" y="5230813"/>
          <p14:tracePt t="99328" x="3676650" y="5222875"/>
          <p14:tracePt t="99334" x="3643313" y="5214938"/>
          <p14:tracePt t="99343" x="3611563" y="5207000"/>
          <p14:tracePt t="99351" x="3571875" y="5199063"/>
          <p14:tracePt t="99359" x="3532188" y="5191125"/>
          <p14:tracePt t="99367" x="3484563" y="5191125"/>
          <p14:tracePt t="99375" x="3444875" y="5183188"/>
          <p14:tracePt t="99384" x="3397250" y="5183188"/>
          <p14:tracePt t="99392" x="3357563" y="5183188"/>
          <p14:tracePt t="99399" x="3300413" y="5191125"/>
          <p14:tracePt t="99406" x="3268663" y="5191125"/>
          <p14:tracePt t="99415" x="3221038" y="5207000"/>
          <p14:tracePt t="99424" x="3173413" y="5238750"/>
          <p14:tracePt t="99432" x="3125788" y="5254625"/>
          <p14:tracePt t="99440" x="3101975" y="5278438"/>
          <p14:tracePt t="99447" x="3070225" y="5302250"/>
          <p14:tracePt t="99454" x="3038475" y="5335588"/>
          <p14:tracePt t="99463" x="3014663" y="5367338"/>
          <p14:tracePt t="99470" x="2998788" y="5391150"/>
          <p14:tracePt t="99479" x="2974975" y="5422900"/>
          <p14:tracePt t="99487" x="2974975" y="5446713"/>
          <p14:tracePt t="99496" x="2957513" y="5478463"/>
          <p14:tracePt t="99511" x="2957513" y="5510213"/>
          <p14:tracePt t="99519" x="2957513" y="5557838"/>
          <p14:tracePt t="99527" x="2967038" y="5589588"/>
          <p14:tracePt t="99534" x="2967038" y="5605463"/>
          <p14:tracePt t="99545" x="2982913" y="5629275"/>
          <p14:tracePt t="99551" x="2998788" y="5653088"/>
          <p14:tracePt t="99559" x="3014663" y="5678488"/>
          <p14:tracePt t="99566" x="3038475" y="5702300"/>
          <p14:tracePt t="99574" x="3062288" y="5726113"/>
          <p14:tracePt t="99583" x="3078163" y="5741988"/>
          <p14:tracePt t="99592" x="3101975" y="5765800"/>
          <p14:tracePt t="99600" x="3133725" y="5781675"/>
          <p14:tracePt t="99607" x="3157538" y="5789613"/>
          <p14:tracePt t="99616" x="3181350" y="5797550"/>
          <p14:tracePt t="99621" x="3205163" y="5805488"/>
          <p14:tracePt t="99631" x="3221038" y="5805488"/>
          <p14:tracePt t="99637" x="3252788" y="5805488"/>
          <p14:tracePt t="99647" x="3268663" y="5813425"/>
          <p14:tracePt t="99656" x="3292475" y="5813425"/>
          <p14:tracePt t="99663" x="3317875" y="5813425"/>
          <p14:tracePt t="99671" x="3333750" y="5813425"/>
          <p14:tracePt t="99678" x="3357563" y="5813425"/>
          <p14:tracePt t="99686" x="3373438" y="5813425"/>
          <p14:tracePt t="99694" x="3381375" y="5813425"/>
          <p14:tracePt t="99702" x="3405188" y="5813425"/>
          <p14:tracePt t="99711" x="3429000" y="5813425"/>
          <p14:tracePt t="99720" x="3444875" y="5805488"/>
          <p14:tracePt t="99728" x="3460750" y="5805488"/>
          <p14:tracePt t="99735" x="3468688" y="5797550"/>
          <p14:tracePt t="99742" x="3484563" y="5797550"/>
          <p14:tracePt t="99750" x="3492500" y="5789613"/>
          <p14:tracePt t="99767" x="3500438" y="5789613"/>
          <p14:tracePt t="99776" x="3508375" y="5781675"/>
          <p14:tracePt t="99783" x="3516313" y="5781675"/>
          <p14:tracePt t="99791" x="3516313" y="5773738"/>
          <p14:tracePt t="99800" x="3532188" y="5773738"/>
          <p14:tracePt t="99808" x="3540125" y="5765800"/>
          <p14:tracePt t="99816" x="3556000" y="5757863"/>
          <p14:tracePt t="99823" x="3571875" y="5749925"/>
          <p14:tracePt t="99831" x="3587750" y="5741988"/>
          <p14:tracePt t="99839" x="3603625" y="5734050"/>
          <p14:tracePt t="99847" x="3619500" y="5726113"/>
          <p14:tracePt t="99854" x="3643313" y="5718175"/>
          <p14:tracePt t="99863" x="3676650" y="5710238"/>
          <p14:tracePt t="99871" x="3692525" y="5702300"/>
          <p14:tracePt t="99879" x="3724275" y="5686425"/>
          <p14:tracePt t="99887" x="3756025" y="5670550"/>
          <p14:tracePt t="99895" x="3779838" y="5662613"/>
          <p14:tracePt t="99903" x="3795713" y="5653088"/>
          <p14:tracePt t="99912" x="3811588" y="5645150"/>
          <p14:tracePt t="99966" x="3811588" y="5637213"/>
          <p14:tracePt t="100000" x="3803650" y="5637213"/>
          <p14:tracePt t="100015" x="3795713" y="5637213"/>
          <p14:tracePt t="100032" x="3787775" y="5637213"/>
          <p14:tracePt t="100039" x="3779838" y="5637213"/>
          <p14:tracePt t="100056" x="3771900" y="5637213"/>
          <p14:tracePt t="100095" x="3763963" y="5637213"/>
          <p14:tracePt t="100159" x="3756025" y="5637213"/>
          <p14:tracePt t="100175" x="3748088" y="5645150"/>
          <p14:tracePt t="100198" x="3740150" y="5645150"/>
          <p14:tracePt t="100263" x="3732213" y="5645150"/>
          <p14:tracePt t="100310" x="3724275" y="5645150"/>
          <p14:tracePt t="100352" x="3716338" y="5645150"/>
          <p14:tracePt t="100383" x="3700463" y="5653088"/>
          <p14:tracePt t="100455" x="3708400" y="5662613"/>
          <p14:tracePt t="100464" x="3740150" y="5670550"/>
          <p14:tracePt t="100471" x="3771900" y="5678488"/>
          <p14:tracePt t="100479" x="3835400" y="5702300"/>
          <p14:tracePt t="100486" x="3922713" y="5734050"/>
          <p14:tracePt t="100494" x="4035425" y="5765800"/>
          <p14:tracePt t="100502" x="4162425" y="5797550"/>
          <p14:tracePt t="100511" x="4329113" y="5829300"/>
          <p14:tracePt t="100519" x="4513263" y="5861050"/>
          <p14:tracePt t="100528" x="4729163" y="5892800"/>
          <p14:tracePt t="100534" x="4975225" y="5924550"/>
          <p14:tracePt t="100542" x="5254625" y="5940425"/>
          <p14:tracePt t="100550" x="5573713" y="5948363"/>
          <p14:tracePt t="100558" x="5892800" y="5956300"/>
          <p14:tracePt t="100567" x="6164263" y="5964238"/>
          <p14:tracePt t="100576" x="6507163" y="5972175"/>
          <p14:tracePt t="100583" x="6842125" y="5980113"/>
          <p14:tracePt t="100592" x="7192963" y="5980113"/>
          <p14:tracePt t="100600" x="7615238" y="5980113"/>
          <p14:tracePt t="100607" x="7918450" y="5972175"/>
          <p14:tracePt t="100615" x="8261350" y="5964238"/>
          <p14:tracePt t="100623" x="8620125" y="5948363"/>
          <p14:tracePt t="100631" x="8947150" y="5932488"/>
          <p14:tracePt t="100639" x="9258300" y="5908675"/>
          <p14:tracePt t="100648" x="9520238" y="5884863"/>
          <p14:tracePt t="100654" x="9712325" y="5861050"/>
          <p14:tracePt t="100662" x="9936163" y="5813425"/>
          <p14:tracePt t="100671" x="10134600" y="5765800"/>
          <p14:tracePt t="100680" x="10253663" y="5726113"/>
          <p14:tracePt t="100687" x="10350500" y="5686425"/>
          <p14:tracePt t="100696" x="10398125" y="5653088"/>
          <p14:tracePt t="100703" x="10421938" y="5629275"/>
          <p14:tracePt t="100712" x="10429875" y="5605463"/>
          <p14:tracePt t="100718" x="10437813" y="5581650"/>
          <p14:tracePt t="100727" x="10445750" y="5565775"/>
          <p14:tracePt t="100735" x="10445750" y="5549900"/>
          <p14:tracePt t="100744" x="10445750" y="5534025"/>
          <p14:tracePt t="100751" x="10445750" y="5526088"/>
          <p14:tracePt t="100760" x="10445750" y="5518150"/>
          <p14:tracePt t="100767" x="10445750" y="5510213"/>
          <p14:tracePt t="100776" x="10453688" y="5494338"/>
          <p14:tracePt t="100783" x="10453688" y="5478463"/>
          <p14:tracePt t="100791" x="10461625" y="5462588"/>
          <p14:tracePt t="100799" x="10469563" y="5446713"/>
          <p14:tracePt t="100808" x="10477500" y="5430838"/>
          <p14:tracePt t="100815" x="10485438" y="5414963"/>
          <p14:tracePt t="100823" x="10493375" y="5399088"/>
          <p14:tracePt t="100829" x="10501313" y="5383213"/>
          <p14:tracePt t="100839" x="10509250" y="5367338"/>
          <p14:tracePt t="100847" x="10517188" y="5359400"/>
          <p14:tracePt t="100855" x="10533063" y="5335588"/>
          <p14:tracePt t="100863" x="10556875" y="5319713"/>
          <p14:tracePt t="100871" x="10588625" y="5286375"/>
          <p14:tracePt t="100879" x="10620375" y="5278438"/>
          <p14:tracePt t="100886" x="10645775" y="5254625"/>
          <p14:tracePt t="100895" x="10677525" y="5238750"/>
          <p14:tracePt t="100903" x="10709275" y="5214938"/>
          <p14:tracePt t="100911" x="10764838" y="5183188"/>
          <p14:tracePt t="100919" x="10796588" y="5159375"/>
          <p14:tracePt t="100928" x="10828338" y="5143500"/>
          <p14:tracePt t="100936" x="10860088" y="5119688"/>
          <p14:tracePt t="100944" x="10891838" y="5095875"/>
          <p14:tracePt t="100952" x="10923588" y="5080000"/>
          <p14:tracePt t="100959" x="10947400" y="5064125"/>
          <p14:tracePt t="100967" x="10980738" y="5048250"/>
          <p14:tracePt t="100976" x="11004550" y="5032375"/>
          <p14:tracePt t="100983" x="11036300" y="5024438"/>
          <p14:tracePt t="100991" x="11052175" y="5008563"/>
          <p14:tracePt t="100999" x="11068050" y="5008563"/>
          <p14:tracePt t="101006" x="11091863" y="5000625"/>
          <p14:tracePt t="101015" x="11107738" y="5000625"/>
          <p14:tracePt t="101023" x="11123613" y="4992688"/>
          <p14:tracePt t="101031" x="11139488" y="4992688"/>
          <p14:tracePt t="101040" x="11155363" y="4992688"/>
          <p14:tracePt t="101055" x="11171238" y="4992688"/>
          <p14:tracePt t="101072" x="11179175" y="4992688"/>
          <p14:tracePt t="101079" x="11187113" y="4992688"/>
          <p14:tracePt t="101223" x="11187113" y="5000625"/>
          <p14:tracePt t="101239" x="11187113" y="5008563"/>
          <p14:tracePt t="101247" x="11187113" y="5024438"/>
          <p14:tracePt t="101255" x="11187113" y="5056188"/>
          <p14:tracePt t="101263" x="11195050" y="5087938"/>
          <p14:tracePt t="101272" x="11202988" y="5119688"/>
          <p14:tracePt t="101279" x="11226800" y="5167313"/>
          <p14:tracePt t="101286" x="11250613" y="5214938"/>
          <p14:tracePt t="101295" x="11282363" y="5246688"/>
          <p14:tracePt t="101303" x="11314113" y="5278438"/>
          <p14:tracePt t="101312" x="11363325" y="5310188"/>
          <p14:tracePt t="101319" x="11395075" y="5335588"/>
          <p14:tracePt t="101327" x="11426825" y="5351463"/>
          <p14:tracePt t="101335" x="11466513" y="5375275"/>
          <p14:tracePt t="101344" x="11498263" y="5391150"/>
          <p14:tracePt t="101349" x="11522075" y="5399088"/>
          <p14:tracePt t="101360" x="11569700" y="5414963"/>
          <p14:tracePt t="101367" x="11593513" y="5422900"/>
          <p14:tracePt t="101376" x="11625263" y="5430838"/>
          <p14:tracePt t="101384" x="11657013" y="5438775"/>
          <p14:tracePt t="101391" x="11690350" y="5438775"/>
          <p14:tracePt t="101398" x="11730038" y="5438775"/>
          <p14:tracePt t="101406" x="11769725" y="5438775"/>
          <p14:tracePt t="101415" x="11809413" y="5438775"/>
          <p14:tracePt t="101423" x="11849100" y="5438775"/>
          <p14:tracePt t="101432" x="11888788" y="5438775"/>
          <p14:tracePt t="101439" x="11912600" y="5438775"/>
          <p14:tracePt t="101447" x="11936413" y="5438775"/>
          <p14:tracePt t="101454" x="11960225" y="5438775"/>
          <p14:tracePt t="101462" x="11984038" y="5438775"/>
          <p14:tracePt t="101470" x="11999913" y="5438775"/>
          <p14:tracePt t="101479" x="12025313" y="5430838"/>
          <p14:tracePt t="101488" x="12033250" y="5422900"/>
          <p14:tracePt t="101495" x="12049125" y="5414963"/>
          <p14:tracePt t="101502" x="12057063" y="5414963"/>
          <p14:tracePt t="101518" x="12065000" y="5407025"/>
          <p14:tracePt t="101535" x="12072938" y="5399088"/>
          <p14:tracePt t="101551" x="12080875" y="5391150"/>
          <p14:tracePt t="101568" x="12080875" y="5383213"/>
          <p14:tracePt t="101574" x="12080875" y="5375275"/>
          <p14:tracePt t="101582" x="12080875" y="5367338"/>
          <p14:tracePt t="101591" x="12080875" y="5351463"/>
          <p14:tracePt t="101600" x="12080875" y="5343525"/>
          <p14:tracePt t="101607" x="12080875" y="5335588"/>
          <p14:tracePt t="101616" x="12080875" y="5327650"/>
          <p14:tracePt t="101624" x="12080875" y="5319713"/>
          <p14:tracePt t="101630" x="12080875" y="5310188"/>
          <p14:tracePt t="101638" x="12080875" y="5302250"/>
          <p14:tracePt t="101656" x="12080875" y="5294313"/>
          <p14:tracePt t="101671" x="12080875" y="5286375"/>
          <p14:tracePt t="101679" x="12072938" y="5278438"/>
          <p14:tracePt t="101751" x="12065000" y="5278438"/>
          <p14:tracePt t="101760" x="12057063" y="5270500"/>
          <p14:tracePt t="101816" x="12049125" y="5270500"/>
          <p14:tracePt t="101840" x="12041188" y="5270500"/>
          <p14:tracePt t="101855" x="12033250" y="5270500"/>
          <p14:tracePt t="101871" x="12025313" y="5270500"/>
          <p14:tracePt t="101895" x="12015788" y="5270500"/>
          <p14:tracePt t="101918" x="12007850" y="5270500"/>
          <p14:tracePt t="101935" x="11999913" y="5270500"/>
          <p14:tracePt t="101944" x="11991975" y="5278438"/>
          <p14:tracePt t="102048" x="11984038" y="5286375"/>
          <p14:tracePt t="102056" x="11976100" y="5286375"/>
          <p14:tracePt t="102063" x="11960225" y="5294313"/>
          <p14:tracePt t="102071" x="11952288" y="5302250"/>
          <p14:tracePt t="102079" x="11944350" y="5302250"/>
          <p14:tracePt t="102092" x="11928475" y="5310188"/>
          <p14:tracePt t="102095" x="11912600" y="5319713"/>
          <p14:tracePt t="102103" x="11904663" y="5319713"/>
          <p14:tracePt t="102111" x="11896725" y="5327650"/>
          <p14:tracePt t="102119" x="11888788" y="5335588"/>
          <p14:tracePt t="102144" x="11880850" y="5335588"/>
          <p14:tracePt t="102600" x="11872913" y="5335588"/>
          <p14:tracePt t="102607" x="11857038" y="5335588"/>
          <p14:tracePt t="102615" x="11833225" y="5335588"/>
          <p14:tracePt t="102623" x="11793538" y="5335588"/>
          <p14:tracePt t="102631" x="11761788" y="5335588"/>
          <p14:tracePt t="102639" x="11722100" y="5343525"/>
          <p14:tracePt t="102647" x="11674475" y="5343525"/>
          <p14:tracePt t="102655" x="11625263" y="5343525"/>
          <p14:tracePt t="102663" x="11569700" y="5351463"/>
          <p14:tracePt t="102672" x="11506200" y="5351463"/>
          <p14:tracePt t="102679" x="11442700" y="5359400"/>
          <p14:tracePt t="102688" x="11387138" y="5359400"/>
          <p14:tracePt t="102695" x="11331575" y="5367338"/>
          <p14:tracePt t="102703" x="11266488" y="5375275"/>
          <p14:tracePt t="102711" x="11226800" y="5383213"/>
          <p14:tracePt t="102718" x="11195050" y="5391150"/>
          <p14:tracePt t="102728" x="11179175" y="5391150"/>
          <p14:tracePt t="102735" x="11171238" y="5391150"/>
          <p14:tracePt t="102744" x="11163300" y="5391150"/>
          <p14:tracePt t="102768" x="11155363" y="5391150"/>
          <p14:tracePt t="102783" x="11147425" y="5391150"/>
          <p14:tracePt t="102791" x="11139488" y="5391150"/>
          <p14:tracePt t="102800" x="11123613" y="5399088"/>
          <p14:tracePt t="102807" x="11107738" y="5399088"/>
          <p14:tracePt t="102815" x="11068050" y="5399088"/>
          <p14:tracePt t="102824" x="11036300" y="5399088"/>
          <p14:tracePt t="102830" x="10971213" y="5399088"/>
          <p14:tracePt t="102838" x="10907713" y="5399088"/>
          <p14:tracePt t="102847" x="10828338" y="5399088"/>
          <p14:tracePt t="102856" x="10725150" y="5399088"/>
          <p14:tracePt t="102863" x="10612438" y="5399088"/>
          <p14:tracePt t="102872" x="10485438" y="5399088"/>
          <p14:tracePt t="102880" x="10350500" y="5391150"/>
          <p14:tracePt t="102887" x="10198100" y="5383213"/>
          <p14:tracePt t="102895" x="10031413" y="5367338"/>
          <p14:tracePt t="102904" x="9823450" y="5359400"/>
          <p14:tracePt t="102912" x="9640888" y="5351463"/>
          <p14:tracePt t="102919" x="9393238" y="5351463"/>
          <p14:tracePt t="102927" x="9137650" y="5351463"/>
          <p14:tracePt t="102935" x="8883650" y="5359400"/>
          <p14:tracePt t="102944" x="8620125" y="5367338"/>
          <p14:tracePt t="102951" x="8356600" y="5383213"/>
          <p14:tracePt t="102960" x="8101013" y="5399088"/>
          <p14:tracePt t="102967" x="7862888" y="5407025"/>
          <p14:tracePt t="102975" x="7631113" y="5407025"/>
          <p14:tracePt t="102984" x="7391400" y="5407025"/>
          <p14:tracePt t="102993" x="7192963" y="5414963"/>
          <p14:tracePt t="103000" x="7000875" y="5414963"/>
          <p14:tracePt t="103007" x="6858000" y="5414963"/>
          <p14:tracePt t="103015" x="6721475" y="5414963"/>
          <p14:tracePt t="103024" x="6610350" y="5414963"/>
          <p14:tracePt t="103031" x="6523038" y="5414963"/>
          <p14:tracePt t="103039" x="6475413" y="5422900"/>
          <p14:tracePt t="103047" x="6442075" y="5422900"/>
          <p14:tracePt t="103087" x="6451600" y="5430838"/>
          <p14:tracePt t="103095" x="6475413" y="5438775"/>
          <p14:tracePt t="103103" x="6499225" y="5446713"/>
          <p14:tracePt t="103111" x="6538913" y="5446713"/>
          <p14:tracePt t="103120" x="6570663" y="5446713"/>
          <p14:tracePt t="103127" x="6626225" y="5454650"/>
          <p14:tracePt t="103136" x="6689725" y="5462588"/>
          <p14:tracePt t="103144" x="6761163" y="5462588"/>
          <p14:tracePt t="103150" x="6818313" y="5462588"/>
          <p14:tracePt t="103160" x="6897688" y="5470525"/>
          <p14:tracePt t="103167" x="6985000" y="5470525"/>
          <p14:tracePt t="103176" x="7080250" y="5470525"/>
          <p14:tracePt t="103183" x="7192963" y="5470525"/>
          <p14:tracePt t="103192" x="7288213" y="5470525"/>
          <p14:tracePt t="103199" x="7367588" y="5470525"/>
          <p14:tracePt t="103209" x="7446963" y="5470525"/>
          <p14:tracePt t="103217" x="7496175" y="5470525"/>
          <p14:tracePt t="103224" x="7512050" y="5470525"/>
          <p14:tracePt t="103247" x="7486650" y="5470525"/>
          <p14:tracePt t="103255" x="7446963" y="5470525"/>
          <p14:tracePt t="103265" x="7367588" y="5462588"/>
          <p14:tracePt t="103273" x="7280275" y="5462588"/>
          <p14:tracePt t="103288" x="7153275" y="5462588"/>
          <p14:tracePt t="103294" x="6913563" y="5462588"/>
          <p14:tracePt t="103303" x="6705600" y="5462588"/>
          <p14:tracePt t="103313" x="6467475" y="5462588"/>
          <p14:tracePt t="103328" x="6019800" y="5478463"/>
          <p14:tracePt t="103335" x="5789613" y="5486400"/>
          <p14:tracePt t="103344" x="5518150" y="5494338"/>
          <p14:tracePt t="103351" x="5175250" y="5510213"/>
          <p14:tracePt t="103360" x="4840288" y="5534025"/>
          <p14:tracePt t="103367" x="4576763" y="5557838"/>
          <p14:tracePt t="103376" x="4337050" y="5573713"/>
          <p14:tracePt t="103383" x="4162425" y="5581650"/>
          <p14:tracePt t="103391" x="3986213" y="5581650"/>
          <p14:tracePt t="103399" x="3843338" y="5581650"/>
          <p14:tracePt t="103408" x="3716338" y="5573713"/>
          <p14:tracePt t="103416" x="3619500" y="5573713"/>
          <p14:tracePt t="103424" x="3532188" y="5557838"/>
          <p14:tracePt t="103431" x="3484563" y="5549900"/>
          <p14:tracePt t="103439" x="3444875" y="5541963"/>
          <p14:tracePt t="103447" x="3421063" y="5534025"/>
          <p14:tracePt t="103454" x="3405188" y="5534025"/>
          <p14:tracePt t="103463" x="3373438" y="5534025"/>
          <p14:tracePt t="103471" x="3357563" y="5526088"/>
          <p14:tracePt t="103480" x="3341688" y="5526088"/>
          <p14:tracePt t="103487" x="3308350" y="5518150"/>
          <p14:tracePt t="103495" x="3268663" y="5510213"/>
          <p14:tracePt t="103503" x="3221038" y="5502275"/>
          <p14:tracePt t="103512" x="3157538" y="5486400"/>
          <p14:tracePt t="103519" x="3086100" y="5486400"/>
          <p14:tracePt t="103527" x="3038475" y="5478463"/>
          <p14:tracePt t="103535" x="2949575" y="5470525"/>
          <p14:tracePt t="103544" x="2862263" y="5462588"/>
          <p14:tracePt t="103552" x="2790825" y="5454650"/>
          <p14:tracePt t="103561" x="2703513" y="5438775"/>
          <p14:tracePt t="103568" x="2655888" y="5430838"/>
          <p14:tracePt t="103577" x="2582863" y="5422900"/>
          <p14:tracePt t="103583" x="2527300" y="5407025"/>
          <p14:tracePt t="103591" x="2463800" y="5407025"/>
          <p14:tracePt t="103600" x="2416175" y="5407025"/>
          <p14:tracePt t="103608" x="2368550" y="5399088"/>
          <p14:tracePt t="103616" x="2328863" y="5399088"/>
          <p14:tracePt t="103623" x="2281238" y="5399088"/>
          <p14:tracePt t="103632" x="2232025" y="5399088"/>
          <p14:tracePt t="103640" x="2184400" y="5399088"/>
          <p14:tracePt t="103647" x="2128838" y="5414963"/>
          <p14:tracePt t="103655" x="2073275" y="5430838"/>
          <p14:tracePt t="103664" x="2017713" y="5438775"/>
          <p14:tracePt t="103672" x="1954213" y="5446713"/>
          <p14:tracePt t="103679" x="1889125" y="5462588"/>
          <p14:tracePt t="103688" x="1841500" y="5470525"/>
          <p14:tracePt t="103695" x="1793875" y="5478463"/>
          <p14:tracePt t="103703" x="1738313" y="5486400"/>
          <p14:tracePt t="103711" x="1706563" y="5486400"/>
          <p14:tracePt t="103720" x="1674813" y="5494338"/>
          <p14:tracePt t="103727" x="1643063" y="5494338"/>
          <p14:tracePt t="103736" x="1627188" y="5494338"/>
          <p14:tracePt t="103744" x="1611313" y="5494338"/>
          <p14:tracePt t="103760" x="1595438" y="5486400"/>
          <p14:tracePt t="103776" x="1587500" y="5478463"/>
          <p14:tracePt t="103782" x="1587500" y="5470525"/>
          <p14:tracePt t="103792" x="1579563" y="5454650"/>
          <p14:tracePt t="103799" x="1571625" y="5446713"/>
          <p14:tracePt t="103808" x="1571625" y="5414963"/>
          <p14:tracePt t="103816" x="1554163" y="5399088"/>
          <p14:tracePt t="103824" x="1554163" y="5375275"/>
          <p14:tracePt t="103831" x="1538288" y="5343525"/>
          <p14:tracePt t="103839" x="1522413" y="5310188"/>
          <p14:tracePt t="103847" x="1522413" y="5286375"/>
          <p14:tracePt t="103855" x="1514475" y="5270500"/>
          <p14:tracePt t="103864" x="1514475" y="5254625"/>
          <p14:tracePt t="103871" x="1506538" y="5238750"/>
          <p14:tracePt t="103879" x="1498600" y="5222875"/>
          <p14:tracePt t="103936" x="1490663" y="5254625"/>
          <p14:tracePt t="103943" x="1490663" y="5302250"/>
          <p14:tracePt t="103951" x="1490663" y="5367338"/>
          <p14:tracePt t="103959" x="1490663" y="5430838"/>
          <p14:tracePt t="103967" x="1498600" y="5518150"/>
          <p14:tracePt t="103977" x="1522413" y="5589588"/>
          <p14:tracePt t="103983" x="1579563" y="5678488"/>
          <p14:tracePt t="103992" x="1635125" y="5749925"/>
          <p14:tracePt t="103999" x="1714500" y="5837238"/>
          <p14:tracePt t="104007" x="1817688" y="5932488"/>
          <p14:tracePt t="104015" x="1938338" y="6029325"/>
          <p14:tracePt t="104024" x="2057400" y="6124575"/>
          <p14:tracePt t="104032" x="2184400" y="6227763"/>
          <p14:tracePt t="104040" x="2289175" y="6307138"/>
          <p14:tracePt t="104047" x="2424113" y="6403975"/>
          <p14:tracePt t="104056" x="2543175" y="6491288"/>
          <p14:tracePt t="104064" x="2687638" y="6570663"/>
          <p14:tracePt t="104072" x="2814638" y="6634163"/>
          <p14:tracePt t="104080" x="2949575" y="6707188"/>
          <p14:tracePt t="104091" x="3054350" y="6754813"/>
          <p14:tracePt t="104096" x="3173413" y="6802438"/>
          <p14:tracePt t="104103" x="3292475" y="6834188"/>
          <p14:tracePt t="104160" x="4257675" y="6818313"/>
          <p14:tracePt t="104167" x="4418013" y="6746875"/>
          <p14:tracePt t="104176" x="4568825" y="6673850"/>
          <p14:tracePt t="104183" x="4695825" y="6602413"/>
          <p14:tracePt t="104191" x="4808538" y="6507163"/>
          <p14:tracePt t="104199" x="4903788" y="6419850"/>
          <p14:tracePt t="104208" x="4983163" y="6348413"/>
          <p14:tracePt t="104215" x="5038725" y="6283325"/>
          <p14:tracePt t="104223" x="5087938" y="6219825"/>
          <p14:tracePt t="104231" x="5111750" y="6180138"/>
          <p14:tracePt t="104240" x="5119688" y="6140450"/>
          <p14:tracePt t="104247" x="5135563" y="6108700"/>
          <p14:tracePt t="104255" x="5135563" y="6092825"/>
          <p14:tracePt t="104263" x="5135563" y="6084888"/>
          <p14:tracePt t="104320" x="5143500" y="6084888"/>
          <p14:tracePt t="104328" x="5167313" y="6092825"/>
          <p14:tracePt t="104335" x="5222875" y="6116638"/>
          <p14:tracePt t="104344" x="5318125" y="6140450"/>
          <p14:tracePt t="104352" x="5462588" y="6172200"/>
          <p14:tracePt t="104360" x="5661025" y="6203950"/>
          <p14:tracePt t="104368" x="5884863" y="6219825"/>
          <p14:tracePt t="104376" x="6196013" y="6243638"/>
          <p14:tracePt t="104384" x="6610350" y="6259513"/>
          <p14:tracePt t="104391" x="7008813" y="6275388"/>
          <p14:tracePt t="104399" x="7454900" y="6291263"/>
          <p14:tracePt t="104408" x="7902575" y="6291263"/>
          <p14:tracePt t="104416" x="8293100" y="6299200"/>
          <p14:tracePt t="104423" x="8731250" y="6275388"/>
          <p14:tracePt t="104431" x="9169400" y="6227763"/>
          <p14:tracePt t="104442" x="9632950" y="6156325"/>
          <p14:tracePt t="104447" x="10007600" y="6076950"/>
          <p14:tracePt t="104455" x="10334625" y="6005513"/>
          <p14:tracePt t="104463" x="10580688" y="5924550"/>
          <p14:tracePt t="104471" x="10820400" y="5845175"/>
          <p14:tracePt t="104480" x="11052175" y="5765800"/>
          <p14:tracePt t="104489" x="11250613" y="5678488"/>
          <p14:tracePt t="104497" x="11403013" y="5605463"/>
          <p14:tracePt t="104503" x="11522075" y="5541963"/>
          <p14:tracePt t="104511" x="11585575" y="5502275"/>
          <p14:tracePt t="104519" x="11641138" y="5470525"/>
          <p14:tracePt t="104527" x="11682413" y="5438775"/>
          <p14:tracePt t="104535" x="11706225" y="5414963"/>
          <p14:tracePt t="104544" x="11714163" y="5407025"/>
          <p14:tracePt t="104551" x="11722100" y="5407025"/>
          <p14:tracePt t="104560" x="11730038" y="5399088"/>
          <p14:tracePt t="104711" x="11737975" y="5399088"/>
          <p14:tracePt t="104718" x="11745913" y="5391150"/>
          <p14:tracePt t="104727" x="11761788" y="5383213"/>
          <p14:tracePt t="104736" x="11785600" y="5367338"/>
          <p14:tracePt t="104744" x="11801475" y="5359400"/>
          <p14:tracePt t="104751" x="11817350" y="5343525"/>
          <p14:tracePt t="104759" x="11841163" y="5327650"/>
          <p14:tracePt t="104767" x="11857038" y="5319713"/>
          <p14:tracePt t="104775" x="11872913" y="5302250"/>
          <p14:tracePt t="104783" x="11896725" y="5278438"/>
          <p14:tracePt t="104791" x="11904663" y="5270500"/>
          <p14:tracePt t="104799" x="11928475" y="5246688"/>
          <p14:tracePt t="104807" x="11944350" y="5230813"/>
          <p14:tracePt t="104816" x="11952288" y="5207000"/>
          <p14:tracePt t="104824" x="11960225" y="5199063"/>
          <p14:tracePt t="104832" x="11976100" y="5183188"/>
          <p14:tracePt t="104841" x="11984038" y="5167313"/>
          <p14:tracePt t="104848" x="11991975" y="5151438"/>
          <p14:tracePt t="104855" x="11991975" y="5143500"/>
          <p14:tracePt t="104863" x="11999913" y="5135563"/>
          <p14:tracePt t="104871" x="12007850" y="5127625"/>
          <p14:tracePt t="104880" x="12007850" y="5119688"/>
          <p14:tracePt t="104887" x="12007850" y="5111750"/>
          <p14:tracePt t="104904" x="12015788" y="5103813"/>
          <p14:tracePt t="104911" x="12015788" y="5095875"/>
          <p14:tracePt t="104918" x="12015788" y="5087938"/>
          <p14:tracePt t="104952" x="12015788" y="5080000"/>
          <p14:tracePt t="105031" x="12025313" y="5080000"/>
          <p14:tracePt t="105040" x="12033250" y="5072063"/>
          <p14:tracePt t="105055" x="12049125" y="5072063"/>
          <p14:tracePt t="105062" x="12057063" y="5064125"/>
          <p14:tracePt t="105072" x="12065000" y="5064125"/>
          <p14:tracePt t="105078" x="12072938" y="5064125"/>
          <p14:tracePt t="105091" x="12088813" y="5056188"/>
          <p14:tracePt t="105103" x="12104688" y="5048250"/>
          <p14:tracePt t="105111" x="12112625" y="5048250"/>
          <p14:tracePt t="105128" x="12120563" y="5048250"/>
          <p14:tracePt t="105135" x="12128500" y="5048250"/>
          <p14:tracePt t="105153" x="12144375" y="5040313"/>
          <p14:tracePt t="105176" x="12152313" y="5032375"/>
          <p14:tracePt t="105272" x="12144375" y="5040313"/>
          <p14:tracePt t="105279" x="12128500" y="5048250"/>
          <p14:tracePt t="105287" x="12088813" y="5072063"/>
          <p14:tracePt t="105295" x="12057063" y="5095875"/>
          <p14:tracePt t="105303" x="11999913" y="5135563"/>
          <p14:tracePt t="105312" x="11960225" y="5159375"/>
          <p14:tracePt t="105320" x="11912600" y="5191125"/>
          <p14:tracePt t="105328" x="11872913" y="5222875"/>
          <p14:tracePt t="105335" x="11833225" y="5246688"/>
          <p14:tracePt t="105343" x="11785600" y="5278438"/>
          <p14:tracePt t="105351" x="11737975" y="5310188"/>
          <p14:tracePt t="105360" x="11698288" y="5335588"/>
          <p14:tracePt t="105367" x="11657013" y="5359400"/>
          <p14:tracePt t="105376" x="11617325" y="5391150"/>
          <p14:tracePt t="105383" x="11569700" y="5430838"/>
          <p14:tracePt t="105392" x="11522075" y="5454650"/>
          <p14:tracePt t="105401" x="11482388" y="5486400"/>
          <p14:tracePt t="105409" x="11450638" y="5510213"/>
          <p14:tracePt t="105416" x="11418888" y="5534025"/>
          <p14:tracePt t="105424" x="11387138" y="5557838"/>
          <p14:tracePt t="105431" x="11355388" y="5573713"/>
          <p14:tracePt t="105439" x="11314113" y="5605463"/>
          <p14:tracePt t="105447" x="11282363" y="5629275"/>
          <p14:tracePt t="105456" x="11266488" y="5637213"/>
          <p14:tracePt t="105464" x="11218863" y="5670550"/>
          <p14:tracePt t="105473" x="11202988" y="5678488"/>
          <p14:tracePt t="105479" x="11187113" y="5694363"/>
          <p14:tracePt t="105488" x="11171238" y="5710238"/>
          <p14:tracePt t="105496" x="11155363" y="5710238"/>
          <p14:tracePt t="105503" x="11147425" y="5726113"/>
          <p14:tracePt t="105559" x="11163300" y="5726113"/>
          <p14:tracePt t="105569" x="11179175" y="5726113"/>
          <p14:tracePt t="105576" x="11210925" y="5718175"/>
          <p14:tracePt t="105584" x="11234738" y="5710238"/>
          <p14:tracePt t="105592" x="11258550" y="5702300"/>
          <p14:tracePt t="105599" x="11298238" y="5686425"/>
          <p14:tracePt t="105608" x="11347450" y="5653088"/>
          <p14:tracePt t="105615" x="11379200" y="5629275"/>
          <p14:tracePt t="105623" x="11434763" y="5597525"/>
          <p14:tracePt t="105632" x="11498263" y="5565775"/>
          <p14:tracePt t="105640" x="11553825" y="5534025"/>
          <p14:tracePt t="105647" x="11617325" y="5502275"/>
          <p14:tracePt t="105656" x="11690350" y="5462588"/>
          <p14:tracePt t="105663" x="11769725" y="5430838"/>
          <p14:tracePt t="105671" x="11841163" y="5399088"/>
          <p14:tracePt t="105679" x="11904663" y="5375275"/>
          <p14:tracePt t="105687" x="11944350" y="5351463"/>
          <p14:tracePt t="105696" x="11999913" y="5319713"/>
          <p14:tracePt t="105702" x="12049125" y="5294313"/>
          <p14:tracePt t="105711" x="12080875" y="5278438"/>
          <p14:tracePt t="105720" x="12104688" y="5270500"/>
          <p14:tracePt t="105727" x="12128500" y="5254625"/>
          <p14:tracePt t="105735" x="12136438" y="5246688"/>
          <p14:tracePt t="105744" x="12144375" y="5238750"/>
          <p14:tracePt t="105752" x="12152313" y="5238750"/>
          <p14:tracePt t="105865" x="12120563" y="5238750"/>
          <p14:tracePt t="105872" x="12104688" y="5246688"/>
          <p14:tracePt t="105879" x="12072938" y="5262563"/>
          <p14:tracePt t="105888" x="12041188" y="5278438"/>
          <p14:tracePt t="105896" x="11991975" y="5310188"/>
          <p14:tracePt t="105904" x="11944350" y="5327650"/>
          <p14:tracePt t="105912" x="11904663" y="5351463"/>
          <p14:tracePt t="105920" x="11864975" y="5375275"/>
          <p14:tracePt t="105929" x="11817350" y="5399088"/>
          <p14:tracePt t="105936" x="11769725" y="5422900"/>
          <p14:tracePt t="105944" x="11722100" y="5446713"/>
          <p14:tracePt t="105952" x="11690350" y="5462588"/>
          <p14:tracePt t="105960" x="11641138" y="5478463"/>
          <p14:tracePt t="105968" x="11609388" y="5494338"/>
          <p14:tracePt t="105977" x="11577638" y="5510213"/>
          <p14:tracePt t="105984" x="11545888" y="5526088"/>
          <p14:tracePt t="105992" x="11514138" y="5541963"/>
          <p14:tracePt t="105999" x="11490325" y="5549900"/>
          <p14:tracePt t="106007" x="11458575" y="5565775"/>
          <p14:tracePt t="106024" x="11434763" y="5573713"/>
          <p14:tracePt t="106033" x="11426825" y="5581650"/>
          <p14:tracePt t="106040" x="11410950" y="5581650"/>
          <p14:tracePt t="106055" x="11395075" y="5589588"/>
          <p14:tracePt t="106072" x="11379200" y="5589588"/>
          <p14:tracePt t="106120" x="11387138" y="5589588"/>
          <p14:tracePt t="106127" x="11395075" y="5589588"/>
          <p14:tracePt t="106135" x="11418888" y="5589588"/>
          <p14:tracePt t="106144" x="11426825" y="5589588"/>
          <p14:tracePt t="106152" x="11458575" y="5581650"/>
          <p14:tracePt t="106161" x="11474450" y="5573713"/>
          <p14:tracePt t="106167" x="11514138" y="5557838"/>
          <p14:tracePt t="106176" x="11553825" y="5526088"/>
          <p14:tracePt t="106183" x="11593513" y="5502275"/>
          <p14:tracePt t="106192" x="11641138" y="5470525"/>
          <p14:tracePt t="106199" x="11690350" y="5430838"/>
          <p14:tracePt t="106207" x="11730038" y="5414963"/>
          <p14:tracePt t="106216" x="11785600" y="5375275"/>
          <p14:tracePt t="106224" x="11833225" y="5335588"/>
          <p14:tracePt t="106231" x="11880850" y="5302250"/>
          <p14:tracePt t="106239" x="11920538" y="5278438"/>
          <p14:tracePt t="106247" x="11952288" y="5246688"/>
          <p14:tracePt t="106256" x="11984038" y="5222875"/>
          <p14:tracePt t="106264" x="12015788" y="5207000"/>
          <p14:tracePt t="106274" x="12041188" y="5183188"/>
          <p14:tracePt t="106288" x="12065000" y="5159375"/>
          <p14:tracePt t="106295" x="12080875" y="5159375"/>
          <p14:tracePt t="106303" x="12080875" y="5143500"/>
          <p14:tracePt t="106311" x="12088813" y="5143500"/>
          <p14:tracePt t="106321" x="12096750" y="5135563"/>
          <p14:tracePt t="106423" x="12080875" y="5135563"/>
          <p14:tracePt t="106433" x="12072938" y="5135563"/>
          <p14:tracePt t="106441" x="12065000" y="5135563"/>
          <p14:tracePt t="106447" x="12049125" y="5143500"/>
          <p14:tracePt t="106455" x="12025313" y="5159375"/>
          <p14:tracePt t="106463" x="11999913" y="5167313"/>
          <p14:tracePt t="106472" x="11976100" y="5183188"/>
          <p14:tracePt t="106480" x="11952288" y="5199063"/>
          <p14:tracePt t="106489" x="11920538" y="5214938"/>
          <p14:tracePt t="106496" x="11888788" y="5246688"/>
          <p14:tracePt t="106505" x="11849100" y="5270500"/>
          <p14:tracePt t="106512" x="11809413" y="5302250"/>
          <p14:tracePt t="106520" x="11761788" y="5335588"/>
          <p14:tracePt t="106528" x="11722100" y="5351463"/>
          <p14:tracePt t="106536" x="11664950" y="5383213"/>
          <p14:tracePt t="106544" x="11617325" y="5407025"/>
          <p14:tracePt t="106552" x="11585575" y="5422900"/>
          <p14:tracePt t="106560" x="11545888" y="5446713"/>
          <p14:tracePt t="106567" x="11522075" y="5462588"/>
          <p14:tracePt t="106576" x="11490325" y="5478463"/>
          <p14:tracePt t="106583" x="11466513" y="5494338"/>
          <p14:tracePt t="106592" x="11458575" y="5502275"/>
          <p14:tracePt t="106600" x="11442700" y="5510213"/>
          <p14:tracePt t="106608" x="11418888" y="5518150"/>
          <p14:tracePt t="106617" x="11410950" y="5534025"/>
          <p14:tracePt t="106631" x="11403013" y="5534025"/>
          <p14:tracePt t="106648" x="11395075" y="5541963"/>
          <p14:tracePt t="107569" x="11363325" y="5549900"/>
          <p14:tracePt t="107576" x="11331575" y="5557838"/>
          <p14:tracePt t="107584" x="11274425" y="5565775"/>
          <p14:tracePt t="107593" x="11210925" y="5573713"/>
          <p14:tracePt t="107600" x="11123613" y="5589588"/>
          <p14:tracePt t="107608" x="11028363" y="5605463"/>
          <p14:tracePt t="107616" x="10947400" y="5621338"/>
          <p14:tracePt t="107632" x="10820400" y="5629275"/>
          <p14:tracePt t="107640" x="10580688" y="5645150"/>
          <p14:tracePt t="107649" x="10445750" y="5653088"/>
          <p14:tracePt t="107656" x="10287000" y="5662613"/>
          <p14:tracePt t="107663" x="10142538" y="5670550"/>
          <p14:tracePt t="107672" x="9952038" y="5678488"/>
          <p14:tracePt t="107681" x="9736138" y="5702300"/>
          <p14:tracePt t="107687" x="9488488" y="5741988"/>
          <p14:tracePt t="107697" x="9274175" y="5773738"/>
          <p14:tracePt t="107705" x="9090025" y="5805488"/>
          <p14:tracePt t="107712" x="8883650" y="5829300"/>
          <p14:tracePt t="107719" x="8675688" y="5837238"/>
          <p14:tracePt t="107728" x="8451850" y="5845175"/>
          <p14:tracePt t="107735" x="8253413" y="5853113"/>
          <p14:tracePt t="107745" x="8061325" y="5853113"/>
          <p14:tracePt t="107752" x="7886700" y="5853113"/>
          <p14:tracePt t="107760" x="7718425" y="5845175"/>
          <p14:tracePt t="107769" x="7535863" y="5845175"/>
          <p14:tracePt t="107776" x="7351713" y="5837238"/>
          <p14:tracePt t="107785" x="7192963" y="5829300"/>
          <p14:tracePt t="107792" x="7040563" y="5829300"/>
          <p14:tracePt t="107809" x="6889750" y="5821363"/>
          <p14:tracePt t="107816" x="6602413" y="5821363"/>
          <p14:tracePt t="107824" x="6451600" y="5813425"/>
          <p14:tracePt t="107832" x="6283325" y="5813425"/>
          <p14:tracePt t="107840" x="6124575" y="5813425"/>
          <p14:tracePt t="107849" x="5972175" y="5821363"/>
          <p14:tracePt t="107857" x="5829300" y="5821363"/>
          <p14:tracePt t="107864" x="5692775" y="5829300"/>
          <p14:tracePt t="107873" x="5557838" y="5829300"/>
          <p14:tracePt t="107880" x="5430838" y="5829300"/>
          <p14:tracePt t="107886" x="5310188" y="5829300"/>
          <p14:tracePt t="107895" x="5214938" y="5837238"/>
          <p14:tracePt t="107903" x="5111750" y="5837238"/>
          <p14:tracePt t="107912" x="5022850" y="5837238"/>
          <p14:tracePt t="107920" x="4927600" y="5845175"/>
          <p14:tracePt t="107928" x="4840288" y="5845175"/>
          <p14:tracePt t="107936" x="4760913" y="5853113"/>
          <p14:tracePt t="107944" x="4687888" y="5861050"/>
          <p14:tracePt t="107951" x="4608513" y="5868988"/>
          <p14:tracePt t="107959" x="4529138" y="5876925"/>
          <p14:tracePt t="107967" x="4441825" y="5876925"/>
          <p14:tracePt t="107976" x="4352925" y="5884863"/>
          <p14:tracePt t="107984" x="4273550" y="5884863"/>
          <p14:tracePt t="107992" x="4194175" y="5884863"/>
          <p14:tracePt t="107998" x="4114800" y="5884863"/>
          <p14:tracePt t="108007" x="4035425" y="5884863"/>
          <p14:tracePt t="108015" x="3946525" y="5884863"/>
          <p14:tracePt t="108024" x="3859213" y="5884863"/>
          <p14:tracePt t="108032" x="3779838" y="5884863"/>
          <p14:tracePt t="108041" x="3708400" y="5884863"/>
          <p14:tracePt t="108048" x="3627438" y="5884863"/>
          <p14:tracePt t="108056" x="3563938" y="5884863"/>
          <p14:tracePt t="108063" x="3500438" y="5884863"/>
          <p14:tracePt t="108071" x="3452813" y="5884863"/>
          <p14:tracePt t="108080" x="3405188" y="5884863"/>
          <p14:tracePt t="108089" x="3349625" y="5884863"/>
          <p14:tracePt t="108106" x="3268663" y="5884863"/>
          <p14:tracePt t="108113" x="3228975" y="5884863"/>
          <p14:tracePt t="108119" x="3197225" y="5884863"/>
          <p14:tracePt t="108127" x="3173413" y="5884863"/>
          <p14:tracePt t="108136" x="3149600" y="5884863"/>
          <p14:tracePt t="108145" x="3125788" y="5884863"/>
          <p14:tracePt t="108153" x="3101975" y="5884863"/>
          <p14:tracePt t="108169" x="3078163" y="5884863"/>
          <p14:tracePt t="108175" x="3062288" y="5884863"/>
          <p14:tracePt t="108183" x="3054350" y="5884863"/>
          <p14:tracePt t="108192" x="3038475" y="5884863"/>
          <p14:tracePt t="108200" x="3022600" y="5884863"/>
          <p14:tracePt t="108208" x="3014663" y="5884863"/>
          <p14:tracePt t="108216" x="3006725" y="5884863"/>
          <p14:tracePt t="108224" x="2998788" y="5884863"/>
          <p14:tracePt t="108231" x="2990850" y="5884863"/>
          <p14:tracePt t="108240" x="2982913" y="5876925"/>
          <p14:tracePt t="108247" x="2974975" y="5876925"/>
          <p14:tracePt t="108256" x="2967038" y="5876925"/>
          <p14:tracePt t="108273" x="2957513" y="5876925"/>
          <p14:tracePt t="108303" x="2949575" y="5876925"/>
          <p14:tracePt t="108345" x="2941638" y="5876925"/>
          <p14:tracePt t="108360" x="2933700" y="5876925"/>
          <p14:tracePt t="108368" x="2925763" y="5876925"/>
          <p14:tracePt t="108376" x="2917825" y="5876925"/>
          <p14:tracePt t="108385" x="2909888" y="5876925"/>
          <p14:tracePt t="108392" x="2894013" y="5876925"/>
          <p14:tracePt t="108399" x="2886075" y="5876925"/>
          <p14:tracePt t="108408" x="2870200" y="5876925"/>
          <p14:tracePt t="108415" x="2854325" y="5876925"/>
          <p14:tracePt t="108425" x="2846388" y="5876925"/>
          <p14:tracePt t="108432" x="2830513" y="5876925"/>
          <p14:tracePt t="108441" x="2822575" y="5876925"/>
          <p14:tracePt t="108448" x="2806700" y="5876925"/>
          <p14:tracePt t="108456" x="2798763" y="5876925"/>
          <p14:tracePt t="108463" x="2782888" y="5876925"/>
          <p14:tracePt t="108472" x="2774950" y="5876925"/>
          <p14:tracePt t="108480" x="2759075" y="5876925"/>
          <p14:tracePt t="108489" x="2735263" y="5876925"/>
          <p14:tracePt t="108496" x="2719388" y="5876925"/>
          <p14:tracePt t="108504" x="2711450" y="5876925"/>
          <p14:tracePt t="108512" x="2687638" y="5876925"/>
          <p14:tracePt t="108519" x="2671763" y="5876925"/>
          <p14:tracePt t="108529" x="2640013" y="5868988"/>
          <p14:tracePt t="108536" x="2606675" y="5868988"/>
          <p14:tracePt t="108544" x="2574925" y="5861050"/>
          <p14:tracePt t="108552" x="2551113" y="5861050"/>
          <p14:tracePt t="108560" x="2519363" y="5853113"/>
          <p14:tracePt t="108568" x="2487613" y="5845175"/>
          <p14:tracePt t="108576" x="2463800" y="5837238"/>
          <p14:tracePt t="108583" x="2432050" y="5837238"/>
          <p14:tracePt t="108592" x="2392363" y="5821363"/>
          <p14:tracePt t="108600" x="2360613" y="5821363"/>
          <p14:tracePt t="108609" x="2320925" y="5813425"/>
          <p14:tracePt t="108616" x="2281238" y="5805488"/>
          <p14:tracePt t="108624" x="2247900" y="5797550"/>
          <p14:tracePt t="108631" x="2200275" y="5789613"/>
          <p14:tracePt t="108639" x="2168525" y="5781675"/>
          <p14:tracePt t="108647" x="2128838" y="5773738"/>
          <p14:tracePt t="108658" x="2089150" y="5765800"/>
          <p14:tracePt t="108663" x="2033588" y="5757863"/>
          <p14:tracePt t="108673" x="1985963" y="5749925"/>
          <p14:tracePt t="108681" x="1954213" y="5749925"/>
          <p14:tracePt t="108687" x="1905000" y="5734050"/>
          <p14:tracePt t="108695" x="1881188" y="5734050"/>
          <p14:tracePt t="108704" x="1833563" y="5718175"/>
          <p14:tracePt t="108713" x="1809750" y="5718175"/>
          <p14:tracePt t="108721" x="1785938" y="5718175"/>
          <p14:tracePt t="108728" x="1762125" y="5710238"/>
          <p14:tracePt t="108736" x="1738313" y="5702300"/>
          <p14:tracePt t="108744" x="1722438" y="5702300"/>
          <p14:tracePt t="108751" x="1714500" y="5702300"/>
          <p14:tracePt t="108760" x="1690688" y="5694363"/>
          <p14:tracePt t="108767" x="1674813" y="5694363"/>
          <p14:tracePt t="108776" x="1658938" y="5686425"/>
          <p14:tracePt t="108784" x="1643063" y="5686425"/>
          <p14:tracePt t="108793" x="1611313" y="5686425"/>
          <p14:tracePt t="108800" x="1587500" y="5678488"/>
          <p14:tracePt t="108807" x="1554163" y="5670550"/>
          <p14:tracePt t="108816" x="1530350" y="5670550"/>
          <p14:tracePt t="108824" x="1498600" y="5670550"/>
          <p14:tracePt t="108832" x="1466850" y="5662613"/>
          <p14:tracePt t="108841" x="1427163" y="5653088"/>
          <p14:tracePt t="108849" x="1395413" y="5653088"/>
          <p14:tracePt t="108858" x="1371600" y="5645150"/>
          <p14:tracePt t="108864" x="1339850" y="5637213"/>
          <p14:tracePt t="108872" x="1316038" y="5637213"/>
          <p14:tracePt t="108880" x="1300163" y="5637213"/>
          <p14:tracePt t="108889" x="1268413" y="5629275"/>
          <p14:tracePt t="108897" x="1252538" y="5629275"/>
          <p14:tracePt t="108906" x="1220788" y="5621338"/>
          <p14:tracePt t="108913" x="1203325" y="5621338"/>
          <p14:tracePt t="108920" x="1179513" y="5613400"/>
          <p14:tracePt t="108928" x="1163638" y="5613400"/>
          <p14:tracePt t="108936" x="1139825" y="5605463"/>
          <p14:tracePt t="108945" x="1116013" y="5597525"/>
          <p14:tracePt t="108952" x="1092200" y="5597525"/>
          <p14:tracePt t="108960" x="1060450" y="5597525"/>
          <p14:tracePt t="108969" x="1044575" y="5597525"/>
          <p14:tracePt t="108975" x="1028700" y="5597525"/>
          <p14:tracePt t="108983" x="1004888" y="5589588"/>
          <p14:tracePt t="108992" x="973138" y="5589588"/>
          <p14:tracePt t="109001" x="957263" y="5581650"/>
          <p14:tracePt t="109008" x="925513" y="5581650"/>
          <p14:tracePt t="109016" x="901700" y="5573713"/>
          <p14:tracePt t="109024" x="885825" y="5573713"/>
          <p14:tracePt t="109032" x="860425" y="5573713"/>
          <p14:tracePt t="109041" x="844550" y="5573713"/>
          <p14:tracePt t="109047" x="820738" y="5573713"/>
          <p14:tracePt t="109056" x="804863" y="5573713"/>
          <p14:tracePt t="109064" x="796925" y="5573713"/>
          <p14:tracePt t="109081" x="788988" y="5573713"/>
          <p14:tracePt t="109152" x="796925" y="5573713"/>
          <p14:tracePt t="109160" x="804863" y="5573713"/>
          <p14:tracePt t="109176" x="820738" y="5565775"/>
          <p14:tracePt t="109184" x="828675" y="5565775"/>
          <p14:tracePt t="109193" x="844550" y="5565775"/>
          <p14:tracePt t="109200" x="852488" y="5565775"/>
          <p14:tracePt t="109208" x="868363" y="5565775"/>
          <p14:tracePt t="109215" x="877888" y="5565775"/>
          <p14:tracePt t="109225" x="901700" y="5565775"/>
          <p14:tracePt t="109232" x="925513" y="5565775"/>
          <p14:tracePt t="109241" x="941388" y="5565775"/>
          <p14:tracePt t="109249" x="957263" y="5565775"/>
          <p14:tracePt t="109256" x="973138" y="5565775"/>
          <p14:tracePt t="109263" x="996950" y="5565775"/>
          <p14:tracePt t="109271" x="1012825" y="5565775"/>
          <p14:tracePt t="109281" x="1036638" y="5557838"/>
          <p14:tracePt t="109289" x="1052513" y="5557838"/>
          <p14:tracePt t="109296" x="1068388" y="5557838"/>
          <p14:tracePt t="109305" x="1076325" y="5557838"/>
          <p14:tracePt t="109312" x="1092200" y="5557838"/>
          <p14:tracePt t="109321" x="1108075" y="5557838"/>
          <p14:tracePt t="109328" x="1123950" y="5557838"/>
          <p14:tracePt t="109336" x="1139825" y="5557838"/>
          <p14:tracePt t="109344" x="1155700" y="5557838"/>
          <p14:tracePt t="109352" x="1171575" y="5557838"/>
          <p14:tracePt t="109361" x="1187450" y="5557838"/>
          <p14:tracePt t="109368" x="1203325" y="5557838"/>
          <p14:tracePt t="109377" x="1220788" y="5557838"/>
          <p14:tracePt t="109383" x="1236663" y="5557838"/>
          <p14:tracePt t="109393" x="1260475" y="5557838"/>
          <p14:tracePt t="109400" x="1276350" y="5557838"/>
          <p14:tracePt t="109408" x="1300163" y="5557838"/>
          <p14:tracePt t="109416" x="1316038" y="5557838"/>
          <p14:tracePt t="109424" x="1339850" y="5557838"/>
          <p14:tracePt t="109432" x="1371600" y="5557838"/>
          <p14:tracePt t="109440" x="1395413" y="5557838"/>
          <p14:tracePt t="109447" x="1419225" y="5557838"/>
          <p14:tracePt t="109456" x="1450975" y="5557838"/>
          <p14:tracePt t="109464" x="1490663" y="5557838"/>
          <p14:tracePt t="109473" x="1514475" y="5557838"/>
          <p14:tracePt t="109481" x="1538288" y="5557838"/>
          <p14:tracePt t="109489" x="1562100" y="5557838"/>
          <p14:tracePt t="109497" x="1587500" y="5557838"/>
          <p14:tracePt t="109506" x="1611313" y="5549900"/>
          <p14:tracePt t="109512" x="1643063" y="5549900"/>
          <p14:tracePt t="109521" x="1658938" y="5549900"/>
          <p14:tracePt t="109528" x="1690688" y="5549900"/>
          <p14:tracePt t="109536" x="1714500" y="5549900"/>
          <p14:tracePt t="109544" x="1738313" y="5549900"/>
          <p14:tracePt t="109551" x="1762125" y="5549900"/>
          <p14:tracePt t="109560" x="1793875" y="5549900"/>
          <p14:tracePt t="109568" x="1817688" y="5549900"/>
          <p14:tracePt t="109576" x="1849438" y="5549900"/>
          <p14:tracePt t="109584" x="1873250" y="5549900"/>
          <p14:tracePt t="109592" x="1912938" y="5549900"/>
          <p14:tracePt t="109600" x="1946275" y="5549900"/>
          <p14:tracePt t="109608" x="1985963" y="5549900"/>
          <p14:tracePt t="109616" x="2033588" y="5549900"/>
          <p14:tracePt t="109625" x="2073275" y="5549900"/>
          <p14:tracePt t="109632" x="2097088" y="5549900"/>
          <p14:tracePt t="109640" x="2136775" y="5557838"/>
          <p14:tracePt t="109648" x="2184400" y="5557838"/>
          <p14:tracePt t="109658" x="2232025" y="5557838"/>
          <p14:tracePt t="109664" x="2265363" y="5557838"/>
          <p14:tracePt t="109673" x="2312988" y="5557838"/>
          <p14:tracePt t="109680" x="2352675" y="5557838"/>
          <p14:tracePt t="109689" x="2376488" y="5557838"/>
          <p14:tracePt t="109696" x="2408238" y="5557838"/>
          <p14:tracePt t="109705" x="2439988" y="5557838"/>
          <p14:tracePt t="109712" x="2479675" y="5557838"/>
          <p14:tracePt t="109719" x="2511425" y="5557838"/>
          <p14:tracePt t="109728" x="2543175" y="5557838"/>
          <p14:tracePt t="109735" x="2566988" y="5557838"/>
          <p14:tracePt t="109744" x="2616200" y="5557838"/>
          <p14:tracePt t="109752" x="2655888" y="5557838"/>
          <p14:tracePt t="109760" x="2687638" y="5557838"/>
          <p14:tracePt t="109768" x="2719388" y="5557838"/>
          <p14:tracePt t="109776" x="2743200" y="5557838"/>
          <p14:tracePt t="109784" x="2774950" y="5557838"/>
          <p14:tracePt t="109792" x="2806700" y="5557838"/>
          <p14:tracePt t="109800" x="2830513" y="5557838"/>
          <p14:tracePt t="109809" x="2854325" y="5557838"/>
          <p14:tracePt t="109816" x="2870200" y="5557838"/>
          <p14:tracePt t="109825" x="2886075" y="5557838"/>
          <p14:tracePt t="109833" x="2901950" y="5557838"/>
          <p14:tracePt t="109840" x="2917825" y="5557838"/>
          <p14:tracePt t="109847" x="2925763" y="5557838"/>
          <p14:tracePt t="109856" x="2941638" y="5557838"/>
          <p14:tracePt t="109864" x="2957513" y="5557838"/>
          <p14:tracePt t="109873" x="2967038" y="5557838"/>
          <p14:tracePt t="109882" x="2982913" y="5557838"/>
          <p14:tracePt t="109890" x="3006725" y="5557838"/>
          <p14:tracePt t="109897" x="3030538" y="5565775"/>
          <p14:tracePt t="109904" x="3054350" y="5565775"/>
          <p14:tracePt t="109912" x="3070225" y="5565775"/>
          <p14:tracePt t="109920" x="3094038" y="5565775"/>
          <p14:tracePt t="109929" x="3117850" y="5565775"/>
          <p14:tracePt t="109936" x="3141663" y="5565775"/>
          <p14:tracePt t="109944" x="3165475" y="5565775"/>
          <p14:tracePt t="109952" x="3189288" y="5565775"/>
          <p14:tracePt t="109960" x="3221038" y="5565775"/>
          <p14:tracePt t="109968" x="3252788" y="5573713"/>
          <p14:tracePt t="109976" x="3276600" y="5573713"/>
          <p14:tracePt t="109985" x="3300413" y="5573713"/>
          <p14:tracePt t="109994" x="3325813" y="5573713"/>
          <p14:tracePt t="110001" x="3357563" y="5573713"/>
          <p14:tracePt t="110008" x="3381375" y="5573713"/>
          <p14:tracePt t="110016" x="3413125" y="5573713"/>
          <p14:tracePt t="110033" x="3444875" y="5573713"/>
          <p14:tracePt t="110040" x="3492500" y="5573713"/>
          <p14:tracePt t="110047" x="3516313" y="5573713"/>
          <p14:tracePt t="110056" x="3540125" y="5581650"/>
          <p14:tracePt t="110064" x="3563938" y="5581650"/>
          <p14:tracePt t="110073" x="3587750" y="5581650"/>
          <p14:tracePt t="110080" x="3619500" y="5581650"/>
          <p14:tracePt t="110089" x="3635375" y="5581650"/>
          <p14:tracePt t="110104" x="3684588" y="5581650"/>
          <p14:tracePt t="110112" x="3700463" y="5581650"/>
          <p14:tracePt t="110120" x="3716338" y="5581650"/>
          <p14:tracePt t="110127" x="3732213" y="5581650"/>
          <p14:tracePt t="110137" x="3756025" y="5581650"/>
          <p14:tracePt t="110145" x="3771900" y="5581650"/>
          <p14:tracePt t="110152" x="3787775" y="5589588"/>
          <p14:tracePt t="110161" x="3803650" y="5589588"/>
          <p14:tracePt t="110168" x="3819525" y="5589588"/>
          <p14:tracePt t="110177" x="3835400" y="5589588"/>
          <p14:tracePt t="110184" x="3843338" y="5589588"/>
          <p14:tracePt t="110192" x="3859213" y="5597525"/>
          <p14:tracePt t="110200" x="3875088" y="5597525"/>
          <p14:tracePt t="110208" x="3890963" y="5597525"/>
          <p14:tracePt t="110216" x="3898900" y="5597525"/>
          <p14:tracePt t="110233" x="3914775" y="5605463"/>
          <p14:tracePt t="110248" x="3930650" y="5605463"/>
          <p14:tracePt t="110265" x="3938588" y="5605463"/>
          <p14:tracePt t="110273" x="3946525" y="5605463"/>
          <p14:tracePt t="110288" x="3962400" y="5613400"/>
          <p14:tracePt t="110304" x="3970338" y="5613400"/>
          <p14:tracePt t="110313" x="3978275" y="5613400"/>
          <p14:tracePt t="110328" x="3986213" y="5613400"/>
          <p14:tracePt t="110600" x="3970338" y="5613400"/>
          <p14:tracePt t="110608" x="3954463" y="5613400"/>
          <p14:tracePt t="110616" x="3954463" y="5621338"/>
          <p14:tracePt t="110624" x="3938588" y="5629275"/>
          <p14:tracePt t="110632" x="3914775" y="5629275"/>
          <p14:tracePt t="110639" x="3890963" y="5629275"/>
          <p14:tracePt t="110648" x="3867150" y="5637213"/>
          <p14:tracePt t="110657" x="3843338" y="5645150"/>
          <p14:tracePt t="110664" x="3819525" y="5645150"/>
          <p14:tracePt t="110673" x="3795713" y="5645150"/>
          <p14:tracePt t="110681" x="3779838" y="5653088"/>
          <p14:tracePt t="110688" x="3748088" y="5653088"/>
          <p14:tracePt t="110695" x="3716338" y="5653088"/>
          <p14:tracePt t="110705" x="3684588" y="5645150"/>
          <p14:tracePt t="110712" x="3651250" y="5645150"/>
          <p14:tracePt t="110720" x="3619500" y="5645150"/>
          <p14:tracePt t="110728" x="3563938" y="5645150"/>
          <p14:tracePt t="110738" x="3500438" y="5645150"/>
          <p14:tracePt t="110745" x="3452813" y="5637213"/>
          <p14:tracePt t="110752" x="3397250" y="5637213"/>
          <p14:tracePt t="110760" x="3357563" y="5637213"/>
          <p14:tracePt t="110769" x="3300413" y="5637213"/>
          <p14:tracePt t="110776" x="3244850" y="5637213"/>
          <p14:tracePt t="110784" x="3213100" y="5637213"/>
          <p14:tracePt t="110792" x="3165475" y="5637213"/>
          <p14:tracePt t="110801" x="3117850" y="5629275"/>
          <p14:tracePt t="110808" x="3078163" y="5629275"/>
          <p14:tracePt t="110816" x="3038475" y="5629275"/>
          <p14:tracePt t="110824" x="2998788" y="5629275"/>
          <p14:tracePt t="110833" x="2967038" y="5629275"/>
          <p14:tracePt t="110841" x="2941638" y="5629275"/>
          <p14:tracePt t="110848" x="2917825" y="5629275"/>
          <p14:tracePt t="110856" x="2901950" y="5629275"/>
          <p14:tracePt t="110865" x="2878138" y="5629275"/>
          <p14:tracePt t="110873" x="2862263" y="5629275"/>
          <p14:tracePt t="110880" x="2838450" y="5629275"/>
          <p14:tracePt t="110888" x="2822575" y="5629275"/>
          <p14:tracePt t="110897" x="2806700" y="5629275"/>
          <p14:tracePt t="110905" x="2798763" y="5629275"/>
          <p14:tracePt t="110912" x="2782888" y="5637213"/>
          <p14:tracePt t="110921" x="2767013" y="5637213"/>
          <p14:tracePt t="110928" x="2759075" y="5637213"/>
          <p14:tracePt t="110936" x="2751138" y="5637213"/>
          <p14:tracePt t="110944" x="2743200" y="5645150"/>
          <p14:tracePt t="111095" x="2751138" y="5645150"/>
          <p14:tracePt t="111113" x="2759075" y="5645150"/>
          <p14:tracePt t="111120" x="2767013" y="5645150"/>
          <p14:tracePt t="111128" x="2774950" y="5645150"/>
          <p14:tracePt t="111137" x="2790825" y="5645150"/>
          <p14:tracePt t="111144" x="2814638" y="5637213"/>
          <p14:tracePt t="111153" x="2830513" y="5637213"/>
          <p14:tracePt t="111160" x="2862263" y="5629275"/>
          <p14:tracePt t="111168" x="2886075" y="5629275"/>
          <p14:tracePt t="111177" x="2901950" y="5629275"/>
          <p14:tracePt t="111184" x="2925763" y="5621338"/>
          <p14:tracePt t="111193" x="2957513" y="5621338"/>
          <p14:tracePt t="111200" x="2982913" y="5613400"/>
          <p14:tracePt t="111209" x="2998788" y="5613400"/>
          <p14:tracePt t="111216" x="3030538" y="5613400"/>
          <p14:tracePt t="111224" x="3054350" y="5613400"/>
          <p14:tracePt t="111232" x="3086100" y="5613400"/>
          <p14:tracePt t="111240" x="3101975" y="5613400"/>
          <p14:tracePt t="111248" x="3141663" y="5613400"/>
          <p14:tracePt t="111257" x="3165475" y="5613400"/>
          <p14:tracePt t="111264" x="3189288" y="5613400"/>
          <p14:tracePt t="111273" x="3213100" y="5613400"/>
          <p14:tracePt t="111281" x="3244850" y="5613400"/>
          <p14:tracePt t="111289" x="3260725" y="5613400"/>
          <p14:tracePt t="111296" x="3276600" y="5613400"/>
          <p14:tracePt t="111304" x="3292475" y="5621338"/>
          <p14:tracePt t="111312" x="3308350" y="5621338"/>
          <p14:tracePt t="111320" x="3333750" y="5621338"/>
          <p14:tracePt t="111329" x="3349625" y="5621338"/>
          <p14:tracePt t="111337" x="3365500" y="5629275"/>
          <p14:tracePt t="111344" x="3397250" y="5629275"/>
          <p14:tracePt t="111352" x="3421063" y="5629275"/>
          <p14:tracePt t="111361" x="3460750" y="5645150"/>
          <p14:tracePt t="111368" x="3492500" y="5645150"/>
          <p14:tracePt t="111376" x="3516313" y="5653088"/>
          <p14:tracePt t="111386" x="3571875" y="5662613"/>
          <p14:tracePt t="111392" x="3619500" y="5670550"/>
          <p14:tracePt t="111401" x="3660775" y="5678488"/>
          <p14:tracePt t="111408" x="3708400" y="5678488"/>
          <p14:tracePt t="111416" x="3748088" y="5686425"/>
          <p14:tracePt t="111424" x="3779838" y="5694363"/>
          <p14:tracePt t="111433" x="3811588" y="5694363"/>
          <p14:tracePt t="111440" x="3843338" y="5702300"/>
          <p14:tracePt t="111448" x="3867150" y="5702300"/>
          <p14:tracePt t="111456" x="3890963" y="5702300"/>
          <p14:tracePt t="111464" x="3914775" y="5702300"/>
          <p14:tracePt t="111473" x="3938588" y="5702300"/>
          <p14:tracePt t="111481" x="3954463" y="5702300"/>
          <p14:tracePt t="111491" x="3970338" y="5702300"/>
          <p14:tracePt t="111497" x="3986213" y="5702300"/>
          <p14:tracePt t="111505" x="4002088" y="5702300"/>
          <p14:tracePt t="111512" x="4027488" y="5702300"/>
          <p14:tracePt t="111521" x="4051300" y="5702300"/>
          <p14:tracePt t="111529" x="4083050" y="5710238"/>
          <p14:tracePt t="111537" x="4098925" y="5710238"/>
          <p14:tracePt t="111544" x="4114800" y="5710238"/>
          <p14:tracePt t="111552" x="4138613" y="5710238"/>
          <p14:tracePt t="111560" x="4154488" y="5710238"/>
          <p14:tracePt t="111568" x="4170363" y="5710238"/>
          <p14:tracePt t="111576" x="4186238" y="5710238"/>
          <p14:tracePt t="111584" x="4210050" y="5710238"/>
          <p14:tracePt t="111593" x="4225925" y="5710238"/>
          <p14:tracePt t="111601" x="4233863" y="5718175"/>
          <p14:tracePt t="111608" x="4241800" y="5718175"/>
          <p14:tracePt t="111616" x="4257675" y="5718175"/>
          <p14:tracePt t="111824" x="4241800" y="5718175"/>
          <p14:tracePt t="111832" x="4225925" y="5718175"/>
          <p14:tracePt t="111849" x="4210050" y="5726113"/>
          <p14:tracePt t="111856" x="4194175" y="5726113"/>
          <p14:tracePt t="111865" x="4154488" y="5726113"/>
          <p14:tracePt t="111874" x="4130675" y="5734050"/>
          <p14:tracePt t="111881" x="4106863" y="5741988"/>
          <p14:tracePt t="111889" x="4075113" y="5741988"/>
          <p14:tracePt t="111897" x="4043363" y="5749925"/>
          <p14:tracePt t="111904" x="4002088" y="5757863"/>
          <p14:tracePt t="111912" x="3954463" y="5757863"/>
          <p14:tracePt t="111920" x="3898900" y="5757863"/>
          <p14:tracePt t="111928" x="3819525" y="5757863"/>
          <p14:tracePt t="111937" x="3756025" y="5765800"/>
          <p14:tracePt t="111944" x="3676650" y="5765800"/>
          <p14:tracePt t="111952" x="3595688" y="5765800"/>
          <p14:tracePt t="111960" x="3516313" y="5757863"/>
          <p14:tracePt t="111969" x="3421063" y="5757863"/>
          <p14:tracePt t="111976" x="3341688" y="5749925"/>
          <p14:tracePt t="111985" x="3268663" y="5749925"/>
          <p14:tracePt t="111992" x="3189288" y="5741988"/>
          <p14:tracePt t="112001" x="3109913" y="5741988"/>
          <p14:tracePt t="112009" x="3046413" y="5734050"/>
          <p14:tracePt t="112016" x="2982913" y="5734050"/>
          <p14:tracePt t="112025" x="2894013" y="5726113"/>
          <p14:tracePt t="112032" x="2838450" y="5726113"/>
          <p14:tracePt t="112040" x="2774950" y="5718175"/>
          <p14:tracePt t="112049" x="2719388" y="5718175"/>
          <p14:tracePt t="112056" x="2655888" y="5718175"/>
          <p14:tracePt t="112064" x="2616200" y="5718175"/>
          <p14:tracePt t="112072" x="2574925" y="5718175"/>
          <p14:tracePt t="112080" x="2543175" y="5710238"/>
          <p14:tracePt t="112090" x="2511425" y="5710238"/>
          <p14:tracePt t="112104" x="2487613" y="5710238"/>
          <p14:tracePt t="112106" x="2471738" y="5710238"/>
          <p14:tracePt t="112114" x="2447925" y="5710238"/>
          <p14:tracePt t="112121" x="2439988" y="5710238"/>
          <p14:tracePt t="112128" x="2424113" y="5710238"/>
          <p14:tracePt t="112145" x="2416175" y="5710238"/>
          <p14:tracePt t="112200" x="2432050" y="5702300"/>
          <p14:tracePt t="112208" x="2439988" y="5702300"/>
          <p14:tracePt t="112217" x="2463800" y="5702300"/>
          <p14:tracePt t="112224" x="2479675" y="5702300"/>
          <p14:tracePt t="112232" x="2495550" y="5702300"/>
          <p14:tracePt t="112241" x="2519363" y="5702300"/>
          <p14:tracePt t="112249" x="2535238" y="5702300"/>
          <p14:tracePt t="112256" x="2551113" y="5702300"/>
          <p14:tracePt t="112264" x="2574925" y="5702300"/>
          <p14:tracePt t="112273" x="2606675" y="5702300"/>
          <p14:tracePt t="112280" x="2640013" y="5702300"/>
          <p14:tracePt t="112289" x="2695575" y="5702300"/>
          <p14:tracePt t="112297" x="2743200" y="5702300"/>
          <p14:tracePt t="112305" x="2830513" y="5702300"/>
          <p14:tracePt t="112312" x="2894013" y="5702300"/>
          <p14:tracePt t="112321" x="2974975" y="5702300"/>
          <p14:tracePt t="112328" x="3070225" y="5702300"/>
          <p14:tracePt t="112337" x="3173413" y="5710238"/>
          <p14:tracePt t="112344" x="3268663" y="5710238"/>
          <p14:tracePt t="112353" x="3381375" y="5710238"/>
          <p14:tracePt t="112361" x="3468688" y="5710238"/>
          <p14:tracePt t="112368" x="3571875" y="5694363"/>
          <p14:tracePt t="112376" x="3651250" y="5686425"/>
          <p14:tracePt t="112384" x="3708400" y="5670550"/>
          <p14:tracePt t="112392" x="3763963" y="5662613"/>
          <p14:tracePt t="112400" x="3795713" y="5645150"/>
          <p14:tracePt t="112408" x="3811588" y="5637213"/>
          <p14:tracePt t="112416" x="3827463" y="5621338"/>
          <p14:tracePt t="112424" x="3835400" y="5613400"/>
          <p14:tracePt t="112432" x="3851275" y="5605463"/>
          <p14:tracePt t="112440" x="3859213" y="5597525"/>
          <p14:tracePt t="112448" x="3867150" y="5589588"/>
          <p14:tracePt t="112456" x="3875088" y="5581650"/>
          <p14:tracePt t="112464" x="3883025" y="5573713"/>
          <p14:tracePt t="112472" x="3890963" y="5565775"/>
          <p14:tracePt t="112481" x="3906838" y="5557838"/>
          <p14:tracePt t="112489" x="3914775" y="5557838"/>
          <p14:tracePt t="112496" x="3922713" y="5549900"/>
          <p14:tracePt t="112505" x="3938588" y="5541963"/>
          <p14:tracePt t="112529" x="3946525" y="5534025"/>
          <p14:tracePt t="112585" x="3938588" y="5534025"/>
          <p14:tracePt t="112592" x="3922713" y="5534025"/>
          <p14:tracePt t="112600" x="3906838" y="5534025"/>
          <p14:tracePt t="112609" x="3883025" y="5534025"/>
          <p14:tracePt t="112617" x="3843338" y="5541963"/>
          <p14:tracePt t="112625" x="3811588" y="5549900"/>
          <p14:tracePt t="112633" x="3779838" y="5557838"/>
          <p14:tracePt t="112641" x="3740150" y="5565775"/>
          <p14:tracePt t="112649" x="3684588" y="5565775"/>
          <p14:tracePt t="112655" x="3627438" y="5573713"/>
          <p14:tracePt t="112665" x="3571875" y="5573713"/>
          <p14:tracePt t="112673" x="3500438" y="5573713"/>
          <p14:tracePt t="112680" x="3429000" y="5581650"/>
          <p14:tracePt t="112689" x="3349625" y="5581650"/>
          <p14:tracePt t="112696" x="3284538" y="5581650"/>
          <p14:tracePt t="112705" x="3205163" y="5581650"/>
          <p14:tracePt t="112712" x="3157538" y="5581650"/>
          <p14:tracePt t="112721" x="3094038" y="5581650"/>
          <p14:tracePt t="112728" x="3038475" y="5581650"/>
          <p14:tracePt t="112737" x="2990850" y="5581650"/>
          <p14:tracePt t="112744" x="2941638" y="5581650"/>
          <p14:tracePt t="112753" x="2894013" y="5581650"/>
          <p14:tracePt t="112762" x="2862263" y="5581650"/>
          <p14:tracePt t="112768" x="2846388" y="5589588"/>
          <p14:tracePt t="112777" x="2838450" y="5589588"/>
          <p14:tracePt t="112784" x="2830513" y="5589588"/>
          <p14:tracePt t="112792" x="2814638" y="5597525"/>
          <p14:tracePt t="112840" x="2806700" y="5597525"/>
          <p14:tracePt t="112961" x="2814638" y="5605463"/>
          <p14:tracePt t="112969" x="2822575" y="5605463"/>
          <p14:tracePt t="112977" x="2846388" y="5605463"/>
          <p14:tracePt t="112984" x="2878138" y="5605463"/>
          <p14:tracePt t="112993" x="2909888" y="5605463"/>
          <p14:tracePt t="113001" x="2941638" y="5613400"/>
          <p14:tracePt t="113009" x="2982913" y="5621338"/>
          <p14:tracePt t="113016" x="3022600" y="5629275"/>
          <p14:tracePt t="113024" x="3070225" y="5637213"/>
          <p14:tracePt t="113032" x="3117850" y="5645150"/>
          <p14:tracePt t="113040" x="3173413" y="5662613"/>
          <p14:tracePt t="113049" x="3221038" y="5670550"/>
          <p14:tracePt t="113056" x="3268663" y="5678488"/>
          <p14:tracePt t="113064" x="3300413" y="5686425"/>
          <p14:tracePt t="113072" x="3349625" y="5694363"/>
          <p14:tracePt t="113080" x="3405188" y="5702300"/>
          <p14:tracePt t="113089" x="3460750" y="5718175"/>
          <p14:tracePt t="113104" x="3556000" y="5726113"/>
          <p14:tracePt t="113112" x="3587750" y="5741988"/>
          <p14:tracePt t="113121" x="3619500" y="5741988"/>
          <p14:tracePt t="113128" x="3660775" y="5749925"/>
          <p14:tracePt t="113136" x="3692525" y="5749925"/>
          <p14:tracePt t="113144" x="3708400" y="5757863"/>
          <p14:tracePt t="113152" x="3740150" y="5757863"/>
          <p14:tracePt t="113162" x="3756025" y="5757863"/>
          <p14:tracePt t="113168" x="3779838" y="5765800"/>
          <p14:tracePt t="113176" x="3795713" y="5765800"/>
          <p14:tracePt t="113185" x="3803650" y="5765800"/>
          <p14:tracePt t="113193" x="3811588" y="5765800"/>
          <p14:tracePt t="113201" x="3827463" y="5765800"/>
          <p14:tracePt t="113217" x="3835400" y="5765800"/>
          <p14:tracePt t="113224" x="3843338" y="5765800"/>
          <p14:tracePt t="113240" x="3851275" y="5765800"/>
          <p14:tracePt t="113248" x="3859213" y="5765800"/>
          <p14:tracePt t="113257" x="3867150" y="5765800"/>
          <p14:tracePt t="113264" x="3883025" y="5765800"/>
          <p14:tracePt t="113280" x="3898900" y="5765800"/>
          <p14:tracePt t="113288" x="3906838" y="5765800"/>
          <p14:tracePt t="113296" x="3914775" y="5765800"/>
          <p14:tracePt t="113305" x="3930650" y="5765800"/>
          <p14:tracePt t="113312" x="3938588" y="5765800"/>
          <p14:tracePt t="113322" x="3946525" y="5765800"/>
          <p14:tracePt t="113336" x="3954463" y="5765800"/>
          <p14:tracePt t="113554" x="3946525" y="5765800"/>
          <p14:tracePt t="113569" x="3930650" y="5765800"/>
          <p14:tracePt t="113576" x="3922713" y="5765800"/>
          <p14:tracePt t="113584" x="3914775" y="5765800"/>
          <p14:tracePt t="113592" x="3906838" y="5765800"/>
          <p14:tracePt t="113601" x="3890963" y="5773738"/>
          <p14:tracePt t="113609" x="3875088" y="5773738"/>
          <p14:tracePt t="113616" x="3859213" y="5781675"/>
          <p14:tracePt t="113624" x="3843338" y="5781675"/>
          <p14:tracePt t="113632" x="3819525" y="5781675"/>
          <p14:tracePt t="113640" x="3795713" y="5781675"/>
          <p14:tracePt t="113648" x="3779838" y="5781675"/>
          <p14:tracePt t="113657" x="3748088" y="5781675"/>
          <p14:tracePt t="113665" x="3724275" y="5773738"/>
          <p14:tracePt t="113673" x="3676650" y="5773738"/>
          <p14:tracePt t="113680" x="3643313" y="5765800"/>
          <p14:tracePt t="113689" x="3595688" y="5757863"/>
          <p14:tracePt t="113697" x="3540125" y="5749925"/>
          <p14:tracePt t="113706" x="3476625" y="5734050"/>
          <p14:tracePt t="113714" x="3436938" y="5734050"/>
          <p14:tracePt t="113722" x="3389313" y="5726113"/>
          <p14:tracePt t="113729" x="3349625" y="5718175"/>
          <p14:tracePt t="113737" x="3308350" y="5710238"/>
          <p14:tracePt t="113744" x="3284538" y="5702300"/>
          <p14:tracePt t="113753" x="3260725" y="5702300"/>
          <p14:tracePt t="113760" x="3236913" y="5694363"/>
          <p14:tracePt t="113768" x="3221038" y="5694363"/>
          <p14:tracePt t="113777" x="3205163" y="5694363"/>
          <p14:tracePt t="113794" x="3197225" y="5694363"/>
          <p14:tracePt t="113929" x="3205163" y="5694363"/>
          <p14:tracePt t="113945" x="3221038" y="5694363"/>
          <p14:tracePt t="113961" x="3236913" y="5686425"/>
          <p14:tracePt t="113968" x="3244850" y="5686425"/>
          <p14:tracePt t="113976" x="3260725" y="5686425"/>
          <p14:tracePt t="113984" x="3276600" y="5686425"/>
          <p14:tracePt t="113993" x="3300413" y="5678488"/>
          <p14:tracePt t="114000" x="3317875" y="5678488"/>
          <p14:tracePt t="114009" x="3333750" y="5678488"/>
          <p14:tracePt t="114017" x="3365500" y="5678488"/>
          <p14:tracePt t="114024" x="3413125" y="5678488"/>
          <p14:tracePt t="114032" x="3444875" y="5678488"/>
          <p14:tracePt t="114040" x="3476625" y="5678488"/>
          <p14:tracePt t="114048" x="3524250" y="5678488"/>
          <p14:tracePt t="114055" x="3563938" y="5678488"/>
          <p14:tracePt t="114065" x="3595688" y="5678488"/>
          <p14:tracePt t="114073" x="3635375" y="5678488"/>
          <p14:tracePt t="114081" x="3668713" y="5678488"/>
          <p14:tracePt t="114103" x="3724275" y="5678488"/>
          <p14:tracePt t="114104" x="3756025" y="5678488"/>
          <p14:tracePt t="114112" x="3779838" y="5678488"/>
          <p14:tracePt t="114121" x="3795713" y="5678488"/>
          <p14:tracePt t="114129" x="3803650" y="5678488"/>
          <p14:tracePt t="114138" x="3819525" y="5678488"/>
          <p14:tracePt t="114145" x="3835400" y="5678488"/>
          <p14:tracePt t="114169" x="3851275" y="5678488"/>
          <p14:tracePt t="114193" x="3867150" y="5678488"/>
          <p14:tracePt t="114217" x="3883025" y="5678488"/>
          <p14:tracePt t="118665" x="3867150" y="5678488"/>
          <p14:tracePt t="118672" x="3835400" y="5678488"/>
          <p14:tracePt t="118681" x="3819525" y="5678488"/>
          <p14:tracePt t="118689" x="3803650" y="5678488"/>
          <p14:tracePt t="118697" x="3763963" y="5686425"/>
          <p14:tracePt t="118706" x="3740150" y="5686425"/>
          <p14:tracePt t="118714" x="3708400" y="5686425"/>
          <p14:tracePt t="118722" x="3692525" y="5686425"/>
          <p14:tracePt t="118730" x="3676650" y="5686425"/>
          <p14:tracePt t="118738" x="3660775" y="5678488"/>
          <p14:tracePt t="118744" x="3643313" y="5678488"/>
          <p14:tracePt t="118753" x="3635375" y="5678488"/>
          <p14:tracePt t="118762" x="3611563" y="5678488"/>
          <p14:tracePt t="118770" x="3595688" y="5678488"/>
          <p14:tracePt t="118778" x="3579813" y="5678488"/>
          <p14:tracePt t="118786" x="3563938" y="5678488"/>
          <p14:tracePt t="118794" x="3548063" y="5678488"/>
          <p14:tracePt t="118802" x="3516313" y="5678488"/>
          <p14:tracePt t="118809" x="3492500" y="5678488"/>
          <p14:tracePt t="118818" x="3468688" y="5678488"/>
          <p14:tracePt t="118826" x="3444875" y="5678488"/>
          <p14:tracePt t="118833" x="3421063" y="5678488"/>
          <p14:tracePt t="118840" x="3389313" y="5678488"/>
          <p14:tracePt t="118850" x="3373438" y="5678488"/>
          <p14:tracePt t="118858" x="3341688" y="5678488"/>
          <p14:tracePt t="118867" x="3333750" y="5678488"/>
          <p14:tracePt t="118882" x="3308350" y="5678488"/>
          <p14:tracePt t="118889" x="3300413" y="5678488"/>
          <p14:tracePt t="118905" x="3292475" y="5670550"/>
          <p14:tracePt t="118914" x="3284538" y="5670550"/>
          <p14:tracePt t="118921" x="3276600" y="5662613"/>
          <p14:tracePt t="118929" x="3268663" y="5662613"/>
          <p14:tracePt t="118938" x="3260725" y="5662613"/>
          <p14:tracePt t="118945" x="3252788" y="5662613"/>
          <p14:tracePt t="118953" x="3236913" y="5662613"/>
          <p14:tracePt t="118960" x="3221038" y="5662613"/>
          <p14:tracePt t="118970" x="3189288" y="5653088"/>
          <p14:tracePt t="118977" x="3173413" y="5645150"/>
          <p14:tracePt t="118986" x="3165475" y="5645150"/>
          <p14:tracePt t="118993" x="3149600" y="5645150"/>
          <p14:tracePt t="119001" x="3133725" y="5645150"/>
          <p14:tracePt t="119009" x="3125788" y="5645150"/>
          <p14:tracePt t="119018" x="3117850" y="5645150"/>
          <p14:tracePt t="119154" x="3133725" y="5645150"/>
          <p14:tracePt t="119169" x="3141663" y="5637213"/>
          <p14:tracePt t="119186" x="3149600" y="5637213"/>
          <p14:tracePt t="119218" x="3157538" y="5637213"/>
          <p14:tracePt t="119578" x="3165475" y="5637213"/>
          <p14:tracePt t="119601" x="3173413" y="5637213"/>
          <p14:tracePt t="119698" x="3181350" y="5629275"/>
          <p14:tracePt t="119921" x="3197225" y="5629275"/>
          <p14:tracePt t="119929" x="3205163" y="5629275"/>
          <p14:tracePt t="119937" x="3213100" y="5629275"/>
          <p14:tracePt t="119944" x="3221038" y="5629275"/>
          <p14:tracePt t="119953" x="3228975" y="5629275"/>
          <p14:tracePt t="119961" x="3236913" y="5629275"/>
          <p14:tracePt t="119970" x="3244850" y="5621338"/>
          <p14:tracePt t="119976" x="3252788" y="5621338"/>
          <p14:tracePt t="119988" x="3260725" y="5613400"/>
          <p14:tracePt t="119994" x="3268663" y="5613400"/>
          <p14:tracePt t="120001" x="3284538" y="5613400"/>
          <p14:tracePt t="120009" x="3300413" y="5613400"/>
          <p14:tracePt t="120018" x="3317875" y="5605463"/>
          <p14:tracePt t="120025" x="3333750" y="5605463"/>
          <p14:tracePt t="120034" x="3349625" y="5597525"/>
          <p14:tracePt t="120042" x="3381375" y="5597525"/>
          <p14:tracePt t="120051" x="3405188" y="5589588"/>
          <p14:tracePt t="120057" x="3436938" y="5581650"/>
          <p14:tracePt t="120065" x="3460750" y="5581650"/>
          <p14:tracePt t="120074" x="3492500" y="5573713"/>
          <p14:tracePt t="120081" x="3516313" y="5565775"/>
          <p14:tracePt t="120089" x="3563938" y="5565775"/>
          <p14:tracePt t="120101" x="3619500" y="5549900"/>
          <p14:tracePt t="120106" x="3668713" y="5541963"/>
          <p14:tracePt t="120113" x="3716338" y="5534025"/>
          <p14:tracePt t="120121" x="3756025" y="5534025"/>
          <p14:tracePt t="120129" x="3795713" y="5526088"/>
          <p14:tracePt t="120138" x="3835400" y="5518150"/>
          <p14:tracePt t="120146" x="3867150" y="5510213"/>
          <p14:tracePt t="120153" x="3898900" y="5510213"/>
          <p14:tracePt t="120161" x="3930650" y="5502275"/>
          <p14:tracePt t="120169" x="3962400" y="5494338"/>
          <p14:tracePt t="120177" x="3994150" y="5486400"/>
          <p14:tracePt t="120185" x="4027488" y="5486400"/>
          <p14:tracePt t="120195" x="4075113" y="5478463"/>
          <p14:tracePt t="120202" x="4106863" y="5462588"/>
          <p14:tracePt t="120210" x="4146550" y="5462588"/>
          <p14:tracePt t="120219" x="4194175" y="5454650"/>
          <p14:tracePt t="120226" x="4241800" y="5446713"/>
          <p14:tracePt t="120233" x="4281488" y="5438775"/>
          <p14:tracePt t="120241" x="4329113" y="5430838"/>
          <p14:tracePt t="120250" x="4362450" y="5422900"/>
          <p14:tracePt t="120258" x="4402138" y="5422900"/>
          <p14:tracePt t="120265" x="4433888" y="5422900"/>
          <p14:tracePt t="120273" x="4465638" y="5414963"/>
          <p14:tracePt t="120281" x="4497388" y="5407025"/>
          <p14:tracePt t="120289" x="4513263" y="5407025"/>
          <p14:tracePt t="120297" x="4529138" y="5407025"/>
          <p14:tracePt t="120306" x="4552950" y="5399088"/>
          <p14:tracePt t="120313" x="4568825" y="5399088"/>
          <p14:tracePt t="120321" x="4584700" y="5399088"/>
          <p14:tracePt t="120329" x="4600575" y="5391150"/>
          <p14:tracePt t="120338" x="4624388" y="5391150"/>
          <p14:tracePt t="120345" x="4632325" y="5391150"/>
          <p14:tracePt t="120353" x="4648200" y="5391150"/>
          <p14:tracePt t="120361" x="4656138" y="5391150"/>
          <p14:tracePt t="120371" x="4664075" y="5391150"/>
          <p14:tracePt t="120378" x="4672013" y="5391150"/>
          <p14:tracePt t="120386" x="4679950" y="5391150"/>
          <p14:tracePt t="120401" x="4687888" y="5391150"/>
          <p14:tracePt t="120418" x="4695825" y="5391150"/>
          <p14:tracePt t="120426" x="4705350" y="5391150"/>
          <p14:tracePt t="120442" x="4713288" y="5391150"/>
          <p14:tracePt t="120449" x="4721225" y="5391150"/>
          <p14:tracePt t="120457" x="4737100" y="5399088"/>
          <p14:tracePt t="120466" x="4745038" y="5399088"/>
          <p14:tracePt t="120473" x="4752975" y="5407025"/>
          <p14:tracePt t="120481" x="4760913" y="5407025"/>
          <p14:tracePt t="120490" x="4776788" y="5414963"/>
          <p14:tracePt t="120497" x="4784725" y="5422900"/>
          <p14:tracePt t="120505" x="4792663" y="5430838"/>
          <p14:tracePt t="120513" x="4816475" y="5438775"/>
          <p14:tracePt t="120521" x="4832350" y="5446713"/>
          <p14:tracePt t="120530" x="4840288" y="5454650"/>
          <p14:tracePt t="120537" x="4848225" y="5462588"/>
          <p14:tracePt t="120545" x="4864100" y="5478463"/>
          <p14:tracePt t="120554" x="4872038" y="5478463"/>
          <p14:tracePt t="120561" x="4879975" y="5494338"/>
          <p14:tracePt t="120577" x="4895850" y="5502275"/>
          <p14:tracePt t="120602" x="4911725" y="5518150"/>
          <p14:tracePt t="120617" x="4927600" y="5526088"/>
          <p14:tracePt t="120634" x="4935538" y="5534025"/>
          <p14:tracePt t="120641" x="4943475" y="5534025"/>
          <p14:tracePt t="120680" x="4959350" y="5541963"/>
          <p14:tracePt t="120697" x="4967288" y="5549900"/>
          <p14:tracePt t="120714" x="4975225" y="5549900"/>
          <p14:tracePt t="120721" x="4983163" y="5549900"/>
          <p14:tracePt t="120746" x="4999038" y="5557838"/>
          <p14:tracePt t="120778" x="5006975" y="5565775"/>
          <p14:tracePt t="120785" x="5014913" y="5565775"/>
          <p14:tracePt t="121009" x="5014913" y="5573713"/>
          <p14:tracePt t="121082" x="4999038" y="5581650"/>
          <p14:tracePt t="121113" x="4983163" y="5581650"/>
          <p14:tracePt t="121131" x="4967288" y="5581650"/>
          <p14:tracePt t="121146" x="4951413" y="5581650"/>
          <p14:tracePt t="121153" x="4935538" y="5581650"/>
          <p14:tracePt t="121161" x="4919663" y="5589588"/>
          <p14:tracePt t="121170" x="4911725" y="5589588"/>
          <p14:tracePt t="121186" x="4903788" y="5597525"/>
          <p14:tracePt t="121194" x="4895850" y="5597525"/>
          <p14:tracePt t="121218" x="4887913" y="5605463"/>
          <p14:tracePt t="121226" x="4879975" y="5605463"/>
          <p14:tracePt t="121251" x="4872038" y="5605463"/>
          <p14:tracePt t="121258" x="4864100" y="5605463"/>
          <p14:tracePt t="121282" x="4856163" y="5605463"/>
          <p14:tracePt t="121289" x="4848225" y="5605463"/>
          <p14:tracePt t="121306" x="4840288" y="5613400"/>
          <p14:tracePt t="121321" x="4832350" y="5621338"/>
          <p14:tracePt t="121345" x="4824413" y="5621338"/>
          <p14:tracePt t="122249" x="4816475" y="5621338"/>
          <p14:tracePt t="122258" x="4792663" y="5629275"/>
          <p14:tracePt t="122266" x="4760913" y="5637213"/>
          <p14:tracePt t="122274" x="4745038" y="5637213"/>
          <p14:tracePt t="122282" x="4729163" y="5645150"/>
          <p14:tracePt t="122290" x="4695825" y="5653088"/>
          <p14:tracePt t="122297" x="4648200" y="5662613"/>
          <p14:tracePt t="122306" x="4600575" y="5670550"/>
          <p14:tracePt t="122313" x="4560888" y="5678488"/>
          <p14:tracePt t="122321" x="4505325" y="5686425"/>
          <p14:tracePt t="122330" x="4433888" y="5694363"/>
          <p14:tracePt t="122338" x="4378325" y="5702300"/>
          <p14:tracePt t="122346" x="4305300" y="5710238"/>
          <p14:tracePt t="122353" x="4241800" y="5710238"/>
          <p14:tracePt t="122361" x="4178300" y="5718175"/>
          <p14:tracePt t="122370" x="4114800" y="5726113"/>
          <p14:tracePt t="122377" x="4051300" y="5741988"/>
          <p14:tracePt t="122386" x="3978275" y="5749925"/>
          <p14:tracePt t="122394" x="3922713" y="5765800"/>
          <p14:tracePt t="122402" x="3875088" y="5765800"/>
          <p14:tracePt t="122410" x="3819525" y="5781675"/>
          <p14:tracePt t="122418" x="3779838" y="5781675"/>
          <p14:tracePt t="122425" x="3732213" y="5789613"/>
          <p14:tracePt t="122434" x="3708400" y="5797550"/>
          <p14:tracePt t="122441" x="3676650" y="5797550"/>
          <p14:tracePt t="122450" x="3651250" y="5805488"/>
          <p14:tracePt t="122457" x="3635375" y="5805488"/>
          <p14:tracePt t="122466" x="3611563" y="5805488"/>
          <p14:tracePt t="122474" x="3595688" y="5805488"/>
          <p14:tracePt t="122481" x="3587750" y="5805488"/>
          <p14:tracePt t="122490" x="3571875" y="5805488"/>
          <p14:tracePt t="122499" x="3556000" y="5805488"/>
          <p14:tracePt t="122506" x="3548063" y="5813425"/>
          <p14:tracePt t="122513" x="3532188" y="5821363"/>
          <p14:tracePt t="122538" x="3524250" y="5821363"/>
          <p14:tracePt t="122546" x="3516313" y="5829300"/>
          <p14:tracePt t="122562" x="3508375" y="5837238"/>
          <p14:tracePt t="122570" x="3508375" y="5853113"/>
          <p14:tracePt t="122595" x="3516313" y="5853113"/>
          <p14:tracePt t="122602" x="3524250" y="5868988"/>
          <p14:tracePt t="122611" x="3540125" y="5868988"/>
          <p14:tracePt t="122619" x="3556000" y="5868988"/>
          <p14:tracePt t="122626" x="3571875" y="5868988"/>
          <p14:tracePt t="122634" x="3587750" y="5868988"/>
          <p14:tracePt t="122641" x="3603625" y="5868988"/>
          <p14:tracePt t="122649" x="3627438" y="5868988"/>
          <p14:tracePt t="122657" x="3651250" y="5861050"/>
          <p14:tracePt t="122667" x="3668713" y="5861050"/>
          <p14:tracePt t="122675" x="3700463" y="5853113"/>
          <p14:tracePt t="122683" x="3732213" y="5845175"/>
          <p14:tracePt t="122690" x="3771900" y="5845175"/>
          <p14:tracePt t="122697" x="3803650" y="5829300"/>
          <p14:tracePt t="122705" x="3843338" y="5829300"/>
          <p14:tracePt t="122713" x="3875088" y="5821363"/>
          <p14:tracePt t="122722" x="3906838" y="5813425"/>
          <p14:tracePt t="122730" x="3938588" y="5805488"/>
          <p14:tracePt t="122738" x="3954463" y="5797550"/>
          <p14:tracePt t="122746" x="3970338" y="5789613"/>
          <p14:tracePt t="122753" x="3994150" y="5789613"/>
          <p14:tracePt t="122761" x="4011613" y="5773738"/>
          <p14:tracePt t="122769" x="4019550" y="5773738"/>
          <p14:tracePt t="122777" x="4027488" y="5765800"/>
          <p14:tracePt t="122785" x="4043363" y="5757863"/>
          <p14:tracePt t="122809" x="4043363" y="5749925"/>
          <p14:tracePt t="122817" x="4043363" y="5741988"/>
          <p14:tracePt t="122825" x="4027488" y="5734050"/>
          <p14:tracePt t="122835" x="4019550" y="5726113"/>
          <p14:tracePt t="122842" x="4011613" y="5718175"/>
          <p14:tracePt t="122851" x="3978275" y="5702300"/>
          <p14:tracePt t="122858" x="3970338" y="5702300"/>
          <p14:tracePt t="122865" x="3946525" y="5686425"/>
          <p14:tracePt t="122874" x="3930650" y="5678488"/>
          <p14:tracePt t="122882" x="3914775" y="5670550"/>
          <p14:tracePt t="122889" x="3890963" y="5653088"/>
          <p14:tracePt t="122899" x="3867150" y="5637213"/>
          <p14:tracePt t="122907" x="3851275" y="5629275"/>
          <p14:tracePt t="122915" x="3835400" y="5621338"/>
          <p14:tracePt t="122922" x="3811588" y="5613400"/>
          <p14:tracePt t="122929" x="3787775" y="5597525"/>
          <p14:tracePt t="122937" x="3763963" y="5589588"/>
          <p14:tracePt t="122945" x="3740150" y="5573713"/>
          <p14:tracePt t="122955" x="3700463" y="5557838"/>
          <p14:tracePt t="122963" x="3668713" y="5549900"/>
          <p14:tracePt t="122970" x="3643313" y="5541963"/>
          <p14:tracePt t="122977" x="3611563" y="5534025"/>
          <p14:tracePt t="122986" x="3571875" y="5526088"/>
          <p14:tracePt t="122993" x="3524250" y="5518150"/>
          <p14:tracePt t="123002" x="3492500" y="5510213"/>
          <p14:tracePt t="123010" x="3444875" y="5510213"/>
          <p14:tracePt t="123018" x="3389313" y="5502275"/>
          <p14:tracePt t="123026" x="3357563" y="5502275"/>
          <p14:tracePt t="123034" x="3317875" y="5502275"/>
          <p14:tracePt t="123041" x="3276600" y="5502275"/>
          <p14:tracePt t="123051" x="3228975" y="5502275"/>
          <p14:tracePt t="123058" x="3189288" y="5502275"/>
          <p14:tracePt t="123067" x="3157538" y="5510213"/>
          <p14:tracePt t="123074" x="3133725" y="5518150"/>
          <p14:tracePt t="123083" x="3117850" y="5518150"/>
          <p14:tracePt t="123090" x="3094038" y="5526088"/>
          <p14:tracePt t="123099" x="3078163" y="5534025"/>
          <p14:tracePt t="123106" x="3070225" y="5534025"/>
          <p14:tracePt t="123113" x="3062288" y="5541963"/>
          <p14:tracePt t="123122" x="3054350" y="5549900"/>
          <p14:tracePt t="123131" x="3046413" y="5549900"/>
          <p14:tracePt t="123153" x="3038475" y="5557838"/>
          <p14:tracePt t="123161" x="3030538" y="5557838"/>
          <p14:tracePt t="123179" x="3014663" y="5565775"/>
          <p14:tracePt t="123186" x="3006725" y="5573713"/>
          <p14:tracePt t="123194" x="2998788" y="5573713"/>
          <p14:tracePt t="123202" x="2982913" y="5589588"/>
          <p14:tracePt t="123209" x="2967038" y="5597525"/>
          <p14:tracePt t="123217" x="2957513" y="5597525"/>
          <p14:tracePt t="123225" x="2949575" y="5605463"/>
          <p14:tracePt t="123235" x="2933700" y="5613400"/>
          <p14:tracePt t="123242" x="2925763" y="5621338"/>
          <p14:tracePt t="123258" x="2917825" y="5629275"/>
          <p14:tracePt t="123265" x="2909888" y="5637213"/>
          <p14:tracePt t="123666" x="2901950" y="5645150"/>
          <p14:tracePt t="123673" x="2901950" y="5653088"/>
          <p14:tracePt t="123681" x="2901950" y="5662613"/>
          <p14:tracePt t="123691" x="2901950" y="5670550"/>
          <p14:tracePt t="123706" x="2901950" y="5678488"/>
          <p14:tracePt t="123738" x="2901950" y="5686425"/>
          <p14:tracePt t="123882" x="2909888" y="5694363"/>
          <p14:tracePt t="123890" x="2917825" y="5702300"/>
          <p14:tracePt t="123898" x="2925763" y="5710238"/>
          <p14:tracePt t="123906" x="2933700" y="5718175"/>
          <p14:tracePt t="123913" x="2949575" y="5726113"/>
          <p14:tracePt t="123922" x="2957513" y="5734050"/>
          <p14:tracePt t="123930" x="2974975" y="5749925"/>
          <p14:tracePt t="123938" x="2998788" y="5749925"/>
          <p14:tracePt t="123946" x="3006725" y="5765800"/>
          <p14:tracePt t="123953" x="3030538" y="5765800"/>
          <p14:tracePt t="123961" x="3046413" y="5781675"/>
          <p14:tracePt t="123969" x="3062288" y="5789613"/>
          <p14:tracePt t="123978" x="3086100" y="5797550"/>
          <p14:tracePt t="123986" x="3109913" y="5805488"/>
          <p14:tracePt t="123994" x="3125788" y="5813425"/>
          <p14:tracePt t="124002" x="3149600" y="5821363"/>
          <p14:tracePt t="124009" x="3165475" y="5821363"/>
          <p14:tracePt t="124018" x="3189288" y="5821363"/>
          <p14:tracePt t="124025" x="3205163" y="5829300"/>
          <p14:tracePt t="124035" x="3228975" y="5837238"/>
          <p14:tracePt t="124042" x="3252788" y="5837238"/>
          <p14:tracePt t="124051" x="3284538" y="5837238"/>
          <p14:tracePt t="124059" x="3300413" y="5853113"/>
          <p14:tracePt t="124068" x="3325813" y="5853113"/>
          <p14:tracePt t="124074" x="3349625" y="5853113"/>
          <p14:tracePt t="124082" x="3373438" y="5853113"/>
          <p14:tracePt t="124091" x="3405188" y="5853113"/>
          <p14:tracePt t="124098" x="3436938" y="5853113"/>
          <p14:tracePt t="124105" x="3460750" y="5853113"/>
          <p14:tracePt t="124115" x="3500438" y="5853113"/>
          <p14:tracePt t="124122" x="3532188" y="5853113"/>
          <p14:tracePt t="124129" x="3556000" y="5853113"/>
          <p14:tracePt t="124137" x="3587750" y="5853113"/>
          <p14:tracePt t="124145" x="3619500" y="5853113"/>
          <p14:tracePt t="124154" x="3635375" y="5853113"/>
          <p14:tracePt t="124161" x="3668713" y="5853113"/>
          <p14:tracePt t="124171" x="3692525" y="5845175"/>
          <p14:tracePt t="124178" x="3724275" y="5845175"/>
          <p14:tracePt t="124186" x="3740150" y="5845175"/>
          <p14:tracePt t="124193" x="3771900" y="5837238"/>
          <p14:tracePt t="124201" x="3787775" y="5829300"/>
          <p14:tracePt t="124210" x="3819525" y="5821363"/>
          <p14:tracePt t="124219" x="3851275" y="5813425"/>
          <p14:tracePt t="124226" x="3883025" y="5813425"/>
          <p14:tracePt t="124234" x="3898900" y="5805488"/>
          <p14:tracePt t="124241" x="3906838" y="5797550"/>
          <p14:tracePt t="124249" x="3930650" y="5789613"/>
          <p14:tracePt t="124267" x="3946525" y="5781675"/>
          <p14:tracePt t="124274" x="3970338" y="5773738"/>
          <p14:tracePt t="124290" x="3986213" y="5765800"/>
          <p14:tracePt t="124305" x="4002088" y="5757863"/>
          <p14:tracePt t="124314" x="4011613" y="5749925"/>
          <p14:tracePt t="124321" x="4019550" y="5749925"/>
          <p14:tracePt t="124330" x="4019550" y="5734050"/>
          <p14:tracePt t="124339" x="4035425" y="5734050"/>
          <p14:tracePt t="124347" x="4035425" y="5718175"/>
          <p14:tracePt t="124353" x="4043363" y="5710238"/>
          <p14:tracePt t="124362" x="4051300" y="5702300"/>
          <p14:tracePt t="124369" x="4051300" y="5694363"/>
          <p14:tracePt t="124379" x="4051300" y="5686425"/>
          <p14:tracePt t="124386" x="4051300" y="5678488"/>
          <p14:tracePt t="124395" x="4051300" y="5670550"/>
          <p14:tracePt t="124402" x="4051300" y="5662613"/>
          <p14:tracePt t="124410" x="4051300" y="5653088"/>
          <p14:tracePt t="124418" x="4051300" y="5645150"/>
          <p14:tracePt t="124425" x="4051300" y="5629275"/>
          <p14:tracePt t="124435" x="4035425" y="5613400"/>
          <p14:tracePt t="124441" x="4035425" y="5605463"/>
          <p14:tracePt t="124450" x="4027488" y="5589588"/>
          <p14:tracePt t="124459" x="4019550" y="5581650"/>
          <p14:tracePt t="124467" x="4002088" y="5565775"/>
          <p14:tracePt t="124484" x="3994150" y="5549900"/>
          <p14:tracePt t="124490" x="3978275" y="5541963"/>
          <p14:tracePt t="124499" x="3962400" y="5526088"/>
          <p14:tracePt t="124506" x="3962400" y="5518150"/>
          <p14:tracePt t="124514" x="3946525" y="5510213"/>
          <p14:tracePt t="124522" x="3930650" y="5494338"/>
          <p14:tracePt t="124529" x="3922713" y="5486400"/>
          <p14:tracePt t="124536" x="3906838" y="5470525"/>
          <p14:tracePt t="124547" x="3890963" y="5462588"/>
          <p14:tracePt t="124554" x="3883025" y="5454650"/>
          <p14:tracePt t="124563" x="3875088" y="5446713"/>
          <p14:tracePt t="124571" x="3859213" y="5438775"/>
          <p14:tracePt t="124578" x="3851275" y="5438775"/>
          <p14:tracePt t="124585" x="3827463" y="5430838"/>
          <p14:tracePt t="124593" x="3811588" y="5422900"/>
          <p14:tracePt t="124601" x="3795713" y="5422900"/>
          <p14:tracePt t="124611" x="3771900" y="5414963"/>
          <p14:tracePt t="124619" x="3740150" y="5407025"/>
          <p14:tracePt t="124627" x="3724275" y="5407025"/>
          <p14:tracePt t="124635" x="3708400" y="5407025"/>
          <p14:tracePt t="124640" x="3676650" y="5399088"/>
          <p14:tracePt t="124650" x="3660775" y="5399088"/>
          <p14:tracePt t="124658" x="3627438" y="5391150"/>
          <p14:tracePt t="124666" x="3603625" y="5383213"/>
          <p14:tracePt t="124674" x="3587750" y="5375275"/>
          <p14:tracePt t="124684" x="3556000" y="5375275"/>
          <p14:tracePt t="124692" x="3524250" y="5375275"/>
          <p14:tracePt t="124698" x="3492500" y="5367338"/>
          <p14:tracePt t="124706" x="3460750" y="5359400"/>
          <p14:tracePt t="124714" x="3421063" y="5359400"/>
          <p14:tracePt t="124722" x="3389313" y="5351463"/>
          <p14:tracePt t="124730" x="3341688" y="5343525"/>
          <p14:tracePt t="124739" x="3300413" y="5335588"/>
          <p14:tracePt t="124747" x="3268663" y="5335588"/>
          <p14:tracePt t="124753" x="3236913" y="5335588"/>
          <p14:tracePt t="124761" x="3205163" y="5327650"/>
          <p14:tracePt t="124769" x="3173413" y="5327650"/>
          <p14:tracePt t="124778" x="3149600" y="5327650"/>
          <p14:tracePt t="124787" x="3117850" y="5327650"/>
          <p14:tracePt t="124794" x="3094038" y="5327650"/>
          <p14:tracePt t="124802" x="3054350" y="5343525"/>
          <p14:tracePt t="124811" x="3014663" y="5343525"/>
          <p14:tracePt t="124818" x="2982913" y="5351463"/>
          <p14:tracePt t="124825" x="2957513" y="5359400"/>
          <p14:tracePt t="124835" x="2925763" y="5375275"/>
          <p14:tracePt t="124842" x="2894013" y="5383213"/>
          <p14:tracePt t="124850" x="2854325" y="5399088"/>
          <p14:tracePt t="124857" x="2814638" y="5414963"/>
          <p14:tracePt t="124866" x="2782888" y="5430838"/>
          <p14:tracePt t="124873" x="2743200" y="5446713"/>
          <p14:tracePt t="124881" x="2711450" y="5462588"/>
          <p14:tracePt t="124890" x="2679700" y="5486400"/>
          <p14:tracePt t="124899" x="2655888" y="5494338"/>
          <p14:tracePt t="124907" x="2624138" y="5510213"/>
          <p14:tracePt t="124915" x="2606675" y="5526088"/>
          <p14:tracePt t="124921" x="2590800" y="5534025"/>
          <p14:tracePt t="124931" x="2566988" y="5549900"/>
          <p14:tracePt t="124937" x="2559050" y="5557838"/>
          <p14:tracePt t="124946" x="2559050" y="5565775"/>
          <p14:tracePt t="124955" x="2543175" y="5581650"/>
          <p14:tracePt t="124971" x="2543175" y="5589588"/>
          <p14:tracePt t="124979" x="2543175" y="5597525"/>
          <p14:tracePt t="124985" x="2535238" y="5613400"/>
          <p14:tracePt t="124993" x="2535238" y="5621338"/>
          <p14:tracePt t="125002" x="2535238" y="5629275"/>
          <p14:tracePt t="125010" x="2535238" y="5637213"/>
          <p14:tracePt t="125019" x="2543175" y="5653088"/>
          <p14:tracePt t="125026" x="2551113" y="5670550"/>
          <p14:tracePt t="125035" x="2559050" y="5678488"/>
          <p14:tracePt t="125043" x="2566988" y="5686425"/>
          <p14:tracePt t="125050" x="2582863" y="5694363"/>
          <p14:tracePt t="125058" x="2598738" y="5694363"/>
          <p14:tracePt t="125068" x="2616200" y="5702300"/>
          <p14:tracePt t="125074" x="2640013" y="5710238"/>
          <p14:tracePt t="125082" x="2663825" y="5726113"/>
          <p14:tracePt t="125090" x="2679700" y="5726113"/>
          <p14:tracePt t="125098" x="2711450" y="5741988"/>
          <p14:tracePt t="125106" x="2727325" y="5741988"/>
          <p14:tracePt t="125114" x="2759075" y="5749925"/>
          <p14:tracePt t="125122" x="2782888" y="5757863"/>
          <p14:tracePt t="125131" x="2814638" y="5773738"/>
          <p14:tracePt t="125139" x="2838450" y="5773738"/>
          <p14:tracePt t="125147" x="2870200" y="5789613"/>
          <p14:tracePt t="125154" x="2901950" y="5797550"/>
          <p14:tracePt t="125162" x="2941638" y="5797550"/>
          <p14:tracePt t="125170" x="2967038" y="5805488"/>
          <p14:tracePt t="125178" x="3014663" y="5813425"/>
          <p14:tracePt t="125187" x="3054350" y="5821363"/>
          <p14:tracePt t="125194" x="3086100" y="5829300"/>
          <p14:tracePt t="125202" x="3125788" y="5837238"/>
          <p14:tracePt t="125211" x="3173413" y="5845175"/>
          <p14:tracePt t="125218" x="3205163" y="5853113"/>
          <p14:tracePt t="125227" x="3252788" y="5853113"/>
          <p14:tracePt t="125234" x="3284538" y="5861050"/>
          <p14:tracePt t="125242" x="3341688" y="5861050"/>
          <p14:tracePt t="125250" x="3389313" y="5861050"/>
          <p14:tracePt t="125258" x="3444875" y="5861050"/>
          <p14:tracePt t="125267" x="3492500" y="5861050"/>
          <p14:tracePt t="125274" x="3532188" y="5861050"/>
          <p14:tracePt t="125281" x="3571875" y="5861050"/>
          <p14:tracePt t="125291" x="3619500" y="5861050"/>
          <p14:tracePt t="125299" x="3660775" y="5861050"/>
          <p14:tracePt t="125306" x="3692525" y="5853113"/>
          <p14:tracePt t="125315" x="3724275" y="5853113"/>
          <p14:tracePt t="125323" x="3756025" y="5845175"/>
          <p14:tracePt t="125329" x="3787775" y="5837238"/>
          <p14:tracePt t="125338" x="3819525" y="5837238"/>
          <p14:tracePt t="125346" x="3851275" y="5829300"/>
          <p14:tracePt t="125355" x="3883025" y="5821363"/>
          <p14:tracePt t="125363" x="3906838" y="5813425"/>
          <p14:tracePt t="125370" x="3930650" y="5805488"/>
          <p14:tracePt t="125378" x="3946525" y="5805488"/>
          <p14:tracePt t="125385" x="3962400" y="5797550"/>
          <p14:tracePt t="125394" x="3994150" y="5797550"/>
          <p14:tracePt t="125401" x="4011613" y="5789613"/>
          <p14:tracePt t="125410" x="4027488" y="5781675"/>
          <p14:tracePt t="125418" x="4051300" y="5765800"/>
          <p14:tracePt t="125427" x="4067175" y="5765800"/>
          <p14:tracePt t="125435" x="4098925" y="5757863"/>
          <p14:tracePt t="125443" x="4130675" y="5741988"/>
          <p14:tracePt t="125451" x="4138613" y="5741988"/>
          <p14:tracePt t="125459" x="4146550" y="5734050"/>
          <p14:tracePt t="125466" x="4154488" y="5734050"/>
          <p14:tracePt t="125474" x="4162425" y="5726113"/>
          <p14:tracePt t="125490" x="4162425" y="5718175"/>
          <p14:tracePt t="125554" x="4162425" y="5702300"/>
          <p14:tracePt t="125570" x="4162425" y="5694363"/>
          <p14:tracePt t="125578" x="4154488" y="5686425"/>
          <p14:tracePt t="125586" x="4154488" y="5678488"/>
          <p14:tracePt t="125602" x="4154488" y="5670550"/>
          <p14:tracePt t="125626" x="4146550" y="5662613"/>
          <p14:tracePt t="125635" x="4138613" y="5653088"/>
          <p14:tracePt t="125651" x="4122738" y="5645150"/>
          <p14:tracePt t="125658" x="4122738" y="5637213"/>
          <p14:tracePt t="125673" x="4106863" y="5629275"/>
          <p14:tracePt t="125699" x="4090988" y="5621338"/>
          <p14:tracePt t="125706" x="4083050" y="5613400"/>
          <p14:tracePt t="125715" x="4075113" y="5613400"/>
          <p14:tracePt t="125723" x="4067175" y="5613400"/>
          <p14:tracePt t="125730" x="4059238" y="5613400"/>
          <p14:tracePt t="125738" x="4051300" y="5605463"/>
          <p14:tracePt t="125746" x="4027488" y="5605463"/>
          <p14:tracePt t="125754" x="4002088" y="5605463"/>
          <p14:tracePt t="125762" x="3986213" y="5605463"/>
          <p14:tracePt t="125770" x="3962400" y="5605463"/>
          <p14:tracePt t="125778" x="3938588" y="5605463"/>
          <p14:tracePt t="125786" x="3922713" y="5605463"/>
          <p14:tracePt t="125793" x="3914775" y="5605463"/>
          <p14:tracePt t="125801" x="3898900" y="5605463"/>
          <p14:tracePt t="125819" x="3883025" y="5605463"/>
          <p14:tracePt t="125827" x="3875088" y="5605463"/>
          <p14:tracePt t="125915" x="3890963" y="5605463"/>
          <p14:tracePt t="125922" x="3914775" y="5605463"/>
          <p14:tracePt t="125930" x="3938588" y="5605463"/>
          <p14:tracePt t="125938" x="3962400" y="5597525"/>
          <p14:tracePt t="125947" x="3994150" y="5597525"/>
          <p14:tracePt t="125954" x="4027488" y="5589588"/>
          <p14:tracePt t="125962" x="4051300" y="5581650"/>
          <p14:tracePt t="125971" x="4083050" y="5581650"/>
          <p14:tracePt t="125977" x="4098925" y="5573713"/>
          <p14:tracePt t="125986" x="4114800" y="5573713"/>
          <p14:tracePt t="125994" x="4130675" y="5565775"/>
          <p14:tracePt t="126003" x="4146550" y="5565775"/>
          <p14:tracePt t="126010" x="4162425" y="5565775"/>
          <p14:tracePt t="126017" x="4178300" y="5565775"/>
          <p14:tracePt t="126026" x="4194175" y="5565775"/>
          <p14:tracePt t="126034" x="4202113" y="5565775"/>
          <p14:tracePt t="126042" x="4210050" y="5565775"/>
          <p14:tracePt t="126051" x="4217988" y="5565775"/>
          <p14:tracePt t="126058" x="4225925" y="5557838"/>
          <p14:tracePt t="126068" x="4233863" y="5557838"/>
          <p14:tracePt t="126100" x="4241800" y="5557838"/>
          <p14:tracePt t="126266" x="4233863" y="5557838"/>
          <p14:tracePt t="126275" x="4225925" y="5557838"/>
          <p14:tracePt t="126283" x="4217988" y="5557838"/>
          <p14:tracePt t="126291" x="4202113" y="5557838"/>
          <p14:tracePt t="126299" x="4186238" y="5557838"/>
          <p14:tracePt t="126307" x="4162425" y="5557838"/>
          <p14:tracePt t="126314" x="4146550" y="5565775"/>
          <p14:tracePt t="126322" x="4114800" y="5565775"/>
          <p14:tracePt t="126331" x="4083050" y="5565775"/>
          <p14:tracePt t="126338" x="4043363" y="5565775"/>
          <p14:tracePt t="126346" x="4002088" y="5557838"/>
          <p14:tracePt t="126355" x="3954463" y="5549900"/>
          <p14:tracePt t="126361" x="3906838" y="5541963"/>
          <p14:tracePt t="126370" x="3859213" y="5534025"/>
          <p14:tracePt t="126379" x="3803650" y="5526088"/>
          <p14:tracePt t="126387" x="3740150" y="5510213"/>
          <p14:tracePt t="126394" x="3692525" y="5502275"/>
          <p14:tracePt t="126403" x="3627438" y="5494338"/>
          <p14:tracePt t="126411" x="3571875" y="5486400"/>
          <p14:tracePt t="126417" x="3524250" y="5478463"/>
          <p14:tracePt t="126425" x="3460750" y="5470525"/>
          <p14:tracePt t="126434" x="3413125" y="5454650"/>
          <p14:tracePt t="126442" x="3357563" y="5454650"/>
          <p14:tracePt t="126451" x="3308350" y="5446713"/>
          <p14:tracePt t="126459" x="3268663" y="5438775"/>
          <p14:tracePt t="126466" x="3228975" y="5430838"/>
          <p14:tracePt t="126473" x="3189288" y="5430838"/>
          <p14:tracePt t="126481" x="3157538" y="5430838"/>
          <p14:tracePt t="126491" x="3141663" y="5430838"/>
          <p14:tracePt t="126499" x="3101975" y="5430838"/>
          <p14:tracePt t="126507" x="3070225" y="5430838"/>
          <p14:tracePt t="126515" x="3038475" y="5430838"/>
          <p14:tracePt t="126522" x="2998788" y="5430838"/>
          <p14:tracePt t="126530" x="2967038" y="5430838"/>
          <p14:tracePt t="126537" x="2941638" y="5430838"/>
          <p14:tracePt t="126547" x="2917825" y="5430838"/>
          <p14:tracePt t="126554" x="2878138" y="5430838"/>
          <p14:tracePt t="126562" x="2838450" y="5430838"/>
          <p14:tracePt t="126570" x="2806700" y="5430838"/>
          <p14:tracePt t="126578" x="2782888" y="5438775"/>
          <p14:tracePt t="126586" x="2751138" y="5446713"/>
          <p14:tracePt t="126594" x="2735263" y="5446713"/>
          <p14:tracePt t="126602" x="2703513" y="5446713"/>
          <p14:tracePt t="126610" x="2679700" y="5446713"/>
          <p14:tracePt t="126618" x="2655888" y="5446713"/>
          <p14:tracePt t="126626" x="2632075" y="5454650"/>
          <p14:tracePt t="126634" x="2616200" y="5454650"/>
          <p14:tracePt t="126642" x="2590800" y="5454650"/>
          <p14:tracePt t="126649" x="2574925" y="5462588"/>
          <p14:tracePt t="126658" x="2559050" y="5462588"/>
          <p14:tracePt t="126667" x="2535238" y="5462588"/>
          <p14:tracePt t="126674" x="2519363" y="5470525"/>
          <p14:tracePt t="126682" x="2511425" y="5470525"/>
          <p14:tracePt t="126690" x="2495550" y="5470525"/>
          <p14:tracePt t="126699" x="2479675" y="5478463"/>
          <p14:tracePt t="126706" x="2463800" y="5486400"/>
          <p14:tracePt t="126714" x="2447925" y="5486400"/>
          <p14:tracePt t="126723" x="2432050" y="5494338"/>
          <p14:tracePt t="126731" x="2408238" y="5494338"/>
          <p14:tracePt t="126738" x="2384425" y="5510213"/>
          <p14:tracePt t="126746" x="2360613" y="5510213"/>
          <p14:tracePt t="126754" x="2344738" y="5518150"/>
          <p14:tracePt t="126763" x="2328863" y="5526088"/>
          <p14:tracePt t="126779" x="2312988" y="5526088"/>
          <p14:tracePt t="126795" x="2305050" y="5526088"/>
          <p14:tracePt t="126802" x="2297113" y="5534025"/>
          <p14:tracePt t="126986" x="2305050" y="5534025"/>
          <p14:tracePt t="127058" x="2312988" y="5534025"/>
          <p14:tracePt t="127251" x="2320925" y="5534025"/>
          <p14:tracePt t="127283" x="2328863" y="5534025"/>
          <p14:tracePt t="127300" x="2336800" y="5534025"/>
          <p14:tracePt t="127315" x="2344738" y="5534025"/>
          <p14:tracePt t="127347" x="2352675" y="5534025"/>
          <p14:tracePt t="127362" x="2360613" y="5534025"/>
          <p14:tracePt t="127427" x="2368550" y="5534025"/>
          <p14:tracePt t="127987" x="2376488" y="5534025"/>
          <p14:tracePt t="127994" x="2392363" y="5534025"/>
          <p14:tracePt t="128018" x="2416175" y="5534025"/>
          <p14:tracePt t="128026" x="2432050" y="5541963"/>
          <p14:tracePt t="128034" x="2447925" y="5549900"/>
          <p14:tracePt t="128042" x="2455863" y="5549900"/>
          <p14:tracePt t="128051" x="2471738" y="5549900"/>
          <p14:tracePt t="128058" x="2479675" y="5557838"/>
          <p14:tracePt t="128067" x="2487613" y="5565775"/>
          <p14:tracePt t="128074" x="2495550" y="5565775"/>
          <p14:tracePt t="128083" x="2503488" y="5573713"/>
          <p14:tracePt t="128098" x="2511425" y="5581650"/>
          <p14:tracePt t="128122" x="2519363" y="5589588"/>
          <p14:tracePt t="128203" x="2527300" y="5597525"/>
          <p14:tracePt t="128251" x="2535238" y="5605463"/>
          <p14:tracePt t="128386" x="2543175" y="5605463"/>
          <p14:tracePt t="129299" x="2551113" y="5605463"/>
          <p14:tracePt t="129306" x="2559050" y="5605463"/>
          <p14:tracePt t="129339" x="2566988" y="5605463"/>
          <p14:tracePt t="129371" x="2574925" y="5605463"/>
          <p14:tracePt t="129396" x="2582863" y="5605463"/>
          <p14:tracePt t="129402" x="2590800" y="5605463"/>
          <p14:tracePt t="129410" x="2606675" y="5605463"/>
          <p14:tracePt t="129419" x="2616200" y="5605463"/>
          <p14:tracePt t="129426" x="2624138" y="5605463"/>
          <p14:tracePt t="129434" x="2640013" y="5605463"/>
          <p14:tracePt t="129442" x="2655888" y="5605463"/>
          <p14:tracePt t="129451" x="2679700" y="5605463"/>
          <p14:tracePt t="129458" x="2727325" y="5605463"/>
          <p14:tracePt t="129466" x="2767013" y="5597525"/>
          <p14:tracePt t="129475" x="2798763" y="5589588"/>
          <p14:tracePt t="129482" x="2830513" y="5581650"/>
          <p14:tracePt t="129490" x="2870200" y="5581650"/>
          <p14:tracePt t="129498" x="2901950" y="5573713"/>
          <p14:tracePt t="129507" x="2941638" y="5565775"/>
          <p14:tracePt t="129516" x="2974975" y="5565775"/>
          <p14:tracePt t="129522" x="3006725" y="5565775"/>
          <p14:tracePt t="129532" x="3054350" y="5565775"/>
          <p14:tracePt t="129539" x="3094038" y="5565775"/>
          <p14:tracePt t="129547" x="3133725" y="5565775"/>
          <p14:tracePt t="129555" x="3181350" y="5565775"/>
          <p14:tracePt t="129564" x="3228975" y="5565775"/>
          <p14:tracePt t="129571" x="3276600" y="5557838"/>
          <p14:tracePt t="129579" x="3325813" y="5557838"/>
          <p14:tracePt t="129587" x="3357563" y="5557838"/>
          <p14:tracePt t="129594" x="3389313" y="5557838"/>
          <p14:tracePt t="129603" x="3421063" y="5557838"/>
          <p14:tracePt t="129610" x="3444875" y="5557838"/>
          <p14:tracePt t="129618" x="3476625" y="5557838"/>
          <p14:tracePt t="129627" x="3524250" y="5557838"/>
          <p14:tracePt t="129634" x="3548063" y="5557838"/>
          <p14:tracePt t="129642" x="3571875" y="5557838"/>
          <p14:tracePt t="129650" x="3587750" y="5557838"/>
          <p14:tracePt t="129658" x="3611563" y="5557838"/>
          <p14:tracePt t="129667" x="3643313" y="5557838"/>
          <p14:tracePt t="129675" x="3660775" y="5557838"/>
          <p14:tracePt t="129682" x="3684588" y="5557838"/>
          <p14:tracePt t="129690" x="3708400" y="5557838"/>
          <p14:tracePt t="129699" x="3724275" y="5557838"/>
          <p14:tracePt t="129706" x="3756025" y="5557838"/>
          <p14:tracePt t="129714" x="3771900" y="5557838"/>
          <p14:tracePt t="129723" x="3795713" y="5557838"/>
          <p14:tracePt t="129731" x="3827463" y="5557838"/>
          <p14:tracePt t="129738" x="3851275" y="5557838"/>
          <p14:tracePt t="129747" x="3875088" y="5557838"/>
          <p14:tracePt t="129755" x="3890963" y="5557838"/>
          <p14:tracePt t="129762" x="3906838" y="5557838"/>
          <p14:tracePt t="129770" x="3914775" y="5557838"/>
          <p14:tracePt t="129779" x="3922713" y="5557838"/>
          <p14:tracePt t="129786" x="3938588" y="5557838"/>
          <p14:tracePt t="129803" x="3954463" y="5565775"/>
          <p14:tracePt t="129810" x="3962400" y="5565775"/>
          <p14:tracePt t="129818" x="3978275" y="5565775"/>
          <p14:tracePt t="129826" x="3986213" y="5565775"/>
          <p14:tracePt t="129834" x="3994150" y="5565775"/>
          <p14:tracePt t="129842" x="4011613" y="5565775"/>
          <p14:tracePt t="129850" x="4027488" y="5565775"/>
          <p14:tracePt t="129860" x="4043363" y="5573713"/>
          <p14:tracePt t="129866" x="4051300" y="5573713"/>
          <p14:tracePt t="129874" x="4059238" y="5573713"/>
          <p14:tracePt t="129883" x="4075113" y="5573713"/>
          <p14:tracePt t="129939" x="4067175" y="5573713"/>
          <p14:tracePt t="129946" x="4043363" y="5573713"/>
          <p14:tracePt t="129955" x="4019550" y="5581650"/>
          <p14:tracePt t="129962" x="3986213" y="5589588"/>
          <p14:tracePt t="129971" x="3922713" y="5597525"/>
          <p14:tracePt t="129979" x="3875088" y="5605463"/>
          <p14:tracePt t="129986" x="3811588" y="5605463"/>
          <p14:tracePt t="129995" x="3740150" y="5613400"/>
          <p14:tracePt t="130003" x="3651250" y="5621338"/>
          <p14:tracePt t="130011" x="3571875" y="5621338"/>
          <p14:tracePt t="130019" x="3476625" y="5621338"/>
          <p14:tracePt t="130028" x="3405188" y="5621338"/>
          <p14:tracePt t="130035" x="3292475" y="5621338"/>
          <p14:tracePt t="130042" x="3189288" y="5621338"/>
          <p14:tracePt t="130050" x="3101975" y="5621338"/>
          <p14:tracePt t="130059" x="3030538" y="5621338"/>
          <p14:tracePt t="130066" x="2967038" y="5621338"/>
          <p14:tracePt t="130076" x="2909888" y="5613400"/>
          <p14:tracePt t="130084" x="2838450" y="5613400"/>
          <p14:tracePt t="130091" x="2782888" y="5613400"/>
          <p14:tracePt t="130099" x="2719388" y="5613400"/>
          <p14:tracePt t="130106" x="2663825" y="5613400"/>
          <p14:tracePt t="130114" x="2632075" y="5621338"/>
          <p14:tracePt t="130122" x="2616200" y="5621338"/>
          <p14:tracePt t="130130" x="2598738" y="5621338"/>
          <p14:tracePt t="130138" x="2582863" y="5621338"/>
          <p14:tracePt t="130147" x="2566988" y="5621338"/>
          <p14:tracePt t="130154" x="2559050" y="5621338"/>
          <p14:tracePt t="130163" x="2551113" y="5621338"/>
          <p14:tracePt t="130170" x="2543175" y="5621338"/>
          <p14:tracePt t="130178" x="2535238" y="5621338"/>
          <p14:tracePt t="130187" x="2519363" y="5621338"/>
          <p14:tracePt t="130196" x="2503488" y="5621338"/>
          <p14:tracePt t="130203" x="2487613" y="5629275"/>
          <p14:tracePt t="130210" x="2455863" y="5629275"/>
          <p14:tracePt t="130218" x="2432050" y="5629275"/>
          <p14:tracePt t="130226" x="2400300" y="5645150"/>
          <p14:tracePt t="130234" x="2368550" y="5645150"/>
          <p14:tracePt t="130243" x="2344738" y="5645150"/>
          <p14:tracePt t="130251" x="2320925" y="5645150"/>
          <p14:tracePt t="130259" x="2305050" y="5653088"/>
          <p14:tracePt t="130267" x="2289175" y="5662613"/>
          <p14:tracePt t="130274" x="2281238" y="5662613"/>
          <p14:tracePt t="130283" x="2273300" y="5662613"/>
          <p14:tracePt t="130290" x="2265363" y="5662613"/>
          <p14:tracePt t="130298" x="2255838" y="5662613"/>
          <p14:tracePt t="132468" x="2255838" y="5670550"/>
          <p14:tracePt t="132476" x="2273300" y="5670550"/>
          <p14:tracePt t="132483" x="2289175" y="5670550"/>
          <p14:tracePt t="132491" x="2312988" y="5670550"/>
          <p14:tracePt t="132500" x="2344738" y="5670550"/>
          <p14:tracePt t="132507" x="2392363" y="5670550"/>
          <p14:tracePt t="132515" x="2439988" y="5670550"/>
          <p14:tracePt t="132523" x="2511425" y="5678488"/>
          <p14:tracePt t="132531" x="2632075" y="5678488"/>
          <p14:tracePt t="132539" x="2751138" y="5678488"/>
          <p14:tracePt t="132548" x="2886075" y="5678488"/>
          <p14:tracePt t="132555" x="2998788" y="5678488"/>
          <p14:tracePt t="132563" x="3086100" y="5678488"/>
          <p14:tracePt t="132570" x="3197225" y="5678488"/>
          <p14:tracePt t="132579" x="3292475" y="5678488"/>
          <p14:tracePt t="132587" x="3413125" y="5678488"/>
          <p14:tracePt t="132596" x="3508375" y="5678488"/>
          <p14:tracePt t="132603" x="3603625" y="5678488"/>
          <p14:tracePt t="132612" x="3684588" y="5678488"/>
          <p14:tracePt t="132619" x="3756025" y="5678488"/>
          <p14:tracePt t="132627" x="3827463" y="5670550"/>
          <p14:tracePt t="132634" x="3890963" y="5670550"/>
          <p14:tracePt t="132644" x="3954463" y="5670550"/>
          <p14:tracePt t="132652" x="4002088" y="5670550"/>
          <p14:tracePt t="132660" x="4035425" y="5670550"/>
          <p14:tracePt t="132667" x="4067175" y="5670550"/>
          <p14:tracePt t="132675" x="4098925" y="5670550"/>
          <p14:tracePt t="132682" x="4138613" y="5670550"/>
          <p14:tracePt t="132691" x="4170363" y="5670550"/>
          <p14:tracePt t="132700" x="4210050" y="5670550"/>
          <p14:tracePt t="132707" x="4241800" y="5678488"/>
          <p14:tracePt t="132715" x="4281488" y="5678488"/>
          <p14:tracePt t="132724" x="4297363" y="5678488"/>
          <p14:tracePt t="132731" x="4329113" y="5678488"/>
          <p14:tracePt t="132738" x="4352925" y="5686425"/>
          <p14:tracePt t="132746" x="4386263" y="5686425"/>
          <p14:tracePt t="132755" x="4402138" y="5694363"/>
          <p14:tracePt t="132764" x="4425950" y="5694363"/>
          <p14:tracePt t="132771" x="4457700" y="5702300"/>
          <p14:tracePt t="132780" x="4481513" y="5710238"/>
          <p14:tracePt t="132788" x="4513263" y="5710238"/>
          <p14:tracePt t="132796" x="4545013" y="5718175"/>
          <p14:tracePt t="132803" x="4568825" y="5718175"/>
          <p14:tracePt t="132819" x="4616450" y="5718175"/>
          <p14:tracePt t="132827" x="4679950" y="5718175"/>
          <p14:tracePt t="132835" x="4687888" y="5718175"/>
          <p14:tracePt t="132844" x="4705350" y="5718175"/>
          <p14:tracePt t="132851" x="4713288" y="5718175"/>
          <p14:tracePt t="133060" x="4705350" y="5718175"/>
          <p14:tracePt t="133067" x="4695825" y="5718175"/>
          <p14:tracePt t="133075" x="4687888" y="5718175"/>
          <p14:tracePt t="133082" x="4679950" y="5718175"/>
          <p14:tracePt t="133090" x="4672013" y="5726113"/>
          <p14:tracePt t="133111" x="4656138" y="5726113"/>
          <p14:tracePt t="133115" x="4648200" y="5734050"/>
          <p14:tracePt t="133124" x="4632325" y="5734050"/>
          <p14:tracePt t="133131" x="4608513" y="5741988"/>
          <p14:tracePt t="133139" x="4592638" y="5741988"/>
          <p14:tracePt t="133146" x="4568825" y="5749925"/>
          <p14:tracePt t="133154" x="4552950" y="5749925"/>
          <p14:tracePt t="133164" x="4537075" y="5757863"/>
          <p14:tracePt t="133172" x="4521200" y="5757863"/>
          <p14:tracePt t="133179" x="4513263" y="5765800"/>
          <p14:tracePt t="133187" x="4505325" y="5765800"/>
          <p14:tracePt t="133202" x="4497388" y="5765800"/>
          <p14:tracePt t="133220" x="4489450" y="5765800"/>
          <p14:tracePt t="134939" x="4489450" y="5757863"/>
          <p14:tracePt t="134947" x="4489450" y="5741988"/>
          <p14:tracePt t="134956" x="4489450" y="5710238"/>
          <p14:tracePt t="134964" x="4489450" y="5678488"/>
          <p14:tracePt t="134970" x="4489450" y="5621338"/>
          <p14:tracePt t="134978" x="4489450" y="5573713"/>
          <p14:tracePt t="134987" x="4497388" y="5478463"/>
          <p14:tracePt t="134997" x="4513263" y="5391150"/>
          <p14:tracePt t="135004" x="4529138" y="5302250"/>
          <p14:tracePt t="135012" x="4537075" y="5238750"/>
          <p14:tracePt t="135028" x="4545013" y="5143500"/>
          <p14:tracePt t="135035" x="4576763" y="4984750"/>
          <p14:tracePt t="135044" x="4584700" y="4895850"/>
          <p14:tracePt t="135051" x="4584700" y="4792663"/>
          <p14:tracePt t="135059" x="4592638" y="4721225"/>
          <p14:tracePt t="135068" x="4592638" y="4624388"/>
          <p14:tracePt t="135077" x="4592638" y="4545013"/>
          <p14:tracePt t="135083" x="4592638" y="4457700"/>
          <p14:tracePt t="135094" x="4592638" y="4378325"/>
          <p14:tracePt t="135099" x="4592638" y="4306888"/>
          <p14:tracePt t="135107" x="4584700" y="4217988"/>
          <p14:tracePt t="135115" x="4576763" y="4154488"/>
          <p14:tracePt t="135124" x="4568825" y="4083050"/>
          <p14:tracePt t="135131" x="4568825" y="4019550"/>
          <p14:tracePt t="135139" x="4568825" y="3963988"/>
          <p14:tracePt t="135147" x="4560888" y="3914775"/>
          <p14:tracePt t="135155" x="4560888" y="3859213"/>
          <p14:tracePt t="135163" x="4560888" y="3819525"/>
          <p14:tracePt t="135173" x="4552950" y="3763963"/>
          <p14:tracePt t="135179" x="4552950" y="3732213"/>
          <p14:tracePt t="135189" x="4552950" y="3692525"/>
          <p14:tracePt t="135196" x="4552950" y="3660775"/>
          <p14:tracePt t="135203" x="4552950" y="3621088"/>
          <p14:tracePt t="135211" x="4552950" y="3587750"/>
          <p14:tracePt t="135219" x="4545013" y="3548063"/>
          <p14:tracePt t="135228" x="4537075" y="3508375"/>
          <p14:tracePt t="135235" x="4537075" y="3484563"/>
          <p14:tracePt t="135244" x="4529138" y="3452813"/>
          <p14:tracePt t="135252" x="4521200" y="3429000"/>
          <p14:tracePt t="135260" x="4513263" y="3397250"/>
          <p14:tracePt t="135267" x="4505325" y="3365500"/>
          <p14:tracePt t="135275" x="4497388" y="3341688"/>
          <p14:tracePt t="135284" x="4489450" y="3317875"/>
          <p14:tracePt t="135291" x="4481513" y="3294063"/>
          <p14:tracePt t="135300" x="4473575" y="3270250"/>
          <p14:tracePt t="135307" x="4473575" y="3236913"/>
          <p14:tracePt t="135315" x="4465638" y="3205163"/>
          <p14:tracePt t="135323" x="4457700" y="3189288"/>
          <p14:tracePt t="135331" x="4457700" y="3165475"/>
          <p14:tracePt t="135339" x="4457700" y="3149600"/>
          <p14:tracePt t="135348" x="4449763" y="3117850"/>
          <p14:tracePt t="135355" x="4441825" y="3101975"/>
          <p14:tracePt t="135364" x="4441825" y="3094038"/>
          <p14:tracePt t="135370" x="4441825" y="3086100"/>
          <p14:tracePt t="135387" x="4441825" y="3078163"/>
          <p14:tracePt t="135876" x="4465638" y="3078163"/>
          <p14:tracePt t="135883" x="4552950" y="3078163"/>
          <p14:tracePt t="135891" x="4656138" y="3078163"/>
          <p14:tracePt t="135899" x="4800600" y="3078163"/>
          <p14:tracePt t="135908" x="4959350" y="3078163"/>
          <p14:tracePt t="135915" x="5119688" y="3078163"/>
          <p14:tracePt t="135924" x="5302250" y="3078163"/>
          <p14:tracePt t="135933" x="5470525" y="3086100"/>
          <p14:tracePt t="135940" x="5653088" y="3094038"/>
          <p14:tracePt t="135948" x="5829300" y="3109913"/>
          <p14:tracePt t="135955" x="6059488" y="3133725"/>
          <p14:tracePt t="135963" x="6267450" y="3141663"/>
          <p14:tracePt t="135973" x="6491288" y="3157538"/>
          <p14:tracePt t="135980" x="6665913" y="3165475"/>
          <p14:tracePt t="135989" x="6834188" y="3165475"/>
          <p14:tracePt t="135996" x="6953250" y="3173413"/>
          <p14:tracePt t="136003" x="7080250" y="3181350"/>
          <p14:tracePt t="136012" x="7192963" y="3181350"/>
          <p14:tracePt t="136020" x="7288213" y="3181350"/>
          <p14:tracePt t="136028" x="7383463" y="3181350"/>
          <p14:tracePt t="136035" x="7446963" y="3181350"/>
          <p14:tracePt t="136043" x="7504113" y="3173413"/>
          <p14:tracePt t="136051" x="7543800" y="3165475"/>
          <p14:tracePt t="136060" x="7575550" y="3157538"/>
          <p14:tracePt t="136067" x="7615238" y="3149600"/>
          <p14:tracePt t="136075" x="7639050" y="3141663"/>
          <p14:tracePt t="136083" x="7654925" y="3141663"/>
          <p14:tracePt t="136093" x="7678738" y="3133725"/>
          <p14:tracePt t="136099" x="7694613" y="3125788"/>
          <p14:tracePt t="136108" x="7718425" y="3125788"/>
          <p14:tracePt t="136116" x="7742238" y="3117850"/>
          <p14:tracePt t="136124" x="7766050" y="3109913"/>
          <p14:tracePt t="136132" x="7805738" y="3101975"/>
          <p14:tracePt t="136140" x="7821613" y="3101975"/>
          <p14:tracePt t="136148" x="7862888" y="3086100"/>
          <p14:tracePt t="136155" x="7894638" y="3078163"/>
          <p14:tracePt t="136163" x="7934325" y="3062288"/>
          <p14:tracePt t="136172" x="7989888" y="3046413"/>
          <p14:tracePt t="136179" x="8037513" y="3038475"/>
          <p14:tracePt t="136187" x="8101013" y="3022600"/>
          <p14:tracePt t="136195" x="8156575" y="3006725"/>
          <p14:tracePt t="136203" x="8205788" y="2998788"/>
          <p14:tracePt t="136212" x="8253413" y="2982913"/>
          <p14:tracePt t="136219" x="8285163" y="2982913"/>
          <p14:tracePt t="136228" x="8316913" y="2974975"/>
          <p14:tracePt t="136235" x="8340725" y="2967038"/>
          <p14:tracePt t="136244" x="8356600" y="2967038"/>
          <p14:tracePt t="136253" x="8372475" y="2959100"/>
          <p14:tracePt t="136262" x="8388350" y="2959100"/>
          <p14:tracePt t="136268" x="8404225" y="2951163"/>
          <p14:tracePt t="136276" x="8412163" y="2951163"/>
          <p14:tracePt t="136284" x="8435975" y="2951163"/>
          <p14:tracePt t="136292" x="8451850" y="2951163"/>
          <p14:tracePt t="136300" x="8475663" y="2935288"/>
          <p14:tracePt t="136316" x="8523288" y="2935288"/>
          <p14:tracePt t="136323" x="8540750" y="2935288"/>
          <p14:tracePt t="136332" x="8564563" y="2927350"/>
          <p14:tracePt t="136339" x="8580438" y="2927350"/>
          <p14:tracePt t="136349" x="8596313" y="2919413"/>
          <p14:tracePt t="136355" x="8612188" y="2919413"/>
          <p14:tracePt t="136363" x="8628063" y="2919413"/>
          <p14:tracePt t="136371" x="8643938" y="2919413"/>
          <p14:tracePt t="136379" x="8651875" y="2919413"/>
          <p14:tracePt t="136388" x="8659813" y="2909888"/>
          <p14:tracePt t="136395" x="8675688" y="2909888"/>
          <p14:tracePt t="136404" x="8691563" y="2901950"/>
          <p14:tracePt t="136411" x="8715375" y="2901950"/>
          <p14:tracePt t="136419" x="8723313" y="2901950"/>
          <p14:tracePt t="136428" x="8731250" y="2894013"/>
          <p14:tracePt t="136435" x="8747125" y="2894013"/>
          <p14:tracePt t="136443" x="8763000" y="2886075"/>
          <p14:tracePt t="136596" x="8770938" y="2886075"/>
          <p14:tracePt t="136603" x="8778875" y="2886075"/>
          <p14:tracePt t="136611" x="8802688" y="2886075"/>
          <p14:tracePt t="136620" x="8818563" y="2886075"/>
          <p14:tracePt t="136627" x="8850313" y="2886075"/>
          <p14:tracePt t="136635" x="8883650" y="2886075"/>
          <p14:tracePt t="136643" x="8915400" y="2886075"/>
          <p14:tracePt t="136652" x="8939213" y="2886075"/>
          <p14:tracePt t="136660" x="8970963" y="2886075"/>
          <p14:tracePt t="136667" x="9002713" y="2894013"/>
          <p14:tracePt t="136677" x="9050338" y="2894013"/>
          <p14:tracePt t="136684" x="9105900" y="2894013"/>
          <p14:tracePt t="136693" x="9145588" y="2894013"/>
          <p14:tracePt t="136699" x="9169400" y="2894013"/>
          <p14:tracePt t="136707" x="9201150" y="2901950"/>
          <p14:tracePt t="136716" x="9217025" y="2901950"/>
          <p14:tracePt t="136723" x="9250363" y="2901950"/>
          <p14:tracePt t="136731" x="9282113" y="2901950"/>
          <p14:tracePt t="136739" x="9321800" y="2901950"/>
          <p14:tracePt t="136748" x="9353550" y="2901950"/>
          <p14:tracePt t="136756" x="9377363" y="2901950"/>
          <p14:tracePt t="136763" x="9409113" y="2901950"/>
          <p14:tracePt t="136770" x="9424988" y="2901950"/>
          <p14:tracePt t="136780" x="9440863" y="2901950"/>
          <p14:tracePt t="136787" x="9456738" y="2901950"/>
          <p14:tracePt t="136796" x="9464675" y="2901950"/>
          <p14:tracePt t="136803" x="9488488" y="2894013"/>
          <p14:tracePt t="136811" x="9504363" y="2894013"/>
          <p14:tracePt t="136819" x="9528175" y="2894013"/>
          <p14:tracePt t="136828" x="9551988" y="2894013"/>
          <p14:tracePt t="136835" x="9567863" y="2894013"/>
          <p14:tracePt t="136844" x="9593263" y="2894013"/>
          <p14:tracePt t="136852" x="9617075" y="2894013"/>
          <p14:tracePt t="136860" x="9640888" y="2886075"/>
          <p14:tracePt t="136868" x="9688513" y="2878138"/>
          <p14:tracePt t="136876" x="9720263" y="2870200"/>
          <p14:tracePt t="136883" x="9759950" y="2870200"/>
          <p14:tracePt t="136892" x="9791700" y="2862263"/>
          <p14:tracePt t="136899" x="9815513" y="2862263"/>
          <p14:tracePt t="136907" x="9847263" y="2862263"/>
          <p14:tracePt t="136915" x="9886950" y="2862263"/>
          <p14:tracePt t="136923" x="9918700" y="2854325"/>
          <p14:tracePt t="136931" x="9967913" y="2846388"/>
          <p14:tracePt t="136939" x="10007600" y="2838450"/>
          <p14:tracePt t="136947" x="10039350" y="2830513"/>
          <p14:tracePt t="136955" x="10063163" y="2822575"/>
          <p14:tracePt t="136963" x="10086975" y="2822575"/>
          <p14:tracePt t="136971" x="10110788" y="2822575"/>
          <p14:tracePt t="136980" x="10142538" y="2822575"/>
          <p14:tracePt t="136987" x="10174288" y="2814638"/>
          <p14:tracePt t="136995" x="10182225" y="2806700"/>
          <p14:tracePt t="137004" x="10190163" y="2806700"/>
          <p14:tracePt t="137188" x="10198100" y="2798763"/>
          <p14:tracePt t="137373" x="10190163" y="2798763"/>
          <p14:tracePt t="137395" x="10182225" y="2798763"/>
          <p14:tracePt t="137412" x="10166350" y="2798763"/>
          <p14:tracePt t="137419" x="10150475" y="2798763"/>
          <p14:tracePt t="137428" x="10134600" y="2798763"/>
          <p14:tracePt t="137436" x="10110788" y="2798763"/>
          <p14:tracePt t="137443" x="10079038" y="2806700"/>
          <p14:tracePt t="137451" x="10047288" y="2814638"/>
          <p14:tracePt t="137458" x="9991725" y="2822575"/>
          <p14:tracePt t="137467" x="9936163" y="2838450"/>
          <p14:tracePt t="137475" x="9871075" y="2846388"/>
          <p14:tracePt t="137483" x="9783763" y="2870200"/>
          <p14:tracePt t="137492" x="9656763" y="2886075"/>
          <p14:tracePt t="137500" x="9536113" y="2901950"/>
          <p14:tracePt t="137508" x="9377363" y="2927350"/>
          <p14:tracePt t="137515" x="9201150" y="2935288"/>
          <p14:tracePt t="137523" x="9010650" y="2943225"/>
          <p14:tracePt t="137532" x="8802688" y="2943225"/>
          <p14:tracePt t="137539" x="8596313" y="2951163"/>
          <p14:tracePt t="137548" x="8364538" y="2951163"/>
          <p14:tracePt t="137555" x="8132763" y="2951163"/>
          <p14:tracePt t="137563" x="7894638" y="2951163"/>
          <p14:tracePt t="137572" x="7670800" y="2951163"/>
          <p14:tracePt t="137579" x="7454900" y="2951163"/>
          <p14:tracePt t="137587" x="7240588" y="2943225"/>
          <p14:tracePt t="137596" x="7064375" y="2935288"/>
          <p14:tracePt t="137603" x="6881813" y="2935288"/>
          <p14:tracePt t="137612" x="6681788" y="2927350"/>
          <p14:tracePt t="137619" x="6523038" y="2919413"/>
          <p14:tracePt t="137628" x="6346825" y="2909888"/>
          <p14:tracePt t="137636" x="6219825" y="2901950"/>
          <p14:tracePt t="137644" x="6091238" y="2894013"/>
          <p14:tracePt t="137652" x="5972175" y="2886075"/>
          <p14:tracePt t="137661" x="5837238" y="2878138"/>
          <p14:tracePt t="137667" x="5716588" y="2878138"/>
          <p14:tracePt t="137676" x="5605463" y="2870200"/>
          <p14:tracePt t="137683" x="5510213" y="2862263"/>
          <p14:tracePt t="137692" x="5407025" y="2854325"/>
          <p14:tracePt t="137699" x="5310188" y="2846388"/>
          <p14:tracePt t="137709" x="5214938" y="2830513"/>
          <p14:tracePt t="137716" x="5119688" y="2830513"/>
          <p14:tracePt t="137724" x="5038725" y="2822575"/>
          <p14:tracePt t="137732" x="4975225" y="2822575"/>
          <p14:tracePt t="137742" x="4895850" y="2822575"/>
          <p14:tracePt t="137747" x="4824413" y="2822575"/>
          <p14:tracePt t="137756" x="4737100" y="2822575"/>
          <p14:tracePt t="137764" x="4672013" y="2822575"/>
          <p14:tracePt t="137772" x="4608513" y="2822575"/>
          <p14:tracePt t="137780" x="4552950" y="2830513"/>
          <p14:tracePt t="137787" x="4481513" y="2838450"/>
          <p14:tracePt t="137795" x="4418013" y="2838450"/>
          <p14:tracePt t="137803" x="4337050" y="2846388"/>
          <p14:tracePt t="137812" x="4273550" y="2846388"/>
          <p14:tracePt t="137820" x="4217988" y="2846388"/>
          <p14:tracePt t="137835" x="4170363" y="2854325"/>
          <p14:tracePt t="137843" x="4059238" y="2862263"/>
          <p14:tracePt t="137851" x="4011613" y="2870200"/>
          <p14:tracePt t="137860" x="3946525" y="2878138"/>
          <p14:tracePt t="137867" x="3890963" y="2886075"/>
          <p14:tracePt t="137876" x="3835400" y="2894013"/>
          <p14:tracePt t="137883" x="3779838" y="2901950"/>
          <p14:tracePt t="137892" x="3716338" y="2919413"/>
          <p14:tracePt t="137900" x="3660775" y="2927350"/>
          <p14:tracePt t="137906" x="3611563" y="2935288"/>
          <p14:tracePt t="137915" x="3571875" y="2943225"/>
          <p14:tracePt t="137924" x="3532188" y="2943225"/>
          <p14:tracePt t="137932" x="3500438" y="2951163"/>
          <p14:tracePt t="137941" x="3460750" y="2959100"/>
          <p14:tracePt t="137949" x="3413125" y="2967038"/>
          <p14:tracePt t="137956" x="3365500" y="2974975"/>
          <p14:tracePt t="137965" x="3325813" y="2974975"/>
          <p14:tracePt t="137972" x="3276600" y="2982913"/>
          <p14:tracePt t="137988" x="3221038" y="2998788"/>
          <p14:tracePt t="137995" x="3125788" y="3006725"/>
          <p14:tracePt t="138004" x="3086100" y="3022600"/>
          <p14:tracePt t="138011" x="3030538" y="3022600"/>
          <p14:tracePt t="138019" x="2990850" y="3038475"/>
          <p14:tracePt t="138027" x="2957513" y="3038475"/>
          <p14:tracePt t="138035" x="2917825" y="3046413"/>
          <p14:tracePt t="138044" x="2894013" y="3054350"/>
          <p14:tracePt t="138052" x="2870200" y="3062288"/>
          <p14:tracePt t="138061" x="2862263" y="3062288"/>
          <p14:tracePt t="138067" x="2846388" y="3070225"/>
          <p14:tracePt t="138076" x="2838450" y="3070225"/>
          <p14:tracePt t="138092" x="2830513" y="3078163"/>
          <p14:tracePt t="138124" x="2822575" y="3086100"/>
          <p14:tracePt t="138133" x="2814638" y="3086100"/>
          <p14:tracePt t="138148" x="2806700" y="3094038"/>
          <p14:tracePt t="138164" x="2798763" y="3101975"/>
          <p14:tracePt t="138187" x="2790825" y="3109913"/>
          <p14:tracePt t="138276" x="2806700" y="3117850"/>
          <p14:tracePt t="138284" x="2822575" y="3117850"/>
          <p14:tracePt t="138293" x="2838450" y="3117850"/>
          <p14:tracePt t="138301" x="2854325" y="3117850"/>
          <p14:tracePt t="138307" x="2862263" y="3117850"/>
          <p14:tracePt t="138316" x="2878138" y="3117850"/>
          <p14:tracePt t="138323" x="2894013" y="3109913"/>
          <p14:tracePt t="138331" x="2901950" y="3109913"/>
          <p14:tracePt t="138341" x="2909888" y="3101975"/>
          <p14:tracePt t="138468" x="2894013" y="3101975"/>
          <p14:tracePt t="138475" x="2878138" y="3101975"/>
          <p14:tracePt t="138491" x="2862263" y="3101975"/>
          <p14:tracePt t="138499" x="2846388" y="3109913"/>
          <p14:tracePt t="138508" x="2822575" y="3109913"/>
          <p14:tracePt t="138516" x="2790825" y="3125788"/>
          <p14:tracePt t="138524" x="2774950" y="3125788"/>
          <p14:tracePt t="138531" x="2751138" y="3125788"/>
          <p14:tracePt t="138539" x="2727325" y="3133725"/>
          <p14:tracePt t="138548" x="2703513" y="3141663"/>
          <p14:tracePt t="138556" x="2687638" y="3141663"/>
          <p14:tracePt t="138564" x="2671763" y="3141663"/>
          <p14:tracePt t="138572" x="2655888" y="3141663"/>
          <p14:tracePt t="138580" x="2640013" y="3141663"/>
          <p14:tracePt t="138587" x="2632075" y="3141663"/>
          <p14:tracePt t="138595" x="2624138" y="3149600"/>
          <p14:tracePt t="138612" x="2616200" y="3149600"/>
          <p14:tracePt t="138628" x="2606675" y="3149600"/>
          <p14:tracePt t="138636" x="2598738" y="3149600"/>
          <p14:tracePt t="138660" x="2590800" y="3149600"/>
          <p14:tracePt t="138891" x="2598738" y="3149600"/>
          <p14:tracePt t="138917" x="2616200" y="3149600"/>
          <p14:tracePt t="138932" x="2624138" y="3149600"/>
          <p14:tracePt t="138939" x="2632075" y="3149600"/>
          <p14:tracePt t="138947" x="2640013" y="3149600"/>
          <p14:tracePt t="138956" x="2647950" y="3149600"/>
          <p14:tracePt t="138965" x="2655888" y="3149600"/>
          <p14:tracePt t="138973" x="2663825" y="3149600"/>
          <p14:tracePt t="138981" x="2671763" y="3149600"/>
          <p14:tracePt t="138988" x="2687638" y="3149600"/>
          <p14:tracePt t="138995" x="2695575" y="3141663"/>
          <p14:tracePt t="139003" x="2703513" y="3141663"/>
          <p14:tracePt t="139012" x="2711450" y="3141663"/>
          <p14:tracePt t="139020" x="2719388" y="3141663"/>
          <p14:tracePt t="139036" x="2727325" y="3133725"/>
          <p14:tracePt t="139051" x="2735263" y="3133725"/>
          <p14:tracePt t="139060" x="2743200" y="3133725"/>
          <p14:tracePt t="139075" x="2751138" y="3133725"/>
          <p14:tracePt t="139084" x="2759075" y="3133725"/>
          <p14:tracePt t="139108" x="2774950" y="3133725"/>
          <p14:tracePt t="139116" x="2790825" y="3133725"/>
          <p14:tracePt t="139123" x="2806700" y="3133725"/>
          <p14:tracePt t="139141" x="2822575" y="3133725"/>
          <p14:tracePt t="139149" x="2838450" y="3133725"/>
          <p14:tracePt t="139157" x="2854325" y="3133725"/>
          <p14:tracePt t="139163" x="2862263" y="3133725"/>
          <p14:tracePt t="139171" x="2886075" y="3133725"/>
          <p14:tracePt t="139179" x="2901950" y="3133725"/>
          <p14:tracePt t="139188" x="2917825" y="3133725"/>
          <p14:tracePt t="139196" x="2941638" y="3125788"/>
          <p14:tracePt t="139203" x="2957513" y="3125788"/>
          <p14:tracePt t="139213" x="2974975" y="3125788"/>
          <p14:tracePt t="139222" x="2990850" y="3125788"/>
          <p14:tracePt t="139236" x="3014663" y="3125788"/>
          <p14:tracePt t="139244" x="3046413" y="3125788"/>
          <p14:tracePt t="139252" x="3062288" y="3125788"/>
          <p14:tracePt t="139261" x="3078163" y="3125788"/>
          <p14:tracePt t="139268" x="3101975" y="3133725"/>
          <p14:tracePt t="139276" x="3117850" y="3133725"/>
          <p14:tracePt t="139283" x="3133725" y="3141663"/>
          <p14:tracePt t="139292" x="3157538" y="3141663"/>
          <p14:tracePt t="139299" x="3173413" y="3149600"/>
          <p14:tracePt t="139308" x="3189288" y="3149600"/>
          <p14:tracePt t="139316" x="3205163" y="3149600"/>
          <p14:tracePt t="139325" x="3221038" y="3149600"/>
          <p14:tracePt t="139332" x="3236913" y="3149600"/>
          <p14:tracePt t="139339" x="3244850" y="3149600"/>
          <p14:tracePt t="139348" x="3252788" y="3149600"/>
          <p14:tracePt t="139355" x="3268663" y="3149600"/>
          <p14:tracePt t="139364" x="3276600" y="3149600"/>
          <p14:tracePt t="139372" x="3292475" y="3149600"/>
          <p14:tracePt t="139388" x="3308350" y="3149600"/>
          <p14:tracePt t="139403" x="3317875" y="3149600"/>
          <p14:tracePt t="139412" x="3325813" y="3149600"/>
          <p14:tracePt t="139421" x="3333750" y="3149600"/>
          <p14:tracePt t="139428" x="3341688" y="3149600"/>
          <p14:tracePt t="139445" x="3349625" y="3149600"/>
          <p14:tracePt t="139460" x="3357563" y="3149600"/>
          <p14:tracePt t="139477" x="3365500" y="3149600"/>
          <p14:tracePt t="139549" x="3373438" y="3149600"/>
          <p14:tracePt t="139796" x="3381375" y="3157538"/>
          <p14:tracePt t="139820" x="3389313" y="3157538"/>
          <p14:tracePt t="139828" x="3397250" y="3157538"/>
          <p14:tracePt t="139836" x="3413125" y="3157538"/>
          <p14:tracePt t="139844" x="3421063" y="3157538"/>
          <p14:tracePt t="139851" x="3436938" y="3157538"/>
          <p14:tracePt t="139860" x="3452813" y="3157538"/>
          <p14:tracePt t="139867" x="3468688" y="3157538"/>
          <p14:tracePt t="139875" x="3500438" y="3157538"/>
          <p14:tracePt t="139885" x="3524250" y="3157538"/>
          <p14:tracePt t="139891" x="3548063" y="3157538"/>
          <p14:tracePt t="139900" x="3587750" y="3157538"/>
          <p14:tracePt t="139908" x="3627438" y="3157538"/>
          <p14:tracePt t="139915" x="3660775" y="3157538"/>
          <p14:tracePt t="139923" x="3676650" y="3157538"/>
          <p14:tracePt t="139932" x="3692525" y="3157538"/>
          <p14:tracePt t="139941" x="3708400" y="3157538"/>
          <p14:tracePt t="139948" x="3724275" y="3157538"/>
          <p14:tracePt t="139964" x="3740150" y="3157538"/>
          <p14:tracePt t="139979" x="3748088" y="3157538"/>
          <p14:tracePt t="139996" x="3756025" y="3157538"/>
          <p14:tracePt t="140004" x="3763963" y="3157538"/>
          <p14:tracePt t="140013" x="3771900" y="3157538"/>
          <p14:tracePt t="140022" x="3779838" y="3157538"/>
          <p14:tracePt t="140028" x="3787775" y="3157538"/>
          <p14:tracePt t="140035" x="3795713" y="3157538"/>
          <p14:tracePt t="140045" x="3803650" y="3157538"/>
          <p14:tracePt t="140052" x="3811588" y="3157538"/>
          <p14:tracePt t="140061" x="3819525" y="3157538"/>
          <p14:tracePt t="140068" x="3835400" y="3157538"/>
          <p14:tracePt t="140076" x="3843338" y="3157538"/>
          <p14:tracePt t="140083" x="3851275" y="3157538"/>
          <p14:tracePt t="140092" x="3859213" y="3157538"/>
          <p14:tracePt t="140100" x="3875088" y="3157538"/>
          <p14:tracePt t="140109" x="3883025" y="3165475"/>
          <p14:tracePt t="140116" x="3898900" y="3165475"/>
          <p14:tracePt t="140124" x="3906838" y="3165475"/>
          <p14:tracePt t="140133" x="3914775" y="3165475"/>
          <p14:tracePt t="140139" x="3922713" y="3165475"/>
          <p14:tracePt t="140147" x="3930650" y="3165475"/>
          <p14:tracePt t="140155" x="3946525" y="3165475"/>
          <p14:tracePt t="140172" x="3962400" y="3165475"/>
          <p14:tracePt t="140180" x="3970338" y="3165475"/>
          <p14:tracePt t="140188" x="3978275" y="3165475"/>
          <p14:tracePt t="140195" x="3986213" y="3165475"/>
          <p14:tracePt t="140203" x="3994150" y="3165475"/>
          <p14:tracePt t="140212" x="4011613" y="3165475"/>
          <p14:tracePt t="140221" x="4019550" y="3165475"/>
          <p14:tracePt t="140229" x="4027488" y="3173413"/>
          <p14:tracePt t="140238" x="4035425" y="3173413"/>
          <p14:tracePt t="140245" x="4051300" y="3173413"/>
          <p14:tracePt t="140252" x="4059238" y="3181350"/>
          <p14:tracePt t="140260" x="4067175" y="3181350"/>
          <p14:tracePt t="140268" x="4075113" y="3181350"/>
          <p14:tracePt t="140276" x="4083050" y="3189288"/>
          <p14:tracePt t="140284" x="4090988" y="3189288"/>
          <p14:tracePt t="140293" x="4098925" y="3189288"/>
          <p14:tracePt t="140300" x="4114800" y="3189288"/>
          <p14:tracePt t="140308" x="4122738" y="3189288"/>
          <p14:tracePt t="140316" x="4138613" y="3197225"/>
          <p14:tracePt t="140323" x="4154488" y="3197225"/>
          <p14:tracePt t="140332" x="4186238" y="3205163"/>
          <p14:tracePt t="140340" x="4210050" y="3213100"/>
          <p14:tracePt t="140349" x="4233863" y="3213100"/>
          <p14:tracePt t="140355" x="4257675" y="3213100"/>
          <p14:tracePt t="140364" x="4281488" y="3221038"/>
          <p14:tracePt t="140371" x="4313238" y="3228975"/>
          <p14:tracePt t="140379" x="4337050" y="3228975"/>
          <p14:tracePt t="140388" x="4370388" y="3228975"/>
          <p14:tracePt t="140397" x="4418013" y="3236913"/>
          <p14:tracePt t="140404" x="4457700" y="3236913"/>
          <p14:tracePt t="140412" x="4489450" y="3236913"/>
          <p14:tracePt t="140421" x="4521200" y="3236913"/>
          <p14:tracePt t="140427" x="4545013" y="3236913"/>
          <p14:tracePt t="140436" x="4568825" y="3236913"/>
          <p14:tracePt t="140443" x="4584700" y="3236913"/>
          <p14:tracePt t="140452" x="4600575" y="3236913"/>
          <p14:tracePt t="140461" x="4616450" y="3236913"/>
          <p14:tracePt t="140468" x="4624388" y="3236913"/>
          <p14:tracePt t="140476" x="4640263" y="3236913"/>
          <p14:tracePt t="140483" x="4648200" y="3236913"/>
          <p14:tracePt t="140491" x="4664075" y="3236913"/>
          <p14:tracePt t="140499" x="4679950" y="3236913"/>
          <p14:tracePt t="140509" x="4687888" y="3236913"/>
          <p14:tracePt t="140515" x="4705350" y="3236913"/>
          <p14:tracePt t="140524" x="4721225" y="3236913"/>
          <p14:tracePt t="140533" x="4737100" y="3236913"/>
          <p14:tracePt t="140539" x="4745038" y="3236913"/>
          <p14:tracePt t="140547" x="4760913" y="3236913"/>
          <p14:tracePt t="140555" x="4784725" y="3236913"/>
          <p14:tracePt t="140564" x="4800600" y="3236913"/>
          <p14:tracePt t="140573" x="4808538" y="3236913"/>
          <p14:tracePt t="140580" x="4816475" y="3236913"/>
          <p14:tracePt t="140590" x="4824413" y="3236913"/>
          <p14:tracePt t="140596" x="4832350" y="3236913"/>
          <p14:tracePt t="140612" x="4848225" y="3236913"/>
          <p14:tracePt t="140644" x="4856163" y="3228975"/>
          <p14:tracePt t="140653" x="4864100" y="3228975"/>
          <p14:tracePt t="140660" x="4872038" y="3228975"/>
          <p14:tracePt t="140668" x="4887913" y="3228975"/>
          <p14:tracePt t="140684" x="4903788" y="3221038"/>
          <p14:tracePt t="140693" x="4919663" y="3221038"/>
          <p14:tracePt t="140710" x="4935538" y="3213100"/>
          <p14:tracePt t="140716" x="4951413" y="3213100"/>
          <p14:tracePt t="140725" x="4967288" y="3205163"/>
          <p14:tracePt t="140732" x="4983163" y="3205163"/>
          <p14:tracePt t="140741" x="4999038" y="3197225"/>
          <p14:tracePt t="140748" x="5006975" y="3197225"/>
          <p14:tracePt t="140758" x="5030788" y="3197225"/>
          <p14:tracePt t="140765" x="5056188" y="3189288"/>
          <p14:tracePt t="140781" x="5072063" y="3181350"/>
          <p14:tracePt t="140788" x="5080000" y="3181350"/>
          <p14:tracePt t="140797" x="5087938" y="3181350"/>
          <p14:tracePt t="140804" x="5095875" y="3181350"/>
          <p14:tracePt t="140812" x="5103813" y="3173413"/>
          <p14:tracePt t="140828" x="5111750" y="3173413"/>
          <p14:tracePt t="140853" x="5119688" y="3173413"/>
          <p14:tracePt t="140860" x="5127625" y="3173413"/>
          <p14:tracePt t="140877" x="5143500" y="3173413"/>
          <p14:tracePt t="140883" x="5151438" y="3173413"/>
          <p14:tracePt t="140891" x="5159375" y="3165475"/>
          <p14:tracePt t="140900" x="5175250" y="3165475"/>
          <p14:tracePt t="140909" x="5183188" y="3165475"/>
          <p14:tracePt t="141004" x="5167313" y="3157538"/>
          <p14:tracePt t="141011" x="5159375" y="3157538"/>
          <p14:tracePt t="141020" x="5135563" y="3157538"/>
          <p14:tracePt t="141029" x="5095875" y="3165475"/>
          <p14:tracePt t="141036" x="5064125" y="3173413"/>
          <p14:tracePt t="141044" x="5030788" y="3181350"/>
          <p14:tracePt t="141051" x="4991100" y="3181350"/>
          <p14:tracePt t="141059" x="4943475" y="3189288"/>
          <p14:tracePt t="141068" x="4903788" y="3197225"/>
          <p14:tracePt t="141076" x="4856163" y="3197225"/>
          <p14:tracePt t="141084" x="4808538" y="3197225"/>
          <p14:tracePt t="141093" x="4752975" y="3197225"/>
          <p14:tracePt t="141108" x="4656138" y="3197225"/>
          <p14:tracePt t="141116" x="4608513" y="3197225"/>
          <p14:tracePt t="141124" x="4552950" y="3189288"/>
          <p14:tracePt t="141133" x="4489450" y="3181350"/>
          <p14:tracePt t="141139" x="4425950" y="3181350"/>
          <p14:tracePt t="141148" x="4337050" y="3181350"/>
          <p14:tracePt t="141156" x="4249738" y="3181350"/>
          <p14:tracePt t="141164" x="4186238" y="3181350"/>
          <p14:tracePt t="141171" x="4114800" y="3181350"/>
          <p14:tracePt t="141179" x="4043363" y="3181350"/>
          <p14:tracePt t="141189" x="3978275" y="3181350"/>
          <p14:tracePt t="141196" x="3914775" y="3189288"/>
          <p14:tracePt t="141204" x="3883025" y="3189288"/>
          <p14:tracePt t="141213" x="3867150" y="3189288"/>
          <p14:tracePt t="141220" x="3859213" y="3197225"/>
          <p14:tracePt t="141227" x="3851275" y="3197225"/>
          <p14:tracePt t="141364" x="3843338" y="3197225"/>
          <p14:tracePt t="141381" x="3835400" y="3197225"/>
          <p14:tracePt t="141477" x="3827463" y="3197225"/>
          <p14:tracePt t="141484" x="3819525" y="3189288"/>
          <p14:tracePt t="141493" x="3803650" y="3189288"/>
          <p14:tracePt t="141501" x="3787775" y="3189288"/>
          <p14:tracePt t="141508" x="3771900" y="3189288"/>
          <p14:tracePt t="141517" x="3756025" y="3189288"/>
          <p14:tracePt t="141525" x="3740150" y="3189288"/>
          <p14:tracePt t="141532" x="3724275" y="3189288"/>
          <p14:tracePt t="141541" x="3708400" y="3181350"/>
          <p14:tracePt t="141548" x="3692525" y="3173413"/>
          <p14:tracePt t="141565" x="3684588" y="3173413"/>
          <p14:tracePt t="141580" x="3676650" y="3173413"/>
          <p14:tracePt t="141717" x="3684588" y="3173413"/>
          <p14:tracePt t="141724" x="3700463" y="3173413"/>
          <p14:tracePt t="141732" x="3708400" y="3173413"/>
          <p14:tracePt t="141740" x="3724275" y="3173413"/>
          <p14:tracePt t="141747" x="3732213" y="3173413"/>
          <p14:tracePt t="141757" x="3748088" y="3165475"/>
          <p14:tracePt t="141765" x="3771900" y="3165475"/>
          <p14:tracePt t="141773" x="3803650" y="3165475"/>
          <p14:tracePt t="141780" x="3827463" y="3165475"/>
          <p14:tracePt t="141788" x="3867150" y="3157538"/>
          <p14:tracePt t="141796" x="3922713" y="3157538"/>
          <p14:tracePt t="141803" x="3970338" y="3157538"/>
          <p14:tracePt t="141812" x="4019550" y="3157538"/>
          <p14:tracePt t="141820" x="4075113" y="3149600"/>
          <p14:tracePt t="141829" x="4138613" y="3149600"/>
          <p14:tracePt t="141837" x="4186238" y="3149600"/>
          <p14:tracePt t="141845" x="4265613" y="3149600"/>
          <p14:tracePt t="141853" x="4329113" y="3149600"/>
          <p14:tracePt t="141860" x="4394200" y="3149600"/>
          <p14:tracePt t="141868" x="4449763" y="3149600"/>
          <p14:tracePt t="141876" x="4513263" y="3149600"/>
          <p14:tracePt t="141885" x="4560888" y="3149600"/>
          <p14:tracePt t="141892" x="4624388" y="3149600"/>
          <p14:tracePt t="141901" x="4672013" y="3149600"/>
          <p14:tracePt t="141908" x="4729163" y="3157538"/>
          <p14:tracePt t="141915" x="4760913" y="3157538"/>
          <p14:tracePt t="141925" x="4792663" y="3157538"/>
          <p14:tracePt t="141932" x="4832350" y="3157538"/>
          <p14:tracePt t="141940" x="4856163" y="3165475"/>
          <p14:tracePt t="141948" x="4879975" y="3165475"/>
          <p14:tracePt t="141956" x="4895850" y="3165475"/>
          <p14:tracePt t="141964" x="4911725" y="3165475"/>
          <p14:tracePt t="141972" x="4927600" y="3165475"/>
          <p14:tracePt t="141979" x="4959350" y="3165475"/>
          <p14:tracePt t="141989" x="4975225" y="3165475"/>
          <p14:tracePt t="141996" x="4991100" y="3165475"/>
          <p14:tracePt t="142005" x="5014913" y="3165475"/>
          <p14:tracePt t="142012" x="5030788" y="3165475"/>
          <p14:tracePt t="142020" x="5046663" y="3165475"/>
          <p14:tracePt t="142028" x="5080000" y="3165475"/>
          <p14:tracePt t="142036" x="5087938" y="3165475"/>
          <p14:tracePt t="142045" x="5103813" y="3165475"/>
          <p14:tracePt t="142052" x="5119688" y="3165475"/>
          <p14:tracePt t="142069" x="5135563" y="3165475"/>
          <p14:tracePt t="142196" x="5127625" y="3165475"/>
          <p14:tracePt t="142212" x="5111750" y="3165475"/>
          <p14:tracePt t="142229" x="5103813" y="3165475"/>
          <p14:tracePt t="142236" x="5080000" y="3165475"/>
          <p14:tracePt t="142244" x="5056188" y="3165475"/>
          <p14:tracePt t="142252" x="5022850" y="3165475"/>
          <p14:tracePt t="142260" x="4991100" y="3173413"/>
          <p14:tracePt t="142268" x="4935538" y="3181350"/>
          <p14:tracePt t="142276" x="4887913" y="3181350"/>
          <p14:tracePt t="142284" x="4816475" y="3181350"/>
          <p14:tracePt t="142293" x="4760913" y="3189288"/>
          <p14:tracePt t="142301" x="4679950" y="3189288"/>
          <p14:tracePt t="142309" x="4584700" y="3189288"/>
          <p14:tracePt t="142316" x="4497388" y="3189288"/>
          <p14:tracePt t="142324" x="4410075" y="3189288"/>
          <p14:tracePt t="142333" x="4321175" y="3181350"/>
          <p14:tracePt t="142340" x="4249738" y="3181350"/>
          <p14:tracePt t="142348" x="4178300" y="3181350"/>
          <p14:tracePt t="142357" x="4122738" y="3165475"/>
          <p14:tracePt t="142364" x="4075113" y="3165475"/>
          <p14:tracePt t="142371" x="4043363" y="3165475"/>
          <p14:tracePt t="142381" x="4027488" y="3157538"/>
          <p14:tracePt t="142389" x="4011613" y="3157538"/>
          <p14:tracePt t="142517" x="4027488" y="3157538"/>
          <p14:tracePt t="142532" x="4043363" y="3149600"/>
          <p14:tracePt t="142540" x="4051300" y="3149600"/>
          <p14:tracePt t="142548" x="4067175" y="3149600"/>
          <p14:tracePt t="142557" x="4090988" y="3149600"/>
          <p14:tracePt t="142565" x="4106863" y="3141663"/>
          <p14:tracePt t="142573" x="4130675" y="3133725"/>
          <p14:tracePt t="142581" x="4170363" y="3133725"/>
          <p14:tracePt t="142588" x="4202113" y="3133725"/>
          <p14:tracePt t="142597" x="4249738" y="3133725"/>
          <p14:tracePt t="142604" x="4313238" y="3125788"/>
          <p14:tracePt t="142612" x="4370388" y="3125788"/>
          <p14:tracePt t="142620" x="4410075" y="3125788"/>
          <p14:tracePt t="142628" x="4473575" y="3125788"/>
          <p14:tracePt t="142637" x="4537075" y="3125788"/>
          <p14:tracePt t="142644" x="4600575" y="3125788"/>
          <p14:tracePt t="142652" x="4664075" y="3125788"/>
          <p14:tracePt t="142660" x="4721225" y="3117850"/>
          <p14:tracePt t="142668" x="4776788" y="3117850"/>
          <p14:tracePt t="142676" x="4832350" y="3117850"/>
          <p14:tracePt t="142685" x="4879975" y="3117850"/>
          <p14:tracePt t="142693" x="4927600" y="3117850"/>
          <p14:tracePt t="142701" x="4967288" y="3117850"/>
          <p14:tracePt t="142708" x="4999038" y="3117850"/>
          <p14:tracePt t="142717" x="5022850" y="3117850"/>
          <p14:tracePt t="142725" x="5046663" y="3117850"/>
          <p14:tracePt t="142733" x="5072063" y="3117850"/>
          <p14:tracePt t="142740" x="5080000" y="3117850"/>
          <p14:tracePt t="142748" x="5095875" y="3117850"/>
          <p14:tracePt t="142764" x="5103813" y="3117850"/>
          <p14:tracePt t="142771" x="5111750" y="3117850"/>
          <p14:tracePt t="142796" x="5119688" y="3117850"/>
          <p14:tracePt t="142805" x="5127625" y="3117850"/>
          <p14:tracePt t="142821" x="5135563" y="3117850"/>
          <p14:tracePt t="142828" x="5151438" y="3117850"/>
          <p14:tracePt t="142836" x="5159375" y="3117850"/>
          <p14:tracePt t="142844" x="5167313" y="3117850"/>
          <p14:tracePt t="142852" x="5183188" y="3117850"/>
          <p14:tracePt t="142860" x="5191125" y="3117850"/>
          <p14:tracePt t="142869" x="5207000" y="3117850"/>
          <p14:tracePt t="142876" x="5214938" y="3117850"/>
          <p14:tracePt t="142884" x="5230813" y="3117850"/>
          <p14:tracePt t="142892" x="5246688" y="3125788"/>
          <p14:tracePt t="142901" x="5270500" y="3125788"/>
          <p14:tracePt t="142908" x="5278438" y="3125788"/>
          <p14:tracePt t="142916" x="5294313" y="3125788"/>
          <p14:tracePt t="142926" x="5310188" y="3125788"/>
          <p14:tracePt t="142933" x="5326063" y="3125788"/>
          <p14:tracePt t="142941" x="5341938" y="3125788"/>
          <p14:tracePt t="142948" x="5349875" y="3125788"/>
          <p14:tracePt t="142957" x="5357813" y="3125788"/>
          <p14:tracePt t="142964" x="5365750" y="3125788"/>
          <p14:tracePt t="142974" x="5381625" y="3125788"/>
          <p14:tracePt t="142990" x="5397500" y="3125788"/>
          <p14:tracePt t="143005" x="5407025" y="3125788"/>
          <p14:tracePt t="143012" x="5414963" y="3125788"/>
          <p14:tracePt t="143028" x="5422900" y="3125788"/>
          <p14:tracePt t="143037" x="5430838" y="3125788"/>
          <p14:tracePt t="143052" x="5446713" y="3125788"/>
          <p14:tracePt t="143060" x="5462588" y="3133725"/>
          <p14:tracePt t="143068" x="5478463" y="3133725"/>
          <p14:tracePt t="143076" x="5494338" y="3133725"/>
          <p14:tracePt t="143093" x="5502275" y="3133725"/>
          <p14:tracePt t="143106" x="5518150" y="3133725"/>
          <p14:tracePt t="143108" x="5526088" y="3133725"/>
          <p14:tracePt t="143117" x="5534025" y="3133725"/>
          <p14:tracePt t="143132" x="5541963" y="3133725"/>
          <p14:tracePt t="143541" x="5534025" y="3133725"/>
          <p14:tracePt t="143972" x="5541963" y="3133725"/>
          <p14:tracePt t="143989" x="5557838" y="3133725"/>
          <p14:tracePt t="143996" x="5573713" y="3133725"/>
          <p14:tracePt t="144004" x="5581650" y="3133725"/>
          <p14:tracePt t="144013" x="5589588" y="3133725"/>
          <p14:tracePt t="144021" x="5605463" y="3133725"/>
          <p14:tracePt t="144036" x="5613400" y="3133725"/>
          <p14:tracePt t="144044" x="5621338" y="3133725"/>
          <p14:tracePt t="144100" x="5629275" y="3133725"/>
          <p14:tracePt t="144493" x="5637213" y="3133725"/>
          <p14:tracePt t="144525" x="5645150" y="3133725"/>
          <p14:tracePt t="144532" x="5653088" y="3133725"/>
          <p14:tracePt t="144540" x="5668963" y="3133725"/>
          <p14:tracePt t="144548" x="5676900" y="3133725"/>
          <p14:tracePt t="144557" x="5692775" y="3125788"/>
          <p14:tracePt t="144564" x="5708650" y="3125788"/>
          <p14:tracePt t="144573" x="5724525" y="3125788"/>
          <p14:tracePt t="144581" x="5732463" y="3125788"/>
          <p14:tracePt t="144589" x="5740400" y="3125788"/>
          <p14:tracePt t="144620" x="5757863" y="3117850"/>
          <p14:tracePt t="144653" x="5765800" y="3117850"/>
          <p14:tracePt t="144660" x="5773738" y="3117850"/>
          <p14:tracePt t="144685" x="5781675" y="3109913"/>
          <p14:tracePt t="144733" x="5797550" y="3109913"/>
          <p14:tracePt t="144932" x="5789613" y="3117850"/>
          <p14:tracePt t="144941" x="5789613" y="3125788"/>
          <p14:tracePt t="144956" x="5789613" y="3141663"/>
          <p14:tracePt t="144965" x="5797550" y="3149600"/>
          <p14:tracePt t="144973" x="5797550" y="3157538"/>
          <p14:tracePt t="144980" x="5805488" y="3165475"/>
          <p14:tracePt t="144989" x="5813425" y="3181350"/>
          <p14:tracePt t="144996" x="5821363" y="3181350"/>
          <p14:tracePt t="145005" x="5837238" y="3197225"/>
          <p14:tracePt t="145013" x="5861050" y="3213100"/>
          <p14:tracePt t="145021" x="5876925" y="3213100"/>
          <p14:tracePt t="145029" x="5892800" y="3228975"/>
          <p14:tracePt t="145037" x="5916613" y="3236913"/>
          <p14:tracePt t="145045" x="5940425" y="3244850"/>
          <p14:tracePt t="145052" x="5964238" y="3244850"/>
          <p14:tracePt t="145061" x="5980113" y="3252788"/>
          <p14:tracePt t="145068" x="5995988" y="3262313"/>
          <p14:tracePt t="145076" x="6027738" y="3262313"/>
          <p14:tracePt t="145084" x="6051550" y="3262313"/>
          <p14:tracePt t="145092" x="6067425" y="3262313"/>
          <p14:tracePt t="145105" x="6091238" y="3262313"/>
          <p14:tracePt t="145108" x="6100763" y="3270250"/>
          <p14:tracePt t="145116" x="6116638" y="3270250"/>
          <p14:tracePt t="145125" x="6124575" y="3270250"/>
          <p14:tracePt t="145132" x="6132513" y="3270250"/>
          <p14:tracePt t="145141" x="6140450" y="3270250"/>
          <p14:tracePt t="145157" x="6148388" y="3270250"/>
          <p14:tracePt t="145188" x="6148388" y="3262313"/>
          <p14:tracePt t="145196" x="6156325" y="3262313"/>
          <p14:tracePt t="145517" x="6148388" y="3252788"/>
          <p14:tracePt t="145613" x="6140450" y="3252788"/>
          <p14:tracePt t="145965" x="6132513" y="3252788"/>
          <p14:tracePt t="145972" x="6116638" y="3252788"/>
          <p14:tracePt t="145982" x="6100763" y="3252788"/>
          <p14:tracePt t="145989" x="6075363" y="3262313"/>
          <p14:tracePt t="145997" x="6043613" y="3270250"/>
          <p14:tracePt t="146004" x="6027738" y="3278188"/>
          <p14:tracePt t="146012" x="6003925" y="3294063"/>
          <p14:tracePt t="146021" x="5980113" y="3317875"/>
          <p14:tracePt t="146028" x="5964238" y="3341688"/>
          <p14:tracePt t="146036" x="5940425" y="3389313"/>
          <p14:tracePt t="146044" x="5908675" y="3452813"/>
          <p14:tracePt t="146053" x="5892800" y="3508375"/>
          <p14:tracePt t="146060" x="5868988" y="3571875"/>
          <p14:tracePt t="146068" x="5845175" y="3636963"/>
          <p14:tracePt t="146076" x="5813425" y="3716338"/>
          <p14:tracePt t="146089" x="5781675" y="3795713"/>
          <p14:tracePt t="146092" x="5724525" y="3906838"/>
          <p14:tracePt t="146101" x="5668963" y="3995738"/>
          <p14:tracePt t="146109" x="5621338" y="4106863"/>
          <p14:tracePt t="146117" x="5573713" y="4210050"/>
          <p14:tracePt t="146125" x="5534025" y="4314825"/>
          <p14:tracePt t="146133" x="5494338" y="4394200"/>
          <p14:tracePt t="146142" x="5454650" y="4505325"/>
          <p14:tracePt t="146150" x="5422900" y="4600575"/>
          <p14:tracePt t="146157" x="5373688" y="4689475"/>
          <p14:tracePt t="146164" x="5341938" y="4776788"/>
          <p14:tracePt t="146172" x="5310188" y="4856163"/>
          <p14:tracePt t="146180" x="5286375" y="4919663"/>
          <p14:tracePt t="146189" x="5262563" y="4967288"/>
          <p14:tracePt t="146196" x="5246688" y="5032375"/>
          <p14:tracePt t="146204" x="5230813" y="5080000"/>
          <p14:tracePt t="146213" x="5222875" y="5127625"/>
          <p14:tracePt t="146221" x="5214938" y="5167313"/>
          <p14:tracePt t="146229" x="5214938" y="5199063"/>
          <p14:tracePt t="146236" x="5214938" y="5238750"/>
          <p14:tracePt t="146245" x="5214938" y="5262563"/>
          <p14:tracePt t="146253" x="5214938" y="5286375"/>
          <p14:tracePt t="146260" x="5222875" y="5310188"/>
          <p14:tracePt t="146269" x="5222875" y="5335588"/>
          <p14:tracePt t="146276" x="5230813" y="5359400"/>
          <p14:tracePt t="146284" x="5238750" y="5375275"/>
          <p14:tracePt t="146293" x="5238750" y="5391150"/>
          <p14:tracePt t="146300" x="5238750" y="5407025"/>
          <p14:tracePt t="146310" x="5238750" y="5414963"/>
          <p14:tracePt t="146317" x="5238750" y="5422900"/>
          <p14:tracePt t="146325" x="5238750" y="5430838"/>
          <p14:tracePt t="146341" x="5238750" y="5438775"/>
          <p14:tracePt t="146348" x="5222875" y="5446713"/>
          <p14:tracePt t="146357" x="5207000" y="5454650"/>
          <p14:tracePt t="146364" x="5191125" y="5454650"/>
          <p14:tracePt t="146374" x="5159375" y="5462588"/>
          <p14:tracePt t="146381" x="5143500" y="5470525"/>
          <p14:tracePt t="146389" x="5127625" y="5470525"/>
          <p14:tracePt t="146397" x="5095875" y="5470525"/>
          <p14:tracePt t="146404" x="5080000" y="5470525"/>
          <p14:tracePt t="146412" x="5056188" y="5478463"/>
          <p14:tracePt t="146421" x="5022850" y="5486400"/>
          <p14:tracePt t="146428" x="5006975" y="5486400"/>
          <p14:tracePt t="146436" x="4975225" y="5486400"/>
          <p14:tracePt t="146446" x="4943475" y="5494338"/>
          <p14:tracePt t="146452" x="4919663" y="5494338"/>
          <p14:tracePt t="146461" x="4887913" y="5494338"/>
          <p14:tracePt t="146469" x="4864100" y="5494338"/>
          <p14:tracePt t="146477" x="4848225" y="5486400"/>
          <p14:tracePt t="146485" x="4824413" y="5486400"/>
          <p14:tracePt t="146494" x="4800600" y="5478463"/>
          <p14:tracePt t="146501" x="4768850" y="5470525"/>
          <p14:tracePt t="146508" x="4752975" y="5470525"/>
          <p14:tracePt t="146516" x="4729163" y="5462588"/>
          <p14:tracePt t="146525" x="4713288" y="5462588"/>
          <p14:tracePt t="146533" x="4679950" y="5462588"/>
          <p14:tracePt t="146541" x="4672013" y="5454650"/>
          <p14:tracePt t="146550" x="4664075" y="5454650"/>
          <p14:tracePt t="146565" x="4656138" y="5454650"/>
          <p14:tracePt t="146653" x="4664075" y="5454650"/>
          <p14:tracePt t="146660" x="4679950" y="5454650"/>
          <p14:tracePt t="146678" x="4687888" y="5454650"/>
          <p14:tracePt t="146686" x="4705350" y="5446713"/>
          <p14:tracePt t="146693" x="4729163" y="5446713"/>
          <p14:tracePt t="146702" x="4745038" y="5438775"/>
          <p14:tracePt t="146709" x="4760913" y="5438775"/>
          <p14:tracePt t="146717" x="4792663" y="5430838"/>
          <p14:tracePt t="146726" x="4808538" y="5422900"/>
          <p14:tracePt t="146733" x="4840288" y="5414963"/>
          <p14:tracePt t="146740" x="4856163" y="5414963"/>
          <p14:tracePt t="146748" x="4879975" y="5414963"/>
          <p14:tracePt t="146757" x="4895850" y="5399088"/>
          <p14:tracePt t="146764" x="4919663" y="5391150"/>
          <p14:tracePt t="146774" x="4927600" y="5375275"/>
          <p14:tracePt t="146781" x="4935538" y="5351463"/>
          <p14:tracePt t="146791" x="4943475" y="5319713"/>
          <p14:tracePt t="146796" x="4943475" y="5294313"/>
          <p14:tracePt t="146805" x="4951413" y="5254625"/>
          <p14:tracePt t="146812" x="4951413" y="5214938"/>
          <p14:tracePt t="146821" x="4943475" y="5183188"/>
          <p14:tracePt t="146828" x="4935538" y="5159375"/>
          <p14:tracePt t="146837" x="4927600" y="5119688"/>
          <p14:tracePt t="146844" x="4911725" y="5087938"/>
          <p14:tracePt t="146852" x="4895850" y="5064125"/>
          <p14:tracePt t="146860" x="4879975" y="5032375"/>
          <p14:tracePt t="146868" x="4872038" y="5016500"/>
          <p14:tracePt t="146877" x="4856163" y="4984750"/>
          <p14:tracePt t="146885" x="4832350" y="4967288"/>
          <p14:tracePt t="146893" x="4816475" y="4951413"/>
          <p14:tracePt t="146902" x="4816475" y="4935538"/>
          <p14:tracePt t="146909" x="4800600" y="4927600"/>
          <p14:tracePt t="146918" x="4784725" y="4911725"/>
          <p14:tracePt t="146925" x="4768850" y="4895850"/>
          <p14:tracePt t="146933" x="4745038" y="4879975"/>
          <p14:tracePt t="146942" x="4737100" y="4879975"/>
          <p14:tracePt t="146950" x="4721225" y="4864100"/>
          <p14:tracePt t="146957" x="4705350" y="4848225"/>
          <p14:tracePt t="146964" x="4679950" y="4840288"/>
          <p14:tracePt t="146974" x="4672013" y="4832350"/>
          <p14:tracePt t="146980" x="4648200" y="4816475"/>
          <p14:tracePt t="146989" x="4632325" y="4808538"/>
          <p14:tracePt t="146997" x="4616450" y="4800600"/>
          <p14:tracePt t="147005" x="4584700" y="4792663"/>
          <p14:tracePt t="147015" x="4560888" y="4776788"/>
          <p14:tracePt t="147029" x="4521200" y="4768850"/>
          <p14:tracePt t="147037" x="4497388" y="4760913"/>
          <p14:tracePt t="147044" x="4481513" y="4760913"/>
          <p14:tracePt t="147052" x="4465638" y="4760913"/>
          <p14:tracePt t="147061" x="4433888" y="4760913"/>
          <p14:tracePt t="147070" x="4418013" y="4760913"/>
          <p14:tracePt t="147077" x="4394200" y="4768850"/>
          <p14:tracePt t="147088" x="4378325" y="4776788"/>
          <p14:tracePt t="147093" x="4362450" y="4792663"/>
          <p14:tracePt t="147100" x="4337050" y="4800600"/>
          <p14:tracePt t="147108" x="4321175" y="4816475"/>
          <p14:tracePt t="147117" x="4297363" y="4840288"/>
          <p14:tracePt t="147125" x="4273550" y="4856163"/>
          <p14:tracePt t="147133" x="4257675" y="4872038"/>
          <p14:tracePt t="147140" x="4233863" y="4895850"/>
          <p14:tracePt t="147148" x="4225925" y="4911725"/>
          <p14:tracePt t="147157" x="4210050" y="4935538"/>
          <p14:tracePt t="147164" x="4194175" y="4959350"/>
          <p14:tracePt t="147174" x="4194175" y="4984750"/>
          <p14:tracePt t="147181" x="4186238" y="5008563"/>
          <p14:tracePt t="147191" x="4186238" y="5024438"/>
          <p14:tracePt t="147196" x="4186238" y="5048250"/>
          <p14:tracePt t="147205" x="4186238" y="5064125"/>
          <p14:tracePt t="147213" x="4186238" y="5095875"/>
          <p14:tracePt t="147220" x="4186238" y="5111750"/>
          <p14:tracePt t="147229" x="4194175" y="5127625"/>
          <p14:tracePt t="147238" x="4194175" y="5143500"/>
          <p14:tracePt t="147246" x="4194175" y="5159375"/>
          <p14:tracePt t="147254" x="4202113" y="5167313"/>
          <p14:tracePt t="147262" x="4210050" y="5199063"/>
          <p14:tracePt t="147269" x="4217988" y="5214938"/>
          <p14:tracePt t="147277" x="4225925" y="5230813"/>
          <p14:tracePt t="147285" x="4233863" y="5246688"/>
          <p14:tracePt t="147293" x="4249738" y="5262563"/>
          <p14:tracePt t="147301" x="4257675" y="5278438"/>
          <p14:tracePt t="147308" x="4265613" y="5294313"/>
          <p14:tracePt t="147316" x="4281488" y="5310188"/>
          <p14:tracePt t="147324" x="4289425" y="5310188"/>
          <p14:tracePt t="147332" x="4297363" y="5310188"/>
          <p14:tracePt t="147341" x="4305300" y="5327650"/>
          <p14:tracePt t="147349" x="4329113" y="5343525"/>
          <p14:tracePt t="147365" x="4344988" y="5359400"/>
          <p14:tracePt t="147373" x="4352925" y="5359400"/>
          <p14:tracePt t="147389" x="4362450" y="5375275"/>
          <p14:tracePt t="147436" x="4352925" y="5375275"/>
          <p14:tracePt t="147454" x="4321175" y="5375275"/>
          <p14:tracePt t="147461" x="4305300" y="5375275"/>
          <p14:tracePt t="147469" x="4289425" y="5375275"/>
          <p14:tracePt t="147478" x="4257675" y="5383213"/>
          <p14:tracePt t="147486" x="4233863" y="5383213"/>
          <p14:tracePt t="147492" x="4210050" y="5391150"/>
          <p14:tracePt t="147501" x="4154488" y="5391150"/>
          <p14:tracePt t="147508" x="4090988" y="5391150"/>
          <p14:tracePt t="147517" x="3986213" y="5391150"/>
          <p14:tracePt t="147525" x="3835400" y="5399088"/>
          <p14:tracePt t="147533" x="3692525" y="5399088"/>
          <p14:tracePt t="147540" x="3540125" y="5399088"/>
          <p14:tracePt t="147549" x="3381375" y="5391150"/>
          <p14:tracePt t="147557" x="3244850" y="5383213"/>
          <p14:tracePt t="147564" x="3094038" y="5375275"/>
          <p14:tracePt t="147573" x="2941638" y="5367338"/>
          <p14:tracePt t="147582" x="2790825" y="5359400"/>
          <p14:tracePt t="147590" x="2647950" y="5351463"/>
          <p14:tracePt t="147599" x="2551113" y="5343525"/>
          <p14:tracePt t="147605" x="2479675" y="5343525"/>
          <p14:tracePt t="147621" x="2384425" y="5335588"/>
          <p14:tracePt t="147629" x="2305050" y="5335588"/>
          <p14:tracePt t="147637" x="2273300" y="5335588"/>
          <p14:tracePt t="147645" x="2255838" y="5335588"/>
          <p14:tracePt t="147654" x="2232025" y="5335588"/>
          <p14:tracePt t="147677" x="2216150" y="5335588"/>
          <p14:tracePt t="147694" x="2200275" y="5343525"/>
          <p14:tracePt t="147701" x="2192338" y="5359400"/>
          <p14:tracePt t="147708" x="2176463" y="5367338"/>
          <p14:tracePt t="147716" x="2160588" y="5383213"/>
          <p14:tracePt t="147724" x="2152650" y="5399088"/>
          <p14:tracePt t="147733" x="2136775" y="5414963"/>
          <p14:tracePt t="147742" x="2128838" y="5422900"/>
          <p14:tracePt t="147749" x="2105025" y="5446713"/>
          <p14:tracePt t="147757" x="2097088" y="5454650"/>
          <p14:tracePt t="147766" x="2081213" y="5470525"/>
          <p14:tracePt t="147774" x="2073275" y="5486400"/>
          <p14:tracePt t="147781" x="2065338" y="5486400"/>
          <p14:tracePt t="147790" x="2065338" y="5502275"/>
          <p14:tracePt t="147806" x="2065338" y="5518150"/>
          <p14:tracePt t="147821" x="2081213" y="5534025"/>
          <p14:tracePt t="147828" x="2097088" y="5534025"/>
          <p14:tracePt t="147837" x="2112963" y="5534025"/>
          <p14:tracePt t="147844" x="2144713" y="5534025"/>
          <p14:tracePt t="147852" x="2176463" y="5534025"/>
          <p14:tracePt t="147861" x="2216150" y="5526088"/>
          <p14:tracePt t="147870" x="2255838" y="5518150"/>
          <p14:tracePt t="147877" x="2312988" y="5510213"/>
          <p14:tracePt t="147884" x="2344738" y="5502275"/>
          <p14:tracePt t="147892" x="2392363" y="5494338"/>
          <p14:tracePt t="147901" x="2447925" y="5478463"/>
          <p14:tracePt t="147908" x="2495550" y="5462588"/>
          <p14:tracePt t="147918" x="2543175" y="5454650"/>
          <p14:tracePt t="147925" x="2598738" y="5438775"/>
          <p14:tracePt t="147933" x="2647950" y="5414963"/>
          <p14:tracePt t="147941" x="2695575" y="5399088"/>
          <p14:tracePt t="147948" x="2743200" y="5383213"/>
          <p14:tracePt t="147957" x="2782888" y="5351463"/>
          <p14:tracePt t="147966" x="2814638" y="5335588"/>
          <p14:tracePt t="147974" x="2854325" y="5302250"/>
          <p14:tracePt t="147981" x="2870200" y="5278438"/>
          <p14:tracePt t="147991" x="2878138" y="5254625"/>
          <p14:tracePt t="147997" x="2886075" y="5222875"/>
          <p14:tracePt t="148005" x="2886075" y="5191125"/>
          <p14:tracePt t="148012" x="2878138" y="5167313"/>
          <p14:tracePt t="148021" x="2878138" y="5143500"/>
          <p14:tracePt t="148029" x="2854325" y="5111750"/>
          <p14:tracePt t="148038" x="2822575" y="5080000"/>
          <p14:tracePt t="148045" x="2790825" y="5056188"/>
          <p14:tracePt t="148053" x="2759075" y="5032375"/>
          <p14:tracePt t="148061" x="2727325" y="5000625"/>
          <p14:tracePt t="148069" x="2695575" y="4984750"/>
          <p14:tracePt t="148076" x="2655888" y="4959350"/>
          <p14:tracePt t="148085" x="2632075" y="4951413"/>
          <p14:tracePt t="148104" x="2559050" y="4935538"/>
          <p14:tracePt t="148108" x="2535238" y="4935538"/>
          <p14:tracePt t="148116" x="2503488" y="4935538"/>
          <p14:tracePt t="148124" x="2471738" y="4935538"/>
          <p14:tracePt t="148132" x="2447925" y="4935538"/>
          <p14:tracePt t="148142" x="2432050" y="4935538"/>
          <p14:tracePt t="148150" x="2400300" y="4935538"/>
          <p14:tracePt t="148158" x="2376488" y="4943475"/>
          <p14:tracePt t="148165" x="2352675" y="4943475"/>
          <p14:tracePt t="148172" x="2320925" y="4951413"/>
          <p14:tracePt t="148181" x="2305050" y="4951413"/>
          <p14:tracePt t="148190" x="2289175" y="4959350"/>
          <p14:tracePt t="148197" x="2265363" y="4959350"/>
          <p14:tracePt t="148206" x="2239963" y="4976813"/>
          <p14:tracePt t="148213" x="2208213" y="4992688"/>
          <p14:tracePt t="148221" x="2176463" y="5000625"/>
          <p14:tracePt t="148228" x="2136775" y="5024438"/>
          <p14:tracePt t="148236" x="2097088" y="5040313"/>
          <p14:tracePt t="148245" x="2065338" y="5056188"/>
          <p14:tracePt t="148252" x="2017713" y="5080000"/>
          <p14:tracePt t="148262" x="1993900" y="5095875"/>
          <p14:tracePt t="148270" x="1970088" y="5111750"/>
          <p14:tracePt t="148277" x="1946275" y="5135563"/>
          <p14:tracePt t="148286" x="1930400" y="5151438"/>
          <p14:tracePt t="148292" x="1912938" y="5183188"/>
          <p14:tracePt t="148300" x="1897063" y="5199063"/>
          <p14:tracePt t="148309" x="1889125" y="5214938"/>
          <p14:tracePt t="148318" x="1881188" y="5246688"/>
          <p14:tracePt t="148325" x="1881188" y="5270500"/>
          <p14:tracePt t="148333" x="1881188" y="5286375"/>
          <p14:tracePt t="148340" x="1881188" y="5302250"/>
          <p14:tracePt t="148348" x="1889125" y="5319713"/>
          <p14:tracePt t="148356" x="1889125" y="5335588"/>
          <p14:tracePt t="148365" x="1897063" y="5367338"/>
          <p14:tracePt t="148373" x="1912938" y="5383213"/>
          <p14:tracePt t="148382" x="1930400" y="5414963"/>
          <p14:tracePt t="148389" x="1946275" y="5430838"/>
          <p14:tracePt t="148396" x="1962150" y="5454650"/>
          <p14:tracePt t="148404" x="1962150" y="5470525"/>
          <p14:tracePt t="148412" x="1978025" y="5486400"/>
          <p14:tracePt t="148422" x="1985963" y="5510213"/>
          <p14:tracePt t="148429" x="1993900" y="5534025"/>
          <p14:tracePt t="148438" x="2001838" y="5549900"/>
          <p14:tracePt t="148446" x="2009775" y="5565775"/>
          <p14:tracePt t="148451" x="2009775" y="5581650"/>
          <p14:tracePt t="148461" x="2025650" y="5597525"/>
          <p14:tracePt t="148469" x="2033588" y="5613400"/>
          <p14:tracePt t="148477" x="2041525" y="5629275"/>
          <p14:tracePt t="148485" x="2049463" y="5637213"/>
          <p14:tracePt t="148493" x="2057400" y="5653088"/>
          <p14:tracePt t="148501" x="2065338" y="5662613"/>
          <p14:tracePt t="148509" x="2073275" y="5670550"/>
          <p14:tracePt t="148517" x="2081213" y="5678488"/>
          <p14:tracePt t="148526" x="2097088" y="5694363"/>
          <p14:tracePt t="148532" x="2105025" y="5694363"/>
          <p14:tracePt t="148541" x="2112963" y="5702300"/>
          <p14:tracePt t="148558" x="2120900" y="5710238"/>
          <p14:tracePt t="148565" x="2128838" y="5710238"/>
          <p14:tracePt t="148580" x="2136775" y="5710238"/>
          <p14:tracePt t="148589" x="2144713" y="5718175"/>
          <p14:tracePt t="148606" x="2152650" y="5718175"/>
          <p14:tracePt t="148629" x="2160588" y="5718175"/>
          <p14:tracePt t="148653" x="2168525" y="5718175"/>
          <p14:tracePt t="148662" x="2176463" y="5718175"/>
          <p14:tracePt t="148700" x="2184400" y="5718175"/>
          <p14:tracePt t="148708" x="2192338" y="5718175"/>
          <p14:tracePt t="148717" x="2200275" y="5718175"/>
          <p14:tracePt t="148725" x="2216150" y="5726113"/>
          <p14:tracePt t="148741" x="2232025" y="5734050"/>
          <p14:tracePt t="148748" x="2247900" y="5741988"/>
          <p14:tracePt t="148756" x="2255838" y="5741988"/>
          <p14:tracePt t="148765" x="2273300" y="5757863"/>
          <p14:tracePt t="148773" x="2289175" y="5757863"/>
          <p14:tracePt t="148781" x="2305050" y="5773738"/>
          <p14:tracePt t="148790" x="2320925" y="5773738"/>
          <p14:tracePt t="148797" x="2328863" y="5781675"/>
          <p14:tracePt t="148804" x="2344738" y="5789613"/>
          <p14:tracePt t="148812" x="2360613" y="5797550"/>
          <p14:tracePt t="148823" x="2368550" y="5805488"/>
          <p14:tracePt t="148829" x="2384425" y="5805488"/>
          <p14:tracePt t="148838" x="2384425" y="5813425"/>
          <p14:tracePt t="148847" x="2400300" y="5813425"/>
          <p14:tracePt t="148862" x="2408238" y="5821363"/>
          <p14:tracePt t="148869" x="2424113" y="5829300"/>
          <p14:tracePt t="148878" x="2432050" y="5837238"/>
          <p14:tracePt t="148886" x="2447925" y="5845175"/>
          <p14:tracePt t="148894" x="2463800" y="5845175"/>
          <p14:tracePt t="148910" x="2495550" y="5853113"/>
          <p14:tracePt t="148916" x="2503488" y="5861050"/>
          <p14:tracePt t="148925" x="2519363" y="5861050"/>
          <p14:tracePt t="148933" x="2535238" y="5861050"/>
          <p14:tracePt t="148941" x="2559050" y="5868988"/>
          <p14:tracePt t="148949" x="2566988" y="5876925"/>
          <p14:tracePt t="148957" x="2590800" y="5876925"/>
          <p14:tracePt t="148966" x="2598738" y="5884863"/>
          <p14:tracePt t="148974" x="2606675" y="5884863"/>
          <p14:tracePt t="148982" x="2616200" y="5892800"/>
          <p14:tracePt t="148990" x="2624138" y="5892800"/>
          <p14:tracePt t="148998" x="2640013" y="5892800"/>
          <p14:tracePt t="149013" x="2647950" y="5900738"/>
          <p14:tracePt t="149022" x="2655888" y="5900738"/>
          <p14:tracePt t="149037" x="2663825" y="5900738"/>
          <p14:tracePt t="149156" x="2655888" y="5900738"/>
          <p14:tracePt t="149173" x="2640013" y="5900738"/>
          <p14:tracePt t="149181" x="2624138" y="5900738"/>
          <p14:tracePt t="149189" x="2606675" y="5892800"/>
          <p14:tracePt t="149197" x="2590800" y="5876925"/>
          <p14:tracePt t="149204" x="2582863" y="5868988"/>
          <p14:tracePt t="149213" x="2566988" y="5853113"/>
          <p14:tracePt t="149221" x="2551113" y="5837238"/>
          <p14:tracePt t="149230" x="2543175" y="5829300"/>
          <p14:tracePt t="149238" x="2535238" y="5821363"/>
          <p14:tracePt t="149245" x="2535238" y="5805488"/>
          <p14:tracePt t="149260" x="2527300" y="5797550"/>
          <p14:tracePt t="149270" x="2519363" y="5789613"/>
          <p14:tracePt t="149278" x="2519363" y="5781675"/>
          <p14:tracePt t="149286" x="2503488" y="5773738"/>
          <p14:tracePt t="149301" x="2487613" y="5765800"/>
          <p14:tracePt t="149317" x="2471738" y="5757863"/>
          <p14:tracePt t="149325" x="2455863" y="5757863"/>
          <p14:tracePt t="149333" x="2439988" y="5757863"/>
          <p14:tracePt t="149349" x="2424113" y="5757863"/>
          <p14:tracePt t="149366" x="2416175" y="5757863"/>
          <p14:tracePt t="149373" x="2408238" y="5757863"/>
          <p14:tracePt t="149381" x="2400300" y="5757863"/>
          <p14:tracePt t="149389" x="2392363" y="5757863"/>
          <p14:tracePt t="149397" x="2384425" y="5757863"/>
          <p14:tracePt t="149414" x="2376488" y="5757863"/>
          <p14:tracePt t="149638" x="2384425" y="5757863"/>
          <p14:tracePt t="149654" x="2400300" y="5757863"/>
          <p14:tracePt t="149660" x="2408238" y="5757863"/>
          <p14:tracePt t="149668" x="2416175" y="5757863"/>
          <p14:tracePt t="149678" x="2424113" y="5757863"/>
          <p14:tracePt t="149686" x="2432050" y="5749925"/>
          <p14:tracePt t="149694" x="2439988" y="5749925"/>
          <p14:tracePt t="149701" x="2447925" y="5741988"/>
          <p14:tracePt t="149717" x="2455863" y="5741988"/>
          <p14:tracePt t="149821" x="2463800" y="5741988"/>
          <p14:tracePt t="149830" x="2471738" y="5741988"/>
          <p14:tracePt t="149846" x="2495550" y="5734050"/>
          <p14:tracePt t="149861" x="2511425" y="5734050"/>
          <p14:tracePt t="149869" x="2519363" y="5734050"/>
          <p14:tracePt t="149878" x="2527300" y="5734050"/>
          <p14:tracePt t="149886" x="2535238" y="5734050"/>
          <p14:tracePt t="149892" x="2551113" y="5734050"/>
          <p14:tracePt t="149902" x="2566988" y="5734050"/>
          <p14:tracePt t="149910" x="2582863" y="5726113"/>
          <p14:tracePt t="149917" x="2598738" y="5726113"/>
          <p14:tracePt t="149925" x="2616200" y="5726113"/>
          <p14:tracePt t="149933" x="2655888" y="5726113"/>
          <p14:tracePt t="149941" x="2687638" y="5726113"/>
          <p14:tracePt t="149948" x="2719388" y="5726113"/>
          <p14:tracePt t="149957" x="2751138" y="5726113"/>
          <p14:tracePt t="149965" x="2798763" y="5726113"/>
          <p14:tracePt t="149973" x="2838450" y="5726113"/>
          <p14:tracePt t="149981" x="2878138" y="5726113"/>
          <p14:tracePt t="149990" x="2917825" y="5726113"/>
          <p14:tracePt t="149997" x="2949575" y="5726113"/>
          <p14:tracePt t="150005" x="2982913" y="5726113"/>
          <p14:tracePt t="150012" x="3014663" y="5726113"/>
          <p14:tracePt t="150021" x="3054350" y="5726113"/>
          <p14:tracePt t="150029" x="3094038" y="5726113"/>
          <p14:tracePt t="150037" x="3125788" y="5726113"/>
          <p14:tracePt t="150046" x="3157538" y="5726113"/>
          <p14:tracePt t="150054" x="3181350" y="5726113"/>
          <p14:tracePt t="150061" x="3213100" y="5726113"/>
          <p14:tracePt t="150069" x="3236913" y="5726113"/>
          <p14:tracePt t="150077" x="3268663" y="5726113"/>
          <p14:tracePt t="150085" x="3300413" y="5726113"/>
          <p14:tracePt t="150104" x="3373438" y="5726113"/>
          <p14:tracePt t="150109" x="3405188" y="5726113"/>
          <p14:tracePt t="150117" x="3444875" y="5726113"/>
          <p14:tracePt t="150124" x="3476625" y="5726113"/>
          <p14:tracePt t="150133" x="3516313" y="5726113"/>
          <p14:tracePt t="150141" x="3563938" y="5726113"/>
          <p14:tracePt t="150150" x="3595688" y="5726113"/>
          <p14:tracePt t="150157" x="3627438" y="5718175"/>
          <p14:tracePt t="150166" x="3660775" y="5718175"/>
          <p14:tracePt t="150174" x="3692525" y="5718175"/>
          <p14:tracePt t="150180" x="3724275" y="5718175"/>
          <p14:tracePt t="150188" x="3756025" y="5718175"/>
          <p14:tracePt t="150197" x="3779838" y="5710238"/>
          <p14:tracePt t="150205" x="3811588" y="5710238"/>
          <p14:tracePt t="150213" x="3835400" y="5710238"/>
          <p14:tracePt t="150223" x="3867150" y="5710238"/>
          <p14:tracePt t="150230" x="3883025" y="5710238"/>
          <p14:tracePt t="150239" x="3914775" y="5710238"/>
          <p14:tracePt t="150244" x="3930650" y="5710238"/>
          <p14:tracePt t="150254" x="3954463" y="5710238"/>
          <p14:tracePt t="150261" x="3978275" y="5710238"/>
          <p14:tracePt t="150270" x="4002088" y="5710238"/>
          <p14:tracePt t="150278" x="4027488" y="5710238"/>
          <p14:tracePt t="150285" x="4059238" y="5710238"/>
          <p14:tracePt t="150292" x="4083050" y="5710238"/>
          <p14:tracePt t="150302" x="4106863" y="5710238"/>
          <p14:tracePt t="150310" x="4146550" y="5710238"/>
          <p14:tracePt t="150318" x="4170363" y="5710238"/>
          <p14:tracePt t="150326" x="4202113" y="5710238"/>
          <p14:tracePt t="150333" x="4225925" y="5710238"/>
          <p14:tracePt t="150341" x="4249738" y="5710238"/>
          <p14:tracePt t="150349" x="4281488" y="5702300"/>
          <p14:tracePt t="150358" x="4305300" y="5702300"/>
          <p14:tracePt t="150365" x="4329113" y="5702300"/>
          <p14:tracePt t="150373" x="4352925" y="5702300"/>
          <p14:tracePt t="150381" x="4378325" y="5702300"/>
          <p14:tracePt t="150390" x="4410075" y="5702300"/>
          <p14:tracePt t="150399" x="4441825" y="5702300"/>
          <p14:tracePt t="150406" x="4465638" y="5702300"/>
          <p14:tracePt t="150414" x="4497388" y="5702300"/>
          <p14:tracePt t="150421" x="4521200" y="5702300"/>
          <p14:tracePt t="150429" x="4545013" y="5702300"/>
          <p14:tracePt t="150438" x="4576763" y="5702300"/>
          <p14:tracePt t="150445" x="4600575" y="5702300"/>
          <p14:tracePt t="150453" x="4624388" y="5702300"/>
          <p14:tracePt t="150461" x="4640263" y="5702300"/>
          <p14:tracePt t="150468" x="4648200" y="5702300"/>
          <p14:tracePt t="150477" x="4664075" y="5702300"/>
          <p14:tracePt t="150485" x="4672013" y="5702300"/>
          <p14:tracePt t="150494" x="4679950" y="5702300"/>
          <p14:tracePt t="150502" x="4687888" y="5702300"/>
          <p14:tracePt t="150573" x="4672013" y="5702300"/>
          <p14:tracePt t="150590" x="4656138" y="5702300"/>
          <p14:tracePt t="150606" x="4640263" y="5702300"/>
          <p14:tracePt t="150614" x="4624388" y="5702300"/>
          <p14:tracePt t="150622" x="4600575" y="5702300"/>
          <p14:tracePt t="150629" x="4568825" y="5710238"/>
          <p14:tracePt t="150637" x="4537075" y="5718175"/>
          <p14:tracePt t="150646" x="4505325" y="5718175"/>
          <p14:tracePt t="150653" x="4473575" y="5718175"/>
          <p14:tracePt t="150661" x="4418013" y="5718175"/>
          <p14:tracePt t="150670" x="4370388" y="5718175"/>
          <p14:tracePt t="150677" x="4297363" y="5718175"/>
          <p14:tracePt t="150685" x="4210050" y="5718175"/>
          <p14:tracePt t="150693" x="4130675" y="5718175"/>
          <p14:tracePt t="150701" x="4067175" y="5718175"/>
          <p14:tracePt t="150709" x="3962400" y="5710238"/>
          <p14:tracePt t="150718" x="3883025" y="5710238"/>
          <p14:tracePt t="150726" x="3779838" y="5702300"/>
          <p14:tracePt t="150734" x="3700463" y="5694363"/>
          <p14:tracePt t="150742" x="3619500" y="5686425"/>
          <p14:tracePt t="150750" x="3556000" y="5686425"/>
          <p14:tracePt t="150758" x="3476625" y="5670550"/>
          <p14:tracePt t="150765" x="3413125" y="5662613"/>
          <p14:tracePt t="150773" x="3333750" y="5645150"/>
          <p14:tracePt t="150782" x="3268663" y="5637213"/>
          <p14:tracePt t="150790" x="3221038" y="5621338"/>
          <p14:tracePt t="150798" x="3173413" y="5613400"/>
          <p14:tracePt t="150805" x="3141663" y="5605463"/>
          <p14:tracePt t="150813" x="3101975" y="5597525"/>
          <p14:tracePt t="150823" x="3062288" y="5589588"/>
          <p14:tracePt t="150829" x="3038475" y="5573713"/>
          <p14:tracePt t="150839" x="3014663" y="5565775"/>
          <p14:tracePt t="150845" x="3006725" y="5557838"/>
          <p14:tracePt t="150862" x="2998788" y="5557838"/>
          <p14:tracePt t="150869" x="2990850" y="5557838"/>
          <p14:tracePt t="150989" x="2998788" y="5557838"/>
          <p14:tracePt t="150996" x="3006725" y="5549900"/>
          <p14:tracePt t="151013" x="3022600" y="5549900"/>
          <p14:tracePt t="151021" x="3030538" y="5549900"/>
          <p14:tracePt t="151030" x="3038475" y="5549900"/>
          <p14:tracePt t="151038" x="3054350" y="5549900"/>
          <p14:tracePt t="151045" x="3070225" y="5541963"/>
          <p14:tracePt t="151054" x="3086100" y="5541963"/>
          <p14:tracePt t="151061" x="3101975" y="5541963"/>
          <p14:tracePt t="151070" x="3117850" y="5534025"/>
          <p14:tracePt t="151078" x="3125788" y="5534025"/>
          <p14:tracePt t="151086" x="3149600" y="5534025"/>
          <p14:tracePt t="151093" x="3165475" y="5534025"/>
          <p14:tracePt t="151101" x="3181350" y="5526088"/>
          <p14:tracePt t="151109" x="3189288" y="5526088"/>
          <p14:tracePt t="151117" x="3197225" y="5526088"/>
          <p14:tracePt t="151126" x="3213100" y="5518150"/>
          <p14:tracePt t="151135" x="3221038" y="5518150"/>
          <p14:tracePt t="151143" x="3244850" y="5518150"/>
          <p14:tracePt t="151150" x="3260725" y="5518150"/>
          <p14:tracePt t="151156" x="3292475" y="5518150"/>
          <p14:tracePt t="151165" x="3317875" y="5526088"/>
          <p14:tracePt t="151174" x="3349625" y="5526088"/>
          <p14:tracePt t="151181" x="3397250" y="5534025"/>
          <p14:tracePt t="151189" x="3429000" y="5541963"/>
          <p14:tracePt t="151198" x="3476625" y="5549900"/>
          <p14:tracePt t="151206" x="3532188" y="5557838"/>
          <p14:tracePt t="151213" x="3579813" y="5565775"/>
          <p14:tracePt t="151222" x="3643313" y="5573713"/>
          <p14:tracePt t="151229" x="3700463" y="5581650"/>
          <p14:tracePt t="151239" x="3756025" y="5589588"/>
          <p14:tracePt t="151245" x="3803650" y="5589588"/>
          <p14:tracePt t="151254" x="3859213" y="5589588"/>
          <p14:tracePt t="151261" x="3906838" y="5589588"/>
          <p14:tracePt t="151270" x="3946525" y="5589588"/>
          <p14:tracePt t="151277" x="3994150" y="5589588"/>
          <p14:tracePt t="151285" x="4043363" y="5597525"/>
          <p14:tracePt t="151294" x="4090988" y="5597525"/>
          <p14:tracePt t="151303" x="4122738" y="5597525"/>
          <p14:tracePt t="151310" x="4162425" y="5597525"/>
          <p14:tracePt t="151318" x="4186238" y="5597525"/>
          <p14:tracePt t="151325" x="4217988" y="5597525"/>
          <p14:tracePt t="151333" x="4233863" y="5597525"/>
          <p14:tracePt t="151342" x="4249738" y="5597525"/>
          <p14:tracePt t="151349" x="4265613" y="5597525"/>
          <p14:tracePt t="151358" x="4273550" y="5597525"/>
          <p14:tracePt t="151365" x="4289425" y="5597525"/>
          <p14:tracePt t="151381" x="4297363" y="5597525"/>
          <p14:tracePt t="151389" x="4305300" y="5597525"/>
          <p14:tracePt t="151414" x="4313238" y="5597525"/>
          <p14:tracePt t="151421" x="4321175" y="5597525"/>
          <p14:tracePt t="151573" x="4305300" y="5597525"/>
          <p14:tracePt t="151613" x="4289425" y="5597525"/>
          <p14:tracePt t="151621" x="4273550" y="5597525"/>
          <p14:tracePt t="151638" x="4257675" y="5605463"/>
          <p14:tracePt t="151645" x="4233863" y="5605463"/>
          <p14:tracePt t="151654" x="4210050" y="5613400"/>
          <p14:tracePt t="151662" x="4186238" y="5621338"/>
          <p14:tracePt t="151669" x="4154488" y="5621338"/>
          <p14:tracePt t="151677" x="4122738" y="5621338"/>
          <p14:tracePt t="151685" x="4090988" y="5621338"/>
          <p14:tracePt t="151693" x="4051300" y="5621338"/>
          <p14:tracePt t="151702" x="3994150" y="5621338"/>
          <p14:tracePt t="151712" x="3938588" y="5621338"/>
          <p14:tracePt t="151719" x="3883025" y="5621338"/>
          <p14:tracePt t="151726" x="3819525" y="5621338"/>
          <p14:tracePt t="151733" x="3756025" y="5621338"/>
          <p14:tracePt t="151741" x="3708400" y="5613400"/>
          <p14:tracePt t="151750" x="3651250" y="5605463"/>
          <p14:tracePt t="151757" x="3611563" y="5597525"/>
          <p14:tracePt t="151765" x="3556000" y="5589588"/>
          <p14:tracePt t="151773" x="3508375" y="5581650"/>
          <p14:tracePt t="151783" x="3492500" y="5581650"/>
          <p14:tracePt t="151789" x="3460750" y="5573713"/>
          <p14:tracePt t="151797" x="3429000" y="5573713"/>
          <p14:tracePt t="151806" x="3413125" y="5565775"/>
          <p14:tracePt t="151813" x="3397250" y="5565775"/>
          <p14:tracePt t="151821" x="3373438" y="5565775"/>
          <p14:tracePt t="151829" x="3365500" y="5565775"/>
          <p14:tracePt t="151839" x="3341688" y="5565775"/>
          <p14:tracePt t="151845" x="3325813" y="5565775"/>
          <p14:tracePt t="151862" x="3308350" y="5565775"/>
          <p14:tracePt t="151870" x="3276600" y="5565775"/>
          <p14:tracePt t="151878" x="3268663" y="5565775"/>
          <p14:tracePt t="151886" x="3260725" y="5565775"/>
          <p14:tracePt t="151893" x="3244850" y="5565775"/>
          <p14:tracePt t="151909" x="3236913" y="5565775"/>
          <p14:tracePt t="152197" x="3244850" y="5565775"/>
          <p14:tracePt t="152238" x="3252788" y="5565775"/>
          <p14:tracePt t="152254" x="3260725" y="5565775"/>
          <p14:tracePt t="152278" x="3268663" y="5565775"/>
          <p14:tracePt t="152302" x="3276600" y="5565775"/>
          <p14:tracePt t="152414" x="3284538" y="5565775"/>
          <p14:tracePt t="152430" x="3292475" y="5565775"/>
          <p14:tracePt t="152693" x="3300413" y="5565775"/>
          <p14:tracePt t="153215" x="3308350" y="5557838"/>
          <p14:tracePt t="154583" x="3300413" y="5557838"/>
          <p14:tracePt t="156557" x="3284538" y="5557838"/>
          <p14:tracePt t="156566" x="3276600" y="5565775"/>
          <p14:tracePt t="156574" x="3268663" y="5565775"/>
          <p14:tracePt t="158654" x="3260725" y="5565775"/>
          <p14:tracePt t="158662" x="3244850" y="5565775"/>
          <p14:tracePt t="158710" x="3236913" y="5565775"/>
          <p14:tracePt t="160967" x="3228975" y="5565775"/>
          <p14:tracePt t="160974" x="3221038" y="5565775"/>
          <p14:tracePt t="161998" x="3268663" y="5597525"/>
          <p14:tracePt t="162006" x="3333750" y="5629275"/>
          <p14:tracePt t="162015" x="3421063" y="5670550"/>
          <p14:tracePt t="162024" x="3524250" y="5710238"/>
          <p14:tracePt t="162031" x="3635375" y="5749925"/>
          <p14:tracePt t="162047" x="3795713" y="5797550"/>
          <p14:tracePt t="162058" x="4114800" y="5868988"/>
          <p14:tracePt t="162064" x="4321175" y="5916613"/>
          <p14:tracePt t="162071" x="4481513" y="5948363"/>
          <p14:tracePt t="162079" x="4656138" y="5988050"/>
          <p14:tracePt t="162087" x="4848225" y="6021388"/>
          <p14:tracePt t="162098" x="5038725" y="6053138"/>
          <p14:tracePt t="162103" x="5246688" y="6092825"/>
          <p14:tracePt t="162111" x="5454650" y="6132513"/>
          <p14:tracePt t="162118" x="5637213" y="6164263"/>
          <p14:tracePt t="162126" x="5861050" y="6188075"/>
          <p14:tracePt t="162134" x="6083300" y="6203950"/>
          <p14:tracePt t="162142" x="6338888" y="6203950"/>
          <p14:tracePt t="162151" x="6602413" y="6203950"/>
          <p14:tracePt t="162159" x="6873875" y="6203950"/>
          <p14:tracePt t="162168" x="7153275" y="6196013"/>
          <p14:tracePt t="162174" x="7446963" y="6188075"/>
          <p14:tracePt t="162182" x="7766050" y="6180138"/>
          <p14:tracePt t="162191" x="8132763" y="6172200"/>
          <p14:tracePt t="162199" x="8491538" y="6148388"/>
          <p14:tracePt t="162207" x="8818563" y="6132513"/>
          <p14:tracePt t="162216" x="9090025" y="6116638"/>
          <p14:tracePt t="162223" x="9361488" y="6084888"/>
          <p14:tracePt t="162231" x="9585325" y="6061075"/>
          <p14:tracePt t="162238" x="9839325" y="6029325"/>
          <p14:tracePt t="162247" x="10039350" y="5988050"/>
          <p14:tracePt t="162255" x="10206038" y="5956300"/>
          <p14:tracePt t="162262" x="10334625" y="5924550"/>
          <p14:tracePt t="162271" x="10453688" y="5884863"/>
          <p14:tracePt t="162280" x="10564813" y="5845175"/>
          <p14:tracePt t="162287" x="10645775" y="5805488"/>
          <p14:tracePt t="162294" x="10701338" y="5773738"/>
          <p14:tracePt t="162303" x="10748963" y="5741988"/>
          <p14:tracePt t="162311" x="10780713" y="5718175"/>
          <p14:tracePt t="162318" x="10796588" y="5702300"/>
          <p14:tracePt t="162327" x="10812463" y="5686425"/>
          <p14:tracePt t="162335" x="10828338" y="5670550"/>
          <p14:tracePt t="162342" x="10836275" y="5662613"/>
          <p14:tracePt t="162351" x="10844213" y="5653088"/>
          <p14:tracePt t="162367" x="10844213" y="5645150"/>
          <p14:tracePt t="162398" x="10844213" y="5629275"/>
          <p14:tracePt t="162415" x="10852150" y="5613400"/>
          <p14:tracePt t="162431" x="10852150" y="5597525"/>
          <p14:tracePt t="162439" x="10852150" y="5581650"/>
          <p14:tracePt t="162447" x="10852150" y="5573713"/>
          <p14:tracePt t="162456" x="10852150" y="5557838"/>
          <p14:tracePt t="162470" x="10852150" y="5549900"/>
          <p14:tracePt t="162552" x="10852150" y="5541963"/>
          <p14:tracePt t="162559" x="10868025" y="5534025"/>
          <p14:tracePt t="162568" x="10899775" y="5526088"/>
          <p14:tracePt t="162583" x="10939463" y="5510213"/>
          <p14:tracePt t="162591" x="10963275" y="5502275"/>
          <p14:tracePt t="162598" x="11004550" y="5494338"/>
          <p14:tracePt t="162607" x="11052175" y="5478463"/>
          <p14:tracePt t="162616" x="11107738" y="5470525"/>
          <p14:tracePt t="162623" x="11155363" y="5454650"/>
          <p14:tracePt t="162631" x="11202988" y="5438775"/>
          <p14:tracePt t="162638" x="11258550" y="5422900"/>
          <p14:tracePt t="162647" x="11323638" y="5407025"/>
          <p14:tracePt t="162654" x="11403013" y="5391150"/>
          <p14:tracePt t="162663" x="11466513" y="5367338"/>
          <p14:tracePt t="162671" x="11530013" y="5359400"/>
          <p14:tracePt t="162680" x="11577638" y="5343525"/>
          <p14:tracePt t="162687" x="11625263" y="5327650"/>
          <p14:tracePt t="162694" x="11664950" y="5319713"/>
          <p14:tracePt t="162702" x="11714163" y="5302250"/>
          <p14:tracePt t="162710" x="11745913" y="5286375"/>
          <p14:tracePt t="162719" x="11769725" y="5286375"/>
          <p14:tracePt t="162727" x="11801475" y="5270500"/>
          <p14:tracePt t="162735" x="11825288" y="5262563"/>
          <p14:tracePt t="162742" x="11849100" y="5254625"/>
          <p14:tracePt t="162750" x="11864975" y="5238750"/>
          <p14:tracePt t="162758" x="11880850" y="5230813"/>
          <p14:tracePt t="162766" x="11888788" y="5230813"/>
          <p14:tracePt t="162775" x="11904663" y="5222875"/>
          <p14:tracePt t="162784" x="11912600" y="5214938"/>
          <p14:tracePt t="162792" x="11920538" y="5207000"/>
          <p14:tracePt t="162799" x="11936413" y="5207000"/>
          <p14:tracePt t="162807" x="11952288" y="5199063"/>
          <p14:tracePt t="162815" x="11960225" y="5191125"/>
          <p14:tracePt t="162822" x="11968163" y="5191125"/>
          <p14:tracePt t="162830" x="11984038" y="5175250"/>
          <p14:tracePt t="162848" x="11991975" y="5175250"/>
          <p14:tracePt t="162856" x="11999913" y="5175250"/>
          <p14:tracePt t="162862" x="12007850" y="5159375"/>
          <p14:tracePt t="162870" x="12015788" y="5159375"/>
          <p14:tracePt t="162878" x="12025313" y="5159375"/>
          <p14:tracePt t="162886" x="12041188" y="5151438"/>
          <p14:tracePt t="162895" x="12057063" y="5143500"/>
          <p14:tracePt t="162912" x="12072938" y="5135563"/>
          <p14:tracePt t="162926" x="12088813" y="5127625"/>
          <p14:tracePt t="162960" x="12096750" y="5127625"/>
          <p14:tracePt t="163094" x="12088813" y="5127625"/>
          <p14:tracePt t="163110" x="12072938" y="5127625"/>
          <p14:tracePt t="163118" x="12057063" y="5127625"/>
          <p14:tracePt t="163127" x="12041188" y="5127625"/>
          <p14:tracePt t="163136" x="12025313" y="5135563"/>
          <p14:tracePt t="163143" x="12007850" y="5135563"/>
          <p14:tracePt t="163151" x="11984038" y="5151438"/>
          <p14:tracePt t="163159" x="11968163" y="5159375"/>
          <p14:tracePt t="163166" x="11944350" y="5175250"/>
          <p14:tracePt t="163174" x="11928475" y="5183188"/>
          <p14:tracePt t="163183" x="11904663" y="5199063"/>
          <p14:tracePt t="163191" x="11872913" y="5207000"/>
          <p14:tracePt t="163199" x="11857038" y="5222875"/>
          <p14:tracePt t="163207" x="11841163" y="5230813"/>
          <p14:tracePt t="163215" x="11817350" y="5246688"/>
          <p14:tracePt t="163222" x="11793538" y="5262563"/>
          <p14:tracePt t="163231" x="11777663" y="5270500"/>
          <p14:tracePt t="163240" x="11761788" y="5278438"/>
          <p14:tracePt t="163248" x="11745913" y="5286375"/>
          <p14:tracePt t="163255" x="11722100" y="5302250"/>
          <p14:tracePt t="163262" x="11706225" y="5310188"/>
          <p14:tracePt t="163270" x="11682413" y="5327650"/>
          <p14:tracePt t="163278" x="11664950" y="5335588"/>
          <p14:tracePt t="163287" x="11641138" y="5351463"/>
          <p14:tracePt t="163295" x="11609388" y="5359400"/>
          <p14:tracePt t="163303" x="11593513" y="5375275"/>
          <p14:tracePt t="163312" x="11569700" y="5391150"/>
          <p14:tracePt t="163320" x="11537950" y="5407025"/>
          <p14:tracePt t="163328" x="11514138" y="5422900"/>
          <p14:tracePt t="163335" x="11490325" y="5438775"/>
          <p14:tracePt t="163343" x="11474450" y="5438775"/>
          <p14:tracePt t="163351" x="11450638" y="5462588"/>
          <p14:tracePt t="163360" x="11434763" y="5470525"/>
          <p14:tracePt t="163369" x="11403013" y="5494338"/>
          <p14:tracePt t="163383" x="11355388" y="5526088"/>
          <p14:tracePt t="163390" x="11339513" y="5534025"/>
          <p14:tracePt t="163400" x="11306175" y="5549900"/>
          <p14:tracePt t="163408" x="11274425" y="5573713"/>
          <p14:tracePt t="163416" x="11250613" y="5589588"/>
          <p14:tracePt t="163423" x="11226800" y="5605463"/>
          <p14:tracePt t="163431" x="11202988" y="5621338"/>
          <p14:tracePt t="163439" x="11187113" y="5637213"/>
          <p14:tracePt t="163447" x="11171238" y="5637213"/>
          <p14:tracePt t="163455" x="11155363" y="5653088"/>
          <p14:tracePt t="163471" x="11139488" y="5662613"/>
          <p14:tracePt t="163487" x="11131550" y="5670550"/>
          <p14:tracePt t="163494" x="11123613" y="5670550"/>
          <p14:tracePt t="163583" x="11131550" y="5670550"/>
          <p14:tracePt t="163591" x="11139488" y="5670550"/>
          <p14:tracePt t="163599" x="11155363" y="5670550"/>
          <p14:tracePt t="163606" x="11171238" y="5670550"/>
          <p14:tracePt t="163615" x="11187113" y="5670550"/>
          <p14:tracePt t="163622" x="11210925" y="5662613"/>
          <p14:tracePt t="163631" x="11234738" y="5662613"/>
          <p14:tracePt t="163640" x="11266488" y="5645150"/>
          <p14:tracePt t="163647" x="11298238" y="5637213"/>
          <p14:tracePt t="163655" x="11331575" y="5621338"/>
          <p14:tracePt t="163662" x="11371263" y="5597525"/>
          <p14:tracePt t="163671" x="11403013" y="5581650"/>
          <p14:tracePt t="163679" x="11450638" y="5565775"/>
          <p14:tracePt t="163686" x="11490325" y="5541963"/>
          <p14:tracePt t="163695" x="11545888" y="5510213"/>
          <p14:tracePt t="163703" x="11593513" y="5478463"/>
          <p14:tracePt t="163711" x="11633200" y="5454650"/>
          <p14:tracePt t="163718" x="11664950" y="5430838"/>
          <p14:tracePt t="163726" x="11698288" y="5414963"/>
          <p14:tracePt t="163734" x="11737975" y="5383213"/>
          <p14:tracePt t="163743" x="11777663" y="5359400"/>
          <p14:tracePt t="163751" x="11817350" y="5335588"/>
          <p14:tracePt t="163760" x="11849100" y="5319713"/>
          <p14:tracePt t="163767" x="11872913" y="5302250"/>
          <p14:tracePt t="163775" x="11896725" y="5286375"/>
          <p14:tracePt t="163783" x="11920538" y="5270500"/>
          <p14:tracePt t="163790" x="11944350" y="5246688"/>
          <p14:tracePt t="163800" x="11960225" y="5246688"/>
          <p14:tracePt t="163808" x="11976100" y="5230813"/>
          <p14:tracePt t="163817" x="11991975" y="5214938"/>
          <p14:tracePt t="163823" x="11999913" y="5214938"/>
          <p14:tracePt t="163832" x="12015788" y="5207000"/>
          <p14:tracePt t="163838" x="12015788" y="5199063"/>
          <p14:tracePt t="163847" x="12025313" y="5199063"/>
          <p14:tracePt t="163855" x="12033250" y="5191125"/>
          <p14:tracePt t="163863" x="12041188" y="5183188"/>
          <p14:tracePt t="163888" x="12049125" y="5175250"/>
          <p14:tracePt t="164007" x="12041188" y="5175250"/>
          <p14:tracePt t="164014" x="12033250" y="5175250"/>
          <p14:tracePt t="164022" x="12025313" y="5175250"/>
          <p14:tracePt t="164031" x="12007850" y="5175250"/>
          <p14:tracePt t="164039" x="11999913" y="5175250"/>
          <p14:tracePt t="164048" x="11984038" y="5175250"/>
          <p14:tracePt t="164055" x="11968163" y="5183188"/>
          <p14:tracePt t="164063" x="11944350" y="5191125"/>
          <p14:tracePt t="164071" x="11920538" y="5199063"/>
          <p14:tracePt t="164080" x="11888788" y="5222875"/>
          <p14:tracePt t="164087" x="11864975" y="5238750"/>
          <p14:tracePt t="164097" x="11833225" y="5254625"/>
          <p14:tracePt t="164103" x="11801475" y="5270500"/>
          <p14:tracePt t="164111" x="11761788" y="5294313"/>
          <p14:tracePt t="164119" x="11714163" y="5319713"/>
          <p14:tracePt t="164126" x="11674475" y="5351463"/>
          <p14:tracePt t="164134" x="11617325" y="5375275"/>
          <p14:tracePt t="164141" x="11577638" y="5399088"/>
          <p14:tracePt t="164151" x="11537950" y="5414963"/>
          <p14:tracePt t="164160" x="11498263" y="5438775"/>
          <p14:tracePt t="164168" x="11466513" y="5454650"/>
          <p14:tracePt t="164175" x="11434763" y="5478463"/>
          <p14:tracePt t="164183" x="11410950" y="5486400"/>
          <p14:tracePt t="164190" x="11395075" y="5494338"/>
          <p14:tracePt t="164199" x="11379200" y="5510213"/>
          <p14:tracePt t="164207" x="11355388" y="5518150"/>
          <p14:tracePt t="164216" x="11347450" y="5526088"/>
          <p14:tracePt t="164224" x="11323638" y="5534025"/>
          <p14:tracePt t="164231" x="11314113" y="5541963"/>
          <p14:tracePt t="164246" x="11306175" y="5549900"/>
          <p14:tracePt t="164255" x="11290300" y="5557838"/>
          <p14:tracePt t="164272" x="11282363" y="5557838"/>
          <p14:tracePt t="164279" x="11274425" y="5557838"/>
          <p14:tracePt t="164302" x="11266488" y="5565775"/>
          <p14:tracePt t="164646" x="11250613" y="5573713"/>
          <p14:tracePt t="164664" x="11218863" y="5573713"/>
          <p14:tracePt t="164671" x="11187113" y="5589588"/>
          <p14:tracePt t="164680" x="11139488" y="5597525"/>
          <p14:tracePt t="164687" x="11107738" y="5597525"/>
          <p14:tracePt t="164695" x="11052175" y="5613400"/>
          <p14:tracePt t="164702" x="10996613" y="5621338"/>
          <p14:tracePt t="164710" x="10915650" y="5629275"/>
          <p14:tracePt t="164719" x="10812463" y="5653088"/>
          <p14:tracePt t="164727" x="10661650" y="5686425"/>
          <p14:tracePt t="164735" x="10533063" y="5710238"/>
          <p14:tracePt t="164743" x="10374313" y="5734050"/>
          <p14:tracePt t="164750" x="10237788" y="5757863"/>
          <p14:tracePt t="164758" x="10071100" y="5781675"/>
          <p14:tracePt t="164766" x="9902825" y="5805488"/>
          <p14:tracePt t="164776" x="9728200" y="5813425"/>
          <p14:tracePt t="164783" x="9544050" y="5821363"/>
          <p14:tracePt t="164792" x="9377363" y="5821363"/>
          <p14:tracePt t="164799" x="9250363" y="5821363"/>
          <p14:tracePt t="164807" x="9105900" y="5821363"/>
          <p14:tracePt t="164815" x="8978900" y="5821363"/>
          <p14:tracePt t="164824" x="8866188" y="5821363"/>
          <p14:tracePt t="164831" x="8770938" y="5821363"/>
          <p14:tracePt t="164839" x="8707438" y="5821363"/>
          <p14:tracePt t="164848" x="8659813" y="5821363"/>
          <p14:tracePt t="164856" x="8628063" y="5821363"/>
          <p14:tracePt t="164864" x="8612188" y="5821363"/>
          <p14:tracePt t="164870" x="8604250" y="5821363"/>
          <p14:tracePt t="164943" x="8612188" y="5821363"/>
          <p14:tracePt t="164951" x="8620125" y="5821363"/>
          <p14:tracePt t="164960" x="8636000" y="5821363"/>
          <p14:tracePt t="164967" x="8651875" y="5813425"/>
          <p14:tracePt t="164975" x="8683625" y="5805488"/>
          <p14:tracePt t="164983" x="8707438" y="5805488"/>
          <p14:tracePt t="164990" x="8739188" y="5797550"/>
          <p14:tracePt t="164998" x="8786813" y="5789613"/>
          <p14:tracePt t="165007" x="8834438" y="5781675"/>
          <p14:tracePt t="165016" x="8891588" y="5773738"/>
          <p14:tracePt t="165024" x="8978900" y="5765800"/>
          <p14:tracePt t="165033" x="9050338" y="5749925"/>
          <p14:tracePt t="165038" x="9145588" y="5741988"/>
          <p14:tracePt t="165047" x="9258300" y="5726113"/>
          <p14:tracePt t="165055" x="9377363" y="5702300"/>
          <p14:tracePt t="165064" x="9512300" y="5686425"/>
          <p14:tracePt t="165071" x="9672638" y="5662613"/>
          <p14:tracePt t="165080" x="9815513" y="5645150"/>
          <p14:tracePt t="165087" x="9991725" y="5637213"/>
          <p14:tracePt t="165097" x="10174288" y="5621338"/>
          <p14:tracePt t="165102" x="10374313" y="5605463"/>
          <p14:tracePt t="165110" x="10564813" y="5589588"/>
          <p14:tracePt t="165119" x="10764838" y="5565775"/>
          <p14:tracePt t="165127" x="10955338" y="5549900"/>
          <p14:tracePt t="165135" x="11139488" y="5518150"/>
          <p14:tracePt t="165143" x="11314113" y="5494338"/>
          <p14:tracePt t="165152" x="11490325" y="5470525"/>
          <p14:tracePt t="165159" x="11657013" y="5446713"/>
          <p14:tracePt t="165167" x="11793538" y="5414963"/>
          <p14:tracePt t="165175" x="11888788" y="5399088"/>
          <p14:tracePt t="165183" x="11984038" y="5367338"/>
          <p14:tracePt t="165192" x="12049125" y="5343525"/>
          <p14:tracePt t="165201" x="12104688" y="5319713"/>
          <p14:tracePt t="165208" x="12144375" y="5302250"/>
          <p14:tracePt t="165215" x="12176125" y="5278438"/>
          <p14:tracePt t="165503" x="12160250" y="5167313"/>
          <p14:tracePt t="165510" x="12136438" y="5167313"/>
          <p14:tracePt t="165519" x="12104688" y="5175250"/>
          <p14:tracePt t="165527" x="12072938" y="5183188"/>
          <p14:tracePt t="165536" x="12041188" y="5191125"/>
          <p14:tracePt t="165543" x="11999913" y="5199063"/>
          <p14:tracePt t="165551" x="11976100" y="5207000"/>
          <p14:tracePt t="165558" x="11936413" y="5230813"/>
          <p14:tracePt t="165566" x="11896725" y="5246688"/>
          <p14:tracePt t="165575" x="11849100" y="5270500"/>
          <p14:tracePt t="165583" x="11817350" y="5286375"/>
          <p14:tracePt t="165592" x="11777663" y="5310188"/>
          <p14:tracePt t="165599" x="11745913" y="5327650"/>
          <p14:tracePt t="165607" x="11714163" y="5343525"/>
          <p14:tracePt t="165615" x="11690350" y="5351463"/>
          <p14:tracePt t="165622" x="11657013" y="5367338"/>
          <p14:tracePt t="165631" x="11641138" y="5383213"/>
          <p14:tracePt t="165640" x="11601450" y="5399088"/>
          <p14:tracePt t="165647" x="11585575" y="5407025"/>
          <p14:tracePt t="165655" x="11561763" y="5414963"/>
          <p14:tracePt t="165664" x="11537950" y="5430838"/>
          <p14:tracePt t="165672" x="11506200" y="5438775"/>
          <p14:tracePt t="165679" x="11482388" y="5446713"/>
          <p14:tracePt t="165687" x="11458575" y="5462588"/>
          <p14:tracePt t="165696" x="11434763" y="5470525"/>
          <p14:tracePt t="165703" x="11410950" y="5478463"/>
          <p14:tracePt t="165712" x="11387138" y="5486400"/>
          <p14:tracePt t="165719" x="11371263" y="5494338"/>
          <p14:tracePt t="165727" x="11355388" y="5494338"/>
          <p14:tracePt t="165734" x="11339513" y="5502275"/>
          <p14:tracePt t="165742" x="11323638" y="5510213"/>
          <p14:tracePt t="165759" x="11306175" y="5510213"/>
          <p14:tracePt t="165767" x="11298238" y="5518150"/>
          <p14:tracePt t="165783" x="11290300" y="5526088"/>
          <p14:tracePt t="165864" x="11314113" y="5526088"/>
          <p14:tracePt t="165871" x="11323638" y="5526088"/>
          <p14:tracePt t="165880" x="11347450" y="5518150"/>
          <p14:tracePt t="165887" x="11379200" y="5510213"/>
          <p14:tracePt t="165895" x="11418888" y="5502275"/>
          <p14:tracePt t="165904" x="11466513" y="5486400"/>
          <p14:tracePt t="165911" x="11506200" y="5470525"/>
          <p14:tracePt t="165920" x="11545888" y="5446713"/>
          <p14:tracePt t="165927" x="11585575" y="5422900"/>
          <p14:tracePt t="165935" x="11633200" y="5399088"/>
          <p14:tracePt t="165944" x="11664950" y="5375275"/>
          <p14:tracePt t="165953" x="11722100" y="5335588"/>
          <p14:tracePt t="165960" x="11761788" y="5310188"/>
          <p14:tracePt t="165967" x="11809413" y="5286375"/>
          <p14:tracePt t="165975" x="11841163" y="5262563"/>
          <p14:tracePt t="165984" x="11872913" y="5238750"/>
          <p14:tracePt t="165991" x="11912600" y="5222875"/>
          <p14:tracePt t="165999" x="11944350" y="5207000"/>
          <p14:tracePt t="166008" x="11968163" y="5191125"/>
          <p14:tracePt t="166015" x="11991975" y="5175250"/>
          <p14:tracePt t="166023" x="12015788" y="5159375"/>
          <p14:tracePt t="166031" x="12041188" y="5143500"/>
          <p14:tracePt t="166039" x="12057063" y="5135563"/>
          <p14:tracePt t="166048" x="12080875" y="5119688"/>
          <p14:tracePt t="166055" x="12096750" y="5111750"/>
          <p14:tracePt t="166063" x="12104688" y="5103813"/>
          <p14:tracePt t="166071" x="12112625" y="5095875"/>
          <p14:tracePt t="166079" x="12128500" y="5080000"/>
          <p14:tracePt t="166096" x="12144375" y="5064125"/>
          <p14:tracePt t="166104" x="12152313" y="5056188"/>
          <p14:tracePt t="166112" x="12160250" y="5048250"/>
          <p14:tracePt t="166127" x="12168188" y="5048250"/>
          <p14:tracePt t="166134" x="12168188" y="5040313"/>
          <p14:tracePt t="166264" x="12152313" y="5040313"/>
          <p14:tracePt t="166272" x="12136438" y="5040313"/>
          <p14:tracePt t="166281" x="12120563" y="5040313"/>
          <p14:tracePt t="166288" x="12104688" y="5048250"/>
          <p14:tracePt t="166296" x="12088813" y="5056188"/>
          <p14:tracePt t="166303" x="12065000" y="5064125"/>
          <p14:tracePt t="166311" x="12049125" y="5072063"/>
          <p14:tracePt t="166320" x="12025313" y="5087938"/>
          <p14:tracePt t="166327" x="11991975" y="5095875"/>
          <p14:tracePt t="166335" x="11976100" y="5111750"/>
          <p14:tracePt t="166344" x="11944350" y="5127625"/>
          <p14:tracePt t="166352" x="11912600" y="5151438"/>
          <p14:tracePt t="166358" x="11888788" y="5167313"/>
          <p14:tracePt t="166367" x="11857038" y="5183188"/>
          <p14:tracePt t="166375" x="11825288" y="5207000"/>
          <p14:tracePt t="166383" x="11801475" y="5222875"/>
          <p14:tracePt t="166392" x="11769725" y="5246688"/>
          <p14:tracePt t="166399" x="11753850" y="5254625"/>
          <p14:tracePt t="166407" x="11730038" y="5278438"/>
          <p14:tracePt t="166416" x="11698288" y="5294313"/>
          <p14:tracePt t="166422" x="11682413" y="5310188"/>
          <p14:tracePt t="166432" x="11649075" y="5327650"/>
          <p14:tracePt t="166440" x="11625263" y="5343525"/>
          <p14:tracePt t="166449" x="11609388" y="5359400"/>
          <p14:tracePt t="166455" x="11585575" y="5375275"/>
          <p14:tracePt t="166464" x="11561763" y="5391150"/>
          <p14:tracePt t="166471" x="11545888" y="5399088"/>
          <p14:tracePt t="166478" x="11522075" y="5414963"/>
          <p14:tracePt t="166488" x="11506200" y="5422900"/>
          <p14:tracePt t="166496" x="11482388" y="5438775"/>
          <p14:tracePt t="166503" x="11458575" y="5454650"/>
          <p14:tracePt t="166511" x="11442700" y="5462588"/>
          <p14:tracePt t="166519" x="11426825" y="5478463"/>
          <p14:tracePt t="166527" x="11410950" y="5486400"/>
          <p14:tracePt t="166534" x="11395075" y="5502275"/>
          <p14:tracePt t="166542" x="11387138" y="5510213"/>
          <p14:tracePt t="166551" x="11363325" y="5518150"/>
          <p14:tracePt t="166559" x="11347450" y="5534025"/>
          <p14:tracePt t="166568" x="11339513" y="5541963"/>
          <p14:tracePt t="166576" x="11314113" y="5549900"/>
          <p14:tracePt t="166583" x="11306175" y="5565775"/>
          <p14:tracePt t="166591" x="11298238" y="5565775"/>
          <p14:tracePt t="166602" x="11282363" y="5581650"/>
          <p14:tracePt t="166607" x="11266488" y="5589588"/>
          <p14:tracePt t="166615" x="11258550" y="5589588"/>
          <p14:tracePt t="166623" x="11250613" y="5597525"/>
          <p14:tracePt t="166632" x="11242675" y="5605463"/>
          <p14:tracePt t="166648" x="11234738" y="5613400"/>
          <p14:tracePt t="166655" x="11226800" y="5613400"/>
          <p14:tracePt t="166672" x="11218863" y="5621338"/>
          <p14:tracePt t="166688" x="11210925" y="5621338"/>
          <p14:tracePt t="166759" x="11218863" y="5621338"/>
          <p14:tracePt t="166766" x="11226800" y="5621338"/>
          <p14:tracePt t="166775" x="11242675" y="5621338"/>
          <p14:tracePt t="166784" x="11250613" y="5621338"/>
          <p14:tracePt t="166792" x="11274425" y="5621338"/>
          <p14:tracePt t="166808" x="11290300" y="5621338"/>
          <p14:tracePt t="166815" x="11314113" y="5613400"/>
          <p14:tracePt t="166822" x="11331575" y="5605463"/>
          <p14:tracePt t="166832" x="11355388" y="5605463"/>
          <p14:tracePt t="166839" x="11387138" y="5597525"/>
          <p14:tracePt t="166848" x="11410950" y="5597525"/>
          <p14:tracePt t="166856" x="11442700" y="5589588"/>
          <p14:tracePt t="166864" x="11474450" y="5573713"/>
          <p14:tracePt t="166872" x="11498263" y="5565775"/>
          <p14:tracePt t="166880" x="11522075" y="5557838"/>
          <p14:tracePt t="166887" x="11545888" y="5549900"/>
          <p14:tracePt t="166896" x="11561763" y="5541963"/>
          <p14:tracePt t="166903" x="11593513" y="5526088"/>
          <p14:tracePt t="166911" x="11609388" y="5518150"/>
          <p14:tracePt t="166919" x="11625263" y="5518150"/>
          <p14:tracePt t="166928" x="11641138" y="5510213"/>
          <p14:tracePt t="166935" x="11657013" y="5502275"/>
          <p14:tracePt t="166943" x="11664950" y="5494338"/>
          <p14:tracePt t="166951" x="11682413" y="5486400"/>
          <p14:tracePt t="166959" x="11690350" y="5478463"/>
          <p14:tracePt t="166968" x="11698288" y="5478463"/>
          <p14:tracePt t="166975" x="11706225" y="5470525"/>
          <p14:tracePt t="166983" x="11714163" y="5462588"/>
          <p14:tracePt t="166999" x="11722100" y="5462588"/>
          <p14:tracePt t="167023" x="11730038" y="5454650"/>
          <p14:tracePt t="167032" x="11737975" y="5454650"/>
          <p14:tracePt t="167160" x="11745913" y="5446713"/>
          <p14:tracePt t="167167" x="11753850" y="5446713"/>
          <p14:tracePt t="167176" x="11769725" y="5430838"/>
          <p14:tracePt t="167184" x="11785600" y="5422900"/>
          <p14:tracePt t="167191" x="11801475" y="5414963"/>
          <p14:tracePt t="167200" x="11817350" y="5399088"/>
          <p14:tracePt t="167208" x="11841163" y="5383213"/>
          <p14:tracePt t="167216" x="11857038" y="5367338"/>
          <p14:tracePt t="167223" x="11888788" y="5343525"/>
          <p14:tracePt t="167231" x="11912600" y="5335588"/>
          <p14:tracePt t="167240" x="11936413" y="5310188"/>
          <p14:tracePt t="167248" x="11952288" y="5302250"/>
          <p14:tracePt t="167255" x="11968163" y="5286375"/>
          <p14:tracePt t="167264" x="11991975" y="5270500"/>
          <p14:tracePt t="167271" x="12007850" y="5254625"/>
          <p14:tracePt t="167278" x="12025313" y="5238750"/>
          <p14:tracePt t="167287" x="12033250" y="5230813"/>
          <p14:tracePt t="167295" x="12049125" y="5214938"/>
          <p14:tracePt t="167303" x="12057063" y="5207000"/>
          <p14:tracePt t="167312" x="12065000" y="5199063"/>
          <p14:tracePt t="167320" x="12088813" y="5183188"/>
          <p14:tracePt t="167335" x="12104688" y="5167313"/>
          <p14:tracePt t="167352" x="12112625" y="5159375"/>
          <p14:tracePt t="167361" x="12120563" y="5151438"/>
          <p14:tracePt t="167583" x="12136438" y="5135563"/>
          <p14:tracePt t="167600" x="12136438" y="5127625"/>
          <p14:tracePt t="167608" x="12152313" y="5111750"/>
          <p14:tracePt t="167625" x="12160250" y="5103813"/>
          <p14:tracePt t="167632" x="12168188" y="5095875"/>
          <p14:tracePt t="167647" x="12176125" y="5087938"/>
          <p14:tracePt t="167656" x="12184063" y="5080000"/>
          <p14:tracePt t="167824" x="12184063" y="5072063"/>
          <p14:tracePt t="167848" x="12176125" y="5072063"/>
          <p14:tracePt t="167855" x="12168188" y="5072063"/>
          <p14:tracePt t="167880" x="12152313" y="5072063"/>
          <p14:tracePt t="167887" x="12136438" y="5080000"/>
          <p14:tracePt t="167903" x="12120563" y="5080000"/>
          <p14:tracePt t="167911" x="12104688" y="5087938"/>
          <p14:tracePt t="167920" x="12096750" y="5095875"/>
          <p14:tracePt t="167927" x="12080875" y="5103813"/>
          <p14:tracePt t="167935" x="12072938" y="5103813"/>
          <p14:tracePt t="167944" x="12057063" y="5119688"/>
          <p14:tracePt t="167951" x="12049125" y="5119688"/>
          <p14:tracePt t="167959" x="12041188" y="5127625"/>
          <p14:tracePt t="167968" x="12025313" y="5135563"/>
          <p14:tracePt t="167975" x="12007850" y="5143500"/>
          <p14:tracePt t="167983" x="11999913" y="5151438"/>
          <p14:tracePt t="167992" x="11991975" y="5151438"/>
          <p14:tracePt t="167999" x="11984038" y="5159375"/>
          <p14:tracePt t="168008" x="11976100" y="5167313"/>
          <p14:tracePt t="168015" x="11968163" y="5167313"/>
          <p14:tracePt t="168023" x="11952288" y="5175250"/>
          <p14:tracePt t="168032" x="11952288" y="5183188"/>
          <p14:tracePt t="168039" x="11936413" y="5191125"/>
          <p14:tracePt t="168047" x="11920538" y="5207000"/>
          <p14:tracePt t="168055" x="11904663" y="5214938"/>
          <p14:tracePt t="168064" x="11888788" y="5230813"/>
          <p14:tracePt t="168071" x="11872913" y="5238750"/>
          <p14:tracePt t="168079" x="11857038" y="5246688"/>
          <p14:tracePt t="168087" x="11849100" y="5262563"/>
          <p14:tracePt t="168096" x="11833225" y="5270500"/>
          <p14:tracePt t="168103" x="11817350" y="5278438"/>
          <p14:tracePt t="168112" x="11801475" y="5294313"/>
          <p14:tracePt t="168120" x="11793538" y="5294313"/>
          <p14:tracePt t="168129" x="11785600" y="5302250"/>
          <p14:tracePt t="168135" x="11769725" y="5310188"/>
          <p14:tracePt t="168143" x="11753850" y="5327650"/>
          <p14:tracePt t="168152" x="11737975" y="5335588"/>
          <p14:tracePt t="168160" x="11722100" y="5343525"/>
          <p14:tracePt t="168169" x="11706225" y="5359400"/>
          <p14:tracePt t="168176" x="11690350" y="5367338"/>
          <p14:tracePt t="168184" x="11674475" y="5375275"/>
          <p14:tracePt t="168192" x="11657013" y="5375275"/>
          <p14:tracePt t="168200" x="11633200" y="5391150"/>
          <p14:tracePt t="168207" x="11617325" y="5399088"/>
          <p14:tracePt t="168216" x="11601450" y="5407025"/>
          <p14:tracePt t="168222" x="11577638" y="5422900"/>
          <p14:tracePt t="168232" x="11561763" y="5430838"/>
          <p14:tracePt t="168239" x="11537950" y="5438775"/>
          <p14:tracePt t="168248" x="11522075" y="5446713"/>
          <p14:tracePt t="168255" x="11498263" y="5454650"/>
          <p14:tracePt t="168265" x="11474450" y="5470525"/>
          <p14:tracePt t="168271" x="11458575" y="5478463"/>
          <p14:tracePt t="168280" x="11434763" y="5494338"/>
          <p14:tracePt t="168287" x="11410950" y="5502275"/>
          <p14:tracePt t="168296" x="11387138" y="5510213"/>
          <p14:tracePt t="168303" x="11379200" y="5518150"/>
          <p14:tracePt t="168312" x="11363325" y="5526088"/>
          <p14:tracePt t="168319" x="11339513" y="5534025"/>
          <p14:tracePt t="168336" x="11331575" y="5534025"/>
          <p14:tracePt t="168343" x="11323638" y="5541963"/>
          <p14:tracePt t="168352" x="11314113" y="5541963"/>
          <p14:tracePt t="168360" x="11306175" y="5541963"/>
          <p14:tracePt t="168367" x="11298238" y="5541963"/>
          <p14:tracePt t="168376" x="11290300" y="5549900"/>
          <p14:tracePt t="168384" x="11282363" y="5557838"/>
          <p14:tracePt t="168392" x="11266488" y="5557838"/>
          <p14:tracePt t="168408" x="11250613" y="5565775"/>
          <p14:tracePt t="168425" x="11234738" y="5573713"/>
          <p14:tracePt t="168431" x="11218863" y="5581650"/>
          <p14:tracePt t="168440" x="11210925" y="5581650"/>
          <p14:tracePt t="168448" x="11195050" y="5589588"/>
          <p14:tracePt t="168455" x="11187113" y="5589588"/>
          <p14:tracePt t="168464" x="11179175" y="5597525"/>
          <p14:tracePt t="168471" x="11171238" y="5597525"/>
          <p14:tracePt t="168479" x="11163300" y="5597525"/>
          <p14:tracePt t="168487" x="11163300" y="5605463"/>
          <p14:tracePt t="168504" x="11155363" y="5605463"/>
          <p14:tracePt t="168647" x="11163300" y="5605463"/>
          <p14:tracePt t="168664" x="11179175" y="5605463"/>
          <p14:tracePt t="168680" x="11195050" y="5605463"/>
          <p14:tracePt t="168696" x="11202988" y="5605463"/>
          <p14:tracePt t="168712" x="11210925" y="5605463"/>
          <p14:tracePt t="168719" x="11218863" y="5597525"/>
          <p14:tracePt t="168736" x="11226800" y="5597525"/>
          <p14:tracePt t="168751" x="11242675" y="5597525"/>
          <p14:tracePt t="168769" x="11250613" y="5597525"/>
          <p14:tracePt t="168792" x="11258550" y="5597525"/>
          <p14:tracePt t="168799" x="11266488" y="5589588"/>
          <p14:tracePt t="168912" x="11274425" y="5589588"/>
          <p14:tracePt t="169240" x="11282363" y="5589588"/>
          <p14:tracePt t="169256" x="11290300" y="5589588"/>
          <p14:tracePt t="169264" x="11298238" y="5581650"/>
          <p14:tracePt t="169271" x="11306175" y="5581650"/>
          <p14:tracePt t="169280" x="11314113" y="5581650"/>
          <p14:tracePt t="169289" x="11323638" y="5573713"/>
          <p14:tracePt t="169296" x="11331575" y="5573713"/>
          <p14:tracePt t="169304" x="11347450" y="5565775"/>
          <p14:tracePt t="169311" x="11355388" y="5557838"/>
          <p14:tracePt t="169319" x="11371263" y="5549900"/>
          <p14:tracePt t="169328" x="11379200" y="5541963"/>
          <p14:tracePt t="169335" x="11387138" y="5541963"/>
          <p14:tracePt t="169344" x="11403013" y="5541963"/>
          <p14:tracePt t="169351" x="11410950" y="5526088"/>
          <p14:tracePt t="169360" x="11418888" y="5526088"/>
          <p14:tracePt t="169367" x="11426825" y="5526088"/>
          <p14:tracePt t="169375" x="11434763" y="5526088"/>
          <p14:tracePt t="169383" x="11442700" y="5526088"/>
          <p14:tracePt t="169391" x="11450638" y="5518150"/>
          <p14:tracePt t="169400" x="11458575" y="5518150"/>
          <p14:tracePt t="169408" x="11466513" y="5510213"/>
          <p14:tracePt t="169415" x="11474450" y="5510213"/>
          <p14:tracePt t="169423" x="11482388" y="5510213"/>
          <p14:tracePt t="169440" x="11490325" y="5502275"/>
          <p14:tracePt t="169447" x="11498263" y="5502275"/>
          <p14:tracePt t="169457" x="11514138" y="5494338"/>
          <p14:tracePt t="169463" x="11522075" y="5494338"/>
          <p14:tracePt t="169471" x="11530013" y="5486400"/>
          <p14:tracePt t="169480" x="11545888" y="5486400"/>
          <p14:tracePt t="169487" x="11553825" y="5478463"/>
          <p14:tracePt t="169496" x="11569700" y="5478463"/>
          <p14:tracePt t="169503" x="11585575" y="5470525"/>
          <p14:tracePt t="169512" x="11601450" y="5470525"/>
          <p14:tracePt t="169520" x="11617325" y="5462588"/>
          <p14:tracePt t="169536" x="11625263" y="5454650"/>
          <p14:tracePt t="169544" x="11633200" y="5454650"/>
          <p14:tracePt t="169569" x="11641138" y="5454650"/>
          <p14:tracePt t="169575" x="11649075" y="5454650"/>
          <p14:tracePt t="169625" x="11657013" y="5462588"/>
          <p14:tracePt t="169655" x="11657013" y="5470525"/>
          <p14:tracePt t="169665" x="11657013" y="5478463"/>
          <p14:tracePt t="169681" x="11657013" y="5494338"/>
          <p14:tracePt t="169696" x="11657013" y="5510213"/>
          <p14:tracePt t="169703" x="11657013" y="5518150"/>
          <p14:tracePt t="169711" x="11657013" y="5534025"/>
          <p14:tracePt t="169719" x="11657013" y="5549900"/>
          <p14:tracePt t="169728" x="11657013" y="5565775"/>
          <p14:tracePt t="169735" x="11657013" y="5573713"/>
          <p14:tracePt t="169745" x="11657013" y="5581650"/>
          <p14:tracePt t="169751" x="11657013" y="5589588"/>
          <p14:tracePt t="169775" x="11657013" y="5597525"/>
          <p14:tracePt t="169888" x="11664950" y="5597525"/>
          <p14:tracePt t="169896" x="11674475" y="5597525"/>
          <p14:tracePt t="169903" x="11690350" y="5597525"/>
          <p14:tracePt t="169912" x="11706225" y="5605463"/>
          <p14:tracePt t="169920" x="11730038" y="5605463"/>
          <p14:tracePt t="169927" x="11761788" y="5605463"/>
          <p14:tracePt t="169935" x="11777663" y="5605463"/>
          <p14:tracePt t="169944" x="11809413" y="5597525"/>
          <p14:tracePt t="169951" x="11833225" y="5589588"/>
          <p14:tracePt t="169960" x="11857038" y="5581650"/>
          <p14:tracePt t="169968" x="11880850" y="5573713"/>
          <p14:tracePt t="169975" x="11904663" y="5557838"/>
          <p14:tracePt t="169983" x="11920538" y="5541963"/>
          <p14:tracePt t="169992" x="11944350" y="5526088"/>
          <p14:tracePt t="170001" x="11952288" y="5510213"/>
          <p14:tracePt t="170008" x="11968163" y="5486400"/>
          <p14:tracePt t="170017" x="11976100" y="5462588"/>
          <p14:tracePt t="170024" x="11984038" y="5446713"/>
          <p14:tracePt t="170031" x="11991975" y="5414963"/>
          <p14:tracePt t="170039" x="11999913" y="5399088"/>
          <p14:tracePt t="170048" x="11999913" y="5383213"/>
          <p14:tracePt t="170055" x="12007850" y="5367338"/>
          <p14:tracePt t="170064" x="12015788" y="5351463"/>
          <p14:tracePt t="170071" x="12015788" y="5335588"/>
          <p14:tracePt t="170079" x="12015788" y="5327650"/>
          <p14:tracePt t="170088" x="12015788" y="5310188"/>
          <p14:tracePt t="170096" x="12015788" y="5294313"/>
          <p14:tracePt t="170111" x="12015788" y="5270500"/>
          <p14:tracePt t="170128" x="12007850" y="5254625"/>
          <p14:tracePt t="170136" x="11999913" y="5246688"/>
          <p14:tracePt t="170145" x="11991975" y="5238750"/>
          <p14:tracePt t="170152" x="11976100" y="5230813"/>
          <p14:tracePt t="170160" x="11976100" y="5222875"/>
          <p14:tracePt t="170168" x="11952288" y="5207000"/>
          <p14:tracePt t="170175" x="11944350" y="5207000"/>
          <p14:tracePt t="170184" x="11928475" y="5191125"/>
          <p14:tracePt t="170192" x="11920538" y="5183188"/>
          <p14:tracePt t="170200" x="11904663" y="5167313"/>
          <p14:tracePt t="170208" x="11896725" y="5159375"/>
          <p14:tracePt t="170215" x="11888788" y="5151438"/>
          <p14:tracePt t="170223" x="11872913" y="5135563"/>
          <p14:tracePt t="170231" x="11864975" y="5127625"/>
          <p14:tracePt t="170240" x="11857038" y="5119688"/>
          <p14:tracePt t="170248" x="11841163" y="5111750"/>
          <p14:tracePt t="170256" x="11833225" y="5103813"/>
          <p14:tracePt t="170265" x="11825288" y="5095875"/>
          <p14:tracePt t="170271" x="11809413" y="5095875"/>
          <p14:tracePt t="170280" x="11793538" y="5087938"/>
          <p14:tracePt t="170288" x="11777663" y="5087938"/>
          <p14:tracePt t="170296" x="11761788" y="5080000"/>
          <p14:tracePt t="170303" x="11745913" y="5080000"/>
          <p14:tracePt t="170313" x="11722100" y="5072063"/>
          <p14:tracePt t="170319" x="11706225" y="5072063"/>
          <p14:tracePt t="170328" x="11682413" y="5072063"/>
          <p14:tracePt t="170335" x="11674475" y="5072063"/>
          <p14:tracePt t="170343" x="11657013" y="5064125"/>
          <p14:tracePt t="170352" x="11649075" y="5064125"/>
          <p14:tracePt t="170360" x="11633200" y="5064125"/>
          <p14:tracePt t="170368" x="11625263" y="5064125"/>
          <p14:tracePt t="170376" x="11617325" y="5064125"/>
          <p14:tracePt t="170384" x="11601450" y="5056188"/>
          <p14:tracePt t="170391" x="11585575" y="5056188"/>
          <p14:tracePt t="170407" x="11569700" y="5056188"/>
          <p14:tracePt t="170416" x="11553825" y="5056188"/>
          <p14:tracePt t="170425" x="11537950" y="5064125"/>
          <p14:tracePt t="170432" x="11530013" y="5064125"/>
          <p14:tracePt t="170439" x="11522075" y="5072063"/>
          <p14:tracePt t="170448" x="11514138" y="5080000"/>
          <p14:tracePt t="170455" x="11498263" y="5080000"/>
          <p14:tracePt t="170464" x="11498263" y="5087938"/>
          <p14:tracePt t="170471" x="11482388" y="5095875"/>
          <p14:tracePt t="170480" x="11482388" y="5103813"/>
          <p14:tracePt t="170488" x="11466513" y="5119688"/>
          <p14:tracePt t="170496" x="11466513" y="5135563"/>
          <p14:tracePt t="170503" x="11458575" y="5143500"/>
          <p14:tracePt t="170512" x="11450638" y="5159375"/>
          <p14:tracePt t="170520" x="11450638" y="5167313"/>
          <p14:tracePt t="170530" x="11450638" y="5183188"/>
          <p14:tracePt t="170536" x="11442700" y="5199063"/>
          <p14:tracePt t="170544" x="11442700" y="5214938"/>
          <p14:tracePt t="170552" x="11442700" y="5230813"/>
          <p14:tracePt t="170560" x="11442700" y="5238750"/>
          <p14:tracePt t="170567" x="11434763" y="5254625"/>
          <p14:tracePt t="170575" x="11434763" y="5270500"/>
          <p14:tracePt t="170583" x="11434763" y="5278438"/>
          <p14:tracePt t="170592" x="11426825" y="5286375"/>
          <p14:tracePt t="170601" x="11426825" y="5302250"/>
          <p14:tracePt t="170616" x="11426825" y="5319713"/>
          <p14:tracePt t="170640" x="11418888" y="5335588"/>
          <p14:tracePt t="170752" x="11426825" y="5335588"/>
          <p14:tracePt t="170760" x="11434763" y="5335588"/>
          <p14:tracePt t="170769" x="11442700" y="5327650"/>
          <p14:tracePt t="170777" x="11450638" y="5319713"/>
          <p14:tracePt t="170783" x="11466513" y="5302250"/>
          <p14:tracePt t="170791" x="11474450" y="5294313"/>
          <p14:tracePt t="170800" x="11482388" y="5286375"/>
          <p14:tracePt t="170807" x="11498263" y="5270500"/>
          <p14:tracePt t="170816" x="11506200" y="5262563"/>
          <p14:tracePt t="170824" x="11514138" y="5254625"/>
          <p14:tracePt t="170832" x="11522075" y="5246688"/>
          <p14:tracePt t="170839" x="11537950" y="5238750"/>
          <p14:tracePt t="170848" x="11545888" y="5230813"/>
          <p14:tracePt t="170855" x="11561763" y="5230813"/>
          <p14:tracePt t="170864" x="11577638" y="5230813"/>
          <p14:tracePt t="170873" x="11593513" y="5230813"/>
          <p14:tracePt t="170881" x="11609388" y="5230813"/>
          <p14:tracePt t="170888" x="11625263" y="5230813"/>
          <p14:tracePt t="170895" x="11641138" y="5238750"/>
          <p14:tracePt t="170903" x="11657013" y="5238750"/>
          <p14:tracePt t="170912" x="11674475" y="5254625"/>
          <p14:tracePt t="170920" x="11690350" y="5254625"/>
          <p14:tracePt t="170927" x="11706225" y="5270500"/>
          <p14:tracePt t="170936" x="11722100" y="5286375"/>
          <p14:tracePt t="170945" x="11737975" y="5294313"/>
          <p14:tracePt t="170952" x="11753850" y="5310188"/>
          <p14:tracePt t="170960" x="11769725" y="5319713"/>
          <p14:tracePt t="170968" x="11785600" y="5335588"/>
          <p14:tracePt t="170975" x="11801475" y="5351463"/>
          <p14:tracePt t="170983" x="11809413" y="5367338"/>
          <p14:tracePt t="170992" x="11817350" y="5383213"/>
          <p14:tracePt t="171000" x="11833225" y="5399088"/>
          <p14:tracePt t="171008" x="11841163" y="5414963"/>
          <p14:tracePt t="171015" x="11849100" y="5430838"/>
          <p14:tracePt t="171023" x="11849100" y="5446713"/>
          <p14:tracePt t="171031" x="11849100" y="5454650"/>
          <p14:tracePt t="171039" x="11849100" y="5478463"/>
          <p14:tracePt t="171048" x="11857038" y="5486400"/>
          <p14:tracePt t="171056" x="11857038" y="5510213"/>
          <p14:tracePt t="171064" x="11864975" y="5526088"/>
          <p14:tracePt t="171072" x="11864975" y="5541963"/>
          <p14:tracePt t="171081" x="11864975" y="5557838"/>
          <p14:tracePt t="171088" x="11864975" y="5573713"/>
          <p14:tracePt t="171097" x="11864975" y="5581650"/>
          <p14:tracePt t="171110" x="11864975" y="5589588"/>
          <p14:tracePt t="171113" x="11864975" y="5605463"/>
          <p14:tracePt t="171121" x="11864975" y="5613400"/>
          <p14:tracePt t="171129" x="11864975" y="5621338"/>
          <p14:tracePt t="171137" x="11857038" y="5637213"/>
          <p14:tracePt t="171144" x="11857038" y="5645150"/>
          <p14:tracePt t="171152" x="11849100" y="5662613"/>
          <p14:tracePt t="171168" x="11841163" y="5670550"/>
          <p14:tracePt t="171176" x="11833225" y="5678488"/>
          <p14:tracePt t="171200" x="11833225" y="5686425"/>
          <p14:tracePt t="171977" x="11809413" y="5686425"/>
          <p14:tracePt t="171991" x="11793538" y="5686425"/>
          <p14:tracePt t="172000" x="11785600" y="5686425"/>
          <p14:tracePt t="172008" x="11769725" y="5686425"/>
          <p14:tracePt t="172016" x="11753850" y="5694363"/>
          <p14:tracePt t="172024" x="11737975" y="5694363"/>
          <p14:tracePt t="172031" x="11706225" y="5702300"/>
          <p14:tracePt t="172040" x="11682413" y="5702300"/>
          <p14:tracePt t="172048" x="11649075" y="5702300"/>
          <p14:tracePt t="172055" x="11617325" y="5702300"/>
          <p14:tracePt t="172063" x="11569700" y="5702300"/>
          <p14:tracePt t="172072" x="11530013" y="5702300"/>
          <p14:tracePt t="172081" x="11482388" y="5702300"/>
          <p14:tracePt t="172089" x="11426825" y="5702300"/>
          <p14:tracePt t="172096" x="11379200" y="5710238"/>
          <p14:tracePt t="172103" x="11314113" y="5710238"/>
          <p14:tracePt t="172112" x="11234738" y="5710238"/>
          <p14:tracePt t="172119" x="11155363" y="5710238"/>
          <p14:tracePt t="172128" x="11068050" y="5718175"/>
          <p14:tracePt t="172137" x="10955338" y="5718175"/>
          <p14:tracePt t="172146" x="10828338" y="5734050"/>
          <p14:tracePt t="172152" x="10677525" y="5749925"/>
          <p14:tracePt t="172160" x="10517188" y="5773738"/>
          <p14:tracePt t="172167" x="10358438" y="5789613"/>
          <p14:tracePt t="172175" x="10229850" y="5797550"/>
          <p14:tracePt t="172184" x="10079038" y="5805488"/>
          <p14:tracePt t="172193" x="9894888" y="5805488"/>
          <p14:tracePt t="172201" x="9720263" y="5813425"/>
          <p14:tracePt t="172210" x="9544050" y="5821363"/>
          <p14:tracePt t="172216" x="9385300" y="5821363"/>
          <p14:tracePt t="172224" x="9258300" y="5821363"/>
          <p14:tracePt t="172232" x="9121775" y="5813425"/>
          <p14:tracePt t="172241" x="8986838" y="5805488"/>
          <p14:tracePt t="172248" x="8858250" y="5781675"/>
          <p14:tracePt t="172257" x="8723313" y="5757863"/>
          <p14:tracePt t="172264" x="8580438" y="5734050"/>
          <p14:tracePt t="172271" x="8459788" y="5718175"/>
          <p14:tracePt t="172279" x="8308975" y="5694363"/>
          <p14:tracePt t="172287" x="8148638" y="5678488"/>
          <p14:tracePt t="172296" x="7997825" y="5670550"/>
          <p14:tracePt t="172305" x="7847013" y="5662613"/>
          <p14:tracePt t="172312" x="7670800" y="5645150"/>
          <p14:tracePt t="172320" x="7535863" y="5629275"/>
          <p14:tracePt t="172329" x="7399338" y="5613400"/>
          <p14:tracePt t="172334" x="7248525" y="5597525"/>
          <p14:tracePt t="172346" x="7104063" y="5581650"/>
          <p14:tracePt t="172361" x="6953250" y="5557838"/>
          <p14:tracePt t="172368" x="6761163" y="5526088"/>
          <p14:tracePt t="172376" x="6650038" y="5510213"/>
          <p14:tracePt t="172385" x="6554788" y="5494338"/>
          <p14:tracePt t="172392" x="6467475" y="5478463"/>
          <p14:tracePt t="172400" x="6362700" y="5470525"/>
          <p14:tracePt t="172409" x="6275388" y="5470525"/>
          <p14:tracePt t="172417" x="6203950" y="5462588"/>
          <p14:tracePt t="172424" x="6124575" y="5462588"/>
          <p14:tracePt t="172432" x="6043613" y="5462588"/>
          <p14:tracePt t="172441" x="5980113" y="5462588"/>
          <p14:tracePt t="172448" x="5900738" y="5462588"/>
          <p14:tracePt t="172456" x="5829300" y="5454650"/>
          <p14:tracePt t="172465" x="5781675" y="5454650"/>
          <p14:tracePt t="172473" x="5716588" y="5454650"/>
          <p14:tracePt t="172480" x="5653088" y="5454650"/>
          <p14:tracePt t="172488" x="5589588" y="5454650"/>
          <p14:tracePt t="172497" x="5534025" y="5454650"/>
          <p14:tracePt t="172503" x="5470525" y="5454650"/>
          <p14:tracePt t="172511" x="5422900" y="5454650"/>
          <p14:tracePt t="172519" x="5365750" y="5454650"/>
          <p14:tracePt t="172529" x="5302250" y="5454650"/>
          <p14:tracePt t="172536" x="5238750" y="5454650"/>
          <p14:tracePt t="172545" x="5183188" y="5454650"/>
          <p14:tracePt t="172552" x="5135563" y="5454650"/>
          <p14:tracePt t="172559" x="5087938" y="5454650"/>
          <p14:tracePt t="172567" x="5030788" y="5454650"/>
          <p14:tracePt t="172577" x="4959350" y="5446713"/>
          <p14:tracePt t="172584" x="4911725" y="5446713"/>
          <p14:tracePt t="172593" x="4856163" y="5446713"/>
          <p14:tracePt t="172600" x="4808538" y="5438775"/>
          <p14:tracePt t="172609" x="4760913" y="5430838"/>
          <p14:tracePt t="172615" x="4713288" y="5430838"/>
          <p14:tracePt t="172622" x="4664075" y="5430838"/>
          <p14:tracePt t="172631" x="4616450" y="5422900"/>
          <p14:tracePt t="172640" x="4584700" y="5414963"/>
          <p14:tracePt t="172648" x="4545013" y="5414963"/>
          <p14:tracePt t="172656" x="4513263" y="5414963"/>
          <p14:tracePt t="172664" x="4481513" y="5414963"/>
          <p14:tracePt t="172673" x="4457700" y="5414963"/>
          <p14:tracePt t="172679" x="4433888" y="5414963"/>
          <p14:tracePt t="172688" x="4402138" y="5407025"/>
          <p14:tracePt t="172697" x="4386263" y="5407025"/>
          <p14:tracePt t="172704" x="4352925" y="5407025"/>
          <p14:tracePt t="172712" x="4313238" y="5407025"/>
          <p14:tracePt t="172720" x="4281488" y="5407025"/>
          <p14:tracePt t="172729" x="4249738" y="5407025"/>
          <p14:tracePt t="172736" x="4217988" y="5407025"/>
          <p14:tracePt t="172745" x="4194175" y="5407025"/>
          <p14:tracePt t="172752" x="4162425" y="5407025"/>
          <p14:tracePt t="172761" x="4130675" y="5407025"/>
          <p14:tracePt t="172768" x="4098925" y="5414963"/>
          <p14:tracePt t="172778" x="4051300" y="5422900"/>
          <p14:tracePt t="172784" x="4002088" y="5422900"/>
          <p14:tracePt t="172793" x="3962400" y="5430838"/>
          <p14:tracePt t="172799" x="3914775" y="5438775"/>
          <p14:tracePt t="172809" x="3875088" y="5446713"/>
          <p14:tracePt t="172816" x="3827463" y="5454650"/>
          <p14:tracePt t="172825" x="3787775" y="5454650"/>
          <p14:tracePt t="172832" x="3763963" y="5462588"/>
          <p14:tracePt t="172841" x="3724275" y="5470525"/>
          <p14:tracePt t="172846" x="3692525" y="5470525"/>
          <p14:tracePt t="172855" x="3676650" y="5478463"/>
          <p14:tracePt t="172864" x="3651250" y="5486400"/>
          <p14:tracePt t="172872" x="3635375" y="5486400"/>
          <p14:tracePt t="172880" x="3627438" y="5486400"/>
          <p14:tracePt t="172896" x="3619500" y="5486400"/>
          <p14:tracePt t="172912" x="3619500" y="5494338"/>
          <p14:tracePt t="172919" x="3611563" y="5494338"/>
          <p14:tracePt t="173064" x="3627438" y="5494338"/>
          <p14:tracePt t="173112" x="3643313" y="5494338"/>
          <p14:tracePt t="173144" x="3651250" y="5494338"/>
          <p14:tracePt t="173152" x="3668713" y="5486400"/>
          <p14:tracePt t="173161" x="3684588" y="5486400"/>
          <p14:tracePt t="173168" x="3700463" y="5486400"/>
          <p14:tracePt t="173176" x="3716338" y="5486400"/>
          <p14:tracePt t="173184" x="3748088" y="5486400"/>
          <p14:tracePt t="173193" x="3779838" y="5478463"/>
          <p14:tracePt t="173199" x="3835400" y="5470525"/>
          <p14:tracePt t="173208" x="3890963" y="5470525"/>
          <p14:tracePt t="173216" x="3954463" y="5470525"/>
          <p14:tracePt t="173225" x="4051300" y="5462588"/>
          <p14:tracePt t="173233" x="4138613" y="5462588"/>
          <p14:tracePt t="173240" x="4249738" y="5462588"/>
          <p14:tracePt t="173247" x="4362450" y="5454650"/>
          <p14:tracePt t="173255" x="4481513" y="5454650"/>
          <p14:tracePt t="173264" x="4632325" y="5454650"/>
          <p14:tracePt t="173272" x="4816475" y="5462588"/>
          <p14:tracePt t="173281" x="5030788" y="5470525"/>
          <p14:tracePt t="173290" x="5238750" y="5478463"/>
          <p14:tracePt t="173298" x="5454650" y="5494338"/>
          <p14:tracePt t="173304" x="5661025" y="5510213"/>
          <p14:tracePt t="173312" x="5908675" y="5534025"/>
          <p14:tracePt t="173320" x="6164263" y="5549900"/>
          <p14:tracePt t="173336" x="6475413" y="5565775"/>
          <p14:tracePt t="173345" x="7040563" y="5589588"/>
          <p14:tracePt t="173352" x="7288213" y="5597525"/>
          <p14:tracePt t="173360" x="7559675" y="5605463"/>
          <p14:tracePt t="173367" x="7813675" y="5621338"/>
          <p14:tracePt t="173376" x="8061325" y="5621338"/>
          <p14:tracePt t="173385" x="8285163" y="5629275"/>
          <p14:tracePt t="173393" x="8507413" y="5629275"/>
          <p14:tracePt t="173401" x="8667750" y="5629275"/>
          <p14:tracePt t="173409" x="8834438" y="5629275"/>
          <p14:tracePt t="173416" x="8986838" y="5621338"/>
          <p14:tracePt t="173423" x="9121775" y="5613400"/>
          <p14:tracePt t="173431" x="9266238" y="5605463"/>
          <p14:tracePt t="173440" x="9385300" y="5597525"/>
          <p14:tracePt t="173448" x="9504363" y="5589588"/>
          <p14:tracePt t="173457" x="9609138" y="5581650"/>
          <p14:tracePt t="173465" x="9712325" y="5565775"/>
          <p14:tracePt t="173472" x="9823450" y="5549900"/>
          <p14:tracePt t="173479" x="9936163" y="5534025"/>
          <p14:tracePt t="173487" x="10047288" y="5518150"/>
          <p14:tracePt t="173497" x="10158413" y="5510213"/>
          <p14:tracePt t="173504" x="10294938" y="5502275"/>
          <p14:tracePt t="173512" x="10414000" y="5486400"/>
          <p14:tracePt t="173520" x="10525125" y="5478463"/>
          <p14:tracePt t="173529" x="10653713" y="5462588"/>
          <p14:tracePt t="173536" x="10756900" y="5438775"/>
          <p14:tracePt t="173545" x="10828338" y="5430838"/>
          <p14:tracePt t="173552" x="10907713" y="5422900"/>
          <p14:tracePt t="173562" x="10955338" y="5414963"/>
          <p14:tracePt t="173568" x="10980738" y="5407025"/>
          <p14:tracePt t="173577" x="10996613" y="5399088"/>
          <p14:tracePt t="173584" x="11004550" y="5399088"/>
          <p14:tracePt t="173833" x="10947400" y="5399088"/>
          <p14:tracePt t="173840" x="10860088" y="5399088"/>
          <p14:tracePt t="173848" x="10756900" y="5414963"/>
          <p14:tracePt t="173856" x="10637838" y="5430838"/>
          <p14:tracePt t="173864" x="10493375" y="5454650"/>
          <p14:tracePt t="173873" x="10358438" y="5478463"/>
          <p14:tracePt t="173879" x="10190163" y="5502275"/>
          <p14:tracePt t="173888" x="10007600" y="5534025"/>
          <p14:tracePt t="173896" x="9807575" y="5557838"/>
          <p14:tracePt t="173904" x="9567863" y="5605463"/>
          <p14:tracePt t="173913" x="9321800" y="5637213"/>
          <p14:tracePt t="173920" x="9105900" y="5662613"/>
          <p14:tracePt t="173930" x="8826500" y="5694363"/>
          <p14:tracePt t="173936" x="8572500" y="5710238"/>
          <p14:tracePt t="173944" x="8308975" y="5726113"/>
          <p14:tracePt t="173953" x="8045450" y="5734050"/>
          <p14:tracePt t="173961" x="7813675" y="5741988"/>
          <p14:tracePt t="173968" x="7559675" y="5741988"/>
          <p14:tracePt t="173976" x="7304088" y="5741988"/>
          <p14:tracePt t="173984" x="7048500" y="5741988"/>
          <p14:tracePt t="173991" x="6802438" y="5741988"/>
          <p14:tracePt t="173999" x="6562725" y="5734050"/>
          <p14:tracePt t="174009" x="6362700" y="5718175"/>
          <p14:tracePt t="174017" x="6124575" y="5702300"/>
          <p14:tracePt t="174024" x="5932488" y="5678488"/>
          <p14:tracePt t="174034" x="5732463" y="5653088"/>
          <p14:tracePt t="174042" x="5573713" y="5629275"/>
          <p14:tracePt t="174048" x="5438775" y="5605463"/>
          <p14:tracePt t="174056" x="5341938" y="5581650"/>
          <p14:tracePt t="174064" x="5246688" y="5565775"/>
          <p14:tracePt t="174073" x="5175250" y="5549900"/>
          <p14:tracePt t="174082" x="5111750" y="5534025"/>
          <p14:tracePt t="174089" x="5072063" y="5526088"/>
          <p14:tracePt t="174098" x="5046663" y="5526088"/>
          <p14:tracePt t="174105" x="5022850" y="5518150"/>
          <p14:tracePt t="174121" x="5014913" y="5518150"/>
          <p14:tracePt t="174129" x="5006975" y="5518150"/>
          <p14:tracePt t="174136" x="4999038" y="5518150"/>
          <p14:tracePt t="174145" x="4983163" y="5510213"/>
          <p14:tracePt t="174152" x="4975225" y="5510213"/>
          <p14:tracePt t="174161" x="4959350" y="5510213"/>
          <p14:tracePt t="174167" x="4943475" y="5510213"/>
          <p14:tracePt t="174176" x="4911725" y="5510213"/>
          <p14:tracePt t="174184" x="4887913" y="5510213"/>
          <p14:tracePt t="174194" x="4856163" y="5510213"/>
          <p14:tracePt t="174200" x="4824413" y="5510213"/>
          <p14:tracePt t="174208" x="4784725" y="5510213"/>
          <p14:tracePt t="174217" x="4737100" y="5518150"/>
          <p14:tracePt t="174225" x="4705350" y="5518150"/>
          <p14:tracePt t="174232" x="4656138" y="5518150"/>
          <p14:tracePt t="174241" x="4608513" y="5518150"/>
          <p14:tracePt t="174256" x="4576763" y="5518150"/>
          <p14:tracePt t="174264" x="4513263" y="5502275"/>
          <p14:tracePt t="174272" x="4481513" y="5494338"/>
          <p14:tracePt t="174279" x="4457700" y="5486400"/>
          <p14:tracePt t="174288" x="4433888" y="5478463"/>
          <p14:tracePt t="174297" x="4418013" y="5470525"/>
          <p14:tracePt t="174305" x="4386263" y="5462588"/>
          <p14:tracePt t="174312" x="4352925" y="5446713"/>
          <p14:tracePt t="174320" x="4329113" y="5438775"/>
          <p14:tracePt t="174328" x="4297363" y="5430838"/>
          <p14:tracePt t="174335" x="4265613" y="5430838"/>
          <p14:tracePt t="174345" x="4233863" y="5422900"/>
          <p14:tracePt t="174352" x="4194175" y="5407025"/>
          <p14:tracePt t="174361" x="4162425" y="5407025"/>
          <p14:tracePt t="174368" x="4122738" y="5391150"/>
          <p14:tracePt t="174376" x="4090988" y="5391150"/>
          <p14:tracePt t="174385" x="4059238" y="5383213"/>
          <p14:tracePt t="174392" x="4035425" y="5383213"/>
          <p14:tracePt t="174399" x="4002088" y="5367338"/>
          <p14:tracePt t="174409" x="3986213" y="5367338"/>
          <p14:tracePt t="174416" x="3970338" y="5359400"/>
          <p14:tracePt t="174432" x="3962400" y="5351463"/>
          <p14:tracePt t="174497" x="3962400" y="5343525"/>
          <p14:tracePt t="174504" x="3978275" y="5335588"/>
          <p14:tracePt t="174511" x="3986213" y="5327650"/>
          <p14:tracePt t="174521" x="3994150" y="5310188"/>
          <p14:tracePt t="174528" x="4002088" y="5294313"/>
          <p14:tracePt t="174536" x="4011613" y="5278438"/>
          <p14:tracePt t="174545" x="4011613" y="5262563"/>
          <p14:tracePt t="174552" x="4011613" y="5246688"/>
          <p14:tracePt t="174561" x="4027488" y="5238750"/>
          <p14:tracePt t="174567" x="4027488" y="5214938"/>
          <p14:tracePt t="174577" x="4027488" y="5199063"/>
          <p14:tracePt t="174584" x="4027488" y="5183188"/>
          <p14:tracePt t="174593" x="4027488" y="5159375"/>
          <p14:tracePt t="174600" x="4027488" y="5143500"/>
          <p14:tracePt t="174609" x="4027488" y="5127625"/>
          <p14:tracePt t="174616" x="4027488" y="5095875"/>
          <p14:tracePt t="174624" x="4027488" y="5080000"/>
          <p14:tracePt t="174633" x="4027488" y="5048250"/>
          <p14:tracePt t="174640" x="4019550" y="5024438"/>
          <p14:tracePt t="174648" x="4011613" y="4992688"/>
          <p14:tracePt t="174656" x="4002088" y="4976813"/>
          <p14:tracePt t="174664" x="4002088" y="4959350"/>
          <p14:tracePt t="174673" x="3994150" y="4935538"/>
          <p14:tracePt t="174679" x="3978275" y="4911725"/>
          <p14:tracePt t="174688" x="3970338" y="4887913"/>
          <p14:tracePt t="174697" x="3962400" y="4864100"/>
          <p14:tracePt t="174705" x="3954463" y="4848225"/>
          <p14:tracePt t="174712" x="3946525" y="4832350"/>
          <p14:tracePt t="174720" x="3946525" y="4816475"/>
          <p14:tracePt t="174729" x="3938588" y="4800600"/>
          <p14:tracePt t="174736" x="3938588" y="4784725"/>
          <p14:tracePt t="174753" x="3938588" y="4776788"/>
          <p14:tracePt t="174873" x="3938588" y="4792663"/>
          <p14:tracePt t="174880" x="3938588" y="4800600"/>
          <p14:tracePt t="174888" x="3930650" y="4824413"/>
          <p14:tracePt t="174896" x="3930650" y="4840288"/>
          <p14:tracePt t="174904" x="3930650" y="4856163"/>
          <p14:tracePt t="174911" x="3930650" y="4872038"/>
          <p14:tracePt t="174920" x="3930650" y="4895850"/>
          <p14:tracePt t="174928" x="3938588" y="4919663"/>
          <p14:tracePt t="174936" x="3946525" y="4927600"/>
          <p14:tracePt t="174945" x="3954463" y="4951413"/>
          <p14:tracePt t="174960" x="3962400" y="4967288"/>
          <p14:tracePt t="174976" x="3970338" y="4984750"/>
          <p14:tracePt t="175121" x="3978275" y="4984750"/>
          <p14:tracePt t="175128" x="3986213" y="4984750"/>
          <p14:tracePt t="175145" x="3994150" y="4967288"/>
          <p14:tracePt t="175152" x="3994150" y="4951413"/>
          <p14:tracePt t="175162" x="3994150" y="4935538"/>
          <p14:tracePt t="175177" x="3986213" y="4895850"/>
          <p14:tracePt t="175185" x="3986213" y="4887913"/>
          <p14:tracePt t="175192" x="3986213" y="4872038"/>
          <p14:tracePt t="175199" x="3978275" y="4856163"/>
          <p14:tracePt t="175209" x="3978275" y="4848225"/>
          <p14:tracePt t="175217" x="3978275" y="4832350"/>
          <p14:tracePt t="175225" x="3978275" y="4824413"/>
          <p14:tracePt t="175232" x="3970338" y="4816475"/>
          <p14:tracePt t="175249" x="3970338" y="4800600"/>
          <p14:tracePt t="175265" x="3962400" y="4792663"/>
          <p14:tracePt t="175440" x="3962400" y="4800600"/>
          <p14:tracePt t="175561" x="3970338" y="4800600"/>
          <p14:tracePt t="175568" x="3978275" y="4800600"/>
          <p14:tracePt t="175577" x="3986213" y="4784725"/>
          <p14:tracePt t="175585" x="3994150" y="4768850"/>
          <p14:tracePt t="175593" x="4002088" y="4729163"/>
          <p14:tracePt t="175600" x="4002088" y="4689475"/>
          <p14:tracePt t="175609" x="4002088" y="4633913"/>
          <p14:tracePt t="175616" x="4002088" y="4560888"/>
          <p14:tracePt t="175625" x="4011613" y="4473575"/>
          <p14:tracePt t="175632" x="4019550" y="4378325"/>
          <p14:tracePt t="175640" x="4043363" y="4291013"/>
          <p14:tracePt t="175649" x="4059238" y="4202113"/>
          <p14:tracePt t="175655" x="4083050" y="4130675"/>
          <p14:tracePt t="175664" x="4098925" y="4075113"/>
          <p14:tracePt t="175673" x="4122738" y="4027488"/>
          <p14:tracePt t="175681" x="4138613" y="3995738"/>
          <p14:tracePt t="175688" x="4154488" y="3979863"/>
          <p14:tracePt t="175704" x="4154488" y="3971925"/>
          <p14:tracePt t="175769" x="4154488" y="3979863"/>
          <p14:tracePt t="175777" x="4154488" y="3995738"/>
          <p14:tracePt t="175784" x="4154488" y="4027488"/>
          <p14:tracePt t="175793" x="4154488" y="4051300"/>
          <p14:tracePt t="175800" x="4154488" y="4083050"/>
          <p14:tracePt t="175810" x="4154488" y="4122738"/>
          <p14:tracePt t="175817" x="4154488" y="4154488"/>
          <p14:tracePt t="175824" x="4154488" y="4186238"/>
          <p14:tracePt t="175832" x="4154488" y="4233863"/>
          <p14:tracePt t="175840" x="4162425" y="4265613"/>
          <p14:tracePt t="175848" x="4162425" y="4298950"/>
          <p14:tracePt t="175855" x="4162425" y="4330700"/>
          <p14:tracePt t="175865" x="4162425" y="4354513"/>
          <p14:tracePt t="175872" x="4162425" y="4370388"/>
          <p14:tracePt t="175880" x="4162425" y="4378325"/>
          <p14:tracePt t="175888" x="4162425" y="4386263"/>
          <p14:tracePt t="175960" x="4154488" y="4386263"/>
          <p14:tracePt t="175969" x="4138613" y="4386263"/>
          <p14:tracePt t="175976" x="4122738" y="4386263"/>
          <p14:tracePt t="175984" x="4106863" y="4386263"/>
          <p14:tracePt t="175993" x="4090988" y="4386263"/>
          <p14:tracePt t="176000" x="4059238" y="4370388"/>
          <p14:tracePt t="176009" x="4019550" y="4354513"/>
          <p14:tracePt t="176016" x="3994150" y="4338638"/>
          <p14:tracePt t="176025" x="3978275" y="4330700"/>
          <p14:tracePt t="176032" x="3970338" y="4322763"/>
          <p14:tracePt t="176169" x="3978275" y="4338638"/>
          <p14:tracePt t="176177" x="3986213" y="4354513"/>
          <p14:tracePt t="176185" x="3994150" y="4386263"/>
          <p14:tracePt t="176193" x="4011613" y="4402138"/>
          <p14:tracePt t="176200" x="4019550" y="4425950"/>
          <p14:tracePt t="176208" x="4027488" y="4449763"/>
          <p14:tracePt t="176217" x="4043363" y="4481513"/>
          <p14:tracePt t="176225" x="4051300" y="4513263"/>
          <p14:tracePt t="176232" x="4051300" y="4552950"/>
          <p14:tracePt t="176241" x="4059238" y="4584700"/>
          <p14:tracePt t="176257" x="4067175" y="4641850"/>
          <p14:tracePt t="176264" x="4075113" y="4673600"/>
          <p14:tracePt t="176272" x="4075113" y="4705350"/>
          <p14:tracePt t="176281" x="4083050" y="4737100"/>
          <p14:tracePt t="176288" x="4083050" y="4760913"/>
          <p14:tracePt t="176296" x="4090988" y="4792663"/>
          <p14:tracePt t="176305" x="4090988" y="4816475"/>
          <p14:tracePt t="176312" x="4090988" y="4840288"/>
          <p14:tracePt t="176320" x="4090988" y="4856163"/>
          <p14:tracePt t="176329" x="4090988" y="4879975"/>
          <p14:tracePt t="176336" x="4090988" y="4903788"/>
          <p14:tracePt t="176344" x="4090988" y="4919663"/>
          <p14:tracePt t="176352" x="4098925" y="4943475"/>
          <p14:tracePt t="176361" x="4106863" y="4959350"/>
          <p14:tracePt t="176368" x="4106863" y="4992688"/>
          <p14:tracePt t="176377" x="4106863" y="5000625"/>
          <p14:tracePt t="176384" x="4106863" y="5024438"/>
          <p14:tracePt t="176394" x="4106863" y="5040313"/>
          <p14:tracePt t="176400" x="4106863" y="5056188"/>
          <p14:tracePt t="176408" x="4106863" y="5072063"/>
          <p14:tracePt t="176416" x="4106863" y="5095875"/>
          <p14:tracePt t="176425" x="4106863" y="5111750"/>
          <p14:tracePt t="176432" x="4114800" y="5127625"/>
          <p14:tracePt t="176441" x="4114800" y="5143500"/>
          <p14:tracePt t="176448" x="4114800" y="5175250"/>
          <p14:tracePt t="176456" x="4114800" y="5191125"/>
          <p14:tracePt t="176465" x="4114800" y="5214938"/>
          <p14:tracePt t="176472" x="4114800" y="5238750"/>
          <p14:tracePt t="176480" x="4114800" y="5262563"/>
          <p14:tracePt t="176489" x="4106863" y="5286375"/>
          <p14:tracePt t="176497" x="4098925" y="5310188"/>
          <p14:tracePt t="176505" x="4090988" y="5327650"/>
          <p14:tracePt t="176512" x="4075113" y="5351463"/>
          <p14:tracePt t="176521" x="4059238" y="5375275"/>
          <p14:tracePt t="176528" x="4043363" y="5391150"/>
          <p14:tracePt t="176537" x="4027488" y="5407025"/>
          <p14:tracePt t="176545" x="4011613" y="5430838"/>
          <p14:tracePt t="176553" x="4011613" y="5438775"/>
          <p14:tracePt t="176560" x="4002088" y="5446713"/>
          <p14:tracePt t="176569" x="4002088" y="5454650"/>
          <p14:tracePt t="176577" x="3986213" y="5470525"/>
          <p14:tracePt t="176593" x="3978275" y="5486400"/>
          <p14:tracePt t="176600" x="3970338" y="5494338"/>
          <p14:tracePt t="176609" x="3970338" y="5502275"/>
          <p14:tracePt t="176616" x="3962400" y="5510213"/>
          <p14:tracePt t="176625" x="3962400" y="5526088"/>
          <p14:tracePt t="176632" x="3954463" y="5534025"/>
          <p14:tracePt t="176640" x="3946525" y="5541963"/>
          <p14:tracePt t="176649" x="3946525" y="5549900"/>
          <p14:tracePt t="176657" x="3938588" y="5565775"/>
          <p14:tracePt t="176674" x="3930650" y="5573713"/>
          <p14:tracePt t="176696" x="3922713" y="5581650"/>
          <p14:tracePt t="176704" x="3914775" y="5589588"/>
          <p14:tracePt t="176746" x="3914775" y="5597525"/>
          <p14:tracePt t="176761" x="3914775" y="5605463"/>
          <p14:tracePt t="176768" x="3906838" y="5613400"/>
          <p14:tracePt t="176777" x="3906838" y="5621338"/>
          <p14:tracePt t="176784" x="3898900" y="5621338"/>
          <p14:tracePt t="176793" x="3890963" y="5629275"/>
          <p14:tracePt t="176800" x="3883025" y="5637213"/>
          <p14:tracePt t="176811" x="3859213" y="5645150"/>
          <p14:tracePt t="176816" x="3843338" y="5653088"/>
          <p14:tracePt t="176825" x="3827463" y="5653088"/>
          <p14:tracePt t="176832" x="3811588" y="5662613"/>
          <p14:tracePt t="176840" x="3787775" y="5678488"/>
          <p14:tracePt t="176848" x="3763963" y="5678488"/>
          <p14:tracePt t="176857" x="3740150" y="5694363"/>
          <p14:tracePt t="176865" x="3708400" y="5694363"/>
          <p14:tracePt t="176872" x="3676650" y="5694363"/>
          <p14:tracePt t="176881" x="3651250" y="5702300"/>
          <p14:tracePt t="176888" x="3619500" y="5710238"/>
          <p14:tracePt t="176897" x="3571875" y="5710238"/>
          <p14:tracePt t="176904" x="3540125" y="5718175"/>
          <p14:tracePt t="176912" x="3508375" y="5718175"/>
          <p14:tracePt t="176921" x="3476625" y="5726113"/>
          <p14:tracePt t="176929" x="3436938" y="5734050"/>
          <p14:tracePt t="176936" x="3405188" y="5734050"/>
          <p14:tracePt t="176945" x="3373438" y="5741988"/>
          <p14:tracePt t="176952" x="3341688" y="5749925"/>
          <p14:tracePt t="176960" x="3300413" y="5749925"/>
          <p14:tracePt t="176968" x="3268663" y="5749925"/>
          <p14:tracePt t="176976" x="3236913" y="5749925"/>
          <p14:tracePt t="176984" x="3189288" y="5749925"/>
          <p14:tracePt t="176993" x="3141663" y="5749925"/>
          <p14:tracePt t="177001" x="3094038" y="5749925"/>
          <p14:tracePt t="177010" x="3062288" y="5749925"/>
          <p14:tracePt t="177017" x="3030538" y="5749925"/>
          <p14:tracePt t="177025" x="2998788" y="5749925"/>
          <p14:tracePt t="177032" x="2974975" y="5749925"/>
          <p14:tracePt t="177040" x="2941638" y="5749925"/>
          <p14:tracePt t="177048" x="2917825" y="5749925"/>
          <p14:tracePt t="177056" x="2894013" y="5741988"/>
          <p14:tracePt t="177064" x="2886075" y="5741988"/>
          <p14:tracePt t="177073" x="2870200" y="5741988"/>
          <p14:tracePt t="177081" x="2862263" y="5734050"/>
          <p14:tracePt t="177092" x="2854325" y="5734050"/>
          <p14:tracePt t="177097" x="2846388" y="5734050"/>
          <p14:tracePt t="177185" x="2846388" y="5726113"/>
          <p14:tracePt t="177192" x="2846388" y="5718175"/>
          <p14:tracePt t="177201" x="2854325" y="5710238"/>
          <p14:tracePt t="177210" x="2854325" y="5702300"/>
          <p14:tracePt t="177216" x="2862263" y="5694363"/>
          <p14:tracePt t="177225" x="2862263" y="5686425"/>
          <p14:tracePt t="177233" x="2862263" y="5670550"/>
          <p14:tracePt t="177241" x="2862263" y="5662613"/>
          <p14:tracePt t="177249" x="2862263" y="5645150"/>
          <p14:tracePt t="177258" x="2862263" y="5637213"/>
          <p14:tracePt t="177265" x="2862263" y="5613400"/>
          <p14:tracePt t="177273" x="2862263" y="5597525"/>
          <p14:tracePt t="177280" x="2862263" y="5581650"/>
          <p14:tracePt t="177288" x="2862263" y="5565775"/>
          <p14:tracePt t="177297" x="2854325" y="5541963"/>
          <p14:tracePt t="177305" x="2854325" y="5518150"/>
          <p14:tracePt t="177311" x="2854325" y="5494338"/>
          <p14:tracePt t="177320" x="2846388" y="5462588"/>
          <p14:tracePt t="177328" x="2846388" y="5430838"/>
          <p14:tracePt t="177336" x="2846388" y="5407025"/>
          <p14:tracePt t="177345" x="2838450" y="5391150"/>
          <p14:tracePt t="177352" x="2838450" y="5367338"/>
          <p14:tracePt t="177361" x="2830513" y="5343525"/>
          <p14:tracePt t="177368" x="2822575" y="5319713"/>
          <p14:tracePt t="177377" x="2814638" y="5294313"/>
          <p14:tracePt t="177385" x="2814638" y="5278438"/>
          <p14:tracePt t="177393" x="2806700" y="5270500"/>
          <p14:tracePt t="177401" x="2806700" y="5254625"/>
          <p14:tracePt t="177409" x="2798763" y="5238750"/>
          <p14:tracePt t="177417" x="2798763" y="5230813"/>
          <p14:tracePt t="177426" x="2790825" y="5214938"/>
          <p14:tracePt t="177433" x="2782888" y="5207000"/>
          <p14:tracePt t="177441" x="2782888" y="5199063"/>
          <p14:tracePt t="177448" x="2782888" y="5191125"/>
          <p14:tracePt t="177457" x="2782888" y="5183188"/>
          <p14:tracePt t="177472" x="2782888" y="5175250"/>
          <p14:tracePt t="177849" x="2774950" y="5175250"/>
          <p14:tracePt t="178016" x="2767013" y="5183188"/>
          <p14:tracePt t="178039" x="2767013" y="5191125"/>
          <p14:tracePt t="178058" x="2759075" y="5214938"/>
          <p14:tracePt t="178066" x="2759075" y="5230813"/>
          <p14:tracePt t="178072" x="2751138" y="5246688"/>
          <p14:tracePt t="178081" x="2743200" y="5262563"/>
          <p14:tracePt t="178088" x="2743200" y="5286375"/>
          <p14:tracePt t="178107" x="2743200" y="5327650"/>
          <p14:tracePt t="178114" x="2735263" y="5351463"/>
          <p14:tracePt t="178128" x="2735263" y="5383213"/>
          <p14:tracePt t="178136" x="2735263" y="5414963"/>
          <p14:tracePt t="178144" x="2735263" y="5430838"/>
          <p14:tracePt t="178153" x="2735263" y="5454650"/>
          <p14:tracePt t="178160" x="2735263" y="5470525"/>
          <p14:tracePt t="178169" x="2735263" y="5486400"/>
          <p14:tracePt t="178178" x="2743200" y="5502275"/>
          <p14:tracePt t="178184" x="2751138" y="5526088"/>
          <p14:tracePt t="178193" x="2751138" y="5541963"/>
          <p14:tracePt t="178201" x="2759075" y="5557838"/>
          <p14:tracePt t="178208" x="2774950" y="5573713"/>
          <p14:tracePt t="178216" x="2782888" y="5589588"/>
          <p14:tracePt t="178226" x="2798763" y="5605463"/>
          <p14:tracePt t="178233" x="2814638" y="5621338"/>
          <p14:tracePt t="178241" x="2822575" y="5621338"/>
          <p14:tracePt t="178249" x="2838450" y="5629275"/>
          <p14:tracePt t="178257" x="2846388" y="5637213"/>
          <p14:tracePt t="178273" x="2854325" y="5645150"/>
          <p14:tracePt t="178281" x="2854325" y="5653088"/>
          <p14:tracePt t="178290" x="2870200" y="5662613"/>
          <p14:tracePt t="178297" x="2878138" y="5670550"/>
          <p14:tracePt t="178313" x="2886075" y="5678488"/>
          <p14:tracePt t="178328" x="2901950" y="5686425"/>
          <p14:tracePt t="178336" x="2909888" y="5686425"/>
          <p14:tracePt t="178344" x="2925763" y="5694363"/>
          <p14:tracePt t="178354" x="2941638" y="5694363"/>
          <p14:tracePt t="178360" x="2967038" y="5702300"/>
          <p14:tracePt t="178369" x="2990850" y="5702300"/>
          <p14:tracePt t="178377" x="3022600" y="5710238"/>
          <p14:tracePt t="178385" x="3038475" y="5710238"/>
          <p14:tracePt t="178394" x="3070225" y="5718175"/>
          <p14:tracePt t="178401" x="3101975" y="5718175"/>
          <p14:tracePt t="178410" x="3125788" y="5726113"/>
          <p14:tracePt t="178416" x="3157538" y="5726113"/>
          <p14:tracePt t="178424" x="3189288" y="5726113"/>
          <p14:tracePt t="178433" x="3205163" y="5726113"/>
          <p14:tracePt t="178441" x="3228975" y="5734050"/>
          <p14:tracePt t="178449" x="3252788" y="5734050"/>
          <p14:tracePt t="178457" x="3284538" y="5734050"/>
          <p14:tracePt t="178466" x="3308350" y="5734050"/>
          <p14:tracePt t="178472" x="3333750" y="5734050"/>
          <p14:tracePt t="178481" x="3365500" y="5734050"/>
          <p14:tracePt t="178488" x="3397250" y="5734050"/>
          <p14:tracePt t="178498" x="3444875" y="5734050"/>
          <p14:tracePt t="178506" x="3484563" y="5734050"/>
          <p14:tracePt t="178513" x="3532188" y="5734050"/>
          <p14:tracePt t="178521" x="3563938" y="5734050"/>
          <p14:tracePt t="178528" x="3619500" y="5734050"/>
          <p14:tracePt t="178536" x="3668713" y="5734050"/>
          <p14:tracePt t="178545" x="3716338" y="5734050"/>
          <p14:tracePt t="178553" x="3763963" y="5741988"/>
          <p14:tracePt t="178560" x="3795713" y="5741988"/>
          <p14:tracePt t="178569" x="3827463" y="5741988"/>
          <p14:tracePt t="178577" x="3867150" y="5741988"/>
          <p14:tracePt t="178584" x="3898900" y="5741988"/>
          <p14:tracePt t="178592" x="3922713" y="5741988"/>
          <p14:tracePt t="178601" x="3954463" y="5741988"/>
          <p14:tracePt t="178609" x="3978275" y="5734050"/>
          <p14:tracePt t="178617" x="3994150" y="5734050"/>
          <p14:tracePt t="178626" x="4011613" y="5734050"/>
          <p14:tracePt t="178633" x="4027488" y="5734050"/>
          <p14:tracePt t="178649" x="4043363" y="5734050"/>
          <p14:tracePt t="178673" x="4059238" y="5734050"/>
          <p14:tracePt t="178850" x="4059238" y="5726113"/>
          <p14:tracePt t="178888" x="4051300" y="5726113"/>
          <p14:tracePt t="178929" x="4043363" y="5726113"/>
          <p14:tracePt t="178953" x="4035425" y="5726113"/>
          <p14:tracePt t="178977" x="4027488" y="5726113"/>
          <p14:tracePt t="179049" x="4019550" y="5726113"/>
          <p14:tracePt t="179089" x="4011613" y="5726113"/>
          <p14:tracePt t="179113" x="4002088" y="5726113"/>
          <p14:tracePt t="179120" x="3994150" y="5726113"/>
          <p14:tracePt t="179153" x="3986213" y="5726113"/>
          <p14:tracePt t="179313" x="3978275" y="5734050"/>
          <p14:tracePt t="179321" x="3970338" y="5734050"/>
          <p14:tracePt t="179337" x="3954463" y="5734050"/>
          <p14:tracePt t="179352" x="3938588" y="5734050"/>
          <p14:tracePt t="179361" x="3922713" y="5734050"/>
          <p14:tracePt t="179369" x="3906838" y="5734050"/>
          <p14:tracePt t="179377" x="3890963" y="5741988"/>
          <p14:tracePt t="179386" x="3875088" y="5741988"/>
          <p14:tracePt t="179392" x="3843338" y="5749925"/>
          <p14:tracePt t="179401" x="3811588" y="5749925"/>
          <p14:tracePt t="179409" x="3779838" y="5757863"/>
          <p14:tracePt t="179417" x="3748088" y="5765800"/>
          <p14:tracePt t="179426" x="3708400" y="5765800"/>
          <p14:tracePt t="179433" x="3643313" y="5773738"/>
          <p14:tracePt t="179443" x="3556000" y="5781675"/>
          <p14:tracePt t="179449" x="3429000" y="5797550"/>
          <p14:tracePt t="179458" x="3325813" y="5805488"/>
          <p14:tracePt t="179465" x="3244850" y="5813425"/>
          <p14:tracePt t="179474" x="3181350" y="5813425"/>
          <p14:tracePt t="179482" x="3117850" y="5813425"/>
          <p14:tracePt t="179490" x="3046413" y="5813425"/>
          <p14:tracePt t="179498" x="2982913" y="5813425"/>
          <p14:tracePt t="179504" x="2925763" y="5813425"/>
          <p14:tracePt t="179512" x="2862263" y="5813425"/>
          <p14:tracePt t="179520" x="2798763" y="5813425"/>
          <p14:tracePt t="179529" x="2751138" y="5813425"/>
          <p14:tracePt t="179538" x="2703513" y="5813425"/>
          <p14:tracePt t="179545" x="2687638" y="5813425"/>
          <p14:tracePt t="179554" x="2655888" y="5813425"/>
          <p14:tracePt t="179559" x="2640013" y="5813425"/>
          <p14:tracePt t="179569" x="2624138" y="5813425"/>
          <p14:tracePt t="179657" x="2640013" y="5813425"/>
          <p14:tracePt t="179665" x="2655888" y="5813425"/>
          <p14:tracePt t="179674" x="2671763" y="5813425"/>
          <p14:tracePt t="179681" x="2687638" y="5813425"/>
          <p14:tracePt t="179688" x="2703513" y="5805488"/>
          <p14:tracePt t="179696" x="2711450" y="5805488"/>
          <p14:tracePt t="179707" x="2727325" y="5805488"/>
          <p14:tracePt t="179713" x="2751138" y="5797550"/>
          <p14:tracePt t="179722" x="2774950" y="5797550"/>
          <p14:tracePt t="179729" x="2814638" y="5797550"/>
          <p14:tracePt t="179737" x="2870200" y="5789613"/>
          <p14:tracePt t="179745" x="2917825" y="5789613"/>
          <p14:tracePt t="179752" x="2990850" y="5789613"/>
          <p14:tracePt t="179761" x="3070225" y="5789613"/>
          <p14:tracePt t="179770" x="3165475" y="5789613"/>
          <p14:tracePt t="179777" x="3252788" y="5789613"/>
          <p14:tracePt t="179785" x="3357563" y="5781675"/>
          <p14:tracePt t="179793" x="3429000" y="5781675"/>
          <p14:tracePt t="179800" x="3500438" y="5781675"/>
          <p14:tracePt t="179809" x="3571875" y="5781675"/>
          <p14:tracePt t="179816" x="3627438" y="5781675"/>
          <p14:tracePt t="179826" x="3676650" y="5781675"/>
          <p14:tracePt t="179833" x="3708400" y="5781675"/>
          <p14:tracePt t="179842" x="3716338" y="5781675"/>
          <p14:tracePt t="179848" x="3724275" y="5781675"/>
          <p14:tracePt t="180050" x="3716338" y="5781675"/>
          <p14:tracePt t="180170" x="3748088" y="5781675"/>
          <p14:tracePt t="180177" x="3803650" y="5773738"/>
          <p14:tracePt t="180185" x="3890963" y="5765800"/>
          <p14:tracePt t="180193" x="4019550" y="5765800"/>
          <p14:tracePt t="180202" x="4202113" y="5749925"/>
          <p14:tracePt t="180209" x="4402138" y="5749925"/>
          <p14:tracePt t="180218" x="4584700" y="5741988"/>
          <p14:tracePt t="180226" x="4808538" y="5741988"/>
          <p14:tracePt t="180233" x="5064125" y="5741988"/>
          <p14:tracePt t="180242" x="5357813" y="5741988"/>
          <p14:tracePt t="180248" x="5629275" y="5749925"/>
          <p14:tracePt t="180257" x="5876925" y="5757863"/>
          <p14:tracePt t="180264" x="6172200" y="5765800"/>
          <p14:tracePt t="180273" x="6467475" y="5773738"/>
          <p14:tracePt t="180282" x="6784975" y="5789613"/>
          <p14:tracePt t="180289" x="7064375" y="5805488"/>
          <p14:tracePt t="180298" x="7343775" y="5813425"/>
          <p14:tracePt t="180304" x="7575550" y="5821363"/>
          <p14:tracePt t="180312" x="7829550" y="5829300"/>
          <p14:tracePt t="180320" x="8077200" y="5837238"/>
          <p14:tracePt t="180329" x="8301038" y="5845175"/>
          <p14:tracePt t="180337" x="8531225" y="5853113"/>
          <p14:tracePt t="180346" x="8723313" y="5853113"/>
          <p14:tracePt t="180353" x="8866188" y="5861050"/>
          <p14:tracePt t="180361" x="9026525" y="5861050"/>
          <p14:tracePt t="180369" x="9161463" y="5861050"/>
          <p14:tracePt t="180377" x="9305925" y="5853113"/>
          <p14:tracePt t="180385" x="9401175" y="5837238"/>
          <p14:tracePt t="180393" x="9504363" y="5821363"/>
          <p14:tracePt t="180401" x="9585325" y="5805488"/>
          <p14:tracePt t="180409" x="9672638" y="5789613"/>
          <p14:tracePt t="180417" x="9759950" y="5757863"/>
          <p14:tracePt t="180425" x="9823450" y="5734050"/>
          <p14:tracePt t="180433" x="9894888" y="5702300"/>
          <p14:tracePt t="180441" x="9952038" y="5678488"/>
          <p14:tracePt t="180450" x="9991725" y="5653088"/>
          <p14:tracePt t="180457" x="10031413" y="5621338"/>
          <p14:tracePt t="180465" x="10055225" y="5613400"/>
          <p14:tracePt t="180473" x="10079038" y="5589588"/>
          <p14:tracePt t="180480" x="10102850" y="5573713"/>
          <p14:tracePt t="180489" x="10134600" y="5565775"/>
          <p14:tracePt t="180496" x="10166350" y="5549900"/>
          <p14:tracePt t="180506" x="10206038" y="5534025"/>
          <p14:tracePt t="180513" x="10269538" y="5518150"/>
          <p14:tracePt t="180521" x="10326688" y="5502275"/>
          <p14:tracePt t="180530" x="10406063" y="5478463"/>
          <p14:tracePt t="180536" x="10493375" y="5454650"/>
          <p14:tracePt t="180545" x="10580688" y="5430838"/>
          <p14:tracePt t="180552" x="10693400" y="5407025"/>
          <p14:tracePt t="180561" x="10796588" y="5391150"/>
          <p14:tracePt t="180569" x="10883900" y="5383213"/>
          <p14:tracePt t="180578" x="10955338" y="5375275"/>
          <p14:tracePt t="180586" x="10996613" y="5375275"/>
          <p14:tracePt t="180593" x="11028363" y="5367338"/>
          <p14:tracePt t="180602" x="11075988" y="5351463"/>
          <p14:tracePt t="180609" x="11107738" y="5351463"/>
          <p14:tracePt t="180617" x="11139488" y="5335588"/>
          <p14:tracePt t="180625" x="11171238" y="5319713"/>
          <p14:tracePt t="180634" x="11210925" y="5302250"/>
          <p14:tracePt t="180641" x="11234738" y="5286375"/>
          <p14:tracePt t="180648" x="11266488" y="5270500"/>
          <p14:tracePt t="180656" x="11306175" y="5246688"/>
          <p14:tracePt t="180664" x="11339513" y="5230813"/>
          <p14:tracePt t="180673" x="11379200" y="5214938"/>
          <p14:tracePt t="180682" x="11410950" y="5207000"/>
          <p14:tracePt t="180690" x="11458575" y="5191125"/>
          <p14:tracePt t="180696" x="11482388" y="5183188"/>
          <p14:tracePt t="180707" x="11530013" y="5167313"/>
          <p14:tracePt t="180713" x="11545888" y="5151438"/>
          <p14:tracePt t="180721" x="11577638" y="5143500"/>
          <p14:tracePt t="180729" x="11593513" y="5135563"/>
          <p14:tracePt t="180738" x="11625263" y="5127625"/>
          <p14:tracePt t="180746" x="11641138" y="5119688"/>
          <p14:tracePt t="180755" x="11657013" y="5111750"/>
          <p14:tracePt t="180762" x="11674475" y="5111750"/>
          <p14:tracePt t="180769" x="11682413" y="5103813"/>
          <p14:tracePt t="180778" x="11698288" y="5095875"/>
          <p14:tracePt t="180785" x="11714163" y="5087938"/>
          <p14:tracePt t="180793" x="11730038" y="5087938"/>
          <p14:tracePt t="180801" x="11761788" y="5080000"/>
          <p14:tracePt t="180809" x="11793538" y="5072063"/>
          <p14:tracePt t="180817" x="11841163" y="5056188"/>
          <p14:tracePt t="180826" x="11888788" y="5048250"/>
          <p14:tracePt t="180832" x="11936413" y="5032375"/>
          <p14:tracePt t="180841" x="11976100" y="5024438"/>
          <p14:tracePt t="180850" x="12025313" y="5008563"/>
          <p14:tracePt t="180858" x="12065000" y="4992688"/>
          <p14:tracePt t="180865" x="12096750" y="4984750"/>
          <p14:tracePt t="180874" x="12128500" y="4967288"/>
          <p14:tracePt t="180880" x="12136438" y="4967288"/>
          <p14:tracePt t="180889" x="12168188" y="4951413"/>
          <p14:tracePt t="180897" x="12176125" y="4951413"/>
          <p14:tracePt t="181034" x="12176125" y="4927600"/>
          <p14:tracePt t="181042" x="12144375" y="4927600"/>
          <p14:tracePt t="181048" x="12112625" y="4943475"/>
          <p14:tracePt t="181056" x="12080875" y="4951413"/>
          <p14:tracePt t="181064" x="12049125" y="4959350"/>
          <p14:tracePt t="181075" x="11999913" y="4984750"/>
          <p14:tracePt t="181082" x="11952288" y="5000625"/>
          <p14:tracePt t="181090" x="11912600" y="5016500"/>
          <p14:tracePt t="181106" x="11849100" y="5040313"/>
          <p14:tracePt t="181112" x="11817350" y="5056188"/>
          <p14:tracePt t="181120" x="11769725" y="5080000"/>
          <p14:tracePt t="181128" x="11737975" y="5095875"/>
          <p14:tracePt t="181137" x="11706225" y="5111750"/>
          <p14:tracePt t="181147" x="11664950" y="5143500"/>
          <p14:tracePt t="181154" x="11641138" y="5151438"/>
          <p14:tracePt t="181162" x="11609388" y="5175250"/>
          <p14:tracePt t="181169" x="11585575" y="5191125"/>
          <p14:tracePt t="181178" x="11561763" y="5214938"/>
          <p14:tracePt t="181185" x="11537950" y="5230813"/>
          <p14:tracePt t="181193" x="11514138" y="5238750"/>
          <p14:tracePt t="181202" x="11498263" y="5254625"/>
          <p14:tracePt t="181210" x="11490325" y="5262563"/>
          <p14:tracePt t="181217" x="11474450" y="5270500"/>
          <p14:tracePt t="181225" x="11458575" y="5278438"/>
          <p14:tracePt t="181232" x="11442700" y="5294313"/>
          <p14:tracePt t="181242" x="11418888" y="5310188"/>
          <p14:tracePt t="181249" x="11410950" y="5319713"/>
          <p14:tracePt t="181258" x="11395075" y="5327650"/>
          <p14:tracePt t="181266" x="11379200" y="5335588"/>
          <p14:tracePt t="181275" x="11363325" y="5351463"/>
          <p14:tracePt t="181280" x="11347450" y="5359400"/>
          <p14:tracePt t="181288" x="11331575" y="5367338"/>
          <p14:tracePt t="181297" x="11323638" y="5375275"/>
          <p14:tracePt t="181306" x="11306175" y="5383213"/>
          <p14:tracePt t="181314" x="11290300" y="5399088"/>
          <p14:tracePt t="181322" x="11274425" y="5407025"/>
          <p14:tracePt t="181329" x="11266488" y="5407025"/>
          <p14:tracePt t="181337" x="11250613" y="5422900"/>
          <p14:tracePt t="181345" x="11242675" y="5422900"/>
          <p14:tracePt t="181353" x="11234738" y="5430838"/>
          <p14:tracePt t="181361" x="11218863" y="5438775"/>
          <p14:tracePt t="181369" x="11218863" y="5446713"/>
          <p14:tracePt t="181377" x="11210925" y="5454650"/>
          <p14:tracePt t="181385" x="11202988" y="5454650"/>
          <p14:tracePt t="181400" x="11195050" y="5462588"/>
          <p14:tracePt t="181457" x="11202988" y="5462588"/>
          <p14:tracePt t="181465" x="11210925" y="5462588"/>
          <p14:tracePt t="181474" x="11218863" y="5462588"/>
          <p14:tracePt t="181481" x="11234738" y="5462588"/>
          <p14:tracePt t="181489" x="11266488" y="5462588"/>
          <p14:tracePt t="181497" x="11290300" y="5462588"/>
          <p14:tracePt t="181507" x="11323638" y="5454650"/>
          <p14:tracePt t="181513" x="11363325" y="5446713"/>
          <p14:tracePt t="181522" x="11395075" y="5438775"/>
          <p14:tracePt t="181530" x="11418888" y="5430838"/>
          <p14:tracePt t="181537" x="11458575" y="5422900"/>
          <p14:tracePt t="181545" x="11506200" y="5414963"/>
          <p14:tracePt t="181553" x="11537950" y="5399088"/>
          <p14:tracePt t="181561" x="11585575" y="5383213"/>
          <p14:tracePt t="181568" x="11609388" y="5375275"/>
          <p14:tracePt t="181577" x="11649075" y="5367338"/>
          <p14:tracePt t="181585" x="11690350" y="5351463"/>
          <p14:tracePt t="181593" x="11737975" y="5335588"/>
          <p14:tracePt t="181602" x="11769725" y="5319713"/>
          <p14:tracePt t="181609" x="11801475" y="5310188"/>
          <p14:tracePt t="181617" x="11849100" y="5302250"/>
          <p14:tracePt t="181625" x="11880850" y="5294313"/>
          <p14:tracePt t="181632" x="11920538" y="5286375"/>
          <p14:tracePt t="181642" x="11960225" y="5270500"/>
          <p14:tracePt t="181649" x="11999913" y="5262563"/>
          <p14:tracePt t="181658" x="12049125" y="5238750"/>
          <p14:tracePt t="181666" x="12072938" y="5230813"/>
          <p14:tracePt t="181674" x="12096750" y="5222875"/>
          <p14:tracePt t="181681" x="12120563" y="5214938"/>
          <p14:tracePt t="181689" x="12136438" y="5207000"/>
          <p14:tracePt t="181697" x="12152313" y="5199063"/>
          <p14:tracePt t="181706" x="12160250" y="5191125"/>
          <p14:tracePt t="181713" x="12168188" y="5183188"/>
          <p14:tracePt t="181745" x="12176125" y="5183188"/>
          <p14:tracePt t="181770" x="12184063" y="5175250"/>
          <p14:tracePt t="181897" x="12168188" y="5175250"/>
          <p14:tracePt t="181913" x="12152313" y="5175250"/>
          <p14:tracePt t="181919" x="12136438" y="5175250"/>
          <p14:tracePt t="181929" x="12112625" y="5175250"/>
          <p14:tracePt t="181938" x="12072938" y="5191125"/>
          <p14:tracePt t="181945" x="12041188" y="5207000"/>
          <p14:tracePt t="181953" x="12025313" y="5207000"/>
          <p14:tracePt t="181961" x="11991975" y="5222875"/>
          <p14:tracePt t="181968" x="11960225" y="5230813"/>
          <p14:tracePt t="181976" x="11936413" y="5246688"/>
          <p14:tracePt t="181985" x="11904663" y="5254625"/>
          <p14:tracePt t="181994" x="11872913" y="5270500"/>
          <p14:tracePt t="182001" x="11857038" y="5278438"/>
          <p14:tracePt t="182011" x="11809413" y="5294313"/>
          <p14:tracePt t="182017" x="11777663" y="5310188"/>
          <p14:tracePt t="182029" x="11745913" y="5327650"/>
          <p14:tracePt t="182032" x="11706225" y="5343525"/>
          <p14:tracePt t="182041" x="11657013" y="5359400"/>
          <p14:tracePt t="182049" x="11617325" y="5367338"/>
          <p14:tracePt t="182058" x="11569700" y="5383213"/>
          <p14:tracePt t="182065" x="11522075" y="5407025"/>
          <p14:tracePt t="182074" x="11490325" y="5414963"/>
          <p14:tracePt t="182083" x="11442700" y="5438775"/>
          <p14:tracePt t="182089" x="11410950" y="5446713"/>
          <p14:tracePt t="182106" x="11339513" y="5478463"/>
          <p14:tracePt t="182113" x="11306175" y="5486400"/>
          <p14:tracePt t="182121" x="11282363" y="5502275"/>
          <p14:tracePt t="182129" x="11258550" y="5510213"/>
          <p14:tracePt t="182136" x="11234738" y="5518150"/>
          <p14:tracePt t="182144" x="11226800" y="5526088"/>
          <p14:tracePt t="182154" x="11202988" y="5526088"/>
          <p14:tracePt t="182161" x="11187113" y="5541963"/>
          <p14:tracePt t="182171" x="11171238" y="5541963"/>
          <p14:tracePt t="182177" x="11155363" y="5549900"/>
          <p14:tracePt t="182186" x="11139488" y="5557838"/>
          <p14:tracePt t="182193" x="11123613" y="5565775"/>
          <p14:tracePt t="182201" x="11107738" y="5565775"/>
          <p14:tracePt t="182210" x="11091863" y="5573713"/>
          <p14:tracePt t="182217" x="11075988" y="5581650"/>
          <p14:tracePt t="182226" x="11068050" y="5589588"/>
          <p14:tracePt t="182233" x="11052175" y="5589588"/>
          <p14:tracePt t="182249" x="11044238" y="5589588"/>
          <p14:tracePt t="182257" x="11036300" y="5597525"/>
          <p14:tracePt t="182266" x="11028363" y="5597525"/>
          <p14:tracePt t="182385" x="11036300" y="5597525"/>
          <p14:tracePt t="182402" x="11044238" y="5597525"/>
          <p14:tracePt t="182418" x="11052175" y="5597525"/>
          <p14:tracePt t="182433" x="11060113" y="5597525"/>
          <p14:tracePt t="182450" x="11068050" y="5597525"/>
          <p14:tracePt t="182466" x="11075988" y="5597525"/>
          <p14:tracePt t="182473" x="11083925" y="5597525"/>
          <p14:tracePt t="182481" x="11091863" y="5597525"/>
          <p14:tracePt t="182489" x="11099800" y="5589588"/>
          <p14:tracePt t="182506" x="11107738" y="5589588"/>
          <p14:tracePt t="182538" x="11115675" y="5581650"/>
          <p14:tracePt t="182866" x="11107738" y="5581650"/>
          <p14:tracePt t="182881" x="11099800" y="5581650"/>
          <p14:tracePt t="182889" x="11091863" y="5581650"/>
          <p14:tracePt t="182897" x="11075988" y="5581650"/>
          <p14:tracePt t="182905" x="11060113" y="5581650"/>
          <p14:tracePt t="182914" x="11028363" y="5589588"/>
          <p14:tracePt t="182922" x="10996613" y="5597525"/>
          <p14:tracePt t="182930" x="10955338" y="5597525"/>
          <p14:tracePt t="182939" x="10923588" y="5597525"/>
          <p14:tracePt t="182945" x="10868025" y="5605463"/>
          <p14:tracePt t="182954" x="10804525" y="5621338"/>
          <p14:tracePt t="182969" x="10701338" y="5637213"/>
          <p14:tracePt t="182977" x="10525125" y="5662613"/>
          <p14:tracePt t="182985" x="10421938" y="5678488"/>
          <p14:tracePt t="182994" x="10294938" y="5702300"/>
          <p14:tracePt t="183000" x="10126663" y="5718175"/>
          <p14:tracePt t="183009" x="9926638" y="5734050"/>
          <p14:tracePt t="183018" x="9720263" y="5741988"/>
          <p14:tracePt t="183025" x="9496425" y="5749925"/>
          <p14:tracePt t="183034" x="9282113" y="5757863"/>
          <p14:tracePt t="183042" x="9026525" y="5765800"/>
          <p14:tracePt t="183050" x="8763000" y="5765800"/>
          <p14:tracePt t="183057" x="8483600" y="5773738"/>
          <p14:tracePt t="183064" x="8197850" y="5773738"/>
          <p14:tracePt t="183073" x="7910513" y="5773738"/>
          <p14:tracePt t="183081" x="7631113" y="5765800"/>
          <p14:tracePt t="183090" x="7367588" y="5749925"/>
          <p14:tracePt t="183104" x="6850063" y="5702300"/>
          <p14:tracePt t="183113" x="6602413" y="5662613"/>
          <p14:tracePt t="183121" x="6354763" y="5613400"/>
          <p14:tracePt t="183129" x="6108700" y="5573713"/>
          <p14:tracePt t="183139" x="5853113" y="5526088"/>
          <p14:tracePt t="183147" x="5637213" y="5478463"/>
          <p14:tracePt t="183155" x="5438775" y="5446713"/>
          <p14:tracePt t="183161" x="5238750" y="5399088"/>
          <p14:tracePt t="183171" x="5072063" y="5375275"/>
          <p14:tracePt t="183178" x="4927600" y="5351463"/>
          <p14:tracePt t="183185" x="4768850" y="5335588"/>
          <p14:tracePt t="183193" x="4616450" y="5327650"/>
          <p14:tracePt t="183202" x="4481513" y="5327650"/>
          <p14:tracePt t="183209" x="4352925" y="5327650"/>
          <p14:tracePt t="183217" x="4225925" y="5319713"/>
          <p14:tracePt t="183226" x="4114800" y="5319713"/>
          <p14:tracePt t="183234" x="4011613" y="5319713"/>
          <p14:tracePt t="183241" x="3922713" y="5319713"/>
          <p14:tracePt t="183249" x="3827463" y="5310188"/>
          <p14:tracePt t="183257" x="3756025" y="5310188"/>
          <p14:tracePt t="183265" x="3692525" y="5310188"/>
          <p14:tracePt t="183273" x="3635375" y="5310188"/>
          <p14:tracePt t="183281" x="3556000" y="5310188"/>
          <p14:tracePt t="183289" x="3484563" y="5310188"/>
          <p14:tracePt t="183297" x="3421063" y="5310188"/>
          <p14:tracePt t="183305" x="3341688" y="5310188"/>
          <p14:tracePt t="183314" x="3284538" y="5319713"/>
          <p14:tracePt t="183322" x="3236913" y="5327650"/>
          <p14:tracePt t="183329" x="3189288" y="5335588"/>
          <p14:tracePt t="183339" x="3149600" y="5343525"/>
          <p14:tracePt t="183346" x="3125788" y="5343525"/>
          <p14:tracePt t="183354" x="3094038" y="5351463"/>
          <p14:tracePt t="183370" x="3070225" y="5359400"/>
          <p14:tracePt t="183377" x="3046413" y="5367338"/>
          <p14:tracePt t="183386" x="3038475" y="5375275"/>
          <p14:tracePt t="183393" x="3030538" y="5383213"/>
          <p14:tracePt t="183402" x="3022600" y="5391150"/>
          <p14:tracePt t="183408" x="3014663" y="5399088"/>
          <p14:tracePt t="183418" x="3006725" y="5407025"/>
          <p14:tracePt t="183425" x="2998788" y="5422900"/>
          <p14:tracePt t="183433" x="2990850" y="5430838"/>
          <p14:tracePt t="183442" x="2974975" y="5446713"/>
          <p14:tracePt t="183450" x="2967038" y="5462588"/>
          <p14:tracePt t="183458" x="2957513" y="5470525"/>
          <p14:tracePt t="183465" x="2941638" y="5486400"/>
          <p14:tracePt t="183474" x="2941638" y="5502275"/>
          <p14:tracePt t="183482" x="2925763" y="5518150"/>
          <p14:tracePt t="183490" x="2917825" y="5534025"/>
          <p14:tracePt t="183497" x="2909888" y="5549900"/>
          <p14:tracePt t="183506" x="2901950" y="5573713"/>
          <p14:tracePt t="183513" x="2894013" y="5589588"/>
          <p14:tracePt t="183521" x="2894013" y="5605463"/>
          <p14:tracePt t="183530" x="2894013" y="5621338"/>
          <p14:tracePt t="183537" x="2894013" y="5637213"/>
          <p14:tracePt t="183545" x="2901950" y="5645150"/>
          <p14:tracePt t="183553" x="2917825" y="5670550"/>
          <p14:tracePt t="183562" x="2933700" y="5686425"/>
          <p14:tracePt t="183570" x="2949575" y="5694363"/>
          <p14:tracePt t="183577" x="2967038" y="5710238"/>
          <p14:tracePt t="183586" x="2982913" y="5718175"/>
          <p14:tracePt t="183593" x="3006725" y="5734050"/>
          <p14:tracePt t="183601" x="3022600" y="5741988"/>
          <p14:tracePt t="183609" x="3046413" y="5757863"/>
          <p14:tracePt t="183618" x="3078163" y="5781675"/>
          <p14:tracePt t="183625" x="3101975" y="5797550"/>
          <p14:tracePt t="183633" x="3125788" y="5813425"/>
          <p14:tracePt t="183642" x="3157538" y="5829300"/>
          <p14:tracePt t="183649" x="3181350" y="5837238"/>
          <p14:tracePt t="183657" x="3205163" y="5845175"/>
          <p14:tracePt t="183666" x="3236913" y="5861050"/>
          <p14:tracePt t="183674" x="3268663" y="5868988"/>
          <p14:tracePt t="183683" x="3292475" y="5876925"/>
          <p14:tracePt t="183691" x="3317875" y="5884863"/>
          <p14:tracePt t="183697" x="3341688" y="5892800"/>
          <p14:tracePt t="183705" x="3365500" y="5900738"/>
          <p14:tracePt t="183714" x="3397250" y="5900738"/>
          <p14:tracePt t="183722" x="3421063" y="5900738"/>
          <p14:tracePt t="183729" x="3444875" y="5908675"/>
          <p14:tracePt t="183738" x="3468688" y="5908675"/>
          <p14:tracePt t="183745" x="3500438" y="5916613"/>
          <p14:tracePt t="183754" x="3532188" y="5916613"/>
          <p14:tracePt t="183762" x="3571875" y="5916613"/>
          <p14:tracePt t="183770" x="3619500" y="5916613"/>
          <p14:tracePt t="183778" x="3668713" y="5916613"/>
          <p14:tracePt t="183785" x="3724275" y="5900738"/>
          <p14:tracePt t="183794" x="3771900" y="5892800"/>
          <p14:tracePt t="183802" x="3843338" y="5884863"/>
          <p14:tracePt t="183810" x="3898900" y="5876925"/>
          <p14:tracePt t="183817" x="3962400" y="5861050"/>
          <p14:tracePt t="183825" x="4019550" y="5853113"/>
          <p14:tracePt t="183835" x="4075113" y="5837238"/>
          <p14:tracePt t="183843" x="4122738" y="5813425"/>
          <p14:tracePt t="183849" x="4170363" y="5797550"/>
          <p14:tracePt t="183865" x="4217988" y="5773738"/>
          <p14:tracePt t="183874" x="4265613" y="5741988"/>
          <p14:tracePt t="183881" x="4297363" y="5718175"/>
          <p14:tracePt t="183890" x="4321175" y="5686425"/>
          <p14:tracePt t="183898" x="4337050" y="5670550"/>
          <p14:tracePt t="183907" x="4352925" y="5645150"/>
          <p14:tracePt t="183915" x="4370388" y="5613400"/>
          <p14:tracePt t="183921" x="4386263" y="5581650"/>
          <p14:tracePt t="183929" x="4394200" y="5549900"/>
          <p14:tracePt t="183938" x="4394200" y="5518150"/>
          <p14:tracePt t="183945" x="4394200" y="5494338"/>
          <p14:tracePt t="183953" x="4394200" y="5470525"/>
          <p14:tracePt t="183962" x="4394200" y="5438775"/>
          <p14:tracePt t="183970" x="4394200" y="5422900"/>
          <p14:tracePt t="183978" x="4394200" y="5407025"/>
          <p14:tracePt t="183986" x="4386263" y="5375275"/>
          <p14:tracePt t="183993" x="4378325" y="5351463"/>
          <p14:tracePt t="184001" x="4362450" y="5335588"/>
          <p14:tracePt t="184010" x="4344988" y="5302250"/>
          <p14:tracePt t="184018" x="4329113" y="5278438"/>
          <p14:tracePt t="184025" x="4313238" y="5254625"/>
          <p14:tracePt t="184033" x="4289425" y="5238750"/>
          <p14:tracePt t="184041" x="4265613" y="5214938"/>
          <p14:tracePt t="184049" x="4233863" y="5191125"/>
          <p14:tracePt t="184057" x="4210050" y="5175250"/>
          <p14:tracePt t="184065" x="4178300" y="5151438"/>
          <p14:tracePt t="184074" x="4146550" y="5135563"/>
          <p14:tracePt t="184081" x="4114800" y="5119688"/>
          <p14:tracePt t="184106" x="4002088" y="5080000"/>
          <p14:tracePt t="184113" x="3970338" y="5064125"/>
          <p14:tracePt t="184121" x="3938588" y="5056188"/>
          <p14:tracePt t="184129" x="3898900" y="5048250"/>
          <p14:tracePt t="184137" x="3851275" y="5032375"/>
          <p14:tracePt t="184145" x="3803650" y="5024438"/>
          <p14:tracePt t="184154" x="3756025" y="5016500"/>
          <p14:tracePt t="184162" x="3708400" y="5008563"/>
          <p14:tracePt t="184169" x="3651250" y="5000625"/>
          <p14:tracePt t="184177" x="3587750" y="5000625"/>
          <p14:tracePt t="184185" x="3524250" y="5000625"/>
          <p14:tracePt t="184194" x="3460750" y="5000625"/>
          <p14:tracePt t="184202" x="3397250" y="5000625"/>
          <p14:tracePt t="184209" x="3333750" y="5000625"/>
          <p14:tracePt t="184217" x="3252788" y="5000625"/>
          <p14:tracePt t="184225" x="3197225" y="5000625"/>
          <p14:tracePt t="184233" x="3133725" y="5000625"/>
          <p14:tracePt t="184241" x="3062288" y="5008563"/>
          <p14:tracePt t="184249" x="3022600" y="5024438"/>
          <p14:tracePt t="184257" x="2982913" y="5024438"/>
          <p14:tracePt t="184265" x="2933700" y="5040313"/>
          <p14:tracePt t="184273" x="2894013" y="5048250"/>
          <p14:tracePt t="184281" x="2854325" y="5064125"/>
          <p14:tracePt t="184291" x="2814638" y="5072063"/>
          <p14:tracePt t="184299" x="2774950" y="5087938"/>
          <p14:tracePt t="184307" x="2735263" y="5103813"/>
          <p14:tracePt t="184315" x="2695575" y="5119688"/>
          <p14:tracePt t="184321" x="2655888" y="5151438"/>
          <p14:tracePt t="184330" x="2624138" y="5167313"/>
          <p14:tracePt t="184337" x="2590800" y="5191125"/>
          <p14:tracePt t="184345" x="2574925" y="5207000"/>
          <p14:tracePt t="184354" x="2543175" y="5230813"/>
          <p14:tracePt t="184362" x="2511425" y="5262563"/>
          <p14:tracePt t="184369" x="2487613" y="5278438"/>
          <p14:tracePt t="184378" x="2447925" y="5310188"/>
          <p14:tracePt t="184385" x="2416175" y="5343525"/>
          <p14:tracePt t="184393" x="2392363" y="5367338"/>
          <p14:tracePt t="184401" x="2384425" y="5399088"/>
          <p14:tracePt t="184409" x="2376488" y="5407025"/>
          <p14:tracePt t="184418" x="2360613" y="5438775"/>
          <p14:tracePt t="184426" x="2352675" y="5462588"/>
          <p14:tracePt t="184434" x="2344738" y="5470525"/>
          <p14:tracePt t="184442" x="2344738" y="5486400"/>
          <p14:tracePt t="184450" x="2328863" y="5510213"/>
          <p14:tracePt t="184457" x="2328863" y="5534025"/>
          <p14:tracePt t="184466" x="2328863" y="5557838"/>
          <p14:tracePt t="184474" x="2328863" y="5573713"/>
          <p14:tracePt t="184483" x="2328863" y="5605463"/>
          <p14:tracePt t="184490" x="2328863" y="5621338"/>
          <p14:tracePt t="184498" x="2320925" y="5637213"/>
          <p14:tracePt t="184506" x="2312988" y="5670550"/>
          <p14:tracePt t="184513" x="2312988" y="5694363"/>
          <p14:tracePt t="184521" x="2312988" y="5710238"/>
          <p14:tracePt t="184530" x="2312988" y="5741988"/>
          <p14:tracePt t="184537" x="2312988" y="5757863"/>
          <p14:tracePt t="184546" x="2312988" y="5781675"/>
          <p14:tracePt t="184554" x="2320925" y="5813425"/>
          <p14:tracePt t="184562" x="2336800" y="5829300"/>
          <p14:tracePt t="184570" x="2344738" y="5845175"/>
          <p14:tracePt t="184578" x="2352675" y="5868988"/>
          <p14:tracePt t="184585" x="2360613" y="5884863"/>
          <p14:tracePt t="184594" x="2368550" y="5900738"/>
          <p14:tracePt t="184606" x="2392363" y="5932488"/>
          <p14:tracePt t="184610" x="2408238" y="5948363"/>
          <p14:tracePt t="184617" x="2424113" y="5964238"/>
          <p14:tracePt t="184625" x="2439988" y="5972175"/>
          <p14:tracePt t="184634" x="2447925" y="5980113"/>
          <p14:tracePt t="184642" x="2479675" y="5995988"/>
          <p14:tracePt t="184649" x="2495550" y="6013450"/>
          <p14:tracePt t="184657" x="2519363" y="6029325"/>
          <p14:tracePt t="184666" x="2543175" y="6037263"/>
          <p14:tracePt t="184673" x="2566988" y="6045200"/>
          <p14:tracePt t="184681" x="2590800" y="6061075"/>
          <p14:tracePt t="184690" x="2616200" y="6076950"/>
          <p14:tracePt t="184697" x="2632075" y="6076950"/>
          <p14:tracePt t="184704" x="2647950" y="6092825"/>
          <p14:tracePt t="184713" x="2663825" y="6092825"/>
          <p14:tracePt t="184721" x="2671763" y="6100763"/>
          <p14:tracePt t="184730" x="2695575" y="6100763"/>
          <p14:tracePt t="184738" x="2711450" y="6108700"/>
          <p14:tracePt t="184745" x="2727325" y="6108700"/>
          <p14:tracePt t="184753" x="2751138" y="6108700"/>
          <p14:tracePt t="184761" x="2782888" y="6108700"/>
          <p14:tracePt t="184770" x="2814638" y="6108700"/>
          <p14:tracePt t="184777" x="2838450" y="6108700"/>
          <p14:tracePt t="184785" x="2886075" y="6108700"/>
          <p14:tracePt t="184795" x="2941638" y="6108700"/>
          <p14:tracePt t="184803" x="2990850" y="6108700"/>
          <p14:tracePt t="184810" x="3038475" y="6108700"/>
          <p14:tracePt t="184818" x="3094038" y="6092825"/>
          <p14:tracePt t="184826" x="3157538" y="6084888"/>
          <p14:tracePt t="184834" x="3221038" y="6076950"/>
          <p14:tracePt t="184841" x="3276600" y="6069013"/>
          <p14:tracePt t="184849" x="3357563" y="6061075"/>
          <p14:tracePt t="184857" x="3421063" y="6045200"/>
          <p14:tracePt t="184866" x="3476625" y="6037263"/>
          <p14:tracePt t="184873" x="3532188" y="6029325"/>
          <p14:tracePt t="184883" x="3579813" y="6021388"/>
          <p14:tracePt t="184890" x="3627438" y="6005513"/>
          <p14:tracePt t="184897" x="3676650" y="5988050"/>
          <p14:tracePt t="184906" x="3716338" y="5972175"/>
          <p14:tracePt t="184912" x="3756025" y="5956300"/>
          <p14:tracePt t="184921" x="3787775" y="5940425"/>
          <p14:tracePt t="184929" x="3819525" y="5916613"/>
          <p14:tracePt t="184937" x="3851275" y="5892800"/>
          <p14:tracePt t="184945" x="3883025" y="5861050"/>
          <p14:tracePt t="184954" x="3914775" y="5837238"/>
          <p14:tracePt t="184962" x="3946525" y="5797550"/>
          <p14:tracePt t="184969" x="3978275" y="5773738"/>
          <p14:tracePt t="184977" x="4011613" y="5734050"/>
          <p14:tracePt t="184986" x="4043363" y="5694363"/>
          <p14:tracePt t="184994" x="4075113" y="5653088"/>
          <p14:tracePt t="185001" x="4098925" y="5613400"/>
          <p14:tracePt t="185010" x="4130675" y="5557838"/>
          <p14:tracePt t="185017" x="4154488" y="5510213"/>
          <p14:tracePt t="185025" x="4178300" y="5462588"/>
          <p14:tracePt t="185033" x="4194175" y="5422900"/>
          <p14:tracePt t="185043" x="4202113" y="5367338"/>
          <p14:tracePt t="185050" x="4210050" y="5335588"/>
          <p14:tracePt t="185059" x="4210050" y="5286375"/>
          <p14:tracePt t="185066" x="4210050" y="5246688"/>
          <p14:tracePt t="185074" x="4194175" y="5207000"/>
          <p14:tracePt t="185081" x="4186238" y="5167313"/>
          <p14:tracePt t="185089" x="4162425" y="5143500"/>
          <p14:tracePt t="185106" x="4130675" y="5087938"/>
          <p14:tracePt t="185113" x="4106863" y="5056188"/>
          <p14:tracePt t="185122" x="4083050" y="5040313"/>
          <p14:tracePt t="185129" x="4051300" y="5008563"/>
          <p14:tracePt t="185138" x="4019550" y="4976813"/>
          <p14:tracePt t="185145" x="4002088" y="4967288"/>
          <p14:tracePt t="185154" x="3978275" y="4943475"/>
          <p14:tracePt t="185160" x="3954463" y="4927600"/>
          <p14:tracePt t="185170" x="3922713" y="4903788"/>
          <p14:tracePt t="185178" x="3890963" y="4887913"/>
          <p14:tracePt t="185186" x="3859213" y="4864100"/>
          <p14:tracePt t="185193" x="3827463" y="4864100"/>
          <p14:tracePt t="185201" x="3803650" y="4856163"/>
          <p14:tracePt t="185209" x="3763963" y="4840288"/>
          <p14:tracePt t="185218" x="3716338" y="4832350"/>
          <p14:tracePt t="185226" x="3660775" y="4824413"/>
          <p14:tracePt t="185234" x="3603625" y="4824413"/>
          <p14:tracePt t="185243" x="3556000" y="4824413"/>
          <p14:tracePt t="185250" x="3500438" y="4816475"/>
          <p14:tracePt t="185257" x="3436938" y="4816475"/>
          <p14:tracePt t="185265" x="3389313" y="4816475"/>
          <p14:tracePt t="185274" x="3333750" y="4816475"/>
          <p14:tracePt t="185282" x="3268663" y="4824413"/>
          <p14:tracePt t="185289" x="3213100" y="4840288"/>
          <p14:tracePt t="185297" x="3157538" y="4856163"/>
          <p14:tracePt t="185306" x="3109913" y="4864100"/>
          <p14:tracePt t="185314" x="3062288" y="4879975"/>
          <p14:tracePt t="185321" x="3014663" y="4903788"/>
          <p14:tracePt t="185330" x="2967038" y="4919663"/>
          <p14:tracePt t="185337" x="2925763" y="4935538"/>
          <p14:tracePt t="185345" x="2886075" y="4959350"/>
          <p14:tracePt t="185354" x="2846388" y="4992688"/>
          <p14:tracePt t="185362" x="2814638" y="5008563"/>
          <p14:tracePt t="185371" x="2782888" y="5040313"/>
          <p14:tracePt t="185379" x="2759075" y="5064125"/>
          <p14:tracePt t="185387" x="2735263" y="5095875"/>
          <p14:tracePt t="185394" x="2719388" y="5127625"/>
          <p14:tracePt t="185403" x="2703513" y="5159375"/>
          <p14:tracePt t="185409" x="2687638" y="5191125"/>
          <p14:tracePt t="185418" x="2687638" y="5222875"/>
          <p14:tracePt t="185425" x="2679700" y="5246688"/>
          <p14:tracePt t="185433" x="2671763" y="5278438"/>
          <p14:tracePt t="185442" x="2671763" y="5319713"/>
          <p14:tracePt t="185449" x="2663825" y="5351463"/>
          <p14:tracePt t="185457" x="2663825" y="5383213"/>
          <p14:tracePt t="185466" x="2663825" y="5430838"/>
          <p14:tracePt t="185473" x="2663825" y="5462588"/>
          <p14:tracePt t="185481" x="2663825" y="5510213"/>
          <p14:tracePt t="185490" x="2663825" y="5549900"/>
          <p14:tracePt t="185497" x="2663825" y="5597525"/>
          <p14:tracePt t="185505" x="2663825" y="5645150"/>
          <p14:tracePt t="185513" x="2663825" y="5694363"/>
          <p14:tracePt t="185523" x="2663825" y="5741988"/>
          <p14:tracePt t="185530" x="2663825" y="5773738"/>
          <p14:tracePt t="185538" x="2679700" y="5821363"/>
          <p14:tracePt t="185546" x="2679700" y="5868988"/>
          <p14:tracePt t="185554" x="2687638" y="5900738"/>
          <p14:tracePt t="185562" x="2695575" y="5932488"/>
          <p14:tracePt t="185571" x="2695575" y="5956300"/>
          <p14:tracePt t="185578" x="2711450" y="5988050"/>
          <p14:tracePt t="185586" x="2719388" y="6013450"/>
          <p14:tracePt t="185593" x="2743200" y="6045200"/>
          <p14:tracePt t="185602" x="2751138" y="6069013"/>
          <p14:tracePt t="185609" x="2759075" y="6076950"/>
          <p14:tracePt t="185617" x="2774950" y="6092825"/>
          <p14:tracePt t="185625" x="2782888" y="6100763"/>
          <p14:tracePt t="185633" x="2790825" y="6108700"/>
          <p14:tracePt t="185643" x="2798763" y="6124575"/>
          <p14:tracePt t="185650" x="2814638" y="6132513"/>
          <p14:tracePt t="185657" x="2830513" y="6140450"/>
          <p14:tracePt t="185665" x="2846388" y="6140450"/>
          <p14:tracePt t="185673" x="2878138" y="6140450"/>
          <p14:tracePt t="185681" x="2901950" y="6148388"/>
          <p14:tracePt t="185690" x="2933700" y="6148388"/>
          <p14:tracePt t="185698" x="2974975" y="6148388"/>
          <p14:tracePt t="185706" x="3014663" y="6148388"/>
          <p14:tracePt t="185714" x="3046413" y="6148388"/>
          <p14:tracePt t="185721" x="3070225" y="6148388"/>
          <p14:tracePt t="185729" x="3109913" y="6148388"/>
          <p14:tracePt t="185738" x="3149600" y="6148388"/>
          <p14:tracePt t="185745" x="3189288" y="6148388"/>
          <p14:tracePt t="185754" x="3236913" y="6140450"/>
          <p14:tracePt t="185761" x="3268663" y="6140450"/>
          <p14:tracePt t="185770" x="3300413" y="6132513"/>
          <p14:tracePt t="185777" x="3317875" y="6124575"/>
          <p14:tracePt t="185786" x="3333750" y="6124575"/>
          <p14:tracePt t="185794" x="3349625" y="6124575"/>
          <p14:tracePt t="185803" x="3357563" y="6124575"/>
          <p14:tracePt t="185810" x="3365500" y="6124575"/>
          <p14:tracePt t="185818" x="3373438" y="6124575"/>
          <p14:tracePt t="185937" x="3373438" y="6116638"/>
          <p14:tracePt t="186019" x="3365500" y="6116638"/>
          <p14:tracePt t="186035" x="3357563" y="6116638"/>
          <p14:tracePt t="186057" x="3349625" y="6116638"/>
          <p14:tracePt t="186066" x="3341688" y="6116638"/>
          <p14:tracePt t="186083" x="3333750" y="6116638"/>
          <p14:tracePt t="186098" x="3325813" y="6116638"/>
          <p14:tracePt t="186121" x="3308350" y="6124575"/>
          <p14:tracePt t="186289" x="3292475" y="6124575"/>
          <p14:tracePt t="186299" x="3284538" y="6124575"/>
          <p14:tracePt t="186322" x="3276600" y="6124575"/>
          <p14:tracePt t="186330" x="3260725" y="6132513"/>
          <p14:tracePt t="186387" x="3252788" y="6132513"/>
          <p14:tracePt t="186401" x="3236913" y="6140450"/>
          <p14:tracePt t="186427" x="3228975" y="6140450"/>
          <p14:tracePt t="186443" x="3221038" y="6140450"/>
          <p14:tracePt t="186612" x="0" y="0"/>
        </p14:tracePtLst>
        <p14:tracePtLst>
          <p14:tracePt t="198181" x="6091238" y="3429000"/>
          <p14:tracePt t="198187" x="6100763" y="3429000"/>
          <p14:tracePt t="198195" x="6108700" y="3429000"/>
          <p14:tracePt t="198331" x="6116638" y="3429000"/>
          <p14:tracePt t="198339" x="6140450" y="3421063"/>
          <p14:tracePt t="198349" x="6196013" y="3397250"/>
          <p14:tracePt t="198355" x="6243638" y="3373438"/>
          <p14:tracePt t="198364" x="6299200" y="3333750"/>
          <p14:tracePt t="198371" x="6362700" y="3302000"/>
          <p14:tracePt t="198379" x="6434138" y="3244850"/>
          <p14:tracePt t="198386" x="6515100" y="3189288"/>
          <p14:tracePt t="198394" x="6602413" y="3125788"/>
          <p14:tracePt t="198403" x="6713538" y="3038475"/>
          <p14:tracePt t="198412" x="6818313" y="2974975"/>
          <p14:tracePt t="198419" x="6921500" y="2894013"/>
          <p14:tracePt t="198427" x="7008813" y="2822575"/>
          <p14:tracePt t="198435" x="7112000" y="2735263"/>
          <p14:tracePt t="198443" x="7216775" y="2647950"/>
          <p14:tracePt t="198450" x="7319963" y="2551113"/>
          <p14:tracePt t="198459" x="7423150" y="2463800"/>
          <p14:tracePt t="198467" x="7535863" y="2344738"/>
          <p14:tracePt t="198476" x="7615238" y="2257425"/>
          <p14:tracePt t="198483" x="7710488" y="2152650"/>
          <p14:tracePt t="198492" x="7789863" y="2057400"/>
          <p14:tracePt t="198501" x="7878763" y="1954213"/>
          <p14:tracePt t="198506" x="7958138" y="1849438"/>
          <p14:tracePt t="198515" x="8029575" y="1738313"/>
          <p14:tracePt t="198523" x="8108950" y="1635125"/>
          <p14:tracePt t="198531" x="8189913" y="1530350"/>
          <p14:tracePt t="198539" x="8269288" y="1427163"/>
          <p14:tracePt t="198547" x="8340725" y="1323975"/>
          <p14:tracePt t="198556" x="8428038" y="1212850"/>
          <p14:tracePt t="198564" x="8491538" y="1123950"/>
          <p14:tracePt t="198571" x="8540750" y="1044575"/>
          <p14:tracePt t="198579" x="8596313" y="965200"/>
          <p14:tracePt t="198588" x="8643938" y="901700"/>
          <p14:tracePt t="198595" x="8675688" y="852488"/>
          <p14:tracePt t="198603" x="8707438" y="820738"/>
          <p14:tracePt t="198611" x="8707438" y="812800"/>
          <p14:tracePt t="198619" x="8715375" y="804863"/>
          <p14:tracePt t="198652" x="8699500" y="820738"/>
          <p14:tracePt t="198660" x="8659813" y="869950"/>
          <p14:tracePt t="198668" x="8636000" y="933450"/>
          <p14:tracePt t="198674" x="8588375" y="1020763"/>
          <p14:tracePt t="198683" x="8564563" y="1116013"/>
          <p14:tracePt t="198691" x="8548688" y="1220788"/>
          <p14:tracePt t="198700" x="8540750" y="1323975"/>
          <p14:tracePt t="198707" x="8531225" y="1435100"/>
          <p14:tracePt t="198716" x="8540750" y="1579563"/>
          <p14:tracePt t="198724" x="8556625" y="1714500"/>
          <p14:tracePt t="198730" x="8588375" y="1873250"/>
          <p14:tracePt t="198739" x="8620125" y="2033588"/>
          <p14:tracePt t="198748" x="8667750" y="2200275"/>
          <p14:tracePt t="198756" x="8707438" y="2328863"/>
          <p14:tracePt t="198764" x="8763000" y="2463800"/>
          <p14:tracePt t="198771" x="8818563" y="2592388"/>
          <p14:tracePt t="198780" x="8874125" y="2719388"/>
          <p14:tracePt t="198788" x="8923338" y="2822575"/>
          <p14:tracePt t="198796" x="8978900" y="2951163"/>
          <p14:tracePt t="198803" x="9018588" y="3038475"/>
          <p14:tracePt t="198811" x="9066213" y="3141663"/>
          <p14:tracePt t="198819" x="9105900" y="3252788"/>
          <p14:tracePt t="198827" x="9145588" y="3357563"/>
          <p14:tracePt t="198835" x="9193213" y="3468688"/>
          <p14:tracePt t="198843" x="9234488" y="3587750"/>
          <p14:tracePt t="198850" x="9266238" y="3700463"/>
          <p14:tracePt t="198859" x="9313863" y="3819525"/>
          <p14:tracePt t="198867" x="9377363" y="3956050"/>
          <p14:tracePt t="198875" x="9432925" y="4067175"/>
          <p14:tracePt t="198884" x="9488488" y="4170363"/>
          <p14:tracePt t="198891" x="9559925" y="4257675"/>
          <p14:tracePt t="198900" x="9625013" y="4338638"/>
          <p14:tracePt t="198906" x="9696450" y="4418013"/>
          <p14:tracePt t="198916" x="9775825" y="4489450"/>
          <p14:tracePt t="198923" x="9863138" y="4568825"/>
          <p14:tracePt t="198932" x="9936163" y="4633913"/>
          <p14:tracePt t="198939" x="10007600" y="4689475"/>
          <p14:tracePt t="198948" x="10086975" y="4745038"/>
          <p14:tracePt t="198955" x="10158413" y="4800600"/>
          <p14:tracePt t="198962" x="10237788" y="4856163"/>
          <p14:tracePt t="198972" x="10310813" y="4919663"/>
          <p14:tracePt t="198980" x="10374313" y="4976813"/>
          <p14:tracePt t="198988" x="10445750" y="5040313"/>
          <p14:tracePt t="198995" x="10509250" y="5103813"/>
          <p14:tracePt t="199005" x="10588625" y="5175250"/>
          <p14:tracePt t="199013" x="10661650" y="5238750"/>
          <p14:tracePt t="199019" x="10733088" y="5294313"/>
          <p14:tracePt t="199027" x="10780713" y="5335588"/>
          <p14:tracePt t="199037" x="10828338" y="5375275"/>
          <p14:tracePt t="199043" x="10868025" y="5407025"/>
          <p14:tracePt t="199052" x="10931525" y="5438775"/>
          <p14:tracePt t="199060" x="10971213" y="5470525"/>
          <p14:tracePt t="199067" x="11012488" y="5502275"/>
          <p14:tracePt t="199075" x="11052175" y="5518150"/>
          <p14:tracePt t="199097" x="11155363" y="5557838"/>
          <p14:tracePt t="199100" x="11202988" y="5565775"/>
          <p14:tracePt t="199109" x="11258550" y="5565775"/>
          <p14:tracePt t="199117" x="11314113" y="5557838"/>
          <p14:tracePt t="199125" x="11363325" y="5541963"/>
          <p14:tracePt t="199133" x="11403013" y="5502275"/>
          <p14:tracePt t="199139" x="11442700" y="5462588"/>
          <p14:tracePt t="199148" x="11474450" y="5414963"/>
          <p14:tracePt t="199156" x="11490325" y="5343525"/>
          <p14:tracePt t="199166" x="11490325" y="5278438"/>
          <p14:tracePt t="199172" x="11474450" y="5222875"/>
          <p14:tracePt t="199180" x="11450638" y="5175250"/>
          <p14:tracePt t="199188" x="11418888" y="5119688"/>
          <p14:tracePt t="199195" x="11379200" y="5072063"/>
          <p14:tracePt t="199204" x="11339513" y="5024438"/>
          <p14:tracePt t="199211" x="11290300" y="4992688"/>
          <p14:tracePt t="199219" x="11242675" y="4959350"/>
          <p14:tracePt t="199227" x="11195050" y="4943475"/>
          <p14:tracePt t="199236" x="11139488" y="4943475"/>
          <p14:tracePt t="199243" x="11091863" y="4935538"/>
          <p14:tracePt t="199251" x="11044238" y="4935538"/>
          <p14:tracePt t="199259" x="10996613" y="4943475"/>
          <p14:tracePt t="199267" x="10955338" y="4951413"/>
          <p14:tracePt t="199276" x="10915650" y="4959350"/>
          <p14:tracePt t="199283" x="10875963" y="5000625"/>
          <p14:tracePt t="199291" x="10836275" y="5032375"/>
          <p14:tracePt t="199301" x="10796588" y="5087938"/>
          <p14:tracePt t="199306" x="10756900" y="5143500"/>
          <p14:tracePt t="199316" x="10717213" y="5214938"/>
          <p14:tracePt t="199324" x="10693400" y="5286375"/>
          <p14:tracePt t="199331" x="10669588" y="5367338"/>
          <p14:tracePt t="199340" x="10653713" y="5438775"/>
          <p14:tracePt t="199349" x="10645775" y="5518150"/>
          <p14:tracePt t="199355" x="10645775" y="5589588"/>
          <p14:tracePt t="199364" x="10653713" y="5653088"/>
          <p14:tracePt t="199372" x="10677525" y="5734050"/>
          <p14:tracePt t="199380" x="10709275" y="5813425"/>
          <p14:tracePt t="199395" x="10780713" y="5940425"/>
          <p14:tracePt t="199403" x="10828338" y="6013450"/>
          <p14:tracePt t="199411" x="10883900" y="6076950"/>
          <p14:tracePt t="199420" x="10947400" y="6124575"/>
          <p14:tracePt t="199427" x="11020425" y="6180138"/>
          <p14:tracePt t="199435" x="11091863" y="6227763"/>
          <p14:tracePt t="199444" x="11171238" y="6259513"/>
          <p14:tracePt t="199452" x="11258550" y="6275388"/>
          <p14:tracePt t="199459" x="11331575" y="6283325"/>
          <p14:tracePt t="199467" x="11426825" y="6291263"/>
          <p14:tracePt t="199476" x="11530013" y="6283325"/>
          <p14:tracePt t="199484" x="11609388" y="6267450"/>
          <p14:tracePt t="199491" x="11722100" y="6227763"/>
          <p14:tracePt t="199500" x="11801475" y="6180138"/>
          <p14:tracePt t="199508" x="11880850" y="6124575"/>
          <p14:tracePt t="199515" x="11952288" y="6069013"/>
          <p14:tracePt t="199523" x="12015788" y="5980113"/>
          <p14:tracePt t="199533" x="12072938" y="5908675"/>
          <p14:tracePt t="199539" x="12112625" y="5821363"/>
          <p14:tracePt t="199548" x="12136438" y="5741988"/>
          <p14:tracePt t="199555" x="12144375" y="5678488"/>
          <p14:tracePt t="199564" x="12152313" y="5589588"/>
          <p14:tracePt t="199571" x="12152313" y="5494338"/>
          <p14:tracePt t="199581" x="12144375" y="5399088"/>
          <p14:tracePt t="199588" x="12120563" y="5310188"/>
          <p14:tracePt t="199595" x="12104688" y="5246688"/>
          <p14:tracePt t="199604" x="12072938" y="5183188"/>
          <p14:tracePt t="199612" x="12049125" y="5119688"/>
          <p14:tracePt t="199620" x="12015788" y="5056188"/>
          <p14:tracePt t="199627" x="11976100" y="5008563"/>
          <p14:tracePt t="199636" x="11928475" y="4959350"/>
          <p14:tracePt t="199643" x="11888788" y="4903788"/>
          <p14:tracePt t="199651" x="11849100" y="4872038"/>
          <p14:tracePt t="199660" x="11785600" y="4824413"/>
          <p14:tracePt t="199667" x="11737975" y="4784725"/>
          <p14:tracePt t="199676" x="11682413" y="4752975"/>
          <p14:tracePt t="199684" x="11625263" y="4729163"/>
          <p14:tracePt t="199691" x="11569700" y="4713288"/>
          <p14:tracePt t="199699" x="11522075" y="4697413"/>
          <p14:tracePt t="199707" x="11458575" y="4689475"/>
          <p14:tracePt t="199716" x="11410950" y="4681538"/>
          <p14:tracePt t="199724" x="11355388" y="4681538"/>
          <p14:tracePt t="199732" x="11323638" y="4681538"/>
          <p14:tracePt t="199740" x="11274425" y="4689475"/>
          <p14:tracePt t="199748" x="11234738" y="4705350"/>
          <p14:tracePt t="199755" x="11210925" y="4721225"/>
          <p14:tracePt t="199763" x="11179175" y="4745038"/>
          <p14:tracePt t="199771" x="11147425" y="4784725"/>
          <p14:tracePt t="199780" x="11123613" y="4816475"/>
          <p14:tracePt t="199787" x="11107738" y="4856163"/>
          <p14:tracePt t="199795" x="11083925" y="4903788"/>
          <p14:tracePt t="199803" x="11068050" y="4951413"/>
          <p14:tracePt t="199811" x="11060113" y="5008563"/>
          <p14:tracePt t="199819" x="11052175" y="5048250"/>
          <p14:tracePt t="199828" x="11052175" y="5111750"/>
          <p14:tracePt t="199835" x="11044238" y="5159375"/>
          <p14:tracePt t="199844" x="11044238" y="5222875"/>
          <p14:tracePt t="199852" x="11044238" y="5278438"/>
          <p14:tracePt t="199860" x="11044238" y="5343525"/>
          <p14:tracePt t="199868" x="11044238" y="5407025"/>
          <p14:tracePt t="199875" x="11052175" y="5462588"/>
          <p14:tracePt t="199883" x="11060113" y="5518150"/>
          <p14:tracePt t="199891" x="11075988" y="5573713"/>
          <p14:tracePt t="199900" x="11099800" y="5637213"/>
          <p14:tracePt t="199908" x="11139488" y="5710238"/>
          <p14:tracePt t="199917" x="11163300" y="5765800"/>
          <p14:tracePt t="199925" x="11202988" y="5813425"/>
          <p14:tracePt t="199939" x="11226800" y="5853113"/>
          <p14:tracePt t="199948" x="11298238" y="5916613"/>
          <p14:tracePt t="199955" x="11331575" y="5948363"/>
          <p14:tracePt t="199964" x="11371263" y="5972175"/>
          <p14:tracePt t="199972" x="11403013" y="5988050"/>
          <p14:tracePt t="199980" x="11442700" y="6005513"/>
          <p14:tracePt t="199987" x="11482388" y="6013450"/>
          <p14:tracePt t="199995" x="11530013" y="6021388"/>
          <p14:tracePt t="200004" x="11577638" y="6021388"/>
          <p14:tracePt t="200011" x="11633200" y="6021388"/>
          <p14:tracePt t="200019" x="11690350" y="6021388"/>
          <p14:tracePt t="200027" x="11745913" y="6013450"/>
          <p14:tracePt t="200035" x="11809413" y="5995988"/>
          <p14:tracePt t="200043" x="11864975" y="5980113"/>
          <p14:tracePt t="200052" x="11928475" y="5956300"/>
          <p14:tracePt t="200059" x="11991975" y="5924550"/>
          <p14:tracePt t="200068" x="12049125" y="5892800"/>
          <p14:tracePt t="200075" x="12088813" y="5868988"/>
          <p14:tracePt t="200096" x="12168188" y="5789613"/>
          <p14:tracePt t="200156" x="12168188" y="5270500"/>
          <p14:tracePt t="200163" x="12136438" y="5207000"/>
          <p14:tracePt t="200171" x="12112625" y="5159375"/>
          <p14:tracePt t="200180" x="12072938" y="5103813"/>
          <p14:tracePt t="200187" x="12041188" y="5056188"/>
          <p14:tracePt t="200196" x="12015788" y="5016500"/>
          <p14:tracePt t="200204" x="11984038" y="4976813"/>
          <p14:tracePt t="200211" x="11952288" y="4951413"/>
          <p14:tracePt t="200219" x="11928475" y="4919663"/>
          <p14:tracePt t="200227" x="11896725" y="4887913"/>
          <p14:tracePt t="200237" x="11864975" y="4856163"/>
          <p14:tracePt t="200252" x="11801475" y="4816475"/>
          <p14:tracePt t="200259" x="11777663" y="4800600"/>
          <p14:tracePt t="200267" x="11737975" y="4776788"/>
          <p14:tracePt t="200276" x="11690350" y="4752975"/>
          <p14:tracePt t="200282" x="11649075" y="4737100"/>
          <p14:tracePt t="200291" x="11609388" y="4729163"/>
          <p14:tracePt t="200300" x="11561763" y="4713288"/>
          <p14:tracePt t="200307" x="11530013" y="4713288"/>
          <p14:tracePt t="200316" x="11482388" y="4705350"/>
          <p14:tracePt t="200323" x="11442700" y="4705350"/>
          <p14:tracePt t="200331" x="11403013" y="4705350"/>
          <p14:tracePt t="200339" x="11363325" y="4705350"/>
          <p14:tracePt t="200348" x="11314113" y="4705350"/>
          <p14:tracePt t="200355" x="11282363" y="4713288"/>
          <p14:tracePt t="200364" x="11242675" y="4721225"/>
          <p14:tracePt t="200371" x="11195050" y="4752975"/>
          <p14:tracePt t="200380" x="11163300" y="4768850"/>
          <p14:tracePt t="200388" x="11123613" y="4800600"/>
          <p14:tracePt t="200395" x="11091863" y="4824413"/>
          <p14:tracePt t="200404" x="11060113" y="4856163"/>
          <p14:tracePt t="200411" x="11028363" y="4903788"/>
          <p14:tracePt t="200419" x="11004550" y="4935538"/>
          <p14:tracePt t="200427" x="10988675" y="4984750"/>
          <p14:tracePt t="200435" x="10971213" y="5024438"/>
          <p14:tracePt t="200443" x="10947400" y="5080000"/>
          <p14:tracePt t="200452" x="10931525" y="5119688"/>
          <p14:tracePt t="200458" x="10923588" y="5183188"/>
          <p14:tracePt t="200467" x="10907713" y="5238750"/>
          <p14:tracePt t="200475" x="10907713" y="5302250"/>
          <p14:tracePt t="200483" x="10899775" y="5351463"/>
          <p14:tracePt t="200491" x="10899775" y="5407025"/>
          <p14:tracePt t="200499" x="10899775" y="5462588"/>
          <p14:tracePt t="200507" x="10907713" y="5518150"/>
          <p14:tracePt t="200516" x="10923588" y="5573713"/>
          <p14:tracePt t="200524" x="10939463" y="5629275"/>
          <p14:tracePt t="200531" x="10955338" y="5678488"/>
          <p14:tracePt t="200540" x="10980738" y="5718175"/>
          <p14:tracePt t="200547" x="11004550" y="5757863"/>
          <p14:tracePt t="200555" x="11028363" y="5789613"/>
          <p14:tracePt t="200564" x="11044238" y="5821363"/>
          <p14:tracePt t="200572" x="11060113" y="5837238"/>
          <p14:tracePt t="200580" x="11075988" y="5845175"/>
          <p14:tracePt t="200587" x="11091863" y="5861050"/>
          <p14:tracePt t="200595" x="11107738" y="5868988"/>
          <p14:tracePt t="200603" x="11115675" y="5876925"/>
          <p14:tracePt t="200613" x="11131550" y="5884863"/>
          <p14:tracePt t="200621" x="11147425" y="5900738"/>
          <p14:tracePt t="200627" x="11171238" y="5900738"/>
          <p14:tracePt t="200635" x="11187113" y="5900738"/>
          <p14:tracePt t="200643" x="11202988" y="5908675"/>
          <p14:tracePt t="200652" x="11234738" y="5908675"/>
          <p14:tracePt t="200660" x="11250613" y="5908675"/>
          <p14:tracePt t="200675" x="11274425" y="5908675"/>
          <p14:tracePt t="200683" x="11347450" y="5908675"/>
          <p14:tracePt t="200691" x="11387138" y="5900738"/>
          <p14:tracePt t="200700" x="11426825" y="5892800"/>
          <p14:tracePt t="200707" x="11474450" y="5876925"/>
          <p14:tracePt t="200715" x="11506200" y="5861050"/>
          <p14:tracePt t="200723" x="11553825" y="5837238"/>
          <p14:tracePt t="200730" x="11585575" y="5813425"/>
          <p14:tracePt t="200740" x="11625263" y="5781675"/>
          <p14:tracePt t="200747" x="11657013" y="5741988"/>
          <p14:tracePt t="200755" x="11690350" y="5710238"/>
          <p14:tracePt t="200764" x="11714163" y="5678488"/>
          <p14:tracePt t="200772" x="11737975" y="5637213"/>
          <p14:tracePt t="200780" x="11753850" y="5605463"/>
          <p14:tracePt t="200787" x="11769725" y="5573713"/>
          <p14:tracePt t="200796" x="11777663" y="5534025"/>
          <p14:tracePt t="200803" x="11785600" y="5486400"/>
          <p14:tracePt t="200812" x="11793538" y="5454650"/>
          <p14:tracePt t="200819" x="11793538" y="5407025"/>
          <p14:tracePt t="200827" x="11793538" y="5375275"/>
          <p14:tracePt t="200836" x="11793538" y="5327650"/>
          <p14:tracePt t="200844" x="11785600" y="5286375"/>
          <p14:tracePt t="200851" x="11777663" y="5246688"/>
          <p14:tracePt t="200859" x="11769725" y="5207000"/>
          <p14:tracePt t="200867" x="11753850" y="5167313"/>
          <p14:tracePt t="200875" x="11737975" y="5127625"/>
          <p14:tracePt t="200884" x="11714163" y="5095875"/>
          <p14:tracePt t="200891" x="11698288" y="5064125"/>
          <p14:tracePt t="200899" x="11682413" y="5032375"/>
          <p14:tracePt t="200908" x="11657013" y="4992688"/>
          <p14:tracePt t="200916" x="11649075" y="4967288"/>
          <p14:tracePt t="200923" x="11625263" y="4935538"/>
          <p14:tracePt t="200933" x="11601450" y="4895850"/>
          <p14:tracePt t="200941" x="11569700" y="4872038"/>
          <p14:tracePt t="200947" x="11553825" y="4848225"/>
          <p14:tracePt t="200956" x="11537950" y="4832350"/>
          <p14:tracePt t="200964" x="11522075" y="4816475"/>
          <p14:tracePt t="200971" x="11506200" y="4800600"/>
          <p14:tracePt t="200979" x="11474450" y="4784725"/>
          <p14:tracePt t="200989" x="11450638" y="4776788"/>
          <p14:tracePt t="200996" x="11426825" y="4768850"/>
          <p14:tracePt t="201004" x="11403013" y="4768850"/>
          <p14:tracePt t="201013" x="11371263" y="4760913"/>
          <p14:tracePt t="201021" x="11331575" y="4760913"/>
          <p14:tracePt t="201027" x="11282363" y="4776788"/>
          <p14:tracePt t="201035" x="11250613" y="4784725"/>
          <p14:tracePt t="201043" x="11210925" y="4808538"/>
          <p14:tracePt t="201051" x="11171238" y="4824413"/>
          <p14:tracePt t="201059" x="11139488" y="4840288"/>
          <p14:tracePt t="201068" x="11099800" y="4872038"/>
          <p14:tracePt t="201076" x="11068050" y="4895850"/>
          <p14:tracePt t="201098" x="11004550" y="4976813"/>
          <p14:tracePt t="201100" x="10980738" y="5016500"/>
          <p14:tracePt t="201108" x="10955338" y="5064125"/>
          <p14:tracePt t="201115" x="10939463" y="5103813"/>
          <p14:tracePt t="201123" x="10931525" y="5167313"/>
          <p14:tracePt t="201131" x="10923588" y="5222875"/>
          <p14:tracePt t="201139" x="10915650" y="5286375"/>
          <p14:tracePt t="201147" x="10915650" y="5351463"/>
          <p14:tracePt t="201155" x="10915650" y="5414963"/>
          <p14:tracePt t="201165" x="10915650" y="5478463"/>
          <p14:tracePt t="201171" x="10923588" y="5565775"/>
          <p14:tracePt t="201179" x="10939463" y="5629275"/>
          <p14:tracePt t="201187" x="10947400" y="5702300"/>
          <p14:tracePt t="201196" x="10963275" y="5773738"/>
          <p14:tracePt t="201203" x="10980738" y="5837238"/>
          <p14:tracePt t="201211" x="10988675" y="5900738"/>
          <p14:tracePt t="201219" x="11012488" y="5964238"/>
          <p14:tracePt t="201227" x="11020425" y="6005513"/>
          <p14:tracePt t="201237" x="11028363" y="6045200"/>
          <p14:tracePt t="201244" x="11036300" y="6061075"/>
          <p14:tracePt t="201252" x="11052175" y="6084888"/>
          <p14:tracePt t="201259" x="11060113" y="6100763"/>
          <p14:tracePt t="201268" x="11068050" y="6116638"/>
          <p14:tracePt t="201276" x="11075988" y="6116638"/>
          <p14:tracePt t="201283" x="11083925" y="6132513"/>
          <p14:tracePt t="201300" x="11091863" y="6132513"/>
          <p14:tracePt t="201307" x="11099800" y="6140450"/>
          <p14:tracePt t="201315" x="11123613" y="6148388"/>
          <p14:tracePt t="201323" x="11139488" y="6148388"/>
          <p14:tracePt t="201332" x="11163300" y="6156325"/>
          <p14:tracePt t="201339" x="11187113" y="6164263"/>
          <p14:tracePt t="201348" x="11218863" y="6172200"/>
          <p14:tracePt t="201355" x="11258550" y="6172200"/>
          <p14:tracePt t="201364" x="11298238" y="6180138"/>
          <p14:tracePt t="201372" x="11355388" y="6180138"/>
          <p14:tracePt t="201380" x="11403013" y="6180138"/>
          <p14:tracePt t="201388" x="11450638" y="6180138"/>
          <p14:tracePt t="201396" x="11506200" y="6172200"/>
          <p14:tracePt t="201403" x="11561763" y="6164263"/>
          <p14:tracePt t="201412" x="11617325" y="6148388"/>
          <p14:tracePt t="201421" x="11664950" y="6132513"/>
          <p14:tracePt t="201429" x="11714163" y="6116638"/>
          <p14:tracePt t="201435" x="11753850" y="6092825"/>
          <p14:tracePt t="201443" x="11793538" y="6069013"/>
          <p14:tracePt t="201452" x="11833225" y="6045200"/>
          <p14:tracePt t="201459" x="11872913" y="6013450"/>
          <p14:tracePt t="201467" x="11904663" y="5972175"/>
          <p14:tracePt t="201475" x="11936413" y="5932488"/>
          <p14:tracePt t="201485" x="11968163" y="5876925"/>
          <p14:tracePt t="201492" x="11991975" y="5829300"/>
          <p14:tracePt t="201500" x="12015788" y="5781675"/>
          <p14:tracePt t="201508" x="12025313" y="5726113"/>
          <p14:tracePt t="201516" x="12041188" y="5662613"/>
          <p14:tracePt t="201523" x="12041188" y="5597525"/>
          <p14:tracePt t="201532" x="12041188" y="5534025"/>
          <p14:tracePt t="201539" x="12041188" y="5486400"/>
          <p14:tracePt t="201549" x="12041188" y="5430838"/>
          <p14:tracePt t="201555" x="12041188" y="5375275"/>
          <p14:tracePt t="201563" x="12041188" y="5327650"/>
          <p14:tracePt t="201572" x="12041188" y="5286375"/>
          <p14:tracePt t="201580" x="12033250" y="5246688"/>
          <p14:tracePt t="201588" x="12025313" y="5207000"/>
          <p14:tracePt t="201596" x="12015788" y="5167313"/>
          <p14:tracePt t="201603" x="11999913" y="5119688"/>
          <p14:tracePt t="201611" x="11984038" y="5095875"/>
          <p14:tracePt t="201619" x="11976100" y="5072063"/>
          <p14:tracePt t="201627" x="11960225" y="5048250"/>
          <p14:tracePt t="201636" x="11944350" y="5016500"/>
          <p14:tracePt t="201644" x="11928475" y="4992688"/>
          <p14:tracePt t="201652" x="11912600" y="4967288"/>
          <p14:tracePt t="201660" x="11896725" y="4943475"/>
          <p14:tracePt t="201667" x="11880850" y="4919663"/>
          <p14:tracePt t="201675" x="11857038" y="4895850"/>
          <p14:tracePt t="201684" x="11833225" y="4872038"/>
          <p14:tracePt t="201692" x="11817350" y="4848225"/>
          <p14:tracePt t="201700" x="11793538" y="4832350"/>
          <p14:tracePt t="201708" x="11769725" y="4816475"/>
          <p14:tracePt t="201716" x="11745913" y="4792663"/>
          <p14:tracePt t="201722" x="11722100" y="4784725"/>
          <p14:tracePt t="201732" x="11698288" y="4768850"/>
          <p14:tracePt t="201741" x="11664950" y="4752975"/>
          <p14:tracePt t="201748" x="11649075" y="4752975"/>
          <p14:tracePt t="201756" x="11633200" y="4745038"/>
          <p14:tracePt t="201765" x="11617325" y="4745038"/>
          <p14:tracePt t="201771" x="11585575" y="4745038"/>
          <p14:tracePt t="201779" x="11553825" y="4745038"/>
          <p14:tracePt t="201787" x="11537950" y="4745038"/>
          <p14:tracePt t="201796" x="11514138" y="4745038"/>
          <p14:tracePt t="201803" x="11490325" y="4752975"/>
          <p14:tracePt t="201811" x="11466513" y="4760913"/>
          <p14:tracePt t="201820" x="11450638" y="4768850"/>
          <p14:tracePt t="201827" x="11418888" y="4792663"/>
          <p14:tracePt t="201835" x="11387138" y="4808538"/>
          <p14:tracePt t="201843" x="11371263" y="4816475"/>
          <p14:tracePt t="201852" x="11355388" y="4840288"/>
          <p14:tracePt t="201859" x="11331575" y="4864100"/>
          <p14:tracePt t="201867" x="11306175" y="4887913"/>
          <p14:tracePt t="201875" x="11290300" y="4911725"/>
          <p14:tracePt t="201884" x="11274425" y="4943475"/>
          <p14:tracePt t="201891" x="11258550" y="4976813"/>
          <p14:tracePt t="201900" x="11250613" y="5008563"/>
          <p14:tracePt t="201907" x="11242675" y="5040313"/>
          <p14:tracePt t="201916" x="11234738" y="5064125"/>
          <p14:tracePt t="201923" x="11218863" y="5103813"/>
          <p14:tracePt t="201933" x="11218863" y="5143500"/>
          <p14:tracePt t="201939" x="11210925" y="5191125"/>
          <p14:tracePt t="201947" x="11202988" y="5230813"/>
          <p14:tracePt t="201955" x="11202988" y="5278438"/>
          <p14:tracePt t="201963" x="11195050" y="5327650"/>
          <p14:tracePt t="201971" x="11195050" y="5375275"/>
          <p14:tracePt t="201979" x="11195050" y="5414963"/>
          <p14:tracePt t="201988" x="11202988" y="5470525"/>
          <p14:tracePt t="201997" x="11202988" y="5510213"/>
          <p14:tracePt t="202003" x="11210925" y="5549900"/>
          <p14:tracePt t="202012" x="11210925" y="5589588"/>
          <p14:tracePt t="202020" x="11226800" y="5637213"/>
          <p14:tracePt t="202027" x="11226800" y="5670550"/>
          <p14:tracePt t="202036" x="11242675" y="5702300"/>
          <p14:tracePt t="202043" x="11250613" y="5726113"/>
          <p14:tracePt t="202052" x="11266488" y="5757863"/>
          <p14:tracePt t="202061" x="11266488" y="5773738"/>
          <p14:tracePt t="202068" x="11282363" y="5797550"/>
          <p14:tracePt t="202076" x="11298238" y="5821363"/>
          <p14:tracePt t="202096" x="11306175" y="5837238"/>
          <p14:tracePt t="202101" x="11306175" y="5845175"/>
          <p14:tracePt t="202109" x="11306175" y="5853113"/>
          <p14:tracePt t="202117" x="11314113" y="5861050"/>
          <p14:tracePt t="202131" x="11323638" y="5868988"/>
          <p14:tracePt t="202139" x="11339513" y="5876925"/>
          <p14:tracePt t="202148" x="11355388" y="5892800"/>
          <p14:tracePt t="202155" x="11371263" y="5892800"/>
          <p14:tracePt t="202164" x="11395075" y="5900738"/>
          <p14:tracePt t="202172" x="11418888" y="5908675"/>
          <p14:tracePt t="202180" x="11458575" y="5908675"/>
          <p14:tracePt t="202187" x="11498263" y="5908675"/>
          <p14:tracePt t="202196" x="11537950" y="5916613"/>
          <p14:tracePt t="202203" x="11577638" y="5916613"/>
          <p14:tracePt t="202211" x="11609388" y="5916613"/>
          <p14:tracePt t="202220" x="11649075" y="5916613"/>
          <p14:tracePt t="202229" x="11698288" y="5916613"/>
          <p14:tracePt t="202235" x="11722100" y="5908675"/>
          <p14:tracePt t="202243" x="11761788" y="5908675"/>
          <p14:tracePt t="202252" x="11793538" y="5892800"/>
          <p14:tracePt t="202258" x="11809413" y="5892800"/>
          <p14:tracePt t="202267" x="11849100" y="5876925"/>
          <p14:tracePt t="202276" x="11880850" y="5868988"/>
          <p14:tracePt t="202284" x="11912600" y="5853113"/>
          <p14:tracePt t="202291" x="11944350" y="5837238"/>
          <p14:tracePt t="202299" x="11976100" y="5813425"/>
          <p14:tracePt t="202306" x="12007850" y="5797550"/>
          <p14:tracePt t="202316" x="12041188" y="5773738"/>
          <p14:tracePt t="202323" x="12072938" y="5749925"/>
          <p14:tracePt t="202331" x="12096750" y="5718175"/>
          <p14:tracePt t="202340" x="12120563" y="5694363"/>
          <p14:tracePt t="202348" x="12144375" y="5662613"/>
          <p14:tracePt t="202355" x="12160250" y="5621338"/>
          <p14:tracePt t="202363" x="12176125" y="5589588"/>
          <p14:tracePt t="202372" x="12184063" y="5557838"/>
          <p14:tracePt t="202412" x="12176125" y="5319713"/>
          <p14:tracePt t="202420" x="12168188" y="5286375"/>
          <p14:tracePt t="202427" x="12160250" y="5238750"/>
          <p14:tracePt t="202435" x="12144375" y="5199063"/>
          <p14:tracePt t="202444" x="12128500" y="5151438"/>
          <p14:tracePt t="202453" x="12104688" y="5111750"/>
          <p14:tracePt t="202460" x="12088813" y="5080000"/>
          <p14:tracePt t="202467" x="12072938" y="5048250"/>
          <p14:tracePt t="202475" x="12057063" y="5024438"/>
          <p14:tracePt t="202484" x="12041188" y="5000625"/>
          <p14:tracePt t="202492" x="12025313" y="4967288"/>
          <p14:tracePt t="202501" x="12015788" y="4959350"/>
          <p14:tracePt t="202508" x="12007850" y="4943475"/>
          <p14:tracePt t="202516" x="11999913" y="4927600"/>
          <p14:tracePt t="202524" x="11991975" y="4911725"/>
          <p14:tracePt t="202532" x="11976100" y="4895850"/>
          <p14:tracePt t="202540" x="11968163" y="4887913"/>
          <p14:tracePt t="202548" x="11952288" y="4872038"/>
          <p14:tracePt t="202557" x="11936413" y="4856163"/>
          <p14:tracePt t="202566" x="11920538" y="4848225"/>
          <p14:tracePt t="202572" x="11912600" y="4840288"/>
          <p14:tracePt t="202580" x="11904663" y="4832350"/>
          <p14:tracePt t="202587" x="11888788" y="4816475"/>
          <p14:tracePt t="202596" x="11880850" y="4808538"/>
          <p14:tracePt t="202603" x="11864975" y="4800600"/>
          <p14:tracePt t="202611" x="11857038" y="4792663"/>
          <p14:tracePt t="202619" x="11849100" y="4792663"/>
          <p14:tracePt t="202628" x="11841163" y="4784725"/>
          <p14:tracePt t="202637" x="11833225" y="4784725"/>
          <p14:tracePt t="202676" x="11825288" y="4784725"/>
          <p14:tracePt t="202684" x="11801475" y="4784725"/>
          <p14:tracePt t="202692" x="11785600" y="4784725"/>
          <p14:tracePt t="202699" x="11761788" y="4792663"/>
          <p14:tracePt t="202707" x="11737975" y="4808538"/>
          <p14:tracePt t="202716" x="11706225" y="4824413"/>
          <p14:tracePt t="202723" x="11674475" y="4840288"/>
          <p14:tracePt t="202733" x="11649075" y="4864100"/>
          <p14:tracePt t="202740" x="11609388" y="4895850"/>
          <p14:tracePt t="202749" x="11577638" y="4919663"/>
          <p14:tracePt t="202755" x="11545888" y="4943475"/>
          <p14:tracePt t="202763" x="11522075" y="4976813"/>
          <p14:tracePt t="202771" x="11498263" y="5008563"/>
          <p14:tracePt t="202780" x="11482388" y="5040313"/>
          <p14:tracePt t="202788" x="11466513" y="5072063"/>
          <p14:tracePt t="202796" x="11442700" y="5095875"/>
          <p14:tracePt t="202804" x="11426825" y="5135563"/>
          <p14:tracePt t="202811" x="11418888" y="5167313"/>
          <p14:tracePt t="202821" x="11403013" y="5199063"/>
          <p14:tracePt t="202828" x="11395075" y="5230813"/>
          <p14:tracePt t="202837" x="11387138" y="5262563"/>
          <p14:tracePt t="202845" x="11379200" y="5294313"/>
          <p14:tracePt t="202852" x="11379200" y="5327650"/>
          <p14:tracePt t="202861" x="11371263" y="5375275"/>
          <p14:tracePt t="202868" x="11371263" y="5407025"/>
          <p14:tracePt t="202877" x="11371263" y="5438775"/>
          <p14:tracePt t="202885" x="11371263" y="5470525"/>
          <p14:tracePt t="202892" x="11371263" y="5510213"/>
          <p14:tracePt t="202900" x="11371263" y="5534025"/>
          <p14:tracePt t="202908" x="11371263" y="5565775"/>
          <p14:tracePt t="202916" x="11371263" y="5597525"/>
          <p14:tracePt t="202923" x="11379200" y="5629275"/>
          <p14:tracePt t="202931" x="11379200" y="5653088"/>
          <p14:tracePt t="202939" x="11387138" y="5678488"/>
          <p14:tracePt t="202948" x="11387138" y="5710238"/>
          <p14:tracePt t="202957" x="11395075" y="5734050"/>
          <p14:tracePt t="202965" x="11403013" y="5765800"/>
          <p14:tracePt t="202972" x="11403013" y="5789613"/>
          <p14:tracePt t="202980" x="11410950" y="5813425"/>
          <p14:tracePt t="202987" x="11410950" y="5829300"/>
          <p14:tracePt t="202996" x="11418888" y="5861050"/>
          <p14:tracePt t="203003" x="11426825" y="5884863"/>
          <p14:tracePt t="203011" x="11434763" y="5908675"/>
          <p14:tracePt t="203021" x="11442700" y="5932488"/>
          <p14:tracePt t="203027" x="11458575" y="5956300"/>
          <p14:tracePt t="203036" x="11458575" y="5972175"/>
          <p14:tracePt t="203044" x="11474450" y="5995988"/>
          <p14:tracePt t="203052" x="11490325" y="6021388"/>
          <p14:tracePt t="203059" x="11498263" y="6037263"/>
          <p14:tracePt t="203067" x="11506200" y="6045200"/>
          <p14:tracePt t="203075" x="11506200" y="6053138"/>
          <p14:tracePt t="203096" x="11514138" y="6061075"/>
          <p14:tracePt t="203107" x="11514138" y="6069013"/>
          <p14:tracePt t="203172" x="11530013" y="6069013"/>
          <p14:tracePt t="203181" x="11561763" y="6069013"/>
          <p14:tracePt t="203189" x="11585575" y="6069013"/>
          <p14:tracePt t="203203" x="11617325" y="6069013"/>
          <p14:tracePt t="203211" x="11682413" y="6069013"/>
          <p14:tracePt t="203220" x="11706225" y="6069013"/>
          <p14:tracePt t="203229" x="11737975" y="6069013"/>
          <p14:tracePt t="203236" x="11761788" y="6069013"/>
          <p14:tracePt t="203245" x="11785600" y="6076950"/>
          <p14:tracePt t="203252" x="11817350" y="6076950"/>
          <p14:tracePt t="203260" x="11833225" y="6076950"/>
          <p14:tracePt t="203267" x="11849100" y="6076950"/>
          <p14:tracePt t="203276" x="11864975" y="6076950"/>
          <p14:tracePt t="203283" x="11880850" y="6069013"/>
          <p14:tracePt t="203292" x="11912600" y="6061075"/>
          <p14:tracePt t="203300" x="11920538" y="6053138"/>
          <p14:tracePt t="203308" x="11936413" y="6045200"/>
          <p14:tracePt t="203317" x="11944350" y="6037263"/>
          <p14:tracePt t="203324" x="11960225" y="6021388"/>
          <p14:tracePt t="203332" x="11968163" y="5995988"/>
          <p14:tracePt t="203339" x="11984038" y="5972175"/>
          <p14:tracePt t="203348" x="11991975" y="5948363"/>
          <p14:tracePt t="203357" x="11999913" y="5924550"/>
          <p14:tracePt t="203365" x="12007850" y="5892800"/>
          <p14:tracePt t="203372" x="12015788" y="5868988"/>
          <p14:tracePt t="203380" x="12025313" y="5829300"/>
          <p14:tracePt t="203387" x="12025313" y="5797550"/>
          <p14:tracePt t="203396" x="12025313" y="5765800"/>
          <p14:tracePt t="203405" x="12025313" y="5726113"/>
          <p14:tracePt t="203413" x="12025313" y="5702300"/>
          <p14:tracePt t="203421" x="12025313" y="5662613"/>
          <p14:tracePt t="203429" x="12025313" y="5629275"/>
          <p14:tracePt t="203436" x="12015788" y="5589588"/>
          <p14:tracePt t="203444" x="12015788" y="5541963"/>
          <p14:tracePt t="203452" x="11999913" y="5502275"/>
          <p14:tracePt t="203460" x="11991975" y="5470525"/>
          <p14:tracePt t="203468" x="11984038" y="5438775"/>
          <p14:tracePt t="203477" x="11976100" y="5407025"/>
          <p14:tracePt t="203484" x="11960225" y="5375275"/>
          <p14:tracePt t="203492" x="11944350" y="5343525"/>
          <p14:tracePt t="203499" x="11936413" y="5319713"/>
          <p14:tracePt t="203507" x="11928475" y="5302250"/>
          <p14:tracePt t="203516" x="11920538" y="5278438"/>
          <p14:tracePt t="203525" x="11912600" y="5270500"/>
          <p14:tracePt t="203532" x="11904663" y="5254625"/>
          <p14:tracePt t="203540" x="11896725" y="5238750"/>
          <p14:tracePt t="203556" x="11888788" y="5222875"/>
          <p14:tracePt t="203565" x="11880850" y="5214938"/>
          <p14:tracePt t="203572" x="11872913" y="5199063"/>
          <p14:tracePt t="203581" x="11872913" y="5191125"/>
          <p14:tracePt t="203588" x="11864975" y="5183188"/>
          <p14:tracePt t="203596" x="11857038" y="5175250"/>
          <p14:tracePt t="203605" x="11841163" y="5159375"/>
          <p14:tracePt t="203612" x="11833225" y="5143500"/>
          <p14:tracePt t="203620" x="11825288" y="5135563"/>
          <p14:tracePt t="203629" x="11817350" y="5127625"/>
          <p14:tracePt t="203636" x="11809413" y="5119688"/>
          <p14:tracePt t="203644" x="11793538" y="5103813"/>
          <p14:tracePt t="203653" x="11785600" y="5103813"/>
          <p14:tracePt t="203660" x="11777663" y="5095875"/>
          <p14:tracePt t="203668" x="11761788" y="5087938"/>
          <p14:tracePt t="203675" x="11745913" y="5087938"/>
          <p14:tracePt t="203683" x="11737975" y="5087938"/>
          <p14:tracePt t="203691" x="11722100" y="5087938"/>
          <p14:tracePt t="203700" x="11706225" y="5087938"/>
          <p14:tracePt t="203708" x="11690350" y="5087938"/>
          <p14:tracePt t="203716" x="11664950" y="5095875"/>
          <p14:tracePt t="203724" x="11649075" y="5103813"/>
          <p14:tracePt t="203732" x="11625263" y="5119688"/>
          <p14:tracePt t="203739" x="11601450" y="5135563"/>
          <p14:tracePt t="203749" x="11569700" y="5159375"/>
          <p14:tracePt t="203756" x="11553825" y="5175250"/>
          <p14:tracePt t="203764" x="11530013" y="5207000"/>
          <p14:tracePt t="203774" x="11506200" y="5230813"/>
          <p14:tracePt t="203781" x="11490325" y="5270500"/>
          <p14:tracePt t="203788" x="11474450" y="5286375"/>
          <p14:tracePt t="203797" x="11466513" y="5319713"/>
          <p14:tracePt t="203805" x="11450638" y="5367338"/>
          <p14:tracePt t="203812" x="11434763" y="5399088"/>
          <p14:tracePt t="203820" x="11426825" y="5430838"/>
          <p14:tracePt t="203828" x="11418888" y="5470525"/>
          <p14:tracePt t="203837" x="11410950" y="5510213"/>
          <p14:tracePt t="203843" x="11410950" y="5549900"/>
          <p14:tracePt t="203852" x="11410950" y="5581650"/>
          <p14:tracePt t="203859" x="11403013" y="5613400"/>
          <p14:tracePt t="203868" x="11403013" y="5645150"/>
          <p14:tracePt t="203876" x="11403013" y="5662613"/>
          <p14:tracePt t="203884" x="11403013" y="5678488"/>
          <p14:tracePt t="203892" x="11410950" y="5686425"/>
          <p14:tracePt t="203907" x="11410950" y="5694363"/>
          <p14:tracePt t="203949" x="11426825" y="5702300"/>
          <p14:tracePt t="203955" x="11450638" y="5694363"/>
          <p14:tracePt t="203964" x="11482388" y="5686425"/>
          <p14:tracePt t="203971" x="11514138" y="5670550"/>
          <p14:tracePt t="203980" x="11545888" y="5653088"/>
          <p14:tracePt t="203988" x="11577638" y="5637213"/>
          <p14:tracePt t="203998" x="11617325" y="5613400"/>
          <p14:tracePt t="204004" x="11657013" y="5589588"/>
          <p14:tracePt t="204011" x="11706225" y="5557838"/>
          <p14:tracePt t="204019" x="11737975" y="5526088"/>
          <p14:tracePt t="204028" x="11777663" y="5502275"/>
          <p14:tracePt t="204037" x="11809413" y="5462588"/>
          <p14:tracePt t="204045" x="11833225" y="5430838"/>
          <p14:tracePt t="204052" x="11857038" y="5399088"/>
          <p14:tracePt t="204060" x="11864975" y="5375275"/>
          <p14:tracePt t="204068" x="11880850" y="5351463"/>
          <p14:tracePt t="204075" x="11888788" y="5335588"/>
          <p14:tracePt t="204095" x="11904663" y="5302250"/>
          <p14:tracePt t="204100" x="11912600" y="5286375"/>
          <p14:tracePt t="204109" x="11920538" y="5270500"/>
          <p14:tracePt t="204116" x="11920538" y="5262563"/>
          <p14:tracePt t="204123" x="11936413" y="5246688"/>
          <p14:tracePt t="204131" x="11936413" y="5238750"/>
          <p14:tracePt t="204140" x="11944350" y="5222875"/>
          <p14:tracePt t="204147" x="11952288" y="5214938"/>
          <p14:tracePt t="204156" x="11952288" y="5207000"/>
          <p14:tracePt t="204164" x="11968163" y="5191125"/>
          <p14:tracePt t="204172" x="11976100" y="5183188"/>
          <p14:tracePt t="204180" x="11984038" y="5175250"/>
          <p14:tracePt t="204188" x="11991975" y="5167313"/>
          <p14:tracePt t="204196" x="11999913" y="5159375"/>
          <p14:tracePt t="204203" x="11999913" y="5151438"/>
          <p14:tracePt t="204211" x="12007850" y="5143500"/>
          <p14:tracePt t="204317" x="11991975" y="5151438"/>
          <p14:tracePt t="204323" x="11960225" y="5175250"/>
          <p14:tracePt t="204333" x="11936413" y="5191125"/>
          <p14:tracePt t="204340" x="11904663" y="5214938"/>
          <p14:tracePt t="204348" x="11864975" y="5238750"/>
          <p14:tracePt t="204356" x="11809413" y="5270500"/>
          <p14:tracePt t="204364" x="11769725" y="5302250"/>
          <p14:tracePt t="204372" x="11714163" y="5327650"/>
          <p14:tracePt t="204382" x="11674475" y="5351463"/>
          <p14:tracePt t="204388" x="11617325" y="5383213"/>
          <p14:tracePt t="204397" x="11569700" y="5399088"/>
          <p14:tracePt t="204404" x="11522075" y="5414963"/>
          <p14:tracePt t="204412" x="11474450" y="5438775"/>
          <p14:tracePt t="204419" x="11426825" y="5462588"/>
          <p14:tracePt t="204428" x="11387138" y="5486400"/>
          <p14:tracePt t="204436" x="11331575" y="5510213"/>
          <p14:tracePt t="204445" x="11290300" y="5534025"/>
          <p14:tracePt t="204453" x="11266488" y="5549900"/>
          <p14:tracePt t="204460" x="11234738" y="5565775"/>
          <p14:tracePt t="204468" x="11202988" y="5581650"/>
          <p14:tracePt t="204475" x="11187113" y="5589588"/>
          <p14:tracePt t="204483" x="11171238" y="5605463"/>
          <p14:tracePt t="204492" x="11163300" y="5605463"/>
          <p14:tracePt t="204500" x="11147425" y="5621338"/>
          <p14:tracePt t="207277" x="11139488" y="5629275"/>
          <p14:tracePt t="207501" x="11131550" y="5621338"/>
          <p14:tracePt t="207509" x="11115675" y="5581650"/>
          <p14:tracePt t="207516" x="11083925" y="5518150"/>
          <p14:tracePt t="207524" x="11044238" y="5438775"/>
          <p14:tracePt t="207533" x="10988675" y="5351463"/>
          <p14:tracePt t="207540" x="10931525" y="5270500"/>
          <p14:tracePt t="207548" x="10875963" y="5175250"/>
          <p14:tracePt t="207557" x="10780713" y="5024438"/>
          <p14:tracePt t="207565" x="10685463" y="4895850"/>
          <p14:tracePt t="207573" x="10588625" y="4760913"/>
          <p14:tracePt t="207580" x="10485438" y="4624388"/>
          <p14:tracePt t="207589" x="10390188" y="4505325"/>
          <p14:tracePt t="207597" x="10279063" y="4354513"/>
          <p14:tracePt t="207604" x="10158413" y="4202113"/>
          <p14:tracePt t="207613" x="10023475" y="4059238"/>
          <p14:tracePt t="207620" x="9902825" y="3930650"/>
          <p14:tracePt t="207628" x="9783763" y="3811588"/>
          <p14:tracePt t="207636" x="9672638" y="3708400"/>
          <p14:tracePt t="207645" x="9559925" y="3595688"/>
          <p14:tracePt t="207652" x="9440863" y="3500438"/>
          <p14:tracePt t="207662" x="9313863" y="3405188"/>
          <p14:tracePt t="207670" x="9201150" y="3325813"/>
          <p14:tracePt t="207678" x="9090025" y="3244850"/>
          <p14:tracePt t="207685" x="8994775" y="3181350"/>
          <p14:tracePt t="207693" x="8874125" y="3109913"/>
          <p14:tracePt t="207700" x="8763000" y="3054350"/>
          <p14:tracePt t="207709" x="8643938" y="2998788"/>
          <p14:tracePt t="207716" x="8523288" y="2951163"/>
          <p14:tracePt t="207724" x="8396288" y="2901950"/>
          <p14:tracePt t="207732" x="8285163" y="2878138"/>
          <p14:tracePt t="207739" x="8164513" y="2846388"/>
          <p14:tracePt t="207748" x="8045450" y="2830513"/>
          <p14:tracePt t="207756" x="7926388" y="2814638"/>
          <p14:tracePt t="207764" x="7813675" y="2798763"/>
          <p14:tracePt t="207771" x="7710488" y="2782888"/>
          <p14:tracePt t="207780" x="7631113" y="2782888"/>
          <p14:tracePt t="207789" x="7535863" y="2782888"/>
          <p14:tracePt t="207797" x="7431088" y="2782888"/>
          <p14:tracePt t="207804" x="7343775" y="2782888"/>
          <p14:tracePt t="207812" x="7240588" y="2790825"/>
          <p14:tracePt t="207821" x="7145338" y="2790825"/>
          <p14:tracePt t="207829" x="7056438" y="2798763"/>
          <p14:tracePt t="207836" x="6977063" y="2806700"/>
          <p14:tracePt t="207844" x="6897688" y="2814638"/>
          <p14:tracePt t="207852" x="6826250" y="2822575"/>
          <p14:tracePt t="207861" x="6761163" y="2838450"/>
          <p14:tracePt t="207868" x="6697663" y="2854325"/>
          <p14:tracePt t="207877" x="6634163" y="2870200"/>
          <p14:tracePt t="207885" x="6586538" y="2878138"/>
          <p14:tracePt t="207892" x="6523038" y="2901950"/>
          <p14:tracePt t="207900" x="6475413" y="2919413"/>
          <p14:tracePt t="207910" x="6402388" y="2943225"/>
          <p14:tracePt t="207916" x="6354763" y="2959100"/>
          <p14:tracePt t="207925" x="6299200" y="2990850"/>
          <p14:tracePt t="207932" x="6251575" y="3014663"/>
          <p14:tracePt t="207940" x="6203950" y="3046413"/>
          <p14:tracePt t="207948" x="6164263" y="3078163"/>
          <p14:tracePt t="207957" x="6124575" y="3117850"/>
          <p14:tracePt t="207965" x="6100763" y="3141663"/>
          <p14:tracePt t="207973" x="6059488" y="3173413"/>
          <p14:tracePt t="207980" x="6035675" y="3205163"/>
          <p14:tracePt t="207988" x="6019800" y="3221038"/>
          <p14:tracePt t="207997" x="5995988" y="3244850"/>
          <p14:tracePt t="208013" x="5988050" y="3252788"/>
          <p14:tracePt t="208020" x="5980113" y="3262313"/>
          <p14:tracePt t="208052" x="5972175" y="3270250"/>
          <p14:tracePt t="208212" x="5964238" y="3278188"/>
          <p14:tracePt t="208230" x="5948363" y="3278188"/>
          <p14:tracePt t="208237" x="5932488" y="3286125"/>
          <p14:tracePt t="208245" x="5900738" y="3302000"/>
          <p14:tracePt t="208253" x="5868988" y="3317875"/>
          <p14:tracePt t="208260" x="5837238" y="3333750"/>
          <p14:tracePt t="208269" x="5797550" y="3357563"/>
          <p14:tracePt t="208276" x="5757863" y="3389313"/>
          <p14:tracePt t="208284" x="5716588" y="3405188"/>
          <p14:tracePt t="208293" x="5668963" y="3436938"/>
          <p14:tracePt t="208300" x="5637213" y="3468688"/>
          <p14:tracePt t="208309" x="5597525" y="3500438"/>
          <p14:tracePt t="208316" x="5573713" y="3524250"/>
          <p14:tracePt t="208324" x="5534025" y="3556000"/>
          <p14:tracePt t="208332" x="5518150" y="3579813"/>
          <p14:tracePt t="208340" x="5502275" y="3595688"/>
          <p14:tracePt t="208348" x="5486400" y="3605213"/>
          <p14:tracePt t="208356" x="5478463" y="3621088"/>
          <p14:tracePt t="208364" x="5470525" y="3629025"/>
          <p14:tracePt t="208372" x="5454650" y="3644900"/>
          <p14:tracePt t="208381" x="5446713" y="3652838"/>
          <p14:tracePt t="208388" x="5438775" y="3660775"/>
          <p14:tracePt t="208396" x="5438775" y="3668713"/>
          <p14:tracePt t="208404" x="5430838" y="3668713"/>
          <p14:tracePt t="208414" x="5430838" y="3676650"/>
          <p14:tracePt t="208421" x="5422900" y="3684588"/>
          <p14:tracePt t="208437" x="5422900" y="3692525"/>
          <p14:tracePt t="208452" x="5414963" y="3700463"/>
          <p14:tracePt t="208461" x="5414963" y="3708400"/>
          <p14:tracePt t="208485" x="5407025" y="3716338"/>
          <p14:tracePt t="208492" x="5407025" y="3724275"/>
          <p14:tracePt t="208516" x="5397500" y="3732213"/>
          <p14:tracePt t="208524" x="5397500" y="3740150"/>
          <p14:tracePt t="208533" x="5389563" y="3748088"/>
          <p14:tracePt t="208548" x="5381625" y="3756025"/>
          <p14:tracePt t="208557" x="5373688" y="3763963"/>
          <p14:tracePt t="208564" x="5365750" y="3771900"/>
          <p14:tracePt t="208572" x="5349875" y="3779838"/>
          <p14:tracePt t="208581" x="5341938" y="3787775"/>
          <p14:tracePt t="208588" x="5318125" y="3787775"/>
          <p14:tracePt t="208597" x="5294313" y="3803650"/>
          <p14:tracePt t="208605" x="5254625" y="3819525"/>
          <p14:tracePt t="208613" x="5207000" y="3835400"/>
          <p14:tracePt t="208620" x="5167313" y="3835400"/>
          <p14:tracePt t="208629" x="5111750" y="3843338"/>
          <p14:tracePt t="208636" x="5064125" y="3851275"/>
          <p14:tracePt t="208646" x="4999038" y="3867150"/>
          <p14:tracePt t="208652" x="4935538" y="3875088"/>
          <p14:tracePt t="208661" x="4856163" y="3883025"/>
          <p14:tracePt t="208668" x="4800600" y="3890963"/>
          <p14:tracePt t="208677" x="4745038" y="3890963"/>
          <p14:tracePt t="208684" x="4679950" y="3890963"/>
          <p14:tracePt t="208692" x="4624388" y="3890963"/>
          <p14:tracePt t="208701" x="4552950" y="3890963"/>
          <p14:tracePt t="208708" x="4489450" y="3890963"/>
          <p14:tracePt t="208717" x="4425950" y="3890963"/>
          <p14:tracePt t="208724" x="4344988" y="3890963"/>
          <p14:tracePt t="208733" x="4289425" y="3890963"/>
          <p14:tracePt t="208742" x="4210050" y="3890963"/>
          <p14:tracePt t="208750" x="4162425" y="3883025"/>
          <p14:tracePt t="208757" x="4090988" y="3883025"/>
          <p14:tracePt t="208765" x="4043363" y="3883025"/>
          <p14:tracePt t="208773" x="3978275" y="3883025"/>
          <p14:tracePt t="208780" x="3914775" y="3875088"/>
          <p14:tracePt t="208788" x="3859213" y="3875088"/>
          <p14:tracePt t="208797" x="3803650" y="3875088"/>
          <p14:tracePt t="208806" x="3748088" y="3875088"/>
          <p14:tracePt t="208813" x="3700463" y="3875088"/>
          <p14:tracePt t="208821" x="3651250" y="3867150"/>
          <p14:tracePt t="208829" x="3603625" y="3867150"/>
          <p14:tracePt t="208836" x="3556000" y="3867150"/>
          <p14:tracePt t="208845" x="3500438" y="3867150"/>
          <p14:tracePt t="208853" x="3452813" y="3867150"/>
          <p14:tracePt t="208861" x="3421063" y="3867150"/>
          <p14:tracePt t="208868" x="3373438" y="3859213"/>
          <p14:tracePt t="208877" x="3341688" y="3859213"/>
          <p14:tracePt t="208885" x="3300413" y="3859213"/>
          <p14:tracePt t="208892" x="3252788" y="3859213"/>
          <p14:tracePt t="208901" x="3221038" y="3859213"/>
          <p14:tracePt t="208908" x="3189288" y="3859213"/>
          <p14:tracePt t="208916" x="3157538" y="3859213"/>
          <p14:tracePt t="208924" x="3133725" y="3859213"/>
          <p14:tracePt t="208933" x="3101975" y="3859213"/>
          <p14:tracePt t="208940" x="3086100" y="3859213"/>
          <p14:tracePt t="208948" x="3054350" y="3859213"/>
          <p14:tracePt t="208956" x="3038475" y="3859213"/>
          <p14:tracePt t="208964" x="3022600" y="3859213"/>
          <p14:tracePt t="208972" x="3014663" y="3859213"/>
          <p14:tracePt t="208980" x="2998788" y="3859213"/>
          <p14:tracePt t="208989" x="2982913" y="3859213"/>
          <p14:tracePt t="208998" x="2967038" y="3851275"/>
          <p14:tracePt t="209005" x="2949575" y="3851275"/>
          <p14:tracePt t="209012" x="2933700" y="3851275"/>
          <p14:tracePt t="209021" x="2909888" y="3851275"/>
          <p14:tracePt t="209029" x="2894013" y="3851275"/>
          <p14:tracePt t="209036" x="2878138" y="3851275"/>
          <p14:tracePt t="209045" x="2854325" y="3851275"/>
          <p14:tracePt t="209052" x="2846388" y="3851275"/>
          <p14:tracePt t="209061" x="2822575" y="3851275"/>
          <p14:tracePt t="209069" x="2798763" y="3851275"/>
          <p14:tracePt t="209076" x="2782888" y="3851275"/>
          <p14:tracePt t="209085" x="2759075" y="3851275"/>
          <p14:tracePt t="209093" x="2743200" y="3851275"/>
          <p14:tracePt t="209100" x="2727325" y="3851275"/>
          <p14:tracePt t="209108" x="2703513" y="3851275"/>
          <p14:tracePt t="209116" x="2687638" y="3851275"/>
          <p14:tracePt t="209128" x="2679700" y="3851275"/>
          <p14:tracePt t="209132" x="2671763" y="3851275"/>
          <p14:tracePt t="209141" x="2663825" y="3851275"/>
          <p14:tracePt t="209148" x="2655888" y="3851275"/>
          <p14:tracePt t="209156" x="2640013" y="3851275"/>
          <p14:tracePt t="209166" x="2632075" y="3851275"/>
          <p14:tracePt t="209173" x="2616200" y="3851275"/>
          <p14:tracePt t="209181" x="2598738" y="3851275"/>
          <p14:tracePt t="209189" x="2582863" y="3851275"/>
          <p14:tracePt t="209196" x="2566988" y="3851275"/>
          <p14:tracePt t="209204" x="2551113" y="3851275"/>
          <p14:tracePt t="209213" x="2535238" y="3851275"/>
          <p14:tracePt t="209220" x="2511425" y="3851275"/>
          <p14:tracePt t="209229" x="2487613" y="3851275"/>
          <p14:tracePt t="209237" x="2455863" y="3851275"/>
          <p14:tracePt t="209245" x="2424113" y="3851275"/>
          <p14:tracePt t="209253" x="2408238" y="3851275"/>
          <p14:tracePt t="209261" x="2384425" y="3851275"/>
          <p14:tracePt t="209270" x="2368550" y="3851275"/>
          <p14:tracePt t="209277" x="2352675" y="3851275"/>
          <p14:tracePt t="209285" x="2336800" y="3851275"/>
          <p14:tracePt t="209293" x="2320925" y="3851275"/>
          <p14:tracePt t="209300" x="2312988" y="3851275"/>
          <p14:tracePt t="209308" x="2297113" y="3851275"/>
          <p14:tracePt t="209316" x="2289175" y="3851275"/>
          <p14:tracePt t="209324" x="2281238" y="3851275"/>
          <p14:tracePt t="209333" x="2273300" y="3851275"/>
          <p14:tracePt t="209349" x="2255838" y="3851275"/>
          <p14:tracePt t="209357" x="2247900" y="3851275"/>
          <p14:tracePt t="209364" x="2239963" y="3851275"/>
          <p14:tracePt t="209373" x="2216150" y="3851275"/>
          <p14:tracePt t="209380" x="2208213" y="3851275"/>
          <p14:tracePt t="209389" x="2200275" y="3851275"/>
          <p14:tracePt t="209396" x="2184400" y="3851275"/>
          <p14:tracePt t="209421" x="2176463" y="3851275"/>
          <p14:tracePt t="209429" x="2168525" y="3851275"/>
          <p14:tracePt t="209445" x="2160588" y="3851275"/>
          <p14:tracePt t="209461" x="2152650" y="3851275"/>
          <p14:tracePt t="209620" x="2168525" y="3851275"/>
          <p14:tracePt t="209629" x="2200275" y="3851275"/>
          <p14:tracePt t="209637" x="2232025" y="3851275"/>
          <p14:tracePt t="209645" x="2255838" y="3835400"/>
          <p14:tracePt t="209652" x="2289175" y="3827463"/>
          <p14:tracePt t="209661" x="2320925" y="3827463"/>
          <p14:tracePt t="209668" x="2352675" y="3819525"/>
          <p14:tracePt t="209677" x="2384425" y="3811588"/>
          <p14:tracePt t="209684" x="2416175" y="3803650"/>
          <p14:tracePt t="209693" x="2447925" y="3795713"/>
          <p14:tracePt t="209701" x="2463800" y="3787775"/>
          <p14:tracePt t="209708" x="2479675" y="3787775"/>
          <p14:tracePt t="209717" x="2495550" y="3779838"/>
          <p14:tracePt t="209725" x="2511425" y="3771900"/>
          <p14:tracePt t="209732" x="2527300" y="3756025"/>
          <p14:tracePt t="209741" x="2535238" y="3756025"/>
          <p14:tracePt t="209749" x="2559050" y="3740150"/>
          <p14:tracePt t="209756" x="2566988" y="3732213"/>
          <p14:tracePt t="209764" x="2574925" y="3708400"/>
          <p14:tracePt t="209772" x="2590800" y="3684588"/>
          <p14:tracePt t="209780" x="2606675" y="3652838"/>
          <p14:tracePt t="209790" x="2640013" y="3605213"/>
          <p14:tracePt t="209798" x="2655888" y="3563938"/>
          <p14:tracePt t="209805" x="2671763" y="3516313"/>
          <p14:tracePt t="209813" x="2703513" y="3452813"/>
          <p14:tracePt t="209820" x="2743200" y="3397250"/>
          <p14:tracePt t="209829" x="2774950" y="3341688"/>
          <p14:tracePt t="209836" x="2806700" y="3286125"/>
          <p14:tracePt t="209846" x="2830513" y="3236913"/>
          <p14:tracePt t="209853" x="2870200" y="3181350"/>
          <p14:tracePt t="209861" x="2909888" y="3117850"/>
          <p14:tracePt t="209869" x="2933700" y="3070225"/>
          <p14:tracePt t="209879" x="2957513" y="3014663"/>
          <p14:tracePt t="209885" x="2982913" y="2974975"/>
          <p14:tracePt t="209894" x="2990850" y="2935288"/>
          <p14:tracePt t="209902" x="3006725" y="2886075"/>
          <p14:tracePt t="209910" x="3014663" y="2854325"/>
          <p14:tracePt t="209918" x="3030538" y="2822575"/>
          <p14:tracePt t="209924" x="3030538" y="2790825"/>
          <p14:tracePt t="209933" x="3038475" y="2759075"/>
          <p14:tracePt t="209940" x="3038475" y="2727325"/>
          <p14:tracePt t="209949" x="3038475" y="2711450"/>
          <p14:tracePt t="209957" x="3038475" y="2695575"/>
          <p14:tracePt t="209965" x="3038475" y="2679700"/>
          <p14:tracePt t="209981" x="3038475" y="2671763"/>
          <p14:tracePt t="209988" x="3038475" y="2663825"/>
          <p14:tracePt t="210004" x="3038475" y="2655888"/>
          <p14:tracePt t="210012" x="3038475" y="2647950"/>
          <p14:tracePt t="210021" x="3038475" y="2624138"/>
          <p14:tracePt t="210028" x="3046413" y="2608263"/>
          <p14:tracePt t="210037" x="3070225" y="2566988"/>
          <p14:tracePt t="210045" x="3109913" y="2519363"/>
          <p14:tracePt t="210052" x="3173413" y="2447925"/>
          <p14:tracePt t="210060" x="3252788" y="2368550"/>
          <p14:tracePt t="210069" x="3333750" y="2281238"/>
          <p14:tracePt t="210076" x="3421063" y="2184400"/>
          <p14:tracePt t="210084" x="3500438" y="2105025"/>
          <p14:tracePt t="210093" x="3587750" y="1978025"/>
          <p14:tracePt t="210101" x="3660775" y="1873250"/>
          <p14:tracePt t="210109" x="3700463" y="1770063"/>
          <p14:tracePt t="210118" x="3748088" y="1658938"/>
          <p14:tracePt t="210126" x="3756025" y="1579563"/>
          <p14:tracePt t="210133" x="3763963" y="1498600"/>
          <p14:tracePt t="210141" x="3748088" y="1419225"/>
          <p14:tracePt t="210149" x="3724275" y="1355725"/>
          <p14:tracePt t="210156" x="3700463" y="1308100"/>
          <p14:tracePt t="210164" x="3651250" y="1252538"/>
          <p14:tracePt t="210172" x="3619500" y="1228725"/>
          <p14:tracePt t="210180" x="3556000" y="1187450"/>
          <p14:tracePt t="210188" x="3500438" y="1163638"/>
          <p14:tracePt t="210196" x="3429000" y="1139825"/>
          <p14:tracePt t="210206" x="3349625" y="1116013"/>
          <p14:tracePt t="210213" x="3252788" y="1108075"/>
          <p14:tracePt t="210220" x="3181350" y="1100138"/>
          <p14:tracePt t="210229" x="3062288" y="1100138"/>
          <p14:tracePt t="210236" x="2967038" y="1100138"/>
          <p14:tracePt t="210245" x="2886075" y="1108075"/>
          <p14:tracePt t="210252" x="2790825" y="1116013"/>
          <p14:tracePt t="210261" x="2687638" y="1123950"/>
          <p14:tracePt t="210269" x="2598738" y="1139825"/>
          <p14:tracePt t="210277" x="2511425" y="1155700"/>
          <p14:tracePt t="210284" x="2416175" y="1163638"/>
          <p14:tracePt t="210294" x="2328863" y="1187450"/>
          <p14:tracePt t="210302" x="2265363" y="1195388"/>
          <p14:tracePt t="210311" x="2200275" y="1204913"/>
          <p14:tracePt t="210317" x="2152650" y="1220788"/>
          <p14:tracePt t="210325" x="2112963" y="1228725"/>
          <p14:tracePt t="210332" x="2089150" y="1236663"/>
          <p14:tracePt t="210340" x="2065338" y="1236663"/>
          <p14:tracePt t="210349" x="2049463" y="1236663"/>
          <p14:tracePt t="210356" x="2033588" y="1244600"/>
          <p14:tracePt t="210366" x="2025650" y="1244600"/>
          <p14:tracePt t="210373" x="2001838" y="1252538"/>
          <p14:tracePt t="210380" x="1985963" y="1252538"/>
          <p14:tracePt t="210388" x="1970088" y="1252538"/>
          <p14:tracePt t="210396" x="1946275" y="1252538"/>
          <p14:tracePt t="210404" x="1922463" y="1260475"/>
          <p14:tracePt t="210412" x="1897063" y="1260475"/>
          <p14:tracePt t="210420" x="1865313" y="1260475"/>
          <p14:tracePt t="210429" x="1849438" y="1268413"/>
          <p14:tracePt t="210437" x="1825625" y="1268413"/>
          <p14:tracePt t="210445" x="1801813" y="1268413"/>
          <p14:tracePt t="210453" x="1785938" y="1268413"/>
          <p14:tracePt t="210461" x="1770063" y="1268413"/>
          <p14:tracePt t="210469" x="1754188" y="1268413"/>
          <p14:tracePt t="210477" x="1738313" y="1276350"/>
          <p14:tracePt t="210495" x="1722438" y="1276350"/>
          <p14:tracePt t="210500" x="1714500" y="1276350"/>
          <p14:tracePt t="210508" x="1690688" y="1284288"/>
          <p14:tracePt t="210524" x="1674813" y="1292225"/>
          <p14:tracePt t="210533" x="1658938" y="1292225"/>
          <p14:tracePt t="210549" x="1651000" y="1292225"/>
          <p14:tracePt t="210556" x="1643063" y="1292225"/>
          <p14:tracePt t="210564" x="1635125" y="1292225"/>
          <p14:tracePt t="210573" x="1627188" y="1292225"/>
          <p14:tracePt t="210580" x="1619250" y="1292225"/>
          <p14:tracePt t="210789" x="1627188" y="1292225"/>
          <p14:tracePt t="210796" x="1635125" y="1292225"/>
          <p14:tracePt t="210805" x="1658938" y="1292225"/>
          <p14:tracePt t="210813" x="1666875" y="1292225"/>
          <p14:tracePt t="210821" x="1682750" y="1292225"/>
          <p14:tracePt t="210830" x="1706563" y="1292225"/>
          <p14:tracePt t="210837" x="1714500" y="1284288"/>
          <p14:tracePt t="210845" x="1722438" y="1284288"/>
          <p14:tracePt t="210852" x="1738313" y="1284288"/>
          <p14:tracePt t="210861" x="1754188" y="1276350"/>
          <p14:tracePt t="210868" x="1770063" y="1276350"/>
          <p14:tracePt t="210886" x="1785938" y="1276350"/>
          <p14:tracePt t="210894" x="1801813" y="1268413"/>
          <p14:tracePt t="210900" x="1825625" y="1268413"/>
          <p14:tracePt t="210908" x="1849438" y="1268413"/>
          <p14:tracePt t="210916" x="1865313" y="1268413"/>
          <p14:tracePt t="210925" x="1881188" y="1260475"/>
          <p14:tracePt t="210932" x="1897063" y="1260475"/>
          <p14:tracePt t="210940" x="1905000" y="1260475"/>
          <p14:tracePt t="210949" x="1922463" y="1260475"/>
          <p14:tracePt t="210957" x="1930400" y="1260475"/>
          <p14:tracePt t="210965" x="1946275" y="1260475"/>
          <p14:tracePt t="210981" x="1954213" y="1260475"/>
          <p14:tracePt t="210989" x="1962150" y="1260475"/>
          <p14:tracePt t="211005" x="1970088" y="1260475"/>
          <p14:tracePt t="211021" x="1978025" y="1260475"/>
          <p14:tracePt t="211037" x="1985963" y="1268413"/>
          <p14:tracePt t="211062" x="1985963" y="1276350"/>
          <p14:tracePt t="211069" x="1993900" y="1292225"/>
          <p14:tracePt t="211078" x="1993900" y="1316038"/>
          <p14:tracePt t="211084" x="2001838" y="1339850"/>
          <p14:tracePt t="211093" x="2009775" y="1371600"/>
          <p14:tracePt t="211101" x="2009775" y="1419225"/>
          <p14:tracePt t="211109" x="2017713" y="1482725"/>
          <p14:tracePt t="211118" x="2017713" y="1547813"/>
          <p14:tracePt t="211125" x="2017713" y="1627188"/>
          <p14:tracePt t="211133" x="2025650" y="1714500"/>
          <p14:tracePt t="211140" x="2025650" y="1801813"/>
          <p14:tracePt t="211148" x="2041525" y="1914525"/>
          <p14:tracePt t="211157" x="2057400" y="2017713"/>
          <p14:tracePt t="211166" x="2081213" y="2105025"/>
          <p14:tracePt t="211173" x="2105025" y="2208213"/>
          <p14:tracePt t="211181" x="2128838" y="2297113"/>
          <p14:tracePt t="211189" x="2160588" y="2368550"/>
          <p14:tracePt t="211196" x="2184400" y="2432050"/>
          <p14:tracePt t="211204" x="2208213" y="2495550"/>
          <p14:tracePt t="211212" x="2232025" y="2527300"/>
          <p14:tracePt t="211221" x="2255838" y="2584450"/>
          <p14:tracePt t="211229" x="2273300" y="2624138"/>
          <p14:tracePt t="211237" x="2289175" y="2671763"/>
          <p14:tracePt t="211244" x="2305050" y="2695575"/>
          <p14:tracePt t="211252" x="2305050" y="2743200"/>
          <p14:tracePt t="211262" x="2312988" y="2774950"/>
          <p14:tracePt t="211268" x="2320925" y="2798763"/>
          <p14:tracePt t="211277" x="2320925" y="2830513"/>
          <p14:tracePt t="211285" x="2320925" y="2862263"/>
          <p14:tracePt t="211294" x="2320925" y="2894013"/>
          <p14:tracePt t="211300" x="2320925" y="2919413"/>
          <p14:tracePt t="211308" x="2320925" y="2967038"/>
          <p14:tracePt t="211317" x="2320925" y="2990850"/>
          <p14:tracePt t="211325" x="2320925" y="3038475"/>
          <p14:tracePt t="211334" x="2320925" y="3086100"/>
          <p14:tracePt t="211341" x="2320925" y="3133725"/>
          <p14:tracePt t="211349" x="2320925" y="3173413"/>
          <p14:tracePt t="211356" x="2320925" y="3213100"/>
          <p14:tracePt t="211365" x="2320925" y="3236913"/>
          <p14:tracePt t="211373" x="2320925" y="3270250"/>
          <p14:tracePt t="211382" x="2320925" y="3286125"/>
          <p14:tracePt t="211389" x="2320925" y="3302000"/>
          <p14:tracePt t="211397" x="2320925" y="3317875"/>
          <p14:tracePt t="211405" x="2312988" y="3325813"/>
          <p14:tracePt t="211412" x="2312988" y="3333750"/>
          <p14:tracePt t="211420" x="2305050" y="3341688"/>
          <p14:tracePt t="211428" x="2297113" y="3349625"/>
          <p14:tracePt t="211437" x="2281238" y="3357563"/>
          <p14:tracePt t="211445" x="2255838" y="3365500"/>
          <p14:tracePt t="211453" x="2208213" y="3381375"/>
          <p14:tracePt t="211462" x="2168525" y="3405188"/>
          <p14:tracePt t="211469" x="2128838" y="3421063"/>
          <p14:tracePt t="211477" x="2073275" y="3436938"/>
          <p14:tracePt t="211485" x="2041525" y="3460750"/>
          <p14:tracePt t="211492" x="2009775" y="3484563"/>
          <p14:tracePt t="211501" x="1978025" y="3500438"/>
          <p14:tracePt t="211510" x="1946275" y="3532188"/>
          <p14:tracePt t="211517" x="1912938" y="3563938"/>
          <p14:tracePt t="211526" x="1897063" y="3579813"/>
          <p14:tracePt t="211532" x="1881188" y="3605213"/>
          <p14:tracePt t="211541" x="1873250" y="3613150"/>
          <p14:tracePt t="211549" x="1865313" y="3629025"/>
          <p14:tracePt t="211557" x="1857375" y="3644900"/>
          <p14:tracePt t="211566" x="1849438" y="3660775"/>
          <p14:tracePt t="211573" x="1841500" y="3668713"/>
          <p14:tracePt t="211581" x="1833563" y="3684588"/>
          <p14:tracePt t="211589" x="1833563" y="3692525"/>
          <p14:tracePt t="211596" x="1825625" y="3700463"/>
          <p14:tracePt t="211604" x="1817688" y="3708400"/>
          <p14:tracePt t="211613" x="1801813" y="3716338"/>
          <p14:tracePt t="211622" x="1793875" y="3724275"/>
          <p14:tracePt t="211630" x="1770063" y="3740150"/>
          <p14:tracePt t="211637" x="1762125" y="3748088"/>
          <p14:tracePt t="211645" x="1746250" y="3756025"/>
          <p14:tracePt t="211652" x="1730375" y="3771900"/>
          <p14:tracePt t="211678" x="1722438" y="3779838"/>
          <p14:tracePt t="211685" x="1722438" y="3787775"/>
          <p14:tracePt t="211741" x="1730375" y="3787775"/>
          <p14:tracePt t="211751" x="1754188" y="3787775"/>
          <p14:tracePt t="211758" x="1778000" y="3787775"/>
          <p14:tracePt t="211766" x="1817688" y="3787775"/>
          <p14:tracePt t="211774" x="1833563" y="3787775"/>
          <p14:tracePt t="211781" x="1873250" y="3795713"/>
          <p14:tracePt t="211789" x="1912938" y="3795713"/>
          <p14:tracePt t="211797" x="1946275" y="3795713"/>
          <p14:tracePt t="211805" x="1985963" y="3795713"/>
          <p14:tracePt t="211813" x="2025650" y="3803650"/>
          <p14:tracePt t="211821" x="2065338" y="3811588"/>
          <p14:tracePt t="211828" x="2112963" y="3819525"/>
          <p14:tracePt t="211836" x="2152650" y="3819525"/>
          <p14:tracePt t="211845" x="2200275" y="3835400"/>
          <p14:tracePt t="211853" x="2247900" y="3835400"/>
          <p14:tracePt t="211861" x="2289175" y="3851275"/>
          <p14:tracePt t="211869" x="2320925" y="3851275"/>
          <p14:tracePt t="211877" x="2368550" y="3867150"/>
          <p14:tracePt t="211885" x="2400300" y="3867150"/>
          <p14:tracePt t="211893" x="2447925" y="3875088"/>
          <p14:tracePt t="211901" x="2487613" y="3883025"/>
          <p14:tracePt t="211911" x="2551113" y="3883025"/>
          <p14:tracePt t="211917" x="2582863" y="3883025"/>
          <p14:tracePt t="211926" x="2624138" y="3890963"/>
          <p14:tracePt t="211932" x="2671763" y="3898900"/>
          <p14:tracePt t="211941" x="2703513" y="3898900"/>
          <p14:tracePt t="211948" x="2735263" y="3898900"/>
          <p14:tracePt t="211956" x="2759075" y="3898900"/>
          <p14:tracePt t="211965" x="2774950" y="3898900"/>
          <p14:tracePt t="211974" x="2798763" y="3898900"/>
          <p14:tracePt t="211981" x="2806700" y="3898900"/>
          <p14:tracePt t="211989" x="2814638" y="3898900"/>
          <p14:tracePt t="211997" x="2822575" y="3898900"/>
          <p14:tracePt t="212013" x="2830513" y="3898900"/>
          <p14:tracePt t="212108" x="2814638" y="3898900"/>
          <p14:tracePt t="212116" x="2806700" y="3898900"/>
          <p14:tracePt t="212125" x="2790825" y="3906838"/>
          <p14:tracePt t="212134" x="2782888" y="3906838"/>
          <p14:tracePt t="212141" x="2767013" y="3906838"/>
          <p14:tracePt t="212150" x="2751138" y="3906838"/>
          <p14:tracePt t="212158" x="2735263" y="3914775"/>
          <p14:tracePt t="212165" x="2719388" y="3914775"/>
          <p14:tracePt t="212172" x="2695575" y="3922713"/>
          <p14:tracePt t="212180" x="2679700" y="3922713"/>
          <p14:tracePt t="212189" x="2647950" y="3930650"/>
          <p14:tracePt t="212198" x="2632075" y="3930650"/>
          <p14:tracePt t="212205" x="2616200" y="3930650"/>
          <p14:tracePt t="212213" x="2590800" y="3930650"/>
          <p14:tracePt t="212221" x="2574925" y="3930650"/>
          <p14:tracePt t="212228" x="2559050" y="3930650"/>
          <p14:tracePt t="212236" x="2543175" y="3922713"/>
          <p14:tracePt t="212245" x="2527300" y="3922713"/>
          <p14:tracePt t="212254" x="2511425" y="3922713"/>
          <p14:tracePt t="212262" x="2503488" y="3922713"/>
          <p14:tracePt t="212269" x="2495550" y="3914775"/>
          <p14:tracePt t="212284" x="2479675" y="3906838"/>
          <p14:tracePt t="212421" x="2487613" y="3875088"/>
          <p14:tracePt t="212430" x="2495550" y="3867150"/>
          <p14:tracePt t="212437" x="2511425" y="3843338"/>
          <p14:tracePt t="212445" x="2527300" y="3827463"/>
          <p14:tracePt t="212454" x="2543175" y="3803650"/>
          <p14:tracePt t="212462" x="2559050" y="3787775"/>
          <p14:tracePt t="212469" x="2566988" y="3771900"/>
          <p14:tracePt t="212478" x="2582863" y="3756025"/>
          <p14:tracePt t="212485" x="2606675" y="3732213"/>
          <p14:tracePt t="212494" x="2624138" y="3716338"/>
          <p14:tracePt t="212502" x="2640013" y="3700463"/>
          <p14:tracePt t="212509" x="2647950" y="3684588"/>
          <p14:tracePt t="212517" x="2663825" y="3668713"/>
          <p14:tracePt t="212526" x="2671763" y="3660775"/>
          <p14:tracePt t="212533" x="2679700" y="3644900"/>
          <p14:tracePt t="212564" x="2687638" y="3636963"/>
          <p14:tracePt t="212718" x="2695575" y="3636963"/>
          <p14:tracePt t="212726" x="2703513" y="3636963"/>
          <p14:tracePt t="212732" x="2711450" y="3636963"/>
          <p14:tracePt t="212740" x="2727325" y="3636963"/>
          <p14:tracePt t="212749" x="2743200" y="3629025"/>
          <p14:tracePt t="212758" x="2759075" y="3629025"/>
          <p14:tracePt t="212765" x="2782888" y="3629025"/>
          <p14:tracePt t="212774" x="2798763" y="3629025"/>
          <p14:tracePt t="212782" x="2830513" y="3621088"/>
          <p14:tracePt t="212788" x="2854325" y="3621088"/>
          <p14:tracePt t="212796" x="2886075" y="3613150"/>
          <p14:tracePt t="212803" x="2901950" y="3613150"/>
          <p14:tracePt t="212813" x="2941638" y="3605213"/>
          <p14:tracePt t="212822" x="2974975" y="3595688"/>
          <p14:tracePt t="212830" x="3022600" y="3587750"/>
          <p14:tracePt t="212844" x="3094038" y="3579813"/>
          <p14:tracePt t="212852" x="3109913" y="3579813"/>
          <p14:tracePt t="212861" x="3149600" y="3571875"/>
          <p14:tracePt t="212868" x="3181350" y="3571875"/>
          <p14:tracePt t="212877" x="3221038" y="3571875"/>
          <p14:tracePt t="212886" x="3252788" y="3571875"/>
          <p14:tracePt t="212894" x="3268663" y="3571875"/>
          <p14:tracePt t="212901" x="3300413" y="3571875"/>
          <p14:tracePt t="212909" x="3341688" y="3571875"/>
          <p14:tracePt t="212917" x="3373438" y="3571875"/>
          <p14:tracePt t="212925" x="3405188" y="3571875"/>
          <p14:tracePt t="212933" x="3436938" y="3571875"/>
          <p14:tracePt t="212942" x="3476625" y="3571875"/>
          <p14:tracePt t="212949" x="3508375" y="3571875"/>
          <p14:tracePt t="212958" x="3548063" y="3571875"/>
          <p14:tracePt t="212965" x="3587750" y="3571875"/>
          <p14:tracePt t="212972" x="3611563" y="3571875"/>
          <p14:tracePt t="212980" x="3643313" y="3563938"/>
          <p14:tracePt t="212989" x="3668713" y="3563938"/>
          <p14:tracePt t="212998" x="3700463" y="3563938"/>
          <p14:tracePt t="213005" x="3724275" y="3563938"/>
          <p14:tracePt t="213013" x="3748088" y="3563938"/>
          <p14:tracePt t="213021" x="3771900" y="3556000"/>
          <p14:tracePt t="213029" x="3803650" y="3556000"/>
          <p14:tracePt t="213037" x="3827463" y="3556000"/>
          <p14:tracePt t="213044" x="3851275" y="3556000"/>
          <p14:tracePt t="213054" x="3875088" y="3556000"/>
          <p14:tracePt t="213061" x="3914775" y="3556000"/>
          <p14:tracePt t="213070" x="3946525" y="3556000"/>
          <p14:tracePt t="213077" x="3978275" y="3556000"/>
          <p14:tracePt t="213086" x="4011613" y="3556000"/>
          <p14:tracePt t="213093" x="4043363" y="3556000"/>
          <p14:tracePt t="213102" x="4075113" y="3556000"/>
          <p14:tracePt t="213110" x="4098925" y="3556000"/>
          <p14:tracePt t="213118" x="4122738" y="3556000"/>
          <p14:tracePt t="213126" x="4154488" y="3556000"/>
          <p14:tracePt t="213133" x="4178300" y="3556000"/>
          <p14:tracePt t="213140" x="4194175" y="3556000"/>
          <p14:tracePt t="213149" x="4210050" y="3548063"/>
          <p14:tracePt t="213158" x="4241800" y="3548063"/>
          <p14:tracePt t="213175" x="4281488" y="3540125"/>
          <p14:tracePt t="213181" x="4289425" y="3540125"/>
          <p14:tracePt t="213188" x="4297363" y="3540125"/>
          <p14:tracePt t="213196" x="4313238" y="3540125"/>
          <p14:tracePt t="213204" x="4329113" y="3540125"/>
          <p14:tracePt t="213213" x="4344988" y="3540125"/>
          <p14:tracePt t="213221" x="4352925" y="3540125"/>
          <p14:tracePt t="213230" x="4362450" y="3540125"/>
          <p14:tracePt t="213237" x="4370388" y="3540125"/>
          <p14:tracePt t="213246" x="4378325" y="3540125"/>
          <p14:tracePt t="213252" x="4386263" y="3540125"/>
          <p14:tracePt t="213260" x="4394200" y="3540125"/>
          <p14:tracePt t="213278" x="4402138" y="3540125"/>
          <p14:tracePt t="213494" x="4410075" y="3540125"/>
          <p14:tracePt t="213509" x="4418013" y="3548063"/>
          <p14:tracePt t="213518" x="4433888" y="3548063"/>
          <p14:tracePt t="213525" x="4449763" y="3548063"/>
          <p14:tracePt t="213533" x="4465638" y="3556000"/>
          <p14:tracePt t="213540" x="4481513" y="3563938"/>
          <p14:tracePt t="213548" x="4505325" y="3563938"/>
          <p14:tracePt t="213558" x="4537075" y="3571875"/>
          <p14:tracePt t="213565" x="4568825" y="3579813"/>
          <p14:tracePt t="213574" x="4608513" y="3579813"/>
          <p14:tracePt t="213582" x="4648200" y="3595688"/>
          <p14:tracePt t="213591" x="4695825" y="3595688"/>
          <p14:tracePt t="213597" x="4737100" y="3595688"/>
          <p14:tracePt t="213605" x="4768850" y="3595688"/>
          <p14:tracePt t="213613" x="4816475" y="3595688"/>
          <p14:tracePt t="213621" x="4840288" y="3605213"/>
          <p14:tracePt t="213630" x="4879975" y="3605213"/>
          <p14:tracePt t="213637" x="4911725" y="3605213"/>
          <p14:tracePt t="213645" x="4935538" y="3605213"/>
          <p14:tracePt t="213652" x="4967288" y="3605213"/>
          <p14:tracePt t="213661" x="4999038" y="3613150"/>
          <p14:tracePt t="213669" x="5022850" y="3621088"/>
          <p14:tracePt t="213678" x="5064125" y="3621088"/>
          <p14:tracePt t="213685" x="5087938" y="3621088"/>
          <p14:tracePt t="213693" x="5127625" y="3621088"/>
          <p14:tracePt t="213701" x="5151438" y="3629025"/>
          <p14:tracePt t="213709" x="5183188" y="3629025"/>
          <p14:tracePt t="213716" x="5222875" y="3629025"/>
          <p14:tracePt t="213725" x="5262563" y="3629025"/>
          <p14:tracePt t="213733" x="5294313" y="3629025"/>
          <p14:tracePt t="213741" x="5341938" y="3636963"/>
          <p14:tracePt t="213749" x="5389563" y="3636963"/>
          <p14:tracePt t="213757" x="5430838" y="3636963"/>
          <p14:tracePt t="213764" x="5470525" y="3636963"/>
          <p14:tracePt t="213772" x="5518150" y="3636963"/>
          <p14:tracePt t="213782" x="5557838" y="3636963"/>
          <p14:tracePt t="213790" x="5621338" y="3636963"/>
          <p14:tracePt t="213797" x="5668963" y="3636963"/>
          <p14:tracePt t="213806" x="5740400" y="3636963"/>
          <p14:tracePt t="213815" x="5789613" y="3636963"/>
          <p14:tracePt t="213821" x="5837238" y="3636963"/>
          <p14:tracePt t="213829" x="5892800" y="3636963"/>
          <p14:tracePt t="213838" x="5940425" y="3636963"/>
          <p14:tracePt t="213845" x="5995988" y="3636963"/>
          <p14:tracePt t="213853" x="6043613" y="3636963"/>
          <p14:tracePt t="213861" x="6091238" y="3636963"/>
          <p14:tracePt t="213869" x="6140450" y="3636963"/>
          <p14:tracePt t="213877" x="6188075" y="3636963"/>
          <p14:tracePt t="213884" x="6243638" y="3636963"/>
          <p14:tracePt t="213894" x="6291263" y="3629025"/>
          <p14:tracePt t="213901" x="6354763" y="3629025"/>
          <p14:tracePt t="213910" x="6410325" y="3629025"/>
          <p14:tracePt t="213926" x="6507163" y="3621088"/>
          <p14:tracePt t="213934" x="6538913" y="3621088"/>
          <p14:tracePt t="213941" x="6586538" y="3621088"/>
          <p14:tracePt t="213948" x="6626225" y="3621088"/>
          <p14:tracePt t="213959" x="6665913" y="3613150"/>
          <p14:tracePt t="213965" x="6689725" y="3613150"/>
          <p14:tracePt t="213973" x="6721475" y="3613150"/>
          <p14:tracePt t="213981" x="6737350" y="3613150"/>
          <p14:tracePt t="213990" x="6753225" y="3613150"/>
          <p14:tracePt t="213996" x="6761163" y="3613150"/>
          <p14:tracePt t="214006" x="6769100" y="3605213"/>
          <p14:tracePt t="214022" x="6784975" y="3605213"/>
          <p14:tracePt t="214037" x="6794500" y="3605213"/>
          <p14:tracePt t="214694" x="6777038" y="3605213"/>
          <p14:tracePt t="214701" x="6761163" y="3605213"/>
          <p14:tracePt t="214718" x="6745288" y="3605213"/>
          <p14:tracePt t="214727" x="6729413" y="3613150"/>
          <p14:tracePt t="214734" x="6721475" y="3613150"/>
          <p14:tracePt t="214742" x="6705600" y="3613150"/>
          <p14:tracePt t="214750" x="6689725" y="3621088"/>
          <p14:tracePt t="214758" x="6657975" y="3629025"/>
          <p14:tracePt t="214765" x="6634163" y="3629025"/>
          <p14:tracePt t="214774" x="6602413" y="3636963"/>
          <p14:tracePt t="214782" x="6562725" y="3644900"/>
          <p14:tracePt t="214790" x="6507163" y="3652838"/>
          <p14:tracePt t="214797" x="6451600" y="3668713"/>
          <p14:tracePt t="214804" x="6386513" y="3676650"/>
          <p14:tracePt t="214813" x="6338888" y="3692525"/>
          <p14:tracePt t="214822" x="6267450" y="3708400"/>
          <p14:tracePt t="214830" x="6211888" y="3716338"/>
          <p14:tracePt t="214837" x="6132513" y="3732213"/>
          <p14:tracePt t="214846" x="6059488" y="3756025"/>
          <p14:tracePt t="214854" x="5980113" y="3763963"/>
          <p14:tracePt t="214860" x="5884863" y="3787775"/>
          <p14:tracePt t="214869" x="5797550" y="3803650"/>
          <p14:tracePt t="214877" x="5700713" y="3803650"/>
          <p14:tracePt t="214885" x="5621338" y="3811588"/>
          <p14:tracePt t="214894" x="5541963" y="3811588"/>
          <p14:tracePt t="214901" x="5462588" y="3811588"/>
          <p14:tracePt t="214911" x="5365750" y="3819525"/>
          <p14:tracePt t="214918" x="5302250" y="3819525"/>
          <p14:tracePt t="214926" x="5230813" y="3819525"/>
          <p14:tracePt t="214942" x="5135563" y="3819525"/>
          <p14:tracePt t="214949" x="4999038" y="3835400"/>
          <p14:tracePt t="214957" x="4927600" y="3843338"/>
          <p14:tracePt t="214965" x="4864100" y="3851275"/>
          <p14:tracePt t="214972" x="4792663" y="3851275"/>
          <p14:tracePt t="214981" x="4729163" y="3851275"/>
          <p14:tracePt t="214989" x="4664075" y="3851275"/>
          <p14:tracePt t="214997" x="4616450" y="3851275"/>
          <p14:tracePt t="215005" x="4568825" y="3843338"/>
          <p14:tracePt t="215014" x="4521200" y="3835400"/>
          <p14:tracePt t="215021" x="4465638" y="3827463"/>
          <p14:tracePt t="215029" x="4410075" y="3811588"/>
          <p14:tracePt t="215038" x="4362450" y="3803650"/>
          <p14:tracePt t="215045" x="4305300" y="3795713"/>
          <p14:tracePt t="215053" x="4249738" y="3779838"/>
          <p14:tracePt t="215061" x="4202113" y="3763963"/>
          <p14:tracePt t="215070" x="4154488" y="3756025"/>
          <p14:tracePt t="215077" x="4098925" y="3740150"/>
          <p14:tracePt t="215086" x="4035425" y="3732213"/>
          <p14:tracePt t="215107" x="3922713" y="3716338"/>
          <p14:tracePt t="215110" x="3883025" y="3708400"/>
          <p14:tracePt t="215118" x="3827463" y="3700463"/>
          <p14:tracePt t="215126" x="3779838" y="3700463"/>
          <p14:tracePt t="215133" x="3740150" y="3700463"/>
          <p14:tracePt t="215142" x="3692525" y="3700463"/>
          <p14:tracePt t="215149" x="3660775" y="3700463"/>
          <p14:tracePt t="215158" x="3627438" y="3700463"/>
          <p14:tracePt t="215165" x="3603625" y="3700463"/>
          <p14:tracePt t="215173" x="3579813" y="3700463"/>
          <p14:tracePt t="215182" x="3556000" y="3700463"/>
          <p14:tracePt t="215190" x="3540125" y="3708400"/>
          <p14:tracePt t="215197" x="3524250" y="3708400"/>
          <p14:tracePt t="215204" x="3492500" y="3716338"/>
          <p14:tracePt t="215213" x="3476625" y="3716338"/>
          <p14:tracePt t="215221" x="3468688" y="3716338"/>
          <p14:tracePt t="215238" x="3460750" y="3716338"/>
          <p14:tracePt t="215245" x="3452813" y="3716338"/>
          <p14:tracePt t="215389" x="3468688" y="3724275"/>
          <p14:tracePt t="215398" x="3484563" y="3724275"/>
          <p14:tracePt t="215406" x="3516313" y="3724275"/>
          <p14:tracePt t="215414" x="3571875" y="3724275"/>
          <p14:tracePt t="215423" x="3627438" y="3716338"/>
          <p14:tracePt t="215429" x="3684588" y="3708400"/>
          <p14:tracePt t="215437" x="3748088" y="3708400"/>
          <p14:tracePt t="215446" x="3795713" y="3708400"/>
          <p14:tracePt t="215453" x="3867150" y="3700463"/>
          <p14:tracePt t="215463" x="3930650" y="3700463"/>
          <p14:tracePt t="215469" x="4002088" y="3700463"/>
          <p14:tracePt t="215479" x="4067175" y="3700463"/>
          <p14:tracePt t="215487" x="4122738" y="3700463"/>
          <p14:tracePt t="215494" x="4186238" y="3692525"/>
          <p14:tracePt t="215501" x="4249738" y="3692525"/>
          <p14:tracePt t="215509" x="4313238" y="3692525"/>
          <p14:tracePt t="215518" x="4378325" y="3684588"/>
          <p14:tracePt t="215525" x="4449763" y="3684588"/>
          <p14:tracePt t="215533" x="4505325" y="3684588"/>
          <p14:tracePt t="215541" x="4576763" y="3684588"/>
          <p14:tracePt t="215550" x="4640263" y="3684588"/>
          <p14:tracePt t="215558" x="4695825" y="3684588"/>
          <p14:tracePt t="215566" x="4745038" y="3684588"/>
          <p14:tracePt t="215575" x="4792663" y="3684588"/>
          <p14:tracePt t="215582" x="4824413" y="3684588"/>
          <p14:tracePt t="215589" x="4864100" y="3684588"/>
          <p14:tracePt t="215597" x="4895850" y="3684588"/>
          <p14:tracePt t="215605" x="4927600" y="3684588"/>
          <p14:tracePt t="215614" x="4943475" y="3684588"/>
          <p14:tracePt t="215621" x="4959350" y="3684588"/>
          <p14:tracePt t="215629" x="4975225" y="3684588"/>
          <p14:tracePt t="215637" x="4991100" y="3684588"/>
          <p14:tracePt t="215645" x="4999038" y="3684588"/>
          <p14:tracePt t="215653" x="5006975" y="3684588"/>
          <p14:tracePt t="215661" x="5014913" y="3684588"/>
          <p14:tracePt t="215670" x="5022850" y="3684588"/>
          <p14:tracePt t="215677" x="5030788" y="3684588"/>
          <p14:tracePt t="215710" x="5038725" y="3684588"/>
          <p14:tracePt t="21615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0A8CE-69DE-4317-A40D-E3BEE10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Proportional Solenoid Valves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2FA24-EBB1-4ABE-BDA7-974C72614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16434"/>
            <a:ext cx="2889025" cy="286824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4B63CF-03B4-49FF-A3D1-44358A47A00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Idea: constriction causes significant pressure drop</a:t>
            </a:r>
          </a:p>
          <a:p>
            <a:r>
              <a:rPr lang="en-US" dirty="0"/>
              <a:t>Control of pressure/flow of gases</a:t>
            </a:r>
          </a:p>
          <a:p>
            <a:pPr lvl="1"/>
            <a:r>
              <a:rPr lang="en-US" dirty="0"/>
              <a:t>Inspiratory valve (control of ventilation mode delivery)</a:t>
            </a:r>
          </a:p>
          <a:p>
            <a:pPr lvl="1"/>
            <a:r>
              <a:rPr lang="en-US" dirty="0"/>
              <a:t>Expiratory valve (Control of PEEP)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904198-AAE6-471B-AD97-14586644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8539" y="3293885"/>
            <a:ext cx="4846209" cy="3546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183B3-0B8B-45EE-81A3-ECFEAEACD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708" y="3293884"/>
            <a:ext cx="2592121" cy="3546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B0E1B2-1C7F-45CD-B0A2-5C6FAFDB6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1394" y="3810779"/>
            <a:ext cx="1168713" cy="251307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379758-B3FC-4989-B57D-CB39163FB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0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86"/>
    </mc:Choice>
    <mc:Fallback>
      <p:transition spd="slow" advTm="23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05" x="2017713" y="1474788"/>
          <p14:tracePt t="18810" x="2033588" y="1466850"/>
          <p14:tracePt t="19147" x="2033588" y="1458913"/>
          <p14:tracePt t="19156" x="2041525" y="1450975"/>
          <p14:tracePt t="19163" x="2049463" y="1427163"/>
          <p14:tracePt t="19170" x="2049463" y="1403350"/>
          <p14:tracePt t="19178" x="2049463" y="1387475"/>
          <p14:tracePt t="19187" x="2049463" y="1371600"/>
          <p14:tracePt t="19195" x="2049463" y="1355725"/>
          <p14:tracePt t="19204" x="2049463" y="1331913"/>
          <p14:tracePt t="19212" x="2049463" y="1323975"/>
          <p14:tracePt t="19220" x="2049463" y="1316038"/>
          <p14:tracePt t="19226" x="2049463" y="1308100"/>
          <p14:tracePt t="19234" x="2049463" y="1300163"/>
          <p14:tracePt t="19243" x="2041525" y="1300163"/>
          <p14:tracePt t="19275" x="2041525" y="1284288"/>
          <p14:tracePt t="19371" x="2057400" y="1268413"/>
          <p14:tracePt t="19379" x="2073275" y="1268413"/>
          <p14:tracePt t="19388" x="2089150" y="1252538"/>
          <p14:tracePt t="19395" x="2105025" y="1244600"/>
          <p14:tracePt t="19403" x="2120900" y="1236663"/>
          <p14:tracePt t="19410" x="2152650" y="1212850"/>
          <p14:tracePt t="19420" x="2184400" y="1204913"/>
          <p14:tracePt t="19427" x="2239963" y="1187450"/>
          <p14:tracePt t="19435" x="2265363" y="1171575"/>
          <p14:tracePt t="19443" x="2297113" y="1155700"/>
          <p14:tracePt t="19451" x="2336800" y="1139825"/>
          <p14:tracePt t="19459" x="2360613" y="1131888"/>
          <p14:tracePt t="19466" x="2392363" y="1123950"/>
          <p14:tracePt t="19474" x="2432050" y="1116013"/>
          <p14:tracePt t="19483" x="2471738" y="1100138"/>
          <p14:tracePt t="19491" x="2527300" y="1084263"/>
          <p14:tracePt t="19499" x="2582863" y="1076325"/>
          <p14:tracePt t="19508" x="2632075" y="1068388"/>
          <p14:tracePt t="19515" x="2695575" y="1060450"/>
          <p14:tracePt t="19522" x="2759075" y="1060450"/>
          <p14:tracePt t="19531" x="2830513" y="1052513"/>
          <p14:tracePt t="19540" x="2901950" y="1052513"/>
          <p14:tracePt t="19548" x="2974975" y="1044575"/>
          <p14:tracePt t="19555" x="3062288" y="1044575"/>
          <p14:tracePt t="19564" x="3149600" y="1044575"/>
          <p14:tracePt t="19571" x="3244850" y="1036638"/>
          <p14:tracePt t="19580" x="3325813" y="1036638"/>
          <p14:tracePt t="19587" x="3413125" y="1036638"/>
          <p14:tracePt t="19595" x="3492500" y="1028700"/>
          <p14:tracePt t="19603" x="3571875" y="1028700"/>
          <p14:tracePt t="19612" x="3643313" y="1020763"/>
          <p14:tracePt t="19620" x="3732213" y="1020763"/>
          <p14:tracePt t="19629" x="3795713" y="1020763"/>
          <p14:tracePt t="19636" x="3875088" y="1020763"/>
          <p14:tracePt t="19643" x="3922713" y="1020763"/>
          <p14:tracePt t="19651" x="3986213" y="1020763"/>
          <p14:tracePt t="19659" x="4051300" y="1020763"/>
          <p14:tracePt t="19667" x="4122738" y="1020763"/>
          <p14:tracePt t="19675" x="4186238" y="1020763"/>
          <p14:tracePt t="19683" x="4249738" y="1020763"/>
          <p14:tracePt t="19689" x="4313238" y="1020763"/>
          <p14:tracePt t="19699" x="4378325" y="1020763"/>
          <p14:tracePt t="19707" x="4425950" y="1028700"/>
          <p14:tracePt t="19716" x="4489450" y="1028700"/>
          <p14:tracePt t="19724" x="4545013" y="1036638"/>
          <p14:tracePt t="19731" x="4592638" y="1044575"/>
          <p14:tracePt t="19739" x="4656138" y="1052513"/>
          <p14:tracePt t="19746" x="4721225" y="1052513"/>
          <p14:tracePt t="19755" x="4784725" y="1060450"/>
          <p14:tracePt t="19762" x="4848225" y="1060450"/>
          <p14:tracePt t="19772" x="4895850" y="1068388"/>
          <p14:tracePt t="19779" x="4975225" y="1068388"/>
          <p14:tracePt t="19787" x="5014913" y="1076325"/>
          <p14:tracePt t="19795" x="5080000" y="1076325"/>
          <p14:tracePt t="19803" x="5127625" y="1076325"/>
          <p14:tracePt t="19810" x="5175250" y="1076325"/>
          <p14:tracePt t="19820" x="5230813" y="1076325"/>
          <p14:tracePt t="19827" x="5278438" y="1076325"/>
          <p14:tracePt t="19836" x="5326063" y="1076325"/>
          <p14:tracePt t="19843" x="5365750" y="1076325"/>
          <p14:tracePt t="19852" x="5397500" y="1076325"/>
          <p14:tracePt t="19858" x="5430838" y="1076325"/>
          <p14:tracePt t="19866" x="5454650" y="1076325"/>
          <p14:tracePt t="19875" x="5486400" y="1076325"/>
          <p14:tracePt t="19883" x="5541963" y="1076325"/>
          <p14:tracePt t="19891" x="5589588" y="1076325"/>
          <p14:tracePt t="19899" x="5637213" y="1076325"/>
          <p14:tracePt t="19919" x="5708650" y="1076325"/>
          <p14:tracePt t="19922" x="5740400" y="1076325"/>
          <p14:tracePt t="19931" x="5805488" y="1068388"/>
          <p14:tracePt t="19939" x="5868988" y="1068388"/>
          <p14:tracePt t="19948" x="5924550" y="1068388"/>
          <p14:tracePt t="19964" x="6019800" y="1068388"/>
          <p14:tracePt t="19971" x="6059488" y="1068388"/>
          <p14:tracePt t="19979" x="6100763" y="1068388"/>
          <p14:tracePt t="19986" x="6164263" y="1076325"/>
          <p14:tracePt t="19995" x="6211888" y="1076325"/>
          <p14:tracePt t="20004" x="6259513" y="1076325"/>
          <p14:tracePt t="20011" x="6291263" y="1084263"/>
          <p14:tracePt t="20020" x="6323013" y="1092200"/>
          <p14:tracePt t="20028" x="6370638" y="1100138"/>
          <p14:tracePt t="20034" x="6410325" y="1100138"/>
          <p14:tracePt t="20042" x="6442075" y="1100138"/>
          <p14:tracePt t="20052" x="6483350" y="1108075"/>
          <p14:tracePt t="20059" x="6523038" y="1108075"/>
          <p14:tracePt t="20068" x="6546850" y="1116013"/>
          <p14:tracePt t="20075" x="6570663" y="1116013"/>
          <p14:tracePt t="20083" x="6594475" y="1116013"/>
          <p14:tracePt t="20091" x="6618288" y="1116013"/>
          <p14:tracePt t="20098" x="6634163" y="1123950"/>
          <p14:tracePt t="20107" x="6657975" y="1131888"/>
          <p14:tracePt t="20115" x="6673850" y="1131888"/>
          <p14:tracePt t="20124" x="6681788" y="1131888"/>
          <p14:tracePt t="20131" x="6697663" y="1131888"/>
          <p14:tracePt t="20139" x="6705600" y="1131888"/>
          <p14:tracePt t="20147" x="6721475" y="1139825"/>
          <p14:tracePt t="20155" x="6729413" y="1139825"/>
          <p14:tracePt t="20163" x="6737350" y="1139825"/>
          <p14:tracePt t="20172" x="6745288" y="1139825"/>
          <p14:tracePt t="20179" x="6753225" y="1139825"/>
          <p14:tracePt t="20188" x="6761163" y="1139825"/>
          <p14:tracePt t="20210" x="6769100" y="1139825"/>
          <p14:tracePt t="21188" x="6745288" y="1147763"/>
          <p14:tracePt t="21195" x="6729413" y="1147763"/>
          <p14:tracePt t="21203" x="6705600" y="1155700"/>
          <p14:tracePt t="21211" x="6689725" y="1155700"/>
          <p14:tracePt t="21220" x="6657975" y="1155700"/>
          <p14:tracePt t="21227" x="6626225" y="1155700"/>
          <p14:tracePt t="21235" x="6594475" y="1155700"/>
          <p14:tracePt t="21242" x="6570663" y="1155700"/>
          <p14:tracePt t="21251" x="6530975" y="1155700"/>
          <p14:tracePt t="21259" x="6483350" y="1155700"/>
          <p14:tracePt t="21267" x="6442075" y="1155700"/>
          <p14:tracePt t="21276" x="6378575" y="1155700"/>
          <p14:tracePt t="21284" x="6330950" y="1155700"/>
          <p14:tracePt t="21292" x="6283325" y="1155700"/>
          <p14:tracePt t="21299" x="6235700" y="1155700"/>
          <p14:tracePt t="21307" x="6188075" y="1147763"/>
          <p14:tracePt t="21315" x="6140450" y="1147763"/>
          <p14:tracePt t="21323" x="6091238" y="1147763"/>
          <p14:tracePt t="21331" x="6035675" y="1147763"/>
          <p14:tracePt t="21339" x="5995988" y="1147763"/>
          <p14:tracePt t="21347" x="5948363" y="1147763"/>
          <p14:tracePt t="21355" x="5900738" y="1147763"/>
          <p14:tracePt t="21363" x="5837238" y="1147763"/>
          <p14:tracePt t="21372" x="5781675" y="1147763"/>
          <p14:tracePt t="21379" x="5732463" y="1147763"/>
          <p14:tracePt t="21387" x="5684838" y="1147763"/>
          <p14:tracePt t="21395" x="5629275" y="1147763"/>
          <p14:tracePt t="21403" x="5581650" y="1147763"/>
          <p14:tracePt t="21410" x="5534025" y="1147763"/>
          <p14:tracePt t="21419" x="5478463" y="1147763"/>
          <p14:tracePt t="21427" x="5414963" y="1147763"/>
          <p14:tracePt t="21437" x="5349875" y="1155700"/>
          <p14:tracePt t="21443" x="5286375" y="1163638"/>
          <p14:tracePt t="21452" x="5222875" y="1163638"/>
          <p14:tracePt t="21460" x="5183188" y="1163638"/>
          <p14:tracePt t="21468" x="5119688" y="1171575"/>
          <p14:tracePt t="21475" x="5072063" y="1179513"/>
          <p14:tracePt t="21483" x="5022850" y="1187450"/>
          <p14:tracePt t="21492" x="4975225" y="1195388"/>
          <p14:tracePt t="21499" x="4927600" y="1195388"/>
          <p14:tracePt t="21508" x="4895850" y="1195388"/>
          <p14:tracePt t="21515" x="4848225" y="1204913"/>
          <p14:tracePt t="21521" x="4792663" y="1204913"/>
          <p14:tracePt t="21531" x="4745038" y="1212850"/>
          <p14:tracePt t="21538" x="4679950" y="1220788"/>
          <p14:tracePt t="21547" x="4648200" y="1220788"/>
          <p14:tracePt t="21556" x="4608513" y="1220788"/>
          <p14:tracePt t="21563" x="4576763" y="1228725"/>
          <p14:tracePt t="21571" x="4545013" y="1228725"/>
          <p14:tracePt t="21578" x="4513263" y="1228725"/>
          <p14:tracePt t="21587" x="4497388" y="1228725"/>
          <p14:tracePt t="21595" x="4473575" y="1228725"/>
          <p14:tracePt t="21604" x="4457700" y="1228725"/>
          <p14:tracePt t="21611" x="4441825" y="1228725"/>
          <p14:tracePt t="21620" x="4425950" y="1228725"/>
          <p14:tracePt t="21628" x="4410075" y="1228725"/>
          <p14:tracePt t="21636" x="4402138" y="1228725"/>
          <p14:tracePt t="21643" x="4386263" y="1228725"/>
          <p14:tracePt t="21651" x="4378325" y="1228725"/>
          <p14:tracePt t="21660" x="4370388" y="1228725"/>
          <p14:tracePt t="21667" x="4362450" y="1228725"/>
          <p14:tracePt t="21692" x="4352925" y="1228725"/>
          <p14:tracePt t="23147" x="4344988" y="1236663"/>
          <p14:tracePt t="23156" x="4313238" y="1244600"/>
          <p14:tracePt t="23165" x="4305300" y="1252538"/>
          <p14:tracePt t="23172" x="4281488" y="1268413"/>
          <p14:tracePt t="23180" x="4273550" y="1300163"/>
          <p14:tracePt t="23187" x="4257675" y="1316038"/>
          <p14:tracePt t="23195" x="4225925" y="1355725"/>
          <p14:tracePt t="23203" x="4210050" y="1403350"/>
          <p14:tracePt t="23211" x="4186238" y="1443038"/>
          <p14:tracePt t="23219" x="4146550" y="1514475"/>
          <p14:tracePt t="23227" x="4106863" y="1587500"/>
          <p14:tracePt t="23235" x="4075113" y="1666875"/>
          <p14:tracePt t="23243" x="4043363" y="1770063"/>
          <p14:tracePt t="23252" x="4011613" y="1865313"/>
          <p14:tracePt t="23259" x="3994150" y="1962150"/>
          <p14:tracePt t="23267" x="3954463" y="2073275"/>
          <p14:tracePt t="23276" x="3922713" y="2200275"/>
          <p14:tracePt t="23284" x="3898900" y="2328863"/>
          <p14:tracePt t="23291" x="3867150" y="2455863"/>
          <p14:tracePt t="23300" x="3843338" y="2592388"/>
          <p14:tracePt t="23307" x="3819525" y="2719388"/>
          <p14:tracePt t="23314" x="3795713" y="2838450"/>
          <p14:tracePt t="23323" x="3787775" y="2951163"/>
          <p14:tracePt t="23333" x="3771900" y="3070225"/>
          <p14:tracePt t="23340" x="3771900" y="3165475"/>
          <p14:tracePt t="23348" x="3763963" y="3262313"/>
          <p14:tracePt t="23357" x="3763963" y="3333750"/>
          <p14:tracePt t="23363" x="3763963" y="3413125"/>
          <p14:tracePt t="23372" x="3763963" y="3484563"/>
          <p14:tracePt t="23380" x="3763963" y="3548063"/>
          <p14:tracePt t="23388" x="3771900" y="3613150"/>
          <p14:tracePt t="23396" x="3771900" y="3684588"/>
          <p14:tracePt t="23403" x="3771900" y="3740150"/>
          <p14:tracePt t="23411" x="3771900" y="3811588"/>
          <p14:tracePt t="23420" x="3771900" y="3890963"/>
          <p14:tracePt t="23427" x="3779838" y="3956050"/>
          <p14:tracePt t="23436" x="3779838" y="4035425"/>
          <p14:tracePt t="23443" x="3779838" y="4098925"/>
          <p14:tracePt t="23452" x="3779838" y="4170363"/>
          <p14:tracePt t="23459" x="3779838" y="4249738"/>
          <p14:tracePt t="23468" x="3787775" y="4338638"/>
          <p14:tracePt t="23476" x="3795713" y="4433888"/>
          <p14:tracePt t="23483" x="3803650" y="4513263"/>
          <p14:tracePt t="23492" x="3811588" y="4576763"/>
          <p14:tracePt t="23499" x="3827463" y="4641850"/>
          <p14:tracePt t="23507" x="3827463" y="4705350"/>
          <p14:tracePt t="23515" x="3835400" y="4768850"/>
          <p14:tracePt t="23523" x="3843338" y="4816475"/>
          <p14:tracePt t="23532" x="3859213" y="4879975"/>
          <p14:tracePt t="23539" x="3875088" y="4927600"/>
          <p14:tracePt t="23547" x="3883025" y="4951413"/>
          <p14:tracePt t="23555" x="3898900" y="5000625"/>
          <p14:tracePt t="23563" x="3914775" y="5032375"/>
          <p14:tracePt t="23572" x="3930650" y="5064125"/>
          <p14:tracePt t="23579" x="3946525" y="5087938"/>
          <p14:tracePt t="23588" x="3962400" y="5111750"/>
          <p14:tracePt t="23595" x="3978275" y="5143500"/>
          <p14:tracePt t="23603" x="4002088" y="5167313"/>
          <p14:tracePt t="23611" x="4019550" y="5183188"/>
          <p14:tracePt t="23620" x="4051300" y="5207000"/>
          <p14:tracePt t="23627" x="4067175" y="5222875"/>
          <p14:tracePt t="23635" x="4083050" y="5238750"/>
          <p14:tracePt t="23644" x="4114800" y="5262563"/>
          <p14:tracePt t="23651" x="4138613" y="5278438"/>
          <p14:tracePt t="23660" x="4178300" y="5294313"/>
          <p14:tracePt t="23667" x="4210050" y="5310188"/>
          <p14:tracePt t="23676" x="4249738" y="5327650"/>
          <p14:tracePt t="23685" x="4281488" y="5343525"/>
          <p14:tracePt t="23692" x="4313238" y="5359400"/>
          <p14:tracePt t="23701" x="4352925" y="5375275"/>
          <p14:tracePt t="23707" x="4386263" y="5383213"/>
          <p14:tracePt t="23715" x="4418013" y="5399088"/>
          <p14:tracePt t="23724" x="4449763" y="5407025"/>
          <p14:tracePt t="23731" x="4473575" y="5407025"/>
          <p14:tracePt t="23739" x="4513263" y="5422900"/>
          <p14:tracePt t="23747" x="4545013" y="5430838"/>
          <p14:tracePt t="23755" x="4576763" y="5438775"/>
          <p14:tracePt t="23764" x="4600575" y="5438775"/>
          <p14:tracePt t="23772" x="4632325" y="5438775"/>
          <p14:tracePt t="23779" x="4664075" y="5438775"/>
          <p14:tracePt t="23787" x="4695825" y="5446713"/>
          <p14:tracePt t="23795" x="4729163" y="5446713"/>
          <p14:tracePt t="23803" x="4760913" y="5446713"/>
          <p14:tracePt t="23811" x="4808538" y="5446713"/>
          <p14:tracePt t="23820" x="4840288" y="5446713"/>
          <p14:tracePt t="23827" x="4887913" y="5446713"/>
          <p14:tracePt t="23836" x="4935538" y="5446713"/>
          <p14:tracePt t="23843" x="4967288" y="5430838"/>
          <p14:tracePt t="23851" x="5006975" y="5422900"/>
          <p14:tracePt t="23859" x="5056188" y="5414963"/>
          <p14:tracePt t="23867" x="5087938" y="5407025"/>
          <p14:tracePt t="23876" x="5119688" y="5391150"/>
          <p14:tracePt t="23884" x="5159375" y="5367338"/>
          <p14:tracePt t="23893" x="5183188" y="5359400"/>
          <p14:tracePt t="23903" x="5214938" y="5335588"/>
          <p14:tracePt t="23908" x="5230813" y="5319713"/>
          <p14:tracePt t="23916" x="5246688" y="5302250"/>
          <p14:tracePt t="23925" x="5262563" y="5286375"/>
          <p14:tracePt t="23932" x="5270500" y="5270500"/>
          <p14:tracePt t="23940" x="5278438" y="5246688"/>
          <p14:tracePt t="23947" x="5294313" y="5222875"/>
          <p14:tracePt t="23955" x="5310188" y="5199063"/>
          <p14:tracePt t="23963" x="5310188" y="5183188"/>
          <p14:tracePt t="23972" x="5318125" y="5159375"/>
          <p14:tracePt t="23979" x="5318125" y="5135563"/>
          <p14:tracePt t="23988" x="5326063" y="5119688"/>
          <p14:tracePt t="23995" x="5326063" y="5087938"/>
          <p14:tracePt t="24003" x="5326063" y="5064125"/>
          <p14:tracePt t="24011" x="5326063" y="5040313"/>
          <p14:tracePt t="24019" x="5326063" y="5016500"/>
          <p14:tracePt t="24028" x="5326063" y="4984750"/>
          <p14:tracePt t="24036" x="5326063" y="4951413"/>
          <p14:tracePt t="24044" x="5326063" y="4935538"/>
          <p14:tracePt t="24051" x="5326063" y="4903788"/>
          <p14:tracePt t="24059" x="5318125" y="4887913"/>
          <p14:tracePt t="24068" x="5318125" y="4856163"/>
          <p14:tracePt t="24076" x="5310188" y="4832350"/>
          <p14:tracePt t="24086" x="5302250" y="4792663"/>
          <p14:tracePt t="24092" x="5286375" y="4776788"/>
          <p14:tracePt t="24101" x="5286375" y="4745038"/>
          <p14:tracePt t="24107" x="5270500" y="4721225"/>
          <p14:tracePt t="24114" x="5270500" y="4689475"/>
          <p14:tracePt t="24123" x="5254625" y="4657725"/>
          <p14:tracePt t="24132" x="5246688" y="4633913"/>
          <p14:tracePt t="24138" x="5246688" y="4600575"/>
          <p14:tracePt t="24148" x="5230813" y="4568825"/>
          <p14:tracePt t="24156" x="5214938" y="4545013"/>
          <p14:tracePt t="24163" x="5207000" y="4513263"/>
          <p14:tracePt t="24172" x="5191125" y="4481513"/>
          <p14:tracePt t="24179" x="5175250" y="4465638"/>
          <p14:tracePt t="24188" x="5159375" y="4418013"/>
          <p14:tracePt t="24197" x="5143500" y="4402138"/>
          <p14:tracePt t="24205" x="5127625" y="4378325"/>
          <p14:tracePt t="24212" x="5111750" y="4346575"/>
          <p14:tracePt t="24220" x="5095875" y="4330700"/>
          <p14:tracePt t="24228" x="5087938" y="4314825"/>
          <p14:tracePt t="24236" x="5064125" y="4291013"/>
          <p14:tracePt t="24244" x="5056188" y="4281488"/>
          <p14:tracePt t="24252" x="5038725" y="4273550"/>
          <p14:tracePt t="24269" x="5022850" y="4257675"/>
          <p14:tracePt t="24275" x="4991100" y="4241800"/>
          <p14:tracePt t="24284" x="4975225" y="4233863"/>
          <p14:tracePt t="24291" x="4959350" y="4233863"/>
          <p14:tracePt t="24299" x="4943475" y="4225925"/>
          <p14:tracePt t="24308" x="4919663" y="4217988"/>
          <p14:tracePt t="24315" x="4903788" y="4217988"/>
          <p14:tracePt t="24323" x="4872038" y="4217988"/>
          <p14:tracePt t="24332" x="4856163" y="4217988"/>
          <p14:tracePt t="24340" x="4840288" y="4217988"/>
          <p14:tracePt t="24346" x="4808538" y="4217988"/>
          <p14:tracePt t="24355" x="4792663" y="4217988"/>
          <p14:tracePt t="24363" x="4784725" y="4217988"/>
          <p14:tracePt t="24371" x="4760913" y="4217988"/>
          <p14:tracePt t="24379" x="4737100" y="4217988"/>
          <p14:tracePt t="24387" x="4721225" y="4217988"/>
          <p14:tracePt t="24395" x="4695825" y="4217988"/>
          <p14:tracePt t="24403" x="4672013" y="4217988"/>
          <p14:tracePt t="24412" x="4648200" y="4217988"/>
          <p14:tracePt t="24421" x="4632325" y="4217988"/>
          <p14:tracePt t="24428" x="4600575" y="4217988"/>
          <p14:tracePt t="24436" x="4584700" y="4217988"/>
          <p14:tracePt t="24444" x="4560888" y="4217988"/>
          <p14:tracePt t="24451" x="4537075" y="4217988"/>
          <p14:tracePt t="24459" x="4521200" y="4217988"/>
          <p14:tracePt t="24468" x="4505325" y="4225925"/>
          <p14:tracePt t="24475" x="4481513" y="4225925"/>
          <p14:tracePt t="24483" x="4465638" y="4225925"/>
          <p14:tracePt t="24493" x="4449763" y="4233863"/>
          <p14:tracePt t="24500" x="4433888" y="4241800"/>
          <p14:tracePt t="24508" x="4418013" y="4241800"/>
          <p14:tracePt t="24515" x="4402138" y="4249738"/>
          <p14:tracePt t="24524" x="4386263" y="4249738"/>
          <p14:tracePt t="24531" x="4370388" y="4249738"/>
          <p14:tracePt t="24539" x="4370388" y="4257675"/>
          <p14:tracePt t="24549" x="4362450" y="4265613"/>
          <p14:tracePt t="24556" x="4344988" y="4265613"/>
          <p14:tracePt t="24564" x="4337050" y="4273550"/>
          <p14:tracePt t="24572" x="4321175" y="4291013"/>
          <p14:tracePt t="24579" x="4313238" y="4291013"/>
          <p14:tracePt t="24588" x="4297363" y="4298950"/>
          <p14:tracePt t="24596" x="4281488" y="4314825"/>
          <p14:tracePt t="24603" x="4265613" y="4322763"/>
          <p14:tracePt t="24612" x="4257675" y="4338638"/>
          <p14:tracePt t="24621" x="4241800" y="4354513"/>
          <p14:tracePt t="24627" x="4233863" y="4362450"/>
          <p14:tracePt t="24635" x="4225925" y="4378325"/>
          <p14:tracePt t="24643" x="4217988" y="4378325"/>
          <p14:tracePt t="24651" x="4210050" y="4402138"/>
          <p14:tracePt t="24659" x="4202113" y="4410075"/>
          <p14:tracePt t="24668" x="4202113" y="4425950"/>
          <p14:tracePt t="24684" x="4194175" y="4433888"/>
          <p14:tracePt t="24691" x="4186238" y="4441825"/>
          <p14:tracePt t="24699" x="4186238" y="4449763"/>
          <p14:tracePt t="24837" x="4186238" y="4457700"/>
          <p14:tracePt t="25836" x="4194175" y="4457700"/>
          <p14:tracePt t="25843" x="4194175" y="4465638"/>
          <p14:tracePt t="25860" x="4210050" y="4481513"/>
          <p14:tracePt t="25875" x="4225925" y="4513263"/>
          <p14:tracePt t="25883" x="4265613" y="4560888"/>
          <p14:tracePt t="25891" x="4273550" y="4576763"/>
          <p14:tracePt t="25899" x="4289425" y="4592638"/>
          <p14:tracePt t="25907" x="4313238" y="4608513"/>
          <p14:tracePt t="25916" x="4337050" y="4624388"/>
          <p14:tracePt t="25925" x="4352925" y="4641850"/>
          <p14:tracePt t="25932" x="4378325" y="4657725"/>
          <p14:tracePt t="25940" x="4386263" y="4665663"/>
          <p14:tracePt t="25947" x="4402138" y="4673600"/>
          <p14:tracePt t="25955" x="4418013" y="4681538"/>
          <p14:tracePt t="25963" x="4425950" y="4689475"/>
          <p14:tracePt t="25971" x="4433888" y="4697413"/>
          <p14:tracePt t="25980" x="4449763" y="4705350"/>
          <p14:tracePt t="25988" x="4457700" y="4705350"/>
          <p14:tracePt t="25996" x="4473575" y="4713288"/>
          <p14:tracePt t="26004" x="4481513" y="4713288"/>
          <p14:tracePt t="26011" x="4489450" y="4713288"/>
          <p14:tracePt t="26019" x="4505325" y="4713288"/>
          <p14:tracePt t="26027" x="4521200" y="4713288"/>
          <p14:tracePt t="26037" x="4537075" y="4721225"/>
          <p14:tracePt t="26044" x="4560888" y="4721225"/>
          <p14:tracePt t="26052" x="4584700" y="4729163"/>
          <p14:tracePt t="26060" x="4608513" y="4737100"/>
          <p14:tracePt t="26067" x="4632325" y="4737100"/>
          <p14:tracePt t="26075" x="4656138" y="4752975"/>
          <p14:tracePt t="26084" x="4679950" y="4752975"/>
          <p14:tracePt t="26093" x="4713288" y="4760913"/>
          <p14:tracePt t="26100" x="4737100" y="4776788"/>
          <p14:tracePt t="26108" x="4760913" y="4776788"/>
          <p14:tracePt t="26117" x="4784725" y="4776788"/>
          <p14:tracePt t="26124" x="4808538" y="4784725"/>
          <p14:tracePt t="26133" x="4840288" y="4792663"/>
          <p14:tracePt t="26140" x="4856163" y="4792663"/>
          <p14:tracePt t="26148" x="4887913" y="4792663"/>
          <p14:tracePt t="26156" x="4911725" y="4792663"/>
          <p14:tracePt t="26164" x="4927600" y="4792663"/>
          <p14:tracePt t="26171" x="4951413" y="4792663"/>
          <p14:tracePt t="26180" x="4975225" y="4792663"/>
          <p14:tracePt t="26187" x="4991100" y="4792663"/>
          <p14:tracePt t="26195" x="5014913" y="4792663"/>
          <p14:tracePt t="26204" x="5030788" y="4792663"/>
          <p14:tracePt t="26212" x="5046663" y="4792663"/>
          <p14:tracePt t="26220" x="5072063" y="4784725"/>
          <p14:tracePt t="26227" x="5080000" y="4784725"/>
          <p14:tracePt t="26235" x="5095875" y="4776788"/>
          <p14:tracePt t="26244" x="5103813" y="4768850"/>
          <p14:tracePt t="26252" x="5119688" y="4760913"/>
          <p14:tracePt t="26260" x="5135563" y="4752975"/>
          <p14:tracePt t="26277" x="5143500" y="4745038"/>
          <p14:tracePt t="26285" x="5159375" y="4737100"/>
          <p14:tracePt t="26291" x="5159375" y="4729163"/>
          <p14:tracePt t="26300" x="5175250" y="4713288"/>
          <p14:tracePt t="26317" x="5191125" y="4697413"/>
          <p14:tracePt t="26332" x="5191125" y="4681538"/>
          <p14:tracePt t="26340" x="5199063" y="4673600"/>
          <p14:tracePt t="26347" x="5207000" y="4657725"/>
          <p14:tracePt t="26356" x="5214938" y="4641850"/>
          <p14:tracePt t="26363" x="5222875" y="4633913"/>
          <p14:tracePt t="26372" x="5222875" y="4624388"/>
          <p14:tracePt t="26380" x="5222875" y="4608513"/>
          <p14:tracePt t="26388" x="5230813" y="4592638"/>
          <p14:tracePt t="26396" x="5230813" y="4576763"/>
          <p14:tracePt t="26403" x="5230813" y="4568825"/>
          <p14:tracePt t="26420" x="5230813" y="4560888"/>
          <p14:tracePt t="26436" x="5230813" y="4552950"/>
          <p14:tracePt t="26444" x="5230813" y="4545013"/>
          <p14:tracePt t="26453" x="5230813" y="4537075"/>
          <p14:tracePt t="26459" x="5230813" y="4529138"/>
          <p14:tracePt t="26468" x="5230813" y="4521200"/>
          <p14:tracePt t="26475" x="5230813" y="4513263"/>
          <p14:tracePt t="26483" x="5230813" y="4497388"/>
          <p14:tracePt t="26492" x="5230813" y="4489450"/>
          <p14:tracePt t="26500" x="5230813" y="4473575"/>
          <p14:tracePt t="26508" x="5222875" y="4465638"/>
          <p14:tracePt t="26516" x="5222875" y="4457700"/>
          <p14:tracePt t="26523" x="5214938" y="4441825"/>
          <p14:tracePt t="26531" x="5214938" y="4433888"/>
          <p14:tracePt t="26540" x="5207000" y="4425950"/>
          <p14:tracePt t="26549" x="5199063" y="4410075"/>
          <p14:tracePt t="26556" x="5183188" y="4402138"/>
          <p14:tracePt t="26564" x="5183188" y="4386263"/>
          <p14:tracePt t="26571" x="5175250" y="4378325"/>
          <p14:tracePt t="26579" x="5167313" y="4370388"/>
          <p14:tracePt t="26587" x="5159375" y="4362450"/>
          <p14:tracePt t="26604" x="5143500" y="4354513"/>
          <p14:tracePt t="26621" x="5127625" y="4346575"/>
          <p14:tracePt t="26628" x="5119688" y="4338638"/>
          <p14:tracePt t="26635" x="5111750" y="4338638"/>
          <p14:tracePt t="26642" x="5103813" y="4330700"/>
          <p14:tracePt t="26651" x="5087938" y="4330700"/>
          <p14:tracePt t="26669" x="5072063" y="4322763"/>
          <p14:tracePt t="26676" x="5056188" y="4322763"/>
          <p14:tracePt t="26692" x="5038725" y="4314825"/>
          <p14:tracePt t="26717" x="5022850" y="4314825"/>
          <p14:tracePt t="26724" x="5006975" y="4314825"/>
          <p14:tracePt t="26732" x="4999038" y="4306888"/>
          <p14:tracePt t="26740" x="4991100" y="4306888"/>
          <p14:tracePt t="26747" x="4975225" y="4298950"/>
          <p14:tracePt t="26755" x="4967288" y="4298950"/>
          <p14:tracePt t="26763" x="4943475" y="4298950"/>
          <p14:tracePt t="26772" x="4927600" y="4291013"/>
          <p14:tracePt t="26780" x="4903788" y="4291013"/>
          <p14:tracePt t="26788" x="4895850" y="4281488"/>
          <p14:tracePt t="26796" x="4879975" y="4281488"/>
          <p14:tracePt t="26802" x="4848225" y="4273550"/>
          <p14:tracePt t="26811" x="4832350" y="4273550"/>
          <p14:tracePt t="26820" x="4800600" y="4265613"/>
          <p14:tracePt t="26828" x="4784725" y="4265613"/>
          <p14:tracePt t="26837" x="4760913" y="4265613"/>
          <p14:tracePt t="26844" x="4729163" y="4265613"/>
          <p14:tracePt t="26852" x="4713288" y="4265613"/>
          <p14:tracePt t="26860" x="4679950" y="4265613"/>
          <p14:tracePt t="26867" x="4656138" y="4265613"/>
          <p14:tracePt t="26875" x="4632325" y="4265613"/>
          <p14:tracePt t="26883" x="4600575" y="4265613"/>
          <p14:tracePt t="26893" x="4584700" y="4265613"/>
          <p14:tracePt t="26900" x="4560888" y="4265613"/>
          <p14:tracePt t="26908" x="4537075" y="4265613"/>
          <p14:tracePt t="26917" x="4513263" y="4273550"/>
          <p14:tracePt t="26923" x="4489450" y="4273550"/>
          <p14:tracePt t="26931" x="4473575" y="4281488"/>
          <p14:tracePt t="26939" x="4449763" y="4291013"/>
          <p14:tracePt t="26949" x="4425950" y="4298950"/>
          <p14:tracePt t="26956" x="4410075" y="4306888"/>
          <p14:tracePt t="26964" x="4394200" y="4314825"/>
          <p14:tracePt t="26971" x="4386263" y="4322763"/>
          <p14:tracePt t="26979" x="4370388" y="4330700"/>
          <p14:tracePt t="26987" x="4352925" y="4338638"/>
          <p14:tracePt t="26996" x="4337050" y="4346575"/>
          <p14:tracePt t="27004" x="4329113" y="4362450"/>
          <p14:tracePt t="27012" x="4313238" y="4370388"/>
          <p14:tracePt t="27020" x="4313238" y="4378325"/>
          <p14:tracePt t="27028" x="4297363" y="4386263"/>
          <p14:tracePt t="27035" x="4289425" y="4394200"/>
          <p14:tracePt t="27044" x="4281488" y="4402138"/>
          <p14:tracePt t="27052" x="4273550" y="4410075"/>
          <p14:tracePt t="27060" x="4265613" y="4418013"/>
          <p14:tracePt t="27068" x="4265613" y="4425950"/>
          <p14:tracePt t="27076" x="4249738" y="4433888"/>
          <p14:tracePt t="27084" x="4249738" y="4449763"/>
          <p14:tracePt t="27092" x="4241800" y="4465638"/>
          <p14:tracePt t="27100" x="4233863" y="4481513"/>
          <p14:tracePt t="27117" x="4233863" y="4497388"/>
          <p14:tracePt t="27125" x="4233863" y="4513263"/>
          <p14:tracePt t="27140" x="4233863" y="4529138"/>
          <p14:tracePt t="27156" x="4233863" y="4545013"/>
          <p14:tracePt t="27163" x="4233863" y="4552950"/>
          <p14:tracePt t="27180" x="4233863" y="4560888"/>
          <p14:tracePt t="27188" x="4233863" y="4568825"/>
          <p14:tracePt t="27204" x="4241800" y="4576763"/>
          <p14:tracePt t="27220" x="4241800" y="4584700"/>
          <p14:tracePt t="27228" x="4249738" y="4584700"/>
          <p14:tracePt t="27237" x="4257675" y="4592638"/>
          <p14:tracePt t="27244" x="4257675" y="4600575"/>
          <p14:tracePt t="27252" x="4265613" y="4600575"/>
          <p14:tracePt t="27260" x="4273550" y="4608513"/>
          <p14:tracePt t="27268" x="4281488" y="4608513"/>
          <p14:tracePt t="27275" x="4297363" y="4616450"/>
          <p14:tracePt t="27285" x="4305300" y="4624388"/>
          <p14:tracePt t="27292" x="4313238" y="4624388"/>
          <p14:tracePt t="27300" x="4321175" y="4633913"/>
          <p14:tracePt t="27308" x="4329113" y="4633913"/>
          <p14:tracePt t="27316" x="4344988" y="4641850"/>
          <p14:tracePt t="27323" x="4352925" y="4649788"/>
          <p14:tracePt t="27332" x="4370388" y="4657725"/>
          <p14:tracePt t="27340" x="4386263" y="4657725"/>
          <p14:tracePt t="27349" x="4394200" y="4657725"/>
          <p14:tracePt t="27356" x="4410075" y="4665663"/>
          <p14:tracePt t="27364" x="4425950" y="4665663"/>
          <p14:tracePt t="27373" x="4441825" y="4665663"/>
          <p14:tracePt t="27380" x="4449763" y="4665663"/>
          <p14:tracePt t="27388" x="4465638" y="4665663"/>
          <p14:tracePt t="27396" x="4473575" y="4665663"/>
          <p14:tracePt t="27404" x="4489450" y="4665663"/>
          <p14:tracePt t="27412" x="4505325" y="4673600"/>
          <p14:tracePt t="27420" x="4521200" y="4673600"/>
          <p14:tracePt t="27429" x="4537075" y="4673600"/>
          <p14:tracePt t="27435" x="4552950" y="4681538"/>
          <p14:tracePt t="27444" x="4568825" y="4681538"/>
          <p14:tracePt t="27451" x="4584700" y="4689475"/>
          <p14:tracePt t="27460" x="4600575" y="4689475"/>
          <p14:tracePt t="27468" x="4616450" y="4689475"/>
          <p14:tracePt t="27476" x="4640263" y="4689475"/>
          <p14:tracePt t="27484" x="4648200" y="4697413"/>
          <p14:tracePt t="27492" x="4672013" y="4697413"/>
          <p14:tracePt t="27501" x="4679950" y="4705350"/>
          <p14:tracePt t="27508" x="4695825" y="4705350"/>
          <p14:tracePt t="27516" x="4705350" y="4705350"/>
          <p14:tracePt t="27524" x="4721225" y="4705350"/>
          <p14:tracePt t="27533" x="4737100" y="4705350"/>
          <p14:tracePt t="27541" x="4745038" y="4705350"/>
          <p14:tracePt t="27549" x="4760913" y="4705350"/>
          <p14:tracePt t="27555" x="4776788" y="4705350"/>
          <p14:tracePt t="27562" x="4792663" y="4713288"/>
          <p14:tracePt t="27572" x="4816475" y="4713288"/>
          <p14:tracePt t="27581" x="4832350" y="4713288"/>
          <p14:tracePt t="27588" x="4848225" y="4713288"/>
          <p14:tracePt t="27596" x="4864100" y="4721225"/>
          <p14:tracePt t="27604" x="4887913" y="4729163"/>
          <p14:tracePt t="27612" x="4911725" y="4729163"/>
          <p14:tracePt t="27620" x="4935538" y="4737100"/>
          <p14:tracePt t="27628" x="4959350" y="4737100"/>
          <p14:tracePt t="27636" x="4983163" y="4737100"/>
          <p14:tracePt t="27644" x="5014913" y="4745038"/>
          <p14:tracePt t="27653" x="5030788" y="4745038"/>
          <p14:tracePt t="27660" x="5064125" y="4745038"/>
          <p14:tracePt t="27668" x="5087938" y="4745038"/>
          <p14:tracePt t="27675" x="5103813" y="4745038"/>
          <p14:tracePt t="27684" x="5135563" y="4745038"/>
          <p14:tracePt t="27691" x="5159375" y="4745038"/>
          <p14:tracePt t="27700" x="5183188" y="4745038"/>
          <p14:tracePt t="27708" x="5207000" y="4745038"/>
          <p14:tracePt t="27716" x="5222875" y="4745038"/>
          <p14:tracePt t="27724" x="5246688" y="4745038"/>
          <p14:tracePt t="27731" x="5254625" y="4745038"/>
          <p14:tracePt t="27741" x="5270500" y="4745038"/>
          <p14:tracePt t="27749" x="5278438" y="4737100"/>
          <p14:tracePt t="27756" x="5286375" y="4737100"/>
          <p14:tracePt t="27772" x="5302250" y="4729163"/>
          <p14:tracePt t="27779" x="5302250" y="4721225"/>
          <p14:tracePt t="27796" x="5318125" y="4713288"/>
          <p14:tracePt t="27804" x="5341938" y="4697413"/>
          <p14:tracePt t="27812" x="5357813" y="4689475"/>
          <p14:tracePt t="27821" x="5365750" y="4681538"/>
          <p14:tracePt t="27830" x="5365750" y="4673600"/>
          <p14:tracePt t="27845" x="5365750" y="4657725"/>
          <p14:tracePt t="27861" x="5365750" y="4641850"/>
          <p14:tracePt t="27876" x="5365750" y="4633913"/>
          <p14:tracePt t="27884" x="5365750" y="4624388"/>
          <p14:tracePt t="27892" x="5365750" y="4616450"/>
          <p14:tracePt t="27900" x="5365750" y="4600575"/>
          <p14:tracePt t="27908" x="5357813" y="4592638"/>
          <p14:tracePt t="27916" x="5349875" y="4576763"/>
          <p14:tracePt t="27924" x="5349875" y="4568825"/>
          <p14:tracePt t="27932" x="5341938" y="4560888"/>
          <p14:tracePt t="27940" x="5334000" y="4552950"/>
          <p14:tracePt t="27951" x="5326063" y="4545013"/>
          <p14:tracePt t="27955" x="5318125" y="4529138"/>
          <p14:tracePt t="27962" x="5302250" y="4521200"/>
          <p14:tracePt t="27972" x="5294313" y="4513263"/>
          <p14:tracePt t="27980" x="5286375" y="4505325"/>
          <p14:tracePt t="27989" x="5270500" y="4489450"/>
          <p14:tracePt t="27996" x="5254625" y="4489450"/>
          <p14:tracePt t="28004" x="5230813" y="4473575"/>
          <p14:tracePt t="28012" x="5214938" y="4457700"/>
          <p14:tracePt t="28018" x="5191125" y="4449763"/>
          <p14:tracePt t="28028" x="5159375" y="4433888"/>
          <p14:tracePt t="28037" x="5127625" y="4418013"/>
          <p14:tracePt t="28043" x="5103813" y="4402138"/>
          <p14:tracePt t="28054" x="5072063" y="4394200"/>
          <p14:tracePt t="28060" x="5046663" y="4378325"/>
          <p14:tracePt t="28068" x="5022850" y="4370388"/>
          <p14:tracePt t="28075" x="4991100" y="4362450"/>
          <p14:tracePt t="28084" x="4959350" y="4346575"/>
          <p14:tracePt t="28093" x="4919663" y="4338638"/>
          <p14:tracePt t="28100" x="4887913" y="4330700"/>
          <p14:tracePt t="28108" x="4864100" y="4330700"/>
          <p14:tracePt t="28116" x="4840288" y="4330700"/>
          <p14:tracePt t="28126" x="4808538" y="4322763"/>
          <p14:tracePt t="28134" x="4768850" y="4322763"/>
          <p14:tracePt t="28140" x="4737100" y="4314825"/>
          <p14:tracePt t="28148" x="4705350" y="4314825"/>
          <p14:tracePt t="28156" x="4679950" y="4314825"/>
          <p14:tracePt t="28165" x="4648200" y="4314825"/>
          <p14:tracePt t="28172" x="4600575" y="4314825"/>
          <p14:tracePt t="28181" x="4568825" y="4314825"/>
          <p14:tracePt t="28187" x="4537075" y="4314825"/>
          <p14:tracePt t="28197" x="4521200" y="4314825"/>
          <p14:tracePt t="28204" x="4473575" y="4314825"/>
          <p14:tracePt t="28212" x="4441825" y="4314825"/>
          <p14:tracePt t="28219" x="4418013" y="4322763"/>
          <p14:tracePt t="28228" x="4386263" y="4338638"/>
          <p14:tracePt t="28236" x="4362450" y="4338638"/>
          <p14:tracePt t="28243" x="4329113" y="4338638"/>
          <p14:tracePt t="28253" x="4313238" y="4338638"/>
          <p14:tracePt t="28259" x="4281488" y="4354513"/>
          <p14:tracePt t="28269" x="4249738" y="4354513"/>
          <p14:tracePt t="28276" x="4225925" y="4370388"/>
          <p14:tracePt t="28284" x="4194175" y="4370388"/>
          <p14:tracePt t="28292" x="4178300" y="4378325"/>
          <p14:tracePt t="28299" x="4162425" y="4386263"/>
          <p14:tracePt t="28307" x="4146550" y="4394200"/>
          <p14:tracePt t="28316" x="4122738" y="4402138"/>
          <p14:tracePt t="28325" x="4106863" y="4418013"/>
          <p14:tracePt t="28333" x="4098925" y="4425950"/>
          <p14:tracePt t="28340" x="4083050" y="4433888"/>
          <p14:tracePt t="28348" x="4075113" y="4449763"/>
          <p14:tracePt t="28355" x="4067175" y="4457700"/>
          <p14:tracePt t="28364" x="4067175" y="4465638"/>
          <p14:tracePt t="28372" x="4059238" y="4481513"/>
          <p14:tracePt t="28380" x="4051300" y="4489450"/>
          <p14:tracePt t="28388" x="4051300" y="4497388"/>
          <p14:tracePt t="28396" x="4043363" y="4513263"/>
          <p14:tracePt t="28404" x="4043363" y="4521200"/>
          <p14:tracePt t="28411" x="4035425" y="4545013"/>
          <p14:tracePt t="28429" x="4035425" y="4560888"/>
          <p14:tracePt t="28444" x="4035425" y="4576763"/>
          <p14:tracePt t="28468" x="4035425" y="4592638"/>
          <p14:tracePt t="28484" x="4035425" y="4608513"/>
          <p14:tracePt t="28493" x="4043363" y="4608513"/>
          <p14:tracePt t="28502" x="4059238" y="4616450"/>
          <p14:tracePt t="28509" x="4067175" y="4624388"/>
          <p14:tracePt t="28518" x="4075113" y="4624388"/>
          <p14:tracePt t="28525" x="4090988" y="4641850"/>
          <p14:tracePt t="28540" x="4106863" y="4641850"/>
          <p14:tracePt t="28556" x="4122738" y="4641850"/>
          <p14:tracePt t="28579" x="4138613" y="4641850"/>
          <p14:tracePt t="28587" x="4154488" y="4641850"/>
          <p14:tracePt t="28604" x="4162425" y="4641850"/>
          <p14:tracePt t="28613" x="4178300" y="4649788"/>
          <p14:tracePt t="28620" x="4194175" y="4657725"/>
          <p14:tracePt t="28636" x="4217988" y="4657725"/>
          <p14:tracePt t="28643" x="4225925" y="4657725"/>
          <p14:tracePt t="28653" x="4241800" y="4665663"/>
          <p14:tracePt t="28660" x="4265613" y="4673600"/>
          <p14:tracePt t="28668" x="4273550" y="4673600"/>
          <p14:tracePt t="28676" x="4289425" y="4673600"/>
          <p14:tracePt t="28685" x="4297363" y="4673600"/>
          <p14:tracePt t="28692" x="4313238" y="4673600"/>
          <p14:tracePt t="28699" x="4329113" y="4673600"/>
          <p14:tracePt t="28708" x="4337050" y="4673600"/>
          <p14:tracePt t="28717" x="4352925" y="4681538"/>
          <p14:tracePt t="28724" x="4362450" y="4681538"/>
          <p14:tracePt t="28733" x="4378325" y="4689475"/>
          <p14:tracePt t="28740" x="4386263" y="4689475"/>
          <p14:tracePt t="28748" x="4402138" y="4689475"/>
          <p14:tracePt t="28755" x="4410075" y="4689475"/>
          <p14:tracePt t="28763" x="4425950" y="4689475"/>
          <p14:tracePt t="28772" x="4433888" y="4689475"/>
          <p14:tracePt t="28780" x="4449763" y="4697413"/>
          <p14:tracePt t="28788" x="4465638" y="4697413"/>
          <p14:tracePt t="28796" x="4489450" y="4705350"/>
          <p14:tracePt t="28804" x="4505325" y="4705350"/>
          <p14:tracePt t="28811" x="4521200" y="4705350"/>
          <p14:tracePt t="28819" x="4545013" y="4713288"/>
          <p14:tracePt t="28828" x="4560888" y="4713288"/>
          <p14:tracePt t="28836" x="4592638" y="4721225"/>
          <p14:tracePt t="28853" x="4608513" y="4721225"/>
          <p14:tracePt t="28869" x="4616450" y="4729163"/>
          <p14:tracePt t="29412" x="4624388" y="4729163"/>
          <p14:tracePt t="29428" x="4632325" y="4729163"/>
          <p14:tracePt t="29445" x="4640263" y="4729163"/>
          <p14:tracePt t="29452" x="4648200" y="4721225"/>
          <p14:tracePt t="29460" x="4656138" y="4721225"/>
          <p14:tracePt t="29469" x="4672013" y="4721225"/>
          <p14:tracePt t="29476" x="4695825" y="4721225"/>
          <p14:tracePt t="29484" x="4713288" y="4721225"/>
          <p14:tracePt t="29492" x="4737100" y="4721225"/>
          <p14:tracePt t="29500" x="4760913" y="4721225"/>
          <p14:tracePt t="29508" x="4784725" y="4721225"/>
          <p14:tracePt t="29516" x="4816475" y="4721225"/>
          <p14:tracePt t="29524" x="4840288" y="4721225"/>
          <p14:tracePt t="29532" x="4872038" y="4721225"/>
          <p14:tracePt t="29541" x="4895850" y="4721225"/>
          <p14:tracePt t="29550" x="4927600" y="4721225"/>
          <p14:tracePt t="29556" x="4951413" y="4721225"/>
          <p14:tracePt t="29564" x="4967288" y="4721225"/>
          <p14:tracePt t="29573" x="4991100" y="4713288"/>
          <p14:tracePt t="29582" x="5014913" y="4713288"/>
          <p14:tracePt t="29589" x="5030788" y="4713288"/>
          <p14:tracePt t="29598" x="5046663" y="4713288"/>
          <p14:tracePt t="29605" x="5064125" y="4713288"/>
          <p14:tracePt t="29613" x="5080000" y="4713288"/>
          <p14:tracePt t="29620" x="5095875" y="4713288"/>
          <p14:tracePt t="29628" x="5111750" y="4713288"/>
          <p14:tracePt t="29636" x="5119688" y="4713288"/>
          <p14:tracePt t="29644" x="5143500" y="4705350"/>
          <p14:tracePt t="29652" x="5151438" y="4705350"/>
          <p14:tracePt t="29660" x="5175250" y="4697413"/>
          <p14:tracePt t="29669" x="5183188" y="4689475"/>
          <p14:tracePt t="29675" x="5191125" y="4689475"/>
          <p14:tracePt t="29685" x="5207000" y="4689475"/>
          <p14:tracePt t="29692" x="5222875" y="4673600"/>
          <p14:tracePt t="29708" x="5238750" y="4673600"/>
          <p14:tracePt t="29717" x="5238750" y="4657725"/>
          <p14:tracePt t="29724" x="5246688" y="4657725"/>
          <p14:tracePt t="29740" x="5254625" y="4641850"/>
          <p14:tracePt t="29766" x="5262563" y="4624388"/>
          <p14:tracePt t="29788" x="5262563" y="4608513"/>
          <p14:tracePt t="29796" x="5262563" y="4600575"/>
          <p14:tracePt t="29804" x="5262563" y="4592638"/>
          <p14:tracePt t="29812" x="5262563" y="4576763"/>
          <p14:tracePt t="29820" x="5254625" y="4560888"/>
          <p14:tracePt t="29836" x="5254625" y="4552950"/>
          <p14:tracePt t="29844" x="5246688" y="4537075"/>
          <p14:tracePt t="29852" x="5238750" y="4529138"/>
          <p14:tracePt t="29860" x="5238750" y="4521200"/>
          <p14:tracePt t="29869" x="5222875" y="4505325"/>
          <p14:tracePt t="29876" x="5214938" y="4489450"/>
          <p14:tracePt t="29884" x="5207000" y="4473575"/>
          <p14:tracePt t="29892" x="5191125" y="4465638"/>
          <p14:tracePt t="29900" x="5183188" y="4449763"/>
          <p14:tracePt t="29916" x="5159375" y="4433888"/>
          <p14:tracePt t="29924" x="5151438" y="4425950"/>
          <p14:tracePt t="29932" x="5135563" y="4410075"/>
          <p14:tracePt t="29940" x="5119688" y="4394200"/>
          <p14:tracePt t="29949" x="5103813" y="4386263"/>
          <p14:tracePt t="29958" x="5080000" y="4370388"/>
          <p14:tracePt t="29964" x="5064125" y="4354513"/>
          <p14:tracePt t="29972" x="5046663" y="4346575"/>
          <p14:tracePt t="29981" x="5030788" y="4338638"/>
          <p14:tracePt t="29988" x="5014913" y="4322763"/>
          <p14:tracePt t="29997" x="4991100" y="4314825"/>
          <p14:tracePt t="30005" x="4975225" y="4306888"/>
          <p14:tracePt t="30014" x="4951413" y="4298950"/>
          <p14:tracePt t="30020" x="4935538" y="4298950"/>
          <p14:tracePt t="30028" x="4919663" y="4291013"/>
          <p14:tracePt t="30036" x="4895850" y="4281488"/>
          <p14:tracePt t="30045" x="4887913" y="4281488"/>
          <p14:tracePt t="30052" x="4864100" y="4273550"/>
          <p14:tracePt t="30060" x="4856163" y="4273550"/>
          <p14:tracePt t="30068" x="4840288" y="4273550"/>
          <p14:tracePt t="30076" x="4832350" y="4273550"/>
          <p14:tracePt t="30085" x="4816475" y="4265613"/>
          <p14:tracePt t="30100" x="4800600" y="4257675"/>
          <p14:tracePt t="30108" x="4792663" y="4257675"/>
          <p14:tracePt t="30117" x="4784725" y="4257675"/>
          <p14:tracePt t="30124" x="4776788" y="4257675"/>
          <p14:tracePt t="30133" x="4768850" y="4257675"/>
          <p14:tracePt t="30140" x="4760913" y="4249738"/>
          <p14:tracePt t="30148" x="4737100" y="4241800"/>
          <p14:tracePt t="30164" x="4721225" y="4241800"/>
          <p14:tracePt t="30180" x="4705350" y="4233863"/>
          <p14:tracePt t="30187" x="4687888" y="4233863"/>
          <p14:tracePt t="30196" x="4679950" y="4233863"/>
          <p14:tracePt t="30204" x="4664075" y="4233863"/>
          <p14:tracePt t="30212" x="4648200" y="4233863"/>
          <p14:tracePt t="30220" x="4632325" y="4233863"/>
          <p14:tracePt t="30236" x="4616450" y="4233863"/>
          <p14:tracePt t="30244" x="4600575" y="4233863"/>
          <p14:tracePt t="30252" x="4584700" y="4233863"/>
          <p14:tracePt t="30284" x="4568825" y="4233863"/>
          <p14:tracePt t="30325" x="4552950" y="4233863"/>
          <p14:tracePt t="30342" x="4537075" y="4233863"/>
          <p14:tracePt t="30349" x="4521200" y="4241800"/>
          <p14:tracePt t="30357" x="4505325" y="4241800"/>
          <p14:tracePt t="30365" x="4497388" y="4241800"/>
          <p14:tracePt t="30372" x="4473575" y="4249738"/>
          <p14:tracePt t="30380" x="4457700" y="4257675"/>
          <p14:tracePt t="30388" x="4433888" y="4257675"/>
          <p14:tracePt t="30397" x="4402138" y="4265613"/>
          <p14:tracePt t="30404" x="4370388" y="4273550"/>
          <p14:tracePt t="30412" x="4352925" y="4281488"/>
          <p14:tracePt t="30421" x="4329113" y="4298950"/>
          <p14:tracePt t="30428" x="4297363" y="4306888"/>
          <p14:tracePt t="30436" x="4273550" y="4314825"/>
          <p14:tracePt t="30444" x="4249738" y="4330700"/>
          <p14:tracePt t="30452" x="4233863" y="4338638"/>
          <p14:tracePt t="30460" x="4217988" y="4346575"/>
          <p14:tracePt t="30469" x="4202113" y="4354513"/>
          <p14:tracePt t="30476" x="4194175" y="4362450"/>
          <p14:tracePt t="30484" x="4186238" y="4362450"/>
          <p14:tracePt t="30492" x="4186238" y="4370388"/>
          <p14:tracePt t="30517" x="4178300" y="4378325"/>
          <p14:tracePt t="30524" x="4170363" y="4386263"/>
          <p14:tracePt t="30549" x="4170363" y="4394200"/>
          <p14:tracePt t="30557" x="4170363" y="4402138"/>
          <p14:tracePt t="30573" x="4170363" y="4410075"/>
          <p14:tracePt t="30580" x="4170363" y="4418013"/>
          <p14:tracePt t="30597" x="4162425" y="4433888"/>
          <p14:tracePt t="30613" x="4162425" y="4441825"/>
          <p14:tracePt t="30621" x="4162425" y="4449763"/>
          <p14:tracePt t="30628" x="4162425" y="4457700"/>
          <p14:tracePt t="30636" x="4162425" y="4465638"/>
          <p14:tracePt t="30644" x="4162425" y="4473575"/>
          <p14:tracePt t="30652" x="4162425" y="4489450"/>
          <p14:tracePt t="30677" x="4162425" y="4505325"/>
          <p14:tracePt t="30710" x="4170363" y="4521200"/>
          <p14:tracePt t="30758" x="4178300" y="4537075"/>
          <p14:tracePt t="30797" x="4186238" y="4537075"/>
          <p14:tracePt t="30853" x="4186238" y="4545013"/>
          <p14:tracePt t="31140" x="4178300" y="4545013"/>
          <p14:tracePt t="31157" x="4170363" y="4545013"/>
          <p14:tracePt t="31189" x="4162425" y="4545013"/>
          <p14:tracePt t="31196" x="4154488" y="4545013"/>
          <p14:tracePt t="31213" x="4138613" y="4552950"/>
          <p14:tracePt t="31220" x="4130675" y="4568825"/>
          <p14:tracePt t="31237" x="4122738" y="4568825"/>
          <p14:tracePt t="31285" x="4114800" y="4576763"/>
          <p14:tracePt t="31412" x="4122738" y="4584700"/>
          <p14:tracePt t="31428" x="4138613" y="4584700"/>
          <p14:tracePt t="31436" x="4146550" y="4584700"/>
          <p14:tracePt t="31444" x="4154488" y="4584700"/>
          <p14:tracePt t="31453" x="4170363" y="4584700"/>
          <p14:tracePt t="31461" x="4194175" y="4584700"/>
          <p14:tracePt t="31469" x="4210050" y="4584700"/>
          <p14:tracePt t="31477" x="4225925" y="4584700"/>
          <p14:tracePt t="31494" x="4241800" y="4576763"/>
          <p14:tracePt t="31500" x="4257675" y="4576763"/>
          <p14:tracePt t="31509" x="4273550" y="4576763"/>
          <p14:tracePt t="31516" x="4289425" y="4576763"/>
          <p14:tracePt t="31524" x="4305300" y="4576763"/>
          <p14:tracePt t="31533" x="4321175" y="4568825"/>
          <p14:tracePt t="31540" x="4352925" y="4568825"/>
          <p14:tracePt t="31549" x="4378325" y="4568825"/>
          <p14:tracePt t="31556" x="4402138" y="4568825"/>
          <p14:tracePt t="31565" x="4425950" y="4568825"/>
          <p14:tracePt t="31572" x="4457700" y="4576763"/>
          <p14:tracePt t="31581" x="4489450" y="4576763"/>
          <p14:tracePt t="31588" x="4505325" y="4576763"/>
          <p14:tracePt t="31595" x="4537075" y="4576763"/>
          <p14:tracePt t="31604" x="4545013" y="4576763"/>
          <p14:tracePt t="31613" x="4568825" y="4576763"/>
          <p14:tracePt t="31620" x="4584700" y="4576763"/>
          <p14:tracePt t="31629" x="4592638" y="4576763"/>
          <p14:tracePt t="31636" x="4608513" y="4576763"/>
          <p14:tracePt t="31645" x="4624388" y="4576763"/>
          <p14:tracePt t="31652" x="4640263" y="4576763"/>
          <p14:tracePt t="31661" x="4656138" y="4568825"/>
          <p14:tracePt t="31668" x="4672013" y="4560888"/>
          <p14:tracePt t="31677" x="4687888" y="4560888"/>
          <p14:tracePt t="31685" x="4713288" y="4545013"/>
          <p14:tracePt t="31701" x="4752975" y="4529138"/>
          <p14:tracePt t="31708" x="4768850" y="4521200"/>
          <p14:tracePt t="31716" x="4784725" y="4513263"/>
          <p14:tracePt t="31724" x="4800600" y="4505325"/>
          <p14:tracePt t="31732" x="4808538" y="4497388"/>
          <p14:tracePt t="31740" x="4816475" y="4497388"/>
          <p14:tracePt t="31748" x="4824413" y="4489450"/>
          <p14:tracePt t="31756" x="4832350" y="4481513"/>
          <p14:tracePt t="31764" x="4840288" y="4481513"/>
          <p14:tracePt t="31773" x="4848225" y="4481513"/>
          <p14:tracePt t="31790" x="4856163" y="4481513"/>
          <p14:tracePt t="31797" x="4864100" y="4481513"/>
          <p14:tracePt t="31804" x="4872038" y="4481513"/>
          <p14:tracePt t="31812" x="4879975" y="4481513"/>
          <p14:tracePt t="31821" x="4887913" y="4481513"/>
          <p14:tracePt t="31828" x="4895850" y="4489450"/>
          <p14:tracePt t="31837" x="4911725" y="4489450"/>
          <p14:tracePt t="31846" x="4919663" y="4497388"/>
          <p14:tracePt t="31853" x="4927600" y="4497388"/>
          <p14:tracePt t="31925" x="4935538" y="4505325"/>
          <p14:tracePt t="32053" x="4943475" y="4513263"/>
          <p14:tracePt t="32068" x="4951413" y="4521200"/>
          <p14:tracePt t="32084" x="4951413" y="4529138"/>
          <p14:tracePt t="32710" x="4935538" y="4529138"/>
          <p14:tracePt t="33828" x="4935538" y="4521200"/>
          <p14:tracePt t="33836" x="4935538" y="4513263"/>
          <p14:tracePt t="33847" x="4927600" y="4505325"/>
          <p14:tracePt t="33853" x="4927600" y="4497388"/>
          <p14:tracePt t="33868" x="4919663" y="4489450"/>
          <p14:tracePt t="33884" x="4919663" y="4481513"/>
          <p14:tracePt t="33901" x="4919663" y="4473575"/>
          <p14:tracePt t="33917" x="4919663" y="4465638"/>
          <p14:tracePt t="33924" x="4911725" y="4465638"/>
          <p14:tracePt t="33933" x="4911725" y="4449763"/>
          <p14:tracePt t="33940" x="4903788" y="4449763"/>
          <p14:tracePt t="33950" x="4903788" y="4441825"/>
          <p14:tracePt t="33957" x="4895850" y="4433888"/>
          <p14:tracePt t="33966" x="4887913" y="4418013"/>
          <p14:tracePt t="33974" x="4887913" y="4410075"/>
          <p14:tracePt t="33980" x="4879975" y="4402138"/>
          <p14:tracePt t="33988" x="4872038" y="4394200"/>
          <p14:tracePt t="34005" x="4856163" y="4378325"/>
          <p14:tracePt t="34021" x="4848225" y="4362450"/>
          <p14:tracePt t="34036" x="4840288" y="4362450"/>
          <p14:tracePt t="34046" x="4832350" y="4354513"/>
          <p14:tracePt t="34053" x="4824413" y="4346575"/>
          <p14:tracePt t="34062" x="4816475" y="4338638"/>
          <p14:tracePt t="34069" x="4808538" y="4338638"/>
          <p14:tracePt t="34077" x="4792663" y="4322763"/>
          <p14:tracePt t="34085" x="4784725" y="4322763"/>
          <p14:tracePt t="34093" x="4776788" y="4314825"/>
          <p14:tracePt t="34100" x="4752975" y="4298950"/>
          <p14:tracePt t="34109" x="4745038" y="4298950"/>
          <p14:tracePt t="34117" x="4729163" y="4281488"/>
          <p14:tracePt t="34125" x="4705350" y="4265613"/>
          <p14:tracePt t="34134" x="4679950" y="4265613"/>
          <p14:tracePt t="34141" x="4656138" y="4249738"/>
          <p14:tracePt t="34149" x="4640263" y="4249738"/>
          <p14:tracePt t="34156" x="4624388" y="4241800"/>
          <p14:tracePt t="34164" x="4608513" y="4233863"/>
          <p14:tracePt t="34173" x="4576763" y="4233863"/>
          <p14:tracePt t="34181" x="4560888" y="4225925"/>
          <p14:tracePt t="34188" x="4545013" y="4217988"/>
          <p14:tracePt t="34197" x="4529138" y="4217988"/>
          <p14:tracePt t="34205" x="4513263" y="4217988"/>
          <p14:tracePt t="34212" x="4497388" y="4217988"/>
          <p14:tracePt t="34221" x="4489450" y="4217988"/>
          <p14:tracePt t="34230" x="4473575" y="4217988"/>
          <p14:tracePt t="34238" x="4457700" y="4217988"/>
          <p14:tracePt t="34252" x="4425950" y="4217988"/>
          <p14:tracePt t="34262" x="4386263" y="4225925"/>
          <p14:tracePt t="34268" x="4370388" y="4225925"/>
          <p14:tracePt t="34276" x="4344988" y="4233863"/>
          <p14:tracePt t="34284" x="4329113" y="4233863"/>
          <p14:tracePt t="34293" x="4305300" y="4241800"/>
          <p14:tracePt t="34301" x="4289425" y="4249738"/>
          <p14:tracePt t="34309" x="4273550" y="4257675"/>
          <p14:tracePt t="34317" x="4257675" y="4265613"/>
          <p14:tracePt t="34324" x="4249738" y="4265613"/>
          <p14:tracePt t="34332" x="4233863" y="4273550"/>
          <p14:tracePt t="34340" x="4217988" y="4281488"/>
          <p14:tracePt t="34349" x="4210050" y="4281488"/>
          <p14:tracePt t="34357" x="4194175" y="4298950"/>
          <p14:tracePt t="34365" x="4186238" y="4314825"/>
          <p14:tracePt t="34373" x="4170363" y="4322763"/>
          <p14:tracePt t="34380" x="4162425" y="4338638"/>
          <p14:tracePt t="34389" x="4154488" y="4354513"/>
          <p14:tracePt t="34396" x="4146550" y="4370388"/>
          <p14:tracePt t="34405" x="4138613" y="4394200"/>
          <p14:tracePt t="34413" x="4130675" y="4410075"/>
          <p14:tracePt t="34423" x="4122738" y="4425950"/>
          <p14:tracePt t="34436" x="4122738" y="4457700"/>
          <p14:tracePt t="34445" x="4122738" y="4473575"/>
          <p14:tracePt t="34452" x="4122738" y="4489450"/>
          <p14:tracePt t="34459" x="4130675" y="4505325"/>
          <p14:tracePt t="34469" x="4130675" y="4513263"/>
          <p14:tracePt t="34477" x="4146550" y="4529138"/>
          <p14:tracePt t="34485" x="4146550" y="4537075"/>
          <p14:tracePt t="34493" x="4154488" y="4552950"/>
          <p14:tracePt t="34500" x="4162425" y="4552950"/>
          <p14:tracePt t="34509" x="4170363" y="4568825"/>
          <p14:tracePt t="34516" x="4194175" y="4584700"/>
          <p14:tracePt t="34525" x="4202113" y="4592638"/>
          <p14:tracePt t="34534" x="4217988" y="4600575"/>
          <p14:tracePt t="34542" x="4233863" y="4608513"/>
          <p14:tracePt t="34549" x="4249738" y="4616450"/>
          <p14:tracePt t="34555" x="4265613" y="4624388"/>
          <p14:tracePt t="34564" x="4281488" y="4633913"/>
          <p14:tracePt t="34572" x="4305300" y="4641850"/>
          <p14:tracePt t="34582" x="4329113" y="4649788"/>
          <p14:tracePt t="34589" x="4344988" y="4657725"/>
          <p14:tracePt t="34598" x="4378325" y="4673600"/>
          <p14:tracePt t="34604" x="4394200" y="4681538"/>
          <p14:tracePt t="34613" x="4418013" y="4689475"/>
          <p14:tracePt t="34620" x="4433888" y="4697413"/>
          <p14:tracePt t="34631" x="4449763" y="4697413"/>
          <p14:tracePt t="34637" x="4473575" y="4705350"/>
          <p14:tracePt t="34645" x="4489450" y="4713288"/>
          <p14:tracePt t="34653" x="4513263" y="4713288"/>
          <p14:tracePt t="34662" x="4537075" y="4721225"/>
          <p14:tracePt t="34668" x="4568825" y="4721225"/>
          <p14:tracePt t="34676" x="4584700" y="4721225"/>
          <p14:tracePt t="34684" x="4616450" y="4729163"/>
          <p14:tracePt t="34694" x="4632325" y="4729163"/>
          <p14:tracePt t="34700" x="4664075" y="4737100"/>
          <p14:tracePt t="34709" x="4695825" y="4737100"/>
          <p14:tracePt t="34717" x="4737100" y="4745038"/>
          <p14:tracePt t="34724" x="4760913" y="4745038"/>
          <p14:tracePt t="34733" x="4792663" y="4745038"/>
          <p14:tracePt t="34741" x="4824413" y="4745038"/>
          <p14:tracePt t="34750" x="4856163" y="4745038"/>
          <p14:tracePt t="34757" x="4879975" y="4745038"/>
          <p14:tracePt t="34765" x="4903788" y="4745038"/>
          <p14:tracePt t="34773" x="4927600" y="4745038"/>
          <p14:tracePt t="34781" x="4951413" y="4737100"/>
          <p14:tracePt t="34788" x="4975225" y="4729163"/>
          <p14:tracePt t="34798" x="5006975" y="4721225"/>
          <p14:tracePt t="34805" x="5022850" y="4713288"/>
          <p14:tracePt t="34813" x="5046663" y="4705350"/>
          <p14:tracePt t="34821" x="5072063" y="4697413"/>
          <p14:tracePt t="34830" x="5087938" y="4697413"/>
          <p14:tracePt t="34836" x="5111750" y="4681538"/>
          <p14:tracePt t="34845" x="5119688" y="4681538"/>
          <p14:tracePt t="34853" x="5135563" y="4665663"/>
          <p14:tracePt t="34861" x="5143500" y="4665663"/>
          <p14:tracePt t="34869" x="5159375" y="4649788"/>
          <p14:tracePt t="34878" x="5175250" y="4633913"/>
          <p14:tracePt t="34885" x="5183188" y="4624388"/>
          <p14:tracePt t="34892" x="5191125" y="4616450"/>
          <p14:tracePt t="34902" x="5199063" y="4600575"/>
          <p14:tracePt t="34908" x="5207000" y="4592638"/>
          <p14:tracePt t="34917" x="5207000" y="4584700"/>
          <p14:tracePt t="34925" x="5214938" y="4576763"/>
          <p14:tracePt t="34934" x="5214938" y="4568825"/>
          <p14:tracePt t="34940" x="5214938" y="4560888"/>
          <p14:tracePt t="34950" x="5214938" y="4545013"/>
          <p14:tracePt t="34956" x="5214938" y="4529138"/>
          <p14:tracePt t="34964" x="5214938" y="4513263"/>
          <p14:tracePt t="34973" x="5214938" y="4497388"/>
          <p14:tracePt t="34981" x="5207000" y="4473575"/>
          <p14:tracePt t="34989" x="5199063" y="4465638"/>
          <p14:tracePt t="34998" x="5191125" y="4441825"/>
          <p14:tracePt t="35006" x="5175250" y="4410075"/>
          <p14:tracePt t="35013" x="5167313" y="4394200"/>
          <p14:tracePt t="35021" x="5151438" y="4362450"/>
          <p14:tracePt t="35030" x="5135563" y="4338638"/>
          <p14:tracePt t="35037" x="5111750" y="4314825"/>
          <p14:tracePt t="35045" x="5087938" y="4281488"/>
          <p14:tracePt t="35054" x="5064125" y="4257675"/>
          <p14:tracePt t="35061" x="5030788" y="4233863"/>
          <p14:tracePt t="35068" x="5006975" y="4217988"/>
          <p14:tracePt t="35075" x="4959350" y="4186238"/>
          <p14:tracePt t="35084" x="4927600" y="4170363"/>
          <p14:tracePt t="35093" x="4887913" y="4154488"/>
          <p14:tracePt t="35101" x="4840288" y="4130675"/>
          <p14:tracePt t="35109" x="4800600" y="4114800"/>
          <p14:tracePt t="35117" x="4752975" y="4098925"/>
          <p14:tracePt t="35126" x="4687888" y="4075113"/>
          <p14:tracePt t="35133" x="4640263" y="4067175"/>
          <p14:tracePt t="35141" x="4592638" y="4051300"/>
          <p14:tracePt t="35150" x="4560888" y="4043363"/>
          <p14:tracePt t="35157" x="4513263" y="4035425"/>
          <p14:tracePt t="35166" x="4457700" y="4035425"/>
          <p14:tracePt t="35174" x="4410075" y="4035425"/>
          <p14:tracePt t="35183" x="4362450" y="4035425"/>
          <p14:tracePt t="35189" x="4313238" y="4035425"/>
          <p14:tracePt t="35197" x="4289425" y="4035425"/>
          <p14:tracePt t="35205" x="4257675" y="4035425"/>
          <p14:tracePt t="35214" x="4225925" y="4035425"/>
          <p14:tracePt t="35221" x="4186238" y="4051300"/>
          <p14:tracePt t="35231" x="4154488" y="4059238"/>
          <p14:tracePt t="35237" x="4130675" y="4067175"/>
          <p14:tracePt t="35244" x="4114800" y="4083050"/>
          <p14:tracePt t="35252" x="4090988" y="4090988"/>
          <p14:tracePt t="35262" x="4075113" y="4098925"/>
          <p14:tracePt t="35270" x="4051300" y="4114800"/>
          <p14:tracePt t="35278" x="4035425" y="4130675"/>
          <p14:tracePt t="35285" x="4019550" y="4146550"/>
          <p14:tracePt t="35293" x="4002088" y="4162425"/>
          <p14:tracePt t="35300" x="3986213" y="4178300"/>
          <p14:tracePt t="35308" x="3986213" y="4194175"/>
          <p14:tracePt t="35316" x="3978275" y="4225925"/>
          <p14:tracePt t="35325" x="3970338" y="4241800"/>
          <p14:tracePt t="35334" x="3970338" y="4265613"/>
          <p14:tracePt t="35341" x="3962400" y="4291013"/>
          <p14:tracePt t="35350" x="3962400" y="4306888"/>
          <p14:tracePt t="35356" x="3962400" y="4330700"/>
          <p14:tracePt t="35364" x="3962400" y="4354513"/>
          <p14:tracePt t="35373" x="3962400" y="4370388"/>
          <p14:tracePt t="35381" x="3962400" y="4394200"/>
          <p14:tracePt t="35389" x="3962400" y="4410075"/>
          <p14:tracePt t="35398" x="3970338" y="4433888"/>
          <p14:tracePt t="35405" x="3970338" y="4457700"/>
          <p14:tracePt t="35413" x="3986213" y="4473575"/>
          <p14:tracePt t="35420" x="3994150" y="4497388"/>
          <p14:tracePt t="35430" x="4002088" y="4505325"/>
          <p14:tracePt t="35437" x="4011613" y="4521200"/>
          <p14:tracePt t="35446" x="4027488" y="4537075"/>
          <p14:tracePt t="35453" x="4043363" y="4545013"/>
          <p14:tracePt t="35461" x="4059238" y="4560888"/>
          <p14:tracePt t="35467" x="4067175" y="4568825"/>
          <p14:tracePt t="35477" x="4083050" y="4576763"/>
          <p14:tracePt t="35485" x="4098925" y="4584700"/>
          <p14:tracePt t="35493" x="4114800" y="4584700"/>
          <p14:tracePt t="35511" x="4138613" y="4592638"/>
          <p14:tracePt t="35517" x="4194175" y="4592638"/>
          <p14:tracePt t="35524" x="4210050" y="4592638"/>
          <p14:tracePt t="35532" x="4225925" y="4592638"/>
          <p14:tracePt t="35541" x="4249738" y="4592638"/>
          <p14:tracePt t="35549" x="4281488" y="4592638"/>
          <p14:tracePt t="35557" x="4297363" y="4592638"/>
          <p14:tracePt t="35565" x="4321175" y="4592638"/>
          <p14:tracePt t="35573" x="4337050" y="4592638"/>
          <p14:tracePt t="35582" x="4352925" y="4592638"/>
          <p14:tracePt t="35588" x="4386263" y="4592638"/>
          <p14:tracePt t="35597" x="4410075" y="4592638"/>
          <p14:tracePt t="35605" x="4433888" y="4592638"/>
          <p14:tracePt t="35614" x="4465638" y="4600575"/>
          <p14:tracePt t="35621" x="4497388" y="4600575"/>
          <p14:tracePt t="35629" x="4529138" y="4600575"/>
          <p14:tracePt t="35637" x="4568825" y="4600575"/>
          <p14:tracePt t="35645" x="4608513" y="4592638"/>
          <p14:tracePt t="35652" x="4648200" y="4592638"/>
          <p14:tracePt t="35661" x="4679950" y="4584700"/>
          <p14:tracePt t="35669" x="4713288" y="4576763"/>
          <p14:tracePt t="35678" x="4737100" y="4568825"/>
          <p14:tracePt t="35685" x="4768850" y="4560888"/>
          <p14:tracePt t="35693" x="4800600" y="4552950"/>
          <p14:tracePt t="35700" x="4816475" y="4545013"/>
          <p14:tracePt t="35708" x="4840288" y="4537075"/>
          <p14:tracePt t="35716" x="4848225" y="4521200"/>
          <p14:tracePt t="35725" x="4872038" y="4521200"/>
          <p14:tracePt t="35734" x="4887913" y="4505325"/>
          <p14:tracePt t="35741" x="4903788" y="4497388"/>
          <p14:tracePt t="35750" x="4935538" y="4481513"/>
          <p14:tracePt t="35756" x="4943475" y="4473575"/>
          <p14:tracePt t="35765" x="4967288" y="4465638"/>
          <p14:tracePt t="35772" x="4975225" y="4457700"/>
          <p14:tracePt t="35781" x="4983163" y="4449763"/>
          <p14:tracePt t="35788" x="4991100" y="4433888"/>
          <p14:tracePt t="35798" x="4999038" y="4418013"/>
          <p14:tracePt t="35804" x="5006975" y="4410075"/>
          <p14:tracePt t="35813" x="5014913" y="4402138"/>
          <p14:tracePt t="35820" x="5014913" y="4386263"/>
          <p14:tracePt t="35829" x="5014913" y="4378325"/>
          <p14:tracePt t="35837" x="5014913" y="4370388"/>
          <p14:tracePt t="35846" x="5014913" y="4354513"/>
          <p14:tracePt t="35862" x="5014913" y="4338638"/>
          <p14:tracePt t="35869" x="5014913" y="4330700"/>
          <p14:tracePt t="35878" x="5014913" y="4314825"/>
          <p14:tracePt t="35885" x="5014913" y="4306888"/>
          <p14:tracePt t="35901" x="4999038" y="4291013"/>
          <p14:tracePt t="35909" x="4999038" y="4281488"/>
          <p14:tracePt t="35918" x="4999038" y="4273550"/>
          <p14:tracePt t="35926" x="4983163" y="4257675"/>
          <p14:tracePt t="35958" x="4967288" y="4241800"/>
          <p14:tracePt t="35988" x="4951413" y="4241800"/>
          <p14:tracePt t="36014" x="4943475" y="4241800"/>
          <p14:tracePt t="36036" x="4935538" y="4241800"/>
          <p14:tracePt t="36045" x="4927600" y="4241800"/>
          <p14:tracePt t="36109" x="4919663" y="4249738"/>
          <p14:tracePt t="36205" x="4911725" y="4249738"/>
          <p14:tracePt t="36341" x="4903788" y="4257675"/>
          <p14:tracePt t="36502" x="4895850" y="4257675"/>
          <p14:tracePt t="36573" x="4887913" y="4265613"/>
          <p14:tracePt t="36702" x="4895850" y="4265613"/>
          <p14:tracePt t="36717" x="4903788" y="4265613"/>
          <p14:tracePt t="36726" x="4911725" y="4265613"/>
          <p14:tracePt t="36813" x="4919663" y="4265613"/>
          <p14:tracePt t="36829" x="4927600" y="4265613"/>
          <p14:tracePt t="36870" x="4935538" y="4265613"/>
          <p14:tracePt t="36885" x="4951413" y="4265613"/>
          <p14:tracePt t="36894" x="4959350" y="4265613"/>
          <p14:tracePt t="36901" x="4975225" y="4265613"/>
          <p14:tracePt t="36909" x="4991100" y="4265613"/>
          <p14:tracePt t="36917" x="5006975" y="4265613"/>
          <p14:tracePt t="36925" x="5014913" y="4265613"/>
          <p14:tracePt t="36934" x="5022850" y="4265613"/>
          <p14:tracePt t="36942" x="5030788" y="4265613"/>
          <p14:tracePt t="36949" x="5038725" y="4265613"/>
          <p14:tracePt t="36958" x="5046663" y="4265613"/>
          <p14:tracePt t="37020" x="5046663" y="4257675"/>
          <p14:tracePt t="37030" x="5046663" y="4249738"/>
          <p14:tracePt t="37037" x="5030788" y="4233863"/>
          <p14:tracePt t="37046" x="5022850" y="4225925"/>
          <p14:tracePt t="37053" x="5006975" y="4202113"/>
          <p14:tracePt t="37062" x="4991100" y="4186238"/>
          <p14:tracePt t="37069" x="4975225" y="4170363"/>
          <p14:tracePt t="37076" x="4959350" y="4154488"/>
          <p14:tracePt t="37085" x="4927600" y="4130675"/>
          <p14:tracePt t="37094" x="4903788" y="4114800"/>
          <p14:tracePt t="37101" x="4864100" y="4106863"/>
          <p14:tracePt t="37110" x="4840288" y="4098925"/>
          <p14:tracePt t="37116" x="4808538" y="4090988"/>
          <p14:tracePt t="37124" x="4776788" y="4083050"/>
          <p14:tracePt t="37133" x="4737100" y="4075113"/>
          <p14:tracePt t="37141" x="4695825" y="4067175"/>
          <p14:tracePt t="37149" x="4664075" y="4067175"/>
          <p14:tracePt t="37157" x="4632325" y="4059238"/>
          <p14:tracePt t="37165" x="4600575" y="4059238"/>
          <p14:tracePt t="37173" x="4560888" y="4059238"/>
          <p14:tracePt t="37181" x="4529138" y="4059238"/>
          <p14:tracePt t="37189" x="4497388" y="4059238"/>
          <p14:tracePt t="37196" x="4473575" y="4059238"/>
          <p14:tracePt t="37206" x="4441825" y="4059238"/>
          <p14:tracePt t="37214" x="4425950" y="4059238"/>
          <p14:tracePt t="37222" x="4402138" y="4067175"/>
          <p14:tracePt t="37230" x="4386263" y="4067175"/>
          <p14:tracePt t="37237" x="4370388" y="4067175"/>
          <p14:tracePt t="37245" x="4352925" y="4083050"/>
          <p14:tracePt t="37253" x="4337050" y="4083050"/>
          <p14:tracePt t="37262" x="4321175" y="4090988"/>
          <p14:tracePt t="37269" x="4305300" y="4098925"/>
          <p14:tracePt t="37278" x="4289425" y="4106863"/>
          <p14:tracePt t="37285" x="4273550" y="4122738"/>
          <p14:tracePt t="37293" x="4265613" y="4130675"/>
          <p14:tracePt t="37301" x="4249738" y="4138613"/>
          <p14:tracePt t="37309" x="4241800" y="4154488"/>
          <p14:tracePt t="37317" x="4225925" y="4170363"/>
          <p14:tracePt t="37325" x="4225925" y="4186238"/>
          <p14:tracePt t="37335" x="4210050" y="4202113"/>
          <p14:tracePt t="37341" x="4210050" y="4217988"/>
          <p14:tracePt t="37350" x="4202113" y="4233863"/>
          <p14:tracePt t="37358" x="4202113" y="4249738"/>
          <p14:tracePt t="37365" x="4202113" y="4265613"/>
          <p14:tracePt t="37373" x="4202113" y="4291013"/>
          <p14:tracePt t="37389" x="4202113" y="4322763"/>
          <p14:tracePt t="37397" x="4202113" y="4362450"/>
          <p14:tracePt t="37406" x="4217988" y="4386263"/>
          <p14:tracePt t="37413" x="4225925" y="4410075"/>
          <p14:tracePt t="37421" x="4233863" y="4433888"/>
          <p14:tracePt t="37430" x="4241800" y="4457700"/>
          <p14:tracePt t="37437" x="4257675" y="4481513"/>
          <p14:tracePt t="37445" x="4265613" y="4497388"/>
          <p14:tracePt t="37453" x="4273550" y="4513263"/>
          <p14:tracePt t="37461" x="4281488" y="4529138"/>
          <p14:tracePt t="37469" x="4289425" y="4537075"/>
          <p14:tracePt t="37477" x="4289425" y="4545013"/>
          <p14:tracePt t="37485" x="4297363" y="4560888"/>
          <p14:tracePt t="37493" x="4305300" y="4568825"/>
          <p14:tracePt t="37502" x="4313238" y="4576763"/>
          <p14:tracePt t="37510" x="4321175" y="4584700"/>
          <p14:tracePt t="37526" x="4329113" y="4592638"/>
          <p14:tracePt t="37534" x="4337050" y="4600575"/>
          <p14:tracePt t="37550" x="4344988" y="4608513"/>
          <p14:tracePt t="37557" x="4352925" y="4608513"/>
          <p14:tracePt t="37565" x="4362450" y="4608513"/>
          <p14:tracePt t="37573" x="4378325" y="4608513"/>
          <p14:tracePt t="37581" x="4394200" y="4608513"/>
          <p14:tracePt t="37588" x="4410075" y="4608513"/>
          <p14:tracePt t="37605" x="4425950" y="4608513"/>
          <p14:tracePt t="37614" x="4441825" y="4600575"/>
          <p14:tracePt t="37629" x="4457700" y="4600575"/>
          <p14:tracePt t="37645" x="4473575" y="4600575"/>
          <p14:tracePt t="37678" x="4489450" y="4600575"/>
          <p14:tracePt t="37702" x="4497388" y="4592638"/>
          <p14:tracePt t="37733" x="4505325" y="4592638"/>
          <p14:tracePt t="37742" x="4505325" y="4584700"/>
          <p14:tracePt t="37749" x="4513263" y="4584700"/>
          <p14:tracePt t="37758" x="4521200" y="4576763"/>
          <p14:tracePt t="37765" x="4529138" y="4568825"/>
          <p14:tracePt t="37773" x="4537075" y="4552950"/>
          <p14:tracePt t="37782" x="4545013" y="4545013"/>
          <p14:tracePt t="37789" x="4552950" y="4529138"/>
          <p14:tracePt t="37797" x="4560888" y="4505325"/>
          <p14:tracePt t="37805" x="4560888" y="4489450"/>
          <p14:tracePt t="37813" x="4560888" y="4457700"/>
          <p14:tracePt t="37821" x="4560888" y="4441825"/>
          <p14:tracePt t="37830" x="4560888" y="4425950"/>
          <p14:tracePt t="37837" x="4560888" y="4418013"/>
          <p14:tracePt t="37845" x="4560888" y="4394200"/>
          <p14:tracePt t="37854" x="4560888" y="4378325"/>
          <p14:tracePt t="37862" x="4560888" y="4362450"/>
          <p14:tracePt t="37869" x="4560888" y="4346575"/>
          <p14:tracePt t="37877" x="4560888" y="4330700"/>
          <p14:tracePt t="37885" x="4552950" y="4314825"/>
          <p14:tracePt t="37893" x="4552950" y="4298950"/>
          <p14:tracePt t="37912" x="4545013" y="4281488"/>
          <p14:tracePt t="37918" x="4537075" y="4265613"/>
          <p14:tracePt t="37941" x="4537075" y="4249738"/>
          <p14:tracePt t="38085" x="4537075" y="4265613"/>
          <p14:tracePt t="38093" x="4537075" y="4273550"/>
          <p14:tracePt t="38101" x="4537075" y="4298950"/>
          <p14:tracePt t="38109" x="4537075" y="4314825"/>
          <p14:tracePt t="38117" x="4545013" y="4346575"/>
          <p14:tracePt t="38126" x="4560888" y="4362450"/>
          <p14:tracePt t="38135" x="4568825" y="4394200"/>
          <p14:tracePt t="38142" x="4576763" y="4425950"/>
          <p14:tracePt t="38150" x="4592638" y="4449763"/>
          <p14:tracePt t="38158" x="4600575" y="4481513"/>
          <p14:tracePt t="38166" x="4608513" y="4513263"/>
          <p14:tracePt t="38173" x="4616450" y="4545013"/>
          <p14:tracePt t="38181" x="4632325" y="4592638"/>
          <p14:tracePt t="38189" x="4632325" y="4624388"/>
          <p14:tracePt t="38197" x="4640263" y="4665663"/>
          <p14:tracePt t="38205" x="4648200" y="4689475"/>
          <p14:tracePt t="38214" x="4648200" y="4721225"/>
          <p14:tracePt t="38221" x="4648200" y="4752975"/>
          <p14:tracePt t="38229" x="4656138" y="4792663"/>
          <p14:tracePt t="38237" x="4664075" y="4824413"/>
          <p14:tracePt t="38245" x="4672013" y="4864100"/>
          <p14:tracePt t="38253" x="4672013" y="4879975"/>
          <p14:tracePt t="38262" x="4672013" y="4903788"/>
          <p14:tracePt t="38269" x="4672013" y="4927600"/>
          <p14:tracePt t="38277" x="4672013" y="4959350"/>
          <p14:tracePt t="38284" x="4672013" y="4992688"/>
          <p14:tracePt t="38294" x="4672013" y="5008563"/>
          <p14:tracePt t="38301" x="4672013" y="5032375"/>
          <p14:tracePt t="38309" x="4672013" y="5056188"/>
          <p14:tracePt t="38317" x="4672013" y="5072063"/>
          <p14:tracePt t="38325" x="4672013" y="5095875"/>
          <p14:tracePt t="38334" x="4672013" y="5119688"/>
          <p14:tracePt t="38342" x="4672013" y="5151438"/>
          <p14:tracePt t="38348" x="4672013" y="5167313"/>
          <p14:tracePt t="38357" x="4672013" y="5183188"/>
          <p14:tracePt t="38365" x="4672013" y="5199063"/>
          <p14:tracePt t="38373" x="4672013" y="5214938"/>
          <p14:tracePt t="38381" x="4672013" y="5230813"/>
          <p14:tracePt t="38389" x="4672013" y="5246688"/>
          <p14:tracePt t="38397" x="4672013" y="5262563"/>
          <p14:tracePt t="38405" x="4672013" y="5270500"/>
          <p14:tracePt t="38413" x="4672013" y="5278438"/>
          <p14:tracePt t="38421" x="4672013" y="5286375"/>
          <p14:tracePt t="38518" x="4672013" y="5278438"/>
          <p14:tracePt t="38525" x="4672013" y="5270500"/>
          <p14:tracePt t="38533" x="4672013" y="5238750"/>
          <p14:tracePt t="38541" x="4672013" y="5207000"/>
          <p14:tracePt t="38549" x="4664075" y="5183188"/>
          <p14:tracePt t="38557" x="4648200" y="5135563"/>
          <p14:tracePt t="38565" x="4632325" y="5087938"/>
          <p14:tracePt t="38573" x="4616450" y="5024438"/>
          <p14:tracePt t="38582" x="4600575" y="4967288"/>
          <p14:tracePt t="38589" x="4592638" y="4911725"/>
          <p14:tracePt t="38598" x="4576763" y="4864100"/>
          <p14:tracePt t="38605" x="4568825" y="4808538"/>
          <p14:tracePt t="38613" x="4560888" y="4768850"/>
          <p14:tracePt t="38621" x="4552950" y="4729163"/>
          <p14:tracePt t="38630" x="4545013" y="4689475"/>
          <p14:tracePt t="38637" x="4537075" y="4657725"/>
          <p14:tracePt t="38646" x="4529138" y="4624388"/>
          <p14:tracePt t="38653" x="4529138" y="4600575"/>
          <p14:tracePt t="38661" x="4529138" y="4584700"/>
          <p14:tracePt t="38670" x="4521200" y="4552950"/>
          <p14:tracePt t="38678" x="4521200" y="4545013"/>
          <p14:tracePt t="38685" x="4513263" y="4529138"/>
          <p14:tracePt t="38694" x="4513263" y="4513263"/>
          <p14:tracePt t="38701" x="4513263" y="4497388"/>
          <p14:tracePt t="38710" x="4513263" y="4481513"/>
          <p14:tracePt t="38726" x="4513263" y="4473575"/>
          <p14:tracePt t="38734" x="4513263" y="4465638"/>
          <p14:tracePt t="38878" x="4513263" y="4481513"/>
          <p14:tracePt t="38886" x="4513263" y="4497388"/>
          <p14:tracePt t="38894" x="4513263" y="4521200"/>
          <p14:tracePt t="38901" x="4513263" y="4545013"/>
          <p14:tracePt t="38909" x="4521200" y="4576763"/>
          <p14:tracePt t="38917" x="4529138" y="4608513"/>
          <p14:tracePt t="38925" x="4537075" y="4633913"/>
          <p14:tracePt t="38934" x="4545013" y="4665663"/>
          <p14:tracePt t="38941" x="4552950" y="4697413"/>
          <p14:tracePt t="38949" x="4560888" y="4729163"/>
          <p14:tracePt t="38957" x="4568825" y="4760913"/>
          <p14:tracePt t="38966" x="4568825" y="4792663"/>
          <p14:tracePt t="38973" x="4568825" y="4816475"/>
          <p14:tracePt t="38982" x="4576763" y="4848225"/>
          <p14:tracePt t="38989" x="4576763" y="4879975"/>
          <p14:tracePt t="38998" x="4584700" y="4903788"/>
          <p14:tracePt t="39005" x="4584700" y="4927600"/>
          <p14:tracePt t="39014" x="4584700" y="4959350"/>
          <p14:tracePt t="39020" x="4584700" y="4976813"/>
          <p14:tracePt t="39031" x="4584700" y="5008563"/>
          <p14:tracePt t="39038" x="4584700" y="5056188"/>
          <p14:tracePt t="39046" x="4576763" y="5080000"/>
          <p14:tracePt t="39054" x="4576763" y="5103813"/>
          <p14:tracePt t="39070" x="4576763" y="5127625"/>
          <p14:tracePt t="39078" x="4568825" y="5191125"/>
          <p14:tracePt t="39085" x="4568825" y="5222875"/>
          <p14:tracePt t="39094" x="4560888" y="5246688"/>
          <p14:tracePt t="39101" x="4560888" y="5278438"/>
          <p14:tracePt t="39109" x="4560888" y="5302250"/>
          <p14:tracePt t="39118" x="4560888" y="5327650"/>
          <p14:tracePt t="39125" x="4560888" y="5351463"/>
          <p14:tracePt t="39134" x="4552950" y="5375275"/>
          <p14:tracePt t="39141" x="4552950" y="5391150"/>
          <p14:tracePt t="39149" x="4552950" y="5407025"/>
          <p14:tracePt t="39157" x="4545013" y="5422900"/>
          <p14:tracePt t="39165" x="4545013" y="5438775"/>
          <p14:tracePt t="39173" x="4545013" y="5446713"/>
          <p14:tracePt t="39181" x="4537075" y="5454650"/>
          <p14:tracePt t="39190" x="4537075" y="5462588"/>
          <p14:tracePt t="39197" x="4537075" y="5470525"/>
          <p14:tracePt t="39214" x="4529138" y="5486400"/>
          <p14:tracePt t="39229" x="4529138" y="5494338"/>
          <p14:tracePt t="39236" x="4529138" y="5502275"/>
          <p14:tracePt t="39246" x="4529138" y="5510213"/>
          <p14:tracePt t="39373" x="4537075" y="5494338"/>
          <p14:tracePt t="39382" x="4537075" y="5486400"/>
          <p14:tracePt t="39389" x="4545013" y="5470525"/>
          <p14:tracePt t="39397" x="4545013" y="5438775"/>
          <p14:tracePt t="39405" x="4537075" y="5399088"/>
          <p14:tracePt t="39414" x="4537075" y="5375275"/>
          <p14:tracePt t="39421" x="4529138" y="5335588"/>
          <p14:tracePt t="39431" x="4521200" y="5294313"/>
          <p14:tracePt t="39437" x="4513263" y="5254625"/>
          <p14:tracePt t="39446" x="4497388" y="5207000"/>
          <p14:tracePt t="39454" x="4497388" y="5167313"/>
          <p14:tracePt t="39463" x="4481513" y="5111750"/>
          <p14:tracePt t="39471" x="4473575" y="5072063"/>
          <p14:tracePt t="39478" x="4465638" y="5032375"/>
          <p14:tracePt t="39486" x="4465638" y="4984750"/>
          <p14:tracePt t="39494" x="4465638" y="4943475"/>
          <p14:tracePt t="39501" x="4465638" y="4903788"/>
          <p14:tracePt t="39511" x="4465638" y="4848225"/>
          <p14:tracePt t="39518" x="4465638" y="4808538"/>
          <p14:tracePt t="39526" x="4465638" y="4768850"/>
          <p14:tracePt t="39534" x="4465638" y="4729163"/>
          <p14:tracePt t="39550" x="4481513" y="4689475"/>
          <p14:tracePt t="39557" x="4489450" y="4641850"/>
          <p14:tracePt t="39565" x="4489450" y="4624388"/>
          <p14:tracePt t="39573" x="4497388" y="4608513"/>
          <p14:tracePt t="39582" x="4497388" y="4592638"/>
          <p14:tracePt t="39589" x="4497388" y="4576763"/>
          <p14:tracePt t="39598" x="4497388" y="4560888"/>
          <p14:tracePt t="39605" x="4505325" y="4552950"/>
          <p14:tracePt t="39614" x="4505325" y="4545013"/>
          <p14:tracePt t="39629" x="4505325" y="4537075"/>
          <p14:tracePt t="39646" x="4505325" y="4529138"/>
          <p14:tracePt t="39751" x="4505325" y="4537075"/>
          <p14:tracePt t="39757" x="4497388" y="4545013"/>
          <p14:tracePt t="39765" x="4489450" y="4560888"/>
          <p14:tracePt t="39774" x="4481513" y="4592638"/>
          <p14:tracePt t="39781" x="4481513" y="4624388"/>
          <p14:tracePt t="39790" x="4481513" y="4665663"/>
          <p14:tracePt t="39798" x="4481513" y="4705350"/>
          <p14:tracePt t="39806" x="4481513" y="4745038"/>
          <p14:tracePt t="39814" x="4481513" y="4792663"/>
          <p14:tracePt t="39822" x="4481513" y="4832350"/>
          <p14:tracePt t="39829" x="4481513" y="4879975"/>
          <p14:tracePt t="39836" x="4481513" y="4919663"/>
          <p14:tracePt t="39845" x="4481513" y="4967288"/>
          <p14:tracePt t="39853" x="4481513" y="5008563"/>
          <p14:tracePt t="39863" x="4481513" y="5072063"/>
          <p14:tracePt t="39870" x="4481513" y="5119688"/>
          <p14:tracePt t="39878" x="4481513" y="5167313"/>
          <p14:tracePt t="39887" x="4481513" y="5222875"/>
          <p14:tracePt t="39894" x="4481513" y="5270500"/>
          <p14:tracePt t="39911" x="4481513" y="5367338"/>
          <p14:tracePt t="39917" x="4481513" y="5391150"/>
          <p14:tracePt t="39925" x="4481513" y="5422900"/>
          <p14:tracePt t="39933" x="4481513" y="5454650"/>
          <p14:tracePt t="39941" x="4481513" y="5486400"/>
          <p14:tracePt t="39949" x="4481513" y="5502275"/>
          <p14:tracePt t="39957" x="4481513" y="5526088"/>
          <p14:tracePt t="39966" x="4481513" y="5541963"/>
          <p14:tracePt t="39974" x="4489450" y="5557838"/>
          <p14:tracePt t="39982" x="4489450" y="5573713"/>
          <p14:tracePt t="39990" x="4497388" y="5589588"/>
          <p14:tracePt t="39998" x="4497388" y="5605463"/>
          <p14:tracePt t="40005" x="4497388" y="5621338"/>
          <p14:tracePt t="40014" x="4505325" y="5645150"/>
          <p14:tracePt t="40021" x="4505325" y="5662613"/>
          <p14:tracePt t="40030" x="4505325" y="5686425"/>
          <p14:tracePt t="40037" x="4505325" y="5702300"/>
          <p14:tracePt t="40045" x="4505325" y="5718175"/>
          <p14:tracePt t="40053" x="4505325" y="5734050"/>
          <p14:tracePt t="40062" x="4505325" y="5749925"/>
          <p14:tracePt t="40069" x="4505325" y="5765800"/>
          <p14:tracePt t="40077" x="4505325" y="5781675"/>
          <p14:tracePt t="40085" x="4505325" y="5789613"/>
          <p14:tracePt t="40094" x="4497388" y="5805488"/>
          <p14:tracePt t="40101" x="4497388" y="5813425"/>
          <p14:tracePt t="40109" x="4497388" y="5829300"/>
          <p14:tracePt t="40126" x="4497388" y="5837238"/>
          <p14:tracePt t="40286" x="4505325" y="5837238"/>
          <p14:tracePt t="40293" x="4513263" y="5837238"/>
          <p14:tracePt t="40302" x="4521200" y="5821363"/>
          <p14:tracePt t="40309" x="4521200" y="5789613"/>
          <p14:tracePt t="40317" x="4529138" y="5757863"/>
          <p14:tracePt t="40325" x="4529138" y="5710238"/>
          <p14:tracePt t="40334" x="4521200" y="5662613"/>
          <p14:tracePt t="40342" x="4513263" y="5613400"/>
          <p14:tracePt t="40350" x="4497388" y="5549900"/>
          <p14:tracePt t="40357" x="4481513" y="5486400"/>
          <p14:tracePt t="40365" x="4481513" y="5454650"/>
          <p14:tracePt t="40374" x="4465638" y="5391150"/>
          <p14:tracePt t="40381" x="4465638" y="5359400"/>
          <p14:tracePt t="40390" x="4465638" y="5319713"/>
          <p14:tracePt t="40399" x="4465638" y="5270500"/>
          <p14:tracePt t="40405" x="4465638" y="5238750"/>
          <p14:tracePt t="40413" x="4465638" y="5207000"/>
          <p14:tracePt t="40421" x="4465638" y="5175250"/>
          <p14:tracePt t="40429" x="4465638" y="5127625"/>
          <p14:tracePt t="40437" x="4465638" y="5095875"/>
          <p14:tracePt t="40445" x="4465638" y="5064125"/>
          <p14:tracePt t="40454" x="4465638" y="5032375"/>
          <p14:tracePt t="40462" x="4465638" y="5000625"/>
          <p14:tracePt t="40469" x="4465638" y="4976813"/>
          <p14:tracePt t="40477" x="4465638" y="4967288"/>
          <p14:tracePt t="40485" x="4465638" y="4951413"/>
          <p14:tracePt t="40502" x="4473575" y="4943475"/>
          <p14:tracePt t="40614" x="4465638" y="4951413"/>
          <p14:tracePt t="40620" x="4465638" y="4959350"/>
          <p14:tracePt t="40630" x="4457700" y="4992688"/>
          <p14:tracePt t="40637" x="4457700" y="5024438"/>
          <p14:tracePt t="40645" x="4457700" y="5056188"/>
          <p14:tracePt t="40653" x="4457700" y="5095875"/>
          <p14:tracePt t="40662" x="4457700" y="5143500"/>
          <p14:tracePt t="40669" x="4457700" y="5191125"/>
          <p14:tracePt t="40677" x="4457700" y="5238750"/>
          <p14:tracePt t="40686" x="4457700" y="5294313"/>
          <p14:tracePt t="40695" x="4465638" y="5343525"/>
          <p14:tracePt t="40701" x="4465638" y="5391150"/>
          <p14:tracePt t="40710" x="4465638" y="5438775"/>
          <p14:tracePt t="40718" x="4465638" y="5486400"/>
          <p14:tracePt t="40726" x="4465638" y="5534025"/>
          <p14:tracePt t="40735" x="4465638" y="5565775"/>
          <p14:tracePt t="40742" x="4465638" y="5597525"/>
          <p14:tracePt t="40749" x="4465638" y="5629275"/>
          <p14:tracePt t="40757" x="4465638" y="5662613"/>
          <p14:tracePt t="40765" x="4465638" y="5686425"/>
          <p14:tracePt t="40773" x="4465638" y="5710238"/>
          <p14:tracePt t="40783" x="4465638" y="5734050"/>
          <p14:tracePt t="40790" x="4465638" y="5749925"/>
          <p14:tracePt t="40798" x="4465638" y="5765800"/>
          <p14:tracePt t="40805" x="4465638" y="5781675"/>
          <p14:tracePt t="40813" x="4465638" y="5797550"/>
          <p14:tracePt t="40821" x="4465638" y="5805488"/>
          <p14:tracePt t="40830" x="4473575" y="5821363"/>
          <p14:tracePt t="40837" x="4473575" y="5837238"/>
          <p14:tracePt t="40846" x="4473575" y="5853113"/>
          <p14:tracePt t="40854" x="4481513" y="5868988"/>
          <p14:tracePt t="40861" x="4481513" y="5884863"/>
          <p14:tracePt t="40869" x="4489450" y="5892800"/>
          <p14:tracePt t="40879" x="4489450" y="5908675"/>
          <p14:tracePt t="40885" x="4489450" y="5924550"/>
          <p14:tracePt t="40894" x="4497388" y="5940425"/>
          <p14:tracePt t="40901" x="4497388" y="5948363"/>
          <p14:tracePt t="40910" x="4505325" y="5964238"/>
          <p14:tracePt t="40918" x="4505325" y="5980113"/>
          <p14:tracePt t="40925" x="4505325" y="5995988"/>
          <p14:tracePt t="40942" x="4505325" y="6013450"/>
          <p14:tracePt t="40958" x="4513263" y="6021388"/>
          <p14:tracePt t="41005" x="4521200" y="6021388"/>
          <p14:tracePt t="41023" x="4537075" y="6021388"/>
          <p14:tracePt t="41038" x="4552950" y="6021388"/>
          <p14:tracePt t="41046" x="4568825" y="6021388"/>
          <p14:tracePt t="41054" x="4584700" y="6021388"/>
          <p14:tracePt t="41062" x="4592638" y="6021388"/>
          <p14:tracePt t="41070" x="4608513" y="6021388"/>
          <p14:tracePt t="41079" x="4624388" y="6013450"/>
          <p14:tracePt t="41086" x="4632325" y="6013450"/>
          <p14:tracePt t="41095" x="4640263" y="6013450"/>
          <p14:tracePt t="41102" x="4648200" y="6005513"/>
          <p14:tracePt t="41110" x="4664075" y="6005513"/>
          <p14:tracePt t="41119" x="4672013" y="5995988"/>
          <p14:tracePt t="41127" x="4679950" y="5995988"/>
          <p14:tracePt t="41134" x="4687888" y="5980113"/>
          <p14:tracePt t="41143" x="4695825" y="5972175"/>
          <p14:tracePt t="41150" x="4705350" y="5964238"/>
          <p14:tracePt t="41157" x="4705350" y="5940425"/>
          <p14:tracePt t="41166" x="4713288" y="5932488"/>
          <p14:tracePt t="41173" x="4713288" y="5916613"/>
          <p14:tracePt t="41181" x="4713288" y="5900738"/>
          <p14:tracePt t="41190" x="4721225" y="5884863"/>
          <p14:tracePt t="41198" x="4721225" y="5876925"/>
          <p14:tracePt t="41205" x="4721225" y="5861050"/>
          <p14:tracePt t="41214" x="4721225" y="5853113"/>
          <p14:tracePt t="41221" x="4721225" y="5845175"/>
          <p14:tracePt t="41229" x="4721225" y="5821363"/>
          <p14:tracePt t="41237" x="4713288" y="5813425"/>
          <p14:tracePt t="41247" x="4713288" y="5797550"/>
          <p14:tracePt t="41254" x="4705350" y="5781675"/>
          <p14:tracePt t="41262" x="4705350" y="5765800"/>
          <p14:tracePt t="41269" x="4695825" y="5749925"/>
          <p14:tracePt t="41277" x="4687888" y="5741988"/>
          <p14:tracePt t="41285" x="4687888" y="5734050"/>
          <p14:tracePt t="41293" x="4672013" y="5718175"/>
          <p14:tracePt t="41302" x="4664075" y="5702300"/>
          <p14:tracePt t="41326" x="4656138" y="5694363"/>
          <p14:tracePt t="41333" x="4640263" y="5678488"/>
          <p14:tracePt t="41350" x="4624388" y="5670550"/>
          <p14:tracePt t="41366" x="4616450" y="5662613"/>
          <p14:tracePt t="41382" x="4608513" y="5662613"/>
          <p14:tracePt t="41398" x="4600575" y="5662613"/>
          <p14:tracePt t="41405" x="4592638" y="5662613"/>
          <p14:tracePt t="41414" x="4584700" y="5662613"/>
          <p14:tracePt t="41421" x="4576763" y="5662613"/>
          <p14:tracePt t="41431" x="4568825" y="5662613"/>
          <p14:tracePt t="41445" x="4560888" y="5662613"/>
          <p14:tracePt t="41454" x="4552950" y="5662613"/>
          <p14:tracePt t="41469" x="4552950" y="5670550"/>
          <p14:tracePt t="41478" x="4537075" y="5670550"/>
          <p14:tracePt t="41486" x="4529138" y="5694363"/>
          <p14:tracePt t="41492" x="4521200" y="5702300"/>
          <p14:tracePt t="41502" x="4513263" y="5718175"/>
          <p14:tracePt t="41509" x="4497388" y="5734050"/>
          <p14:tracePt t="41517" x="4481513" y="5757863"/>
          <p14:tracePt t="41525" x="4481513" y="5765800"/>
          <p14:tracePt t="41534" x="4465638" y="5789613"/>
          <p14:tracePt t="41543" x="4465638" y="5805488"/>
          <p14:tracePt t="41551" x="4457700" y="5829300"/>
          <p14:tracePt t="41557" x="4449763" y="5853113"/>
          <p14:tracePt t="41565" x="4449763" y="5876925"/>
          <p14:tracePt t="41573" x="4449763" y="5892800"/>
          <p14:tracePt t="41581" x="4449763" y="5908675"/>
          <p14:tracePt t="41590" x="4449763" y="5924550"/>
          <p14:tracePt t="41598" x="4449763" y="5948363"/>
          <p14:tracePt t="41606" x="4449763" y="5964238"/>
          <p14:tracePt t="41613" x="4457700" y="5972175"/>
          <p14:tracePt t="41621" x="4457700" y="5980113"/>
          <p14:tracePt t="41630" x="4465638" y="5995988"/>
          <p14:tracePt t="41637" x="4465638" y="6005513"/>
          <p14:tracePt t="41647" x="4473575" y="6021388"/>
          <p14:tracePt t="41654" x="4481513" y="6029325"/>
          <p14:tracePt t="41663" x="4489450" y="6037263"/>
          <p14:tracePt t="41669" x="4497388" y="6045200"/>
          <p14:tracePt t="41678" x="4505325" y="6045200"/>
          <p14:tracePt t="41685" x="4513263" y="6053138"/>
          <p14:tracePt t="41693" x="4521200" y="6053138"/>
          <p14:tracePt t="41702" x="4529138" y="6053138"/>
          <p14:tracePt t="41710" x="4537075" y="6053138"/>
          <p14:tracePt t="41717" x="4552950" y="6053138"/>
          <p14:tracePt t="41726" x="4560888" y="6053138"/>
          <p14:tracePt t="41733" x="4568825" y="6053138"/>
          <p14:tracePt t="41742" x="4584700" y="6053138"/>
          <p14:tracePt t="41758" x="4592638" y="6053138"/>
          <p14:tracePt t="41766" x="4600575" y="6053138"/>
          <p14:tracePt t="41774" x="4608513" y="6053138"/>
          <p14:tracePt t="41790" x="4616450" y="6053138"/>
          <p14:tracePt t="41799" x="4624388" y="6045200"/>
          <p14:tracePt t="41806" x="4632325" y="6045200"/>
          <p14:tracePt t="41822" x="4640263" y="6045200"/>
          <p14:tracePt t="41830" x="4648200" y="6045200"/>
          <p14:tracePt t="41846" x="4656138" y="6045200"/>
          <p14:tracePt t="41853" x="4664075" y="6037263"/>
          <p14:tracePt t="41871" x="4672013" y="6037263"/>
          <p14:tracePt t="41886" x="4679950" y="6037263"/>
          <p14:tracePt t="41901" x="4679950" y="6029325"/>
          <p14:tracePt t="41910" x="4687888" y="6029325"/>
          <p14:tracePt t="41934" x="4695825" y="6021388"/>
          <p14:tracePt t="41950" x="4705350" y="6013450"/>
          <p14:tracePt t="41958" x="4713288" y="6005513"/>
          <p14:tracePt t="41965" x="4713288" y="5995988"/>
          <p14:tracePt t="41973" x="4713288" y="5988050"/>
          <p14:tracePt t="41981" x="4713288" y="5980113"/>
          <p14:tracePt t="41990" x="4713288" y="5964238"/>
          <p14:tracePt t="41998" x="4713288" y="5956300"/>
          <p14:tracePt t="42006" x="4713288" y="5940425"/>
          <p14:tracePt t="42013" x="4713288" y="5932488"/>
          <p14:tracePt t="42022" x="4713288" y="5924550"/>
          <p14:tracePt t="42029" x="4713288" y="5908675"/>
          <p14:tracePt t="42037" x="4713288" y="5900738"/>
          <p14:tracePt t="42046" x="4705350" y="5892800"/>
          <p14:tracePt t="42055" x="4705350" y="5876925"/>
          <p14:tracePt t="42069" x="4695825" y="5861050"/>
          <p14:tracePt t="42078" x="4687888" y="5845175"/>
          <p14:tracePt t="42111" x="4687888" y="5837238"/>
          <p14:tracePt t="42148" x="4679950" y="5829300"/>
          <p14:tracePt t="42215" x="4672013" y="5829300"/>
          <p14:tracePt t="42294" x="4664075" y="5837238"/>
          <p14:tracePt t="42398" x="4656138" y="5837238"/>
          <p14:tracePt t="42414" x="4648200" y="5837238"/>
          <p14:tracePt t="42478" x="4640263" y="5837238"/>
          <p14:tracePt t="42541" x="4632325" y="5837238"/>
          <p14:tracePt t="42559" x="4632325" y="5845175"/>
          <p14:tracePt t="42566" x="4616450" y="5845175"/>
          <p14:tracePt t="42597" x="4608513" y="5861050"/>
          <p14:tracePt t="42615" x="4600575" y="5861050"/>
          <p14:tracePt t="42630" x="4600575" y="5876925"/>
          <p14:tracePt t="42638" x="4592638" y="5876925"/>
          <p14:tracePt t="42661" x="4584700" y="5884863"/>
          <p14:tracePt t="42701" x="4576763" y="5892800"/>
          <p14:tracePt t="42718" x="4576763" y="5900738"/>
          <p14:tracePt t="42727" x="4576763" y="5908675"/>
          <p14:tracePt t="42742" x="4576763" y="5916613"/>
          <p14:tracePt t="42751" x="4576763" y="5924550"/>
          <p14:tracePt t="42758" x="4576763" y="5932488"/>
          <p14:tracePt t="42773" x="4576763" y="5940425"/>
          <p14:tracePt t="42798" x="4576763" y="5948363"/>
          <p14:tracePt t="42838" x="4584700" y="5948363"/>
          <p14:tracePt t="42855" x="4592638" y="5948363"/>
          <p14:tracePt t="42862" x="4600575" y="5948363"/>
          <p14:tracePt t="42878" x="4608513" y="5948363"/>
          <p14:tracePt t="42885" x="4616450" y="5948363"/>
          <p14:tracePt t="42903" x="4624388" y="5948363"/>
          <p14:tracePt t="42919" x="4632325" y="5948363"/>
          <p14:tracePt t="42927" x="4640263" y="5948363"/>
          <p14:tracePt t="42934" x="4648200" y="5948363"/>
          <p14:tracePt t="42943" x="4656138" y="5948363"/>
          <p14:tracePt t="42958" x="4672013" y="5948363"/>
          <p14:tracePt t="42967" x="4672013" y="5940425"/>
          <p14:tracePt t="42974" x="4687888" y="5940425"/>
          <p14:tracePt t="42989" x="4695825" y="5940425"/>
          <p14:tracePt t="43015" x="4705350" y="5940425"/>
          <p14:tracePt t="43039" x="4713288" y="5940425"/>
          <p14:tracePt t="43087" x="4713288" y="5932488"/>
          <p14:tracePt t="43101" x="4721225" y="5932488"/>
          <p14:tracePt t="43110" x="4721225" y="5916613"/>
          <p14:tracePt t="43118" x="4729163" y="5908675"/>
          <p14:tracePt t="43126" x="4729163" y="5900738"/>
          <p14:tracePt t="43134" x="4737100" y="5884863"/>
          <p14:tracePt t="43143" x="4745038" y="5868988"/>
          <p14:tracePt t="43151" x="4745038" y="5861050"/>
          <p14:tracePt t="43158" x="4745038" y="5845175"/>
          <p14:tracePt t="43165" x="4745038" y="5829300"/>
          <p14:tracePt t="43173" x="4745038" y="5821363"/>
          <p14:tracePt t="43182" x="4745038" y="5813425"/>
          <p14:tracePt t="43191" x="4745038" y="5805488"/>
          <p14:tracePt t="43199" x="4745038" y="5789613"/>
          <p14:tracePt t="43215" x="4745038" y="5781675"/>
          <p14:tracePt t="43222" x="4737100" y="5773738"/>
          <p14:tracePt t="43254" x="4729163" y="5765800"/>
          <p14:tracePt t="43270" x="4721225" y="5765800"/>
          <p14:tracePt t="43311" x="4713288" y="5765800"/>
          <p14:tracePt t="43318" x="4705350" y="5765800"/>
          <p14:tracePt t="43333" x="4695825" y="5765800"/>
          <p14:tracePt t="43341" x="4687888" y="5765800"/>
          <p14:tracePt t="43349" x="4679950" y="5765800"/>
          <p14:tracePt t="43358" x="4672013" y="5765800"/>
          <p14:tracePt t="43366" x="4664075" y="5765800"/>
          <p14:tracePt t="43389" x="4656138" y="5765800"/>
          <p14:tracePt t="43407" x="4648200" y="5765800"/>
          <p14:tracePt t="43422" x="4640263" y="5765800"/>
          <p14:tracePt t="43502" x="4632325" y="5765800"/>
          <p14:tracePt t="43583" x="4624388" y="5773738"/>
          <p14:tracePt t="43647" x="4616450" y="5773738"/>
          <p14:tracePt t="43662" x="4616450" y="5789613"/>
          <p14:tracePt t="43670" x="4600575" y="5789613"/>
          <p14:tracePt t="43678" x="4600575" y="5805488"/>
          <p14:tracePt t="43687" x="4592638" y="5805488"/>
          <p14:tracePt t="43695" x="4584700" y="5821363"/>
          <p14:tracePt t="43702" x="4584700" y="5829300"/>
          <p14:tracePt t="43711" x="4576763" y="5837238"/>
          <p14:tracePt t="43718" x="4568825" y="5853113"/>
          <p14:tracePt t="43728" x="4568825" y="5861050"/>
          <p14:tracePt t="43733" x="4560888" y="5876925"/>
          <p14:tracePt t="43741" x="4560888" y="5884863"/>
          <p14:tracePt t="43750" x="4552950" y="5900738"/>
          <p14:tracePt t="43758" x="4552950" y="5908675"/>
          <p14:tracePt t="43766" x="4552950" y="5924550"/>
          <p14:tracePt t="43774" x="4552950" y="5932488"/>
          <p14:tracePt t="43782" x="4552950" y="5940425"/>
          <p14:tracePt t="43789" x="4552950" y="5948363"/>
          <p14:tracePt t="43797" x="4552950" y="5956300"/>
          <p14:tracePt t="43806" x="4552950" y="5964238"/>
          <p14:tracePt t="43814" x="4552950" y="5972175"/>
          <p14:tracePt t="43821" x="4560888" y="5980113"/>
          <p14:tracePt t="43829" x="4560888" y="5988050"/>
          <p14:tracePt t="43862" x="4568825" y="5995988"/>
          <p14:tracePt t="43886" x="4576763" y="5995988"/>
          <p14:tracePt t="43910" x="4584700" y="5995988"/>
          <p14:tracePt t="43918" x="4592638" y="5995988"/>
          <p14:tracePt t="43950" x="4600575" y="5995988"/>
          <p14:tracePt t="44510" x="4592638" y="5995988"/>
          <p14:tracePt t="44575" x="4584700" y="5995988"/>
          <p14:tracePt t="44615" x="4576763" y="5995988"/>
          <p14:tracePt t="44630" x="4568825" y="5995988"/>
          <p14:tracePt t="44638" x="4568825" y="6005513"/>
          <p14:tracePt t="44646" x="4560888" y="6005513"/>
          <p14:tracePt t="44653" x="4552950" y="6013450"/>
          <p14:tracePt t="44662" x="4545013" y="6021388"/>
          <p14:tracePt t="44670" x="4537075" y="6037263"/>
          <p14:tracePt t="44686" x="4529138" y="6053138"/>
          <p14:tracePt t="44694" x="4521200" y="6069013"/>
          <p14:tracePt t="44703" x="4513263" y="6084888"/>
          <p14:tracePt t="44710" x="4513263" y="6100763"/>
          <p14:tracePt t="44718" x="4505325" y="6116638"/>
          <p14:tracePt t="44726" x="4505325" y="6132513"/>
          <p14:tracePt t="44734" x="4497388" y="6140450"/>
          <p14:tracePt t="44743" x="4489450" y="6164263"/>
          <p14:tracePt t="44750" x="4489450" y="6172200"/>
          <p14:tracePt t="44760" x="4489450" y="6188075"/>
          <p14:tracePt t="44766" x="4489450" y="6203950"/>
          <p14:tracePt t="44783" x="4489450" y="6219825"/>
          <p14:tracePt t="44791" x="4489450" y="6235700"/>
          <p14:tracePt t="44807" x="4481513" y="6267450"/>
          <p14:tracePt t="44822" x="4481513" y="6283325"/>
          <p14:tracePt t="44829" x="4481513" y="6299200"/>
          <p14:tracePt t="44847" x="4481513" y="6315075"/>
          <p14:tracePt t="44862" x="4481513" y="6330950"/>
          <p14:tracePt t="44885" x="4481513" y="6348413"/>
          <p14:tracePt t="44895" x="4481513" y="6356350"/>
          <p14:tracePt t="44910" x="4481513" y="6372225"/>
          <p14:tracePt t="44926" x="4481513" y="6396038"/>
          <p14:tracePt t="44934" x="4489450" y="6411913"/>
          <p14:tracePt t="44942" x="4489450" y="6419850"/>
          <p14:tracePt t="44950" x="4497388" y="6435725"/>
          <p14:tracePt t="44959" x="4497388" y="6451600"/>
          <p14:tracePt t="44966" x="4505325" y="6467475"/>
          <p14:tracePt t="44975" x="4505325" y="6483350"/>
          <p14:tracePt t="44983" x="4505325" y="6491288"/>
          <p14:tracePt t="44990" x="4505325" y="6507163"/>
          <p14:tracePt t="45014" x="4513263" y="6523038"/>
          <p14:tracePt t="45047" x="4521200" y="6538913"/>
          <p14:tracePt t="45063" x="4521200" y="6554788"/>
          <p14:tracePt t="45079" x="4521200" y="6570663"/>
          <p14:tracePt t="45094" x="4529138" y="6586538"/>
          <p14:tracePt t="45103" x="4529138" y="6602413"/>
          <p14:tracePt t="45109" x="4537075" y="6610350"/>
          <p14:tracePt t="45118" x="4537075" y="6626225"/>
          <p14:tracePt t="45127" x="4537075" y="6634163"/>
          <p14:tracePt t="45136" x="4537075" y="6642100"/>
          <p14:tracePt t="45143" x="4545013" y="6650038"/>
          <p14:tracePt t="45151" x="4545013" y="6657975"/>
          <p14:tracePt t="45166" x="4545013" y="6665913"/>
          <p14:tracePt t="45366" x="4552950" y="6665913"/>
          <p14:tracePt t="45438" x="4560888" y="6665913"/>
          <p14:tracePt t="48047" x="4568825" y="6657975"/>
          <p14:tracePt t="48078" x="4576763" y="6657975"/>
          <p14:tracePt t="48111" x="4584700" y="6650038"/>
          <p14:tracePt t="48127" x="4584700" y="6642100"/>
          <p14:tracePt t="48135" x="4592638" y="6634163"/>
          <p14:tracePt t="48144" x="4592638" y="6626225"/>
          <p14:tracePt t="48151" x="4592638" y="6618288"/>
          <p14:tracePt t="48159" x="4600575" y="6602413"/>
          <p14:tracePt t="48166" x="4600575" y="6594475"/>
          <p14:tracePt t="48175" x="4600575" y="6586538"/>
          <p14:tracePt t="48182" x="4600575" y="6578600"/>
          <p14:tracePt t="48190" x="4600575" y="6562725"/>
          <p14:tracePt t="48198" x="4600575" y="6554788"/>
          <p14:tracePt t="48215" x="4600575" y="6546850"/>
          <p14:tracePt t="48223" x="4600575" y="6538913"/>
          <p14:tracePt t="48230" x="4600575" y="6530975"/>
          <p14:tracePt t="48239" x="4600575" y="6523038"/>
          <p14:tracePt t="48246" x="4600575" y="6515100"/>
          <p14:tracePt t="48254" x="4600575" y="6499225"/>
          <p14:tracePt t="48263" x="4600575" y="6491288"/>
          <p14:tracePt t="48270" x="4600575" y="6475413"/>
          <p14:tracePt t="48278" x="4600575" y="6459538"/>
          <p14:tracePt t="48294" x="4592638" y="6443663"/>
          <p14:tracePt t="48311" x="4592638" y="6435725"/>
          <p14:tracePt t="48319" x="4592638" y="6427788"/>
          <p14:tracePt t="48327" x="4584700" y="6419850"/>
          <p14:tracePt t="48334" x="4584700" y="6411913"/>
          <p14:tracePt t="48350" x="4584700" y="6403975"/>
          <p14:tracePt t="48358" x="4584700" y="6396038"/>
          <p14:tracePt t="48375" x="4576763" y="6388100"/>
          <p14:tracePt t="48382" x="4576763" y="6380163"/>
          <p14:tracePt t="48398" x="4576763" y="6364288"/>
          <p14:tracePt t="48407" x="4576763" y="6356350"/>
          <p14:tracePt t="48414" x="4576763" y="6348413"/>
          <p14:tracePt t="48424" x="4576763" y="6338888"/>
          <p14:tracePt t="48431" x="4576763" y="6330950"/>
          <p14:tracePt t="48439" x="4576763" y="6323013"/>
          <p14:tracePt t="48463" x="4568825" y="6307138"/>
          <p14:tracePt t="48487" x="4568825" y="6291263"/>
          <p14:tracePt t="48511" x="4568825" y="6283325"/>
          <p14:tracePt t="48519" x="4568825" y="6275388"/>
          <p14:tracePt t="48527" x="4568825" y="6267450"/>
          <p14:tracePt t="48535" x="4568825" y="6251575"/>
          <p14:tracePt t="48544" x="4568825" y="6243638"/>
          <p14:tracePt t="48551" x="4568825" y="6235700"/>
          <p14:tracePt t="48559" x="4568825" y="6219825"/>
          <p14:tracePt t="48566" x="4568825" y="6211888"/>
          <p14:tracePt t="48574" x="4568825" y="6188075"/>
          <p14:tracePt t="48591" x="4576763" y="6164263"/>
          <p14:tracePt t="48599" x="4576763" y="6156325"/>
          <p14:tracePt t="48615" x="4584700" y="6140450"/>
          <p14:tracePt t="48623" x="4584700" y="6132513"/>
          <p14:tracePt t="48631" x="4584700" y="6124575"/>
          <p14:tracePt t="48646" x="4584700" y="6108700"/>
          <p14:tracePt t="48670" x="4584700" y="6100763"/>
          <p14:tracePt t="48734" x="4592638" y="6092825"/>
          <p14:tracePt t="48743" x="4592638" y="6084888"/>
          <p14:tracePt t="48767" x="4600575" y="6076950"/>
          <p14:tracePt t="48776" x="4600575" y="6069013"/>
          <p14:tracePt t="48798" x="4600575" y="6061075"/>
          <p14:tracePt t="48806" x="4600575" y="6053138"/>
          <p14:tracePt t="48832" x="4600575" y="6045200"/>
          <p14:tracePt t="48846" x="4600575" y="6037263"/>
          <p14:tracePt t="48862" x="4600575" y="6029325"/>
          <p14:tracePt t="48870" x="4600575" y="6021388"/>
          <p14:tracePt t="48888" x="4600575" y="6005513"/>
          <p14:tracePt t="48895" x="4608513" y="5995988"/>
          <p14:tracePt t="48910" x="4608513" y="5980113"/>
          <p14:tracePt t="48936" x="4608513" y="5964238"/>
          <p14:tracePt t="48959" x="4608513" y="5948363"/>
          <p14:tracePt t="48983" x="4616450" y="5932488"/>
          <p14:tracePt t="48999" x="4616450" y="5924550"/>
          <p14:tracePt t="49008" x="4624388" y="5916613"/>
          <p14:tracePt t="49023" x="4624388" y="5908675"/>
          <p14:tracePt t="49142" x="4632325" y="5908675"/>
          <p14:tracePt t="49158" x="4640263" y="5900738"/>
          <p14:tracePt t="49167" x="4648200" y="5892800"/>
          <p14:tracePt t="49176" x="4664075" y="5884863"/>
          <p14:tracePt t="49184" x="4672013" y="5884863"/>
          <p14:tracePt t="49191" x="4679950" y="5876925"/>
          <p14:tracePt t="49198" x="4687888" y="5868988"/>
          <p14:tracePt t="49214" x="4695825" y="5861050"/>
          <p14:tracePt t="49231" x="4705350" y="5853113"/>
          <p14:tracePt t="50248" x="4695825" y="5853113"/>
          <p14:tracePt t="50255" x="4687888" y="5845175"/>
          <p14:tracePt t="50263" x="4679950" y="5845175"/>
          <p14:tracePt t="50271" x="4672013" y="5845175"/>
          <p14:tracePt t="50278" x="4656138" y="5845175"/>
          <p14:tracePt t="50286" x="4624388" y="5829300"/>
          <p14:tracePt t="50294" x="4584700" y="5813425"/>
          <p14:tracePt t="50303" x="4545013" y="5789613"/>
          <p14:tracePt t="50310" x="4473575" y="5757863"/>
          <p14:tracePt t="50319" x="4394200" y="5718175"/>
          <p14:tracePt t="50327" x="4321175" y="5686425"/>
          <p14:tracePt t="50334" x="4210050" y="5645150"/>
          <p14:tracePt t="50343" x="4083050" y="5605463"/>
          <p14:tracePt t="50351" x="3938588" y="5541963"/>
          <p14:tracePt t="50359" x="3787775" y="5494338"/>
          <p14:tracePt t="50367" x="3627438" y="5438775"/>
          <p14:tracePt t="50376" x="3492500" y="5399088"/>
          <p14:tracePt t="50383" x="3325813" y="5351463"/>
          <p14:tracePt t="50390" x="3165475" y="5294313"/>
          <p14:tracePt t="50398" x="2998788" y="5246688"/>
          <p14:tracePt t="50406" x="2822575" y="5191125"/>
          <p14:tracePt t="50414" x="2671763" y="5151438"/>
          <p14:tracePt t="50424" x="2535238" y="5119688"/>
          <p14:tracePt t="50431" x="2384425" y="5080000"/>
          <p14:tracePt t="50439" x="2247900" y="5056188"/>
          <p14:tracePt t="50447" x="2120900" y="5024438"/>
          <p14:tracePt t="50457" x="1985963" y="4992688"/>
          <p14:tracePt t="50463" x="1881188" y="4967288"/>
          <p14:tracePt t="50471" x="1793875" y="4943475"/>
          <p14:tracePt t="50479" x="1698625" y="4927600"/>
          <p14:tracePt t="50488" x="1611313" y="4903788"/>
          <p14:tracePt t="50495" x="1538288" y="4879975"/>
          <p14:tracePt t="50504" x="1458913" y="4848225"/>
          <p14:tracePt t="50509" x="1387475" y="4824413"/>
          <p14:tracePt t="50518" x="1331913" y="4808538"/>
          <p14:tracePt t="50526" x="1260475" y="4776788"/>
          <p14:tracePt t="50535" x="1195388" y="4760913"/>
          <p14:tracePt t="50543" x="1123950" y="4729163"/>
          <p14:tracePt t="50552" x="1068388" y="4713288"/>
          <p14:tracePt t="50559" x="1012825" y="4689475"/>
          <p14:tracePt t="50566" x="973138" y="4665663"/>
          <p14:tracePt t="50575" x="917575" y="4649788"/>
          <p14:tracePt t="50583" x="860425" y="4624388"/>
          <p14:tracePt t="50591" x="812800" y="4608513"/>
          <p14:tracePt t="50599" x="781050" y="4592638"/>
          <p14:tracePt t="50608" x="749300" y="4576763"/>
          <p14:tracePt t="50615" x="717550" y="4568825"/>
          <p14:tracePt t="50623" x="693738" y="4552950"/>
          <p14:tracePt t="50631" x="685800" y="4545013"/>
          <p14:tracePt t="50638" x="669925" y="4537075"/>
          <p14:tracePt t="50647" x="661988" y="4529138"/>
          <p14:tracePt t="50656" x="654050" y="4529138"/>
          <p14:tracePt t="50671" x="654050" y="4521200"/>
          <p14:tracePt t="50679" x="646113" y="4513263"/>
          <p14:tracePt t="50687" x="646113" y="4505325"/>
          <p14:tracePt t="50695" x="630238" y="4489450"/>
          <p14:tracePt t="50703" x="630238" y="4481513"/>
          <p14:tracePt t="50711" x="630238" y="4457700"/>
          <p14:tracePt t="50719" x="622300" y="4449763"/>
          <p14:tracePt t="50728" x="614363" y="4433888"/>
          <p14:tracePt t="50737" x="606425" y="4410075"/>
          <p14:tracePt t="50743" x="598488" y="4386263"/>
          <p14:tracePt t="50751" x="598488" y="4370388"/>
          <p14:tracePt t="50761" x="590550" y="4338638"/>
          <p14:tracePt t="50768" x="582613" y="4298950"/>
          <p14:tracePt t="50776" x="566738" y="4257675"/>
          <p14:tracePt t="50783" x="566738" y="4217988"/>
          <p14:tracePt t="50791" x="558800" y="4178300"/>
          <p14:tracePt t="50798" x="550863" y="4138613"/>
          <p14:tracePt t="50807" x="534988" y="4106863"/>
          <p14:tracePt t="50815" x="517525" y="4059238"/>
          <p14:tracePt t="50824" x="501650" y="4027488"/>
          <p14:tracePt t="50830" x="485775" y="3987800"/>
          <p14:tracePt t="50839" x="461963" y="3948113"/>
          <p14:tracePt t="50847" x="454025" y="3930650"/>
          <p14:tracePt t="50855" x="446088" y="3906838"/>
          <p14:tracePt t="50863" x="430213" y="3890963"/>
          <p14:tracePt t="50870" x="430213" y="3875088"/>
          <p14:tracePt t="50879" x="422275" y="3867150"/>
          <p14:tracePt t="50888" x="414338" y="3851275"/>
          <p14:tracePt t="50906" x="414338" y="3835400"/>
          <p14:tracePt t="50910" x="414338" y="3827463"/>
          <p14:tracePt t="50918" x="414338" y="3819525"/>
          <p14:tracePt t="50926" x="406400" y="3811588"/>
          <p14:tracePt t="50943" x="406400" y="3803650"/>
          <p14:tracePt t="50960" x="406400" y="3795713"/>
          <p14:tracePt t="51087" x="406400" y="3819525"/>
          <p14:tracePt t="51094" x="406400" y="3835400"/>
          <p14:tracePt t="51104" x="406400" y="3851275"/>
          <p14:tracePt t="51111" x="406400" y="3883025"/>
          <p14:tracePt t="51120" x="406400" y="3906838"/>
          <p14:tracePt t="51127" x="414338" y="3938588"/>
          <p14:tracePt t="51134" x="422275" y="3971925"/>
          <p14:tracePt t="51143" x="430213" y="3995738"/>
          <p14:tracePt t="51150" x="438150" y="4027488"/>
          <p14:tracePt t="51160" x="454025" y="4067175"/>
          <p14:tracePt t="51167" x="461963" y="4106863"/>
          <p14:tracePt t="51175" x="469900" y="4130675"/>
          <p14:tracePt t="51183" x="469900" y="4170363"/>
          <p14:tracePt t="51192" x="477838" y="4202113"/>
          <p14:tracePt t="51198" x="485775" y="4233863"/>
          <p14:tracePt t="51206" x="485775" y="4273550"/>
          <p14:tracePt t="51215" x="485775" y="4314825"/>
          <p14:tracePt t="51224" x="493713" y="4346575"/>
          <p14:tracePt t="51231" x="493713" y="4378325"/>
          <p14:tracePt t="51239" x="493713" y="4410075"/>
          <p14:tracePt t="51248" x="493713" y="4441825"/>
          <p14:tracePt t="51254" x="493713" y="4481513"/>
          <p14:tracePt t="51263" x="493713" y="4513263"/>
          <p14:tracePt t="51269" x="493713" y="4537075"/>
          <p14:tracePt t="51279" x="493713" y="4568825"/>
          <p14:tracePt t="51288" x="501650" y="4616450"/>
          <p14:tracePt t="51295" x="509588" y="4649788"/>
          <p14:tracePt t="51304" x="509588" y="4697413"/>
          <p14:tracePt t="51311" x="517525" y="4737100"/>
          <p14:tracePt t="51319" x="527050" y="4768850"/>
          <p14:tracePt t="51327" x="534988" y="4800600"/>
          <p14:tracePt t="51336" x="542925" y="4824413"/>
          <p14:tracePt t="51343" x="542925" y="4864100"/>
          <p14:tracePt t="51352" x="550863" y="4895850"/>
          <p14:tracePt t="51359" x="558800" y="4927600"/>
          <p14:tracePt t="51367" x="558800" y="4951413"/>
          <p14:tracePt t="51374" x="574675" y="4992688"/>
          <p14:tracePt t="51382" x="574675" y="5016500"/>
          <p14:tracePt t="51391" x="582613" y="5048250"/>
          <p14:tracePt t="51399" x="590550" y="5080000"/>
          <p14:tracePt t="51407" x="590550" y="5111750"/>
          <p14:tracePt t="51415" x="590550" y="5143500"/>
          <p14:tracePt t="51424" x="598488" y="5175250"/>
          <p14:tracePt t="51431" x="606425" y="5214938"/>
          <p14:tracePt t="51439" x="614363" y="5254625"/>
          <p14:tracePt t="51447" x="622300" y="5294313"/>
          <p14:tracePt t="51456" x="622300" y="5319713"/>
          <p14:tracePt t="51463" x="630238" y="5359400"/>
          <p14:tracePt t="51472" x="630238" y="5391150"/>
          <p14:tracePt t="51480" x="630238" y="5422900"/>
          <p14:tracePt t="51487" x="630238" y="5454650"/>
          <p14:tracePt t="51495" x="630238" y="5494338"/>
          <p14:tracePt t="51503" x="638175" y="5526088"/>
          <p14:tracePt t="51511" x="638175" y="5565775"/>
          <p14:tracePt t="51519" x="638175" y="5589588"/>
          <p14:tracePt t="51528" x="638175" y="5621338"/>
          <p14:tracePt t="51535" x="638175" y="5653088"/>
          <p14:tracePt t="51542" x="638175" y="5670550"/>
          <p14:tracePt t="51550" x="638175" y="5702300"/>
          <p14:tracePt t="51559" x="638175" y="5718175"/>
          <p14:tracePt t="51567" x="638175" y="5749925"/>
          <p14:tracePt t="51575" x="638175" y="5765800"/>
          <p14:tracePt t="51583" x="638175" y="5781675"/>
          <p14:tracePt t="51590" x="646113" y="5805488"/>
          <p14:tracePt t="51599" x="646113" y="5821363"/>
          <p14:tracePt t="51606" x="646113" y="5837238"/>
          <p14:tracePt t="51615" x="654050" y="5868988"/>
          <p14:tracePt t="51623" x="654050" y="5884863"/>
          <p14:tracePt t="51631" x="661988" y="5908675"/>
          <p14:tracePt t="51640" x="661988" y="5924550"/>
          <p14:tracePt t="51647" x="661988" y="5940425"/>
          <p14:tracePt t="51656" x="661988" y="5972175"/>
          <p14:tracePt t="51662" x="661988" y="6005513"/>
          <p14:tracePt t="51671" x="661988" y="6037263"/>
          <p14:tracePt t="51679" x="661988" y="6069013"/>
          <p14:tracePt t="51687" x="661988" y="6084888"/>
          <p14:tracePt t="51695" x="669925" y="6108700"/>
          <p14:tracePt t="51704" x="669925" y="6140450"/>
          <p14:tracePt t="51710" x="669925" y="6172200"/>
          <p14:tracePt t="51719" x="669925" y="6203950"/>
          <p14:tracePt t="51727" x="669925" y="6219825"/>
          <p14:tracePt t="51735" x="669925" y="6235700"/>
          <p14:tracePt t="51743" x="669925" y="6251575"/>
          <p14:tracePt t="51751" x="669925" y="6267450"/>
          <p14:tracePt t="51759" x="669925" y="6275388"/>
          <p14:tracePt t="51775" x="669925" y="6283325"/>
          <p14:tracePt t="51783" x="669925" y="6291263"/>
          <p14:tracePt t="51800" x="669925" y="6299200"/>
          <p14:tracePt t="51816" x="669925" y="6307138"/>
          <p14:tracePt t="51840" x="669925" y="6315075"/>
          <p14:tracePt t="51847" x="669925" y="6323013"/>
          <p14:tracePt t="51863" x="669925" y="6330950"/>
          <p14:tracePt t="51880" x="669925" y="6338888"/>
          <p14:tracePt t="51927" x="661988" y="6338888"/>
          <p14:tracePt t="51935" x="646113" y="6338888"/>
          <p14:tracePt t="51942" x="630238" y="6348413"/>
          <p14:tracePt t="51950" x="598488" y="6348413"/>
          <p14:tracePt t="51959" x="566738" y="6356350"/>
          <p14:tracePt t="51967" x="527050" y="6356350"/>
          <p14:tracePt t="51975" x="493713" y="6356350"/>
          <p14:tracePt t="51983" x="461963" y="6356350"/>
          <p14:tracePt t="51992" x="430213" y="6364288"/>
          <p14:tracePt t="51999" x="406400" y="6364288"/>
          <p14:tracePt t="52006" x="390525" y="6364288"/>
          <p14:tracePt t="52015" x="382588" y="6372225"/>
          <p14:tracePt t="52023" x="366713" y="6372225"/>
          <p14:tracePt t="52031" x="358775" y="6372225"/>
          <p14:tracePt t="52040" x="334963" y="6380163"/>
          <p14:tracePt t="52047" x="327025" y="6388100"/>
          <p14:tracePt t="52055" x="319088" y="6388100"/>
          <p14:tracePt t="52062" x="311150" y="6396038"/>
          <p14:tracePt t="52079" x="303213" y="6403975"/>
          <p14:tracePt t="52095" x="295275" y="6411913"/>
          <p14:tracePt t="52128" x="287338" y="6419850"/>
          <p14:tracePt t="52160" x="303213" y="6419850"/>
          <p14:tracePt t="52166" x="319088" y="6427788"/>
          <p14:tracePt t="52174" x="334963" y="6427788"/>
          <p14:tracePt t="52183" x="350838" y="6427788"/>
          <p14:tracePt t="52191" x="382588" y="6427788"/>
          <p14:tracePt t="52199" x="398463" y="6427788"/>
          <p14:tracePt t="52207" x="414338" y="6427788"/>
          <p14:tracePt t="52215" x="446088" y="6427788"/>
          <p14:tracePt t="52223" x="461963" y="6427788"/>
          <p14:tracePt t="52231" x="493713" y="6427788"/>
          <p14:tracePt t="52240" x="527050" y="6427788"/>
          <p14:tracePt t="52247" x="558800" y="6435725"/>
          <p14:tracePt t="52255" x="590550" y="6443663"/>
          <p14:tracePt t="52264" x="638175" y="6451600"/>
          <p14:tracePt t="52272" x="677863" y="6459538"/>
          <p14:tracePt t="52279" x="733425" y="6467475"/>
          <p14:tracePt t="52286" x="781050" y="6483350"/>
          <p14:tracePt t="52294" x="836613" y="6491288"/>
          <p14:tracePt t="52303" x="885825" y="6499225"/>
          <p14:tracePt t="52311" x="949325" y="6515100"/>
          <p14:tracePt t="52319" x="1004888" y="6530975"/>
          <p14:tracePt t="52327" x="1052513" y="6538913"/>
          <p14:tracePt t="52335" x="1116013" y="6554788"/>
          <p14:tracePt t="52342" x="1163638" y="6562725"/>
          <p14:tracePt t="52349" x="1220788" y="6570663"/>
          <p14:tracePt t="52359" x="1260475" y="6578600"/>
          <p14:tracePt t="52367" x="1316038" y="6586538"/>
          <p14:tracePt t="52376" x="1379538" y="6602413"/>
          <p14:tracePt t="52383" x="1427163" y="6610350"/>
          <p14:tracePt t="52392" x="1482725" y="6618288"/>
          <p14:tracePt t="52399" x="1514475" y="6618288"/>
          <p14:tracePt t="52407" x="1571625" y="6634163"/>
          <p14:tracePt t="52415" x="1627188" y="6642100"/>
          <p14:tracePt t="52423" x="1682750" y="6657975"/>
          <p14:tracePt t="52430" x="1722438" y="6657975"/>
          <p14:tracePt t="52440" x="1770063" y="6665913"/>
          <p14:tracePt t="52447" x="1801813" y="6673850"/>
          <p14:tracePt t="52454" x="1849438" y="6681788"/>
          <p14:tracePt t="52462" x="1889125" y="6691313"/>
          <p14:tracePt t="52472" x="1930400" y="6691313"/>
          <p14:tracePt t="52479" x="1985963" y="6707188"/>
          <p14:tracePt t="52488" x="2017713" y="6707188"/>
          <p14:tracePt t="52495" x="2057400" y="6715125"/>
          <p14:tracePt t="52503" x="2097088" y="6715125"/>
          <p14:tracePt t="52511" x="2136775" y="6723063"/>
          <p14:tracePt t="52518" x="2184400" y="6723063"/>
          <p14:tracePt t="52527" x="2216150" y="6723063"/>
          <p14:tracePt t="52536" x="2247900" y="6723063"/>
          <p14:tracePt t="52543" x="2289175" y="6723063"/>
          <p14:tracePt t="52551" x="2320925" y="6723063"/>
          <p14:tracePt t="52560" x="2352675" y="6723063"/>
          <p14:tracePt t="52568" x="2376488" y="6723063"/>
          <p14:tracePt t="52575" x="2392363" y="6723063"/>
          <p14:tracePt t="52583" x="2408238" y="6723063"/>
          <p14:tracePt t="52591" x="2432050" y="6723063"/>
          <p14:tracePt t="52608" x="2447925" y="6723063"/>
          <p14:tracePt t="52624" x="2447925" y="6715125"/>
          <p14:tracePt t="52630" x="2455863" y="6715125"/>
          <p14:tracePt t="52727" x="2447925" y="6707188"/>
          <p14:tracePt t="52736" x="2432050" y="6707188"/>
          <p14:tracePt t="52742" x="2416175" y="6707188"/>
          <p14:tracePt t="52751" x="2400300" y="6707188"/>
          <p14:tracePt t="52759" x="2368550" y="6707188"/>
          <p14:tracePt t="52767" x="2352675" y="6707188"/>
          <p14:tracePt t="52775" x="2320925" y="6707188"/>
          <p14:tracePt t="52783" x="2289175" y="6707188"/>
          <p14:tracePt t="52791" x="2239963" y="6707188"/>
          <p14:tracePt t="52799" x="2184400" y="6699250"/>
          <p14:tracePt t="52808" x="2112963" y="6681788"/>
          <p14:tracePt t="52815" x="2049463" y="6665913"/>
          <p14:tracePt t="52823" x="1970088" y="6657975"/>
          <p14:tracePt t="52831" x="1905000" y="6642100"/>
          <p14:tracePt t="52839" x="1817688" y="6618288"/>
          <p14:tracePt t="52846" x="1762125" y="6610350"/>
          <p14:tracePt t="52856" x="1682750" y="6594475"/>
          <p14:tracePt t="52863" x="1627188" y="6586538"/>
          <p14:tracePt t="52872" x="1554163" y="6562725"/>
          <p14:tracePt t="52879" x="1498600" y="6554788"/>
          <p14:tracePt t="52888" x="1435100" y="6538913"/>
          <p14:tracePt t="52897" x="1387475" y="6530975"/>
          <p14:tracePt t="52905" x="1355725" y="6523038"/>
          <p14:tracePt t="52912" x="1323975" y="6515100"/>
          <p14:tracePt t="52920" x="1292225" y="6515100"/>
          <p14:tracePt t="52927" x="1260475" y="6515100"/>
          <p14:tracePt t="52944" x="1236663" y="6507163"/>
          <p14:tracePt t="52951" x="1179513" y="6507163"/>
          <p14:tracePt t="52959" x="1163638" y="6507163"/>
          <p14:tracePt t="52967" x="1131888" y="6507163"/>
          <p14:tracePt t="52974" x="1100138" y="6507163"/>
          <p14:tracePt t="52982" x="1068388" y="6507163"/>
          <p14:tracePt t="52992" x="1036638" y="6507163"/>
          <p14:tracePt t="52999" x="1004888" y="6515100"/>
          <p14:tracePt t="53008" x="981075" y="6515100"/>
          <p14:tracePt t="53015" x="949325" y="6515100"/>
          <p14:tracePt t="53023" x="925513" y="6523038"/>
          <p14:tracePt t="53030" x="909638" y="6523038"/>
          <p14:tracePt t="53039" x="885825" y="6523038"/>
          <p14:tracePt t="53047" x="868363" y="6523038"/>
          <p14:tracePt t="53056" x="852488" y="6530975"/>
          <p14:tracePt t="53064" x="828675" y="6530975"/>
          <p14:tracePt t="53072" x="820738" y="6530975"/>
          <p14:tracePt t="53079" x="804863" y="6530975"/>
          <p14:tracePt t="53087" x="796925" y="6530975"/>
          <p14:tracePt t="53095" x="781050" y="6538913"/>
          <p14:tracePt t="53103" x="773113" y="6538913"/>
          <p14:tracePt t="53112" x="765175" y="6546850"/>
          <p14:tracePt t="53119" x="757238" y="6546850"/>
          <p14:tracePt t="53143" x="749300" y="6546850"/>
          <p14:tracePt t="53168" x="741363" y="6554788"/>
          <p14:tracePt t="53255" x="749300" y="6562725"/>
          <p14:tracePt t="53262" x="757238" y="6562725"/>
          <p14:tracePt t="53280" x="773113" y="6562725"/>
          <p14:tracePt t="53296" x="788988" y="6562725"/>
          <p14:tracePt t="53303" x="812800" y="6570663"/>
          <p14:tracePt t="53312" x="836613" y="6578600"/>
          <p14:tracePt t="53320" x="860425" y="6586538"/>
          <p14:tracePt t="53327" x="893763" y="6610350"/>
          <p14:tracePt t="53335" x="917575" y="6618288"/>
          <p14:tracePt t="53343" x="941388" y="6626225"/>
          <p14:tracePt t="53351" x="973138" y="6634163"/>
          <p14:tracePt t="53359" x="989013" y="6650038"/>
          <p14:tracePt t="53367" x="1004888" y="6650038"/>
          <p14:tracePt t="53375" x="1028700" y="6657975"/>
          <p14:tracePt t="53383" x="1044575" y="6657975"/>
          <p14:tracePt t="53391" x="1060450" y="6665913"/>
          <p14:tracePt t="53399" x="1076325" y="6673850"/>
          <p14:tracePt t="53408" x="1092200" y="6673850"/>
          <p14:tracePt t="53415" x="1108075" y="6673850"/>
          <p14:tracePt t="53423" x="1123950" y="6673850"/>
          <p14:tracePt t="53431" x="1139825" y="6673850"/>
          <p14:tracePt t="53439" x="1155700" y="6673850"/>
          <p14:tracePt t="53455" x="1171575" y="6673850"/>
          <p14:tracePt t="53463" x="1187450" y="6681788"/>
          <p14:tracePt t="53471" x="1203325" y="6691313"/>
          <p14:tracePt t="53479" x="1220788" y="6691313"/>
          <p14:tracePt t="53487" x="1244600" y="6691313"/>
          <p14:tracePt t="53495" x="1260475" y="6691313"/>
          <p14:tracePt t="53504" x="1292225" y="6699250"/>
          <p14:tracePt t="53511" x="1316038" y="6699250"/>
          <p14:tracePt t="53519" x="1339850" y="6707188"/>
          <p14:tracePt t="53527" x="1355725" y="6707188"/>
          <p14:tracePt t="53536" x="1379538" y="6707188"/>
          <p14:tracePt t="53544" x="1395413" y="6707188"/>
          <p14:tracePt t="53551" x="1411288" y="6707188"/>
          <p14:tracePt t="53559" x="1443038" y="6707188"/>
          <p14:tracePt t="53568" x="1458913" y="6707188"/>
          <p14:tracePt t="53575" x="1474788" y="6715125"/>
          <p14:tracePt t="53583" x="1490663" y="6715125"/>
          <p14:tracePt t="53591" x="1514475" y="6715125"/>
          <p14:tracePt t="53599" x="1530350" y="6715125"/>
          <p14:tracePt t="53608" x="1562100" y="6723063"/>
          <p14:tracePt t="53615" x="1595438" y="6723063"/>
          <p14:tracePt t="53623" x="1611313" y="6723063"/>
          <p14:tracePt t="53631" x="1643063" y="6738938"/>
          <p14:tracePt t="53640" x="1658938" y="6738938"/>
          <p14:tracePt t="53648" x="1674813" y="6738938"/>
          <p14:tracePt t="53657" x="1698625" y="6738938"/>
          <p14:tracePt t="53664" x="1714500" y="6738938"/>
          <p14:tracePt t="53672" x="1730375" y="6738938"/>
          <p14:tracePt t="53679" x="1738313" y="6738938"/>
          <p14:tracePt t="53689" x="1746250" y="6738938"/>
          <p14:tracePt t="53696" x="1762125" y="6738938"/>
          <p14:tracePt t="53705" x="1778000" y="6738938"/>
          <p14:tracePt t="53712" x="1785938" y="6738938"/>
          <p14:tracePt t="53718" x="1793875" y="6738938"/>
          <p14:tracePt t="53728" x="1809750" y="6738938"/>
          <p14:tracePt t="53735" x="1817688" y="6738938"/>
          <p14:tracePt t="53743" x="1825625" y="6738938"/>
          <p14:tracePt t="53751" x="1841500" y="6738938"/>
          <p14:tracePt t="53759" x="1849438" y="6738938"/>
          <p14:tracePt t="53767" x="1857375" y="6738938"/>
          <p14:tracePt t="53774" x="1865313" y="6738938"/>
          <p14:tracePt t="53783" x="1873250" y="6738938"/>
          <p14:tracePt t="53791" x="1881188" y="6738938"/>
          <p14:tracePt t="53799" x="1889125" y="6738938"/>
          <p14:tracePt t="53815" x="1897063" y="6738938"/>
          <p14:tracePt t="53831" x="1905000" y="6738938"/>
          <p14:tracePt t="54184" x="1912938" y="6738938"/>
          <p14:tracePt t="54191" x="1930400" y="6731000"/>
          <p14:tracePt t="54199" x="1946275" y="6715125"/>
          <p14:tracePt t="54207" x="1978025" y="6699250"/>
          <p14:tracePt t="54215" x="2009775" y="6665913"/>
          <p14:tracePt t="54223" x="2057400" y="6642100"/>
          <p14:tracePt t="54231" x="2105025" y="6594475"/>
          <p14:tracePt t="54239" x="2168525" y="6530975"/>
          <p14:tracePt t="54248" x="2255838" y="6451600"/>
          <p14:tracePt t="54255" x="2328863" y="6372225"/>
          <p14:tracePt t="54264" x="2439988" y="6251575"/>
          <p14:tracePt t="54272" x="2535238" y="6148388"/>
          <p14:tracePt t="54280" x="2663825" y="6021388"/>
          <p14:tracePt t="54289" x="2822575" y="5884863"/>
          <p14:tracePt t="54295" x="2998788" y="5749925"/>
          <p14:tracePt t="54303" x="3149600" y="5621338"/>
          <p14:tracePt t="54311" x="3300413" y="5502275"/>
          <p14:tracePt t="54319" x="3421063" y="5399088"/>
          <p14:tracePt t="54328" x="3556000" y="5286375"/>
          <p14:tracePt t="54335" x="3684588" y="5183188"/>
          <p14:tracePt t="54342" x="3795713" y="5080000"/>
          <p14:tracePt t="54351" x="3890963" y="4976813"/>
          <p14:tracePt t="54359" x="3986213" y="4879975"/>
          <p14:tracePt t="54367" x="4051300" y="4800600"/>
          <p14:tracePt t="54375" x="4114800" y="4721225"/>
          <p14:tracePt t="54383" x="4170363" y="4657725"/>
          <p14:tracePt t="54392" x="4217988" y="4600575"/>
          <p14:tracePt t="54400" x="4257675" y="4545013"/>
          <p14:tracePt t="54408" x="4281488" y="4497388"/>
          <p14:tracePt t="54414" x="4313238" y="4465638"/>
          <p14:tracePt t="54424" x="4337050" y="4425950"/>
          <p14:tracePt t="54431" x="4362450" y="4402138"/>
          <p14:tracePt t="54439" x="4386263" y="4362450"/>
          <p14:tracePt t="54448" x="4402138" y="4338638"/>
          <p14:tracePt t="54458" x="4425950" y="4314825"/>
          <p14:tracePt t="54464" x="4433888" y="4298950"/>
          <p14:tracePt t="54471" x="4449763" y="4281488"/>
          <p14:tracePt t="54479" x="4449763" y="4273550"/>
          <p14:tracePt t="54489" x="4465638" y="4257675"/>
          <p14:tracePt t="54497" x="4465638" y="4241800"/>
          <p14:tracePt t="54504" x="4473575" y="4233863"/>
          <p14:tracePt t="54513" x="4481513" y="4210050"/>
          <p14:tracePt t="54521" x="4481513" y="4194175"/>
          <p14:tracePt t="54528" x="4489450" y="4170363"/>
          <p14:tracePt t="54535" x="4497388" y="4138613"/>
          <p14:tracePt t="54543" x="4513263" y="4098925"/>
          <p14:tracePt t="54551" x="4521200" y="4067175"/>
          <p14:tracePt t="54559" x="4529138" y="4043363"/>
          <p14:tracePt t="54567" x="4537075" y="4019550"/>
          <p14:tracePt t="54575" x="4545013" y="3987800"/>
          <p14:tracePt t="54584" x="4552950" y="3963988"/>
          <p14:tracePt t="54591" x="4552950" y="3948113"/>
          <p14:tracePt t="54599" x="4560888" y="3914775"/>
          <p14:tracePt t="54607" x="4568825" y="3914775"/>
          <p14:tracePt t="54615" x="4576763" y="3890963"/>
          <p14:tracePt t="54623" x="4584700" y="3875088"/>
          <p14:tracePt t="54631" x="4592638" y="3851275"/>
          <p14:tracePt t="54639" x="4616450" y="3835400"/>
          <p14:tracePt t="54648" x="4624388" y="3811588"/>
          <p14:tracePt t="54655" x="4640263" y="3787775"/>
          <p14:tracePt t="54663" x="4656138" y="3763963"/>
          <p14:tracePt t="54672" x="4679950" y="3740150"/>
          <p14:tracePt t="54679" x="4695825" y="3724275"/>
          <p14:tracePt t="54687" x="4705350" y="3724275"/>
          <p14:tracePt t="54695" x="4713288" y="3716338"/>
          <p14:tracePt t="54704" x="4721225" y="3708400"/>
          <p14:tracePt t="54767" x="4729163" y="3716338"/>
          <p14:tracePt t="54775" x="4737100" y="3724275"/>
          <p14:tracePt t="54783" x="4760913" y="3740150"/>
          <p14:tracePt t="54791" x="4776788" y="3748088"/>
          <p14:tracePt t="54799" x="4792663" y="3763963"/>
          <p14:tracePt t="54808" x="4808538" y="3779838"/>
          <p14:tracePt t="54815" x="4824413" y="3787775"/>
          <p14:tracePt t="54822" x="4840288" y="3803650"/>
          <p14:tracePt t="54831" x="4864100" y="3827463"/>
          <p14:tracePt t="54839" x="4872038" y="3859213"/>
          <p14:tracePt t="54847" x="4887913" y="3883025"/>
          <p14:tracePt t="54856" x="4911725" y="3930650"/>
          <p14:tracePt t="54863" x="4919663" y="3971925"/>
          <p14:tracePt t="54872" x="4935538" y="4027488"/>
          <p14:tracePt t="54879" x="4959350" y="4090988"/>
          <p14:tracePt t="54887" x="4967288" y="4146550"/>
          <p14:tracePt t="54895" x="4975225" y="4202113"/>
          <p14:tracePt t="54903" x="4991100" y="4265613"/>
          <p14:tracePt t="54911" x="5006975" y="4322763"/>
          <p14:tracePt t="54920" x="5014913" y="4370388"/>
          <p14:tracePt t="54926" x="5030788" y="4425950"/>
          <p14:tracePt t="54935" x="5038725" y="4449763"/>
          <p14:tracePt t="54943" x="5046663" y="4473575"/>
          <p14:tracePt t="54951" x="5064125" y="4497388"/>
          <p14:tracePt t="54959" x="5064125" y="4505325"/>
          <p14:tracePt t="54967" x="5064125" y="4521200"/>
          <p14:tracePt t="55120" x="5056188" y="4521200"/>
          <p14:tracePt t="55135" x="5038725" y="4521200"/>
          <p14:tracePt t="55153" x="5022850" y="4521200"/>
          <p14:tracePt t="55159" x="5014913" y="4521200"/>
          <p14:tracePt t="55168" x="4999038" y="4521200"/>
          <p14:tracePt t="55174" x="4983163" y="4521200"/>
          <p14:tracePt t="55184" x="4975225" y="4521200"/>
          <p14:tracePt t="55192" x="4959350" y="4521200"/>
          <p14:tracePt t="55200" x="4943475" y="4521200"/>
          <p14:tracePt t="55208" x="4919663" y="4521200"/>
          <p14:tracePt t="55215" x="4903788" y="4521200"/>
          <p14:tracePt t="55224" x="4872038" y="4513263"/>
          <p14:tracePt t="55231" x="4848225" y="4505325"/>
          <p14:tracePt t="55239" x="4816475" y="4489450"/>
          <p14:tracePt t="55247" x="4784725" y="4481513"/>
          <p14:tracePt t="55256" x="4752975" y="4465638"/>
          <p14:tracePt t="55263" x="4713288" y="4465638"/>
          <p14:tracePt t="55272" x="4679950" y="4449763"/>
          <p14:tracePt t="55279" x="4640263" y="4441825"/>
          <p14:tracePt t="55287" x="4616450" y="4441825"/>
          <p14:tracePt t="55296" x="4568825" y="4433888"/>
          <p14:tracePt t="55305" x="4537075" y="4433888"/>
          <p14:tracePt t="55320" x="4513263" y="4425950"/>
          <p14:tracePt t="55327" x="4465638" y="4425950"/>
          <p14:tracePt t="55335" x="4433888" y="4425950"/>
          <p14:tracePt t="55343" x="4418013" y="4425950"/>
          <p14:tracePt t="55351" x="4394200" y="4433888"/>
          <p14:tracePt t="55360" x="4378325" y="4441825"/>
          <p14:tracePt t="55368" x="4352925" y="4441825"/>
          <p14:tracePt t="55375" x="4329113" y="4449763"/>
          <p14:tracePt t="55384" x="4297363" y="4457700"/>
          <p14:tracePt t="55391" x="4265613" y="4473575"/>
          <p14:tracePt t="55399" x="4241800" y="4481513"/>
          <p14:tracePt t="55407" x="4210050" y="4489450"/>
          <p14:tracePt t="55415" x="4178300" y="4505325"/>
          <p14:tracePt t="55424" x="4146550" y="4513263"/>
          <p14:tracePt t="55431" x="4106863" y="4521200"/>
          <p14:tracePt t="55441" x="4083050" y="4537075"/>
          <p14:tracePt t="55447" x="4067175" y="4545013"/>
          <p14:tracePt t="55455" x="4043363" y="4552950"/>
          <p14:tracePt t="55464" x="4027488" y="4560888"/>
          <p14:tracePt t="55471" x="4019550" y="4568825"/>
          <p14:tracePt t="55479" x="4011613" y="4568825"/>
          <p14:tracePt t="55487" x="4002088" y="4576763"/>
          <p14:tracePt t="55591" x="4011613" y="4584700"/>
          <p14:tracePt t="55599" x="4027488" y="4584700"/>
          <p14:tracePt t="55607" x="4043363" y="4576763"/>
          <p14:tracePt t="55615" x="4059238" y="4576763"/>
          <p14:tracePt t="55624" x="4090988" y="4568825"/>
          <p14:tracePt t="55630" x="4114800" y="4568825"/>
          <p14:tracePt t="55640" x="4146550" y="4560888"/>
          <p14:tracePt t="55647" x="4178300" y="4552950"/>
          <p14:tracePt t="55655" x="4217988" y="4545013"/>
          <p14:tracePt t="55663" x="4265613" y="4529138"/>
          <p14:tracePt t="55671" x="4305300" y="4521200"/>
          <p14:tracePt t="55679" x="4352925" y="4505325"/>
          <p14:tracePt t="55687" x="4378325" y="4505325"/>
          <p14:tracePt t="55696" x="4425950" y="4489450"/>
          <p14:tracePt t="55704" x="4473575" y="4489450"/>
          <p14:tracePt t="55712" x="4521200" y="4473575"/>
          <p14:tracePt t="55719" x="4568825" y="4473575"/>
          <p14:tracePt t="55727" x="4616450" y="4473575"/>
          <p14:tracePt t="55735" x="4656138" y="4473575"/>
          <p14:tracePt t="55745" x="4713288" y="4481513"/>
          <p14:tracePt t="55752" x="4752975" y="4481513"/>
          <p14:tracePt t="55760" x="4800600" y="4497388"/>
          <p14:tracePt t="55769" x="4824413" y="4505325"/>
          <p14:tracePt t="55776" x="4840288" y="4505325"/>
          <p14:tracePt t="55784" x="4848225" y="4513263"/>
          <p14:tracePt t="55791" x="4856163" y="4513263"/>
          <p14:tracePt t="55798" x="4864100" y="4521200"/>
          <p14:tracePt t="55848" x="4872038" y="4529138"/>
          <p14:tracePt t="55864" x="4879975" y="4529138"/>
          <p14:tracePt t="55880" x="4895850" y="4537075"/>
          <p14:tracePt t="55887" x="4911725" y="4545013"/>
          <p14:tracePt t="55904" x="4919663" y="4552950"/>
          <p14:tracePt t="55911" x="4927600" y="4552950"/>
          <p14:tracePt t="56401" x="4919663" y="4552950"/>
          <p14:tracePt t="56465" x="4911725" y="4552950"/>
          <p14:tracePt t="56472" x="4903788" y="4552950"/>
          <p14:tracePt t="56488" x="4895850" y="4552950"/>
          <p14:tracePt t="56495" x="4887913" y="4552950"/>
          <p14:tracePt t="56511" x="4879975" y="4552950"/>
          <p14:tracePt t="56519" x="4864100" y="4552950"/>
          <p14:tracePt t="56527" x="4856163" y="4560888"/>
          <p14:tracePt t="56538" x="4840288" y="4560888"/>
          <p14:tracePt t="56543" x="4824413" y="4560888"/>
          <p14:tracePt t="56552" x="4800600" y="4568825"/>
          <p14:tracePt t="56559" x="4768850" y="4568825"/>
          <p14:tracePt t="56567" x="4729163" y="4576763"/>
          <p14:tracePt t="56575" x="4679950" y="4584700"/>
          <p14:tracePt t="56584" x="4592638" y="4584700"/>
          <p14:tracePt t="56591" x="4505325" y="4584700"/>
          <p14:tracePt t="56600" x="4386263" y="4592638"/>
          <p14:tracePt t="56608" x="4241800" y="4592638"/>
          <p14:tracePt t="56617" x="4083050" y="4592638"/>
          <p14:tracePt t="56624" x="3914775" y="4592638"/>
          <p14:tracePt t="56632" x="3684588" y="4624388"/>
          <p14:tracePt t="56640" x="3413125" y="4665663"/>
          <p14:tracePt t="56649" x="3078163" y="4713288"/>
          <p14:tracePt t="56656" x="2822575" y="4745038"/>
          <p14:tracePt t="56664" x="2582863" y="4760913"/>
          <p14:tracePt t="56671" x="2400300" y="4768850"/>
          <p14:tracePt t="56681" x="2184400" y="4776788"/>
          <p14:tracePt t="56689" x="1985963" y="4784725"/>
          <p14:tracePt t="56697" x="1793875" y="4792663"/>
          <p14:tracePt t="56705" x="1627188" y="4800600"/>
          <p14:tracePt t="56711" x="1466850" y="4808538"/>
          <p14:tracePt t="56721" x="1355725" y="4816475"/>
          <p14:tracePt t="56727" x="1220788" y="4824413"/>
          <p14:tracePt t="56735" x="1116013" y="4832350"/>
          <p14:tracePt t="56744" x="1020763" y="4848225"/>
          <p14:tracePt t="56753" x="925513" y="4872038"/>
          <p14:tracePt t="56759" x="844550" y="4895850"/>
          <p14:tracePt t="56767" x="773113" y="4927600"/>
          <p14:tracePt t="56775" x="701675" y="4951413"/>
          <p14:tracePt t="56783" x="638175" y="4976813"/>
          <p14:tracePt t="56791" x="558800" y="5016500"/>
          <p14:tracePt t="56799" x="493713" y="5048250"/>
          <p14:tracePt t="56807" x="430213" y="5087938"/>
          <p14:tracePt t="56816" x="382588" y="5119688"/>
          <p14:tracePt t="56823" x="334963" y="5151438"/>
          <p14:tracePt t="56830" x="287338" y="5183188"/>
          <p14:tracePt t="56838" x="239713" y="5214938"/>
          <p14:tracePt t="56847" x="200025" y="5246688"/>
          <p14:tracePt t="56855" x="150813" y="5286375"/>
          <p14:tracePt t="56864" x="111125" y="5319713"/>
          <p14:tracePt t="56872" x="79375" y="5335588"/>
          <p14:tracePt t="56879" x="55563" y="5367338"/>
          <p14:tracePt t="56888" x="31750" y="5391150"/>
          <p14:tracePt t="56895" x="0" y="5414963"/>
          <p14:tracePt t="57040" x="7938" y="5670550"/>
          <p14:tracePt t="57047" x="31750" y="5686425"/>
          <p14:tracePt t="57055" x="55563" y="5702300"/>
          <p14:tracePt t="57063" x="79375" y="5718175"/>
          <p14:tracePt t="57071" x="95250" y="5734050"/>
          <p14:tracePt t="57079" x="119063" y="5757863"/>
          <p14:tracePt t="57089" x="134938" y="5773738"/>
          <p14:tracePt t="57096" x="150813" y="5789613"/>
          <p14:tracePt t="57104" x="166688" y="5805488"/>
          <p14:tracePt t="57111" x="176213" y="5821363"/>
          <p14:tracePt t="57121" x="192088" y="5829300"/>
          <p14:tracePt t="57127" x="200025" y="5853113"/>
          <p14:tracePt t="57135" x="215900" y="5861050"/>
          <p14:tracePt t="57145" x="223838" y="5876925"/>
          <p14:tracePt t="57153" x="231775" y="5892800"/>
          <p14:tracePt t="57160" x="239713" y="5908675"/>
          <p14:tracePt t="57167" x="239713" y="5916613"/>
          <p14:tracePt t="57175" x="247650" y="5924550"/>
          <p14:tracePt t="57183" x="247650" y="5932488"/>
          <p14:tracePt t="57190" x="247650" y="5940425"/>
          <p14:tracePt t="57216" x="255588" y="5948363"/>
          <p14:tracePt t="57345" x="247650" y="5940425"/>
          <p14:tracePt t="57352" x="247650" y="5924550"/>
          <p14:tracePt t="57360" x="239713" y="5900738"/>
          <p14:tracePt t="57369" x="231775" y="5876925"/>
          <p14:tracePt t="57376" x="231775" y="5845175"/>
          <p14:tracePt t="57384" x="231775" y="5813425"/>
          <p14:tracePt t="57392" x="231775" y="5781675"/>
          <p14:tracePt t="57401" x="231775" y="5741988"/>
          <p14:tracePt t="57408" x="231775" y="5702300"/>
          <p14:tracePt t="57416" x="231775" y="5662613"/>
          <p14:tracePt t="57424" x="231775" y="5629275"/>
          <p14:tracePt t="57432" x="231775" y="5589588"/>
          <p14:tracePt t="57440" x="231775" y="5541963"/>
          <p14:tracePt t="57448" x="231775" y="5510213"/>
          <p14:tracePt t="57456" x="231775" y="5462588"/>
          <p14:tracePt t="57464" x="223838" y="5422900"/>
          <p14:tracePt t="57473" x="223838" y="5375275"/>
          <p14:tracePt t="57480" x="215900" y="5343525"/>
          <p14:tracePt t="57488" x="207963" y="5310188"/>
          <p14:tracePt t="57496" x="207963" y="5270500"/>
          <p14:tracePt t="57504" x="200025" y="5238750"/>
          <p14:tracePt t="57511" x="200025" y="5214938"/>
          <p14:tracePt t="57520" x="200025" y="5191125"/>
          <p14:tracePt t="57527" x="192088" y="5167313"/>
          <p14:tracePt t="57536" x="192088" y="5159375"/>
          <p14:tracePt t="57544" x="192088" y="5143500"/>
          <p14:tracePt t="57553" x="192088" y="5127625"/>
          <p14:tracePt t="57561" x="192088" y="5111750"/>
          <p14:tracePt t="57575" x="192088" y="5103813"/>
          <p14:tracePt t="57583" x="192088" y="5095875"/>
          <p14:tracePt t="57591" x="192088" y="5087938"/>
          <p14:tracePt t="57600" x="192088" y="5072063"/>
          <p14:tracePt t="57608" x="192088" y="5064125"/>
          <p14:tracePt t="57616" x="192088" y="5056188"/>
          <p14:tracePt t="57623" x="192088" y="5048250"/>
          <p14:tracePt t="57632" x="200025" y="5032375"/>
          <p14:tracePt t="57639" x="200025" y="5024438"/>
          <p14:tracePt t="57647" x="200025" y="5008563"/>
          <p14:tracePt t="57656" x="207963" y="5000625"/>
          <p14:tracePt t="57664" x="215900" y="4984750"/>
          <p14:tracePt t="57679" x="215900" y="4967288"/>
          <p14:tracePt t="57703" x="215900" y="4959350"/>
          <p14:tracePt t="58056" x="215900" y="4967288"/>
          <p14:tracePt t="58064" x="215900" y="4976813"/>
          <p14:tracePt t="58072" x="215900" y="4984750"/>
          <p14:tracePt t="58079" x="215900" y="5000625"/>
          <p14:tracePt t="58087" x="207963" y="5016500"/>
          <p14:tracePt t="58095" x="207963" y="5024438"/>
          <p14:tracePt t="58105" x="200025" y="5048250"/>
          <p14:tracePt t="58112" x="200025" y="5056188"/>
          <p14:tracePt t="58120" x="200025" y="5072063"/>
          <p14:tracePt t="58128" x="200025" y="5087938"/>
          <p14:tracePt t="58136" x="200025" y="5103813"/>
          <p14:tracePt t="58152" x="200025" y="5119688"/>
          <p14:tracePt t="58160" x="200025" y="5135563"/>
          <p14:tracePt t="58168" x="200025" y="5159375"/>
          <p14:tracePt t="58176" x="200025" y="5175250"/>
          <p14:tracePt t="58184" x="200025" y="5199063"/>
          <p14:tracePt t="58191" x="200025" y="5222875"/>
          <p14:tracePt t="58199" x="200025" y="5246688"/>
          <p14:tracePt t="58207" x="200025" y="5278438"/>
          <p14:tracePt t="58215" x="207963" y="5294313"/>
          <p14:tracePt t="58224" x="215900" y="5327650"/>
          <p14:tracePt t="58232" x="215900" y="5367338"/>
          <p14:tracePt t="58241" x="231775" y="5399088"/>
          <p14:tracePt t="58255" x="239713" y="5454650"/>
          <p14:tracePt t="58262" x="247650" y="5486400"/>
          <p14:tracePt t="58271" x="247650" y="5510213"/>
          <p14:tracePt t="58280" x="255588" y="5541963"/>
          <p14:tracePt t="58289" x="263525" y="5565775"/>
          <p14:tracePt t="58296" x="263525" y="5581650"/>
          <p14:tracePt t="58305" x="271463" y="5597525"/>
          <p14:tracePt t="58311" x="279400" y="5621338"/>
          <p14:tracePt t="58319" x="279400" y="5629275"/>
          <p14:tracePt t="58327" x="279400" y="5645150"/>
          <p14:tracePt t="58344" x="287338" y="5662613"/>
          <p14:tracePt t="58384" x="295275" y="5670550"/>
          <p14:tracePt t="58401" x="295275" y="5686425"/>
          <p14:tracePt t="58417" x="303213" y="5702300"/>
          <p14:tracePt t="58423" x="311150" y="5718175"/>
          <p14:tracePt t="58431" x="319088" y="5741988"/>
          <p14:tracePt t="58440" x="327025" y="5765800"/>
          <p14:tracePt t="58447" x="327025" y="5773738"/>
          <p14:tracePt t="58457" x="334963" y="5789613"/>
          <p14:tracePt t="58464" x="334963" y="5813425"/>
          <p14:tracePt t="58473" x="342900" y="5837238"/>
          <p14:tracePt t="58481" x="342900" y="5853113"/>
          <p14:tracePt t="58489" x="350838" y="5876925"/>
          <p14:tracePt t="58496" x="358775" y="5900738"/>
          <p14:tracePt t="58504" x="358775" y="5924550"/>
          <p14:tracePt t="58512" x="366713" y="5964238"/>
          <p14:tracePt t="58520" x="366713" y="5980113"/>
          <p14:tracePt t="58528" x="374650" y="6013450"/>
          <p14:tracePt t="58537" x="382588" y="6053138"/>
          <p14:tracePt t="58543" x="382588" y="6076950"/>
          <p14:tracePt t="58551" x="382588" y="6100763"/>
          <p14:tracePt t="58559" x="398463" y="6140450"/>
          <p14:tracePt t="58569" x="406400" y="6172200"/>
          <p14:tracePt t="58576" x="422275" y="6211888"/>
          <p14:tracePt t="58584" x="438150" y="6235700"/>
          <p14:tracePt t="58592" x="454025" y="6275388"/>
          <p14:tracePt t="58600" x="477838" y="6291263"/>
          <p14:tracePt t="58607" x="493713" y="6307138"/>
          <p14:tracePt t="58615" x="527050" y="6338888"/>
          <p14:tracePt t="58623" x="558800" y="6356350"/>
          <p14:tracePt t="58631" x="582613" y="6372225"/>
          <p14:tracePt t="58640" x="622300" y="6388100"/>
          <p14:tracePt t="58648" x="646113" y="6403975"/>
          <p14:tracePt t="58656" x="693738" y="6427788"/>
          <p14:tracePt t="58664" x="741363" y="6443663"/>
          <p14:tracePt t="58673" x="804863" y="6467475"/>
          <p14:tracePt t="58680" x="885825" y="6499225"/>
          <p14:tracePt t="58690" x="965200" y="6523038"/>
          <p14:tracePt t="58696" x="1044575" y="6554788"/>
          <p14:tracePt t="58704" x="1108075" y="6578600"/>
          <p14:tracePt t="58713" x="1179513" y="6618288"/>
          <p14:tracePt t="58720" x="1244600" y="6650038"/>
          <p14:tracePt t="58727" x="1308100" y="6681788"/>
          <p14:tracePt t="58736" x="1355725" y="6707188"/>
          <p14:tracePt t="58744" x="1403350" y="6731000"/>
          <p14:tracePt t="58752" x="1458913" y="6762750"/>
          <p14:tracePt t="58761" x="1514475" y="6786563"/>
          <p14:tracePt t="58769" x="1554163" y="6810375"/>
          <p14:tracePt t="58776" x="1587500" y="6818313"/>
          <p14:tracePt t="58784" x="1619250" y="6826250"/>
          <p14:tracePt t="58793" x="1651000" y="6842125"/>
          <p14:tracePt t="58801" x="1682750" y="6842125"/>
          <p14:tracePt t="58809" x="1730375" y="6850063"/>
          <p14:tracePt t="58818" x="1762125" y="6850063"/>
          <p14:tracePt t="58824" x="1793875" y="6850063"/>
          <p14:tracePt t="58984" x="2239963" y="6850063"/>
          <p14:tracePt t="58993" x="2247900" y="6842125"/>
          <p14:tracePt t="59000" x="2265363" y="6834188"/>
          <p14:tracePt t="59007" x="2273300" y="6834188"/>
          <p14:tracePt t="59017" x="2281238" y="6826250"/>
          <p14:tracePt t="59024" x="2289175" y="6818313"/>
          <p14:tracePt t="59032" x="2289175" y="6810375"/>
          <p14:tracePt t="59040" x="2297113" y="6810375"/>
          <p14:tracePt t="59064" x="2305050" y="6802438"/>
          <p14:tracePt t="59128" x="2297113" y="6794500"/>
          <p14:tracePt t="59137" x="2289175" y="6794500"/>
          <p14:tracePt t="59144" x="2281238" y="6794500"/>
          <p14:tracePt t="59153" x="2273300" y="6794500"/>
          <p14:tracePt t="59162" x="2265363" y="6794500"/>
          <p14:tracePt t="59169" x="2255838" y="6794500"/>
          <p14:tracePt t="59177" x="2247900" y="6794500"/>
          <p14:tracePt t="59200" x="2239963" y="6794500"/>
          <p14:tracePt t="59209" x="2232025" y="6794500"/>
          <p14:tracePt t="59216" x="2224088" y="6802438"/>
          <p14:tracePt t="59224" x="2216150" y="6802438"/>
          <p14:tracePt t="59232" x="2208213" y="6802438"/>
          <p14:tracePt t="59240" x="2192338" y="6802438"/>
          <p14:tracePt t="59248" x="2184400" y="6810375"/>
          <p14:tracePt t="59256" x="2176463" y="6810375"/>
          <p14:tracePt t="59264" x="2160588" y="6818313"/>
          <p14:tracePt t="59273" x="2152650" y="6818313"/>
          <p14:tracePt t="59280" x="2136775" y="6818313"/>
          <p14:tracePt t="59288" x="2112963" y="6818313"/>
          <p14:tracePt t="59295" x="2097088" y="6826250"/>
          <p14:tracePt t="59303" x="2081213" y="6826250"/>
          <p14:tracePt t="59313" x="2065338" y="6826250"/>
          <p14:tracePt t="59320" x="2049463" y="6826250"/>
          <p14:tracePt t="59328" x="2033588" y="6834188"/>
          <p14:tracePt t="59337" x="2017713" y="6834188"/>
          <p14:tracePt t="59343" x="2001838" y="6834188"/>
          <p14:tracePt t="59351" x="1985963" y="6834188"/>
          <p14:tracePt t="59359" x="1970088" y="6834188"/>
          <p14:tracePt t="59369" x="1962150" y="6834188"/>
          <p14:tracePt t="59377" x="1946275" y="6834188"/>
          <p14:tracePt t="59385" x="1938338" y="6834188"/>
          <p14:tracePt t="59392" x="1930400" y="6834188"/>
          <p14:tracePt t="59401" x="1922463" y="6834188"/>
          <p14:tracePt t="59407" x="1912938" y="6834188"/>
          <p14:tracePt t="59424" x="1897063" y="6834188"/>
          <p14:tracePt t="59463" x="1889125" y="6834188"/>
          <p14:tracePt t="59480" x="1881188" y="6834188"/>
          <p14:tracePt t="59489" x="1873250" y="6834188"/>
          <p14:tracePt t="59496" x="1865313" y="6834188"/>
          <p14:tracePt t="59512" x="1849438" y="6834188"/>
          <p14:tracePt t="59520" x="1841500" y="6834188"/>
          <p14:tracePt t="59544" x="1833563" y="6834188"/>
          <p14:tracePt t="59575" x="1825625" y="6834188"/>
          <p14:tracePt t="60905" x="1833563" y="6834188"/>
          <p14:tracePt t="60929" x="1841500" y="6834188"/>
          <p14:tracePt t="60993" x="1849438" y="6834188"/>
          <p14:tracePt t="61000" x="1857375" y="6826250"/>
          <p14:tracePt t="61024" x="1865313" y="6826250"/>
          <p14:tracePt t="61032" x="1873250" y="6826250"/>
          <p14:tracePt t="61049" x="1881188" y="6818313"/>
          <p14:tracePt t="61063" x="1897063" y="6810375"/>
          <p14:tracePt t="61079" x="1912938" y="6794500"/>
          <p14:tracePt t="61097" x="1946275" y="6778625"/>
          <p14:tracePt t="61105" x="1962150" y="6762750"/>
          <p14:tracePt t="61112" x="1978025" y="6746875"/>
          <p14:tracePt t="61120" x="1993900" y="6731000"/>
          <p14:tracePt t="61129" x="2009775" y="6707188"/>
          <p14:tracePt t="61136" x="2025650" y="6691313"/>
          <p14:tracePt t="61145" x="2049463" y="6673850"/>
          <p14:tracePt t="61152" x="2065338" y="6657975"/>
          <p14:tracePt t="61160" x="2089150" y="6634163"/>
          <p14:tracePt t="61170" x="2105025" y="6610350"/>
          <p14:tracePt t="61176" x="2136775" y="6586538"/>
          <p14:tracePt t="61183" x="2160588" y="6562725"/>
          <p14:tracePt t="61192" x="2184400" y="6538913"/>
          <p14:tracePt t="61200" x="2224088" y="6507163"/>
          <p14:tracePt t="61208" x="2239963" y="6483350"/>
          <p14:tracePt t="61217" x="2273300" y="6459538"/>
          <p14:tracePt t="61224" x="2297113" y="6435725"/>
          <p14:tracePt t="61233" x="2328863" y="6403975"/>
          <p14:tracePt t="61239" x="2360613" y="6380163"/>
          <p14:tracePt t="61248" x="2384425" y="6356350"/>
          <p14:tracePt t="61257" x="2424113" y="6315075"/>
          <p14:tracePt t="61264" x="2463800" y="6283325"/>
          <p14:tracePt t="61272" x="2503488" y="6259513"/>
          <p14:tracePt t="61280" x="2543175" y="6235700"/>
          <p14:tracePt t="61288" x="2574925" y="6203950"/>
          <p14:tracePt t="61295" x="2624138" y="6172200"/>
          <p14:tracePt t="61303" x="2663825" y="6148388"/>
          <p14:tracePt t="61312" x="2687638" y="6124575"/>
          <p14:tracePt t="61321" x="2727325" y="6100763"/>
          <p14:tracePt t="61328" x="2759075" y="6076950"/>
          <p14:tracePt t="61337" x="2782888" y="6053138"/>
          <p14:tracePt t="61344" x="2814638" y="6037263"/>
          <p14:tracePt t="61351" x="2838450" y="6021388"/>
          <p14:tracePt t="61360" x="2870200" y="6005513"/>
          <p14:tracePt t="61369" x="2886075" y="5988050"/>
          <p14:tracePt t="61376" x="2909888" y="5972175"/>
          <p14:tracePt t="61384" x="2933700" y="5956300"/>
          <p14:tracePt t="61392" x="2957513" y="5940425"/>
          <p14:tracePt t="61401" x="2982913" y="5924550"/>
          <p14:tracePt t="61407" x="3014663" y="5908675"/>
          <p14:tracePt t="61417" x="3030538" y="5892800"/>
          <p14:tracePt t="61424" x="3054350" y="5876925"/>
          <p14:tracePt t="61432" x="3078163" y="5853113"/>
          <p14:tracePt t="61442" x="3094038" y="5845175"/>
          <p14:tracePt t="61450" x="3101975" y="5837238"/>
          <p14:tracePt t="61457" x="3117850" y="5829300"/>
          <p14:tracePt t="61472" x="3125788" y="5821363"/>
          <p14:tracePt t="62088" x="3149600" y="5813425"/>
          <p14:tracePt t="62096" x="3173413" y="5797550"/>
          <p14:tracePt t="62103" x="3228975" y="5773738"/>
          <p14:tracePt t="62112" x="3284538" y="5757863"/>
          <p14:tracePt t="62121" x="3317875" y="5741988"/>
          <p14:tracePt t="62128" x="3365500" y="5726113"/>
          <p14:tracePt t="62136" x="3421063" y="5710238"/>
          <p14:tracePt t="62144" x="3476625" y="5694363"/>
          <p14:tracePt t="62152" x="3548063" y="5678488"/>
          <p14:tracePt t="62160" x="3611563" y="5662613"/>
          <p14:tracePt t="62168" x="3676650" y="5653088"/>
          <p14:tracePt t="62176" x="3740150" y="5645150"/>
          <p14:tracePt t="62184" x="3803650" y="5637213"/>
          <p14:tracePt t="62193" x="3883025" y="5629275"/>
          <p14:tracePt t="62202" x="3954463" y="5629275"/>
          <p14:tracePt t="62209" x="4019550" y="5629275"/>
          <p14:tracePt t="62217" x="4075113" y="5629275"/>
          <p14:tracePt t="62225" x="4138613" y="5621338"/>
          <p14:tracePt t="62232" x="4186238" y="5621338"/>
          <p14:tracePt t="62240" x="4225925" y="5621338"/>
          <p14:tracePt t="62250" x="4273550" y="5621338"/>
          <p14:tracePt t="62257" x="4305300" y="5621338"/>
          <p14:tracePt t="62265" x="4337050" y="5621338"/>
          <p14:tracePt t="62272" x="4370388" y="5621338"/>
          <p14:tracePt t="62280" x="4394200" y="5621338"/>
          <p14:tracePt t="62288" x="4418013" y="5621338"/>
          <p14:tracePt t="62296" x="4433888" y="5621338"/>
          <p14:tracePt t="62304" x="4457700" y="5621338"/>
          <p14:tracePt t="62312" x="4473575" y="5621338"/>
          <p14:tracePt t="62321" x="4489450" y="5621338"/>
          <p14:tracePt t="62328" x="4513263" y="5621338"/>
          <p14:tracePt t="62336" x="4537075" y="5621338"/>
          <p14:tracePt t="62344" x="4552950" y="5621338"/>
          <p14:tracePt t="62353" x="4568825" y="5621338"/>
          <p14:tracePt t="62360" x="4584700" y="5621338"/>
          <p14:tracePt t="62368" x="4608513" y="5621338"/>
          <p14:tracePt t="62376" x="4624388" y="5621338"/>
          <p14:tracePt t="62384" x="4640263" y="5621338"/>
          <p14:tracePt t="62392" x="4656138" y="5621338"/>
          <p14:tracePt t="62401" x="4672013" y="5621338"/>
          <p14:tracePt t="62408" x="4687888" y="5621338"/>
          <p14:tracePt t="62417" x="4695825" y="5621338"/>
          <p14:tracePt t="62424" x="4713288" y="5621338"/>
          <p14:tracePt t="62432" x="4729163" y="5621338"/>
          <p14:tracePt t="62440" x="4737100" y="5621338"/>
          <p14:tracePt t="62449" x="4760913" y="5621338"/>
          <p14:tracePt t="62456" x="4776788" y="5621338"/>
          <p14:tracePt t="62464" x="4808538" y="5621338"/>
          <p14:tracePt t="62472" x="4832350" y="5621338"/>
          <p14:tracePt t="62480" x="4864100" y="5621338"/>
          <p14:tracePt t="62489" x="4895850" y="5621338"/>
          <p14:tracePt t="62496" x="4935538" y="5621338"/>
          <p14:tracePt t="62504" x="4991100" y="5613400"/>
          <p14:tracePt t="62512" x="5038725" y="5613400"/>
          <p14:tracePt t="62521" x="5103813" y="5597525"/>
          <p14:tracePt t="62529" x="5143500" y="5581650"/>
          <p14:tracePt t="62538" x="5191125" y="5557838"/>
          <p14:tracePt t="62545" x="5238750" y="5534025"/>
          <p14:tracePt t="62554" x="5302250" y="5494338"/>
          <p14:tracePt t="62561" x="5349875" y="5454650"/>
          <p14:tracePt t="62569" x="5397500" y="5407025"/>
          <p14:tracePt t="62585" x="5462588" y="5302250"/>
          <p14:tracePt t="62592" x="5486400" y="5262563"/>
          <p14:tracePt t="62601" x="5502275" y="5199063"/>
          <p14:tracePt t="62608" x="5518150" y="5135563"/>
          <p14:tracePt t="62616" x="5541963" y="5056188"/>
          <p14:tracePt t="62624" x="5549900" y="4984750"/>
          <p14:tracePt t="62633" x="5549900" y="4911725"/>
          <p14:tracePt t="62640" x="5549900" y="4848225"/>
          <p14:tracePt t="62649" x="5549900" y="4784725"/>
          <p14:tracePt t="62656" x="5549900" y="4713288"/>
          <p14:tracePt t="62664" x="5549900" y="4649788"/>
          <p14:tracePt t="62672" x="5549900" y="4600575"/>
          <p14:tracePt t="62681" x="5549900" y="4537075"/>
          <p14:tracePt t="62688" x="5541963" y="4481513"/>
          <p14:tracePt t="62696" x="5541963" y="4433888"/>
          <p14:tracePt t="62704" x="5534025" y="4386263"/>
          <p14:tracePt t="62713" x="5526088" y="4346575"/>
          <p14:tracePt t="62722" x="5510213" y="4291013"/>
          <p14:tracePt t="62728" x="5510213" y="4249738"/>
          <p14:tracePt t="62737" x="5494338" y="4210050"/>
          <p14:tracePt t="62744" x="5486400" y="4170363"/>
          <p14:tracePt t="62752" x="5470525" y="4138613"/>
          <p14:tracePt t="62760" x="5454650" y="4106863"/>
          <p14:tracePt t="62769" x="5422900" y="4067175"/>
          <p14:tracePt t="62777" x="5407025" y="4043363"/>
          <p14:tracePt t="62785" x="5389563" y="4019550"/>
          <p14:tracePt t="62792" x="5365750" y="3995738"/>
          <p14:tracePt t="62800" x="5349875" y="3979863"/>
          <p14:tracePt t="62808" x="5326063" y="3956050"/>
          <p14:tracePt t="62816" x="5302250" y="3930650"/>
          <p14:tracePt t="62824" x="5286375" y="3922713"/>
          <p14:tracePt t="62832" x="5270500" y="3906838"/>
          <p14:tracePt t="62840" x="5246688" y="3890963"/>
          <p14:tracePt t="62849" x="5207000" y="3867150"/>
          <p14:tracePt t="62856" x="5183188" y="3851275"/>
          <p14:tracePt t="62864" x="5159375" y="3835400"/>
          <p14:tracePt t="62872" x="5135563" y="3827463"/>
          <p14:tracePt t="62880" x="5095875" y="3803650"/>
          <p14:tracePt t="62888" x="5064125" y="3787775"/>
          <p14:tracePt t="62896" x="5030788" y="3779838"/>
          <p14:tracePt t="62904" x="4991100" y="3756025"/>
          <p14:tracePt t="62912" x="4951413" y="3740150"/>
          <p14:tracePt t="62921" x="4903788" y="3724275"/>
          <p14:tracePt t="62928" x="4856163" y="3708400"/>
          <p14:tracePt t="62936" x="4808538" y="3700463"/>
          <p14:tracePt t="62945" x="4760913" y="3692525"/>
          <p14:tracePt t="62954" x="4713288" y="3676650"/>
          <p14:tracePt t="62960" x="4656138" y="3676650"/>
          <p14:tracePt t="62968" x="4608513" y="3668713"/>
          <p14:tracePt t="62977" x="4568825" y="3668713"/>
          <p14:tracePt t="62984" x="4537075" y="3668713"/>
          <p14:tracePt t="62992" x="4505325" y="3668713"/>
          <p14:tracePt t="63000" x="4473575" y="3668713"/>
          <p14:tracePt t="63008" x="4449763" y="3668713"/>
          <p14:tracePt t="63017" x="4410075" y="3676650"/>
          <p14:tracePt t="63024" x="4370388" y="3692525"/>
          <p14:tracePt t="63033" x="4344988" y="3700463"/>
          <p14:tracePt t="63040" x="4305300" y="3716338"/>
          <p14:tracePt t="63048" x="4257675" y="3740150"/>
          <p14:tracePt t="63056" x="4202113" y="3763963"/>
          <p14:tracePt t="63064" x="4162425" y="3795713"/>
          <p14:tracePt t="63071" x="4130675" y="3819525"/>
          <p14:tracePt t="63080" x="4075113" y="3867150"/>
          <p14:tracePt t="63088" x="4043363" y="3898900"/>
          <p14:tracePt t="63096" x="4002088" y="3938588"/>
          <p14:tracePt t="63104" x="3970338" y="3979863"/>
          <p14:tracePt t="63112" x="3946525" y="4003675"/>
          <p14:tracePt t="63121" x="3930650" y="4035425"/>
          <p14:tracePt t="63128" x="3906838" y="4083050"/>
          <p14:tracePt t="63135" x="3883025" y="4114800"/>
          <p14:tracePt t="63145" x="3859213" y="4170363"/>
          <p14:tracePt t="63154" x="3851275" y="4202113"/>
          <p14:tracePt t="63161" x="3835400" y="4249738"/>
          <p14:tracePt t="63170" x="3819525" y="4291013"/>
          <p14:tracePt t="63177" x="3795713" y="4354513"/>
          <p14:tracePt t="63185" x="3779838" y="4410075"/>
          <p14:tracePt t="63192" x="3756025" y="4481513"/>
          <p14:tracePt t="63200" x="3732213" y="4545013"/>
          <p14:tracePt t="63208" x="3708400" y="4624388"/>
          <p14:tracePt t="63217" x="3684588" y="4705350"/>
          <p14:tracePt t="63224" x="3668713" y="4792663"/>
          <p14:tracePt t="63233" x="3660775" y="4856163"/>
          <p14:tracePt t="63240" x="3651250" y="4935538"/>
          <p14:tracePt t="63248" x="3643313" y="5008563"/>
          <p14:tracePt t="63256" x="3643313" y="5064125"/>
          <p14:tracePt t="63264" x="3643313" y="5135563"/>
          <p14:tracePt t="63274" x="3651250" y="5191125"/>
          <p14:tracePt t="63289" x="3668713" y="5254625"/>
          <p14:tracePt t="63296" x="3684588" y="5351463"/>
          <p14:tracePt t="63304" x="3708400" y="5430838"/>
          <p14:tracePt t="63312" x="3708400" y="5478463"/>
          <p14:tracePt t="63321" x="3724275" y="5526088"/>
          <p14:tracePt t="63328" x="3740150" y="5581650"/>
          <p14:tracePt t="63337" x="3756025" y="5629275"/>
          <p14:tracePt t="63345" x="3763963" y="5662613"/>
          <p14:tracePt t="63352" x="3771900" y="5710238"/>
          <p14:tracePt t="63360" x="3787775" y="5757863"/>
          <p14:tracePt t="63368" x="3795713" y="5797550"/>
          <p14:tracePt t="63376" x="3803650" y="5837238"/>
          <p14:tracePt t="63385" x="3819525" y="5876925"/>
          <p14:tracePt t="63392" x="3827463" y="5908675"/>
          <p14:tracePt t="63400" x="3835400" y="5956300"/>
          <p14:tracePt t="63409" x="3859213" y="5988050"/>
          <p14:tracePt t="63418" x="3867150" y="6021388"/>
          <p14:tracePt t="63424" x="3883025" y="6061075"/>
          <p14:tracePt t="63432" x="3898900" y="6084888"/>
          <p14:tracePt t="63439" x="3906838" y="6108700"/>
          <p14:tracePt t="63448" x="3922713" y="6132513"/>
          <p14:tracePt t="63456" x="3946525" y="6164263"/>
          <p14:tracePt t="63464" x="3954463" y="6180138"/>
          <p14:tracePt t="63472" x="3978275" y="6211888"/>
          <p14:tracePt t="63480" x="3994150" y="6235700"/>
          <p14:tracePt t="63488" x="4011613" y="6251575"/>
          <p14:tracePt t="63497" x="4035425" y="6275388"/>
          <p14:tracePt t="63504" x="4051300" y="6299200"/>
          <p14:tracePt t="63512" x="4083050" y="6323013"/>
          <p14:tracePt t="63520" x="4106863" y="6348413"/>
          <p14:tracePt t="63528" x="4130675" y="6372225"/>
          <p14:tracePt t="63536" x="4154488" y="6396038"/>
          <p14:tracePt t="63544" x="4186238" y="6419850"/>
          <p14:tracePt t="63552" x="4210050" y="6443663"/>
          <p14:tracePt t="63560" x="4249738" y="6467475"/>
          <p14:tracePt t="63568" x="4273550" y="6483350"/>
          <p14:tracePt t="63576" x="4297363" y="6491288"/>
          <p14:tracePt t="63586" x="4329113" y="6507163"/>
          <p14:tracePt t="63592" x="4362450" y="6523038"/>
          <p14:tracePt t="63601" x="4410075" y="6530975"/>
          <p14:tracePt t="63609" x="4441825" y="6538913"/>
          <p14:tracePt t="63617" x="4481513" y="6546850"/>
          <p14:tracePt t="63625" x="4521200" y="6554788"/>
          <p14:tracePt t="63633" x="4568825" y="6554788"/>
          <p14:tracePt t="63641" x="4608513" y="6554788"/>
          <p14:tracePt t="63656" x="4672013" y="6546850"/>
          <p14:tracePt t="63664" x="4776788" y="6530975"/>
          <p14:tracePt t="63672" x="4840288" y="6515100"/>
          <p14:tracePt t="63679" x="4927600" y="6499225"/>
          <p14:tracePt t="63688" x="4991100" y="6475413"/>
          <p14:tracePt t="63697" x="5080000" y="6435725"/>
          <p14:tracePt t="63704" x="5151438" y="6403975"/>
          <p14:tracePt t="63711" x="5222875" y="6372225"/>
          <p14:tracePt t="63721" x="5286375" y="6330950"/>
          <p14:tracePt t="63727" x="5341938" y="6291263"/>
          <p14:tracePt t="63738" x="5407025" y="6251575"/>
          <p14:tracePt t="63744" x="5454650" y="6203950"/>
          <p14:tracePt t="63752" x="5494338" y="6156325"/>
          <p14:tracePt t="63760" x="5534025" y="6100763"/>
          <p14:tracePt t="63768" x="5557838" y="6045200"/>
          <p14:tracePt t="63776" x="5589588" y="5980113"/>
          <p14:tracePt t="63784" x="5605463" y="5900738"/>
          <p14:tracePt t="63791" x="5613400" y="5821363"/>
          <p14:tracePt t="63801" x="5629275" y="5726113"/>
          <p14:tracePt t="63808" x="5637213" y="5629275"/>
          <p14:tracePt t="63817" x="5637213" y="5541963"/>
          <p14:tracePt t="63825" x="5637213" y="5446713"/>
          <p14:tracePt t="63832" x="5637213" y="5351463"/>
          <p14:tracePt t="63841" x="5637213" y="5254625"/>
          <p14:tracePt t="63856" x="5621338" y="5135563"/>
          <p14:tracePt t="63864" x="5605463" y="4967288"/>
          <p14:tracePt t="63872" x="5589588" y="4872038"/>
          <p14:tracePt t="63880" x="5565775" y="4776788"/>
          <p14:tracePt t="63889" x="5549900" y="4665663"/>
          <p14:tracePt t="63898" x="5534025" y="4568825"/>
          <p14:tracePt t="63904" x="5526088" y="4505325"/>
          <p14:tracePt t="63913" x="5502275" y="4410075"/>
          <p14:tracePt t="63921" x="5486400" y="4330700"/>
          <p14:tracePt t="63928" x="5462588" y="4249738"/>
          <p14:tracePt t="63937" x="5446713" y="4178300"/>
          <p14:tracePt t="63944" x="5422900" y="4106863"/>
          <p14:tracePt t="63951" x="5407025" y="4059238"/>
          <p14:tracePt t="63960" x="5381625" y="4003675"/>
          <p14:tracePt t="63968" x="5357813" y="3956050"/>
          <p14:tracePt t="63976" x="5326063" y="3890963"/>
          <p14:tracePt t="63984" x="5294313" y="3843338"/>
          <p14:tracePt t="63991" x="5262563" y="3795713"/>
          <p14:tracePt t="64001" x="5222875" y="3748088"/>
          <p14:tracePt t="64008" x="5183188" y="3708400"/>
          <p14:tracePt t="64016" x="5159375" y="3676650"/>
          <p14:tracePt t="64025" x="5119688" y="3644900"/>
          <p14:tracePt t="64033" x="5080000" y="3605213"/>
          <p14:tracePt t="64042" x="5046663" y="3587750"/>
          <p14:tracePt t="64048" x="5014913" y="3571875"/>
          <p14:tracePt t="64056" x="4991100" y="3563938"/>
          <p14:tracePt t="64064" x="4959350" y="3556000"/>
          <p14:tracePt t="64072" x="4927600" y="3548063"/>
          <p14:tracePt t="64080" x="4903788" y="3540125"/>
          <p14:tracePt t="64088" x="4864100" y="3540125"/>
          <p14:tracePt t="64096" x="4832350" y="3548063"/>
          <p14:tracePt t="64104" x="4768850" y="3563938"/>
          <p14:tracePt t="64112" x="4729163" y="3571875"/>
          <p14:tracePt t="64120" x="4687888" y="3587750"/>
          <p14:tracePt t="64127" x="4640263" y="3613150"/>
          <p14:tracePt t="64137" x="4608513" y="3636963"/>
          <p14:tracePt t="64144" x="4568825" y="3668713"/>
          <p14:tracePt t="64151" x="4529138" y="3700463"/>
          <p14:tracePt t="64160" x="4489450" y="3740150"/>
          <p14:tracePt t="64167" x="4441825" y="3787775"/>
          <p14:tracePt t="64176" x="4402138" y="3835400"/>
          <p14:tracePt t="64184" x="4370388" y="3883025"/>
          <p14:tracePt t="64191" x="4337050" y="3922713"/>
          <p14:tracePt t="64201" x="4305300" y="3971925"/>
          <p14:tracePt t="64208" x="4273550" y="4027488"/>
          <p14:tracePt t="64217" x="4233863" y="4098925"/>
          <p14:tracePt t="64224" x="4210050" y="4154488"/>
          <p14:tracePt t="64232" x="4186238" y="4210050"/>
          <p14:tracePt t="64241" x="4162425" y="4273550"/>
          <p14:tracePt t="64250" x="4146550" y="4338638"/>
          <p14:tracePt t="64257" x="4122738" y="4418013"/>
          <p14:tracePt t="64265" x="4106863" y="4473575"/>
          <p14:tracePt t="64274" x="4090988" y="4552950"/>
          <p14:tracePt t="64280" x="4083050" y="4616450"/>
          <p14:tracePt t="64287" x="4067175" y="4681538"/>
          <p14:tracePt t="64297" x="4059238" y="4760913"/>
          <p14:tracePt t="64304" x="4043363" y="4832350"/>
          <p14:tracePt t="64312" x="4043363" y="4895850"/>
          <p14:tracePt t="64320" x="4043363" y="4959350"/>
          <p14:tracePt t="64329" x="4043363" y="5016500"/>
          <p14:tracePt t="64335" x="4043363" y="5064125"/>
          <p14:tracePt t="64344" x="4043363" y="5111750"/>
          <p14:tracePt t="64351" x="4051300" y="5143500"/>
          <p14:tracePt t="64360" x="4059238" y="5175250"/>
          <p14:tracePt t="64367" x="4075113" y="5207000"/>
          <p14:tracePt t="64376" x="4083050" y="5238750"/>
          <p14:tracePt t="64385" x="4090988" y="5262563"/>
          <p14:tracePt t="64393" x="4098925" y="5286375"/>
          <p14:tracePt t="64401" x="4114800" y="5327650"/>
          <p14:tracePt t="64409" x="4114800" y="5351463"/>
          <p14:tracePt t="64416" x="4130675" y="5383213"/>
          <p14:tracePt t="64425" x="4138613" y="5422900"/>
          <p14:tracePt t="64433" x="4146550" y="5462588"/>
          <p14:tracePt t="64441" x="4154488" y="5502275"/>
          <p14:tracePt t="64450" x="4154488" y="5541963"/>
          <p14:tracePt t="64456" x="4170363" y="5589588"/>
          <p14:tracePt t="64465" x="4170363" y="5621338"/>
          <p14:tracePt t="64472" x="4178300" y="5645150"/>
          <p14:tracePt t="64480" x="4186238" y="5678488"/>
          <p14:tracePt t="64489" x="4194175" y="5702300"/>
          <p14:tracePt t="64497" x="4210050" y="5734050"/>
          <p14:tracePt t="64505" x="4225925" y="5757863"/>
          <p14:tracePt t="64512" x="4225925" y="5781675"/>
          <p14:tracePt t="64520" x="4241800" y="5805488"/>
          <p14:tracePt t="64528" x="4257675" y="5821363"/>
          <p14:tracePt t="64536" x="4289425" y="5845175"/>
          <p14:tracePt t="64544" x="4305300" y="5861050"/>
          <p14:tracePt t="64554" x="4344988" y="5884863"/>
          <p14:tracePt t="64560" x="4394200" y="5908675"/>
          <p14:tracePt t="64570" x="4433888" y="5924550"/>
          <p14:tracePt t="64576" x="4497388" y="5948363"/>
          <p14:tracePt t="64584" x="4576763" y="5964238"/>
          <p14:tracePt t="64592" x="4664075" y="5980113"/>
          <p14:tracePt t="64601" x="4776788" y="6005513"/>
          <p14:tracePt t="64609" x="4895850" y="6029325"/>
          <p14:tracePt t="64618" x="4991100" y="6061075"/>
          <p14:tracePt t="64624" x="5111750" y="6092825"/>
          <p14:tracePt t="64634" x="5222875" y="6124575"/>
          <p14:tracePt t="64642" x="5341938" y="6164263"/>
          <p14:tracePt t="64650" x="5462588" y="6196013"/>
          <p14:tracePt t="64657" x="5565775" y="6227763"/>
          <p14:tracePt t="64666" x="5684838" y="6275388"/>
          <p14:tracePt t="64674" x="5789613" y="6315075"/>
          <p14:tracePt t="64680" x="5892800" y="6356350"/>
          <p14:tracePt t="64688" x="6003925" y="6396038"/>
          <p14:tracePt t="64697" x="6108700" y="6435725"/>
          <p14:tracePt t="64704" x="6203950" y="6459538"/>
          <p14:tracePt t="64712" x="6299200" y="6475413"/>
          <p14:tracePt t="64721" x="6394450" y="6491288"/>
          <p14:tracePt t="64729" x="6499225" y="6507163"/>
          <p14:tracePt t="64737" x="6578600" y="6507163"/>
          <p14:tracePt t="64744" x="6657975" y="6507163"/>
          <p14:tracePt t="64753" x="6721475" y="6499225"/>
          <p14:tracePt t="64760" x="6826250" y="6475413"/>
          <p14:tracePt t="64768" x="6905625" y="6443663"/>
          <p14:tracePt t="64777" x="7008813" y="6388100"/>
          <p14:tracePt t="64786" x="7096125" y="6330950"/>
          <p14:tracePt t="64792" x="7177088" y="6259513"/>
          <p14:tracePt t="64800" x="7256463" y="6188075"/>
          <p14:tracePt t="64808" x="7343775" y="6100763"/>
          <p14:tracePt t="64816" x="7423150" y="6021388"/>
          <p14:tracePt t="64824" x="7504113" y="5924550"/>
          <p14:tracePt t="64833" x="7583488" y="5821363"/>
          <p14:tracePt t="64841" x="7654925" y="5726113"/>
          <p14:tracePt t="64849" x="7710488" y="5629275"/>
          <p14:tracePt t="64857" x="7758113" y="5526088"/>
          <p14:tracePt t="64865" x="7797800" y="5422900"/>
          <p14:tracePt t="64873" x="7829550" y="5310188"/>
          <p14:tracePt t="64882" x="7847013" y="5207000"/>
          <p14:tracePt t="64889" x="7854950" y="5095875"/>
          <p14:tracePt t="64897" x="7854950" y="5000625"/>
          <p14:tracePt t="64915" x="7854950" y="4816475"/>
          <p14:tracePt t="64921" x="7847013" y="4721225"/>
          <p14:tracePt t="64928" x="7829550" y="4624388"/>
          <p14:tracePt t="64936" x="7813675" y="4545013"/>
          <p14:tracePt t="64944" x="7789863" y="4465638"/>
          <p14:tracePt t="64953" x="7773988" y="4394200"/>
          <p14:tracePt t="64961" x="7750175" y="4314825"/>
          <p14:tracePt t="64970" x="7726363" y="4249738"/>
          <p14:tracePt t="64977" x="7702550" y="4186238"/>
          <p14:tracePt t="64986" x="7678738" y="4130675"/>
          <p14:tracePt t="64993" x="7654925" y="4083050"/>
          <p14:tracePt t="65001" x="7623175" y="4035425"/>
          <p14:tracePt t="65010" x="7599363" y="3971925"/>
          <p14:tracePt t="65017" x="7567613" y="3930650"/>
          <p14:tracePt t="65024" x="7527925" y="3875088"/>
          <p14:tracePt t="65033" x="7496175" y="3843338"/>
          <p14:tracePt t="65040" x="7454900" y="3795713"/>
          <p14:tracePt t="65048" x="7407275" y="3740150"/>
          <p14:tracePt t="65057" x="7351713" y="3684588"/>
          <p14:tracePt t="65064" x="7288213" y="3636963"/>
          <p14:tracePt t="65073" x="7216775" y="3571875"/>
          <p14:tracePt t="65080" x="7169150" y="3540125"/>
          <p14:tracePt t="65088" x="7112000" y="3500438"/>
          <p14:tracePt t="65096" x="7048500" y="3460750"/>
          <p14:tracePt t="65104" x="6969125" y="3413125"/>
          <p14:tracePt t="65112" x="6905625" y="3381375"/>
          <p14:tracePt t="65122" x="6834188" y="3341688"/>
          <p14:tracePt t="65129" x="6777038" y="3317875"/>
          <p14:tracePt t="65136" x="6713538" y="3302000"/>
          <p14:tracePt t="65144" x="6650038" y="3286125"/>
          <p14:tracePt t="65153" x="6578600" y="3270250"/>
          <p14:tracePt t="65161" x="6523038" y="3262313"/>
          <p14:tracePt t="65170" x="6451600" y="3262313"/>
          <p14:tracePt t="65177" x="6386513" y="3262313"/>
          <p14:tracePt t="65186" x="6323013" y="3262313"/>
          <p14:tracePt t="65193" x="6259513" y="3270250"/>
          <p14:tracePt t="65201" x="6196013" y="3286125"/>
          <p14:tracePt t="65208" x="6140450" y="3302000"/>
          <p14:tracePt t="65217" x="6075363" y="3317875"/>
          <p14:tracePt t="65224" x="6035675" y="3341688"/>
          <p14:tracePt t="65234" x="5972175" y="3373438"/>
          <p14:tracePt t="65242" x="5924550" y="3397250"/>
          <p14:tracePt t="65249" x="5868988" y="3436938"/>
          <p14:tracePt t="65256" x="5821363" y="3468688"/>
          <p14:tracePt t="65264" x="5789613" y="3500438"/>
          <p14:tracePt t="65273" x="5757863" y="3540125"/>
          <p14:tracePt t="65280" x="5724525" y="3579813"/>
          <p14:tracePt t="65289" x="5692775" y="3636963"/>
          <p14:tracePt t="65298" x="5661025" y="3708400"/>
          <p14:tracePt t="65305" x="5629275" y="3771900"/>
          <p14:tracePt t="65312" x="5597525" y="3851275"/>
          <p14:tracePt t="65320" x="5581650" y="3914775"/>
          <p14:tracePt t="65328" x="5557838" y="4019550"/>
          <p14:tracePt t="65337" x="5534025" y="4122738"/>
          <p14:tracePt t="65344" x="5518150" y="4225925"/>
          <p14:tracePt t="65353" x="5502275" y="4330700"/>
          <p14:tracePt t="65360" x="5478463" y="4433888"/>
          <p14:tracePt t="65370" x="5478463" y="4521200"/>
          <p14:tracePt t="65376" x="5470525" y="4624388"/>
          <p14:tracePt t="65386" x="5470525" y="4705350"/>
          <p14:tracePt t="65393" x="5478463" y="4800600"/>
          <p14:tracePt t="65401" x="5486400" y="4879975"/>
          <p14:tracePt t="65409" x="5494338" y="4951413"/>
          <p14:tracePt t="65417" x="5510213" y="5032375"/>
          <p14:tracePt t="65425" x="5526088" y="5119688"/>
          <p14:tracePt t="65433" x="5541963" y="5199063"/>
          <p14:tracePt t="65441" x="5557838" y="5270500"/>
          <p14:tracePt t="65448" x="5573713" y="5335588"/>
          <p14:tracePt t="65457" x="5589588" y="5407025"/>
          <p14:tracePt t="65467" x="5613400" y="5486400"/>
          <p14:tracePt t="65473" x="5637213" y="5549900"/>
          <p14:tracePt t="65483" x="5661025" y="5613400"/>
          <p14:tracePt t="65489" x="5684838" y="5678488"/>
          <p14:tracePt t="65497" x="5708650" y="5734050"/>
          <p14:tracePt t="65505" x="5724525" y="5781675"/>
          <p14:tracePt t="65513" x="5740400" y="5829300"/>
          <p14:tracePt t="65521" x="5765800" y="5876925"/>
          <p14:tracePt t="65529" x="5789613" y="5924550"/>
          <p14:tracePt t="65537" x="5805488" y="5980113"/>
          <p14:tracePt t="65544" x="5829300" y="6013450"/>
          <p14:tracePt t="65552" x="5845175" y="6045200"/>
          <p14:tracePt t="65560" x="5868988" y="6084888"/>
          <p14:tracePt t="65568" x="5892800" y="6124575"/>
          <p14:tracePt t="65577" x="5916613" y="6156325"/>
          <p14:tracePt t="65586" x="5948363" y="6203950"/>
          <p14:tracePt t="65593" x="5972175" y="6235700"/>
          <p14:tracePt t="65601" x="5995988" y="6267450"/>
          <p14:tracePt t="65610" x="6027738" y="6299200"/>
          <p14:tracePt t="65617" x="6059488" y="6330950"/>
          <p14:tracePt t="65625" x="6091238" y="6364288"/>
          <p14:tracePt t="65633" x="6124575" y="6388100"/>
          <p14:tracePt t="65641" x="6156325" y="6411913"/>
          <p14:tracePt t="65649" x="6180138" y="6419850"/>
          <p14:tracePt t="65657" x="6203950" y="6435725"/>
          <p14:tracePt t="65665" x="6227763" y="6451600"/>
          <p14:tracePt t="65672" x="6251575" y="6467475"/>
          <p14:tracePt t="65679" x="6275388" y="6467475"/>
          <p14:tracePt t="65689" x="6307138" y="6483350"/>
          <p14:tracePt t="65698" x="6354763" y="6483350"/>
          <p14:tracePt t="65705" x="6378575" y="6499225"/>
          <p14:tracePt t="65713" x="6418263" y="6499225"/>
          <p14:tracePt t="65720" x="6451600" y="6507163"/>
          <p14:tracePt t="65728" x="6483350" y="6515100"/>
          <p14:tracePt t="65736" x="6530975" y="6515100"/>
          <p14:tracePt t="65744" x="6570663" y="6515100"/>
          <p14:tracePt t="65754" x="6626225" y="6515100"/>
          <p14:tracePt t="65761" x="6697663" y="6515100"/>
          <p14:tracePt t="65768" x="6753225" y="6515100"/>
          <p14:tracePt t="65776" x="6818313" y="6499225"/>
          <p14:tracePt t="65784" x="6881813" y="6491288"/>
          <p14:tracePt t="65792" x="6953250" y="6467475"/>
          <p14:tracePt t="65800" x="7016750" y="6443663"/>
          <p14:tracePt t="65809" x="7088188" y="6403975"/>
          <p14:tracePt t="65817" x="7153275" y="6372225"/>
          <p14:tracePt t="65824" x="7216775" y="6323013"/>
          <p14:tracePt t="65832" x="7272338" y="6275388"/>
          <p14:tracePt t="65841" x="7335838" y="6203950"/>
          <p14:tracePt t="65850" x="7391400" y="6132513"/>
          <p14:tracePt t="65857" x="7446963" y="6045200"/>
          <p14:tracePt t="65866" x="7496175" y="5940425"/>
          <p14:tracePt t="65873" x="7527925" y="5853113"/>
          <p14:tracePt t="65881" x="7559675" y="5765800"/>
          <p14:tracePt t="65888" x="7583488" y="5653088"/>
          <p14:tracePt t="65896" x="7599363" y="5534025"/>
          <p14:tracePt t="65905" x="7599363" y="5399088"/>
          <p14:tracePt t="65915" x="7599363" y="5286375"/>
          <p14:tracePt t="65921" x="7591425" y="5175250"/>
          <p14:tracePt t="65928" x="7575550" y="5080000"/>
          <p14:tracePt t="65937" x="7551738" y="4976813"/>
          <p14:tracePt t="65945" x="7535863" y="4872038"/>
          <p14:tracePt t="65953" x="7519988" y="4784725"/>
          <p14:tracePt t="65960" x="7504113" y="4713288"/>
          <p14:tracePt t="65968" x="7478713" y="4633913"/>
          <p14:tracePt t="65977" x="7462838" y="4537075"/>
          <p14:tracePt t="65985" x="7439025" y="4465638"/>
          <p14:tracePt t="65993" x="7415213" y="4402138"/>
          <p14:tracePt t="66001" x="7391400" y="4338638"/>
          <p14:tracePt t="66010" x="7359650" y="4257675"/>
          <p14:tracePt t="66017" x="7335838" y="4202113"/>
          <p14:tracePt t="66025" x="7304088" y="4146550"/>
          <p14:tracePt t="66033" x="7272338" y="4090988"/>
          <p14:tracePt t="66041" x="7224713" y="4027488"/>
          <p14:tracePt t="66050" x="7192963" y="3963988"/>
          <p14:tracePt t="66057" x="7161213" y="3914775"/>
          <p14:tracePt t="66064" x="7119938" y="3851275"/>
          <p14:tracePt t="66072" x="7080250" y="3803650"/>
          <p14:tracePt t="66080" x="7040563" y="3756025"/>
          <p14:tracePt t="66089" x="6992938" y="3708400"/>
          <p14:tracePt t="66097" x="6953250" y="3668713"/>
          <p14:tracePt t="66104" x="6921500" y="3636963"/>
          <p14:tracePt t="66113" x="6889750" y="3605213"/>
          <p14:tracePt t="66120" x="6858000" y="3587750"/>
          <p14:tracePt t="66129" x="6818313" y="3556000"/>
          <p14:tracePt t="66138" x="6784975" y="3548063"/>
          <p14:tracePt t="66145" x="6753225" y="3532188"/>
          <p14:tracePt t="66153" x="6705600" y="3532188"/>
          <p14:tracePt t="66161" x="6657975" y="3524250"/>
          <p14:tracePt t="66169" x="6626225" y="3516313"/>
          <p14:tracePt t="66176" x="6594475" y="3516313"/>
          <p14:tracePt t="66184" x="6554788" y="3516313"/>
          <p14:tracePt t="66192" x="6523038" y="3516313"/>
          <p14:tracePt t="66200" x="6491288" y="3524250"/>
          <p14:tracePt t="66209" x="6451600" y="3532188"/>
          <p14:tracePt t="66217" x="6426200" y="3532188"/>
          <p14:tracePt t="66225" x="6402388" y="3540125"/>
          <p14:tracePt t="66234" x="6370638" y="3548063"/>
          <p14:tracePt t="66241" x="6346825" y="3556000"/>
          <p14:tracePt t="66254" x="6323013" y="3571875"/>
          <p14:tracePt t="66258" x="6299200" y="3587750"/>
          <p14:tracePt t="66266" x="6259513" y="3613150"/>
          <p14:tracePt t="66274" x="6235700" y="3636963"/>
          <p14:tracePt t="66282" x="6172200" y="3676650"/>
          <p14:tracePt t="66289" x="6140450" y="3716338"/>
          <p14:tracePt t="66298" x="6100763" y="3763963"/>
          <p14:tracePt t="66305" x="6051550" y="3811588"/>
          <p14:tracePt t="66313" x="6019800" y="3867150"/>
          <p14:tracePt t="66321" x="5980113" y="3922713"/>
          <p14:tracePt t="66329" x="5948363" y="4003675"/>
          <p14:tracePt t="66337" x="5916613" y="4059238"/>
          <p14:tracePt t="66344" x="5884863" y="4146550"/>
          <p14:tracePt t="66352" x="5861050" y="4202113"/>
          <p14:tracePt t="66360" x="5845175" y="4281488"/>
          <p14:tracePt t="66369" x="5829300" y="4362450"/>
          <p14:tracePt t="66377" x="5813425" y="4441825"/>
          <p14:tracePt t="66385" x="5805488" y="4521200"/>
          <p14:tracePt t="66392" x="5797550" y="4584700"/>
          <p14:tracePt t="66401" x="5789613" y="4657725"/>
          <p14:tracePt t="66408" x="5789613" y="4721225"/>
          <p14:tracePt t="66417" x="5789613" y="4792663"/>
          <p14:tracePt t="66424" x="5789613" y="4848225"/>
          <p14:tracePt t="66433" x="5789613" y="4911725"/>
          <p14:tracePt t="66441" x="5789613" y="4984750"/>
          <p14:tracePt t="66449" x="5789613" y="5024438"/>
          <p14:tracePt t="66457" x="5789613" y="5072063"/>
          <p14:tracePt t="66464" x="5789613" y="5127625"/>
          <p14:tracePt t="66472" x="5789613" y="5183188"/>
          <p14:tracePt t="66481" x="5789613" y="5246688"/>
          <p14:tracePt t="66489" x="5789613" y="5310188"/>
          <p14:tracePt t="66498" x="5789613" y="5359400"/>
          <p14:tracePt t="66505" x="5781675" y="5430838"/>
          <p14:tracePt t="66513" x="5781675" y="5478463"/>
          <p14:tracePt t="66521" x="5781675" y="5534025"/>
          <p14:tracePt t="66529" x="5781675" y="5589588"/>
          <p14:tracePt t="66537" x="5781675" y="5629275"/>
          <p14:tracePt t="66545" x="5773738" y="5678488"/>
          <p14:tracePt t="66554" x="5773738" y="5726113"/>
          <p14:tracePt t="66561" x="5773738" y="5765800"/>
          <p14:tracePt t="66569" x="5773738" y="5813425"/>
          <p14:tracePt t="66576" x="5773738" y="5837238"/>
          <p14:tracePt t="66584" x="5773738" y="5868988"/>
          <p14:tracePt t="66592" x="5773738" y="5892800"/>
          <p14:tracePt t="66602" x="5773738" y="5916613"/>
          <p14:tracePt t="66610" x="5773738" y="5948363"/>
          <p14:tracePt t="66618" x="5781675" y="5980113"/>
          <p14:tracePt t="66625" x="5781675" y="5995988"/>
          <p14:tracePt t="66633" x="5781675" y="6013450"/>
          <p14:tracePt t="66641" x="5781675" y="6037263"/>
          <p14:tracePt t="66649" x="5781675" y="6061075"/>
          <p14:tracePt t="66658" x="5781675" y="6076950"/>
          <p14:tracePt t="66665" x="5781675" y="6100763"/>
          <p14:tracePt t="66674" x="5781675" y="6116638"/>
          <p14:tracePt t="66689" x="5781675" y="6132513"/>
          <p14:tracePt t="66696" x="5781675" y="6148388"/>
          <p14:tracePt t="66712" x="5781675" y="6164263"/>
          <p14:tracePt t="66721" x="5789613" y="6172200"/>
          <p14:tracePt t="66738" x="5789613" y="6188075"/>
          <p14:tracePt t="66761" x="5789613" y="6196013"/>
          <p14:tracePt t="66770" x="5789613" y="6203950"/>
          <p14:tracePt t="66928" x="5789613" y="6219825"/>
          <p14:tracePt t="67474" x="5781675" y="6219825"/>
          <p14:tracePt t="67481" x="5773738" y="6227763"/>
          <p14:tracePt t="67488" x="5765800" y="6227763"/>
          <p14:tracePt t="67496" x="5757863" y="6227763"/>
          <p14:tracePt t="67505" x="5749925" y="6227763"/>
          <p14:tracePt t="67513" x="5749925" y="6219825"/>
          <p14:tracePt t="67522" x="5724525" y="6188075"/>
          <p14:tracePt t="67529" x="5716588" y="6172200"/>
          <p14:tracePt t="67537" x="5708650" y="6140450"/>
          <p14:tracePt t="67545" x="5692775" y="6116638"/>
          <p14:tracePt t="67552" x="5676900" y="6076950"/>
          <p14:tracePt t="67560" x="5653088" y="6045200"/>
          <p14:tracePt t="67570" x="5637213" y="5995988"/>
          <p14:tracePt t="67577" x="5613400" y="5956300"/>
          <p14:tracePt t="67585" x="5589588" y="5900738"/>
          <p14:tracePt t="67593" x="5557838" y="5861050"/>
          <p14:tracePt t="67602" x="5526088" y="5805488"/>
          <p14:tracePt t="67608" x="5502275" y="5757863"/>
          <p14:tracePt t="67616" x="5478463" y="5710238"/>
          <p14:tracePt t="67624" x="5454650" y="5678488"/>
          <p14:tracePt t="67633" x="5422900" y="5637213"/>
          <p14:tracePt t="67641" x="5397500" y="5605463"/>
          <p14:tracePt t="67650" x="5357813" y="5573713"/>
          <p14:tracePt t="67657" x="5334000" y="5541963"/>
          <p14:tracePt t="67665" x="5310188" y="5518150"/>
          <p14:tracePt t="67672" x="5278438" y="5494338"/>
          <p14:tracePt t="67681" x="5246688" y="5470525"/>
          <p14:tracePt t="67690" x="5214938" y="5446713"/>
          <p14:tracePt t="67698" x="5191125" y="5430838"/>
          <p14:tracePt t="67705" x="5159375" y="5422900"/>
          <p14:tracePt t="67713" x="5151438" y="5414963"/>
          <p14:tracePt t="67720" x="5135563" y="5407025"/>
          <p14:tracePt t="67729" x="5119688" y="5399088"/>
          <p14:tracePt t="67738" x="5111750" y="5391150"/>
          <p14:tracePt t="67745" x="5103813" y="5391150"/>
          <p14:tracePt t="67753" x="5095875" y="5391150"/>
          <p14:tracePt t="67761" x="5087938" y="5391150"/>
          <p14:tracePt t="67769" x="5072063" y="5391150"/>
          <p14:tracePt t="67776" x="5064125" y="5391150"/>
          <p14:tracePt t="67784" x="5046663" y="5391150"/>
          <p14:tracePt t="67791" x="5030788" y="5399088"/>
          <p14:tracePt t="67801" x="5006975" y="5414963"/>
          <p14:tracePt t="67810" x="4983163" y="5430838"/>
          <p14:tracePt t="67819" x="4959350" y="5446713"/>
          <p14:tracePt t="67825" x="4935538" y="5454650"/>
          <p14:tracePt t="67835" x="4903788" y="5478463"/>
          <p14:tracePt t="67841" x="4872038" y="5502275"/>
          <p14:tracePt t="67850" x="4848225" y="5518150"/>
          <p14:tracePt t="67857" x="4824413" y="5541963"/>
          <p14:tracePt t="67866" x="4808538" y="5557838"/>
          <p14:tracePt t="67873" x="4784725" y="5573713"/>
          <p14:tracePt t="67881" x="4768850" y="5589588"/>
          <p14:tracePt t="67889" x="4752975" y="5605463"/>
          <p14:tracePt t="67896" x="4737100" y="5621338"/>
          <p14:tracePt t="67904" x="4729163" y="5629275"/>
          <p14:tracePt t="67913" x="4721225" y="5637213"/>
          <p14:tracePt t="67921" x="4705350" y="5653088"/>
          <p14:tracePt t="67938" x="4695825" y="5670550"/>
          <p14:tracePt t="67953" x="4687888" y="5678488"/>
          <p14:tracePt t="67960" x="4687888" y="5686425"/>
          <p14:tracePt t="67977" x="4687888" y="5702300"/>
          <p14:tracePt t="67985" x="4687888" y="5718175"/>
          <p14:tracePt t="68002" x="4687888" y="5726113"/>
          <p14:tracePt t="68016" x="4695825" y="5741988"/>
          <p14:tracePt t="68025" x="4705350" y="5757863"/>
          <p14:tracePt t="68033" x="4705350" y="5773738"/>
          <p14:tracePt t="68041" x="4713288" y="5789613"/>
          <p14:tracePt t="68049" x="4721225" y="5805488"/>
          <p14:tracePt t="68057" x="4721225" y="5829300"/>
          <p14:tracePt t="68065" x="4729163" y="5853113"/>
          <p14:tracePt t="68072" x="4729163" y="5876925"/>
          <p14:tracePt t="68081" x="4729163" y="5892800"/>
          <p14:tracePt t="68090" x="4729163" y="5924550"/>
          <p14:tracePt t="68098" x="4729163" y="5940425"/>
          <p14:tracePt t="68105" x="4729163" y="5956300"/>
          <p14:tracePt t="68115" x="4729163" y="5972175"/>
          <p14:tracePt t="68128" x="4729163" y="5988050"/>
          <p14:tracePt t="68137" x="4729163" y="6013450"/>
          <p14:tracePt t="68144" x="4729163" y="6021388"/>
          <p14:tracePt t="68153" x="4729163" y="6029325"/>
          <p14:tracePt t="68472" x="4721225" y="6029325"/>
          <p14:tracePt t="68481" x="4713288" y="6021388"/>
          <p14:tracePt t="68489" x="4695825" y="6013450"/>
          <p14:tracePt t="68497" x="4687888" y="6005513"/>
          <p14:tracePt t="68505" x="4664075" y="5988050"/>
          <p14:tracePt t="68513" x="4664075" y="5980113"/>
          <p14:tracePt t="68528" x="4648200" y="5972175"/>
          <p14:tracePt t="68537" x="4648200" y="5964238"/>
          <p14:tracePt t="68545" x="4632325" y="5956300"/>
          <p14:tracePt t="68561" x="4632325" y="5948363"/>
          <p14:tracePt t="68577" x="4624388" y="5948363"/>
          <p14:tracePt t="68665" x="4616450" y="5948363"/>
          <p14:tracePt t="68985" x="4616450" y="5956300"/>
          <p14:tracePt t="69001" x="4608513" y="5964238"/>
          <p14:tracePt t="69138" x="4608513" y="5956300"/>
          <p14:tracePt t="69154" x="4608513" y="5948363"/>
          <p14:tracePt t="69160" x="4600575" y="5940425"/>
          <p14:tracePt t="69170" x="4600575" y="5932488"/>
          <p14:tracePt t="69177" x="4592638" y="5916613"/>
          <p14:tracePt t="69185" x="4584700" y="5900738"/>
          <p14:tracePt t="69194" x="4576763" y="5884863"/>
          <p14:tracePt t="69202" x="4568825" y="5868988"/>
          <p14:tracePt t="69210" x="4568825" y="5861050"/>
          <p14:tracePt t="69218" x="4560888" y="5853113"/>
          <p14:tracePt t="69225" x="4560888" y="5837238"/>
          <p14:tracePt t="69235" x="4552950" y="5829300"/>
          <p14:tracePt t="69242" x="4552950" y="5813425"/>
          <p14:tracePt t="69250" x="4545013" y="5805488"/>
          <p14:tracePt t="69258" x="4545013" y="5797550"/>
          <p14:tracePt t="69266" x="4545013" y="5789613"/>
          <p14:tracePt t="69273" x="4537075" y="5781675"/>
          <p14:tracePt t="69282" x="4537075" y="5773738"/>
          <p14:tracePt t="69289" x="4537075" y="5765800"/>
          <p14:tracePt t="69305" x="4537075" y="5757863"/>
          <p14:tracePt t="69322" x="4537075" y="5749925"/>
          <p14:tracePt t="69338" x="4537075" y="5741988"/>
          <p14:tracePt t="69362" x="4537075" y="5734050"/>
          <p14:tracePt t="69585" x="4545013" y="5749925"/>
          <p14:tracePt t="69594" x="4545013" y="5765800"/>
          <p14:tracePt t="69600" x="4552950" y="5789613"/>
          <p14:tracePt t="69609" x="4552950" y="5797550"/>
          <p14:tracePt t="69617" x="4560888" y="5821363"/>
          <p14:tracePt t="69625" x="4568825" y="5837238"/>
          <p14:tracePt t="69634" x="4568825" y="5845175"/>
          <p14:tracePt t="69641" x="4576763" y="5861050"/>
          <p14:tracePt t="69649" x="4576763" y="5868988"/>
          <p14:tracePt t="69658" x="4576763" y="5876925"/>
          <p14:tracePt t="69665" x="4584700" y="5884863"/>
          <p14:tracePt t="69682" x="4584700" y="5900738"/>
          <p14:tracePt t="69697" x="4584700" y="5916613"/>
          <p14:tracePt t="69713" x="4584700" y="5932488"/>
          <p14:tracePt t="69722" x="4584700" y="5948363"/>
          <p14:tracePt t="69746" x="4592638" y="5964238"/>
          <p14:tracePt t="69914" x="4600575" y="5964238"/>
          <p14:tracePt t="69930" x="4600575" y="5956300"/>
          <p14:tracePt t="69938" x="4600575" y="5940425"/>
          <p14:tracePt t="69947" x="4600575" y="5924550"/>
          <p14:tracePt t="69954" x="4600575" y="5908675"/>
          <p14:tracePt t="69961" x="4600575" y="5892800"/>
          <p14:tracePt t="69969" x="4600575" y="5876925"/>
          <p14:tracePt t="69977" x="4592638" y="5868988"/>
          <p14:tracePt t="69986" x="4592638" y="5853113"/>
          <p14:tracePt t="69993" x="4592638" y="5837238"/>
          <p14:tracePt t="70009" x="4592638" y="5829300"/>
          <p14:tracePt t="70305" x="4584700" y="5829300"/>
          <p14:tracePt t="70345" x="4576763" y="5837238"/>
          <p14:tracePt t="70353" x="4576763" y="5845175"/>
          <p14:tracePt t="70361" x="4576763" y="5853113"/>
          <p14:tracePt t="70369" x="4576763" y="5861050"/>
          <p14:tracePt t="70385" x="4568825" y="5868988"/>
          <p14:tracePt t="70393" x="4568825" y="5876925"/>
          <p14:tracePt t="70410" x="4568825" y="5884863"/>
          <p14:tracePt t="70417" x="4568825" y="5892800"/>
          <p14:tracePt t="70426" x="4568825" y="5900738"/>
          <p14:tracePt t="70433" x="4568825" y="5908675"/>
          <p14:tracePt t="70442" x="4568825" y="5916613"/>
          <p14:tracePt t="70449" x="4568825" y="5924550"/>
          <p14:tracePt t="70482" x="4568825" y="5940425"/>
          <p14:tracePt t="70690" x="4576763" y="5932488"/>
          <p14:tracePt t="70745" x="4584700" y="5924550"/>
          <p14:tracePt t="70897" x="4592638" y="5916613"/>
          <p14:tracePt t="70906" x="4592638" y="5908675"/>
          <p14:tracePt t="70913" x="4600575" y="5900738"/>
          <p14:tracePt t="70921" x="4600575" y="5892800"/>
          <p14:tracePt t="70930" x="4608513" y="5876925"/>
          <p14:tracePt t="70937" x="4608513" y="5861050"/>
          <p14:tracePt t="70945" x="4616450" y="5845175"/>
          <p14:tracePt t="70954" x="4616450" y="5829300"/>
          <p14:tracePt t="70969" x="4624388" y="5813425"/>
          <p14:tracePt t="70978" x="4624388" y="5797550"/>
          <p14:tracePt t="70985" x="4624388" y="5781675"/>
          <p14:tracePt t="70993" x="4624388" y="5773738"/>
          <p14:tracePt t="71001" x="4624388" y="5757863"/>
          <p14:tracePt t="71009" x="4624388" y="5741988"/>
          <p14:tracePt t="71017" x="4624388" y="5726113"/>
          <p14:tracePt t="71025" x="4624388" y="5710238"/>
          <p14:tracePt t="71033" x="4624388" y="5694363"/>
          <p14:tracePt t="71041" x="4624388" y="5678488"/>
          <p14:tracePt t="71050" x="4624388" y="5670550"/>
          <p14:tracePt t="71057" x="4624388" y="5645150"/>
          <p14:tracePt t="71065" x="4624388" y="5637213"/>
          <p14:tracePt t="71074" x="4624388" y="5621338"/>
          <p14:tracePt t="71083" x="4624388" y="5605463"/>
          <p14:tracePt t="71090" x="4624388" y="5597525"/>
          <p14:tracePt t="71098" x="4624388" y="5589588"/>
          <p14:tracePt t="71107" x="4624388" y="5581650"/>
          <p14:tracePt t="71113" x="4624388" y="5573713"/>
          <p14:tracePt t="71121" x="4624388" y="5565775"/>
          <p14:tracePt t="71138" x="4624388" y="5557838"/>
          <p14:tracePt t="71818" x="4616450" y="5557838"/>
          <p14:tracePt t="71834" x="4608513" y="5565775"/>
          <p14:tracePt t="71851" x="4600575" y="5573713"/>
          <p14:tracePt t="71856" x="4592638" y="5589588"/>
          <p14:tracePt t="71865" x="4592638" y="5597525"/>
          <p14:tracePt t="71873" x="4584700" y="5629275"/>
          <p14:tracePt t="71881" x="4584700" y="5645150"/>
          <p14:tracePt t="71889" x="4584700" y="5662613"/>
          <p14:tracePt t="71897" x="4584700" y="5678488"/>
          <p14:tracePt t="71906" x="4584700" y="5702300"/>
          <p14:tracePt t="71914" x="4584700" y="5726113"/>
          <p14:tracePt t="71921" x="4584700" y="5741988"/>
          <p14:tracePt t="71930" x="4584700" y="5765800"/>
          <p14:tracePt t="71937" x="4592638" y="5789613"/>
          <p14:tracePt t="71945" x="4592638" y="5805488"/>
          <p14:tracePt t="71953" x="4600575" y="5829300"/>
          <p14:tracePt t="71962" x="4600575" y="5845175"/>
          <p14:tracePt t="71970" x="4600575" y="5861050"/>
          <p14:tracePt t="71977" x="4608513" y="5892800"/>
          <p14:tracePt t="71985" x="4608513" y="5908675"/>
          <p14:tracePt t="71993" x="4608513" y="5924550"/>
          <p14:tracePt t="72001" x="4608513" y="5940425"/>
          <p14:tracePt t="72009" x="4608513" y="5956300"/>
          <p14:tracePt t="72017" x="4616450" y="5972175"/>
          <p14:tracePt t="72025" x="4616450" y="5995988"/>
          <p14:tracePt t="72041" x="4616450" y="6013450"/>
          <p14:tracePt t="72049" x="4616450" y="6029325"/>
          <p14:tracePt t="72065" x="4624388" y="6045200"/>
          <p14:tracePt t="72081" x="4632325" y="6061075"/>
          <p14:tracePt t="72090" x="4632325" y="6076950"/>
          <p14:tracePt t="72105" x="4632325" y="6092825"/>
          <p14:tracePt t="72113" x="4632325" y="6100763"/>
          <p14:tracePt t="72121" x="4632325" y="6108700"/>
          <p14:tracePt t="72130" x="4632325" y="6116638"/>
          <p14:tracePt t="72137" x="4640263" y="6132513"/>
          <p14:tracePt t="72146" x="4640263" y="6140450"/>
          <p14:tracePt t="72154" x="4640263" y="6156325"/>
          <p14:tracePt t="72163" x="4648200" y="6164263"/>
          <p14:tracePt t="72170" x="4648200" y="6172200"/>
          <p14:tracePt t="72179" x="4648200" y="6180138"/>
          <p14:tracePt t="72186" x="4648200" y="6188075"/>
          <p14:tracePt t="72202" x="4656138" y="6203950"/>
          <p14:tracePt t="72234" x="4656138" y="6219825"/>
          <p14:tracePt t="72258" x="4656138" y="6227763"/>
          <p14:tracePt t="72273" x="4656138" y="6235700"/>
          <p14:tracePt t="72289" x="4656138" y="6243638"/>
          <p14:tracePt t="72297" x="4656138" y="6251575"/>
          <p14:tracePt t="72313" x="4656138" y="6259513"/>
          <p14:tracePt t="72321" x="4656138" y="6267450"/>
          <p14:tracePt t="72329" x="4656138" y="6275388"/>
          <p14:tracePt t="72338" x="4656138" y="6283325"/>
          <p14:tracePt t="72346" x="4656138" y="6291263"/>
          <p14:tracePt t="72363" x="4656138" y="6299200"/>
          <p14:tracePt t="72370" x="4656138" y="6307138"/>
          <p14:tracePt t="72385" x="4656138" y="6323013"/>
          <p14:tracePt t="72418" x="4656138" y="6338888"/>
          <p14:tracePt t="72498" x="4664075" y="6338888"/>
          <p14:tracePt t="72514" x="4672013" y="6338888"/>
          <p14:tracePt t="72544" x="4687888" y="6338888"/>
          <p14:tracePt t="72587" x="4687888" y="6330950"/>
          <p14:tracePt t="72625" x="4687888" y="6323013"/>
          <p14:tracePt t="72652" x="4687888" y="6315075"/>
          <p14:tracePt t="72657" x="4687888" y="6307138"/>
          <p14:tracePt t="72665" x="4687888" y="6299200"/>
          <p14:tracePt t="72673" x="4687888" y="6283325"/>
          <p14:tracePt t="72682" x="4679950" y="6275388"/>
          <p14:tracePt t="72699" x="4679950" y="6267450"/>
          <p14:tracePt t="72714" x="4672013" y="6259513"/>
          <p14:tracePt t="72722" x="4664075" y="6243638"/>
          <p14:tracePt t="72763" x="4648200" y="6227763"/>
          <p14:tracePt t="72778" x="4640263" y="6211888"/>
          <p14:tracePt t="72793" x="4632325" y="6196013"/>
          <p14:tracePt t="72811" x="4624388" y="6188075"/>
          <p14:tracePt t="72818" x="4616450" y="6180138"/>
          <p14:tracePt t="72826" x="4616450" y="6172200"/>
          <p14:tracePt t="72850" x="4600575" y="6156325"/>
          <p14:tracePt t="72866" x="4600575" y="6148388"/>
          <p14:tracePt t="72874" x="4592638" y="6140450"/>
          <p14:tracePt t="72883" x="4592638" y="6132513"/>
          <p14:tracePt t="72889" x="4584700" y="6124575"/>
          <p14:tracePt t="72906" x="4576763" y="6108700"/>
          <p14:tracePt t="72922" x="4576763" y="6100763"/>
          <p14:tracePt t="72928" x="4568825" y="6092825"/>
          <p14:tracePt t="72946" x="4568825" y="6084888"/>
          <p14:tracePt t="72963" x="4560888" y="6076950"/>
          <p14:tracePt t="73011" x="4552950" y="6069013"/>
          <p14:tracePt t="73034" x="4545013" y="6061075"/>
          <p14:tracePt t="73041" x="4537075" y="6053138"/>
          <p14:tracePt t="73051" x="4529138" y="6045200"/>
          <p14:tracePt t="73057" x="4521200" y="6037263"/>
          <p14:tracePt t="73066" x="4505325" y="6021388"/>
          <p14:tracePt t="73073" x="4497388" y="6013450"/>
          <p14:tracePt t="73081" x="4489450" y="6005513"/>
          <p14:tracePt t="73089" x="4473575" y="5988050"/>
          <p14:tracePt t="73098" x="4465638" y="5988050"/>
          <p14:tracePt t="73105" x="4449763" y="5980113"/>
          <p14:tracePt t="73113" x="4433888" y="5972175"/>
          <p14:tracePt t="73121" x="4410075" y="5956300"/>
          <p14:tracePt t="73129" x="4394200" y="5948363"/>
          <p14:tracePt t="73137" x="4386263" y="5948363"/>
          <p14:tracePt t="73147" x="4378325" y="5940425"/>
          <p14:tracePt t="73155" x="4370388" y="5940425"/>
          <p14:tracePt t="73162" x="4352925" y="5932488"/>
          <p14:tracePt t="73178" x="4344988" y="5932488"/>
          <p14:tracePt t="73185" x="4337050" y="5932488"/>
          <p14:tracePt t="73194" x="4329113" y="5932488"/>
          <p14:tracePt t="73201" x="4321175" y="5924550"/>
          <p14:tracePt t="73211" x="4305300" y="5916613"/>
          <p14:tracePt t="73233" x="4297363" y="5916613"/>
          <p14:tracePt t="73241" x="4281488" y="5900738"/>
          <p14:tracePt t="73249" x="4273550" y="5900738"/>
          <p14:tracePt t="73266" x="4265613" y="5900738"/>
          <p14:tracePt t="73274" x="4257675" y="5892800"/>
          <p14:tracePt t="73283" x="4249738" y="5892800"/>
          <p14:tracePt t="73298" x="4225925" y="5884863"/>
          <p14:tracePt t="73322" x="4210050" y="5876925"/>
          <p14:tracePt t="73346" x="4194175" y="5868988"/>
          <p14:tracePt t="73362" x="4178300" y="5868988"/>
          <p14:tracePt t="73370" x="4162425" y="5861050"/>
          <p14:tracePt t="73387" x="4146550" y="5853113"/>
          <p14:tracePt t="73394" x="4138613" y="5853113"/>
          <p14:tracePt t="73401" x="4122738" y="5845175"/>
          <p14:tracePt t="73409" x="4114800" y="5845175"/>
          <p14:tracePt t="73417" x="4106863" y="5845175"/>
          <p14:tracePt t="73433" x="4090988" y="5845175"/>
          <p14:tracePt t="73450" x="4075113" y="5837238"/>
          <p14:tracePt t="73466" x="4059238" y="5837238"/>
          <p14:tracePt t="73473" x="4051300" y="5837238"/>
          <p14:tracePt t="73481" x="4043363" y="5837238"/>
          <p14:tracePt t="73490" x="4035425" y="5837238"/>
          <p14:tracePt t="73498" x="4027488" y="5837238"/>
          <p14:tracePt t="73506" x="4011613" y="5837238"/>
          <p14:tracePt t="73514" x="4002088" y="5837238"/>
          <p14:tracePt t="73530" x="3994150" y="5837238"/>
          <p14:tracePt t="73537" x="3986213" y="5829300"/>
          <p14:tracePt t="73563" x="3978275" y="5829300"/>
          <p14:tracePt t="73578" x="3970338" y="5829300"/>
          <p14:tracePt t="73593" x="3954463" y="5821363"/>
          <p14:tracePt t="74050" x="3946525" y="5829300"/>
          <p14:tracePt t="74091" x="3938588" y="5829300"/>
          <p14:tracePt t="74475" x="3930650" y="5837238"/>
          <p14:tracePt t="74945" x="3930650" y="5845175"/>
          <p14:tracePt t="75002" x="3930650" y="5853113"/>
          <p14:tracePt t="75010" x="3938588" y="5876925"/>
          <p14:tracePt t="75017" x="3946525" y="5884863"/>
          <p14:tracePt t="75025" x="3962400" y="5900738"/>
          <p14:tracePt t="75034" x="3978275" y="5924550"/>
          <p14:tracePt t="75042" x="3986213" y="5940425"/>
          <p14:tracePt t="75050" x="4002088" y="5956300"/>
          <p14:tracePt t="75059" x="4019550" y="5972175"/>
          <p14:tracePt t="75065" x="4043363" y="5995988"/>
          <p14:tracePt t="75073" x="4059238" y="6021388"/>
          <p14:tracePt t="75082" x="4075113" y="6037263"/>
          <p14:tracePt t="75091" x="4090988" y="6053138"/>
          <p14:tracePt t="75099" x="4106863" y="6084888"/>
          <p14:tracePt t="75106" x="4122738" y="6092825"/>
          <p14:tracePt t="75115" x="4146550" y="6124575"/>
          <p14:tracePt t="75123" x="4154488" y="6140450"/>
          <p14:tracePt t="75130" x="4162425" y="6156325"/>
          <p14:tracePt t="75138" x="4178300" y="6172200"/>
          <p14:tracePt t="75163" x="4194175" y="6188075"/>
          <p14:tracePt t="75170" x="4202113" y="6203950"/>
          <p14:tracePt t="75194" x="4210050" y="6219825"/>
          <p14:tracePt t="75211" x="4217988" y="6227763"/>
          <p14:tracePt t="75227" x="4217988" y="6235700"/>
          <p14:tracePt t="75234" x="4225925" y="6243638"/>
          <p14:tracePt t="75249" x="4233863" y="6251575"/>
          <p14:tracePt t="75257" x="4241800" y="6259513"/>
          <p14:tracePt t="75274" x="4249738" y="6267450"/>
          <p14:tracePt t="75282" x="4257675" y="6275388"/>
          <p14:tracePt t="75290" x="4273550" y="6275388"/>
          <p14:tracePt t="75298" x="4289425" y="6283325"/>
          <p14:tracePt t="75305" x="4297363" y="6283325"/>
          <p14:tracePt t="75313" x="4305300" y="6291263"/>
          <p14:tracePt t="75322" x="4329113" y="6291263"/>
          <p14:tracePt t="75330" x="4344988" y="6299200"/>
          <p14:tracePt t="75337" x="4362450" y="6307138"/>
          <p14:tracePt t="75347" x="4378325" y="6307138"/>
          <p14:tracePt t="75354" x="4410075" y="6307138"/>
          <p14:tracePt t="75361" x="4418013" y="6315075"/>
          <p14:tracePt t="75369" x="4441825" y="6315075"/>
          <p14:tracePt t="75378" x="4449763" y="6315075"/>
          <p14:tracePt t="75386" x="4465638" y="6323013"/>
          <p14:tracePt t="75395" x="4481513" y="6323013"/>
          <p14:tracePt t="75402" x="4497388" y="6323013"/>
          <p14:tracePt t="75410" x="4513263" y="6323013"/>
          <p14:tracePt t="75417" x="4521200" y="6323013"/>
          <p14:tracePt t="75426" x="4537075" y="6323013"/>
          <p14:tracePt t="75434" x="4552950" y="6323013"/>
          <p14:tracePt t="75443" x="4568825" y="6315075"/>
          <p14:tracePt t="75450" x="4584700" y="6315075"/>
          <p14:tracePt t="75458" x="4600575" y="6307138"/>
          <p14:tracePt t="75465" x="4616450" y="6307138"/>
          <p14:tracePt t="75473" x="4632325" y="6291263"/>
          <p14:tracePt t="75482" x="4648200" y="6283325"/>
          <p14:tracePt t="75490" x="4656138" y="6275388"/>
          <p14:tracePt t="75499" x="4664075" y="6267450"/>
          <p14:tracePt t="75506" x="4664075" y="6251575"/>
          <p14:tracePt t="75515" x="4664075" y="6243638"/>
          <p14:tracePt t="75522" x="4664075" y="6227763"/>
          <p14:tracePt t="75529" x="4664075" y="6211888"/>
          <p14:tracePt t="75538" x="4664075" y="6203950"/>
          <p14:tracePt t="75546" x="4664075" y="6188075"/>
          <p14:tracePt t="75554" x="4656138" y="6164263"/>
          <p14:tracePt t="75562" x="4656138" y="6156325"/>
          <p14:tracePt t="75570" x="4648200" y="6140450"/>
          <p14:tracePt t="75579" x="4640263" y="6124575"/>
          <p14:tracePt t="75584" x="4632325" y="6108700"/>
          <p14:tracePt t="75593" x="4624388" y="6092825"/>
          <p14:tracePt t="75602" x="4616450" y="6084888"/>
          <p14:tracePt t="75611" x="4616450" y="6076950"/>
          <p14:tracePt t="75618" x="4608513" y="6069013"/>
          <p14:tracePt t="75626" x="4600575" y="6061075"/>
          <p14:tracePt t="75649" x="4592638" y="6053138"/>
          <p14:tracePt t="75690" x="4584700" y="6045200"/>
          <p14:tracePt t="75722" x="4576763" y="6037263"/>
          <p14:tracePt t="75730" x="4568825" y="6037263"/>
          <p14:tracePt t="75738" x="4560888" y="6029325"/>
          <p14:tracePt t="75746" x="4552950" y="6021388"/>
          <p14:tracePt t="75761" x="4545013" y="6013450"/>
          <p14:tracePt t="75769" x="4537075" y="6013450"/>
          <p14:tracePt t="75778" x="4529138" y="6013450"/>
          <p14:tracePt t="75787" x="4521200" y="6005513"/>
          <p14:tracePt t="75795" x="4513263" y="5995988"/>
          <p14:tracePt t="75802" x="4497388" y="5980113"/>
          <p14:tracePt t="75810" x="4481513" y="5972175"/>
          <p14:tracePt t="75825" x="4465638" y="5972175"/>
          <p14:tracePt t="75834" x="4457700" y="5964238"/>
          <p14:tracePt t="75841" x="4449763" y="5964238"/>
          <p14:tracePt t="75851" x="4433888" y="5956300"/>
          <p14:tracePt t="75859" x="4418013" y="5956300"/>
          <p14:tracePt t="75867" x="4402138" y="5948363"/>
          <p14:tracePt t="75874" x="4386263" y="5940425"/>
          <p14:tracePt t="75882" x="4370388" y="5940425"/>
          <p14:tracePt t="75890" x="4352925" y="5940425"/>
          <p14:tracePt t="75898" x="4337050" y="5940425"/>
          <p14:tracePt t="75912" x="4321175" y="5940425"/>
          <p14:tracePt t="75913" x="4297363" y="5940425"/>
          <p14:tracePt t="75922" x="4281488" y="5940425"/>
          <p14:tracePt t="75929" x="4265613" y="5940425"/>
          <p14:tracePt t="75937" x="4249738" y="5940425"/>
          <p14:tracePt t="75947" x="4241800" y="5940425"/>
          <p14:tracePt t="75954" x="4217988" y="5940425"/>
          <p14:tracePt t="75979" x="4202113" y="5932488"/>
          <p14:tracePt t="76003" x="4186238" y="5924550"/>
          <p14:tracePt t="76027" x="4170363" y="5924550"/>
          <p14:tracePt t="76041" x="4154488" y="5924550"/>
          <p14:tracePt t="76075" x="4138613" y="5924550"/>
          <p14:tracePt t="76099" x="4130675" y="5924550"/>
          <p14:tracePt t="76755" x="4146550" y="5924550"/>
          <p14:tracePt t="76770" x="4162425" y="5916613"/>
          <p14:tracePt t="76787" x="4178300" y="5916613"/>
          <p14:tracePt t="76792" x="4194175" y="5916613"/>
          <p14:tracePt t="76802" x="4210050" y="5916613"/>
          <p14:tracePt t="76810" x="4233863" y="5916613"/>
          <p14:tracePt t="76818" x="4249738" y="5916613"/>
          <p14:tracePt t="76827" x="4281488" y="5916613"/>
          <p14:tracePt t="76835" x="4297363" y="5916613"/>
          <p14:tracePt t="76841" x="4329113" y="5916613"/>
          <p14:tracePt t="76849" x="4370388" y="5916613"/>
          <p14:tracePt t="76857" x="4410075" y="5916613"/>
          <p14:tracePt t="76866" x="4441825" y="5916613"/>
          <p14:tracePt t="76874" x="4473575" y="5916613"/>
          <p14:tracePt t="76882" x="4497388" y="5916613"/>
          <p14:tracePt t="76889" x="4521200" y="5916613"/>
          <p14:tracePt t="76898" x="4529138" y="5916613"/>
          <p14:tracePt t="76911" x="4537075" y="5916613"/>
          <p14:tracePt t="76914" x="4545013" y="5908675"/>
          <p14:tracePt t="76921" x="4552950" y="5908675"/>
          <p14:tracePt t="77138" x="4552950" y="5900738"/>
          <p14:tracePt t="77146" x="4552950" y="5884863"/>
          <p14:tracePt t="77154" x="4552950" y="5876925"/>
          <p14:tracePt t="77162" x="4552950" y="5868988"/>
          <p14:tracePt t="77171" x="4552950" y="5853113"/>
          <p14:tracePt t="77179" x="4552950" y="5837238"/>
          <p14:tracePt t="77186" x="4552950" y="5829300"/>
          <p14:tracePt t="77193" x="4545013" y="5813425"/>
          <p14:tracePt t="77203" x="4545013" y="5805488"/>
          <p14:tracePt t="77211" x="4545013" y="5797550"/>
          <p14:tracePt t="77218" x="4545013" y="5789613"/>
          <p14:tracePt t="77235" x="4537075" y="5781675"/>
          <p14:tracePt t="77474" x="4537075" y="5789613"/>
          <p14:tracePt t="77483" x="4537075" y="5805488"/>
          <p14:tracePt t="77490" x="4537075" y="5813425"/>
          <p14:tracePt t="77498" x="4537075" y="5829300"/>
          <p14:tracePt t="77506" x="4537075" y="5837238"/>
          <p14:tracePt t="77514" x="4537075" y="5845175"/>
          <p14:tracePt t="77523" x="4537075" y="5853113"/>
          <p14:tracePt t="77529" x="4537075" y="5861050"/>
          <p14:tracePt t="77547" x="4537075" y="5868988"/>
          <p14:tracePt t="77554" x="4537075" y="5884863"/>
          <p14:tracePt t="77579" x="4537075" y="5892800"/>
          <p14:tracePt t="77595" x="4537075" y="5900738"/>
          <p14:tracePt t="77730" x="4537075" y="5876925"/>
          <p14:tracePt t="77739" x="4545013" y="5853113"/>
          <p14:tracePt t="77747" x="4545013" y="5829300"/>
          <p14:tracePt t="77756" x="4545013" y="5797550"/>
          <p14:tracePt t="77762" x="4545013" y="5781675"/>
          <p14:tracePt t="77770" x="4545013" y="5765800"/>
          <p14:tracePt t="77778" x="4552950" y="5749925"/>
          <p14:tracePt t="77787" x="4552950" y="5734050"/>
          <p14:tracePt t="77795" x="4552950" y="5726113"/>
          <p14:tracePt t="77810" x="4560888" y="5718175"/>
          <p14:tracePt t="78034" x="4552950" y="5718175"/>
          <p14:tracePt t="78051" x="4552950" y="5726113"/>
          <p14:tracePt t="78083" x="4545013" y="5734050"/>
          <p14:tracePt t="78090" x="4545013" y="5741988"/>
          <p14:tracePt t="78114" x="4545013" y="5757863"/>
          <p14:tracePt t="78131" x="4545013" y="5765800"/>
          <p14:tracePt t="78139" x="4545013" y="5773738"/>
          <p14:tracePt t="78145" x="4552950" y="5781675"/>
          <p14:tracePt t="78155" x="4552950" y="5789613"/>
          <p14:tracePt t="78170" x="4560888" y="5797550"/>
          <p14:tracePt t="78203" x="4560888" y="5805488"/>
          <p14:tracePt t="78363" x="4560888" y="5813425"/>
          <p14:tracePt t="78498" x="4560888" y="5829300"/>
          <p14:tracePt t="78506" x="4560888" y="5845175"/>
          <p14:tracePt t="78522" x="4560888" y="5861050"/>
          <p14:tracePt t="78539" x="4560888" y="5884863"/>
          <p14:tracePt t="78554" x="4552950" y="5900738"/>
          <p14:tracePt t="78562" x="4552950" y="5908675"/>
          <p14:tracePt t="78570" x="4545013" y="5916613"/>
          <p14:tracePt t="78578" x="4545013" y="5924550"/>
          <p14:tracePt t="78586" x="4545013" y="5932488"/>
          <p14:tracePt t="78602" x="4545013" y="5940425"/>
          <p14:tracePt t="78618" x="4545013" y="5948363"/>
          <p14:tracePt t="78731" x="4545013" y="5956300"/>
          <p14:tracePt t="78755" x="4545013" y="5964238"/>
          <p14:tracePt t="78915" x="4545013" y="5972175"/>
          <p14:tracePt t="78931" x="4537075" y="5980113"/>
          <p14:tracePt t="78954" x="4537075" y="5988050"/>
          <p14:tracePt t="79243" x="4537075" y="5995988"/>
          <p14:tracePt t="79252" x="4537075" y="6005513"/>
          <p14:tracePt t="79260" x="4529138" y="6013450"/>
          <p14:tracePt t="79266" x="4529138" y="6021388"/>
          <p14:tracePt t="79290" x="4529138" y="6029325"/>
          <p14:tracePt t="79491" x="4529138" y="6021388"/>
          <p14:tracePt t="79507" x="4529138" y="6013450"/>
          <p14:tracePt t="79522" x="4537075" y="6005513"/>
          <p14:tracePt t="79530" x="4537075" y="5995988"/>
          <p14:tracePt t="79547" x="4537075" y="5988050"/>
          <p14:tracePt t="79554" x="4537075" y="5980113"/>
          <p14:tracePt t="79563" x="4537075" y="5972175"/>
          <p14:tracePt t="79570" x="4537075" y="5964238"/>
          <p14:tracePt t="79580" x="4537075" y="5956300"/>
          <p14:tracePt t="79588" x="4537075" y="5948363"/>
          <p14:tracePt t="79603" x="4537075" y="5932488"/>
          <p14:tracePt t="79627" x="4537075" y="5924550"/>
          <p14:tracePt t="79635" x="4537075" y="5916613"/>
          <p14:tracePt t="79651" x="4537075" y="5908675"/>
          <p14:tracePt t="79660" x="4537075" y="5900738"/>
          <p14:tracePt t="79675" x="4537075" y="5892800"/>
          <p14:tracePt t="79682" x="4537075" y="5876925"/>
          <p14:tracePt t="79697" x="4537075" y="5868988"/>
          <p14:tracePt t="79706" x="4537075" y="5861050"/>
          <p14:tracePt t="79731" x="4537075" y="5845175"/>
          <p14:tracePt t="79827" x="4545013" y="5845175"/>
          <p14:tracePt t="79835" x="4552950" y="5837238"/>
          <p14:tracePt t="79851" x="4552950" y="5829300"/>
          <p14:tracePt t="79858" x="4560888" y="5821363"/>
          <p14:tracePt t="79890" x="4568825" y="5813425"/>
          <p14:tracePt t="79899" x="4568825" y="5805488"/>
          <p14:tracePt t="79906" x="4576763" y="5805488"/>
          <p14:tracePt t="79923" x="4584700" y="5797550"/>
          <p14:tracePt t="79939" x="4592638" y="5789613"/>
          <p14:tracePt t="80011" x="4600575" y="5781675"/>
          <p14:tracePt t="80179" x="4600575" y="5789613"/>
          <p14:tracePt t="80202" x="4600575" y="5805488"/>
          <p14:tracePt t="80211" x="4600575" y="5821363"/>
          <p14:tracePt t="80228" x="4592638" y="5837238"/>
          <p14:tracePt t="80233" x="4592638" y="5853113"/>
          <p14:tracePt t="80243" x="4592638" y="5868988"/>
          <p14:tracePt t="80258" x="4592638" y="5884863"/>
          <p14:tracePt t="80267" x="4592638" y="5892800"/>
          <p14:tracePt t="80274" x="4592638" y="5908675"/>
          <p14:tracePt t="80291" x="4592638" y="5916613"/>
          <p14:tracePt t="80298" x="4592638" y="5924550"/>
          <p14:tracePt t="80314" x="4592638" y="5932488"/>
          <p14:tracePt t="80331" x="4592638" y="5940425"/>
          <p14:tracePt t="80340" x="4592638" y="5948363"/>
          <p14:tracePt t="80346" x="4592638" y="5956300"/>
          <p14:tracePt t="80362" x="4592638" y="5964238"/>
          <p14:tracePt t="80370" x="4592638" y="5980113"/>
          <p14:tracePt t="80386" x="4592638" y="5995988"/>
          <p14:tracePt t="80403" x="4592638" y="6005513"/>
          <p14:tracePt t="80411" x="4592638" y="6013450"/>
          <p14:tracePt t="80427" x="4592638" y="6021388"/>
          <p14:tracePt t="80666" x="4592638" y="6029325"/>
          <p14:tracePt t="80860" x="4592638" y="6045200"/>
          <p14:tracePt t="80866" x="4592638" y="6061075"/>
          <p14:tracePt t="80874" x="4592638" y="6076950"/>
          <p14:tracePt t="80898" x="4592638" y="6092825"/>
          <p14:tracePt t="82603" x="4592638" y="6084888"/>
          <p14:tracePt t="82628" x="4592638" y="6069013"/>
          <p14:tracePt t="82635" x="4592638" y="6053138"/>
          <p14:tracePt t="82643" x="4592638" y="6045200"/>
          <p14:tracePt t="82650" x="4592638" y="6037263"/>
          <p14:tracePt t="82658" x="4592638" y="6029325"/>
          <p14:tracePt t="82667" x="4600575" y="6021388"/>
          <p14:tracePt t="82676" x="4600575" y="6013450"/>
          <p14:tracePt t="82683" x="4600575" y="5995988"/>
          <p14:tracePt t="82698" x="4600575" y="5988050"/>
          <p14:tracePt t="82707" x="4600575" y="5980113"/>
          <p14:tracePt t="82715" x="4600575" y="5964238"/>
          <p14:tracePt t="82721" x="4600575" y="5956300"/>
          <p14:tracePt t="82732" x="4600575" y="5940425"/>
          <p14:tracePt t="82739" x="4600575" y="5916613"/>
          <p14:tracePt t="82747" x="4592638" y="5892800"/>
          <p14:tracePt t="82756" x="4592638" y="5868988"/>
          <p14:tracePt t="82762" x="4584700" y="5829300"/>
          <p14:tracePt t="82770" x="4584700" y="5781675"/>
          <p14:tracePt t="82779" x="4584700" y="5741988"/>
          <p14:tracePt t="82787" x="4584700" y="5694363"/>
          <p14:tracePt t="82795" x="4584700" y="5653088"/>
          <p14:tracePt t="82804" x="4584700" y="5621338"/>
          <p14:tracePt t="82811" x="4584700" y="5589588"/>
          <p14:tracePt t="82818" x="4584700" y="5549900"/>
          <p14:tracePt t="82827" x="4592638" y="5526088"/>
          <p14:tracePt t="82835" x="4592638" y="5494338"/>
          <p14:tracePt t="82843" x="4600575" y="5478463"/>
          <p14:tracePt t="82851" x="4608513" y="5454650"/>
          <p14:tracePt t="82859" x="4608513" y="5438775"/>
          <p14:tracePt t="82867" x="4608513" y="5407025"/>
          <p14:tracePt t="82875" x="4616450" y="5391150"/>
          <p14:tracePt t="82883" x="4624388" y="5367338"/>
          <p14:tracePt t="82891" x="4624388" y="5351463"/>
          <p14:tracePt t="82899" x="4624388" y="5335588"/>
          <p14:tracePt t="82908" x="4624388" y="5319713"/>
          <p14:tracePt t="82916" x="4624388" y="5302250"/>
          <p14:tracePt t="82926" x="4624388" y="5286375"/>
          <p14:tracePt t="82931" x="4624388" y="5270500"/>
          <p14:tracePt t="82939" x="4624388" y="5254625"/>
          <p14:tracePt t="82947" x="4624388" y="5238750"/>
          <p14:tracePt t="82955" x="4624388" y="5230813"/>
          <p14:tracePt t="82964" x="4624388" y="5214938"/>
          <p14:tracePt t="82971" x="4624388" y="5199063"/>
          <p14:tracePt t="82980" x="4624388" y="5191125"/>
          <p14:tracePt t="82986" x="4624388" y="5183188"/>
          <p14:tracePt t="82994" x="4624388" y="5167313"/>
          <p14:tracePt t="83003" x="4624388" y="5151438"/>
          <p14:tracePt t="83011" x="4624388" y="5135563"/>
          <p14:tracePt t="83019" x="4624388" y="5127625"/>
          <p14:tracePt t="83027" x="4624388" y="5111750"/>
          <p14:tracePt t="83035" x="4624388" y="5095875"/>
          <p14:tracePt t="83042" x="4632325" y="5072063"/>
          <p14:tracePt t="83050" x="4632325" y="5048250"/>
          <p14:tracePt t="83058" x="4640263" y="5032375"/>
          <p14:tracePt t="83066" x="4640263" y="5000625"/>
          <p14:tracePt t="83076" x="4640263" y="4984750"/>
          <p14:tracePt t="83084" x="4640263" y="4967288"/>
          <p14:tracePt t="83091" x="4640263" y="4951413"/>
          <p14:tracePt t="83099" x="4640263" y="4927600"/>
          <p14:tracePt t="83106" x="4632325" y="4911725"/>
          <p14:tracePt t="83114" x="4632325" y="4903788"/>
          <p14:tracePt t="83123" x="4632325" y="4895850"/>
          <p14:tracePt t="83132" x="4632325" y="4887913"/>
          <p14:tracePt t="83148" x="4632325" y="4879975"/>
          <p14:tracePt t="83156" x="4632325" y="4872038"/>
          <p14:tracePt t="83635" x="4632325" y="4832350"/>
          <p14:tracePt t="83644" x="4640263" y="4792663"/>
          <p14:tracePt t="83651" x="4656138" y="4745038"/>
          <p14:tracePt t="83659" x="4679950" y="4705350"/>
          <p14:tracePt t="83668" x="4713288" y="4641850"/>
          <p14:tracePt t="83676" x="4745038" y="4568825"/>
          <p14:tracePt t="83683" x="4776788" y="4489450"/>
          <p14:tracePt t="83691" x="4792663" y="4418013"/>
          <p14:tracePt t="83700" x="4816475" y="4322763"/>
          <p14:tracePt t="83708" x="4832350" y="4241800"/>
          <p14:tracePt t="83715" x="4832350" y="4162425"/>
          <p14:tracePt t="83723" x="4848225" y="4083050"/>
          <p14:tracePt t="83731" x="4848225" y="4027488"/>
          <p14:tracePt t="83738" x="4848225" y="3971925"/>
          <p14:tracePt t="83746" x="4848225" y="3914775"/>
          <p14:tracePt t="83755" x="4848225" y="3867150"/>
          <p14:tracePt t="83764" x="4848225" y="3819525"/>
          <p14:tracePt t="83771" x="4848225" y="3771900"/>
          <p14:tracePt t="83779" x="4840288" y="3732213"/>
          <p14:tracePt t="83787" x="4832350" y="3700463"/>
          <p14:tracePt t="83795" x="4816475" y="3652838"/>
          <p14:tracePt t="83801" x="4800600" y="3613150"/>
          <p14:tracePt t="83812" x="4784725" y="3571875"/>
          <p14:tracePt t="83820" x="4768850" y="3524250"/>
          <p14:tracePt t="83828" x="4760913" y="3484563"/>
          <p14:tracePt t="83835" x="4745038" y="3452813"/>
          <p14:tracePt t="83843" x="4737100" y="3421063"/>
          <p14:tracePt t="83850" x="4729163" y="3389313"/>
          <p14:tracePt t="83859" x="4721225" y="3373438"/>
          <p14:tracePt t="83867" x="4713288" y="3357563"/>
          <p14:tracePt t="83875" x="4705350" y="3341688"/>
          <p14:tracePt t="83892" x="4705350" y="3333750"/>
          <p14:tracePt t="83907" x="4705350" y="3325813"/>
          <p14:tracePt t="84011" x="4687888" y="3333750"/>
          <p14:tracePt t="84018" x="4679950" y="3341688"/>
          <p14:tracePt t="84026" x="4656138" y="3357563"/>
          <p14:tracePt t="84034" x="4640263" y="3397250"/>
          <p14:tracePt t="84043" x="4608513" y="3436938"/>
          <p14:tracePt t="84052" x="4600575" y="3476625"/>
          <p14:tracePt t="84059" x="4592638" y="3524250"/>
          <p14:tracePt t="84067" x="4584700" y="3571875"/>
          <p14:tracePt t="84074" x="4584700" y="3636963"/>
          <p14:tracePt t="84083" x="4584700" y="3676650"/>
          <p14:tracePt t="84091" x="4584700" y="3724275"/>
          <p14:tracePt t="84100" x="4600575" y="3787775"/>
          <p14:tracePt t="84107" x="4600575" y="3835400"/>
          <p14:tracePt t="84115" x="4616450" y="3883025"/>
          <p14:tracePt t="84124" x="4616450" y="3914775"/>
          <p14:tracePt t="84130" x="4624388" y="3963988"/>
          <p14:tracePt t="84138" x="4632325" y="3995738"/>
          <p14:tracePt t="84147" x="4632325" y="4035425"/>
          <p14:tracePt t="84155" x="4640263" y="4059238"/>
          <p14:tracePt t="84163" x="4640263" y="4083050"/>
          <p14:tracePt t="84171" x="4648200" y="4106863"/>
          <p14:tracePt t="84178" x="4648200" y="4114800"/>
          <p14:tracePt t="84187" x="4648200" y="4130675"/>
          <p14:tracePt t="84211" x="4656138" y="4138613"/>
          <p14:tracePt t="84332" x="4664075" y="4130675"/>
          <p14:tracePt t="84339" x="4672013" y="4122738"/>
          <p14:tracePt t="84347" x="4687888" y="4106863"/>
          <p14:tracePt t="84356" x="4695825" y="4083050"/>
          <p14:tracePt t="84364" x="4713288" y="4051300"/>
          <p14:tracePt t="84370" x="4721225" y="4011613"/>
          <p14:tracePt t="84379" x="4737100" y="3948113"/>
          <p14:tracePt t="84388" x="4737100" y="3890963"/>
          <p14:tracePt t="84395" x="4737100" y="3843338"/>
          <p14:tracePt t="84403" x="4745038" y="3787775"/>
          <p14:tracePt t="84411" x="4745038" y="3740150"/>
          <p14:tracePt t="84420" x="4745038" y="3676650"/>
          <p14:tracePt t="84427" x="4729163" y="3629025"/>
          <p14:tracePt t="84435" x="4721225" y="3587750"/>
          <p14:tracePt t="84443" x="4721225" y="3556000"/>
          <p14:tracePt t="84451" x="4705350" y="3516313"/>
          <p14:tracePt t="84459" x="4705350" y="3492500"/>
          <p14:tracePt t="84468" x="4705350" y="3468688"/>
          <p14:tracePt t="84475" x="4695825" y="3452813"/>
          <p14:tracePt t="84482" x="4687888" y="3436938"/>
          <p14:tracePt t="84499" x="4687888" y="3421063"/>
          <p14:tracePt t="84515" x="4687888" y="3413125"/>
          <p14:tracePt t="84524" x="4679950" y="3405188"/>
          <p14:tracePt t="84539" x="4679950" y="3389313"/>
          <p14:tracePt t="84547" x="4679950" y="3381375"/>
          <p14:tracePt t="84555" x="4679950" y="3365500"/>
          <p14:tracePt t="84564" x="4672013" y="3349625"/>
          <p14:tracePt t="84571" x="4664075" y="3325813"/>
          <p14:tracePt t="84579" x="4656138" y="3309938"/>
          <p14:tracePt t="84587" x="4656138" y="3294063"/>
          <p14:tracePt t="84594" x="4648200" y="3270250"/>
          <p14:tracePt t="84602" x="4632325" y="3252788"/>
          <p14:tracePt t="84610" x="4616450" y="3221038"/>
          <p14:tracePt t="84620" x="4592638" y="3173413"/>
          <p14:tracePt t="84628" x="4576763" y="3149600"/>
          <p14:tracePt t="84637" x="4537075" y="3109913"/>
          <p14:tracePt t="84644" x="4505325" y="3062288"/>
          <p14:tracePt t="84651" x="4465638" y="3022600"/>
          <p14:tracePt t="84660" x="4425950" y="2974975"/>
          <p14:tracePt t="84667" x="4378325" y="2927350"/>
          <p14:tracePt t="84675" x="4329113" y="2878138"/>
          <p14:tracePt t="84683" x="4265613" y="2822575"/>
          <p14:tracePt t="84691" x="4202113" y="2774950"/>
          <p14:tracePt t="84700" x="4146550" y="2711450"/>
          <p14:tracePt t="84708" x="4075113" y="2655888"/>
          <p14:tracePt t="84714" x="3994150" y="2592388"/>
          <p14:tracePt t="84724" x="3930650" y="2535238"/>
          <p14:tracePt t="84731" x="3851275" y="2479675"/>
          <p14:tracePt t="84739" x="3771900" y="2416175"/>
          <p14:tracePt t="84748" x="3692525" y="2368550"/>
          <p14:tracePt t="84756" x="3635375" y="2336800"/>
          <p14:tracePt t="84763" x="3571875" y="2297113"/>
          <p14:tracePt t="84771" x="3532188" y="2265363"/>
          <p14:tracePt t="84779" x="3484563" y="2249488"/>
          <p14:tracePt t="84787" x="3436938" y="2216150"/>
          <p14:tracePt t="84795" x="3405188" y="2200275"/>
          <p14:tracePt t="84803" x="3373438" y="2176463"/>
          <p14:tracePt t="84811" x="3349625" y="2168525"/>
          <p14:tracePt t="84819" x="3333750" y="2152650"/>
          <p14:tracePt t="84828" x="3317875" y="2144713"/>
          <p14:tracePt t="84836" x="3300413" y="2136775"/>
          <p14:tracePt t="84844" x="3284538" y="2128838"/>
          <p14:tracePt t="84851" x="3276600" y="2120900"/>
          <p14:tracePt t="84860" x="3268663" y="2120900"/>
          <p14:tracePt t="84867" x="3260725" y="2112963"/>
          <p14:tracePt t="84875" x="3244850" y="2112963"/>
          <p14:tracePt t="84882" x="3244850" y="2105025"/>
          <p14:tracePt t="84890" x="3236913" y="2097088"/>
          <p14:tracePt t="85380" x="3228975" y="2097088"/>
          <p14:tracePt t="86780" x="3197225" y="2097088"/>
          <p14:tracePt t="86787" x="3141663" y="2105025"/>
          <p14:tracePt t="86795" x="3070225" y="2105025"/>
          <p14:tracePt t="86802" x="2982913" y="2105025"/>
          <p14:tracePt t="86811" x="2894013" y="2112963"/>
          <p14:tracePt t="86819" x="2814638" y="2112963"/>
          <p14:tracePt t="86828" x="2727325" y="2112963"/>
          <p14:tracePt t="86835" x="2647950" y="2112963"/>
          <p14:tracePt t="86843" x="2590800" y="2112963"/>
          <p14:tracePt t="86853" x="2527300" y="2112963"/>
          <p14:tracePt t="86859" x="2479675" y="2112963"/>
          <p14:tracePt t="86869" x="2447925" y="2112963"/>
          <p14:tracePt t="86875" x="2424113" y="2105025"/>
          <p14:tracePt t="86884" x="2408238" y="2097088"/>
          <p14:tracePt t="86893" x="2392363" y="2097088"/>
          <p14:tracePt t="86907" x="2376488" y="2097088"/>
          <p14:tracePt t="86932" x="2368550" y="2097088"/>
          <p14:tracePt t="86955" x="2360613" y="2097088"/>
          <p14:tracePt t="86972" x="2344738" y="2097088"/>
          <p14:tracePt t="86979" x="2336800" y="2097088"/>
          <p14:tracePt t="86987" x="2328863" y="2097088"/>
          <p14:tracePt t="87004" x="2320925" y="2097088"/>
          <p14:tracePt t="87011" x="2312988" y="2097088"/>
          <p14:tracePt t="87028" x="2305050" y="2097088"/>
          <p14:tracePt t="87284" x="2312988" y="2097088"/>
          <p14:tracePt t="87291" x="2328863" y="2097088"/>
          <p14:tracePt t="87308" x="2344738" y="2089150"/>
          <p14:tracePt t="87324" x="2352675" y="2089150"/>
          <p14:tracePt t="87347" x="2360613" y="2089150"/>
          <p14:tracePt t="87363" x="2368550" y="2081213"/>
          <p14:tracePt t="87388" x="2376488" y="2081213"/>
          <p14:tracePt t="87396" x="2384425" y="2081213"/>
          <p14:tracePt t="87405" x="2392363" y="2081213"/>
          <p14:tracePt t="87412" x="2400300" y="2081213"/>
          <p14:tracePt t="87420" x="2416175" y="2081213"/>
          <p14:tracePt t="87427" x="2432050" y="2081213"/>
          <p14:tracePt t="87435" x="2447925" y="2081213"/>
          <p14:tracePt t="87443" x="2463800" y="2081213"/>
          <p14:tracePt t="87451" x="2479675" y="2081213"/>
          <p14:tracePt t="87459" x="2495550" y="2081213"/>
          <p14:tracePt t="87466" x="2535238" y="2081213"/>
          <p14:tracePt t="87476" x="2551113" y="2081213"/>
          <p14:tracePt t="87483" x="2582863" y="2081213"/>
          <p14:tracePt t="87492" x="2624138" y="2081213"/>
          <p14:tracePt t="87499" x="2655888" y="2081213"/>
          <p14:tracePt t="87508" x="2695575" y="2081213"/>
          <p14:tracePt t="87516" x="2727325" y="2081213"/>
          <p14:tracePt t="87523" x="2767013" y="2081213"/>
          <p14:tracePt t="87531" x="2806700" y="2081213"/>
          <p14:tracePt t="87539" x="2830513" y="2081213"/>
          <p14:tracePt t="87547" x="2862263" y="2081213"/>
          <p14:tracePt t="87556" x="2901950" y="2081213"/>
          <p14:tracePt t="87564" x="2941638" y="2081213"/>
          <p14:tracePt t="87573" x="2990850" y="2081213"/>
          <p14:tracePt t="87580" x="3046413" y="2097088"/>
          <p14:tracePt t="87595" x="3109913" y="2105025"/>
          <p14:tracePt t="87603" x="3157538" y="2112963"/>
          <p14:tracePt t="87611" x="3205163" y="2112963"/>
          <p14:tracePt t="87619" x="3236913" y="2120900"/>
          <p14:tracePt t="87628" x="3292475" y="2120900"/>
          <p14:tracePt t="87636" x="3341688" y="2120900"/>
          <p14:tracePt t="87643" x="3405188" y="2120900"/>
          <p14:tracePt t="87651" x="3452813" y="2120900"/>
          <p14:tracePt t="87659" x="3500438" y="2120900"/>
          <p14:tracePt t="87667" x="3556000" y="2120900"/>
          <p14:tracePt t="87675" x="3603625" y="2120900"/>
          <p14:tracePt t="87684" x="3643313" y="2120900"/>
          <p14:tracePt t="87691" x="3692525" y="2120900"/>
          <p14:tracePt t="87699" x="3708400" y="2120900"/>
          <p14:tracePt t="87708" x="3740150" y="2120900"/>
          <p14:tracePt t="87716" x="3756025" y="2120900"/>
          <p14:tracePt t="87725" x="3771900" y="2120900"/>
          <p14:tracePt t="87732" x="3787775" y="2120900"/>
          <p14:tracePt t="87740" x="3795713" y="2120900"/>
          <p14:tracePt t="87747" x="3803650" y="2120900"/>
          <p14:tracePt t="87756" x="3811588" y="2120900"/>
          <p14:tracePt t="87764" x="3819525" y="2120900"/>
          <p14:tracePt t="87787" x="3827463" y="2120900"/>
          <p14:tracePt t="87805" x="3835400" y="2120900"/>
          <p14:tracePt t="87821" x="3851275" y="2120900"/>
          <p14:tracePt t="87827" x="3867150" y="2120900"/>
          <p14:tracePt t="87844" x="3883025" y="2120900"/>
          <p14:tracePt t="87851" x="3898900" y="2120900"/>
          <p14:tracePt t="87859" x="3906838" y="2120900"/>
          <p14:tracePt t="87868" x="3914775" y="2120900"/>
          <p14:tracePt t="87875" x="3930650" y="2120900"/>
          <p14:tracePt t="87883" x="3938588" y="2120900"/>
          <p14:tracePt t="87892" x="3946525" y="2120900"/>
          <p14:tracePt t="87899" x="3954463" y="2120900"/>
          <p14:tracePt t="87917" x="3962400" y="2120900"/>
          <p14:tracePt t="87925" x="3970338" y="2120900"/>
          <p14:tracePt t="89388" x="3994150" y="2120900"/>
          <p14:tracePt t="89396" x="4035425" y="2112963"/>
          <p14:tracePt t="89405" x="4059238" y="2112963"/>
          <p14:tracePt t="89411" x="4090988" y="2105025"/>
          <p14:tracePt t="89420" x="4114800" y="2105025"/>
          <p14:tracePt t="89428" x="4138613" y="2105025"/>
          <p14:tracePt t="89435" x="4170363" y="2105025"/>
          <p14:tracePt t="89444" x="4194175" y="2097088"/>
          <p14:tracePt t="89451" x="4225925" y="2097088"/>
          <p14:tracePt t="89459" x="4249738" y="2097088"/>
          <p14:tracePt t="89468" x="4281488" y="2097088"/>
          <p14:tracePt t="89475" x="4305300" y="2097088"/>
          <p14:tracePt t="89482" x="4329113" y="2097088"/>
          <p14:tracePt t="89491" x="4352925" y="2097088"/>
          <p14:tracePt t="89499" x="4378325" y="2097088"/>
          <p14:tracePt t="89508" x="4410075" y="2089150"/>
          <p14:tracePt t="89516" x="4433888" y="2089150"/>
          <p14:tracePt t="89525" x="4473575" y="2089150"/>
          <p14:tracePt t="89531" x="4489450" y="2089150"/>
          <p14:tracePt t="89540" x="4521200" y="2089150"/>
          <p14:tracePt t="89548" x="4552950" y="2089150"/>
          <p14:tracePt t="89556" x="4592638" y="2089150"/>
          <p14:tracePt t="89564" x="4632325" y="2089150"/>
          <p14:tracePt t="89572" x="4679950" y="2089150"/>
          <p14:tracePt t="89580" x="4729163" y="2089150"/>
          <p14:tracePt t="89588" x="4768850" y="2089150"/>
          <p14:tracePt t="89597" x="4816475" y="2089150"/>
          <p14:tracePt t="89604" x="4840288" y="2089150"/>
          <p14:tracePt t="89613" x="4879975" y="2089150"/>
          <p14:tracePt t="89621" x="4903788" y="2089150"/>
          <p14:tracePt t="89635" x="4935538" y="2089150"/>
          <p14:tracePt t="89644" x="4983163" y="2089150"/>
          <p14:tracePt t="89651" x="5006975" y="2089150"/>
          <p14:tracePt t="89660" x="5030788" y="2089150"/>
          <p14:tracePt t="89668" x="5056188" y="2089150"/>
          <p14:tracePt t="89676" x="5072063" y="2089150"/>
          <p14:tracePt t="89684" x="5103813" y="2089150"/>
          <p14:tracePt t="89692" x="5135563" y="2089150"/>
          <p14:tracePt t="89699" x="5159375" y="2089150"/>
          <p14:tracePt t="89708" x="5175250" y="2089150"/>
          <p14:tracePt t="89716" x="5207000" y="2089150"/>
          <p14:tracePt t="89723" x="5238750" y="2089150"/>
          <p14:tracePt t="89731" x="5286375" y="2089150"/>
          <p14:tracePt t="89740" x="5310188" y="2081213"/>
          <p14:tracePt t="89748" x="5357813" y="2081213"/>
          <p14:tracePt t="89757" x="5381625" y="2081213"/>
          <p14:tracePt t="89763" x="5407025" y="2081213"/>
          <p14:tracePt t="89772" x="5422900" y="2081213"/>
          <p14:tracePt t="89779" x="5438775" y="2081213"/>
          <p14:tracePt t="89787" x="5446713" y="2081213"/>
          <p14:tracePt t="89796" x="5454650" y="2081213"/>
          <p14:tracePt t="89805" x="5470525" y="2081213"/>
          <p14:tracePt t="89813" x="5486400" y="2081213"/>
          <p14:tracePt t="89819" x="5502275" y="2081213"/>
          <p14:tracePt t="89827" x="5526088" y="2081213"/>
          <p14:tracePt t="89836" x="5557838" y="2081213"/>
          <p14:tracePt t="89844" x="5581650" y="2089150"/>
          <p14:tracePt t="89852" x="5605463" y="2089150"/>
          <p14:tracePt t="89860" x="5637213" y="2089150"/>
          <p14:tracePt t="89869" x="5684838" y="2089150"/>
          <p14:tracePt t="89876" x="5716588" y="2089150"/>
          <p14:tracePt t="89885" x="5749925" y="2097088"/>
          <p14:tracePt t="89892" x="5765800" y="2097088"/>
          <p14:tracePt t="89901" x="5797550" y="2097088"/>
          <p14:tracePt t="89908" x="5829300" y="2097088"/>
          <p14:tracePt t="89923" x="5845175" y="2105025"/>
          <p14:tracePt t="89931" x="5916613" y="2112963"/>
          <p14:tracePt t="89940" x="5940425" y="2112963"/>
          <p14:tracePt t="89947" x="5972175" y="2112963"/>
          <p14:tracePt t="89956" x="6003925" y="2112963"/>
          <p14:tracePt t="89964" x="6059488" y="2112963"/>
          <p14:tracePt t="89973" x="6100763" y="2112963"/>
          <p14:tracePt t="89980" x="6132513" y="2112963"/>
          <p14:tracePt t="89988" x="6164263" y="2112963"/>
          <p14:tracePt t="89995" x="6203950" y="2112963"/>
          <p14:tracePt t="90003" x="6235700" y="2120900"/>
          <p14:tracePt t="90011" x="6267450" y="2120900"/>
          <p14:tracePt t="90021" x="6291263" y="2120900"/>
          <p14:tracePt t="90028" x="6315075" y="2120900"/>
          <p14:tracePt t="90037" x="6338888" y="2120900"/>
          <p14:tracePt t="90044" x="6362700" y="2128838"/>
          <p14:tracePt t="90052" x="6386513" y="2136775"/>
          <p14:tracePt t="90060" x="6402388" y="2136775"/>
          <p14:tracePt t="90067" x="6426200" y="2136775"/>
          <p14:tracePt t="90076" x="6451600" y="2136775"/>
          <p14:tracePt t="90084" x="6467475" y="2136775"/>
          <p14:tracePt t="90091" x="6483350" y="2136775"/>
          <p14:tracePt t="90100" x="6515100" y="2136775"/>
          <p14:tracePt t="90107" x="6546850" y="2136775"/>
          <p14:tracePt t="90115" x="6562725" y="2136775"/>
          <p14:tracePt t="90123" x="6586538" y="2136775"/>
          <p14:tracePt t="90131" x="6618288" y="2136775"/>
          <p14:tracePt t="90140" x="6634163" y="2136775"/>
          <p14:tracePt t="90148" x="6650038" y="2136775"/>
          <p14:tracePt t="90156" x="6673850" y="2136775"/>
          <p14:tracePt t="90164" x="6697663" y="2136775"/>
          <p14:tracePt t="90173" x="6729413" y="2136775"/>
          <p14:tracePt t="90180" x="6761163" y="2136775"/>
          <p14:tracePt t="90189" x="6777038" y="2136775"/>
          <p14:tracePt t="90197" x="6794500" y="2136775"/>
          <p14:tracePt t="90205" x="6810375" y="2136775"/>
          <p14:tracePt t="90212" x="6826250" y="2136775"/>
          <p14:tracePt t="90219" x="6842125" y="2136775"/>
          <p14:tracePt t="90227" x="6850063" y="2136775"/>
          <p14:tracePt t="90235" x="6865938" y="2136775"/>
          <p14:tracePt t="90244" x="6873875" y="2136775"/>
          <p14:tracePt t="90252" x="6881813" y="2144713"/>
          <p14:tracePt t="90269" x="6889750" y="2144713"/>
          <p14:tracePt t="92477" x="6873875" y="2144713"/>
          <p14:tracePt t="92484" x="6858000" y="2144713"/>
          <p14:tracePt t="92492" x="6850063" y="2152650"/>
          <p14:tracePt t="92500" x="6826250" y="2152650"/>
          <p14:tracePt t="92508" x="6810375" y="2160588"/>
          <p14:tracePt t="92515" x="6784975" y="2168525"/>
          <p14:tracePt t="92525" x="6753225" y="2184400"/>
          <p14:tracePt t="92532" x="6721475" y="2216150"/>
          <p14:tracePt t="92541" x="6697663" y="2249488"/>
          <p14:tracePt t="92549" x="6650038" y="2297113"/>
          <p14:tracePt t="92558" x="6618288" y="2352675"/>
          <p14:tracePt t="92566" x="6578600" y="2408238"/>
          <p14:tracePt t="92572" x="6538913" y="2463800"/>
          <p14:tracePt t="92580" x="6499225" y="2527300"/>
          <p14:tracePt t="92589" x="6451600" y="2600325"/>
          <p14:tracePt t="92597" x="6402388" y="2671763"/>
          <p14:tracePt t="92605" x="6354763" y="2743200"/>
          <p14:tracePt t="92612" x="6307138" y="2822575"/>
          <p14:tracePt t="92620" x="6275388" y="2870200"/>
          <p14:tracePt t="92627" x="6227763" y="2951163"/>
          <p14:tracePt t="92636" x="6188075" y="3022600"/>
          <p14:tracePt t="92645" x="6140450" y="3094038"/>
          <p14:tracePt t="92652" x="6091238" y="3181350"/>
          <p14:tracePt t="92660" x="6051550" y="3252788"/>
          <p14:tracePt t="92668" x="6011863" y="3325813"/>
          <p14:tracePt t="92677" x="5972175" y="3405188"/>
          <p14:tracePt t="92683" x="5932488" y="3484563"/>
          <p14:tracePt t="92692" x="5892800" y="3548063"/>
          <p14:tracePt t="92701" x="5861050" y="3613150"/>
          <p14:tracePt t="92708" x="5813425" y="3708400"/>
          <p14:tracePt t="92716" x="5789613" y="3771900"/>
          <p14:tracePt t="92724" x="5765800" y="3835400"/>
          <p14:tracePt t="92732" x="5724525" y="3914775"/>
          <p14:tracePt t="92741" x="5692775" y="3995738"/>
          <p14:tracePt t="92747" x="5661025" y="4067175"/>
          <p14:tracePt t="92757" x="5621338" y="4146550"/>
          <p14:tracePt t="92764" x="5589588" y="4225925"/>
          <p14:tracePt t="92773" x="5557838" y="4322763"/>
          <p14:tracePt t="92781" x="5518150" y="4394200"/>
          <p14:tracePt t="92790" x="5486400" y="4473575"/>
          <p14:tracePt t="92798" x="5470525" y="4537075"/>
          <p14:tracePt t="92805" x="5446713" y="4592638"/>
          <p14:tracePt t="92812" x="5414963" y="4641850"/>
          <p14:tracePt t="92820" x="5389563" y="4681538"/>
          <p14:tracePt t="92828" x="5365750" y="4729163"/>
          <p14:tracePt t="92838" x="5341938" y="4768850"/>
          <p14:tracePt t="92844" x="5326063" y="4800600"/>
          <p14:tracePt t="92851" x="5302250" y="4832350"/>
          <p14:tracePt t="92859" x="5286375" y="4872038"/>
          <p14:tracePt t="92868" x="5270500" y="4903788"/>
          <p14:tracePt t="92876" x="5246688" y="4935538"/>
          <p14:tracePt t="92885" x="5222875" y="4976813"/>
          <p14:tracePt t="92892" x="5199063" y="5016500"/>
          <p14:tracePt t="92900" x="5183188" y="5048250"/>
          <p14:tracePt t="92908" x="5167313" y="5072063"/>
          <p14:tracePt t="92915" x="5151438" y="5103813"/>
          <p14:tracePt t="92924" x="5135563" y="5135563"/>
          <p14:tracePt t="92932" x="5111750" y="5167313"/>
          <p14:tracePt t="92941" x="5087938" y="5191125"/>
          <p14:tracePt t="92948" x="5064125" y="5222875"/>
          <p14:tracePt t="92957" x="5030788" y="5262563"/>
          <p14:tracePt t="92964" x="5014913" y="5286375"/>
          <p14:tracePt t="92972" x="4983163" y="5319713"/>
          <p14:tracePt t="92979" x="4951413" y="5351463"/>
          <p14:tracePt t="92988" x="4927600" y="5383213"/>
          <p14:tracePt t="92996" x="4903788" y="5407025"/>
          <p14:tracePt t="93005" x="4887913" y="5422900"/>
          <p14:tracePt t="93012" x="4887913" y="5438775"/>
          <p14:tracePt t="93020" x="4872038" y="5454650"/>
          <p14:tracePt t="93029" x="4864100" y="5470525"/>
          <p14:tracePt t="93037" x="4856163" y="5486400"/>
          <p14:tracePt t="93044" x="4856163" y="5494338"/>
          <p14:tracePt t="93053" x="4848225" y="5510213"/>
          <p14:tracePt t="93059" x="4840288" y="5526088"/>
          <p14:tracePt t="93068" x="4832350" y="5549900"/>
          <p14:tracePt t="93076" x="4824413" y="5565775"/>
          <p14:tracePt t="93084" x="4824413" y="5589588"/>
          <p14:tracePt t="93091" x="4816475" y="5605463"/>
          <p14:tracePt t="93100" x="4808538" y="5637213"/>
          <p14:tracePt t="93108" x="4800600" y="5653088"/>
          <p14:tracePt t="93116" x="4784725" y="5678488"/>
          <p14:tracePt t="93124" x="4776788" y="5702300"/>
          <p14:tracePt t="93132" x="4768850" y="5718175"/>
          <p14:tracePt t="93140" x="4760913" y="5734050"/>
          <p14:tracePt t="93147" x="4760913" y="5741988"/>
          <p14:tracePt t="93158" x="4752975" y="5749925"/>
          <p14:tracePt t="93164" x="4752975" y="5765800"/>
          <p14:tracePt t="93173" x="4745038" y="5773738"/>
          <p14:tracePt t="93189" x="4745038" y="5781675"/>
          <p14:tracePt t="93196" x="4737100" y="5789613"/>
          <p14:tracePt t="93203" x="4737100" y="5797550"/>
          <p14:tracePt t="93212" x="4729163" y="5805488"/>
          <p14:tracePt t="93221" x="4729163" y="5813425"/>
          <p14:tracePt t="93228" x="4721225" y="5821363"/>
          <p14:tracePt t="93237" x="4721225" y="5829300"/>
          <p14:tracePt t="93260" x="4713288" y="5837238"/>
          <p14:tracePt t="93293" x="4713288" y="5845175"/>
          <p14:tracePt t="93341" x="4705350" y="5853113"/>
          <p14:tracePt t="93365" x="4695825" y="5861050"/>
          <p14:tracePt t="93371" x="4695825" y="5868988"/>
          <p14:tracePt t="93389" x="4695825" y="5876925"/>
          <p14:tracePt t="93404" x="4687888" y="5884863"/>
          <p14:tracePt t="94108" x="4687888" y="5868988"/>
          <p14:tracePt t="94116" x="4687888" y="5853113"/>
          <p14:tracePt t="94124" x="4687888" y="5845175"/>
          <p14:tracePt t="94133" x="4687888" y="5829300"/>
          <p14:tracePt t="94140" x="4687888" y="5813425"/>
          <p14:tracePt t="94148" x="4695825" y="5797550"/>
          <p14:tracePt t="94157" x="4695825" y="5781675"/>
          <p14:tracePt t="94164" x="4695825" y="5765800"/>
          <p14:tracePt t="94172" x="4695825" y="5757863"/>
          <p14:tracePt t="94180" x="4695825" y="5741988"/>
          <p14:tracePt t="94188" x="4705350" y="5734050"/>
          <p14:tracePt t="94205" x="4705350" y="5726113"/>
          <p14:tracePt t="94333" x="4705350" y="5718175"/>
          <p14:tracePt t="94340" x="4705350" y="5710238"/>
          <p14:tracePt t="94349" x="4705350" y="5686425"/>
          <p14:tracePt t="94364" x="4705350" y="5678488"/>
          <p14:tracePt t="94373" x="4705350" y="5670550"/>
          <p14:tracePt t="94390" x="4705350" y="5653088"/>
          <p14:tracePt t="94525" x="4695825" y="5662613"/>
          <p14:tracePt t="94557" x="4687888" y="5662613"/>
          <p14:tracePt t="94563" x="4687888" y="5670550"/>
          <p14:tracePt t="94580" x="4687888" y="5678488"/>
          <p14:tracePt t="94588" x="4679950" y="5686425"/>
          <p14:tracePt t="94596" x="4672013" y="5694363"/>
          <p14:tracePt t="94605" x="4672013" y="5710238"/>
          <p14:tracePt t="94613" x="4672013" y="5726113"/>
          <p14:tracePt t="94620" x="4664075" y="5734050"/>
          <p14:tracePt t="94629" x="4664075" y="5765800"/>
          <p14:tracePt t="94637" x="4664075" y="5781675"/>
          <p14:tracePt t="94644" x="4656138" y="5797550"/>
          <p14:tracePt t="94653" x="4656138" y="5813425"/>
          <p14:tracePt t="94660" x="4656138" y="5829300"/>
          <p14:tracePt t="94669" x="4656138" y="5845175"/>
          <p14:tracePt t="94676" x="4656138" y="5861050"/>
          <p14:tracePt t="94683" x="4656138" y="5868988"/>
          <p14:tracePt t="94692" x="4656138" y="5884863"/>
          <p14:tracePt t="94701" x="4656138" y="5900738"/>
          <p14:tracePt t="94717" x="4656138" y="5908675"/>
          <p14:tracePt t="94733" x="4656138" y="5916613"/>
          <p14:tracePt t="94756" x="4664075" y="5924550"/>
          <p14:tracePt t="94764" x="4664075" y="5932488"/>
          <p14:tracePt t="94773" x="4664075" y="5940425"/>
          <p14:tracePt t="94789" x="4672013" y="5956300"/>
          <p14:tracePt t="94813" x="4679950" y="5972175"/>
          <p14:tracePt t="94829" x="4679950" y="5980113"/>
          <p14:tracePt t="94837" x="4679950" y="5988050"/>
          <p14:tracePt t="94844" x="4679950" y="5995988"/>
          <p14:tracePt t="94988" x="4679950" y="6005513"/>
          <p14:tracePt t="94996" x="4679950" y="6013450"/>
          <p14:tracePt t="95012" x="4679950" y="6021388"/>
          <p14:tracePt t="95020" x="4672013" y="6029325"/>
          <p14:tracePt t="95028" x="4672013" y="6045200"/>
          <p14:tracePt t="95037" x="4672013" y="6053138"/>
          <p14:tracePt t="95053" x="4664075" y="6061075"/>
          <p14:tracePt t="95069" x="4656138" y="6069013"/>
          <p14:tracePt t="95077" x="4656138" y="6076950"/>
          <p14:tracePt t="95101" x="4656138" y="6084888"/>
          <p14:tracePt t="95125" x="4648200" y="6092825"/>
          <p14:tracePt t="95134" x="4648200" y="6100763"/>
          <p14:tracePt t="95157" x="4648200" y="6116638"/>
          <p14:tracePt t="95171" x="4640263" y="6116638"/>
          <p14:tracePt t="95189" x="4640263" y="6132513"/>
          <p14:tracePt t="95213" x="4632325" y="6148388"/>
          <p14:tracePt t="95237" x="4632325" y="6156325"/>
          <p14:tracePt t="95244" x="4632325" y="6164263"/>
          <p14:tracePt t="95261" x="4624388" y="6172200"/>
          <p14:tracePt t="95284" x="4624388" y="6188075"/>
          <p14:tracePt t="95317" x="4616450" y="6196013"/>
          <p14:tracePt t="95325" x="4616450" y="6203950"/>
          <p14:tracePt t="95373" x="4616450" y="6211888"/>
          <p14:tracePt t="97485" x="4616450" y="6203950"/>
          <p14:tracePt t="97525" x="4624388" y="6203950"/>
          <p14:tracePt t="97629" x="4632325" y="6196013"/>
          <p14:tracePt t="97910" x="4640263" y="6196013"/>
          <p14:tracePt t="97957" x="4648200" y="6196013"/>
          <p14:tracePt t="97980" x="4648200" y="6188075"/>
          <p14:tracePt t="97998" x="4656138" y="6172200"/>
          <p14:tracePt t="98020" x="4656138" y="6164263"/>
          <p14:tracePt t="98029" x="4656138" y="6156325"/>
          <p14:tracePt t="98036" x="4648200" y="6148388"/>
          <p14:tracePt t="98044" x="4648200" y="6140450"/>
          <p14:tracePt t="98054" x="4640263" y="6124575"/>
          <p14:tracePt t="98061" x="4632325" y="6108700"/>
          <p14:tracePt t="98069" x="4632325" y="6100763"/>
          <p14:tracePt t="98076" x="4624388" y="6092825"/>
          <p14:tracePt t="98084" x="4624388" y="6084888"/>
          <p14:tracePt t="98094" x="4608513" y="6061075"/>
          <p14:tracePt t="98110" x="4608513" y="6053138"/>
          <p14:tracePt t="98126" x="4600575" y="6045200"/>
          <p14:tracePt t="98132" x="4600575" y="6037263"/>
          <p14:tracePt t="98205" x="4592638" y="6029325"/>
          <p14:tracePt t="98246" x="4592638" y="6037263"/>
          <p14:tracePt t="98260" x="4592638" y="6053138"/>
          <p14:tracePt t="98269" x="4600575" y="6061075"/>
          <p14:tracePt t="98276" x="4600575" y="6084888"/>
          <p14:tracePt t="98286" x="4608513" y="6100763"/>
          <p14:tracePt t="98293" x="4608513" y="6108700"/>
          <p14:tracePt t="98302" x="4608513" y="6116638"/>
          <p14:tracePt t="98309" x="4608513" y="6124575"/>
          <p14:tracePt t="98316" x="4616450" y="6140450"/>
          <p14:tracePt t="98324" x="4616450" y="6156325"/>
          <p14:tracePt t="98332" x="4624388" y="6172200"/>
          <p14:tracePt t="98341" x="4624388" y="6188075"/>
          <p14:tracePt t="98357" x="4632325" y="6203950"/>
          <p14:tracePt t="98380" x="4640263" y="6211888"/>
          <p14:tracePt t="98604" x="4648200" y="6211888"/>
          <p14:tracePt t="99197" x="4656138" y="6203950"/>
          <p14:tracePt t="99206" x="4656138" y="6196013"/>
          <p14:tracePt t="99214" x="4656138" y="6180138"/>
          <p14:tracePt t="99230" x="4656138" y="6164263"/>
          <p14:tracePt t="99245" x="4656138" y="6156325"/>
          <p14:tracePt t="99262" x="4656138" y="6148388"/>
          <p14:tracePt t="99333" x="4656138" y="6140450"/>
          <p14:tracePt t="99348" x="4656138" y="6132513"/>
          <p14:tracePt t="99366" x="4656138" y="6124575"/>
          <p14:tracePt t="99382" x="4656138" y="6116638"/>
          <p14:tracePt t="99397" x="4656138" y="6108700"/>
          <p14:tracePt t="99422" x="4656138" y="6100763"/>
          <p14:tracePt t="101860" x="4656138" y="6092825"/>
          <p14:tracePt t="104158" x="4656138" y="6076950"/>
          <p14:tracePt t="104166" x="4656138" y="6053138"/>
          <p14:tracePt t="104173" x="4656138" y="6013450"/>
          <p14:tracePt t="104181" x="4648200" y="5972175"/>
          <p14:tracePt t="104190" x="4632325" y="5932488"/>
          <p14:tracePt t="104198" x="4616450" y="5868988"/>
          <p14:tracePt t="104205" x="4592638" y="5813425"/>
          <p14:tracePt t="104213" x="4576763" y="5749925"/>
          <p14:tracePt t="104221" x="4560888" y="5670550"/>
          <p14:tracePt t="104229" x="4552950" y="5605463"/>
          <p14:tracePt t="104239" x="4545013" y="5534025"/>
          <p14:tracePt t="104246" x="4537075" y="5462588"/>
          <p14:tracePt t="104254" x="4537075" y="5414963"/>
          <p14:tracePt t="104263" x="4537075" y="5367338"/>
          <p14:tracePt t="104270" x="4537075" y="5327650"/>
          <p14:tracePt t="104278" x="4537075" y="5286375"/>
          <p14:tracePt t="104285" x="4537075" y="5230813"/>
          <p14:tracePt t="104293" x="4545013" y="5183188"/>
          <p14:tracePt t="104302" x="4552950" y="5159375"/>
          <p14:tracePt t="104309" x="4552950" y="5135563"/>
          <p14:tracePt t="104318" x="4552950" y="5127625"/>
          <p14:tracePt t="104342" x="4552950" y="5119688"/>
          <p14:tracePt t="104461" x="4552950" y="5127625"/>
          <p14:tracePt t="104470" x="4552950" y="5135563"/>
          <p14:tracePt t="104477" x="4552950" y="5151438"/>
          <p14:tracePt t="104485" x="4552950" y="5183188"/>
          <p14:tracePt t="104494" x="4552950" y="5207000"/>
          <p14:tracePt t="104502" x="4552950" y="5246688"/>
          <p14:tracePt t="104509" x="4545013" y="5278438"/>
          <p14:tracePt t="104518" x="4545013" y="5319713"/>
          <p14:tracePt t="104525" x="4545013" y="5359400"/>
          <p14:tracePt t="104534" x="4545013" y="5399088"/>
          <p14:tracePt t="104541" x="4537075" y="5430838"/>
          <p14:tracePt t="104549" x="4537075" y="5454650"/>
          <p14:tracePt t="104558" x="4537075" y="5486400"/>
          <p14:tracePt t="104566" x="4537075" y="5518150"/>
          <p14:tracePt t="104573" x="4537075" y="5534025"/>
          <p14:tracePt t="104582" x="4537075" y="5549900"/>
          <p14:tracePt t="104590" x="4537075" y="5565775"/>
          <p14:tracePt t="104597" x="4537075" y="5581650"/>
          <p14:tracePt t="104605" x="4537075" y="5589588"/>
          <p14:tracePt t="104614" x="4537075" y="5605463"/>
          <p14:tracePt t="104622" x="4537075" y="5613400"/>
          <p14:tracePt t="104629" x="4537075" y="5629275"/>
          <p14:tracePt t="104645" x="4537075" y="5645150"/>
          <p14:tracePt t="104662" x="4545013" y="5662613"/>
          <p14:tracePt t="104670" x="4545013" y="5678488"/>
          <p14:tracePt t="104685" x="4552950" y="5694363"/>
          <p14:tracePt t="104702" x="4552950" y="5710238"/>
          <p14:tracePt t="104709" x="4552950" y="5718175"/>
          <p14:tracePt t="104727" x="4560888" y="5734050"/>
          <p14:tracePt t="104734" x="4568825" y="5749925"/>
          <p14:tracePt t="104750" x="4568825" y="5765800"/>
          <p14:tracePt t="104757" x="4576763" y="5773738"/>
          <p14:tracePt t="104766" x="4584700" y="5789613"/>
          <p14:tracePt t="104775" x="4584700" y="5805488"/>
          <p14:tracePt t="104782" x="4592638" y="5813425"/>
          <p14:tracePt t="104790" x="4600575" y="5821363"/>
          <p14:tracePt t="104798" x="4600575" y="5837238"/>
          <p14:tracePt t="104805" x="4608513" y="5853113"/>
          <p14:tracePt t="104813" x="4616450" y="5868988"/>
          <p14:tracePt t="104821" x="4616450" y="5876925"/>
          <p14:tracePt t="104830" x="4624388" y="5900738"/>
          <p14:tracePt t="104837" x="4624388" y="5916613"/>
          <p14:tracePt t="104846" x="4632325" y="5932488"/>
          <p14:tracePt t="104853" x="4632325" y="5948363"/>
          <p14:tracePt t="104861" x="4640263" y="5964238"/>
          <p14:tracePt t="104870" x="4648200" y="5988050"/>
          <p14:tracePt t="104886" x="4656138" y="6005513"/>
          <p14:tracePt t="105021" x="4664075" y="6005513"/>
          <p14:tracePt t="105054" x="4672013" y="5995988"/>
          <p14:tracePt t="105062" x="4672013" y="5988050"/>
          <p14:tracePt t="105070" x="4679950" y="5972175"/>
          <p14:tracePt t="105077" x="4679950" y="5948363"/>
          <p14:tracePt t="105085" x="4679950" y="5924550"/>
          <p14:tracePt t="105093" x="4672013" y="5900738"/>
          <p14:tracePt t="105101" x="4664075" y="5876925"/>
          <p14:tracePt t="105110" x="4656138" y="5837238"/>
          <p14:tracePt t="105118" x="4648200" y="5821363"/>
          <p14:tracePt t="105127" x="4632325" y="5773738"/>
          <p14:tracePt t="105134" x="4632325" y="5741988"/>
          <p14:tracePt t="105142" x="4624388" y="5710238"/>
          <p14:tracePt t="105149" x="4616450" y="5678488"/>
          <p14:tracePt t="105159" x="4608513" y="5645150"/>
          <p14:tracePt t="105166" x="4600575" y="5629275"/>
          <p14:tracePt t="105174" x="4600575" y="5597525"/>
          <p14:tracePt t="105183" x="4592638" y="5565775"/>
          <p14:tracePt t="105190" x="4584700" y="5541963"/>
          <p14:tracePt t="105198" x="4584700" y="5518150"/>
          <p14:tracePt t="105206" x="4584700" y="5494338"/>
          <p14:tracePt t="105213" x="4584700" y="5470525"/>
          <p14:tracePt t="105222" x="4584700" y="5454650"/>
          <p14:tracePt t="105230" x="4584700" y="5422900"/>
          <p14:tracePt t="105238" x="4576763" y="5391150"/>
          <p14:tracePt t="105246" x="4576763" y="5367338"/>
          <p14:tracePt t="105253" x="4576763" y="5335588"/>
          <p14:tracePt t="105261" x="4576763" y="5310188"/>
          <p14:tracePt t="105269" x="4576763" y="5286375"/>
          <p14:tracePt t="105277" x="4576763" y="5262563"/>
          <p14:tracePt t="105285" x="4576763" y="5238750"/>
          <p14:tracePt t="105293" x="4576763" y="5222875"/>
          <p14:tracePt t="105302" x="4576763" y="5207000"/>
          <p14:tracePt t="105310" x="4576763" y="5191125"/>
          <p14:tracePt t="105317" x="4576763" y="5183188"/>
          <p14:tracePt t="105325" x="4576763" y="5175250"/>
          <p14:tracePt t="105334" x="4576763" y="5159375"/>
          <p14:tracePt t="105341" x="4576763" y="5151438"/>
          <p14:tracePt t="105350" x="4576763" y="5143500"/>
          <p14:tracePt t="105359" x="4576763" y="5135563"/>
          <p14:tracePt t="105366" x="4576763" y="5127625"/>
          <p14:tracePt t="105381" x="4576763" y="5119688"/>
          <p14:tracePt t="105527" x="4576763" y="5127625"/>
          <p14:tracePt t="105535" x="4576763" y="5151438"/>
          <p14:tracePt t="105542" x="4568825" y="5167313"/>
          <p14:tracePt t="105549" x="4568825" y="5191125"/>
          <p14:tracePt t="105557" x="4560888" y="5222875"/>
          <p14:tracePt t="105566" x="4552950" y="5270500"/>
          <p14:tracePt t="105574" x="4552950" y="5319713"/>
          <p14:tracePt t="105582" x="4537075" y="5375275"/>
          <p14:tracePt t="105590" x="4537075" y="5422900"/>
          <p14:tracePt t="105598" x="4529138" y="5470525"/>
          <p14:tracePt t="105606" x="4521200" y="5518150"/>
          <p14:tracePt t="105613" x="4521200" y="5549900"/>
          <p14:tracePt t="105622" x="4521200" y="5597525"/>
          <p14:tracePt t="105631" x="4521200" y="5645150"/>
          <p14:tracePt t="105638" x="4513263" y="5686425"/>
          <p14:tracePt t="105647" x="4513263" y="5718175"/>
          <p14:tracePt t="105653" x="4513263" y="5749925"/>
          <p14:tracePt t="105661" x="4513263" y="5781675"/>
          <p14:tracePt t="105670" x="4513263" y="5797550"/>
          <p14:tracePt t="105677" x="4513263" y="5813425"/>
          <p14:tracePt t="105685" x="4513263" y="5829300"/>
          <p14:tracePt t="105694" x="4513263" y="5845175"/>
          <p14:tracePt t="105702" x="4513263" y="5861050"/>
          <p14:tracePt t="105710" x="4513263" y="5876925"/>
          <p14:tracePt t="105718" x="4513263" y="5892800"/>
          <p14:tracePt t="105733" x="4513263" y="5908675"/>
          <p14:tracePt t="105742" x="4513263" y="5924550"/>
          <p14:tracePt t="105759" x="4513263" y="5940425"/>
          <p14:tracePt t="105767" x="4521200" y="5956300"/>
          <p14:tracePt t="105781" x="4521200" y="5972175"/>
          <p14:tracePt t="105789" x="4529138" y="5980113"/>
          <p14:tracePt t="105799" x="4537075" y="5988050"/>
          <p14:tracePt t="105806" x="4537075" y="6005513"/>
          <p14:tracePt t="105815" x="4537075" y="6013450"/>
          <p14:tracePt t="105823" x="4545013" y="6021388"/>
          <p14:tracePt t="105829" x="4545013" y="6029325"/>
          <p14:tracePt t="105846" x="4552950" y="6037263"/>
          <p14:tracePt t="105853" x="4552950" y="6045200"/>
          <p14:tracePt t="105870" x="4552950" y="6053138"/>
          <p14:tracePt t="105894" x="4560888" y="6061075"/>
          <p14:tracePt t="105942" x="4568825" y="6061075"/>
          <p14:tracePt t="105966" x="4576763" y="6061075"/>
          <p14:tracePt t="105990" x="4584700" y="6061075"/>
          <p14:tracePt t="106005" x="4592638" y="6061075"/>
          <p14:tracePt t="106013" x="4600575" y="6053138"/>
          <p14:tracePt t="106031" x="4608513" y="6053138"/>
          <p14:tracePt t="106038" x="4616450" y="6053138"/>
          <p14:tracePt t="106047" x="4624388" y="6045200"/>
          <p14:tracePt t="106054" x="4632325" y="6037263"/>
          <p14:tracePt t="106061" x="4640263" y="6037263"/>
          <p14:tracePt t="106069" x="4648200" y="6029325"/>
          <p14:tracePt t="106077" x="4656138" y="6013450"/>
          <p14:tracePt t="106085" x="4664075" y="5988050"/>
          <p14:tracePt t="106095" x="4664075" y="5980113"/>
          <p14:tracePt t="106102" x="4664075" y="5948363"/>
          <p14:tracePt t="106111" x="4664075" y="5932488"/>
          <p14:tracePt t="106117" x="4664075" y="5908675"/>
          <p14:tracePt t="106125" x="4664075" y="5884863"/>
          <p14:tracePt t="106134" x="4664075" y="5868988"/>
          <p14:tracePt t="106142" x="4664075" y="5853113"/>
          <p14:tracePt t="106150" x="4664075" y="5837238"/>
          <p14:tracePt t="106158" x="4664075" y="5821363"/>
          <p14:tracePt t="106166" x="4664075" y="5797550"/>
          <p14:tracePt t="106173" x="4664075" y="5773738"/>
          <p14:tracePt t="106182" x="4664075" y="5757863"/>
          <p14:tracePt t="106189" x="4664075" y="5741988"/>
          <p14:tracePt t="106199" x="4664075" y="5726113"/>
          <p14:tracePt t="106209" x="4664075" y="5694363"/>
          <p14:tracePt t="106222" x="4656138" y="5662613"/>
          <p14:tracePt t="106229" x="4648200" y="5645150"/>
          <p14:tracePt t="106238" x="4648200" y="5629275"/>
          <p14:tracePt t="106245" x="4640263" y="5621338"/>
          <p14:tracePt t="106253" x="4640263" y="5605463"/>
          <p14:tracePt t="106269" x="4632325" y="5589588"/>
          <p14:tracePt t="106279" x="4624388" y="5573713"/>
          <p14:tracePt t="106285" x="4616450" y="5565775"/>
          <p14:tracePt t="106293" x="4616450" y="5557838"/>
          <p14:tracePt t="106301" x="4616450" y="5541963"/>
          <p14:tracePt t="106309" x="4608513" y="5526088"/>
          <p14:tracePt t="106319" x="4600575" y="5518150"/>
          <p14:tracePt t="106326" x="4600575" y="5502275"/>
          <p14:tracePt t="106334" x="4592638" y="5494338"/>
          <p14:tracePt t="106349" x="4592638" y="5486400"/>
          <p14:tracePt t="106358" x="4584700" y="5470525"/>
          <p14:tracePt t="106366" x="4584700" y="5462588"/>
          <p14:tracePt t="106374" x="4576763" y="5446713"/>
          <p14:tracePt t="106397" x="4568825" y="5438775"/>
          <p14:tracePt t="106582" x="4560888" y="5454650"/>
          <p14:tracePt t="106589" x="4560888" y="5462588"/>
          <p14:tracePt t="106599" x="4560888" y="5478463"/>
          <p14:tracePt t="106606" x="4560888" y="5502275"/>
          <p14:tracePt t="106614" x="4560888" y="5526088"/>
          <p14:tracePt t="106622" x="4560888" y="5549900"/>
          <p14:tracePt t="106629" x="4560888" y="5573713"/>
          <p14:tracePt t="106638" x="4560888" y="5605463"/>
          <p14:tracePt t="106647" x="4560888" y="5637213"/>
          <p14:tracePt t="106654" x="4560888" y="5670550"/>
          <p14:tracePt t="106662" x="4560888" y="5686425"/>
          <p14:tracePt t="106670" x="4560888" y="5710238"/>
          <p14:tracePt t="106679" x="4560888" y="5734050"/>
          <p14:tracePt t="106685" x="4560888" y="5757863"/>
          <p14:tracePt t="106693" x="4560888" y="5781675"/>
          <p14:tracePt t="106701" x="4560888" y="5797550"/>
          <p14:tracePt t="106709" x="4560888" y="5813425"/>
          <p14:tracePt t="106718" x="4560888" y="5829300"/>
          <p14:tracePt t="106726" x="4560888" y="5845175"/>
          <p14:tracePt t="106734" x="4560888" y="5861050"/>
          <p14:tracePt t="106743" x="4560888" y="5868988"/>
          <p14:tracePt t="106749" x="4560888" y="5884863"/>
          <p14:tracePt t="106757" x="4560888" y="5900738"/>
          <p14:tracePt t="106765" x="4560888" y="5908675"/>
          <p14:tracePt t="106774" x="4560888" y="5916613"/>
          <p14:tracePt t="106782" x="4560888" y="5932488"/>
          <p14:tracePt t="106790" x="4560888" y="5940425"/>
          <p14:tracePt t="106799" x="4560888" y="5948363"/>
          <p14:tracePt t="106806" x="4560888" y="5956300"/>
          <p14:tracePt t="106815" x="4560888" y="5964238"/>
          <p14:tracePt t="106830" x="4568825" y="5980113"/>
          <p14:tracePt t="106848" x="4568825" y="5988050"/>
          <p14:tracePt t="106854" x="4568825" y="5995988"/>
          <p14:tracePt t="106870" x="4576763" y="6005513"/>
          <p14:tracePt t="106877" x="4576763" y="6013450"/>
          <p14:tracePt t="106895" x="4576763" y="6029325"/>
          <p14:tracePt t="106902" x="4576763" y="6037263"/>
          <p14:tracePt t="106917" x="4576763" y="6045200"/>
          <p14:tracePt t="106925" x="4576763" y="6053138"/>
          <p14:tracePt t="106958" x="4576763" y="6061075"/>
          <p14:tracePt t="106973" x="4576763" y="6069013"/>
          <p14:tracePt t="107005" x="4576763" y="6076950"/>
          <p14:tracePt t="107135" x="4584700" y="6076950"/>
          <p14:tracePt t="107157" x="4600575" y="6076950"/>
          <p14:tracePt t="107183" x="4608513" y="6069013"/>
          <p14:tracePt t="107190" x="4616450" y="6069013"/>
          <p14:tracePt t="107199" x="4624388" y="6061075"/>
          <p14:tracePt t="107205" x="4624388" y="6037263"/>
          <p14:tracePt t="107214" x="4632325" y="6021388"/>
          <p14:tracePt t="107221" x="4632325" y="6005513"/>
          <p14:tracePt t="107230" x="4632325" y="5972175"/>
          <p14:tracePt t="107238" x="4632325" y="5948363"/>
          <p14:tracePt t="107246" x="4632325" y="5916613"/>
          <p14:tracePt t="107255" x="4624388" y="5884863"/>
          <p14:tracePt t="107262" x="4624388" y="5868988"/>
          <p14:tracePt t="107269" x="4624388" y="5837238"/>
          <p14:tracePt t="107279" x="4616450" y="5813425"/>
          <p14:tracePt t="107286" x="4616450" y="5781675"/>
          <p14:tracePt t="107294" x="4608513" y="5757863"/>
          <p14:tracePt t="107302" x="4608513" y="5741988"/>
          <p14:tracePt t="107311" x="4608513" y="5726113"/>
          <p14:tracePt t="107318" x="4608513" y="5710238"/>
          <p14:tracePt t="107325" x="4608513" y="5702300"/>
          <p14:tracePt t="107334" x="4608513" y="5694363"/>
          <p14:tracePt t="107342" x="4608513" y="5686425"/>
          <p14:tracePt t="107598" x="4608513" y="5694363"/>
          <p14:tracePt t="107606" x="4608513" y="5702300"/>
          <p14:tracePt t="107613" x="4608513" y="5710238"/>
          <p14:tracePt t="107622" x="4608513" y="5718175"/>
          <p14:tracePt t="107630" x="4608513" y="5726113"/>
          <p14:tracePt t="107639" x="4608513" y="5734050"/>
          <p14:tracePt t="107647" x="4608513" y="5741988"/>
          <p14:tracePt t="107654" x="4608513" y="5757863"/>
          <p14:tracePt t="107661" x="4608513" y="5765800"/>
          <p14:tracePt t="107677" x="4608513" y="5781675"/>
          <p14:tracePt t="107686" x="4608513" y="5789613"/>
          <p14:tracePt t="107694" x="4608513" y="5797550"/>
          <p14:tracePt t="107702" x="4608513" y="5805488"/>
          <p14:tracePt t="107710" x="4608513" y="5813425"/>
          <p14:tracePt t="107718" x="4608513" y="5821363"/>
          <p14:tracePt t="107726" x="4608513" y="5829300"/>
          <p14:tracePt t="107734" x="4608513" y="5837238"/>
          <p14:tracePt t="107742" x="4608513" y="5845175"/>
          <p14:tracePt t="107759" x="4608513" y="5853113"/>
          <p14:tracePt t="107781" x="4608513" y="5861050"/>
          <p14:tracePt t="107790" x="4608513" y="5868988"/>
          <p14:tracePt t="107806" x="4608513" y="5884863"/>
          <p14:tracePt t="107823" x="4608513" y="5900738"/>
          <p14:tracePt t="107831" x="4608513" y="5908675"/>
          <p14:tracePt t="107837" x="4608513" y="5916613"/>
          <p14:tracePt t="107846" x="4608513" y="5924550"/>
          <p14:tracePt t="107854" x="4608513" y="5932488"/>
          <p14:tracePt t="107863" x="4608513" y="5940425"/>
          <p14:tracePt t="107871" x="4608513" y="5948363"/>
          <p14:tracePt t="107894" x="4608513" y="5956300"/>
          <p14:tracePt t="112343" x="4616450" y="5956300"/>
          <p14:tracePt t="112351" x="4624388" y="5956300"/>
          <p14:tracePt t="112360" x="4632325" y="5940425"/>
          <p14:tracePt t="112366" x="4640263" y="5924550"/>
          <p14:tracePt t="112375" x="4648200" y="5908675"/>
          <p14:tracePt t="112382" x="4656138" y="5876925"/>
          <p14:tracePt t="112391" x="4664075" y="5845175"/>
          <p14:tracePt t="112398" x="4664075" y="5821363"/>
          <p14:tracePt t="112407" x="4664075" y="5781675"/>
          <p14:tracePt t="112415" x="4664075" y="5749925"/>
          <p14:tracePt t="112422" x="4664075" y="5702300"/>
          <p14:tracePt t="112430" x="4656138" y="5637213"/>
          <p14:tracePt t="112438" x="4648200" y="5589588"/>
          <p14:tracePt t="112447" x="4640263" y="5541963"/>
          <p14:tracePt t="112455" x="4624388" y="5478463"/>
          <p14:tracePt t="112462" x="4608513" y="5422900"/>
          <p14:tracePt t="112470" x="4600575" y="5359400"/>
          <p14:tracePt t="112479" x="4584700" y="5294313"/>
          <p14:tracePt t="112487" x="4560888" y="5214938"/>
          <p14:tracePt t="112495" x="4545013" y="5159375"/>
          <p14:tracePt t="112503" x="4521200" y="5080000"/>
          <p14:tracePt t="112510" x="4497388" y="5016500"/>
          <p14:tracePt t="112519" x="4473575" y="4935538"/>
          <p14:tracePt t="112526" x="4441825" y="4856163"/>
          <p14:tracePt t="112535" x="4402138" y="4760913"/>
          <p14:tracePt t="112542" x="4378325" y="4697413"/>
          <p14:tracePt t="112550" x="4337050" y="4616450"/>
          <p14:tracePt t="112559" x="4313238" y="4521200"/>
          <p14:tracePt t="112567" x="4281488" y="4425950"/>
          <p14:tracePt t="112575" x="4233863" y="4338638"/>
          <p14:tracePt t="112583" x="4186238" y="4249738"/>
          <p14:tracePt t="112591" x="4154488" y="4154488"/>
          <p14:tracePt t="112598" x="4098925" y="4059238"/>
          <p14:tracePt t="112606" x="4051300" y="3956050"/>
          <p14:tracePt t="112615" x="3994150" y="3851275"/>
          <p14:tracePt t="112622" x="3938588" y="3756025"/>
          <p14:tracePt t="112630" x="3875088" y="3660775"/>
          <p14:tracePt t="112639" x="3835400" y="3587750"/>
          <p14:tracePt t="112646" x="3771900" y="3508375"/>
          <p14:tracePt t="112655" x="3708400" y="3436938"/>
          <p14:tracePt t="112663" x="3660775" y="3373438"/>
          <p14:tracePt t="112672" x="3603625" y="3309938"/>
          <p14:tracePt t="112679" x="3563938" y="3262313"/>
          <p14:tracePt t="112687" x="3532188" y="3228975"/>
          <p14:tracePt t="112696" x="3484563" y="3189288"/>
          <p14:tracePt t="112703" x="3452813" y="3157538"/>
          <p14:tracePt t="112712" x="3413125" y="3125788"/>
          <p14:tracePt t="112719" x="3373438" y="3094038"/>
          <p14:tracePt t="112728" x="3341688" y="3070225"/>
          <p14:tracePt t="112735" x="3308350" y="3054350"/>
          <p14:tracePt t="112744" x="3276600" y="3038475"/>
          <p14:tracePt t="112750" x="3236913" y="3022600"/>
          <p14:tracePt t="112760" x="3197225" y="2998788"/>
          <p14:tracePt t="112768" x="3165475" y="2990850"/>
          <p14:tracePt t="112774" x="3133725" y="2982913"/>
          <p14:tracePt t="112782" x="3109913" y="2967038"/>
          <p14:tracePt t="112790" x="3078163" y="2967038"/>
          <p14:tracePt t="112798" x="3054350" y="2951163"/>
          <p14:tracePt t="112807" x="3038475" y="2951163"/>
          <p14:tracePt t="112815" x="3014663" y="2943225"/>
          <p14:tracePt t="112823" x="3006725" y="2935288"/>
          <p14:tracePt t="112831" x="2998788" y="2935288"/>
          <p14:tracePt t="112838" x="2982913" y="2935288"/>
          <p14:tracePt t="112847" x="2974975" y="2927350"/>
          <p14:tracePt t="112854" x="2967038" y="2919413"/>
          <p14:tracePt t="112862" x="2957513" y="2919413"/>
          <p14:tracePt t="112870" x="2949575" y="2919413"/>
          <p14:tracePt t="112880" x="2933700" y="2919413"/>
          <p14:tracePt t="112887" x="2917825" y="2909888"/>
          <p14:tracePt t="112896" x="2886075" y="2909888"/>
          <p14:tracePt t="112912" x="2846388" y="2909888"/>
          <p14:tracePt t="112919" x="2830513" y="2909888"/>
          <p14:tracePt t="112928" x="2798763" y="2909888"/>
          <p14:tracePt t="112935" x="2759075" y="2919413"/>
          <p14:tracePt t="112944" x="2719388" y="2927350"/>
          <p14:tracePt t="112950" x="2671763" y="2927350"/>
          <p14:tracePt t="112958" x="2640013" y="2927350"/>
          <p14:tracePt t="112967" x="2616200" y="2935288"/>
          <p14:tracePt t="112974" x="2590800" y="2935288"/>
          <p14:tracePt t="112983" x="2566988" y="2935288"/>
          <p14:tracePt t="112991" x="2543175" y="2943225"/>
          <p14:tracePt t="112999" x="2519363" y="2943225"/>
          <p14:tracePt t="113006" x="2503488" y="2951163"/>
          <p14:tracePt t="113014" x="2487613" y="2951163"/>
          <p14:tracePt t="113022" x="2463800" y="2951163"/>
          <p14:tracePt t="113031" x="2432050" y="2959100"/>
          <p14:tracePt t="113038" x="2400300" y="2967038"/>
          <p14:tracePt t="113046" x="2368550" y="2974975"/>
          <p14:tracePt t="113055" x="2336800" y="2974975"/>
          <p14:tracePt t="113063" x="2312988" y="2982913"/>
          <p14:tracePt t="113070" x="2289175" y="2990850"/>
          <p14:tracePt t="113079" x="2255838" y="2990850"/>
          <p14:tracePt t="113087" x="2232025" y="2998788"/>
          <p14:tracePt t="113096" x="2208213" y="2998788"/>
          <p14:tracePt t="113104" x="2192338" y="3006725"/>
          <p14:tracePt t="113111" x="2176463" y="3006725"/>
          <p14:tracePt t="113119" x="2160588" y="3006725"/>
          <p14:tracePt t="113126" x="2152650" y="3006725"/>
          <p14:tracePt t="113134" x="2136775" y="3006725"/>
          <p14:tracePt t="113141" x="2120900" y="3006725"/>
          <p14:tracePt t="113152" x="2112963" y="3006725"/>
          <p14:tracePt t="113160" x="2105025" y="3006725"/>
          <p14:tracePt t="113168" x="2089150" y="3006725"/>
          <p14:tracePt t="113174" x="2081213" y="3006725"/>
          <p14:tracePt t="113183" x="2065338" y="3006725"/>
          <p14:tracePt t="113190" x="2057400" y="3006725"/>
          <p14:tracePt t="113198" x="2041525" y="3006725"/>
          <p14:tracePt t="113206" x="2033588" y="3006725"/>
          <p14:tracePt t="113214" x="2017713" y="2998788"/>
          <p14:tracePt t="113223" x="1993900" y="2998788"/>
          <p14:tracePt t="113231" x="1970088" y="2990850"/>
          <p14:tracePt t="113238" x="1954213" y="2982913"/>
          <p14:tracePt t="113247" x="1930400" y="2982913"/>
          <p14:tracePt t="113255" x="1912938" y="2974975"/>
          <p14:tracePt t="113263" x="1897063" y="2974975"/>
          <p14:tracePt t="113270" x="1881188" y="2974975"/>
          <p14:tracePt t="113279" x="1865313" y="2967038"/>
          <p14:tracePt t="113303" x="1857375" y="2967038"/>
          <p14:tracePt t="113311" x="1849438" y="2967038"/>
          <p14:tracePt t="113319" x="1841500" y="2959100"/>
          <p14:tracePt t="114392" x="1873250" y="2959100"/>
          <p14:tracePt t="114399" x="1930400" y="2959100"/>
          <p14:tracePt t="114407" x="1978025" y="2951163"/>
          <p14:tracePt t="114416" x="2017713" y="2943225"/>
          <p14:tracePt t="114422" x="2041525" y="2943225"/>
          <p14:tracePt t="114431" x="2073275" y="2943225"/>
          <p14:tracePt t="114438" x="2105025" y="2935288"/>
          <p14:tracePt t="114447" x="2128838" y="2935288"/>
          <p14:tracePt t="114454" x="2152650" y="2935288"/>
          <p14:tracePt t="114463" x="2168525" y="2927350"/>
          <p14:tracePt t="114471" x="2192338" y="2927350"/>
          <p14:tracePt t="114480" x="2224088" y="2927350"/>
          <p14:tracePt t="114488" x="2239963" y="2927350"/>
          <p14:tracePt t="114494" x="2265363" y="2919413"/>
          <p14:tracePt t="114502" x="2289175" y="2919413"/>
          <p14:tracePt t="114510" x="2312988" y="2919413"/>
          <p14:tracePt t="114519" x="2328863" y="2919413"/>
          <p14:tracePt t="114528" x="2352675" y="2919413"/>
          <p14:tracePt t="114535" x="2384425" y="2919413"/>
          <p14:tracePt t="114544" x="2400300" y="2919413"/>
          <p14:tracePt t="114550" x="2432050" y="2919413"/>
          <p14:tracePt t="114559" x="2447925" y="2919413"/>
          <p14:tracePt t="114566" x="2479675" y="2919413"/>
          <p14:tracePt t="114575" x="2495550" y="2919413"/>
          <p14:tracePt t="114583" x="2511425" y="2919413"/>
          <p14:tracePt t="114592" x="2543175" y="2927350"/>
          <p14:tracePt t="114599" x="2551113" y="2927350"/>
          <p14:tracePt t="114606" x="2566988" y="2927350"/>
          <p14:tracePt t="114614" x="2582863" y="2935288"/>
          <p14:tracePt t="114622" x="2598738" y="2935288"/>
          <p14:tracePt t="114630" x="2624138" y="2935288"/>
          <p14:tracePt t="114639" x="2640013" y="2943225"/>
          <p14:tracePt t="114648" x="2655888" y="2943225"/>
          <p14:tracePt t="114655" x="2671763" y="2943225"/>
          <p14:tracePt t="114663" x="2679700" y="2943225"/>
          <p14:tracePt t="114670" x="2695575" y="2951163"/>
          <p14:tracePt t="114678" x="2703513" y="2951163"/>
          <p14:tracePt t="114687" x="2719388" y="2959100"/>
          <p14:tracePt t="114696" x="2727325" y="2959100"/>
          <p14:tracePt t="114703" x="2743200" y="2959100"/>
          <p14:tracePt t="114712" x="2751138" y="2959100"/>
          <p14:tracePt t="114719" x="2759075" y="2967038"/>
          <p14:tracePt t="114728" x="2774950" y="2967038"/>
          <p14:tracePt t="114734" x="2782888" y="2967038"/>
          <p14:tracePt t="114743" x="2790825" y="2967038"/>
          <p14:tracePt t="114751" x="2798763" y="2967038"/>
          <p14:tracePt t="114759" x="2806700" y="2974975"/>
          <p14:tracePt t="114768" x="2822575" y="2974975"/>
          <p14:tracePt t="114776" x="2838450" y="2974975"/>
          <p14:tracePt t="114792" x="2862263" y="2982913"/>
          <p14:tracePt t="114799" x="2878138" y="2982913"/>
          <p14:tracePt t="114807" x="2886075" y="2982913"/>
          <p14:tracePt t="114815" x="2901950" y="2982913"/>
          <p14:tracePt t="114823" x="2925763" y="2982913"/>
          <p14:tracePt t="114831" x="2941638" y="2982913"/>
          <p14:tracePt t="114839" x="2957513" y="2982913"/>
          <p14:tracePt t="114846" x="2974975" y="2982913"/>
          <p14:tracePt t="114855" x="2990850" y="2982913"/>
          <p14:tracePt t="114864" x="3006725" y="2982913"/>
          <p14:tracePt t="114871" x="3030538" y="2982913"/>
          <p14:tracePt t="114879" x="3038475" y="2982913"/>
          <p14:tracePt t="114888" x="3062288" y="2990850"/>
          <p14:tracePt t="114896" x="3070225" y="2990850"/>
          <p14:tracePt t="114902" x="3094038" y="2990850"/>
          <p14:tracePt t="114911" x="3117850" y="2990850"/>
          <p14:tracePt t="114918" x="3133725" y="2990850"/>
          <p14:tracePt t="114928" x="3165475" y="2990850"/>
          <p14:tracePt t="114935" x="3181350" y="2990850"/>
          <p14:tracePt t="114943" x="3205163" y="2990850"/>
          <p14:tracePt t="114950" x="3236913" y="2990850"/>
          <p14:tracePt t="114958" x="3252788" y="2990850"/>
          <p14:tracePt t="114967" x="3284538" y="2998788"/>
          <p14:tracePt t="114976" x="3300413" y="2998788"/>
          <p14:tracePt t="114983" x="3325813" y="2998788"/>
          <p14:tracePt t="114991" x="3341688" y="2998788"/>
          <p14:tracePt t="114999" x="3357563" y="2998788"/>
          <p14:tracePt t="115007" x="3373438" y="2998788"/>
          <p14:tracePt t="115014" x="3389313" y="2998788"/>
          <p14:tracePt t="115022" x="3405188" y="2998788"/>
          <p14:tracePt t="115031" x="3413125" y="2998788"/>
          <p14:tracePt t="115039" x="3421063" y="2998788"/>
          <p14:tracePt t="115048" x="3436938" y="2998788"/>
          <p14:tracePt t="115055" x="3452813" y="2998788"/>
          <p14:tracePt t="115062" x="3460750" y="2998788"/>
          <p14:tracePt t="115069" x="3476625" y="2998788"/>
          <p14:tracePt t="115078" x="3492500" y="2998788"/>
          <p14:tracePt t="115086" x="3500438" y="2998788"/>
          <p14:tracePt t="115094" x="3508375" y="2998788"/>
          <p14:tracePt t="115103" x="3516313" y="2998788"/>
          <p14:tracePt t="115119" x="3524250" y="2998788"/>
          <p14:tracePt t="115127" x="3532188" y="2998788"/>
          <p14:tracePt t="115142" x="3540125" y="2998788"/>
          <p14:tracePt t="115903" x="3524250" y="2998788"/>
          <p14:tracePt t="116046" x="3540125" y="2998788"/>
          <p14:tracePt t="116054" x="3548063" y="2998788"/>
          <p14:tracePt t="116063" x="3556000" y="2998788"/>
          <p14:tracePt t="116072" x="3563938" y="2998788"/>
          <p14:tracePt t="116079" x="3587750" y="2990850"/>
          <p14:tracePt t="116087" x="3611563" y="2990850"/>
          <p14:tracePt t="116096" x="3627438" y="2982913"/>
          <p14:tracePt t="116103" x="3660775" y="2982913"/>
          <p14:tracePt t="116112" x="3676650" y="2974975"/>
          <p14:tracePt t="116119" x="3692525" y="2974975"/>
          <p14:tracePt t="116128" x="3708400" y="2967038"/>
          <p14:tracePt t="116135" x="3716338" y="2967038"/>
          <p14:tracePt t="116143" x="3732213" y="2967038"/>
          <p14:tracePt t="116151" x="3748088" y="2967038"/>
          <p14:tracePt t="116159" x="3763963" y="2967038"/>
          <p14:tracePt t="116166" x="3795713" y="2967038"/>
          <p14:tracePt t="116176" x="3811588" y="2967038"/>
          <p14:tracePt t="116183" x="3867150" y="2967038"/>
          <p14:tracePt t="116192" x="3898900" y="2967038"/>
          <p14:tracePt t="116200" x="3930650" y="2967038"/>
          <p14:tracePt t="116207" x="3962400" y="2967038"/>
          <p14:tracePt t="116214" x="4002088" y="2967038"/>
          <p14:tracePt t="116222" x="4035425" y="2967038"/>
          <p14:tracePt t="116231" x="4083050" y="2967038"/>
          <p14:tracePt t="116239" x="4122738" y="2959100"/>
          <p14:tracePt t="116247" x="4154488" y="2959100"/>
          <p14:tracePt t="116256" x="4178300" y="2959100"/>
          <p14:tracePt t="116268" x="4210050" y="2959100"/>
          <p14:tracePt t="116271" x="4225925" y="2959100"/>
          <p14:tracePt t="116279" x="4249738" y="2959100"/>
          <p14:tracePt t="116287" x="4265613" y="2959100"/>
          <p14:tracePt t="116296" x="4281488" y="2959100"/>
          <p14:tracePt t="116304" x="4297363" y="2959100"/>
          <p14:tracePt t="116312" x="4305300" y="2959100"/>
          <p14:tracePt t="116320" x="4321175" y="2959100"/>
          <p14:tracePt t="116328" x="4337050" y="2959100"/>
          <p14:tracePt t="116335" x="4352925" y="2959100"/>
          <p14:tracePt t="116343" x="4370388" y="2959100"/>
          <p14:tracePt t="116352" x="4386263" y="2959100"/>
          <p14:tracePt t="116360" x="4410075" y="2959100"/>
          <p14:tracePt t="116367" x="4433888" y="2959100"/>
          <p14:tracePt t="116376" x="4457700" y="2959100"/>
          <p14:tracePt t="116383" x="4473575" y="2959100"/>
          <p14:tracePt t="116391" x="4489450" y="2959100"/>
          <p14:tracePt t="116398" x="4505325" y="2959100"/>
          <p14:tracePt t="116408" x="4521200" y="2959100"/>
          <p14:tracePt t="116415" x="4537075" y="2959100"/>
          <p14:tracePt t="116424" x="4545013" y="2959100"/>
          <p14:tracePt t="116432" x="4560888" y="2959100"/>
          <p14:tracePt t="116439" x="4568825" y="2959100"/>
          <p14:tracePt t="116446" x="4584700" y="2959100"/>
          <p14:tracePt t="116455" x="4592638" y="2959100"/>
          <p14:tracePt t="116463" x="4616450" y="2959100"/>
          <p14:tracePt t="116479" x="4632325" y="2959100"/>
          <p14:tracePt t="116488" x="4648200" y="2959100"/>
          <p14:tracePt t="116495" x="4664075" y="2959100"/>
          <p14:tracePt t="116502" x="4679950" y="2959100"/>
          <p14:tracePt t="116511" x="4705350" y="2959100"/>
          <p14:tracePt t="116519" x="4721225" y="2959100"/>
          <p14:tracePt t="116528" x="4737100" y="2959100"/>
          <p14:tracePt t="116536" x="4752975" y="2959100"/>
          <p14:tracePt t="116543" x="4760913" y="2959100"/>
          <p14:tracePt t="116551" x="4768850" y="2959100"/>
          <p14:tracePt t="116566" x="4776788" y="2959100"/>
          <p14:tracePt t="116576" x="4784725" y="2959100"/>
          <p14:tracePt t="116583" x="4792663" y="2959100"/>
          <p14:tracePt t="116600" x="4808538" y="2959100"/>
          <p14:tracePt t="116609" x="4816475" y="2959100"/>
          <p14:tracePt t="116615" x="4824413" y="2959100"/>
          <p14:tracePt t="116623" x="4840288" y="2959100"/>
          <p14:tracePt t="116631" x="4856163" y="2967038"/>
          <p14:tracePt t="116640" x="4864100" y="2967038"/>
          <p14:tracePt t="116647" x="4887913" y="2967038"/>
          <p14:tracePt t="116664" x="4903788" y="2974975"/>
          <p14:tracePt t="116670" x="4919663" y="2974975"/>
          <p14:tracePt t="116688" x="4935538" y="2974975"/>
          <p14:tracePt t="116696" x="4943475" y="2974975"/>
          <p14:tracePt t="116703" x="4951413" y="2974975"/>
          <p14:tracePt t="116711" x="4959350" y="2974975"/>
          <p14:tracePt t="116719" x="4975225" y="2974975"/>
          <p14:tracePt t="116728" x="4983163" y="2974975"/>
          <p14:tracePt t="116734" x="4999038" y="2974975"/>
          <p14:tracePt t="116744" x="5006975" y="2982913"/>
          <p14:tracePt t="116751" x="5022850" y="2982913"/>
          <p14:tracePt t="116759" x="5030788" y="2982913"/>
          <p14:tracePt t="116767" x="5038725" y="2982913"/>
          <p14:tracePt t="116775" x="5056188" y="2982913"/>
          <p14:tracePt t="116783" x="5064125" y="2982913"/>
          <p14:tracePt t="116790" x="5072063" y="2982913"/>
          <p14:tracePt t="116798" x="5087938" y="2982913"/>
          <p14:tracePt t="116807" x="5103813" y="2982913"/>
          <p14:tracePt t="116815" x="5111750" y="2982913"/>
          <p14:tracePt t="116823" x="5127625" y="2982913"/>
          <p14:tracePt t="116832" x="5143500" y="2982913"/>
          <p14:tracePt t="116839" x="5151438" y="2982913"/>
          <p14:tracePt t="116847" x="5167313" y="2982913"/>
          <p14:tracePt t="116855" x="5183188" y="2982913"/>
          <p14:tracePt t="116863" x="5199063" y="2982913"/>
          <p14:tracePt t="116871" x="5222875" y="2982913"/>
          <p14:tracePt t="116880" x="5246688" y="2982913"/>
          <p14:tracePt t="116887" x="5278438" y="2982913"/>
          <p14:tracePt t="116895" x="5310188" y="2982913"/>
          <p14:tracePt t="116902" x="5341938" y="2982913"/>
          <p14:tracePt t="116912" x="5373688" y="2982913"/>
          <p14:tracePt t="116919" x="5414963" y="2982913"/>
          <p14:tracePt t="116926" x="5446713" y="2982913"/>
          <p14:tracePt t="116935" x="5470525" y="2982913"/>
          <p14:tracePt t="116943" x="5494338" y="2982913"/>
          <p14:tracePt t="116951" x="5518150" y="2974975"/>
          <p14:tracePt t="116959" x="5549900" y="2974975"/>
          <p14:tracePt t="116966" x="5565775" y="2974975"/>
          <p14:tracePt t="116975" x="5597525" y="2974975"/>
          <p14:tracePt t="116984" x="5629275" y="2974975"/>
          <p14:tracePt t="116999" x="5676900" y="2974975"/>
          <p14:tracePt t="117008" x="5692775" y="2974975"/>
          <p14:tracePt t="117014" x="5724525" y="2974975"/>
          <p14:tracePt t="117022" x="5740400" y="2967038"/>
          <p14:tracePt t="117031" x="5749925" y="2967038"/>
          <p14:tracePt t="117039" x="5757863" y="2967038"/>
          <p14:tracePt t="117047" x="5765800" y="2967038"/>
          <p14:tracePt t="117055" x="5773738" y="2967038"/>
          <p14:tracePt t="117063" x="5781675" y="2967038"/>
          <p14:tracePt t="117070" x="5797550" y="2967038"/>
          <p14:tracePt t="117078" x="5805488" y="2967038"/>
          <p14:tracePt t="117087" x="5821363" y="2967038"/>
          <p14:tracePt t="117096" x="5837238" y="2967038"/>
          <p14:tracePt t="117103" x="5845175" y="2967038"/>
          <p14:tracePt t="117111" x="5861050" y="2967038"/>
          <p14:tracePt t="117120" x="5868988" y="2967038"/>
          <p14:tracePt t="117127" x="5884863" y="2967038"/>
          <p14:tracePt t="117134" x="5892800" y="2967038"/>
          <p14:tracePt t="117144" x="5908675" y="2967038"/>
          <p14:tracePt t="117151" x="5924550" y="2967038"/>
          <p14:tracePt t="117159" x="5948363" y="2967038"/>
          <p14:tracePt t="117168" x="5972175" y="2967038"/>
          <p14:tracePt t="117177" x="5988050" y="2967038"/>
          <p14:tracePt t="117183" x="6019800" y="2967038"/>
          <p14:tracePt t="117190" x="6035675" y="2967038"/>
          <p14:tracePt t="117207" x="6059488" y="2967038"/>
          <p14:tracePt t="117215" x="6083300" y="2967038"/>
          <p14:tracePt t="117223" x="6100763" y="2967038"/>
          <p14:tracePt t="117232" x="6116638" y="2967038"/>
          <p14:tracePt t="117239" x="6140450" y="2959100"/>
          <p14:tracePt t="117247" x="6180138" y="2959100"/>
          <p14:tracePt t="117256" x="6219825" y="2951163"/>
          <p14:tracePt t="117263" x="6251575" y="2951163"/>
          <p14:tracePt t="117271" x="6267450" y="2951163"/>
          <p14:tracePt t="117280" x="6291263" y="2951163"/>
          <p14:tracePt t="117288" x="6307138" y="2943225"/>
          <p14:tracePt t="117296" x="6330950" y="2943225"/>
          <p14:tracePt t="117303" x="6346825" y="2943225"/>
          <p14:tracePt t="117312" x="6362700" y="2943225"/>
          <p14:tracePt t="117319" x="6386513" y="2943225"/>
          <p14:tracePt t="117327" x="6402388" y="2943225"/>
          <p14:tracePt t="117335" x="6418263" y="2943225"/>
          <p14:tracePt t="117344" x="6434138" y="2943225"/>
          <p14:tracePt t="117351" x="6467475" y="2943225"/>
          <p14:tracePt t="117360" x="6499225" y="2943225"/>
          <p14:tracePt t="117367" x="6515100" y="2935288"/>
          <p14:tracePt t="117377" x="6554788" y="2935288"/>
          <p14:tracePt t="117383" x="6570663" y="2935288"/>
          <p14:tracePt t="117391" x="6586538" y="2935288"/>
          <p14:tracePt t="117399" x="6618288" y="2935288"/>
          <p14:tracePt t="117407" x="6634163" y="2935288"/>
          <p14:tracePt t="117415" x="6650038" y="2935288"/>
          <p14:tracePt t="117422" x="6657975" y="2935288"/>
          <p14:tracePt t="117431" x="6673850" y="2935288"/>
          <p14:tracePt t="117440" x="6681788" y="2935288"/>
          <p14:tracePt t="117447" x="6689725" y="2935288"/>
          <p14:tracePt t="117456" x="6697663" y="2935288"/>
          <p14:tracePt t="117463" x="6705600" y="2935288"/>
          <p14:tracePt t="117495" x="6713538" y="2935288"/>
          <p14:tracePt t="117680" x="6705600" y="2935288"/>
          <p14:tracePt t="117688" x="6689725" y="2935288"/>
          <p14:tracePt t="117695" x="6673850" y="2935288"/>
          <p14:tracePt t="117703" x="6657975" y="2943225"/>
          <p14:tracePt t="117710" x="6642100" y="2943225"/>
          <p14:tracePt t="117720" x="6610350" y="2943225"/>
          <p14:tracePt t="117728" x="6586538" y="2951163"/>
          <p14:tracePt t="117736" x="6562725" y="2959100"/>
          <p14:tracePt t="117744" x="6530975" y="2959100"/>
          <p14:tracePt t="117752" x="6499225" y="2967038"/>
          <p14:tracePt t="117760" x="6467475" y="2967038"/>
          <p14:tracePt t="117767" x="6426200" y="2974975"/>
          <p14:tracePt t="117776" x="6394450" y="2974975"/>
          <p14:tracePt t="117784" x="6346825" y="2974975"/>
          <p14:tracePt t="117792" x="6299200" y="2974975"/>
          <p14:tracePt t="117799" x="6259513" y="2974975"/>
          <p14:tracePt t="117807" x="6211888" y="2982913"/>
          <p14:tracePt t="117816" x="6172200" y="2982913"/>
          <p14:tracePt t="117824" x="6140450" y="2982913"/>
          <p14:tracePt t="117831" x="6100763" y="2982913"/>
          <p14:tracePt t="117839" x="6067425" y="2990850"/>
          <p14:tracePt t="117847" x="6035675" y="2990850"/>
          <p14:tracePt t="117855" x="6019800" y="2990850"/>
          <p14:tracePt t="117863" x="5995988" y="2990850"/>
          <p14:tracePt t="117871" x="5972175" y="2990850"/>
          <p14:tracePt t="117879" x="5956300" y="2990850"/>
          <p14:tracePt t="117887" x="5932488" y="2990850"/>
          <p14:tracePt t="117896" x="5908675" y="2990850"/>
          <p14:tracePt t="117908" x="5884863" y="2990850"/>
          <p14:tracePt t="117912" x="5861050" y="2990850"/>
          <p14:tracePt t="117918" x="5837238" y="2990850"/>
          <p14:tracePt t="117927" x="5805488" y="2990850"/>
          <p14:tracePt t="117935" x="5781675" y="2990850"/>
          <p14:tracePt t="117943" x="5757863" y="2990850"/>
          <p14:tracePt t="117951" x="5732463" y="2982913"/>
          <p14:tracePt t="117968" x="5716588" y="2982913"/>
          <p14:tracePt t="117975" x="5700713" y="2982913"/>
          <p14:tracePt t="117984" x="5684838" y="2974975"/>
          <p14:tracePt t="117999" x="5668963" y="2974975"/>
          <p14:tracePt t="118015" x="5653088" y="2967038"/>
          <p14:tracePt t="118023" x="5645150" y="2967038"/>
          <p14:tracePt t="118039" x="5637213" y="2967038"/>
          <p14:tracePt t="118047" x="5621338" y="2959100"/>
          <p14:tracePt t="118055" x="5613400" y="2959100"/>
          <p14:tracePt t="118072" x="5605463" y="2951163"/>
          <p14:tracePt t="118079" x="5589588" y="2951163"/>
          <p14:tracePt t="118087" x="5581650" y="2951163"/>
          <p14:tracePt t="118095" x="5573713" y="2951163"/>
          <p14:tracePt t="118113" x="5565775" y="2943225"/>
          <p14:tracePt t="118224" x="5573713" y="2943225"/>
          <p14:tracePt t="118232" x="5581650" y="2943225"/>
          <p14:tracePt t="118240" x="5589588" y="2935288"/>
          <p14:tracePt t="118247" x="5597525" y="2935288"/>
          <p14:tracePt t="118256" x="5605463" y="2935288"/>
          <p14:tracePt t="118264" x="5613400" y="2935288"/>
          <p14:tracePt t="118272" x="5621338" y="2935288"/>
          <p14:tracePt t="118280" x="5637213" y="2935288"/>
          <p14:tracePt t="118287" x="5645150" y="2935288"/>
          <p14:tracePt t="118295" x="5668963" y="2927350"/>
          <p14:tracePt t="118304" x="5692775" y="2919413"/>
          <p14:tracePt t="118312" x="5716588" y="2919413"/>
          <p14:tracePt t="118319" x="5749925" y="2909888"/>
          <p14:tracePt t="118328" x="5781675" y="2909888"/>
          <p14:tracePt t="118335" x="5813425" y="2901950"/>
          <p14:tracePt t="118343" x="5861050" y="2901950"/>
          <p14:tracePt t="118351" x="5892800" y="2901950"/>
          <p14:tracePt t="118359" x="5940425" y="2901950"/>
          <p14:tracePt t="118367" x="5956300" y="2901950"/>
          <p14:tracePt t="118375" x="5988050" y="2901950"/>
          <p14:tracePt t="118383" x="6019800" y="2901950"/>
          <p14:tracePt t="118393" x="6051550" y="2901950"/>
          <p14:tracePt t="118399" x="6075363" y="2901950"/>
          <p14:tracePt t="118407" x="6091238" y="2901950"/>
          <p14:tracePt t="118415" x="6108700" y="2901950"/>
          <p14:tracePt t="118422" x="6132513" y="2909888"/>
          <p14:tracePt t="118431" x="6140450" y="2909888"/>
          <p14:tracePt t="118439" x="6156325" y="2909888"/>
          <p14:tracePt t="118447" x="6164263" y="2909888"/>
          <p14:tracePt t="118455" x="6180138" y="2909888"/>
          <p14:tracePt t="118463" x="6196013" y="2919413"/>
          <p14:tracePt t="118472" x="6203950" y="2919413"/>
          <p14:tracePt t="118479" x="6211888" y="2919413"/>
          <p14:tracePt t="118488" x="6235700" y="2927350"/>
          <p14:tracePt t="118496" x="6251575" y="2927350"/>
          <p14:tracePt t="118504" x="6267450" y="2935288"/>
          <p14:tracePt t="118512" x="6283325" y="2935288"/>
          <p14:tracePt t="118519" x="6299200" y="2943225"/>
          <p14:tracePt t="118527" x="6315075" y="2943225"/>
          <p14:tracePt t="118535" x="6346825" y="2943225"/>
          <p14:tracePt t="118544" x="6378575" y="2951163"/>
          <p14:tracePt t="118551" x="6394450" y="2951163"/>
          <p14:tracePt t="118560" x="6426200" y="2951163"/>
          <p14:tracePt t="118567" x="6451600" y="2959100"/>
          <p14:tracePt t="118574" x="6483350" y="2959100"/>
          <p14:tracePt t="118583" x="6507163" y="2959100"/>
          <p14:tracePt t="118592" x="6538913" y="2959100"/>
          <p14:tracePt t="118599" x="6570663" y="2959100"/>
          <p14:tracePt t="118608" x="6586538" y="2959100"/>
          <p14:tracePt t="118615" x="6602413" y="2959100"/>
          <p14:tracePt t="118623" x="6618288" y="2959100"/>
          <p14:tracePt t="118631" x="6642100" y="2959100"/>
          <p14:tracePt t="118639" x="6657975" y="2959100"/>
          <p14:tracePt t="118647" x="6673850" y="2959100"/>
          <p14:tracePt t="118655" x="6689725" y="2959100"/>
          <p14:tracePt t="118663" x="6705600" y="2967038"/>
          <p14:tracePt t="118672" x="6721475" y="2967038"/>
          <p14:tracePt t="118679" x="6737350" y="2967038"/>
          <p14:tracePt t="118688" x="6745288" y="2967038"/>
          <p14:tracePt t="118695" x="6753225" y="2967038"/>
          <p14:tracePt t="118702" x="6769100" y="2967038"/>
          <p14:tracePt t="118720" x="6784975" y="2967038"/>
          <p14:tracePt t="119367" x="6769100" y="2967038"/>
          <p14:tracePt t="119376" x="6761163" y="2974975"/>
          <p14:tracePt t="119383" x="6753225" y="2974975"/>
          <p14:tracePt t="119391" x="6745288" y="2982913"/>
          <p14:tracePt t="119399" x="6737350" y="2982913"/>
          <p14:tracePt t="119408" x="6729413" y="2982913"/>
          <p14:tracePt t="119415" x="6721475" y="2982913"/>
          <p14:tracePt t="119424" x="6705600" y="2998788"/>
          <p14:tracePt t="119440" x="6689725" y="2998788"/>
          <p14:tracePt t="119456" x="6673850" y="2998788"/>
          <p14:tracePt t="119463" x="6673850" y="3006725"/>
          <p14:tracePt t="119472" x="6657975" y="3014663"/>
          <p14:tracePt t="119488" x="6642100" y="3022600"/>
          <p14:tracePt t="119495" x="6626225" y="3030538"/>
          <p14:tracePt t="119502" x="6618288" y="3038475"/>
          <p14:tracePt t="119512" x="6602413" y="3062288"/>
          <p14:tracePt t="119520" x="6594475" y="3078163"/>
          <p14:tracePt t="119528" x="6578600" y="3101975"/>
          <p14:tracePt t="119536" x="6562725" y="3125788"/>
          <p14:tracePt t="119543" x="6546850" y="3157538"/>
          <p14:tracePt t="119551" x="6530975" y="3189288"/>
          <p14:tracePt t="119560" x="6515100" y="3213100"/>
          <p14:tracePt t="119568" x="6491288" y="3252788"/>
          <p14:tracePt t="119577" x="6467475" y="3302000"/>
          <p14:tracePt t="119584" x="6434138" y="3333750"/>
          <p14:tracePt t="119593" x="6402388" y="3373438"/>
          <p14:tracePt t="119599" x="6362700" y="3429000"/>
          <p14:tracePt t="119607" x="6307138" y="3492500"/>
          <p14:tracePt t="119616" x="6251575" y="3540125"/>
          <p14:tracePt t="119623" x="6172200" y="3613150"/>
          <p14:tracePt t="119631" x="6083300" y="3692525"/>
          <p14:tracePt t="119640" x="6011863" y="3756025"/>
          <p14:tracePt t="119647" x="5932488" y="3827463"/>
          <p14:tracePt t="119656" x="5845175" y="3914775"/>
          <p14:tracePt t="119663" x="5773738" y="3987800"/>
          <p14:tracePt t="119671" x="5700713" y="4059238"/>
          <p14:tracePt t="119679" x="5629275" y="4122738"/>
          <p14:tracePt t="119687" x="5581650" y="4178300"/>
          <p14:tracePt t="119695" x="5534025" y="4233863"/>
          <p14:tracePt t="119703" x="5486400" y="4291013"/>
          <p14:tracePt t="119712" x="5446713" y="4330700"/>
          <p14:tracePt t="119719" x="5422900" y="4370388"/>
          <p14:tracePt t="119728" x="5414963" y="4394200"/>
          <p14:tracePt t="119735" x="5407025" y="4410075"/>
          <p14:tracePt t="119743" x="5397500" y="4425950"/>
          <p14:tracePt t="119760" x="5389563" y="4441825"/>
          <p14:tracePt t="119776" x="5389563" y="4457700"/>
          <p14:tracePt t="119791" x="5389563" y="4473575"/>
          <p14:tracePt t="119800" x="5389563" y="4489450"/>
          <p14:tracePt t="119808" x="5389563" y="4505325"/>
          <p14:tracePt t="119815" x="5389563" y="4521200"/>
          <p14:tracePt t="119823" x="5389563" y="4545013"/>
          <p14:tracePt t="119833" x="5389563" y="4560888"/>
          <p14:tracePt t="119839" x="5389563" y="4584700"/>
          <p14:tracePt t="119847" x="5389563" y="4616450"/>
          <p14:tracePt t="119856" x="5389563" y="4633913"/>
          <p14:tracePt t="119864" x="5397500" y="4657725"/>
          <p14:tracePt t="119871" x="5407025" y="4681538"/>
          <p14:tracePt t="119881" x="5414963" y="4697413"/>
          <p14:tracePt t="119887" x="5430838" y="4729163"/>
          <p14:tracePt t="119895" x="5430838" y="4745038"/>
          <p14:tracePt t="119903" x="5454650" y="4768850"/>
          <p14:tracePt t="119913" x="5462588" y="4792663"/>
          <p14:tracePt t="119919" x="5478463" y="4808538"/>
          <p14:tracePt t="119928" x="5494338" y="4832350"/>
          <p14:tracePt t="119935" x="5502275" y="4848225"/>
          <p14:tracePt t="119943" x="5518150" y="4864100"/>
          <p14:tracePt t="119951" x="5526088" y="4879975"/>
          <p14:tracePt t="119959" x="5534025" y="4887913"/>
          <p14:tracePt t="119966" x="5541963" y="4895850"/>
          <p14:tracePt t="119975" x="5549900" y="4903788"/>
          <p14:tracePt t="119984" x="5557838" y="4911725"/>
          <p14:tracePt t="120008" x="5557838" y="4919663"/>
          <p14:tracePt t="120056" x="5557838" y="4935538"/>
          <p14:tracePt t="120064" x="5557838" y="4943475"/>
          <p14:tracePt t="120072" x="5557838" y="4951413"/>
          <p14:tracePt t="120079" x="5557838" y="4959350"/>
          <p14:tracePt t="120087" x="5557838" y="4967288"/>
          <p14:tracePt t="120095" x="5557838" y="4976813"/>
          <p14:tracePt t="120103" x="5557838" y="4984750"/>
          <p14:tracePt t="120119" x="5557838" y="4992688"/>
          <p14:tracePt t="120127" x="5557838" y="5000625"/>
          <p14:tracePt t="120135" x="5557838" y="5008563"/>
          <p14:tracePt t="120151" x="5557838" y="5016500"/>
          <p14:tracePt t="120160" x="5549900" y="5024438"/>
          <p14:tracePt t="121873" x="5541963" y="5032375"/>
          <p14:tracePt t="121880" x="5534025" y="5032375"/>
          <p14:tracePt t="121911" x="5526088" y="5032375"/>
          <p14:tracePt t="121919" x="5518150" y="5040313"/>
          <p14:tracePt t="121945" x="5510213" y="5040313"/>
          <p14:tracePt t="121967" x="5502275" y="5040313"/>
          <p14:tracePt t="122000" x="5502275" y="5048250"/>
          <p14:tracePt t="122009" x="5494338" y="5048250"/>
          <p14:tracePt t="122032" x="5486400" y="5056188"/>
          <p14:tracePt t="122048" x="5486400" y="5064125"/>
          <p14:tracePt t="122080" x="5486400" y="5072063"/>
          <p14:tracePt t="122096" x="5478463" y="5080000"/>
          <p14:tracePt t="122104" x="5470525" y="5095875"/>
          <p14:tracePt t="122112" x="5470525" y="5111750"/>
          <p14:tracePt t="122120" x="5470525" y="5127625"/>
          <p14:tracePt t="122127" x="5462588" y="5135563"/>
          <p14:tracePt t="122135" x="5462588" y="5143500"/>
          <p14:tracePt t="122145" x="5454650" y="5167313"/>
          <p14:tracePt t="122150" x="5454650" y="5183188"/>
          <p14:tracePt t="122160" x="5454650" y="5199063"/>
          <p14:tracePt t="122168" x="5446713" y="5222875"/>
          <p14:tracePt t="122184" x="5446713" y="5246688"/>
          <p14:tracePt t="122192" x="5438775" y="5262563"/>
          <p14:tracePt t="122200" x="5438775" y="5294313"/>
          <p14:tracePt t="122208" x="5438775" y="5302250"/>
          <p14:tracePt t="122216" x="5438775" y="5319713"/>
          <p14:tracePt t="122224" x="5438775" y="5343525"/>
          <p14:tracePt t="122232" x="5438775" y="5351463"/>
          <p14:tracePt t="122240" x="5438775" y="5367338"/>
          <p14:tracePt t="122248" x="5438775" y="5383213"/>
          <p14:tracePt t="122257" x="5438775" y="5391150"/>
          <p14:tracePt t="122263" x="5438775" y="5399088"/>
          <p14:tracePt t="122272" x="5438775" y="5407025"/>
          <p14:tracePt t="122281" x="5438775" y="5414963"/>
          <p14:tracePt t="122288" x="5438775" y="5422900"/>
          <p14:tracePt t="122304" x="5438775" y="5430838"/>
          <p14:tracePt t="122983" x="5438775" y="5422900"/>
          <p14:tracePt t="123512" x="5430838" y="5422900"/>
          <p14:tracePt t="123520" x="5414963" y="5422900"/>
          <p14:tracePt t="123528" x="5397500" y="5422900"/>
          <p14:tracePt t="123536" x="5389563" y="5430838"/>
          <p14:tracePt t="123544" x="5381625" y="5430838"/>
          <p14:tracePt t="123552" x="5365750" y="5430838"/>
          <p14:tracePt t="123576" x="5357813" y="5430838"/>
          <p14:tracePt t="123584" x="5349875" y="5438775"/>
          <p14:tracePt t="123633" x="5341938" y="5446713"/>
          <p14:tracePt t="123656" x="5334000" y="5446713"/>
          <p14:tracePt t="123680" x="5326063" y="5446713"/>
          <p14:tracePt t="123704" x="5318125" y="5454650"/>
          <p14:tracePt t="123712" x="5310188" y="5462588"/>
          <p14:tracePt t="123735" x="5302250" y="5462588"/>
          <p14:tracePt t="123743" x="5294313" y="5478463"/>
          <p14:tracePt t="123752" x="5278438" y="5486400"/>
          <p14:tracePt t="123760" x="5262563" y="5502275"/>
          <p14:tracePt t="123769" x="5246688" y="5510213"/>
          <p14:tracePt t="123776" x="5214938" y="5534025"/>
          <p14:tracePt t="123785" x="5183188" y="5549900"/>
          <p14:tracePt t="123791" x="5159375" y="5565775"/>
          <p14:tracePt t="123799" x="5119688" y="5581650"/>
          <p14:tracePt t="123809" x="5095875" y="5597525"/>
          <p14:tracePt t="123816" x="5064125" y="5613400"/>
          <p14:tracePt t="123824" x="5030788" y="5637213"/>
          <p14:tracePt t="123832" x="4999038" y="5662613"/>
          <p14:tracePt t="123840" x="4983163" y="5670550"/>
          <p14:tracePt t="123848" x="4943475" y="5702300"/>
          <p14:tracePt t="123856" x="4919663" y="5718175"/>
          <p14:tracePt t="123864" x="4895850" y="5734050"/>
          <p14:tracePt t="123874" x="4856163" y="5765800"/>
          <p14:tracePt t="123880" x="4824413" y="5781675"/>
          <p14:tracePt t="123889" x="4776788" y="5813425"/>
          <p14:tracePt t="123897" x="4745038" y="5829300"/>
          <p14:tracePt t="123906" x="4721225" y="5845175"/>
          <p14:tracePt t="123912" x="4695825" y="5861050"/>
          <p14:tracePt t="123919" x="4679950" y="5876925"/>
          <p14:tracePt t="123928" x="4656138" y="5892800"/>
          <p14:tracePt t="123936" x="4640263" y="5908675"/>
          <p14:tracePt t="123944" x="4624388" y="5916613"/>
          <p14:tracePt t="123952" x="4616450" y="5924550"/>
          <p14:tracePt t="123961" x="4600575" y="5940425"/>
          <p14:tracePt t="123967" x="4592638" y="5940425"/>
          <p14:tracePt t="123975" x="4568825" y="5956300"/>
          <p14:tracePt t="123984" x="4552950" y="5972175"/>
          <p14:tracePt t="123993" x="4529138" y="5988050"/>
          <p14:tracePt t="124000" x="4505325" y="6013450"/>
          <p14:tracePt t="124010" x="4489450" y="6029325"/>
          <p14:tracePt t="124015" x="4465638" y="6061075"/>
          <p14:tracePt t="124024" x="4449763" y="6076950"/>
          <p14:tracePt t="124033" x="4433888" y="6116638"/>
          <p14:tracePt t="124040" x="4425950" y="6132513"/>
          <p14:tracePt t="124049" x="4418013" y="6164263"/>
          <p14:tracePt t="124057" x="4418013" y="6188075"/>
          <p14:tracePt t="124064" x="4418013" y="6211888"/>
          <p14:tracePt t="124072" x="4425950" y="6227763"/>
          <p14:tracePt t="124079" x="4433888" y="6243638"/>
          <p14:tracePt t="124088" x="4441825" y="6251575"/>
          <p14:tracePt t="124097" x="4457700" y="6259513"/>
          <p14:tracePt t="124105" x="4473575" y="6259513"/>
          <p14:tracePt t="124112" x="4481513" y="6259513"/>
          <p14:tracePt t="124121" x="4497388" y="6259513"/>
          <p14:tracePt t="124128" x="4513263" y="6259513"/>
          <p14:tracePt t="124136" x="4545013" y="6259513"/>
          <p14:tracePt t="124143" x="4568825" y="6259513"/>
          <p14:tracePt t="124152" x="4592638" y="6251575"/>
          <p14:tracePt t="124160" x="4624388" y="6243638"/>
          <p14:tracePt t="124169" x="4648200" y="6243638"/>
          <p14:tracePt t="124177" x="4672013" y="6235700"/>
          <p14:tracePt t="124184" x="4695825" y="6227763"/>
          <p14:tracePt t="124191" x="4729163" y="6211888"/>
          <p14:tracePt t="124199" x="4745038" y="6203950"/>
          <p14:tracePt t="124208" x="4776788" y="6196013"/>
          <p14:tracePt t="124216" x="4800600" y="6172200"/>
          <p14:tracePt t="124224" x="4816475" y="6148388"/>
          <p14:tracePt t="124232" x="4840288" y="6124575"/>
          <p14:tracePt t="124241" x="4856163" y="6108700"/>
          <p14:tracePt t="124248" x="4872038" y="6084888"/>
          <p14:tracePt t="124257" x="4895850" y="6037263"/>
          <p14:tracePt t="124264" x="4903788" y="6005513"/>
          <p14:tracePt t="124273" x="4911725" y="5964238"/>
          <p14:tracePt t="124281" x="4911725" y="5932488"/>
          <p14:tracePt t="124288" x="4911725" y="5884863"/>
          <p14:tracePt t="124297" x="4919663" y="5853113"/>
          <p14:tracePt t="124303" x="4919663" y="5813425"/>
          <p14:tracePt t="124311" x="4919663" y="5773738"/>
          <p14:tracePt t="124321" x="4903788" y="5741988"/>
          <p14:tracePt t="124328" x="4895850" y="5710238"/>
          <p14:tracePt t="124336" x="4887913" y="5678488"/>
          <p14:tracePt t="124344" x="4872038" y="5645150"/>
          <p14:tracePt t="124352" x="4856163" y="5613400"/>
          <p14:tracePt t="124360" x="4840288" y="5589588"/>
          <p14:tracePt t="124368" x="4816475" y="5557838"/>
          <p14:tracePt t="124376" x="4800600" y="5526088"/>
          <p14:tracePt t="124385" x="4784725" y="5510213"/>
          <p14:tracePt t="124393" x="4768850" y="5486400"/>
          <p14:tracePt t="124401" x="4752975" y="5462588"/>
          <p14:tracePt t="124410" x="4729163" y="5438775"/>
          <p14:tracePt t="124418" x="4713288" y="5414963"/>
          <p14:tracePt t="124424" x="4705350" y="5399088"/>
          <p14:tracePt t="124432" x="4687888" y="5383213"/>
          <p14:tracePt t="124440" x="4679950" y="5375275"/>
          <p14:tracePt t="124448" x="4664075" y="5351463"/>
          <p14:tracePt t="124457" x="4648200" y="5335588"/>
          <p14:tracePt t="124464" x="4632325" y="5319713"/>
          <p14:tracePt t="124473" x="4616450" y="5302250"/>
          <p14:tracePt t="124480" x="4608513" y="5302250"/>
          <p14:tracePt t="124489" x="4584700" y="5294313"/>
          <p14:tracePt t="124496" x="4568825" y="5294313"/>
          <p14:tracePt t="124505" x="4552950" y="5294313"/>
          <p14:tracePt t="124512" x="4537075" y="5294313"/>
          <p14:tracePt t="124520" x="4529138" y="5294313"/>
          <p14:tracePt t="124528" x="4521200" y="5294313"/>
          <p14:tracePt t="124536" x="4513263" y="5294313"/>
          <p14:tracePt t="124544" x="4505325" y="5294313"/>
          <p14:tracePt t="124552" x="4489450" y="5294313"/>
          <p14:tracePt t="124560" x="4481513" y="5302250"/>
          <p14:tracePt t="124569" x="4465638" y="5310188"/>
          <p14:tracePt t="124576" x="4441825" y="5327650"/>
          <p14:tracePt t="124585" x="4410075" y="5343525"/>
          <p14:tracePt t="124591" x="4378325" y="5359400"/>
          <p14:tracePt t="124599" x="4344988" y="5383213"/>
          <p14:tracePt t="124608" x="4329113" y="5407025"/>
          <p14:tracePt t="124616" x="4297363" y="5438775"/>
          <p14:tracePt t="124625" x="4281488" y="5454650"/>
          <p14:tracePt t="124632" x="4265613" y="5470525"/>
          <p14:tracePt t="124640" x="4249738" y="5494338"/>
          <p14:tracePt t="124647" x="4241800" y="5526088"/>
          <p14:tracePt t="124656" x="4233863" y="5549900"/>
          <p14:tracePt t="124664" x="4233863" y="5581650"/>
          <p14:tracePt t="124672" x="4233863" y="5613400"/>
          <p14:tracePt t="124680" x="4233863" y="5653088"/>
          <p14:tracePt t="124688" x="4233863" y="5686425"/>
          <p14:tracePt t="124696" x="4233863" y="5718175"/>
          <p14:tracePt t="124705" x="4233863" y="5757863"/>
          <p14:tracePt t="124711" x="4241800" y="5781675"/>
          <p14:tracePt t="124721" x="4241800" y="5829300"/>
          <p14:tracePt t="124728" x="4249738" y="5861050"/>
          <p14:tracePt t="124738" x="4257675" y="5892800"/>
          <p14:tracePt t="124746" x="4257675" y="5916613"/>
          <p14:tracePt t="124753" x="4273550" y="5948363"/>
          <p14:tracePt t="124762" x="4273550" y="5964238"/>
          <p14:tracePt t="124768" x="4281488" y="5980113"/>
          <p14:tracePt t="124776" x="4289425" y="6005513"/>
          <p14:tracePt t="124784" x="4297363" y="6021388"/>
          <p14:tracePt t="124793" x="4305300" y="6037263"/>
          <p14:tracePt t="124800" x="4321175" y="6053138"/>
          <p14:tracePt t="124809" x="4329113" y="6069013"/>
          <p14:tracePt t="124816" x="4337050" y="6076950"/>
          <p14:tracePt t="124824" x="4352925" y="6092825"/>
          <p14:tracePt t="124831" x="4370388" y="6108700"/>
          <p14:tracePt t="124840" x="4386263" y="6124575"/>
          <p14:tracePt t="124849" x="4410075" y="6140450"/>
          <p14:tracePt t="124857" x="4425950" y="6148388"/>
          <p14:tracePt t="124864" x="4457700" y="6164263"/>
          <p14:tracePt t="124873" x="4473575" y="6180138"/>
          <p14:tracePt t="124880" x="4489450" y="6188075"/>
          <p14:tracePt t="124887" x="4505325" y="6196013"/>
          <p14:tracePt t="124897" x="4521200" y="6196013"/>
          <p14:tracePt t="124906" x="4537075" y="6203950"/>
          <p14:tracePt t="124912" x="4552950" y="6211888"/>
          <p14:tracePt t="124920" x="4560888" y="6211888"/>
          <p14:tracePt t="124928" x="4576763" y="6211888"/>
          <p14:tracePt t="124935" x="4584700" y="6211888"/>
          <p14:tracePt t="124944" x="4600575" y="6211888"/>
          <p14:tracePt t="124952" x="4616450" y="6211888"/>
          <p14:tracePt t="124960" x="4632325" y="6211888"/>
          <p14:tracePt t="124968" x="4648200" y="6211888"/>
          <p14:tracePt t="124976" x="4664075" y="6211888"/>
          <p14:tracePt t="124984" x="4679950" y="6211888"/>
          <p14:tracePt t="124991" x="4695825" y="6203950"/>
          <p14:tracePt t="124999" x="4729163" y="6196013"/>
          <p14:tracePt t="125009" x="4745038" y="6180138"/>
          <p14:tracePt t="125016" x="4768850" y="6164263"/>
          <p14:tracePt t="125025" x="4800600" y="6148388"/>
          <p14:tracePt t="125032" x="4824413" y="6124575"/>
          <p14:tracePt t="125041" x="4848225" y="6092825"/>
          <p14:tracePt t="125048" x="4864100" y="6069013"/>
          <p14:tracePt t="125056" x="4879975" y="6037263"/>
          <p14:tracePt t="125064" x="4895850" y="6005513"/>
          <p14:tracePt t="125072" x="4903788" y="5972175"/>
          <p14:tracePt t="125080" x="4911725" y="5940425"/>
          <p14:tracePt t="125089" x="4919663" y="5916613"/>
          <p14:tracePt t="125096" x="4919663" y="5892800"/>
          <p14:tracePt t="125104" x="4919663" y="5853113"/>
          <p14:tracePt t="125111" x="4927600" y="5837238"/>
          <p14:tracePt t="125121" x="4927600" y="5805488"/>
          <p14:tracePt t="125128" x="4927600" y="5765800"/>
          <p14:tracePt t="125136" x="4919663" y="5741988"/>
          <p14:tracePt t="125144" x="4911725" y="5710238"/>
          <p14:tracePt t="125152" x="4911725" y="5678488"/>
          <p14:tracePt t="125161" x="4895850" y="5645150"/>
          <p14:tracePt t="125168" x="4879975" y="5613400"/>
          <p14:tracePt t="125176" x="4872038" y="5589588"/>
          <p14:tracePt t="125184" x="4856163" y="5565775"/>
          <p14:tracePt t="125193" x="4840288" y="5541963"/>
          <p14:tracePt t="125200" x="4824413" y="5510213"/>
          <p14:tracePt t="125209" x="4808538" y="5478463"/>
          <p14:tracePt t="125216" x="4792663" y="5462588"/>
          <p14:tracePt t="125224" x="4776788" y="5446713"/>
          <p14:tracePt t="125232" x="4760913" y="5422900"/>
          <p14:tracePt t="125240" x="4745038" y="5399088"/>
          <p14:tracePt t="125248" x="4729163" y="5383213"/>
          <p14:tracePt t="125257" x="4721225" y="5367338"/>
          <p14:tracePt t="125266" x="4713288" y="5359400"/>
          <p14:tracePt t="125272" x="4695825" y="5351463"/>
          <p14:tracePt t="125279" x="4695825" y="5343525"/>
          <p14:tracePt t="125290" x="4679950" y="5327650"/>
          <p14:tracePt t="125296" x="4672013" y="5327650"/>
          <p14:tracePt t="125304" x="4664075" y="5327650"/>
          <p14:tracePt t="125321" x="4648200" y="5319713"/>
          <p14:tracePt t="125335" x="4632325" y="5310188"/>
          <p14:tracePt t="125343" x="4616450" y="5310188"/>
          <p14:tracePt t="125353" x="4592638" y="5310188"/>
          <p14:tracePt t="125360" x="4584700" y="5310188"/>
          <p14:tracePt t="125368" x="4560888" y="5310188"/>
          <p14:tracePt t="125376" x="4545013" y="5310188"/>
          <p14:tracePt t="125384" x="4529138" y="5319713"/>
          <p14:tracePt t="125392" x="4505325" y="5319713"/>
          <p14:tracePt t="125400" x="4481513" y="5335588"/>
          <p14:tracePt t="125409" x="4457700" y="5335588"/>
          <p14:tracePt t="125416" x="4441825" y="5351463"/>
          <p14:tracePt t="125424" x="4410075" y="5359400"/>
          <p14:tracePt t="125432" x="4394200" y="5375275"/>
          <p14:tracePt t="125441" x="4362450" y="5391150"/>
          <p14:tracePt t="125448" x="4344988" y="5414963"/>
          <p14:tracePt t="125455" x="4329113" y="5430838"/>
          <p14:tracePt t="125465" x="4305300" y="5462588"/>
          <p14:tracePt t="125472" x="4281488" y="5494338"/>
          <p14:tracePt t="125480" x="4265613" y="5526088"/>
          <p14:tracePt t="125490" x="4241800" y="5573713"/>
          <p14:tracePt t="125497" x="4225925" y="5605463"/>
          <p14:tracePt t="125505" x="4217988" y="5629275"/>
          <p14:tracePt t="125513" x="4210050" y="5662613"/>
          <p14:tracePt t="125520" x="4202113" y="5686425"/>
          <p14:tracePt t="125529" x="4202113" y="5718175"/>
          <p14:tracePt t="125536" x="4202113" y="5749925"/>
          <p14:tracePt t="125544" x="4202113" y="5781675"/>
          <p14:tracePt t="125552" x="4210050" y="5797550"/>
          <p14:tracePt t="125560" x="4225925" y="5821363"/>
          <p14:tracePt t="125567" x="4241800" y="5845175"/>
          <p14:tracePt t="125576" x="4249738" y="5868988"/>
          <p14:tracePt t="125584" x="4273550" y="5900738"/>
          <p14:tracePt t="125593" x="4289425" y="5924550"/>
          <p14:tracePt t="125600" x="4297363" y="5948363"/>
          <p14:tracePt t="125609" x="4313238" y="5972175"/>
          <p14:tracePt t="125617" x="4329113" y="5995988"/>
          <p14:tracePt t="125624" x="4337050" y="6013450"/>
          <p14:tracePt t="125631" x="4352925" y="6037263"/>
          <p14:tracePt t="125640" x="4370388" y="6061075"/>
          <p14:tracePt t="125648" x="4378325" y="6076950"/>
          <p14:tracePt t="125657" x="4386263" y="6108700"/>
          <p14:tracePt t="125664" x="4402138" y="6124575"/>
          <p14:tracePt t="125673" x="4425950" y="6156325"/>
          <p14:tracePt t="125680" x="4441825" y="6172200"/>
          <p14:tracePt t="125689" x="4457700" y="6196013"/>
          <p14:tracePt t="125697" x="4473575" y="6211888"/>
          <p14:tracePt t="125705" x="4481513" y="6219825"/>
          <p14:tracePt t="125712" x="4489450" y="6227763"/>
          <p14:tracePt t="125720" x="4497388" y="6235700"/>
          <p14:tracePt t="125728" x="4513263" y="6243638"/>
          <p14:tracePt t="125744" x="4521200" y="6251575"/>
          <p14:tracePt t="125752" x="4529138" y="6251575"/>
          <p14:tracePt t="125769" x="4545013" y="6251575"/>
          <p14:tracePt t="125776" x="4552950" y="6251575"/>
          <p14:tracePt t="125784" x="4560888" y="6251575"/>
          <p14:tracePt t="125792" x="4576763" y="6251575"/>
          <p14:tracePt t="125800" x="4584700" y="6251575"/>
          <p14:tracePt t="125809" x="4600575" y="6251575"/>
          <p14:tracePt t="125818" x="4624388" y="6243638"/>
          <p14:tracePt t="125833" x="4656138" y="6235700"/>
          <p14:tracePt t="125840" x="4687888" y="6235700"/>
          <p14:tracePt t="125848" x="4713288" y="6227763"/>
          <p14:tracePt t="125855" x="4745038" y="6219825"/>
          <p14:tracePt t="125864" x="4768850" y="6203950"/>
          <p14:tracePt t="125873" x="4800600" y="6188075"/>
          <p14:tracePt t="125880" x="4824413" y="6172200"/>
          <p14:tracePt t="125888" x="4848225" y="6164263"/>
          <p14:tracePt t="125896" x="4872038" y="6140450"/>
          <p14:tracePt t="125905" x="4887913" y="6124575"/>
          <p14:tracePt t="125914" x="4911725" y="6108700"/>
          <p14:tracePt t="125920" x="4927600" y="6076950"/>
          <p14:tracePt t="125928" x="4935538" y="6045200"/>
          <p14:tracePt t="125935" x="4951413" y="6021388"/>
          <p14:tracePt t="125944" x="4967288" y="5988050"/>
          <p14:tracePt t="125952" x="4975225" y="5948363"/>
          <p14:tracePt t="125960" x="4983163" y="5900738"/>
          <p14:tracePt t="125968" x="4991100" y="5853113"/>
          <p14:tracePt t="125976" x="4991100" y="5805488"/>
          <p14:tracePt t="125984" x="4991100" y="5773738"/>
          <p14:tracePt t="125992" x="4991100" y="5741988"/>
          <p14:tracePt t="126001" x="4991100" y="5710238"/>
          <p14:tracePt t="126008" x="4991100" y="5686425"/>
          <p14:tracePt t="126016" x="4991100" y="5662613"/>
          <p14:tracePt t="126023" x="4991100" y="5629275"/>
          <p14:tracePt t="126032" x="4991100" y="5613400"/>
          <p14:tracePt t="126040" x="4967288" y="5565775"/>
          <p14:tracePt t="126048" x="4959350" y="5541963"/>
          <p14:tracePt t="126057" x="4935538" y="5502275"/>
          <p14:tracePt t="126064" x="4919663" y="5470525"/>
          <p14:tracePt t="126072" x="4895850" y="5430838"/>
          <p14:tracePt t="126080" x="4879975" y="5399088"/>
          <p14:tracePt t="126089" x="4856163" y="5367338"/>
          <p14:tracePt t="126097" x="4832350" y="5327650"/>
          <p14:tracePt t="126104" x="4808538" y="5302250"/>
          <p14:tracePt t="126113" x="4784725" y="5262563"/>
          <p14:tracePt t="126122" x="4768850" y="5246688"/>
          <p14:tracePt t="126129" x="4745038" y="5222875"/>
          <p14:tracePt t="126138" x="4729163" y="5199063"/>
          <p14:tracePt t="126144" x="4705350" y="5183188"/>
          <p14:tracePt t="126152" x="4687888" y="5167313"/>
          <p14:tracePt t="126161" x="4672013" y="5151438"/>
          <p14:tracePt t="126168" x="4664075" y="5151438"/>
          <p14:tracePt t="126176" x="4656138" y="5151438"/>
          <p14:tracePt t="126184" x="4640263" y="5143500"/>
          <p14:tracePt t="126192" x="4632325" y="5135563"/>
          <p14:tracePt t="126200" x="4616450" y="5135563"/>
          <p14:tracePt t="126209" x="4584700" y="5135563"/>
          <p14:tracePt t="126216" x="4568825" y="5135563"/>
          <p14:tracePt t="126225" x="4537075" y="5143500"/>
          <p14:tracePt t="126232" x="4513263" y="5159375"/>
          <p14:tracePt t="126240" x="4481513" y="5159375"/>
          <p14:tracePt t="126249" x="4457700" y="5175250"/>
          <p14:tracePt t="126256" x="4425950" y="5191125"/>
          <p14:tracePt t="126264" x="4394200" y="5207000"/>
          <p14:tracePt t="126272" x="4370388" y="5222875"/>
          <p14:tracePt t="126280" x="4337050" y="5238750"/>
          <p14:tracePt t="126288" x="4305300" y="5254625"/>
          <p14:tracePt t="126296" x="4289425" y="5270500"/>
          <p14:tracePt t="126304" x="4265613" y="5294313"/>
          <p14:tracePt t="126312" x="4249738" y="5310188"/>
          <p14:tracePt t="126320" x="4225925" y="5335588"/>
          <p14:tracePt t="126329" x="4202113" y="5359400"/>
          <p14:tracePt t="126337" x="4186238" y="5391150"/>
          <p14:tracePt t="126344" x="4170363" y="5422900"/>
          <p14:tracePt t="126352" x="4154488" y="5454650"/>
          <p14:tracePt t="126360" x="4138613" y="5486400"/>
          <p14:tracePt t="126368" x="4130675" y="5518150"/>
          <p14:tracePt t="126376" x="4122738" y="5557838"/>
          <p14:tracePt t="126384" x="4122738" y="5589588"/>
          <p14:tracePt t="126393" x="4122738" y="5621338"/>
          <p14:tracePt t="126400" x="4122738" y="5653088"/>
          <p14:tracePt t="126408" x="4122738" y="5686425"/>
          <p14:tracePt t="126416" x="4130675" y="5726113"/>
          <p14:tracePt t="126424" x="4138613" y="5765800"/>
          <p14:tracePt t="126432" x="4146550" y="5797550"/>
          <p14:tracePt t="126440" x="4170363" y="5837238"/>
          <p14:tracePt t="126448" x="4186238" y="5884863"/>
          <p14:tracePt t="126457" x="4210050" y="5916613"/>
          <p14:tracePt t="126464" x="4233863" y="5956300"/>
          <p14:tracePt t="126471" x="4249738" y="5988050"/>
          <p14:tracePt t="126480" x="4273550" y="6029325"/>
          <p14:tracePt t="126488" x="4289425" y="6053138"/>
          <p14:tracePt t="126496" x="4305300" y="6076950"/>
          <p14:tracePt t="126505" x="4321175" y="6108700"/>
          <p14:tracePt t="126512" x="4337050" y="6132513"/>
          <p14:tracePt t="126521" x="4352925" y="6156325"/>
          <p14:tracePt t="126528" x="4378325" y="6188075"/>
          <p14:tracePt t="126535" x="4386263" y="6211888"/>
          <p14:tracePt t="126544" x="4402138" y="6235700"/>
          <p14:tracePt t="126553" x="4418013" y="6259513"/>
          <p14:tracePt t="126561" x="4433888" y="6291263"/>
          <p14:tracePt t="126568" x="4457700" y="6315075"/>
          <p14:tracePt t="126576" x="4473575" y="6330950"/>
          <p14:tracePt t="126584" x="4489450" y="6348413"/>
          <p14:tracePt t="126593" x="4505325" y="6364288"/>
          <p14:tracePt t="126601" x="4521200" y="6380163"/>
          <p14:tracePt t="126609" x="4537075" y="6388100"/>
          <p14:tracePt t="126617" x="4552950" y="6396038"/>
          <p14:tracePt t="126625" x="4568825" y="6396038"/>
          <p14:tracePt t="126634" x="4584700" y="6396038"/>
          <p14:tracePt t="126641" x="4600575" y="6403975"/>
          <p14:tracePt t="126649" x="4624388" y="6403975"/>
          <p14:tracePt t="126658" x="4656138" y="6403975"/>
          <p14:tracePt t="126665" x="4695825" y="6403975"/>
          <p14:tracePt t="126672" x="4729163" y="6396038"/>
          <p14:tracePt t="126680" x="4768850" y="6388100"/>
          <p14:tracePt t="126688" x="4816475" y="6372225"/>
          <p14:tracePt t="126696" x="4856163" y="6356350"/>
          <p14:tracePt t="126705" x="4903788" y="6338888"/>
          <p14:tracePt t="126712" x="4943475" y="6307138"/>
          <p14:tracePt t="126721" x="4983163" y="6291263"/>
          <p14:tracePt t="126728" x="5022850" y="6267450"/>
          <p14:tracePt t="126737" x="5056188" y="6235700"/>
          <p14:tracePt t="126745" x="5072063" y="6211888"/>
          <p14:tracePt t="126753" x="5087938" y="6180138"/>
          <p14:tracePt t="126760" x="5103813" y="6156325"/>
          <p14:tracePt t="126769" x="5111750" y="6124575"/>
          <p14:tracePt t="126776" x="5111750" y="6084888"/>
          <p14:tracePt t="126785" x="5119688" y="6053138"/>
          <p14:tracePt t="126792" x="5119688" y="6013450"/>
          <p14:tracePt t="126800" x="5119688" y="5980113"/>
          <p14:tracePt t="126808" x="5119688" y="5940425"/>
          <p14:tracePt t="126816" x="5111750" y="5892800"/>
          <p14:tracePt t="126825" x="5103813" y="5861050"/>
          <p14:tracePt t="126833" x="5087938" y="5813425"/>
          <p14:tracePt t="126841" x="5064125" y="5757863"/>
          <p14:tracePt t="126857" x="5006975" y="5653088"/>
          <p14:tracePt t="126864" x="4975225" y="5605463"/>
          <p14:tracePt t="126872" x="4951413" y="5573713"/>
          <p14:tracePt t="126880" x="4927600" y="5541963"/>
          <p14:tracePt t="126888" x="4903788" y="5510213"/>
          <p14:tracePt t="126896" x="4872038" y="5478463"/>
          <p14:tracePt t="126905" x="4856163" y="5454650"/>
          <p14:tracePt t="126912" x="4840288" y="5438775"/>
          <p14:tracePt t="126921" x="4816475" y="5422900"/>
          <p14:tracePt t="126928" x="4800600" y="5407025"/>
          <p14:tracePt t="126937" x="4776788" y="5391150"/>
          <p14:tracePt t="126943" x="4768850" y="5383213"/>
          <p14:tracePt t="126952" x="4745038" y="5375275"/>
          <p14:tracePt t="126961" x="4729163" y="5375275"/>
          <p14:tracePt t="126968" x="4713288" y="5375275"/>
          <p14:tracePt t="126976" x="4695825" y="5375275"/>
          <p14:tracePt t="126984" x="4672013" y="5375275"/>
          <p14:tracePt t="126993" x="4656138" y="5375275"/>
          <p14:tracePt t="127001" x="4632325" y="5383213"/>
          <p14:tracePt t="127008" x="4608513" y="5383213"/>
          <p14:tracePt t="127016" x="4584700" y="5383213"/>
          <p14:tracePt t="127024" x="4568825" y="5399088"/>
          <p14:tracePt t="127032" x="4552950" y="5399088"/>
          <p14:tracePt t="127040" x="4537075" y="5414963"/>
          <p14:tracePt t="127048" x="4529138" y="5422900"/>
          <p14:tracePt t="127058" x="4521200" y="5430838"/>
          <p14:tracePt t="127064" x="4505325" y="5438775"/>
          <p14:tracePt t="127072" x="4497388" y="5446713"/>
          <p14:tracePt t="127081" x="4489450" y="5454650"/>
          <p14:tracePt t="127096" x="4473575" y="5470525"/>
          <p14:tracePt t="127105" x="4465638" y="5478463"/>
          <p14:tracePt t="127113" x="4457700" y="5486400"/>
          <p14:tracePt t="127121" x="4449763" y="5502275"/>
          <p14:tracePt t="127128" x="4449763" y="5510213"/>
          <p14:tracePt t="127137" x="4433888" y="5534025"/>
          <p14:tracePt t="127145" x="4433888" y="5541963"/>
          <p14:tracePt t="127152" x="4418013" y="5565775"/>
          <p14:tracePt t="127160" x="4418013" y="5573713"/>
          <p14:tracePt t="127168" x="4402138" y="5597525"/>
          <p14:tracePt t="127176" x="4394200" y="5621338"/>
          <p14:tracePt t="127184" x="4386263" y="5645150"/>
          <p14:tracePt t="127193" x="4378325" y="5670550"/>
          <p14:tracePt t="127201" x="4370388" y="5686425"/>
          <p14:tracePt t="127209" x="4362450" y="5718175"/>
          <p14:tracePt t="127218" x="4352925" y="5749925"/>
          <p14:tracePt t="127226" x="4352925" y="5765800"/>
          <p14:tracePt t="127232" x="4352925" y="5789613"/>
          <p14:tracePt t="127241" x="4352925" y="5813425"/>
          <p14:tracePt t="127248" x="4352925" y="5837238"/>
          <p14:tracePt t="127256" x="4362450" y="5845175"/>
          <p14:tracePt t="127264" x="4362450" y="5861050"/>
          <p14:tracePt t="127272" x="4370388" y="5876925"/>
          <p14:tracePt t="127280" x="4378325" y="5892800"/>
          <p14:tracePt t="127296" x="4386263" y="5908675"/>
          <p14:tracePt t="127305" x="4394200" y="5916613"/>
          <p14:tracePt t="127320" x="4402138" y="5924550"/>
          <p14:tracePt t="127328" x="4410075" y="5940425"/>
          <p14:tracePt t="127337" x="4425950" y="5956300"/>
          <p14:tracePt t="127353" x="4441825" y="5972175"/>
          <p14:tracePt t="127361" x="4449763" y="5988050"/>
          <p14:tracePt t="127370" x="4457700" y="5995988"/>
          <p14:tracePt t="127378" x="4473575" y="6013450"/>
          <p14:tracePt t="127385" x="4473575" y="6021388"/>
          <p14:tracePt t="127393" x="4481513" y="6029325"/>
          <p14:tracePt t="127401" x="4489450" y="6037263"/>
          <p14:tracePt t="127408" x="4505325" y="6053138"/>
          <p14:tracePt t="127416" x="4513263" y="6061075"/>
          <p14:tracePt t="127425" x="4521200" y="6069013"/>
          <p14:tracePt t="127432" x="4529138" y="6076950"/>
          <p14:tracePt t="127440" x="4537075" y="6076950"/>
          <p14:tracePt t="127448" x="4552950" y="6084888"/>
          <p14:tracePt t="127464" x="4560888" y="6092825"/>
          <p14:tracePt t="127777" x="4568825" y="6092825"/>
          <p14:tracePt t="127802" x="4576763" y="6092825"/>
          <p14:tracePt t="127808" x="4584700" y="6084888"/>
          <p14:tracePt t="127818" x="4600575" y="6084888"/>
          <p14:tracePt t="127825" x="4616450" y="6069013"/>
          <p14:tracePt t="127833" x="4632325" y="6061075"/>
          <p14:tracePt t="127849" x="4656138" y="6029325"/>
          <p14:tracePt t="127856" x="4695825" y="5980113"/>
          <p14:tracePt t="127865" x="4713288" y="5948363"/>
          <p14:tracePt t="127872" x="4729163" y="5908675"/>
          <p14:tracePt t="127880" x="4752975" y="5861050"/>
          <p14:tracePt t="127889" x="4760913" y="5821363"/>
          <p14:tracePt t="127896" x="4800600" y="5741988"/>
          <p14:tracePt t="127905" x="4856163" y="5662613"/>
          <p14:tracePt t="127912" x="4887913" y="5597525"/>
          <p14:tracePt t="127920" x="4911725" y="5502275"/>
          <p14:tracePt t="127928" x="4935538" y="5438775"/>
          <p14:tracePt t="127936" x="4935538" y="5375275"/>
          <p14:tracePt t="127945" x="4951413" y="5310188"/>
          <p14:tracePt t="127953" x="4951413" y="5246688"/>
          <p14:tracePt t="127961" x="4951413" y="5199063"/>
          <p14:tracePt t="127969" x="4935538" y="5135563"/>
          <p14:tracePt t="127976" x="4919663" y="5072063"/>
          <p14:tracePt t="127984" x="4903788" y="5008563"/>
          <p14:tracePt t="127992" x="4872038" y="4943475"/>
          <p14:tracePt t="128000" x="4840288" y="4903788"/>
          <p14:tracePt t="128008" x="4800600" y="4832350"/>
          <p14:tracePt t="128016" x="4760913" y="4768850"/>
          <p14:tracePt t="128025" x="4721225" y="4705350"/>
          <p14:tracePt t="128034" x="4656138" y="4616450"/>
          <p14:tracePt t="128041" x="4608513" y="4552950"/>
          <p14:tracePt t="128048" x="4560888" y="4489450"/>
          <p14:tracePt t="128056" x="4505325" y="4425950"/>
          <p14:tracePt t="128065" x="4433888" y="4362450"/>
          <p14:tracePt t="128072" x="4378325" y="4306888"/>
          <p14:tracePt t="128080" x="4297363" y="4249738"/>
          <p14:tracePt t="128089" x="4210050" y="4186238"/>
          <p14:tracePt t="128097" x="4146550" y="4138613"/>
          <p14:tracePt t="128104" x="4059238" y="4090988"/>
          <p14:tracePt t="128112" x="3978275" y="4043363"/>
          <p14:tracePt t="128122" x="3898900" y="4003675"/>
          <p14:tracePt t="128129" x="3819525" y="3963988"/>
          <p14:tracePt t="128137" x="3732213" y="3922713"/>
          <p14:tracePt t="128145" x="3676650" y="3906838"/>
          <p14:tracePt t="128152" x="3595688" y="3875088"/>
          <p14:tracePt t="128160" x="3532188" y="3851275"/>
          <p14:tracePt t="128168" x="3476625" y="3827463"/>
          <p14:tracePt t="128177" x="3429000" y="3811588"/>
          <p14:tracePt t="128184" x="3373438" y="3795713"/>
          <p14:tracePt t="128193" x="3333750" y="3787775"/>
          <p14:tracePt t="128201" x="3300413" y="3779838"/>
          <p14:tracePt t="128208" x="3268663" y="3771900"/>
          <p14:tracePt t="128216" x="3236913" y="3771900"/>
          <p14:tracePt t="128226" x="3205163" y="3756025"/>
          <p14:tracePt t="128233" x="3181350" y="3756025"/>
          <p14:tracePt t="128241" x="3165475" y="3756025"/>
          <p14:tracePt t="128249" x="3141663" y="3756025"/>
          <p14:tracePt t="128257" x="3133725" y="3756025"/>
          <p14:tracePt t="128266" x="3109913" y="3748088"/>
          <p14:tracePt t="128275" x="3101975" y="3740150"/>
          <p14:tracePt t="128280" x="3094038" y="3740150"/>
          <p14:tracePt t="128289" x="3086100" y="3740150"/>
          <p14:tracePt t="128296" x="3070225" y="3732213"/>
          <p14:tracePt t="128304" x="3054350" y="3724275"/>
          <p14:tracePt t="128313" x="3030538" y="3716338"/>
          <p14:tracePt t="128321" x="3006725" y="3708400"/>
          <p14:tracePt t="128329" x="2982913" y="3700463"/>
          <p14:tracePt t="128337" x="2957513" y="3684588"/>
          <p14:tracePt t="128345" x="2925763" y="3676650"/>
          <p14:tracePt t="128353" x="2894013" y="3668713"/>
          <p14:tracePt t="128361" x="2862263" y="3652838"/>
          <p14:tracePt t="128369" x="2838450" y="3636963"/>
          <p14:tracePt t="128376" x="2814638" y="3629025"/>
          <p14:tracePt t="128384" x="2790825" y="3621088"/>
          <p14:tracePt t="128392" x="2767013" y="3605213"/>
          <p14:tracePt t="128400" x="2751138" y="3605213"/>
          <p14:tracePt t="128408" x="2735263" y="3587750"/>
          <p14:tracePt t="128416" x="2711450" y="3579813"/>
          <p14:tracePt t="128425" x="2703513" y="3571875"/>
          <p14:tracePt t="128434" x="2695575" y="3563938"/>
          <p14:tracePt t="128440" x="2679700" y="3556000"/>
          <p14:tracePt t="128450" x="2663825" y="3540125"/>
          <p14:tracePt t="128457" x="2655888" y="3540125"/>
          <p14:tracePt t="128465" x="2647950" y="3532188"/>
          <p14:tracePt t="128474" x="2632075" y="3524250"/>
          <p14:tracePt t="128481" x="2616200" y="3508375"/>
          <p14:tracePt t="128489" x="2598738" y="3492500"/>
          <p14:tracePt t="128496" x="2574925" y="3476625"/>
          <p14:tracePt t="128505" x="2559050" y="3468688"/>
          <p14:tracePt t="128512" x="2535238" y="3452813"/>
          <p14:tracePt t="128521" x="2503488" y="3429000"/>
          <p14:tracePt t="128529" x="2487613" y="3421063"/>
          <p14:tracePt t="128536" x="2463800" y="3413125"/>
          <p14:tracePt t="128546" x="2439988" y="3397250"/>
          <p14:tracePt t="128553" x="2424113" y="3381375"/>
          <p14:tracePt t="128560" x="2416175" y="3381375"/>
          <p14:tracePt t="128568" x="2408238" y="3373438"/>
          <p14:tracePt t="128576" x="2400300" y="3373438"/>
          <p14:tracePt t="128584" x="2392363" y="3365500"/>
          <p14:tracePt t="128592" x="2384425" y="3365500"/>
          <p14:tracePt t="128625" x="2376488" y="3357563"/>
          <p14:tracePt t="128648" x="2368550" y="3357563"/>
          <p14:tracePt t="128656" x="2360613" y="3357563"/>
          <p14:tracePt t="128672" x="2360613" y="3349625"/>
          <p14:tracePt t="128681" x="2344738" y="3341688"/>
          <p14:tracePt t="128697" x="2336800" y="3341688"/>
          <p14:tracePt t="128705" x="2328863" y="3341688"/>
          <p14:tracePt t="128713" x="2320925" y="3341688"/>
          <p14:tracePt t="128721" x="2312988" y="3341688"/>
          <p14:tracePt t="128728" x="2305050" y="3341688"/>
          <p14:tracePt t="128737" x="2297113" y="3333750"/>
          <p14:tracePt t="128744" x="2289175" y="3325813"/>
          <p14:tracePt t="128761" x="2281238" y="3325813"/>
          <p14:tracePt t="128768" x="2273300" y="3325813"/>
          <p14:tracePt t="128777" x="2265363" y="3325813"/>
          <p14:tracePt t="128793" x="2255838" y="3325813"/>
          <p14:tracePt t="128808" x="2247900" y="3325813"/>
          <p14:tracePt t="128816" x="2239963" y="3317875"/>
          <p14:tracePt t="128834" x="2224088" y="3317875"/>
          <p14:tracePt t="128849" x="2208213" y="3317875"/>
          <p14:tracePt t="128873" x="2200275" y="3317875"/>
          <p14:tracePt t="128897" x="2192338" y="3317875"/>
          <p14:tracePt t="129161" x="2184400" y="3317875"/>
          <p14:tracePt t="129169" x="2176463" y="3317875"/>
          <p14:tracePt t="129177" x="2168525" y="3317875"/>
          <p14:tracePt t="129184" x="2152650" y="3317875"/>
          <p14:tracePt t="129192" x="2144713" y="3317875"/>
          <p14:tracePt t="129202" x="2128838" y="3317875"/>
          <p14:tracePt t="129209" x="2120900" y="3317875"/>
          <p14:tracePt t="129217" x="2097088" y="3317875"/>
          <p14:tracePt t="129226" x="2089150" y="3317875"/>
          <p14:tracePt t="129233" x="2081213" y="3317875"/>
          <p14:tracePt t="129241" x="2073275" y="3317875"/>
          <p14:tracePt t="129248" x="2065338" y="3317875"/>
          <p14:tracePt t="129273" x="2057400" y="3317875"/>
          <p14:tracePt t="129298" x="2049463" y="3325813"/>
          <p14:tracePt t="129305" x="2041525" y="3325813"/>
          <p14:tracePt t="129312" x="2025650" y="3325813"/>
          <p14:tracePt t="129338" x="2017713" y="3333750"/>
          <p14:tracePt t="129346" x="2009775" y="3333750"/>
          <p14:tracePt t="129361" x="2001838" y="3333750"/>
          <p14:tracePt t="129377" x="1993900" y="3333750"/>
          <p14:tracePt t="129402" x="1985963" y="3333750"/>
          <p14:tracePt t="130505" x="2001838" y="3333750"/>
          <p14:tracePt t="130512" x="2017713" y="3333750"/>
          <p14:tracePt t="130520" x="2033588" y="3333750"/>
          <p14:tracePt t="130528" x="2049463" y="3333750"/>
          <p14:tracePt t="130538" x="2073275" y="3333750"/>
          <p14:tracePt t="130545" x="2089150" y="3325813"/>
          <p14:tracePt t="130553" x="2105025" y="3325813"/>
          <p14:tracePt t="130560" x="2120900" y="3325813"/>
          <p14:tracePt t="130569" x="2136775" y="3317875"/>
          <p14:tracePt t="130576" x="2144713" y="3317875"/>
          <p14:tracePt t="130585" x="2160588" y="3317875"/>
          <p14:tracePt t="130593" x="2176463" y="3317875"/>
          <p14:tracePt t="130601" x="2192338" y="3317875"/>
          <p14:tracePt t="130610" x="2208213" y="3309938"/>
          <p14:tracePt t="130616" x="2224088" y="3309938"/>
          <p14:tracePt t="130624" x="2247900" y="3302000"/>
          <p14:tracePt t="130632" x="2273300" y="3302000"/>
          <p14:tracePt t="130641" x="2305050" y="3302000"/>
          <p14:tracePt t="130649" x="2352675" y="3294063"/>
          <p14:tracePt t="130665" x="2384425" y="3286125"/>
          <p14:tracePt t="130673" x="2439988" y="3278188"/>
          <p14:tracePt t="130680" x="2463800" y="3278188"/>
          <p14:tracePt t="130688" x="2503488" y="3278188"/>
          <p14:tracePt t="130696" x="2527300" y="3278188"/>
          <p14:tracePt t="130706" x="2543175" y="3278188"/>
          <p14:tracePt t="130713" x="2559050" y="3278188"/>
          <p14:tracePt t="130721" x="2574925" y="3278188"/>
          <p14:tracePt t="130729" x="2590800" y="3278188"/>
          <p14:tracePt t="130737" x="2624138" y="3278188"/>
          <p14:tracePt t="130744" x="2647950" y="3278188"/>
          <p14:tracePt t="130753" x="2671763" y="3278188"/>
          <p14:tracePt t="130760" x="2711450" y="3270250"/>
          <p14:tracePt t="130770" x="2759075" y="3270250"/>
          <p14:tracePt t="130777" x="2790825" y="3270250"/>
          <p14:tracePt t="130785" x="2830513" y="3262313"/>
          <p14:tracePt t="130792" x="2862263" y="3262313"/>
          <p14:tracePt t="130800" x="2909888" y="3262313"/>
          <p14:tracePt t="130809" x="2941638" y="3262313"/>
          <p14:tracePt t="130818" x="2967038" y="3262313"/>
          <p14:tracePt t="130825" x="2990850" y="3262313"/>
          <p14:tracePt t="130833" x="3006725" y="3262313"/>
          <p14:tracePt t="130841" x="3014663" y="3262313"/>
          <p14:tracePt t="130850" x="3022600" y="3262313"/>
          <p14:tracePt t="130856" x="3030538" y="3262313"/>
          <p14:tracePt t="130865" x="3038475" y="3262313"/>
          <p14:tracePt t="130872" x="3046413" y="3262313"/>
          <p14:tracePt t="130889" x="3054350" y="3262313"/>
          <p14:tracePt t="131282" x="3062288" y="3262313"/>
          <p14:tracePt t="131289" x="3070225" y="3262313"/>
          <p14:tracePt t="131337" x="3078163" y="3262313"/>
          <p14:tracePt t="131345" x="3086100" y="3262313"/>
          <p14:tracePt t="131360" x="3094038" y="3262313"/>
          <p14:tracePt t="131369" x="3101975" y="3262313"/>
          <p14:tracePt t="131432" x="3109913" y="3262313"/>
          <p14:tracePt t="131450" x="3117850" y="3262313"/>
          <p14:tracePt t="131465" x="3125788" y="3262313"/>
          <p14:tracePt t="131521" x="3133725" y="3262313"/>
          <p14:tracePt t="131536" x="3141663" y="3262313"/>
          <p14:tracePt t="131553" x="3149600" y="3262313"/>
          <p14:tracePt t="131562" x="3157538" y="3262313"/>
          <p14:tracePt t="131569" x="3173413" y="3262313"/>
          <p14:tracePt t="131578" x="3189288" y="3270250"/>
          <p14:tracePt t="131593" x="3197225" y="3270250"/>
          <p14:tracePt t="131608" x="3213100" y="3286125"/>
          <p14:tracePt t="131705" x="3221038" y="3286125"/>
          <p14:tracePt t="131730" x="3228975" y="3286125"/>
          <p14:tracePt t="131738" x="3244850" y="3286125"/>
          <p14:tracePt t="131745" x="3260725" y="3294063"/>
          <p14:tracePt t="131753" x="3276600" y="3302000"/>
          <p14:tracePt t="131762" x="3292475" y="3302000"/>
          <p14:tracePt t="131769" x="3308350" y="3302000"/>
          <p14:tracePt t="131776" x="3325813" y="3309938"/>
          <p14:tracePt t="131793" x="3341688" y="3309938"/>
          <p14:tracePt t="131801" x="3381375" y="3317875"/>
          <p14:tracePt t="131810" x="3413125" y="3317875"/>
          <p14:tracePt t="131818" x="3444875" y="3317875"/>
          <p14:tracePt t="131825" x="3468688" y="3317875"/>
          <p14:tracePt t="131833" x="3492500" y="3317875"/>
          <p14:tracePt t="131841" x="3508375" y="3317875"/>
          <p14:tracePt t="131849" x="3524250" y="3317875"/>
          <p14:tracePt t="131857" x="3548063" y="3317875"/>
          <p14:tracePt t="131865" x="3563938" y="3317875"/>
          <p14:tracePt t="131873" x="3587750" y="3317875"/>
          <p14:tracePt t="131880" x="3595688" y="3317875"/>
          <p14:tracePt t="131889" x="3603625" y="3317875"/>
          <p14:tracePt t="131905" x="3611563" y="3317875"/>
          <p14:tracePt t="131944" x="3619500" y="3309938"/>
          <p14:tracePt t="131969" x="3627438" y="3309938"/>
          <p14:tracePt t="131986" x="3635375" y="3309938"/>
          <p14:tracePt t="132000" x="3643313" y="3309938"/>
          <p14:tracePt t="132010" x="3651250" y="3309938"/>
          <p14:tracePt t="132025" x="3668713" y="3309938"/>
          <p14:tracePt t="132042" x="3676650" y="3309938"/>
          <p14:tracePt t="132056" x="3684588" y="3309938"/>
          <p14:tracePt t="132249" x="3676650" y="3309938"/>
          <p14:tracePt t="132258" x="3660775" y="3309938"/>
          <p14:tracePt t="132265" x="3651250" y="3317875"/>
          <p14:tracePt t="132273" x="3627438" y="3317875"/>
          <p14:tracePt t="132281" x="3611563" y="3325813"/>
          <p14:tracePt t="132289" x="3587750" y="3333750"/>
          <p14:tracePt t="132298" x="3556000" y="3333750"/>
          <p14:tracePt t="132306" x="3524250" y="3349625"/>
          <p14:tracePt t="132313" x="3508375" y="3349625"/>
          <p14:tracePt t="132321" x="3492500" y="3349625"/>
          <p14:tracePt t="132329" x="3484563" y="3349625"/>
          <p14:tracePt t="132337" x="3476625" y="3349625"/>
          <p14:tracePt t="132352" x="3468688" y="3357563"/>
          <p14:tracePt t="132394" x="3460750" y="3357563"/>
          <p14:tracePt t="132401" x="3452813" y="3365500"/>
          <p14:tracePt t="132418" x="3444875" y="3365500"/>
          <p14:tracePt t="132425" x="3436938" y="3365500"/>
          <p14:tracePt t="132433" x="3429000" y="3365500"/>
          <p14:tracePt t="132442" x="3413125" y="3365500"/>
          <p14:tracePt t="132449" x="3405188" y="3365500"/>
          <p14:tracePt t="132456" x="3397250" y="3365500"/>
          <p14:tracePt t="132465" x="3389313" y="3365500"/>
          <p14:tracePt t="132473" x="3381375" y="3365500"/>
          <p14:tracePt t="132602" x="3389313" y="3365500"/>
          <p14:tracePt t="132609" x="3405188" y="3365500"/>
          <p14:tracePt t="132617" x="3413125" y="3365500"/>
          <p14:tracePt t="132624" x="3436938" y="3365500"/>
          <p14:tracePt t="132632" x="3452813" y="3365500"/>
          <p14:tracePt t="132641" x="3468688" y="3365500"/>
          <p14:tracePt t="132650" x="3500438" y="3357563"/>
          <p14:tracePt t="132658" x="3516313" y="3357563"/>
          <p14:tracePt t="132665" x="3540125" y="3357563"/>
          <p14:tracePt t="132673" x="3563938" y="3357563"/>
          <p14:tracePt t="132681" x="3595688" y="3357563"/>
          <p14:tracePt t="132689" x="3627438" y="3357563"/>
          <p14:tracePt t="132697" x="3660775" y="3357563"/>
          <p14:tracePt t="132706" x="3692525" y="3357563"/>
          <p14:tracePt t="132713" x="3716338" y="3357563"/>
          <p14:tracePt t="132721" x="3740150" y="3357563"/>
          <p14:tracePt t="132729" x="3763963" y="3357563"/>
          <p14:tracePt t="132738" x="3787775" y="3357563"/>
          <p14:tracePt t="132744" x="3819525" y="3357563"/>
          <p14:tracePt t="132752" x="3843338" y="3357563"/>
          <p14:tracePt t="132761" x="3867150" y="3357563"/>
          <p14:tracePt t="132769" x="3898900" y="3357563"/>
          <p14:tracePt t="132777" x="3922713" y="3357563"/>
          <p14:tracePt t="132785" x="3946525" y="3357563"/>
          <p14:tracePt t="132793" x="3962400" y="3357563"/>
          <p14:tracePt t="132802" x="3978275" y="3357563"/>
          <p14:tracePt t="132809" x="4002088" y="3357563"/>
          <p14:tracePt t="132818" x="4011613" y="3357563"/>
          <p14:tracePt t="132826" x="4027488" y="3357563"/>
          <p14:tracePt t="132833" x="4043363" y="3357563"/>
          <p14:tracePt t="132841" x="4051300" y="3357563"/>
          <p14:tracePt t="132849" x="4067175" y="3357563"/>
          <p14:tracePt t="132856" x="4083050" y="3365500"/>
          <p14:tracePt t="132865" x="4098925" y="3365500"/>
          <p14:tracePt t="132873" x="4114800" y="3365500"/>
          <p14:tracePt t="132881" x="4138613" y="3373438"/>
          <p14:tracePt t="132890" x="4162425" y="3373438"/>
          <p14:tracePt t="132902" x="4217988" y="3373438"/>
          <p14:tracePt t="132905" x="4257675" y="3373438"/>
          <p14:tracePt t="132913" x="4289425" y="3373438"/>
          <p14:tracePt t="132921" x="4305300" y="3373438"/>
          <p14:tracePt t="132929" x="4329113" y="3373438"/>
          <p14:tracePt t="132945" x="4344988" y="3373438"/>
          <p14:tracePt t="132953" x="4362450" y="3373438"/>
          <p14:tracePt t="132961" x="4378325" y="3373438"/>
          <p14:tracePt t="132970" x="4386263" y="3373438"/>
          <p14:tracePt t="132976" x="4394200" y="3373438"/>
          <p14:tracePt t="132985" x="4402138" y="3373438"/>
          <p14:tracePt t="132994" x="4418013" y="3373438"/>
          <p14:tracePt t="133002" x="4425950" y="3373438"/>
          <p14:tracePt t="133010" x="4433888" y="3373438"/>
          <p14:tracePt t="133025" x="4441825" y="3373438"/>
          <p14:tracePt t="133032" x="4449763" y="3373438"/>
          <p14:tracePt t="133050" x="4457700" y="3365500"/>
          <p14:tracePt t="133057" x="4465638" y="3365500"/>
          <p14:tracePt t="133066" x="4473575" y="3365500"/>
          <p14:tracePt t="133074" x="4481513" y="3365500"/>
          <p14:tracePt t="133082" x="4489450" y="3365500"/>
          <p14:tracePt t="133089" x="4497388" y="3365500"/>
          <p14:tracePt t="133098" x="4505325" y="3357563"/>
          <p14:tracePt t="133105" x="4513263" y="3357563"/>
          <p14:tracePt t="133113" x="4521200" y="3357563"/>
          <p14:tracePt t="133121" x="4529138" y="3357563"/>
          <p14:tracePt t="133138" x="4537075" y="3349625"/>
          <p14:tracePt t="133200" x="4552950" y="3349625"/>
          <p14:tracePt t="133218" x="4568825" y="3349625"/>
          <p14:tracePt t="133234" x="4584700" y="3349625"/>
          <p14:tracePt t="133241" x="4600575" y="3349625"/>
          <p14:tracePt t="133249" x="4616450" y="3349625"/>
          <p14:tracePt t="133256" x="4632325" y="3349625"/>
          <p14:tracePt t="133265" x="4656138" y="3349625"/>
          <p14:tracePt t="133274" x="4679950" y="3349625"/>
          <p14:tracePt t="133281" x="4737100" y="3341688"/>
          <p14:tracePt t="133290" x="4800600" y="3333750"/>
          <p14:tracePt t="133298" x="4832350" y="3333750"/>
          <p14:tracePt t="133307" x="4856163" y="3333750"/>
          <p14:tracePt t="133313" x="4879975" y="3333750"/>
          <p14:tracePt t="133322" x="4895850" y="3333750"/>
          <p14:tracePt t="133329" x="4927600" y="3341688"/>
          <p14:tracePt t="133337" x="4943475" y="3341688"/>
          <p14:tracePt t="133345" x="4951413" y="3341688"/>
          <p14:tracePt t="133354" x="4967288" y="3349625"/>
          <p14:tracePt t="133360" x="4975225" y="3349625"/>
          <p14:tracePt t="133370" x="4991100" y="3349625"/>
          <p14:tracePt t="133377" x="5006975" y="3357563"/>
          <p14:tracePt t="133385" x="5014913" y="3357563"/>
          <p14:tracePt t="133394" x="5038725" y="3357563"/>
          <p14:tracePt t="133409" x="5056188" y="3365500"/>
          <p14:tracePt t="133418" x="5064125" y="3365500"/>
          <p14:tracePt t="133425" x="5080000" y="3365500"/>
          <p14:tracePt t="133432" x="5095875" y="3365500"/>
          <p14:tracePt t="133441" x="5103813" y="3365500"/>
          <p14:tracePt t="133449" x="5111750" y="3365500"/>
          <p14:tracePt t="133457" x="5119688" y="3365500"/>
          <p14:tracePt t="133609" x="5111750" y="3365500"/>
          <p14:tracePt t="133625" x="5103813" y="3365500"/>
          <p14:tracePt t="133634" x="5080000" y="3365500"/>
          <p14:tracePt t="133641" x="5064125" y="3373438"/>
          <p14:tracePt t="133649" x="5056188" y="3373438"/>
          <p14:tracePt t="133657" x="5038725" y="3373438"/>
          <p14:tracePt t="133665" x="5030788" y="3381375"/>
          <p14:tracePt t="133674" x="5014913" y="3381375"/>
          <p14:tracePt t="133682" x="4999038" y="3381375"/>
          <p14:tracePt t="133689" x="4991100" y="3389313"/>
          <p14:tracePt t="133697" x="4983163" y="3389313"/>
          <p14:tracePt t="133705" x="4967288" y="3389313"/>
          <p14:tracePt t="133714" x="4951413" y="3389313"/>
          <p14:tracePt t="133719" x="4935538" y="3397250"/>
          <p14:tracePt t="133730" x="4927600" y="3397250"/>
          <p14:tracePt t="133738" x="4919663" y="3397250"/>
          <p14:tracePt t="133745" x="4911725" y="3397250"/>
          <p14:tracePt t="133754" x="4903788" y="3405188"/>
          <p14:tracePt t="133761" x="4895850" y="3405188"/>
          <p14:tracePt t="133770" x="4887913" y="3405188"/>
          <p14:tracePt t="133777" x="4879975" y="3405188"/>
          <p14:tracePt t="133785" x="4864100" y="3405188"/>
          <p14:tracePt t="133794" x="4848225" y="3405188"/>
          <p14:tracePt t="133802" x="4840288" y="3405188"/>
          <p14:tracePt t="133809" x="4824413" y="3405188"/>
          <p14:tracePt t="133818" x="4808538" y="3405188"/>
          <p14:tracePt t="133825" x="4792663" y="3397250"/>
          <p14:tracePt t="133832" x="4784725" y="3397250"/>
          <p14:tracePt t="133841" x="4776788" y="3397250"/>
          <p14:tracePt t="133849" x="4752975" y="3397250"/>
          <p14:tracePt t="133857" x="4745038" y="3397250"/>
          <p14:tracePt t="133865" x="4737100" y="3397250"/>
          <p14:tracePt t="133874" x="4729163" y="3397250"/>
          <p14:tracePt t="133889" x="4721225" y="3397250"/>
          <p14:tracePt t="133913" x="4713288" y="3397250"/>
          <p14:tracePt t="133929" x="4705350" y="3389313"/>
          <p14:tracePt t="133954" x="4695825" y="3389313"/>
          <p14:tracePt t="134777" x="4705350" y="3381375"/>
          <p14:tracePt t="134793" x="4713288" y="3381375"/>
          <p14:tracePt t="134802" x="4721225" y="3381375"/>
          <p14:tracePt t="134818" x="4729163" y="3381375"/>
          <p14:tracePt t="134826" x="4737100" y="3373438"/>
          <p14:tracePt t="134842" x="4745038" y="3365500"/>
          <p14:tracePt t="134850" x="4752975" y="3365500"/>
          <p14:tracePt t="134857" x="4760913" y="3365500"/>
          <p14:tracePt t="134874" x="4768850" y="3365500"/>
          <p14:tracePt t="134881" x="4792663" y="3365500"/>
          <p14:tracePt t="134898" x="4800600" y="3349625"/>
          <p14:tracePt t="134905" x="4808538" y="3349625"/>
          <p14:tracePt t="134923" x="4824413" y="3349625"/>
          <p14:tracePt t="134946" x="4840288" y="3341688"/>
          <p14:tracePt t="135010" x="4848225" y="3341688"/>
          <p14:tracePt t="135186" x="4856163" y="3333750"/>
          <p14:tracePt t="135834" x="4848225" y="3333750"/>
          <p14:tracePt t="135850" x="4832350" y="3333750"/>
          <p14:tracePt t="135866" x="4816475" y="3333750"/>
          <p14:tracePt t="135875" x="4800600" y="3333750"/>
          <p14:tracePt t="135883" x="4792663" y="3333750"/>
          <p14:tracePt t="135890" x="4776788" y="3341688"/>
          <p14:tracePt t="135897" x="4760913" y="3341688"/>
          <p14:tracePt t="135906" x="4745038" y="3349625"/>
          <p14:tracePt t="135916" x="4737100" y="3349625"/>
          <p14:tracePt t="135922" x="4721225" y="3349625"/>
          <p14:tracePt t="135929" x="4705350" y="3357563"/>
          <p14:tracePt t="135937" x="4687888" y="3357563"/>
          <p14:tracePt t="135945" x="4664075" y="3357563"/>
          <p14:tracePt t="135953" x="4632325" y="3365500"/>
          <p14:tracePt t="135960" x="4616450" y="3365500"/>
          <p14:tracePt t="135969" x="4584700" y="3365500"/>
          <p14:tracePt t="135977" x="4568825" y="3365500"/>
          <p14:tracePt t="135986" x="4552950" y="3365500"/>
          <p14:tracePt t="136002" x="4537075" y="3357563"/>
          <p14:tracePt t="136010" x="4513263" y="3357563"/>
          <p14:tracePt t="136017" x="4497388" y="3357563"/>
          <p14:tracePt t="136025" x="4489450" y="3349625"/>
          <p14:tracePt t="136034" x="4473575" y="3349625"/>
          <p14:tracePt t="136041" x="4465638" y="3349625"/>
          <p14:tracePt t="136050" x="4457700" y="3341688"/>
          <p14:tracePt t="136057" x="4441825" y="3341688"/>
          <p14:tracePt t="136066" x="4425950" y="3341688"/>
          <p14:tracePt t="136073" x="4418013" y="3341688"/>
          <p14:tracePt t="136250" x="4418013" y="3333750"/>
          <p14:tracePt t="136258" x="4410075" y="3325813"/>
          <p14:tracePt t="136267" x="4402138" y="3317875"/>
          <p14:tracePt t="136282" x="4394200" y="3309938"/>
          <p14:tracePt t="136289" x="4394200" y="3302000"/>
          <p14:tracePt t="136299" x="4386263" y="3302000"/>
          <p14:tracePt t="136434" x="4394200" y="3294063"/>
          <p14:tracePt t="136441" x="4402138" y="3294063"/>
          <p14:tracePt t="136474" x="4418013" y="3286125"/>
          <p14:tracePt t="136601" x="4425950" y="3286125"/>
          <p14:tracePt t="136674" x="4433888" y="3286125"/>
          <p14:tracePt t="136690" x="4441825" y="3286125"/>
          <p14:tracePt t="136705" x="4449763" y="3286125"/>
          <p14:tracePt t="136721" x="4457700" y="3286125"/>
          <p14:tracePt t="136737" x="4465638" y="3286125"/>
          <p14:tracePt t="136762" x="4473575" y="3286125"/>
          <p14:tracePt t="136769" x="4489450" y="3286125"/>
          <p14:tracePt t="136802" x="4505325" y="3278188"/>
          <p14:tracePt t="136842" x="4521200" y="3278188"/>
          <p14:tracePt t="136867" x="4529138" y="3270250"/>
          <p14:tracePt t="136873" x="4537075" y="3270250"/>
          <p14:tracePt t="136882" x="4545013" y="3270250"/>
          <p14:tracePt t="136899" x="4552950" y="3270250"/>
          <p14:tracePt t="136905" x="4560888" y="3262313"/>
          <p14:tracePt t="136923" x="4568825" y="3262313"/>
          <p14:tracePt t="136929" x="4576763" y="3262313"/>
          <p14:tracePt t="136936" x="4584700" y="3262313"/>
          <p14:tracePt t="136946" x="4600575" y="3252788"/>
          <p14:tracePt t="136962" x="4608513" y="3252788"/>
          <p14:tracePt t="136970" x="4616450" y="3252788"/>
          <p14:tracePt t="136978" x="4624388" y="3252788"/>
          <p14:tracePt t="136985" x="4632325" y="3252788"/>
          <p14:tracePt t="136993" x="4640263" y="3252788"/>
          <p14:tracePt t="137002" x="4648200" y="3252788"/>
          <p14:tracePt t="137010" x="4664075" y="3244850"/>
          <p14:tracePt t="137027" x="4679950" y="3244850"/>
          <p14:tracePt t="137042" x="4695825" y="3244850"/>
          <p14:tracePt t="137058" x="4713288" y="3236913"/>
          <p14:tracePt t="137066" x="4721225" y="3236913"/>
          <p14:tracePt t="137083" x="4729163" y="3236913"/>
          <p14:tracePt t="137091" x="4737100" y="3236913"/>
          <p14:tracePt t="137105" x="4745038" y="3236913"/>
          <p14:tracePt t="137113" x="4752975" y="3236913"/>
          <p14:tracePt t="137155" x="4760913" y="3236913"/>
          <p14:tracePt t="137178" x="4768850" y="3236913"/>
          <p14:tracePt t="137186" x="4776788" y="3236913"/>
          <p14:tracePt t="137202" x="4792663" y="3236913"/>
          <p14:tracePt t="137219" x="4800600" y="3236913"/>
          <p14:tracePt t="137225" x="4808538" y="3236913"/>
          <p14:tracePt t="137249" x="4816475" y="3236913"/>
          <p14:tracePt t="137289" x="4824413" y="3228975"/>
          <p14:tracePt t="137362" x="4840288" y="3228975"/>
          <p14:tracePt t="137379" x="4856163" y="3228975"/>
          <p14:tracePt t="137394" x="4872038" y="3228975"/>
          <p14:tracePt t="137426" x="4887913" y="3228975"/>
          <p14:tracePt t="137689" x="4879975" y="3228975"/>
          <p14:tracePt t="137698" x="4864100" y="3228975"/>
          <p14:tracePt t="137715" x="4848225" y="3228975"/>
          <p14:tracePt t="137729" x="4832350" y="3236913"/>
          <p14:tracePt t="137737" x="4824413" y="3236913"/>
          <p14:tracePt t="137745" x="4816475" y="3236913"/>
          <p14:tracePt t="137754" x="4800600" y="3244850"/>
          <p14:tracePt t="137763" x="4792663" y="3244850"/>
          <p14:tracePt t="137770" x="4776788" y="3252788"/>
          <p14:tracePt t="137787" x="4760913" y="3252788"/>
          <p14:tracePt t="137793" x="4745038" y="3252788"/>
          <p14:tracePt t="137801" x="4729163" y="3262313"/>
          <p14:tracePt t="137809" x="4713288" y="3262313"/>
          <p14:tracePt t="137818" x="4695825" y="3262313"/>
          <p14:tracePt t="137827" x="4679950" y="3262313"/>
          <p14:tracePt t="137834" x="4664075" y="3262313"/>
          <p14:tracePt t="137851" x="4648200" y="3270250"/>
          <p14:tracePt t="137858" x="4640263" y="3270250"/>
          <p14:tracePt t="137866" x="4632325" y="3270250"/>
          <p14:tracePt t="137873" x="4624388" y="3270250"/>
          <p14:tracePt t="137882" x="4616450" y="3270250"/>
          <p14:tracePt t="137891" x="4608513" y="3270250"/>
          <p14:tracePt t="137900" x="4600575" y="3270250"/>
          <p14:tracePt t="137905" x="4592638" y="3270250"/>
          <p14:tracePt t="137915" x="4576763" y="3270250"/>
          <p14:tracePt t="137922" x="4568825" y="3270250"/>
          <p14:tracePt t="137930" x="4552950" y="3270250"/>
          <p14:tracePt t="137938" x="4545013" y="3270250"/>
          <p14:tracePt t="137947" x="4537075" y="3270250"/>
          <p14:tracePt t="137954" x="4521200" y="3270250"/>
          <p14:tracePt t="137961" x="4513263" y="3270250"/>
          <p14:tracePt t="137969" x="4505325" y="3270250"/>
          <p14:tracePt t="137985" x="4497388" y="3270250"/>
          <p14:tracePt t="137994" x="4489450" y="3270250"/>
          <p14:tracePt t="138217" x="4497388" y="3270250"/>
          <p14:tracePt t="138226" x="4505325" y="3270250"/>
          <p14:tracePt t="138235" x="4513263" y="3270250"/>
          <p14:tracePt t="138242" x="4521200" y="3270250"/>
          <p14:tracePt t="138251" x="4529138" y="3270250"/>
          <p14:tracePt t="138266" x="4537075" y="3270250"/>
          <p14:tracePt t="138283" x="4545013" y="3270250"/>
          <p14:tracePt t="138291" x="4552950" y="3270250"/>
          <p14:tracePt t="138299" x="4560888" y="3270250"/>
          <p14:tracePt t="138305" x="4576763" y="3270250"/>
          <p14:tracePt t="138313" x="4592638" y="3270250"/>
          <p14:tracePt t="138321" x="4608513" y="3270250"/>
          <p14:tracePt t="138329" x="4624388" y="3270250"/>
          <p14:tracePt t="138338" x="4640263" y="3278188"/>
          <p14:tracePt t="138346" x="4656138" y="3278188"/>
          <p14:tracePt t="138354" x="4679950" y="3286125"/>
          <p14:tracePt t="138361" x="4695825" y="3286125"/>
          <p14:tracePt t="138370" x="4713288" y="3294063"/>
          <p14:tracePt t="138378" x="4729163" y="3294063"/>
          <p14:tracePt t="138384" x="4737100" y="3302000"/>
          <p14:tracePt t="138393" x="4745038" y="3302000"/>
          <p14:tracePt t="138404" x="4760913" y="3302000"/>
          <p14:tracePt t="138410" x="4768850" y="3302000"/>
          <p14:tracePt t="138418" x="4776788" y="3302000"/>
          <p14:tracePt t="138425" x="4784725" y="3302000"/>
          <p14:tracePt t="138434" x="4800600" y="3302000"/>
          <p14:tracePt t="138451" x="4816475" y="3302000"/>
          <p14:tracePt t="138474" x="4824413" y="3302000"/>
          <p14:tracePt t="138515" x="4832350" y="3302000"/>
          <p14:tracePt t="138578" x="4840288" y="3302000"/>
          <p14:tracePt t="138586" x="4848225" y="3302000"/>
          <p14:tracePt t="138810" x="4840288" y="3302000"/>
          <p14:tracePt t="138819" x="4832350" y="3302000"/>
          <p14:tracePt t="138825" x="4824413" y="3302000"/>
          <p14:tracePt t="138834" x="4808538" y="3309938"/>
          <p14:tracePt t="138842" x="4800600" y="3309938"/>
          <p14:tracePt t="138852" x="4784725" y="3317875"/>
          <p14:tracePt t="138858" x="4768850" y="3317875"/>
          <p14:tracePt t="138867" x="4760913" y="3325813"/>
          <p14:tracePt t="138875" x="4752975" y="3325813"/>
          <p14:tracePt t="138880" x="4729163" y="3341688"/>
          <p14:tracePt t="138889" x="4721225" y="3349625"/>
          <p14:tracePt t="138898" x="4695825" y="3373438"/>
          <p14:tracePt t="138906" x="4679950" y="3389313"/>
          <p14:tracePt t="138917" x="4656138" y="3421063"/>
          <p14:tracePt t="138922" x="4632325" y="3452813"/>
          <p14:tracePt t="138930" x="4600575" y="3500438"/>
          <p14:tracePt t="138938" x="4576763" y="3548063"/>
          <p14:tracePt t="138945" x="4552950" y="3595688"/>
          <p14:tracePt t="138953" x="4537075" y="3652838"/>
          <p14:tracePt t="138961" x="4529138" y="3716338"/>
          <p14:tracePt t="138971" x="4513263" y="3795713"/>
          <p14:tracePt t="138978" x="4505325" y="3890963"/>
          <p14:tracePt t="138986" x="4505325" y="3971925"/>
          <p14:tracePt t="138994" x="4505325" y="4043363"/>
          <p14:tracePt t="139002" x="4505325" y="4114800"/>
          <p14:tracePt t="139009" x="4505325" y="4210050"/>
          <p14:tracePt t="139018" x="4505325" y="4298950"/>
          <p14:tracePt t="139026" x="4513263" y="4394200"/>
          <p14:tracePt t="139034" x="4513263" y="4505325"/>
          <p14:tracePt t="139042" x="4505325" y="4608513"/>
          <p14:tracePt t="139050" x="4489450" y="4697413"/>
          <p14:tracePt t="139058" x="4465638" y="4816475"/>
          <p14:tracePt t="139067" x="4449763" y="4927600"/>
          <p14:tracePt t="139074" x="4410075" y="5056188"/>
          <p14:tracePt t="139082" x="4378325" y="5183188"/>
          <p14:tracePt t="139090" x="4344988" y="5294313"/>
          <p14:tracePt t="139098" x="4321175" y="5422900"/>
          <p14:tracePt t="139106" x="4297363" y="5534025"/>
          <p14:tracePt t="139113" x="4289425" y="5645150"/>
          <p14:tracePt t="139121" x="4281488" y="5734050"/>
          <p14:tracePt t="139129" x="4289425" y="5821363"/>
          <p14:tracePt t="139138" x="4305300" y="5884863"/>
          <p14:tracePt t="139147" x="4337050" y="5948363"/>
          <p14:tracePt t="139154" x="4378325" y="5988050"/>
          <p14:tracePt t="139162" x="4410075" y="6005513"/>
          <p14:tracePt t="139170" x="4425950" y="6021388"/>
          <p14:tracePt t="139177" x="4449763" y="6029325"/>
          <p14:tracePt t="139186" x="4465638" y="6037263"/>
          <p14:tracePt t="139193" x="4489450" y="6037263"/>
          <p14:tracePt t="139201" x="4505325" y="6037263"/>
          <p14:tracePt t="139211" x="4537075" y="6037263"/>
          <p14:tracePt t="139219" x="4568825" y="6037263"/>
          <p14:tracePt t="139226" x="4584700" y="6029325"/>
          <p14:tracePt t="139234" x="4600575" y="6029325"/>
          <p14:tracePt t="139241" x="4624388" y="6029325"/>
          <p14:tracePt t="139249" x="4640263" y="6013450"/>
          <p14:tracePt t="139259" x="4656138" y="6013450"/>
          <p14:tracePt t="139268" x="4664075" y="6005513"/>
          <p14:tracePt t="139275" x="4672013" y="5995988"/>
          <p14:tracePt t="139281" x="4679950" y="5995988"/>
          <p14:tracePt t="139289" x="4687888" y="5988050"/>
          <p14:tracePt t="139298" x="4687888" y="5980113"/>
          <p14:tracePt t="139317" x="4695825" y="5964238"/>
          <p14:tracePt t="139322" x="4713288" y="5948363"/>
          <p14:tracePt t="139331" x="4721225" y="5932488"/>
          <p14:tracePt t="139337" x="4729163" y="5908675"/>
          <p14:tracePt t="139345" x="4745038" y="5876925"/>
          <p14:tracePt t="139352" x="4760913" y="5845175"/>
          <p14:tracePt t="139362" x="4784725" y="5805488"/>
          <p14:tracePt t="139371" x="4808538" y="5757863"/>
          <p14:tracePt t="139378" x="4824413" y="5710238"/>
          <p14:tracePt t="139386" x="4840288" y="5662613"/>
          <p14:tracePt t="139394" x="4856163" y="5589588"/>
          <p14:tracePt t="139401" x="4872038" y="5526088"/>
          <p14:tracePt t="139409" x="4879975" y="5462588"/>
          <p14:tracePt t="139418" x="4879975" y="5375275"/>
          <p14:tracePt t="139426" x="4879975" y="5310188"/>
          <p14:tracePt t="139434" x="4879975" y="5214938"/>
          <p14:tracePt t="139442" x="4879975" y="5135563"/>
          <p14:tracePt t="139450" x="4887913" y="5040313"/>
          <p14:tracePt t="139458" x="4895850" y="4943475"/>
          <p14:tracePt t="139467" x="4903788" y="4848225"/>
          <p14:tracePt t="139474" x="4903788" y="4745038"/>
          <p14:tracePt t="139482" x="4919663" y="4633913"/>
          <p14:tracePt t="139491" x="4927600" y="4521200"/>
          <p14:tracePt t="139498" x="4943475" y="4410075"/>
          <p14:tracePt t="139507" x="4967288" y="4314825"/>
          <p14:tracePt t="139513" x="4983163" y="4225925"/>
          <p14:tracePt t="139522" x="5006975" y="4146550"/>
          <p14:tracePt t="139529" x="5014913" y="4083050"/>
          <p14:tracePt t="139538" x="5022850" y="4051300"/>
          <p14:tracePt t="139547" x="5030788" y="4003675"/>
          <p14:tracePt t="139555" x="5038725" y="3971925"/>
          <p14:tracePt t="139562" x="5038725" y="3956050"/>
          <p14:tracePt t="139570" x="5038725" y="3938588"/>
          <p14:tracePt t="139577" x="5038725" y="3922713"/>
          <p14:tracePt t="139586" x="5038725" y="3906838"/>
          <p14:tracePt t="139594" x="5038725" y="3890963"/>
          <p14:tracePt t="139602" x="5030788" y="3883025"/>
          <p14:tracePt t="139610" x="5030788" y="3859213"/>
          <p14:tracePt t="139619" x="5014913" y="3835400"/>
          <p14:tracePt t="139625" x="5006975" y="3811588"/>
          <p14:tracePt t="139634" x="4991100" y="3787775"/>
          <p14:tracePt t="139642" x="4975225" y="3756025"/>
          <p14:tracePt t="139650" x="4959350" y="3740150"/>
          <p14:tracePt t="139658" x="4951413" y="3708400"/>
          <p14:tracePt t="139667" x="4935538" y="3692525"/>
          <p14:tracePt t="139675" x="4927600" y="3676650"/>
          <p14:tracePt t="139682" x="4919663" y="3660775"/>
          <p14:tracePt t="139689" x="4903788" y="3636963"/>
          <p14:tracePt t="139698" x="4895850" y="3621088"/>
          <p14:tracePt t="139707" x="4887913" y="3613150"/>
          <p14:tracePt t="139714" x="4872038" y="3595688"/>
          <p14:tracePt t="139723" x="4856163" y="3587750"/>
          <p14:tracePt t="139730" x="4832350" y="3571875"/>
          <p14:tracePt t="139738" x="4816475" y="3563938"/>
          <p14:tracePt t="139746" x="4792663" y="3556000"/>
          <p14:tracePt t="139753" x="4776788" y="3548063"/>
          <p14:tracePt t="139762" x="4745038" y="3532188"/>
          <p14:tracePt t="139770" x="4721225" y="3524250"/>
          <p14:tracePt t="139778" x="4687888" y="3500438"/>
          <p14:tracePt t="139786" x="4664075" y="3492500"/>
          <p14:tracePt t="139794" x="4632325" y="3468688"/>
          <p14:tracePt t="139804" x="4600575" y="3452813"/>
          <p14:tracePt t="139809" x="4568825" y="3429000"/>
          <p14:tracePt t="139817" x="4537075" y="3413125"/>
          <p14:tracePt t="139826" x="4513263" y="3397250"/>
          <p14:tracePt t="139834" x="4473575" y="3373438"/>
          <p14:tracePt t="139842" x="4449763" y="3349625"/>
          <p14:tracePt t="139850" x="4425950" y="3341688"/>
          <p14:tracePt t="139857" x="4410075" y="3325813"/>
          <p14:tracePt t="139866" x="4394200" y="3317875"/>
          <p14:tracePt t="139875" x="4378325" y="3302000"/>
          <p14:tracePt t="139882" x="4362450" y="3302000"/>
          <p14:tracePt t="139891" x="4362450" y="3294063"/>
          <p14:tracePt t="139899" x="4352925" y="3286125"/>
          <p14:tracePt t="139906" x="4344988" y="3286125"/>
          <p14:tracePt t="139922" x="4344988" y="3278188"/>
          <p14:tracePt t="140050" x="4362450" y="3270250"/>
          <p14:tracePt t="140058" x="4370388" y="3270250"/>
          <p14:tracePt t="140066" x="4386263" y="3270250"/>
          <p14:tracePt t="140074" x="4394200" y="3270250"/>
          <p14:tracePt t="140083" x="4410075" y="3270250"/>
          <p14:tracePt t="140089" x="4418013" y="3270250"/>
          <p14:tracePt t="140098" x="4425950" y="3270250"/>
          <p14:tracePt t="140105" x="4441825" y="3270250"/>
          <p14:tracePt t="140113" x="4449763" y="3262313"/>
          <p14:tracePt t="140122" x="4465638" y="3262313"/>
          <p14:tracePt t="140131" x="4473575" y="3252788"/>
          <p14:tracePt t="140138" x="4497388" y="3252788"/>
          <p14:tracePt t="140145" x="4513263" y="3252788"/>
          <p14:tracePt t="140153" x="4529138" y="3252788"/>
          <p14:tracePt t="140163" x="4552950" y="3252788"/>
          <p14:tracePt t="140170" x="4560888" y="3252788"/>
          <p14:tracePt t="140177" x="4584700" y="3252788"/>
          <p14:tracePt t="140185" x="4592638" y="3252788"/>
          <p14:tracePt t="140195" x="4608513" y="3252788"/>
          <p14:tracePt t="140201" x="4616450" y="3252788"/>
          <p14:tracePt t="140210" x="4632325" y="3252788"/>
          <p14:tracePt t="140219" x="4648200" y="3252788"/>
          <p14:tracePt t="140226" x="4664075" y="3252788"/>
          <p14:tracePt t="140235" x="4672013" y="3252788"/>
          <p14:tracePt t="140242" x="4679950" y="3252788"/>
          <p14:tracePt t="140257" x="4687888" y="3252788"/>
          <p14:tracePt t="140266" x="4695825" y="3252788"/>
          <p14:tracePt t="140284" x="4705350" y="3252788"/>
          <p14:tracePt t="140292" x="4713288" y="3252788"/>
          <p14:tracePt t="140300" x="4721225" y="3252788"/>
          <p14:tracePt t="140307" x="4729163" y="3252788"/>
          <p14:tracePt t="140315" x="4745038" y="3252788"/>
          <p14:tracePt t="140331" x="4760913" y="3252788"/>
          <p14:tracePt t="140338" x="4768850" y="3252788"/>
          <p14:tracePt t="140354" x="4776788" y="3252788"/>
          <p14:tracePt t="140371" x="4784725" y="3252788"/>
          <p14:tracePt t="140434" x="4792663" y="3252788"/>
          <p14:tracePt t="140466" x="4800600" y="3252788"/>
          <p14:tracePt t="140483" x="4808538" y="3252788"/>
          <p14:tracePt t="140489" x="4824413" y="3252788"/>
          <p14:tracePt t="140506" x="4840288" y="3252788"/>
          <p14:tracePt t="140515" x="4856163" y="3252788"/>
          <p14:tracePt t="140522" x="4872038" y="3252788"/>
          <p14:tracePt t="140531" x="4887913" y="3252788"/>
          <p14:tracePt t="140538" x="4903788" y="3252788"/>
          <p14:tracePt t="140545" x="4919663" y="3252788"/>
          <p14:tracePt t="140553" x="4927600" y="3252788"/>
          <p14:tracePt t="140563" x="4935538" y="3252788"/>
          <p14:tracePt t="140570" x="4951413" y="3252788"/>
          <p14:tracePt t="140578" x="4959350" y="3252788"/>
          <p14:tracePt t="140595" x="4967288" y="3252788"/>
          <p14:tracePt t="140610" x="4975225" y="3252788"/>
          <p14:tracePt t="140635" x="4983163" y="3252788"/>
          <p14:tracePt t="140642" x="4991100" y="3252788"/>
          <p14:tracePt t="140650" x="4999038" y="3244850"/>
          <p14:tracePt t="140658" x="5006975" y="3244850"/>
          <p14:tracePt t="140667" x="5022850" y="3244850"/>
          <p14:tracePt t="140674" x="5030788" y="3244850"/>
          <p14:tracePt t="140682" x="5046663" y="3244850"/>
          <p14:tracePt t="140691" x="5056188" y="3244850"/>
          <p14:tracePt t="140698" x="5064125" y="3244850"/>
          <p14:tracePt t="140714" x="5072063" y="3244850"/>
          <p14:tracePt t="140827" x="5064125" y="3244850"/>
          <p14:tracePt t="140833" x="5056188" y="3244850"/>
          <p14:tracePt t="140841" x="5046663" y="3244850"/>
          <p14:tracePt t="140850" x="5030788" y="3244850"/>
          <p14:tracePt t="140859" x="5022850" y="3244850"/>
          <p14:tracePt t="140867" x="5006975" y="3244850"/>
          <p14:tracePt t="140874" x="4999038" y="3252788"/>
          <p14:tracePt t="140883" x="4991100" y="3252788"/>
          <p14:tracePt t="140889" x="4983163" y="3252788"/>
          <p14:tracePt t="140898" x="4975225" y="3252788"/>
          <p14:tracePt t="140907" x="4967288" y="3262313"/>
          <p14:tracePt t="140914" x="4951413" y="3262313"/>
          <p14:tracePt t="140922" x="4927600" y="3262313"/>
          <p14:tracePt t="140930" x="4911725" y="3262313"/>
          <p14:tracePt t="140939" x="4895850" y="3262313"/>
          <p14:tracePt t="140946" x="4879975" y="3262313"/>
          <p14:tracePt t="140955" x="4864100" y="3262313"/>
          <p14:tracePt t="140962" x="4848225" y="3262313"/>
          <p14:tracePt t="140971" x="4832350" y="3262313"/>
          <p14:tracePt t="140978" x="4808538" y="3262313"/>
          <p14:tracePt t="140986" x="4792663" y="3262313"/>
          <p14:tracePt t="140994" x="4768850" y="3262313"/>
          <p14:tracePt t="141001" x="4745038" y="3262313"/>
          <p14:tracePt t="141008" x="4729163" y="3262313"/>
          <p14:tracePt t="141019" x="4713288" y="3262313"/>
          <p14:tracePt t="141026" x="4695825" y="3252788"/>
          <p14:tracePt t="141034" x="4679950" y="3252788"/>
          <p14:tracePt t="141052" x="4672013" y="3252788"/>
          <p14:tracePt t="141067" x="4664075" y="3252788"/>
          <p14:tracePt t="141083" x="4656138" y="3252788"/>
          <p14:tracePt t="141108" x="4648200" y="3252788"/>
          <p14:tracePt t="141123" x="4640263" y="3252788"/>
          <p14:tracePt t="141138" x="4632325" y="3252788"/>
          <p14:tracePt t="141154" x="4624388" y="3252788"/>
          <p14:tracePt t="141188" x="4616450" y="3252788"/>
          <p14:tracePt t="141371" x="4608513" y="3252788"/>
          <p14:tracePt t="141387" x="4592638" y="3252788"/>
          <p14:tracePt t="141394" x="4576763" y="3252788"/>
          <p14:tracePt t="141401" x="4560888" y="3252788"/>
          <p14:tracePt t="141409" x="4552950" y="3252788"/>
          <p14:tracePt t="141418" x="4537075" y="3252788"/>
          <p14:tracePt t="141426" x="4529138" y="3252788"/>
          <p14:tracePt t="141434" x="4521200" y="3252788"/>
          <p14:tracePt t="141443" x="4513263" y="3252788"/>
          <p14:tracePt t="141475" x="4505325" y="3252788"/>
          <p14:tracePt t="141507" x="4497388" y="3252788"/>
          <p14:tracePt t="141539" x="4489450" y="3252788"/>
          <p14:tracePt t="141554" x="4481513" y="3252788"/>
          <p14:tracePt t="141578" x="4473575" y="3252788"/>
          <p14:tracePt t="141586" x="4465638" y="3252788"/>
          <p14:tracePt t="141603" x="4449763" y="3252788"/>
          <p14:tracePt t="142450" x="4449763" y="3262313"/>
          <p14:tracePt t="144619" x="4449763" y="3270250"/>
          <p14:tracePt t="144635" x="4449763" y="3294063"/>
          <p14:tracePt t="144642" x="4457700" y="3309938"/>
          <p14:tracePt t="144651" x="4465638" y="3341688"/>
          <p14:tracePt t="144659" x="4481513" y="3373438"/>
          <p14:tracePt t="144667" x="4497388" y="3421063"/>
          <p14:tracePt t="144676" x="4521200" y="3476625"/>
          <p14:tracePt t="144683" x="4529138" y="3508375"/>
          <p14:tracePt t="144690" x="4545013" y="3563938"/>
          <p14:tracePt t="144699" x="4568825" y="3629025"/>
          <p14:tracePt t="144706" x="4592638" y="3692525"/>
          <p14:tracePt t="144714" x="4608513" y="3756025"/>
          <p14:tracePt t="144722" x="4624388" y="3819525"/>
          <p14:tracePt t="144732" x="4640263" y="3883025"/>
          <p14:tracePt t="144738" x="4656138" y="3956050"/>
          <p14:tracePt t="144747" x="4672013" y="4019550"/>
          <p14:tracePt t="144755" x="4687888" y="4106863"/>
          <p14:tracePt t="144763" x="4705350" y="4170363"/>
          <p14:tracePt t="144772" x="4729163" y="4257675"/>
          <p14:tracePt t="144780" x="4745038" y="4322763"/>
          <p14:tracePt t="144787" x="4768850" y="4386263"/>
          <p14:tracePt t="144794" x="4784725" y="4465638"/>
          <p14:tracePt t="144802" x="4816475" y="4529138"/>
          <p14:tracePt t="144811" x="4832350" y="4592638"/>
          <p14:tracePt t="144818" x="4864100" y="4673600"/>
          <p14:tracePt t="144827" x="4895850" y="4737100"/>
          <p14:tracePt t="144834" x="4911725" y="4784725"/>
          <p14:tracePt t="144843" x="4951413" y="4856163"/>
          <p14:tracePt t="144852" x="4975225" y="4911725"/>
          <p14:tracePt t="144858" x="5006975" y="4959350"/>
          <p14:tracePt t="144866" x="5030788" y="5000625"/>
          <p14:tracePt t="144875" x="5056188" y="5040313"/>
          <p14:tracePt t="144882" x="5080000" y="5080000"/>
          <p14:tracePt t="144891" x="5111750" y="5111750"/>
          <p14:tracePt t="144900" x="5151438" y="5143500"/>
          <p14:tracePt t="144906" x="5183188" y="5175250"/>
          <p14:tracePt t="144915" x="5214938" y="5199063"/>
          <p14:tracePt t="144923" x="5238750" y="5222875"/>
          <p14:tracePt t="144930" x="5270500" y="5238750"/>
          <p14:tracePt t="144939" x="5310188" y="5270500"/>
          <p14:tracePt t="144947" x="5357813" y="5302250"/>
          <p14:tracePt t="144955" x="5397500" y="5327650"/>
          <p14:tracePt t="144963" x="5454650" y="5367338"/>
          <p14:tracePt t="144971" x="5502275" y="5391150"/>
          <p14:tracePt t="144978" x="5549900" y="5414963"/>
          <p14:tracePt t="144986" x="5605463" y="5446713"/>
          <p14:tracePt t="144996" x="5661025" y="5470525"/>
          <p14:tracePt t="145003" x="5732463" y="5510213"/>
          <p14:tracePt t="145012" x="5781675" y="5534025"/>
          <p14:tracePt t="145019" x="5837238" y="5557838"/>
          <p14:tracePt t="145026" x="5900738" y="5581650"/>
          <p14:tracePt t="145034" x="5948363" y="5605463"/>
          <p14:tracePt t="145042" x="5995988" y="5621338"/>
          <p14:tracePt t="145052" x="6059488" y="5645150"/>
          <p14:tracePt t="145059" x="6116638" y="5670550"/>
          <p14:tracePt t="145067" x="6156325" y="5686425"/>
          <p14:tracePt t="145075" x="6211888" y="5710238"/>
          <p14:tracePt t="145082" x="6259513" y="5726113"/>
          <p14:tracePt t="145090" x="6307138" y="5741988"/>
          <p14:tracePt t="145098" x="6378575" y="5765800"/>
          <p14:tracePt t="145106" x="6426200" y="5781675"/>
          <p14:tracePt t="145115" x="6491288" y="5789613"/>
          <p14:tracePt t="145123" x="6570663" y="5813425"/>
          <p14:tracePt t="145138" x="6657975" y="5829300"/>
          <p14:tracePt t="145146" x="6818313" y="5853113"/>
          <p14:tracePt t="145155" x="6897688" y="5861050"/>
          <p14:tracePt t="145163" x="6992938" y="5868988"/>
          <p14:tracePt t="145170" x="7088188" y="5876925"/>
          <p14:tracePt t="145180" x="7216775" y="5884863"/>
          <p14:tracePt t="145187" x="7312025" y="5900738"/>
          <p14:tracePt t="145194" x="7415213" y="5908675"/>
          <p14:tracePt t="145202" x="7496175" y="5916613"/>
          <p14:tracePt t="145211" x="7575550" y="5916613"/>
          <p14:tracePt t="145219" x="7654925" y="5924550"/>
          <p14:tracePt t="145227" x="7718425" y="5924550"/>
          <p14:tracePt t="145235" x="7766050" y="5924550"/>
          <p14:tracePt t="145243" x="7797800" y="5924550"/>
          <p14:tracePt t="145252" x="7821613" y="5924550"/>
          <p14:tracePt t="145258" x="7847013" y="5924550"/>
          <p14:tracePt t="145283" x="7854950" y="5924550"/>
          <p14:tracePt t="145314" x="7862888" y="5916613"/>
          <p14:tracePt t="145378" x="7854950" y="5916613"/>
          <p14:tracePt t="145387" x="7839075" y="5916613"/>
          <p14:tracePt t="145404" x="7821613" y="5908675"/>
          <p14:tracePt t="145412" x="7805738" y="5908675"/>
          <p14:tracePt t="145420" x="7789863" y="5908675"/>
          <p14:tracePt t="145426" x="7773988" y="5900738"/>
          <p14:tracePt t="145434" x="7766050" y="5900738"/>
          <p14:tracePt t="145442" x="7750175" y="5900738"/>
          <p14:tracePt t="145450" x="7726363" y="5884863"/>
          <p14:tracePt t="145459" x="7702550" y="5861050"/>
          <p14:tracePt t="145468" x="7686675" y="5805488"/>
          <p14:tracePt t="145475" x="7654925" y="5734050"/>
          <p14:tracePt t="145483" x="7631113" y="5653088"/>
          <p14:tracePt t="145490" x="7607300" y="5549900"/>
          <p14:tracePt t="145498" x="7567613" y="5430838"/>
          <p14:tracePt t="145508" x="7504113" y="5286375"/>
          <p14:tracePt t="145516" x="7446963" y="5151438"/>
          <p14:tracePt t="145523" x="7375525" y="5016500"/>
          <p14:tracePt t="145532" x="7312025" y="4887913"/>
          <p14:tracePt t="145538" x="7232650" y="4737100"/>
          <p14:tracePt t="145546" x="7127875" y="4568825"/>
          <p14:tracePt t="145555" x="7032625" y="4418013"/>
          <p14:tracePt t="145563" x="6921500" y="4265613"/>
          <p14:tracePt t="145570" x="6802438" y="4122738"/>
          <p14:tracePt t="145581" x="6689725" y="4003675"/>
          <p14:tracePt t="145587" x="6546850" y="3851275"/>
          <p14:tracePt t="145594" x="6418263" y="3732213"/>
          <p14:tracePt t="145602" x="6291263" y="3605213"/>
          <p14:tracePt t="145610" x="6156325" y="3500438"/>
          <p14:tracePt t="145618" x="6035675" y="3405188"/>
          <p14:tracePt t="145626" x="5924550" y="3325813"/>
          <p14:tracePt t="145635" x="5805488" y="3244850"/>
          <p14:tracePt t="145644" x="5661025" y="3157538"/>
          <p14:tracePt t="145651" x="5541963" y="3086100"/>
          <p14:tracePt t="145659" x="5438775" y="3022600"/>
          <p14:tracePt t="145667" x="5334000" y="2967038"/>
          <p14:tracePt t="145674" x="5254625" y="2919413"/>
          <p14:tracePt t="145684" x="5159375" y="2878138"/>
          <p14:tracePt t="145692" x="5072063" y="2838450"/>
          <p14:tracePt t="145700" x="4983163" y="2798763"/>
          <p14:tracePt t="145708" x="4887913" y="2759075"/>
          <p14:tracePt t="145715" x="4808538" y="2727325"/>
          <p14:tracePt t="145723" x="4713288" y="2695575"/>
          <p14:tracePt t="145732" x="4624388" y="2671763"/>
          <p14:tracePt t="145739" x="4529138" y="2640013"/>
          <p14:tracePt t="145748" x="4449763" y="2624138"/>
          <p14:tracePt t="145755" x="4362450" y="2608263"/>
          <p14:tracePt t="145764" x="4289425" y="2592388"/>
          <p14:tracePt t="145771" x="4194175" y="2584450"/>
          <p14:tracePt t="145779" x="4098925" y="2576513"/>
          <p14:tracePt t="145786" x="3986213" y="2576513"/>
          <p14:tracePt t="145794" x="3898900" y="2576513"/>
          <p14:tracePt t="145803" x="3819525" y="2576513"/>
          <p14:tracePt t="145811" x="3740150" y="2576513"/>
          <p14:tracePt t="145820" x="3660775" y="2576513"/>
          <p14:tracePt t="145826" x="3571875" y="2576513"/>
          <p14:tracePt t="145835" x="3492500" y="2592388"/>
          <p14:tracePt t="145843" x="3429000" y="2600325"/>
          <p14:tracePt t="145851" x="3357563" y="2616200"/>
          <p14:tracePt t="145860" x="3308350" y="2632075"/>
          <p14:tracePt t="145867" x="3260725" y="2647950"/>
          <p14:tracePt t="145875" x="3213100" y="2671763"/>
          <p14:tracePt t="145884" x="3157538" y="2703513"/>
          <p14:tracePt t="145891" x="3133725" y="2719388"/>
          <p14:tracePt t="145900" x="3101975" y="2751138"/>
          <p14:tracePt t="145907" x="3070225" y="2782888"/>
          <p14:tracePt t="145916" x="3038475" y="2822575"/>
          <p14:tracePt t="145930" x="3014663" y="2862263"/>
          <p14:tracePt t="145932" x="2990850" y="2919413"/>
          <p14:tracePt t="145939" x="2974975" y="2959100"/>
          <p14:tracePt t="145947" x="2957513" y="3022600"/>
          <p14:tracePt t="145955" x="2949575" y="3070225"/>
          <p14:tracePt t="145964" x="2949575" y="3117850"/>
          <p14:tracePt t="145971" x="2957513" y="3165475"/>
          <p14:tracePt t="145979" x="2974975" y="3213100"/>
          <p14:tracePt t="145987" x="3006725" y="3252788"/>
          <p14:tracePt t="145996" x="3030538" y="3294063"/>
          <p14:tracePt t="146003" x="3054350" y="3325813"/>
          <p14:tracePt t="146011" x="3094038" y="3373438"/>
          <p14:tracePt t="146018" x="3133725" y="3413125"/>
          <p14:tracePt t="146027" x="3181350" y="3452813"/>
          <p14:tracePt t="146035" x="3236913" y="3492500"/>
          <p14:tracePt t="146042" x="3292475" y="3540125"/>
          <p14:tracePt t="146052" x="3349625" y="3571875"/>
          <p14:tracePt t="146058" x="3405188" y="3605213"/>
          <p14:tracePt t="146067" x="3476625" y="3636963"/>
          <p14:tracePt t="146074" x="3556000" y="3676650"/>
          <p14:tracePt t="146083" x="3651250" y="3716338"/>
          <p14:tracePt t="146091" x="3740150" y="3740150"/>
          <p14:tracePt t="146100" x="3827463" y="3756025"/>
          <p14:tracePt t="146108" x="3962400" y="3771900"/>
          <p14:tracePt t="146116" x="4090988" y="3787775"/>
          <p14:tracePt t="146123" x="4225925" y="3787775"/>
          <p14:tracePt t="146132" x="4370388" y="3771900"/>
          <p14:tracePt t="146139" x="4489450" y="3748088"/>
          <p14:tracePt t="146147" x="4616450" y="3708400"/>
          <p14:tracePt t="146155" x="4745038" y="3644900"/>
          <p14:tracePt t="146164" x="4864100" y="3563938"/>
          <p14:tracePt t="146170" x="4959350" y="3476625"/>
          <p14:tracePt t="146179" x="5056188" y="3381375"/>
          <p14:tracePt t="146187" x="5135563" y="3286125"/>
          <p14:tracePt t="146195" x="5207000" y="3165475"/>
          <p14:tracePt t="146203" x="5262563" y="3038475"/>
          <p14:tracePt t="146212" x="5310188" y="2901950"/>
          <p14:tracePt t="146219" x="5334000" y="2782888"/>
          <p14:tracePt t="146227" x="5341938" y="2679700"/>
          <p14:tracePt t="146234" x="5341938" y="2584450"/>
          <p14:tracePt t="146242" x="5334000" y="2471738"/>
          <p14:tracePt t="146250" x="5302250" y="2344738"/>
          <p14:tracePt t="146260" x="5254625" y="2216150"/>
          <p14:tracePt t="146267" x="5207000" y="2105025"/>
          <p14:tracePt t="146275" x="5159375" y="1993900"/>
          <p14:tracePt t="146283" x="5111750" y="1906588"/>
          <p14:tracePt t="146290" x="5064125" y="1817688"/>
          <p14:tracePt t="146299" x="4999038" y="1738313"/>
          <p14:tracePt t="146306" x="4927600" y="1651000"/>
          <p14:tracePt t="146315" x="4872038" y="1587500"/>
          <p14:tracePt t="146323" x="4792663" y="1506538"/>
          <p14:tracePt t="146331" x="4729163" y="1450975"/>
          <p14:tracePt t="146339" x="4648200" y="1387475"/>
          <p14:tracePt t="146348" x="4568825" y="1331913"/>
          <p14:tracePt t="146353" x="4497388" y="1284288"/>
          <p14:tracePt t="146363" x="4425950" y="1236663"/>
          <p14:tracePt t="146372" x="4344988" y="1204913"/>
          <p14:tracePt t="146379" x="4281488" y="1179513"/>
          <p14:tracePt t="146387" x="4225925" y="1155700"/>
          <p14:tracePt t="146395" x="4178300" y="1139825"/>
          <p14:tracePt t="146402" x="4114800" y="1123950"/>
          <p14:tracePt t="146410" x="4083050" y="1123950"/>
          <p14:tracePt t="146419" x="4051300" y="1116013"/>
          <p14:tracePt t="146426" x="4027488" y="1116013"/>
          <p14:tracePt t="146436" x="4002088" y="1116013"/>
          <p14:tracePt t="146443" x="3986213" y="1116013"/>
          <p14:tracePt t="146451" x="3970338" y="1123950"/>
          <p14:tracePt t="146459" x="3938588" y="1147763"/>
          <p14:tracePt t="146468" x="3914775" y="1163638"/>
          <p14:tracePt t="146475" x="3890963" y="1204913"/>
          <p14:tracePt t="146484" x="3859213" y="1244600"/>
          <p14:tracePt t="146491" x="3835400" y="1292225"/>
          <p14:tracePt t="146500" x="3811588" y="1339850"/>
          <p14:tracePt t="146507" x="3795713" y="1403350"/>
          <p14:tracePt t="146515" x="3787775" y="1450975"/>
          <p14:tracePt t="146523" x="3779838" y="1538288"/>
          <p14:tracePt t="146531" x="3779838" y="1619250"/>
          <p14:tracePt t="146539" x="3787775" y="1698625"/>
          <p14:tracePt t="146547" x="3811588" y="1785938"/>
          <p14:tracePt t="146555" x="3835400" y="1881188"/>
          <p14:tracePt t="146563" x="3867150" y="1970088"/>
          <p14:tracePt t="146570" x="3914775" y="2081213"/>
          <p14:tracePt t="146579" x="3978275" y="2192338"/>
          <p14:tracePt t="146586" x="4035425" y="2297113"/>
          <p14:tracePt t="146594" x="4106863" y="2408238"/>
          <p14:tracePt t="146603" x="4178300" y="2511425"/>
          <p14:tracePt t="146612" x="4257675" y="2616200"/>
          <p14:tracePt t="146619" x="4344988" y="2703513"/>
          <p14:tracePt t="146628" x="4425950" y="2790825"/>
          <p14:tracePt t="146635" x="4529138" y="2894013"/>
          <p14:tracePt t="146644" x="4616450" y="2982913"/>
          <p14:tracePt t="146652" x="4721225" y="3070225"/>
          <p14:tracePt t="146659" x="4808538" y="3149600"/>
          <p14:tracePt t="146667" x="4911725" y="3236913"/>
          <p14:tracePt t="146675" x="5014913" y="3309938"/>
          <p14:tracePt t="146683" x="5127625" y="3389313"/>
          <p14:tracePt t="146691" x="5230813" y="3476625"/>
          <p14:tracePt t="146698" x="5341938" y="3556000"/>
          <p14:tracePt t="146707" x="5438775" y="3629025"/>
          <p14:tracePt t="146716" x="5549900" y="3700463"/>
          <p14:tracePt t="146723" x="5661025" y="3771900"/>
          <p14:tracePt t="146731" x="5773738" y="3835400"/>
          <p14:tracePt t="146740" x="5876925" y="3890963"/>
          <p14:tracePt t="146746" x="5980113" y="3948113"/>
          <p14:tracePt t="146755" x="6059488" y="3995738"/>
          <p14:tracePt t="146762" x="6164263" y="4035425"/>
          <p14:tracePt t="146771" x="6243638" y="4067175"/>
          <p14:tracePt t="146780" x="6315075" y="4090988"/>
          <p14:tracePt t="146789" x="6378575" y="4122738"/>
          <p14:tracePt t="146796" x="6410325" y="4130675"/>
          <p14:tracePt t="146804" x="6434138" y="4138613"/>
          <p14:tracePt t="146818" x="6451600" y="4138613"/>
          <p14:tracePt t="146852" x="6459538" y="4138613"/>
          <p14:tracePt t="146875" x="6467475" y="4130675"/>
          <p14:tracePt t="146883" x="6475413" y="4130675"/>
          <p14:tracePt t="146891" x="6483350" y="4122738"/>
          <p14:tracePt t="146908" x="6499225" y="4114800"/>
          <p14:tracePt t="146914" x="6507163" y="4106863"/>
          <p14:tracePt t="146931" x="6515100" y="4098925"/>
          <p14:tracePt t="146955" x="6523038" y="4098925"/>
          <p14:tracePt t="146988" x="6538913" y="4090988"/>
          <p14:tracePt t="147027" x="6546850" y="4083050"/>
          <p14:tracePt t="147323" x="6562725" y="4083050"/>
          <p14:tracePt t="147330" x="6586538" y="4083050"/>
          <p14:tracePt t="147340" x="6594475" y="4083050"/>
          <p14:tracePt t="147347" x="6610350" y="4083050"/>
          <p14:tracePt t="147380" x="6618288" y="4083050"/>
          <p14:tracePt t="148074" x="6626225" y="4075113"/>
          <p14:tracePt t="148196" x="6634163" y="4075113"/>
          <p14:tracePt t="148203" x="6642100" y="4075113"/>
          <p14:tracePt t="148220" x="6657975" y="4075113"/>
          <p14:tracePt t="148227" x="6705600" y="4083050"/>
          <p14:tracePt t="148235" x="6737350" y="4098925"/>
          <p14:tracePt t="148242" x="6769100" y="4106863"/>
          <p14:tracePt t="148251" x="6802438" y="4122738"/>
          <p14:tracePt t="148259" x="6818313" y="4130675"/>
          <p14:tracePt t="148267" x="6858000" y="4146550"/>
          <p14:tracePt t="148275" x="6873875" y="4162425"/>
          <p14:tracePt t="148283" x="6889750" y="4162425"/>
          <p14:tracePt t="148291" x="6897688" y="4170363"/>
          <p14:tracePt t="148298" x="6913563" y="4170363"/>
          <p14:tracePt t="148315" x="6921500" y="4178300"/>
          <p14:tracePt t="148323" x="6929438" y="4178300"/>
          <p14:tracePt t="148332" x="6937375" y="4178300"/>
          <p14:tracePt t="148340" x="6945313" y="4178300"/>
          <p14:tracePt t="148346" x="6953250" y="4178300"/>
          <p14:tracePt t="148354" x="6961188" y="4178300"/>
          <p14:tracePt t="148363" x="6969125" y="4178300"/>
          <p14:tracePt t="148500" x="6985000" y="4178300"/>
          <p14:tracePt t="148507" x="7000875" y="4186238"/>
          <p14:tracePt t="148516" x="7008813" y="4186238"/>
          <p14:tracePt t="148522" x="7032625" y="4194175"/>
          <p14:tracePt t="148531" x="7048500" y="4202113"/>
          <p14:tracePt t="148539" x="7072313" y="4202113"/>
          <p14:tracePt t="148547" x="7119938" y="4225925"/>
          <p14:tracePt t="148555" x="7161213" y="4249738"/>
          <p14:tracePt t="148564" x="7208838" y="4281488"/>
          <p14:tracePt t="148571" x="7272338" y="4322763"/>
          <p14:tracePt t="148578" x="7343775" y="4370388"/>
          <p14:tracePt t="148586" x="7415213" y="4410075"/>
          <p14:tracePt t="148595" x="7527925" y="4473575"/>
          <p14:tracePt t="148603" x="7615238" y="4545013"/>
          <p14:tracePt t="148612" x="7702550" y="4624388"/>
          <p14:tracePt t="148621" x="7805738" y="4697413"/>
          <p14:tracePt t="148628" x="7894638" y="4760913"/>
          <p14:tracePt t="148636" x="7958138" y="4808538"/>
          <p14:tracePt t="148643" x="8037513" y="4856163"/>
          <p14:tracePt t="148651" x="8116888" y="4895850"/>
          <p14:tracePt t="148659" x="8197850" y="4935538"/>
          <p14:tracePt t="148667" x="8261350" y="4959350"/>
          <p14:tracePt t="148675" x="8324850" y="4984750"/>
          <p14:tracePt t="148683" x="8380413" y="4992688"/>
          <p14:tracePt t="148692" x="8451850" y="5008563"/>
          <p14:tracePt t="148700" x="8507413" y="5016500"/>
          <p14:tracePt t="148707" x="8572500" y="5016500"/>
          <p14:tracePt t="148715" x="8628063" y="5024438"/>
          <p14:tracePt t="148723" x="8691563" y="5024438"/>
          <p14:tracePt t="148732" x="8755063" y="5024438"/>
          <p14:tracePt t="148739" x="8818563" y="5024438"/>
          <p14:tracePt t="148748" x="8883650" y="5024438"/>
          <p14:tracePt t="148754" x="8963025" y="5024438"/>
          <p14:tracePt t="148763" x="9026525" y="5024438"/>
          <p14:tracePt t="148771" x="9090025" y="5024438"/>
          <p14:tracePt t="148780" x="9161463" y="5024438"/>
          <p14:tracePt t="148787" x="9224963" y="5024438"/>
          <p14:tracePt t="148796" x="9290050" y="5024438"/>
          <p14:tracePt t="148803" x="9353550" y="5024438"/>
          <p14:tracePt t="148811" x="9417050" y="5016500"/>
          <p14:tracePt t="148819" x="9464675" y="5008563"/>
          <p14:tracePt t="148830" x="9528175" y="5000625"/>
          <p14:tracePt t="148835" x="9593263" y="4984750"/>
          <p14:tracePt t="148845" x="9656763" y="4967288"/>
          <p14:tracePt t="148853" x="9704388" y="4943475"/>
          <p14:tracePt t="148860" x="9775825" y="4919663"/>
          <p14:tracePt t="148867" x="9823450" y="4895850"/>
          <p14:tracePt t="148875" x="9886950" y="4856163"/>
          <p14:tracePt t="148884" x="9936163" y="4824413"/>
          <p14:tracePt t="148892" x="9999663" y="4776788"/>
          <p14:tracePt t="148899" x="10063163" y="4729163"/>
          <p14:tracePt t="148908" x="10110788" y="4681538"/>
          <p14:tracePt t="148915" x="10150475" y="4641850"/>
          <p14:tracePt t="148928" x="10190163" y="4584700"/>
          <p14:tracePt t="148930" x="10229850" y="4529138"/>
          <p14:tracePt t="148939" x="10261600" y="4465638"/>
          <p14:tracePt t="148948" x="10302875" y="4378325"/>
          <p14:tracePt t="148955" x="10318750" y="4306888"/>
          <p14:tracePt t="148964" x="10326688" y="4233863"/>
          <p14:tracePt t="148971" x="10342563" y="4146550"/>
          <p14:tracePt t="148979" x="10342563" y="4067175"/>
          <p14:tracePt t="148986" x="10342563" y="3963988"/>
          <p14:tracePt t="148996" x="10342563" y="3867150"/>
          <p14:tracePt t="149003" x="10326688" y="3756025"/>
          <p14:tracePt t="149011" x="10302875" y="3660775"/>
          <p14:tracePt t="149020" x="10269538" y="3532188"/>
          <p14:tracePt t="149029" x="10245725" y="3444875"/>
          <p14:tracePt t="149042" x="10206038" y="3333750"/>
          <p14:tracePt t="149051" x="10142538" y="3189288"/>
          <p14:tracePt t="149060" x="10110788" y="3125788"/>
          <p14:tracePt t="149069" x="10071100" y="3062288"/>
          <p14:tracePt t="149076" x="10039350" y="2998788"/>
          <p14:tracePt t="149084" x="9999663" y="2951163"/>
          <p14:tracePt t="149093" x="9967913" y="2901950"/>
          <p14:tracePt t="149099" x="9926638" y="2862263"/>
          <p14:tracePt t="149107" x="9886950" y="2822575"/>
          <p14:tracePt t="149115" x="9847263" y="2790825"/>
          <p14:tracePt t="149123" x="9799638" y="2751138"/>
          <p14:tracePt t="149132" x="9744075" y="2719388"/>
          <p14:tracePt t="149139" x="9688513" y="2687638"/>
          <p14:tracePt t="149149" x="9640888" y="2663825"/>
          <p14:tracePt t="149154" x="9575800" y="2647950"/>
          <p14:tracePt t="149163" x="9512300" y="2632075"/>
          <p14:tracePt t="149171" x="9417050" y="2624138"/>
          <p14:tracePt t="149180" x="9345613" y="2624138"/>
          <p14:tracePt t="149187" x="9250363" y="2624138"/>
          <p14:tracePt t="149195" x="9169400" y="2624138"/>
          <p14:tracePt t="149204" x="9097963" y="2632075"/>
          <p14:tracePt t="149211" x="9018588" y="2655888"/>
          <p14:tracePt t="149220" x="8939213" y="2679700"/>
          <p14:tracePt t="149228" x="8850313" y="2719388"/>
          <p14:tracePt t="149235" x="8778875" y="2767013"/>
          <p14:tracePt t="149243" x="8707438" y="2806700"/>
          <p14:tracePt t="149251" x="8628063" y="2870200"/>
          <p14:tracePt t="149260" x="8548688" y="2935288"/>
          <p14:tracePt t="149267" x="8467725" y="3014663"/>
          <p14:tracePt t="149274" x="8388350" y="3086100"/>
          <p14:tracePt t="149283" x="8308975" y="3173413"/>
          <p14:tracePt t="149291" x="8237538" y="3262313"/>
          <p14:tracePt t="149299" x="8172450" y="3341688"/>
          <p14:tracePt t="149307" x="8124825" y="3413125"/>
          <p14:tracePt t="149315" x="8077200" y="3484563"/>
          <p14:tracePt t="149323" x="8045450" y="3548063"/>
          <p14:tracePt t="149331" x="8013700" y="3621088"/>
          <p14:tracePt t="149339" x="7997825" y="3692525"/>
          <p14:tracePt t="149347" x="7989888" y="3756025"/>
          <p14:tracePt t="149356" x="7981950" y="3819525"/>
          <p14:tracePt t="149363" x="7966075" y="3898900"/>
          <p14:tracePt t="149371" x="7958138" y="3971925"/>
          <p14:tracePt t="149379" x="7950200" y="4059238"/>
          <p14:tracePt t="149386" x="7942263" y="4130675"/>
          <p14:tracePt t="149396" x="7934325" y="4217988"/>
          <p14:tracePt t="149404" x="7926388" y="4298950"/>
          <p14:tracePt t="149411" x="7918450" y="4378325"/>
          <p14:tracePt t="149420" x="7902575" y="4481513"/>
          <p14:tracePt t="149429" x="7894638" y="4552950"/>
          <p14:tracePt t="149436" x="7878763" y="4641850"/>
          <p14:tracePt t="149444" x="7862888" y="4745038"/>
          <p14:tracePt t="149450" x="7847013" y="4840288"/>
          <p14:tracePt t="149460" x="7839075" y="4919663"/>
          <p14:tracePt t="149467" x="7821613" y="5000625"/>
          <p14:tracePt t="149475" x="7821613" y="5064125"/>
          <p14:tracePt t="149483" x="7821613" y="5127625"/>
          <p14:tracePt t="149492" x="7829550" y="5207000"/>
          <p14:tracePt t="149499" x="7847013" y="5270500"/>
          <p14:tracePt t="149507" x="7862888" y="5343525"/>
          <p14:tracePt t="149515" x="7878763" y="5407025"/>
          <p14:tracePt t="149523" x="7910513" y="5470525"/>
          <p14:tracePt t="149531" x="7934325" y="5541963"/>
          <p14:tracePt t="149539" x="7958138" y="5613400"/>
          <p14:tracePt t="149549" x="7981950" y="5694363"/>
          <p14:tracePt t="149554" x="8013700" y="5773738"/>
          <p14:tracePt t="149563" x="8053388" y="5861050"/>
          <p14:tracePt t="149571" x="8085138" y="5940425"/>
          <p14:tracePt t="149580" x="8132763" y="6037263"/>
          <p14:tracePt t="149587" x="8189913" y="6124575"/>
          <p14:tracePt t="149597" x="8245475" y="6211888"/>
          <p14:tracePt t="149603" x="8285163" y="6267450"/>
          <p14:tracePt t="149612" x="8332788" y="6315075"/>
          <p14:tracePt t="149620" x="8380413" y="6364288"/>
          <p14:tracePt t="149629" x="8428038" y="6403975"/>
          <p14:tracePt t="149636" x="8483600" y="6451600"/>
          <p14:tracePt t="149643" x="8540750" y="6491288"/>
          <p14:tracePt t="149651" x="8604250" y="6530975"/>
          <p14:tracePt t="149659" x="8667750" y="6562725"/>
          <p14:tracePt t="149667" x="8747125" y="6594475"/>
          <p14:tracePt t="149674" x="8826500" y="6634163"/>
          <p14:tracePt t="149684" x="8947150" y="6673850"/>
          <p14:tracePt t="149691" x="9066213" y="6723063"/>
          <p14:tracePt t="149700" x="9169400" y="6746875"/>
          <p14:tracePt t="149708" x="9297988" y="6778625"/>
          <p14:tracePt t="149715" x="9401175" y="6794500"/>
          <p14:tracePt t="149723" x="9528175" y="6810375"/>
          <p14:tracePt t="149730" x="9656763" y="6834188"/>
          <p14:tracePt t="149739" x="9775825" y="6834188"/>
          <p14:tracePt t="149748" x="9902825" y="6834188"/>
          <p14:tracePt t="149755" x="9999663" y="6826250"/>
          <p14:tracePt t="149763" x="10086975" y="6802438"/>
          <p14:tracePt t="149771" x="10182225" y="6762750"/>
          <p14:tracePt t="149780" x="10287000" y="6715125"/>
          <p14:tracePt t="149788" x="10382250" y="6642100"/>
          <p14:tracePt t="149795" x="10485438" y="6538913"/>
          <p14:tracePt t="149804" x="10572750" y="6451600"/>
          <p14:tracePt t="149811" x="10653713" y="6356350"/>
          <p14:tracePt t="149821" x="10764838" y="6235700"/>
          <p14:tracePt t="149829" x="10836275" y="6140450"/>
          <p14:tracePt t="149837" x="10907713" y="6045200"/>
          <p14:tracePt t="149843" x="10971213" y="5948363"/>
          <p14:tracePt t="149851" x="11020425" y="5868988"/>
          <p14:tracePt t="149860" x="11068050" y="5781675"/>
          <p14:tracePt t="149867" x="11115675" y="5694363"/>
          <p14:tracePt t="149876" x="11139488" y="5605463"/>
          <p14:tracePt t="149883" x="11163300" y="5510213"/>
          <p14:tracePt t="149891" x="11179175" y="5422900"/>
          <p14:tracePt t="149900" x="11187113" y="5335588"/>
          <p14:tracePt t="149908" x="11195050" y="5222875"/>
          <p14:tracePt t="149915" x="11195050" y="5111750"/>
          <p14:tracePt t="149929" x="11195050" y="4976813"/>
          <p14:tracePt t="149931" x="11171238" y="4864100"/>
          <p14:tracePt t="149941" x="11147425" y="4745038"/>
          <p14:tracePt t="149948" x="11123613" y="4641850"/>
          <p14:tracePt t="149957" x="11091863" y="4537075"/>
          <p14:tracePt t="149963" x="11060113" y="4433888"/>
          <p14:tracePt t="149971" x="11028363" y="4338638"/>
          <p14:tracePt t="149979" x="10996613" y="4257675"/>
          <p14:tracePt t="149987" x="10963275" y="4170363"/>
          <p14:tracePt t="149995" x="10923588" y="4106863"/>
          <p14:tracePt t="150004" x="10875963" y="4027488"/>
          <p14:tracePt t="150011" x="10828338" y="3938588"/>
          <p14:tracePt t="150019" x="10772775" y="3859213"/>
          <p14:tracePt t="150029" x="10701338" y="3763963"/>
          <p14:tracePt t="150035" x="10637838" y="3684588"/>
          <p14:tracePt t="150043" x="10580688" y="3621088"/>
          <p14:tracePt t="150052" x="10509250" y="3540125"/>
          <p14:tracePt t="150060" x="10437813" y="3468688"/>
          <p14:tracePt t="150067" x="10366375" y="3405188"/>
          <p14:tracePt t="150075" x="10294938" y="3349625"/>
          <p14:tracePt t="150084" x="10221913" y="3294063"/>
          <p14:tracePt t="150091" x="10150475" y="3244850"/>
          <p14:tracePt t="150100" x="10086975" y="3205163"/>
          <p14:tracePt t="150107" x="10031413" y="3173413"/>
          <p14:tracePt t="150116" x="9967913" y="3141663"/>
          <p14:tracePt t="150130" x="9902825" y="3117850"/>
          <p14:tracePt t="150140" x="9815513" y="3094038"/>
          <p14:tracePt t="150148" x="9752013" y="3078163"/>
          <p14:tracePt t="150156" x="9688513" y="3078163"/>
          <p14:tracePt t="150163" x="9609138" y="3070225"/>
          <p14:tracePt t="150171" x="9520238" y="3086100"/>
          <p14:tracePt t="150179" x="9440863" y="3109913"/>
          <p14:tracePt t="150187" x="9361488" y="3141663"/>
          <p14:tracePt t="150195" x="9266238" y="3181350"/>
          <p14:tracePt t="150203" x="9169400" y="3228975"/>
          <p14:tracePt t="150211" x="9074150" y="3278188"/>
          <p14:tracePt t="150219" x="9002713" y="3333750"/>
          <p14:tracePt t="150229" x="8931275" y="3381375"/>
          <p14:tracePt t="150235" x="8858250" y="3429000"/>
          <p14:tracePt t="150243" x="8802688" y="3476625"/>
          <p14:tracePt t="150251" x="8739188" y="3532188"/>
          <p14:tracePt t="150259" x="8683625" y="3587750"/>
          <p14:tracePt t="150267" x="8643938" y="3636963"/>
          <p14:tracePt t="150276" x="8612188" y="3684588"/>
          <p14:tracePt t="150283" x="8572500" y="3740150"/>
          <p14:tracePt t="150291" x="8531225" y="3803650"/>
          <p14:tracePt t="150299" x="8491538" y="3875088"/>
          <p14:tracePt t="150308" x="8459788" y="3948113"/>
          <p14:tracePt t="150315" x="8412163" y="4051300"/>
          <p14:tracePt t="150324" x="8372475" y="4130675"/>
          <p14:tracePt t="150331" x="8332788" y="4225925"/>
          <p14:tracePt t="150339" x="8301038" y="4314825"/>
          <p14:tracePt t="150349" x="8261350" y="4449763"/>
          <p14:tracePt t="150357" x="8237538" y="4552950"/>
          <p14:tracePt t="150365" x="8213725" y="4665663"/>
          <p14:tracePt t="150371" x="8205788" y="4745038"/>
          <p14:tracePt t="150379" x="8197850" y="4832350"/>
          <p14:tracePt t="150387" x="8180388" y="4927600"/>
          <p14:tracePt t="150396" x="8180388" y="5016500"/>
          <p14:tracePt t="150404" x="8180388" y="5087938"/>
          <p14:tracePt t="150412" x="8180388" y="5167313"/>
          <p14:tracePt t="150419" x="8197850" y="5230813"/>
          <p14:tracePt t="150428" x="8213725" y="5310188"/>
          <p14:tracePt t="150435" x="8237538" y="5375275"/>
          <p14:tracePt t="150443" x="8261350" y="5454650"/>
          <p14:tracePt t="150451" x="8293100" y="5534025"/>
          <p14:tracePt t="150460" x="8316913" y="5613400"/>
          <p14:tracePt t="150468" x="8340725" y="5686425"/>
          <p14:tracePt t="150475" x="8356600" y="5773738"/>
          <p14:tracePt t="150484" x="8380413" y="5892800"/>
          <p14:tracePt t="150491" x="8396288" y="5972175"/>
          <p14:tracePt t="150499" x="8420100" y="6053138"/>
          <p14:tracePt t="150508" x="8467725" y="6132513"/>
          <p14:tracePt t="150515" x="8491538" y="6180138"/>
          <p14:tracePt t="150523" x="8531225" y="6251575"/>
          <p14:tracePt t="150531" x="8572500" y="6307138"/>
          <p14:tracePt t="150540" x="8612188" y="6356350"/>
          <p14:tracePt t="150548" x="8667750" y="6419850"/>
          <p14:tracePt t="150555" x="8715375" y="6467475"/>
          <p14:tracePt t="150564" x="8755063" y="6507163"/>
          <p14:tracePt t="150572" x="8818563" y="6554788"/>
          <p14:tracePt t="150581" x="8866188" y="6602413"/>
          <p14:tracePt t="150587" x="8915400" y="6650038"/>
          <p14:tracePt t="150596" x="8978900" y="6691313"/>
          <p14:tracePt t="150603" x="9034463" y="6731000"/>
          <p14:tracePt t="150611" x="9097963" y="6778625"/>
          <p14:tracePt t="150619" x="9161463" y="6810375"/>
          <p14:tracePt t="150747" x="10525125" y="6826250"/>
          <p14:tracePt t="150755" x="10629900" y="6770688"/>
          <p14:tracePt t="150763" x="10725150" y="6699250"/>
          <p14:tracePt t="150771" x="10820400" y="6618288"/>
          <p14:tracePt t="150779" x="10899775" y="6538913"/>
          <p14:tracePt t="150787" x="10980738" y="6459538"/>
          <p14:tracePt t="150796" x="11036300" y="6380163"/>
          <p14:tracePt t="150803" x="11091863" y="6299200"/>
          <p14:tracePt t="150811" x="11139488" y="6196013"/>
          <p14:tracePt t="150819" x="11179175" y="6092825"/>
          <p14:tracePt t="150827" x="11226800" y="5964238"/>
          <p14:tracePt t="150836" x="11258550" y="5853113"/>
          <p14:tracePt t="150844" x="11282363" y="5765800"/>
          <p14:tracePt t="150852" x="11306175" y="5637213"/>
          <p14:tracePt t="150859" x="11323638" y="5510213"/>
          <p14:tracePt t="150868" x="11339513" y="5383213"/>
          <p14:tracePt t="150875" x="11355388" y="5254625"/>
          <p14:tracePt t="150884" x="11363325" y="5119688"/>
          <p14:tracePt t="150892" x="11363325" y="5016500"/>
          <p14:tracePt t="150900" x="11363325" y="4879975"/>
          <p14:tracePt t="150908" x="11363325" y="4760913"/>
          <p14:tracePt t="150917" x="11363325" y="4665663"/>
          <p14:tracePt t="150927" x="11355388" y="4560888"/>
          <p14:tracePt t="150932" x="11347450" y="4489450"/>
          <p14:tracePt t="150939" x="11331575" y="4386263"/>
          <p14:tracePt t="150947" x="11306175" y="4281488"/>
          <p14:tracePt t="150955" x="11282363" y="4202113"/>
          <p14:tracePt t="150964" x="11242675" y="4106863"/>
          <p14:tracePt t="150971" x="11210925" y="4027488"/>
          <p14:tracePt t="150979" x="11179175" y="3963988"/>
          <p14:tracePt t="150987" x="11123613" y="3883025"/>
          <p14:tracePt t="150995" x="11075988" y="3803650"/>
          <p14:tracePt t="151003" x="11036300" y="3740150"/>
          <p14:tracePt t="151012" x="10980738" y="3684588"/>
          <p14:tracePt t="151019" x="10939463" y="3636963"/>
          <p14:tracePt t="151027" x="10899775" y="3605213"/>
          <p14:tracePt t="151035" x="10852150" y="3556000"/>
          <p14:tracePt t="151044" x="10812463" y="3532188"/>
          <p14:tracePt t="151051" x="10756900" y="3500438"/>
          <p14:tracePt t="151059" x="10709275" y="3452813"/>
          <p14:tracePt t="151067" x="10661650" y="3429000"/>
          <p14:tracePt t="151076" x="10612438" y="3405188"/>
          <p14:tracePt t="151083" x="10564813" y="3381375"/>
          <p14:tracePt t="151092" x="10501313" y="3349625"/>
          <p14:tracePt t="151100" x="10445750" y="3333750"/>
          <p14:tracePt t="151108" x="10374313" y="3309938"/>
          <p14:tracePt t="151115" x="10294938" y="3302000"/>
          <p14:tracePt t="151123" x="10221913" y="3286125"/>
          <p14:tracePt t="151131" x="10158413" y="3278188"/>
          <p14:tracePt t="151139" x="10071100" y="3270250"/>
          <p14:tracePt t="151148" x="10007600" y="3270250"/>
          <p14:tracePt t="151155" x="9936163" y="3270250"/>
          <p14:tracePt t="151163" x="9871075" y="3270250"/>
          <p14:tracePt t="151171" x="9807575" y="3270250"/>
          <p14:tracePt t="151179" x="9736138" y="3286125"/>
          <p14:tracePt t="151187" x="9680575" y="3302000"/>
          <p14:tracePt t="151196" x="9609138" y="3325813"/>
          <p14:tracePt t="151204" x="9551988" y="3349625"/>
          <p14:tracePt t="151212" x="9488488" y="3381375"/>
          <p14:tracePt t="151219" x="9424988" y="3429000"/>
          <p14:tracePt t="151228" x="9353550" y="3484563"/>
          <p14:tracePt t="151235" x="9282113" y="3532188"/>
          <p14:tracePt t="151244" x="9201150" y="3605213"/>
          <p14:tracePt t="151251" x="9137650" y="3668713"/>
          <p14:tracePt t="151260" x="9074150" y="3740150"/>
          <p14:tracePt t="151268" x="9018588" y="3811588"/>
          <p14:tracePt t="151276" x="8955088" y="3883025"/>
          <p14:tracePt t="151284" x="8883650" y="3971925"/>
          <p14:tracePt t="151291" x="8818563" y="4051300"/>
          <p14:tracePt t="151299" x="8778875" y="4114800"/>
          <p14:tracePt t="151307" x="8739188" y="4178300"/>
          <p14:tracePt t="151315" x="8707438" y="4225925"/>
          <p14:tracePt t="151325" x="8675688" y="4273550"/>
          <p14:tracePt t="151331" x="8659813" y="4322763"/>
          <p14:tracePt t="151339" x="8651875" y="4354513"/>
          <p14:tracePt t="151348" x="8643938" y="4386263"/>
          <p14:tracePt t="151355" x="8643938" y="4402138"/>
          <p14:tracePt t="151364" x="8643938" y="4425950"/>
          <p14:tracePt t="151372" x="8643938" y="4449763"/>
          <p14:tracePt t="151379" x="8643938" y="4465638"/>
          <p14:tracePt t="151387" x="8643938" y="4473575"/>
          <p14:tracePt t="151395" x="8643938" y="4489450"/>
          <p14:tracePt t="151403" x="8643938" y="4505325"/>
          <p14:tracePt t="151412" x="8643938" y="4521200"/>
          <p14:tracePt t="151428" x="8651875" y="4537075"/>
          <p14:tracePt t="151451" x="8651875" y="4545013"/>
          <p14:tracePt t="151509" x="8659813" y="4552950"/>
          <p14:tracePt t="152148" x="8659813" y="4545013"/>
          <p14:tracePt t="152196" x="8675688" y="4545013"/>
          <p14:tracePt t="152219" x="8683625" y="4568825"/>
          <p14:tracePt t="152228" x="8667750" y="4600575"/>
          <p14:tracePt t="152235" x="8636000" y="4641850"/>
          <p14:tracePt t="152243" x="8572500" y="4697413"/>
          <p14:tracePt t="152252" x="8491538" y="4760913"/>
          <p14:tracePt t="152261" x="8404225" y="4824413"/>
          <p14:tracePt t="152268" x="8324850" y="4895850"/>
          <p14:tracePt t="152275" x="8237538" y="4967288"/>
          <p14:tracePt t="152283" x="8140700" y="5032375"/>
          <p14:tracePt t="152291" x="8077200" y="5087938"/>
          <p14:tracePt t="152299" x="7997825" y="5151438"/>
          <p14:tracePt t="152309" x="7950200" y="5167313"/>
          <p14:tracePt t="152315" x="7902575" y="5167313"/>
          <p14:tracePt t="152323" x="7870825" y="5135563"/>
          <p14:tracePt t="152331" x="7847013" y="5087938"/>
          <p14:tracePt t="152339" x="7829550" y="5048250"/>
          <p14:tracePt t="152348" x="7797800" y="5032375"/>
          <p14:tracePt t="152356" x="7781925" y="5024438"/>
          <p14:tracePt t="152589" x="7773988" y="5024438"/>
          <p14:tracePt t="152652" x="7773988" y="5032375"/>
          <p14:tracePt t="152660" x="7758113" y="5032375"/>
          <p14:tracePt t="152676" x="7766050" y="5016500"/>
          <p14:tracePt t="152683" x="7773988" y="5016500"/>
          <p14:tracePt t="152691" x="7781925" y="5016500"/>
          <p14:tracePt t="152723" x="7781925" y="5024438"/>
          <p14:tracePt t="152731" x="7766050" y="5040313"/>
          <p14:tracePt t="152739" x="7750175" y="5056188"/>
          <p14:tracePt t="152747" x="7726363" y="5080000"/>
          <p14:tracePt t="152756" x="7718425" y="5087938"/>
          <p14:tracePt t="152764" x="7710488" y="5127625"/>
          <p14:tracePt t="152772" x="7710488" y="5159375"/>
          <p14:tracePt t="152780" x="7710488" y="5214938"/>
          <p14:tracePt t="152789" x="7710488" y="5286375"/>
          <p14:tracePt t="152796" x="7726363" y="5351463"/>
          <p14:tracePt t="152804" x="7758113" y="5414963"/>
          <p14:tracePt t="152812" x="7789863" y="5478463"/>
          <p14:tracePt t="152820" x="7821613" y="5534025"/>
          <p14:tracePt t="152828" x="7870825" y="5597525"/>
          <p14:tracePt t="152835" x="7918450" y="5670550"/>
          <p14:tracePt t="152844" x="7981950" y="5734050"/>
          <p14:tracePt t="152852" x="8045450" y="5797550"/>
          <p14:tracePt t="152860" x="8108950" y="5853113"/>
          <p14:tracePt t="152867" x="8172450" y="5908675"/>
          <p14:tracePt t="152877" x="8253413" y="5964238"/>
          <p14:tracePt t="152884" x="8332788" y="6013450"/>
          <p14:tracePt t="152892" x="8404225" y="6053138"/>
          <p14:tracePt t="152900" x="8483600" y="6100763"/>
          <p14:tracePt t="152910" x="8540750" y="6124575"/>
          <p14:tracePt t="152916" x="8604250" y="6156325"/>
          <p14:tracePt t="152926" x="8667750" y="6188075"/>
          <p14:tracePt t="152932" x="8739188" y="6219825"/>
          <p14:tracePt t="152941" x="8802688" y="6243638"/>
          <p14:tracePt t="152947" x="8866188" y="6267450"/>
          <p14:tracePt t="152955" x="8915400" y="6275388"/>
          <p14:tracePt t="152964" x="8978900" y="6291263"/>
          <p14:tracePt t="152972" x="9034463" y="6307138"/>
          <p14:tracePt t="152981" x="9090025" y="6315075"/>
          <p14:tracePt t="152989" x="9145588" y="6323013"/>
          <p14:tracePt t="152997" x="9185275" y="6330950"/>
          <p14:tracePt t="153004" x="9234488" y="6338888"/>
          <p14:tracePt t="153012" x="9266238" y="6348413"/>
          <p14:tracePt t="153019" x="9313863" y="6348413"/>
          <p14:tracePt t="153028" x="9353550" y="6348413"/>
          <p14:tracePt t="153034" x="9385300" y="6348413"/>
          <p14:tracePt t="153044" x="9401175" y="6356350"/>
          <p14:tracePt t="153053" x="9432925" y="6356350"/>
          <p14:tracePt t="153060" x="9448800" y="6356350"/>
          <p14:tracePt t="153068" x="9464675" y="6356350"/>
          <p14:tracePt t="153076" x="9480550" y="6356350"/>
          <p14:tracePt t="153084" x="9496425" y="6356350"/>
          <p14:tracePt t="153091" x="9504363" y="6356350"/>
          <p14:tracePt t="153115" x="9512300" y="6356350"/>
          <p14:tracePt t="153339" x="9504363" y="6356350"/>
          <p14:tracePt t="153356" x="9496425" y="6356350"/>
          <p14:tracePt t="153748" x="9496425" y="6348413"/>
          <p14:tracePt t="153755" x="9496425" y="6338888"/>
          <p14:tracePt t="153763" x="9504363" y="6315075"/>
          <p14:tracePt t="153772" x="9512300" y="6307138"/>
          <p14:tracePt t="153779" x="9520238" y="6291263"/>
          <p14:tracePt t="153788" x="9528175" y="6275388"/>
          <p14:tracePt t="153796" x="9544050" y="6267450"/>
          <p14:tracePt t="153803" x="9544050" y="6259513"/>
          <p14:tracePt t="153811" x="9544050" y="6243638"/>
          <p14:tracePt t="153819" x="9559925" y="6227763"/>
          <p14:tracePt t="153827" x="9567863" y="6196013"/>
          <p14:tracePt t="153836" x="9575800" y="6172200"/>
          <p14:tracePt t="153845" x="9575800" y="6156325"/>
          <p14:tracePt t="153853" x="9575800" y="6132513"/>
          <p14:tracePt t="153859" x="9575800" y="6108700"/>
          <p14:tracePt t="153867" x="9575800" y="6076950"/>
          <p14:tracePt t="153877" x="9575800" y="6045200"/>
          <p14:tracePt t="153883" x="9575800" y="6021388"/>
          <p14:tracePt t="153892" x="9575800" y="5988050"/>
          <p14:tracePt t="153900" x="9575800" y="5956300"/>
          <p14:tracePt t="153909" x="9575800" y="5924550"/>
          <p14:tracePt t="153915" x="9575800" y="5892800"/>
          <p14:tracePt t="153923" x="9575800" y="5861050"/>
          <p14:tracePt t="153932" x="9575800" y="5837238"/>
          <p14:tracePt t="153939" x="9575800" y="5813425"/>
          <p14:tracePt t="153948" x="9575800" y="5781675"/>
          <p14:tracePt t="153956" x="9575800" y="5741988"/>
          <p14:tracePt t="153963" x="9575800" y="5710238"/>
          <p14:tracePt t="153972" x="9575800" y="5694363"/>
          <p14:tracePt t="153978" x="9575800" y="5670550"/>
          <p14:tracePt t="153988" x="9575800" y="5653088"/>
          <p14:tracePt t="153996" x="9575800" y="5629275"/>
          <p14:tracePt t="154002" x="9567863" y="5613400"/>
          <p14:tracePt t="154013" x="9567863" y="5605463"/>
          <p14:tracePt t="154020" x="9559925" y="5589588"/>
          <p14:tracePt t="154028" x="9559925" y="5581650"/>
          <p14:tracePt t="154036" x="9559925" y="5565775"/>
          <p14:tracePt t="154044" x="9559925" y="5557838"/>
          <p14:tracePt t="154051" x="9551988" y="5549900"/>
          <p14:tracePt t="154060" x="9551988" y="5526088"/>
          <p14:tracePt t="154069" x="9544050" y="5510213"/>
          <p14:tracePt t="154076" x="9536113" y="5486400"/>
          <p14:tracePt t="154084" x="9536113" y="5470525"/>
          <p14:tracePt t="154092" x="9528175" y="5446713"/>
          <p14:tracePt t="154099" x="9520238" y="5414963"/>
          <p14:tracePt t="154108" x="9512300" y="5383213"/>
          <p14:tracePt t="154115" x="9504363" y="5351463"/>
          <p14:tracePt t="154124" x="9496425" y="5319713"/>
          <p14:tracePt t="154132" x="9496425" y="5294313"/>
          <p14:tracePt t="154140" x="9488488" y="5262563"/>
          <p14:tracePt t="154147" x="9480550" y="5230813"/>
          <p14:tracePt t="154155" x="9480550" y="5191125"/>
          <p14:tracePt t="154163" x="9472613" y="5159375"/>
          <p14:tracePt t="154171" x="9472613" y="5135563"/>
          <p14:tracePt t="154180" x="9464675" y="5111750"/>
          <p14:tracePt t="154188" x="9456738" y="5095875"/>
          <p14:tracePt t="154197" x="9456738" y="5080000"/>
          <p14:tracePt t="154205" x="9440863" y="5048250"/>
          <p14:tracePt t="154212" x="9432925" y="5032375"/>
          <p14:tracePt t="154227" x="9432925" y="5016500"/>
          <p14:tracePt t="154236" x="9424988" y="5008563"/>
          <p14:tracePt t="154268" x="9417050" y="5000625"/>
          <p14:tracePt t="154581" x="9377363" y="5008563"/>
          <p14:tracePt t="154588" x="9345613" y="5016500"/>
          <p14:tracePt t="154596" x="9297988" y="5032375"/>
          <p14:tracePt t="154605" x="9266238" y="5048250"/>
          <p14:tracePt t="154611" x="9224963" y="5072063"/>
          <p14:tracePt t="154620" x="9169400" y="5095875"/>
          <p14:tracePt t="154627" x="9105900" y="5127625"/>
          <p14:tracePt t="154636" x="9050338" y="5151438"/>
          <p14:tracePt t="154644" x="8994775" y="5175250"/>
          <p14:tracePt t="154652" x="8931275" y="5207000"/>
          <p14:tracePt t="154660" x="8883650" y="5230813"/>
          <p14:tracePt t="154667" x="8826500" y="5254625"/>
          <p14:tracePt t="154676" x="8778875" y="5278438"/>
          <p14:tracePt t="154684" x="8739188" y="5310188"/>
          <p14:tracePt t="154692" x="8699500" y="5327650"/>
          <p14:tracePt t="154700" x="8667750" y="5351463"/>
          <p14:tracePt t="154709" x="8628063" y="5375275"/>
          <p14:tracePt t="154716" x="8596313" y="5391150"/>
          <p14:tracePt t="154724" x="8580438" y="5399088"/>
          <p14:tracePt t="154731" x="8548688" y="5414963"/>
          <p14:tracePt t="154740" x="8523288" y="5422900"/>
          <p14:tracePt t="154748" x="8499475" y="5438775"/>
          <p14:tracePt t="154756" x="8467725" y="5438775"/>
          <p14:tracePt t="154766" x="8451850" y="5446713"/>
          <p14:tracePt t="154780" x="8396288" y="5462588"/>
          <p14:tracePt t="154787" x="8364538" y="5462588"/>
          <p14:tracePt t="154796" x="8332788" y="5478463"/>
          <p14:tracePt t="154802" x="8293100" y="5478463"/>
          <p14:tracePt t="154813" x="8261350" y="5494338"/>
          <p14:tracePt t="154820" x="8229600" y="5494338"/>
          <p14:tracePt t="154829" x="8205788" y="5494338"/>
          <p14:tracePt t="154835" x="8172450" y="5502275"/>
          <p14:tracePt t="154843" x="8156575" y="5502275"/>
          <p14:tracePt t="154851" x="8124825" y="5502275"/>
          <p14:tracePt t="154860" x="8116888" y="5502275"/>
          <p14:tracePt t="154868" x="8101013" y="5502275"/>
          <p14:tracePt t="154877" x="8085138" y="5502275"/>
          <p14:tracePt t="154885" x="8077200" y="5502275"/>
          <p14:tracePt t="154891" x="8069263" y="5502275"/>
          <p14:tracePt t="154900" x="8053388" y="5502275"/>
          <p14:tracePt t="154925" x="8029575" y="5494338"/>
          <p14:tracePt t="154933" x="8021638" y="5486400"/>
          <p14:tracePt t="154940" x="8005763" y="5478463"/>
          <p14:tracePt t="154949" x="7989888" y="5470525"/>
          <p14:tracePt t="154955" x="7974013" y="5462588"/>
          <p14:tracePt t="154964" x="7950200" y="5446713"/>
          <p14:tracePt t="154972" x="7918450" y="5438775"/>
          <p14:tracePt t="154980" x="7886700" y="5430838"/>
          <p14:tracePt t="154990" x="7847013" y="5414963"/>
          <p14:tracePt t="155004" x="7781925" y="5399088"/>
          <p14:tracePt t="155010" x="7750175" y="5399088"/>
          <p14:tracePt t="155019" x="7726363" y="5391150"/>
          <p14:tracePt t="155027" x="7710488" y="5391150"/>
          <p14:tracePt t="155036" x="7694613" y="5383213"/>
          <p14:tracePt t="155045" x="7686675" y="5383213"/>
          <p14:tracePt t="155076" x="7678738" y="5383213"/>
          <p14:tracePt t="155333" x="7686675" y="5383213"/>
          <p14:tracePt t="155348" x="7694613" y="5383213"/>
          <p14:tracePt t="155363" x="7702550" y="5383213"/>
          <p14:tracePt t="155371" x="7710488" y="5383213"/>
          <p14:tracePt t="155380" x="7718425" y="5383213"/>
          <p14:tracePt t="155388" x="7734300" y="5383213"/>
          <p14:tracePt t="155396" x="7750175" y="5383213"/>
          <p14:tracePt t="155404" x="7781925" y="5375275"/>
          <p14:tracePt t="155411" x="7813675" y="5367338"/>
          <p14:tracePt t="155420" x="7862888" y="5367338"/>
          <p14:tracePt t="155429" x="7926388" y="5367338"/>
          <p14:tracePt t="155436" x="8021638" y="5367338"/>
          <p14:tracePt t="155445" x="8108950" y="5375275"/>
          <p14:tracePt t="155452" x="8245475" y="5383213"/>
          <p14:tracePt t="155460" x="8420100" y="5414963"/>
          <p14:tracePt t="155468" x="8604250" y="5430838"/>
          <p14:tracePt t="155475" x="8802688" y="5446713"/>
          <p14:tracePt t="155483" x="9026525" y="5462588"/>
          <p14:tracePt t="155493" x="9209088" y="5470525"/>
          <p14:tracePt t="155501" x="9448800" y="5470525"/>
          <p14:tracePt t="155508" x="9656763" y="5478463"/>
          <p14:tracePt t="155518" x="9894888" y="5478463"/>
          <p14:tracePt t="155525" x="10094913" y="5478463"/>
          <p14:tracePt t="155533" x="10279063" y="5478463"/>
          <p14:tracePt t="155540" x="10421938" y="5478463"/>
          <p14:tracePt t="155548" x="10572750" y="5478463"/>
          <p14:tracePt t="155557" x="10717213" y="5478463"/>
          <p14:tracePt t="155564" x="10844213" y="5478463"/>
          <p14:tracePt t="155572" x="10971213" y="5478463"/>
          <p14:tracePt t="155580" x="11083925" y="5478463"/>
          <p14:tracePt t="155587" x="11179175" y="5478463"/>
          <p14:tracePt t="155595" x="11274425" y="5478463"/>
          <p14:tracePt t="155605" x="11355388" y="5478463"/>
          <p14:tracePt t="155613" x="11450638" y="5478463"/>
          <p14:tracePt t="155620" x="11498263" y="5470525"/>
          <p14:tracePt t="155628" x="11545888" y="5470525"/>
          <p14:tracePt t="155636" x="11577638" y="5462588"/>
          <p14:tracePt t="155644" x="11609388" y="5454650"/>
          <p14:tracePt t="155651" x="11633200" y="5446713"/>
          <p14:tracePt t="155659" x="11641138" y="5446713"/>
          <p14:tracePt t="155669" x="11657013" y="5446713"/>
          <p14:tracePt t="155676" x="11674475" y="5438775"/>
          <p14:tracePt t="155693" x="11690350" y="5438775"/>
          <p14:tracePt t="155699" x="11698288" y="5438775"/>
          <p14:tracePt t="155708" x="11714163" y="5438775"/>
          <p14:tracePt t="155716" x="11730038" y="5430838"/>
          <p14:tracePt t="155725" x="11745913" y="5430838"/>
          <p14:tracePt t="155733" x="11761788" y="5430838"/>
          <p14:tracePt t="155742" x="11785600" y="5422900"/>
          <p14:tracePt t="155750" x="11817350" y="5422900"/>
          <p14:tracePt t="155756" x="11833225" y="5414963"/>
          <p14:tracePt t="155764" x="11872913" y="5414963"/>
          <p14:tracePt t="155773" x="11888788" y="5414963"/>
          <p14:tracePt t="155780" x="11912600" y="5407025"/>
          <p14:tracePt t="155788" x="11944350" y="5399088"/>
          <p14:tracePt t="155797" x="11960225" y="5399088"/>
          <p14:tracePt t="155804" x="11976100" y="5383213"/>
          <p14:tracePt t="155819" x="11991975" y="5383213"/>
          <p14:tracePt t="156004" x="11976100" y="5383213"/>
          <p14:tracePt t="156044" x="11968163" y="5383213"/>
          <p14:tracePt t="156053" x="11960225" y="5391150"/>
          <p14:tracePt t="156124" x="11952288" y="5391150"/>
          <p14:tracePt t="156188" x="11944350" y="5391150"/>
          <p14:tracePt t="156245" x="11936413" y="5391150"/>
          <p14:tracePt t="156581" x="11928475" y="5399088"/>
          <p14:tracePt t="156597" x="11920538" y="5399088"/>
          <p14:tracePt t="156612" x="11912600" y="5399088"/>
          <p14:tracePt t="156653" x="11904663" y="5399088"/>
          <p14:tracePt t="156660" x="11896725" y="5399088"/>
          <p14:tracePt t="156676" x="11880850" y="5399088"/>
          <p14:tracePt t="156693" x="11864975" y="5407025"/>
          <p14:tracePt t="156700" x="11849100" y="5407025"/>
          <p14:tracePt t="156708" x="11833225" y="5414963"/>
          <p14:tracePt t="156716" x="11809413" y="5422900"/>
          <p14:tracePt t="156725" x="11793538" y="5422900"/>
          <p14:tracePt t="156732" x="11761788" y="5438775"/>
          <p14:tracePt t="156740" x="11745913" y="5438775"/>
          <p14:tracePt t="156748" x="11714163" y="5454650"/>
          <p14:tracePt t="156757" x="11682413" y="5462588"/>
          <p14:tracePt t="156764" x="11674475" y="5470525"/>
          <p14:tracePt t="156772" x="11657013" y="5470525"/>
          <p14:tracePt t="156780" x="11641138" y="5478463"/>
          <p14:tracePt t="156789" x="11625263" y="5478463"/>
          <p14:tracePt t="156796" x="11609388" y="5486400"/>
          <p14:tracePt t="156804" x="11593513" y="5494338"/>
          <p14:tracePt t="156812" x="11577638" y="5502275"/>
          <p14:tracePt t="156820" x="11569700" y="5502275"/>
          <p14:tracePt t="156828" x="11553825" y="5502275"/>
          <p14:tracePt t="156837" x="11537950" y="5510213"/>
          <p14:tracePt t="156843" x="11522075" y="5510213"/>
          <p14:tracePt t="156851" x="11506200" y="5510213"/>
          <p14:tracePt t="156861" x="11498263" y="5518150"/>
          <p14:tracePt t="156868" x="11474450" y="5518150"/>
          <p14:tracePt t="156876" x="11458575" y="5518150"/>
          <p14:tracePt t="156893" x="11442700" y="5518150"/>
          <p14:tracePt t="156899" x="11426825" y="5518150"/>
          <p14:tracePt t="156908" x="11395075" y="5518150"/>
          <p14:tracePt t="156925" x="11347450" y="5502275"/>
          <p14:tracePt t="156932" x="11306175" y="5494338"/>
          <p14:tracePt t="156940" x="11274425" y="5494338"/>
          <p14:tracePt t="156948" x="11242675" y="5478463"/>
          <p14:tracePt t="156955" x="11210925" y="5470525"/>
          <p14:tracePt t="156963" x="11179175" y="5454650"/>
          <p14:tracePt t="156972" x="11147425" y="5446713"/>
          <p14:tracePt t="156981" x="11115675" y="5438775"/>
          <p14:tracePt t="156988" x="11091863" y="5422900"/>
          <p14:tracePt t="156997" x="11060113" y="5407025"/>
          <p14:tracePt t="157004" x="11036300" y="5399088"/>
          <p14:tracePt t="157013" x="11004550" y="5383213"/>
          <p14:tracePt t="157020" x="10988675" y="5375275"/>
          <p14:tracePt t="157028" x="10963275" y="5359400"/>
          <p14:tracePt t="157035" x="10939463" y="5351463"/>
          <p14:tracePt t="157045" x="10923588" y="5343525"/>
          <p14:tracePt t="157052" x="10915650" y="5335588"/>
          <p14:tracePt t="157060" x="10899775" y="5327650"/>
          <p14:tracePt t="157068" x="10883900" y="5310188"/>
          <p14:tracePt t="157075" x="10868025" y="5302250"/>
          <p14:tracePt t="157084" x="10852150" y="5294313"/>
          <p14:tracePt t="157092" x="10844213" y="5286375"/>
          <p14:tracePt t="157100" x="10836275" y="5278438"/>
          <p14:tracePt t="157109" x="10820400" y="5270500"/>
          <p14:tracePt t="157116" x="10804525" y="5262563"/>
          <p14:tracePt t="157124" x="10796588" y="5254625"/>
          <p14:tracePt t="157130" x="10780713" y="5246688"/>
          <p14:tracePt t="157139" x="10764838" y="5238750"/>
          <p14:tracePt t="157149" x="10748963" y="5230813"/>
          <p14:tracePt t="157157" x="10733088" y="5222875"/>
          <p14:tracePt t="157164" x="10717213" y="5222875"/>
          <p14:tracePt t="157173" x="10709275" y="5214938"/>
          <p14:tracePt t="157181" x="10701338" y="5214938"/>
          <p14:tracePt t="157189" x="10685463" y="5214938"/>
          <p14:tracePt t="157196" x="10677525" y="5214938"/>
          <p14:tracePt t="157204" x="10669588" y="5214938"/>
          <p14:tracePt t="157212" x="10645775" y="5214938"/>
          <p14:tracePt t="157221" x="10620375" y="5214938"/>
          <p14:tracePt t="157228" x="10588625" y="5222875"/>
          <p14:tracePt t="157236" x="10564813" y="5238750"/>
          <p14:tracePt t="157245" x="10533063" y="5238750"/>
          <p14:tracePt t="157253" x="10509250" y="5254625"/>
          <p14:tracePt t="157261" x="10485438" y="5262563"/>
          <p14:tracePt t="157268" x="10461625" y="5270500"/>
          <p14:tracePt t="157276" x="10445750" y="5286375"/>
          <p14:tracePt t="157284" x="10421938" y="5302250"/>
          <p14:tracePt t="157300" x="10414000" y="5310188"/>
          <p14:tracePt t="157317" x="10414000" y="5319713"/>
          <p14:tracePt t="157324" x="10406063" y="5327650"/>
          <p14:tracePt t="157341" x="10406063" y="5335588"/>
          <p14:tracePt t="157349" x="10406063" y="5343525"/>
          <p14:tracePt t="157357" x="10406063" y="5351463"/>
          <p14:tracePt t="157364" x="10406063" y="5367338"/>
          <p14:tracePt t="157380" x="10406063" y="5383213"/>
          <p14:tracePt t="157389" x="10406063" y="5391150"/>
          <p14:tracePt t="157396" x="10406063" y="5407025"/>
          <p14:tracePt t="157404" x="10406063" y="5414963"/>
          <p14:tracePt t="157411" x="10406063" y="5430838"/>
          <p14:tracePt t="157420" x="10414000" y="5438775"/>
          <p14:tracePt t="157428" x="10414000" y="5454650"/>
          <p14:tracePt t="157436" x="10421938" y="5478463"/>
          <p14:tracePt t="157444" x="10429875" y="5502275"/>
          <p14:tracePt t="157452" x="10437813" y="5518150"/>
          <p14:tracePt t="157460" x="10453688" y="5534025"/>
          <p14:tracePt t="157468" x="10461625" y="5549900"/>
          <p14:tracePt t="157475" x="10477500" y="5581650"/>
          <p14:tracePt t="157485" x="10501313" y="5605463"/>
          <p14:tracePt t="157492" x="10509250" y="5629275"/>
          <p14:tracePt t="157500" x="10525125" y="5653088"/>
          <p14:tracePt t="157509" x="10533063" y="5678488"/>
          <p14:tracePt t="157516" x="10541000" y="5702300"/>
          <p14:tracePt t="157524" x="10556875" y="5734050"/>
          <p14:tracePt t="157531" x="10564813" y="5757863"/>
          <p14:tracePt t="157539" x="10580688" y="5789613"/>
          <p14:tracePt t="157549" x="10588625" y="5813425"/>
          <p14:tracePt t="157556" x="10604500" y="5845175"/>
          <p14:tracePt t="157564" x="10604500" y="5861050"/>
          <p14:tracePt t="157572" x="10612438" y="5892800"/>
          <p14:tracePt t="157581" x="10620375" y="5908675"/>
          <p14:tracePt t="157588" x="10629900" y="5948363"/>
          <p14:tracePt t="157596" x="10629900" y="5964238"/>
          <p14:tracePt t="157604" x="10629900" y="5988050"/>
          <p14:tracePt t="157612" x="10629900" y="6021388"/>
          <p14:tracePt t="157620" x="10629900" y="6037263"/>
          <p14:tracePt t="157628" x="10629900" y="6053138"/>
          <p14:tracePt t="157637" x="10629900" y="6069013"/>
          <p14:tracePt t="157644" x="10629900" y="6084888"/>
          <p14:tracePt t="157652" x="10620375" y="6100763"/>
          <p14:tracePt t="157661" x="10620375" y="6108700"/>
          <p14:tracePt t="157668" x="10620375" y="6116638"/>
          <p14:tracePt t="157677" x="10612438" y="6124575"/>
          <p14:tracePt t="157684" x="10604500" y="6140450"/>
          <p14:tracePt t="157692" x="10604500" y="6156325"/>
          <p14:tracePt t="157699" x="10596563" y="6164263"/>
          <p14:tracePt t="157709" x="10588625" y="6172200"/>
          <p14:tracePt t="157716" x="10588625" y="6180138"/>
          <p14:tracePt t="157726" x="10588625" y="6188075"/>
          <p14:tracePt t="157741" x="10580688" y="6203950"/>
          <p14:tracePt t="157756" x="10572750" y="6219825"/>
          <p14:tracePt t="157773" x="10556875" y="6227763"/>
          <p14:tracePt t="157781" x="10556875" y="6235700"/>
          <p14:tracePt t="157797" x="10541000" y="6243638"/>
          <p14:tracePt t="157813" x="10541000" y="6251575"/>
          <p14:tracePt t="157884" x="10533063" y="6243638"/>
          <p14:tracePt t="157892" x="10517188" y="6235700"/>
          <p14:tracePt t="157900" x="10501313" y="6219825"/>
          <p14:tracePt t="157909" x="10461625" y="6188075"/>
          <p14:tracePt t="157916" x="10429875" y="6164263"/>
          <p14:tracePt t="157924" x="10398125" y="6132513"/>
          <p14:tracePt t="157932" x="10358438" y="6100763"/>
          <p14:tracePt t="157941" x="10318750" y="6061075"/>
          <p14:tracePt t="157957" x="10261600" y="6021388"/>
          <p14:tracePt t="157964" x="10166350" y="5948363"/>
          <p14:tracePt t="157972" x="10118725" y="5924550"/>
          <p14:tracePt t="157980" x="10071100" y="5900738"/>
          <p14:tracePt t="157989" x="10023475" y="5868988"/>
          <p14:tracePt t="157997" x="9975850" y="5853113"/>
          <p14:tracePt t="158005" x="9926638" y="5829300"/>
          <p14:tracePt t="158012" x="9871075" y="5813425"/>
          <p14:tracePt t="158020" x="9831388" y="5797550"/>
          <p14:tracePt t="158029" x="9799638" y="5797550"/>
          <p14:tracePt t="158036" x="9767888" y="5789613"/>
          <p14:tracePt t="158045" x="9720263" y="5781675"/>
          <p14:tracePt t="158052" x="9688513" y="5781675"/>
          <p14:tracePt t="158060" x="9648825" y="5781675"/>
          <p14:tracePt t="158068" x="9601200" y="5781675"/>
          <p14:tracePt t="158077" x="9575800" y="5781675"/>
          <p14:tracePt t="158084" x="9536113" y="5789613"/>
          <p14:tracePt t="158092" x="9504363" y="5789613"/>
          <p14:tracePt t="158101" x="9456738" y="5805488"/>
          <p14:tracePt t="158108" x="9417050" y="5813425"/>
          <p14:tracePt t="158117" x="9369425" y="5821363"/>
          <p14:tracePt t="158126" x="9290050" y="5837238"/>
          <p14:tracePt t="158133" x="9224963" y="5861050"/>
          <p14:tracePt t="158141" x="9169400" y="5868988"/>
          <p14:tracePt t="158149" x="9129713" y="5884863"/>
          <p14:tracePt t="158157" x="9090025" y="5884863"/>
          <p14:tracePt t="158164" x="9058275" y="5900738"/>
          <p14:tracePt t="158173" x="9034463" y="5900738"/>
          <p14:tracePt t="158180" x="9002713" y="5908675"/>
          <p14:tracePt t="158188" x="8970963" y="5924550"/>
          <p14:tracePt t="158196" x="8947150" y="5924550"/>
          <p14:tracePt t="158205" x="8915400" y="5948363"/>
          <p14:tracePt t="158212" x="8883650" y="5956300"/>
          <p14:tracePt t="158220" x="8866188" y="5964238"/>
          <p14:tracePt t="158228" x="8842375" y="5980113"/>
          <p14:tracePt t="158236" x="8818563" y="5995988"/>
          <p14:tracePt t="158244" x="8810625" y="6005513"/>
          <p14:tracePt t="158253" x="8794750" y="6029325"/>
          <p14:tracePt t="158261" x="8778875" y="6045200"/>
          <p14:tracePt t="158268" x="8770938" y="6069013"/>
          <p14:tracePt t="158275" x="8770938" y="6084888"/>
          <p14:tracePt t="158284" x="8770938" y="6100763"/>
          <p14:tracePt t="158294" x="8770938" y="6132513"/>
          <p14:tracePt t="158301" x="8770938" y="6148388"/>
          <p14:tracePt t="158310" x="8770938" y="6172200"/>
          <p14:tracePt t="158317" x="8778875" y="6188075"/>
          <p14:tracePt t="158325" x="8778875" y="6203950"/>
          <p14:tracePt t="158334" x="8794750" y="6219825"/>
          <p14:tracePt t="158341" x="8810625" y="6243638"/>
          <p14:tracePt t="158348" x="8818563" y="6259513"/>
          <p14:tracePt t="158356" x="8834438" y="6283325"/>
          <p14:tracePt t="158365" x="8850313" y="6299200"/>
          <p14:tracePt t="158372" x="8866188" y="6315075"/>
          <p14:tracePt t="158380" x="8891588" y="6330950"/>
          <p14:tracePt t="158388" x="8923338" y="6348413"/>
          <p14:tracePt t="158395" x="8947150" y="6364288"/>
          <p14:tracePt t="158405" x="8978900" y="6380163"/>
          <p14:tracePt t="158412" x="9002713" y="6396038"/>
          <p14:tracePt t="158420" x="9026525" y="6411913"/>
          <p14:tracePt t="158429" x="9058275" y="6427788"/>
          <p14:tracePt t="158438" x="9082088" y="6443663"/>
          <p14:tracePt t="158445" x="9121775" y="6459538"/>
          <p14:tracePt t="158452" x="9153525" y="6467475"/>
          <p14:tracePt t="158461" x="9209088" y="6491288"/>
          <p14:tracePt t="158468" x="9250363" y="6507163"/>
          <p14:tracePt t="158478" x="9313863" y="6523038"/>
          <p14:tracePt t="158486" x="9385300" y="6546850"/>
          <p14:tracePt t="158495" x="9448800" y="6554788"/>
          <p14:tracePt t="158501" x="9512300" y="6570663"/>
          <p14:tracePt t="158508" x="9593263" y="6586538"/>
          <p14:tracePt t="158516" x="9680575" y="6602413"/>
          <p14:tracePt t="158525" x="9759950" y="6618288"/>
          <p14:tracePt t="158532" x="9847263" y="6634163"/>
          <p14:tracePt t="158540" x="9926638" y="6642100"/>
          <p14:tracePt t="158548" x="9991725" y="6650038"/>
          <p14:tracePt t="158557" x="10079038" y="6657975"/>
          <p14:tracePt t="158564" x="10150475" y="6657975"/>
          <p14:tracePt t="158573" x="10229850" y="6665913"/>
          <p14:tracePt t="158581" x="10318750" y="6665913"/>
          <p14:tracePt t="158588" x="10382250" y="6665913"/>
          <p14:tracePt t="158597" x="10445750" y="6665913"/>
          <p14:tracePt t="158604" x="10501313" y="6665913"/>
          <p14:tracePt t="158613" x="10556875" y="6657975"/>
          <p14:tracePt t="158620" x="10620375" y="6650038"/>
          <p14:tracePt t="158629" x="10677525" y="6642100"/>
          <p14:tracePt t="158637" x="10741025" y="6618288"/>
          <p14:tracePt t="158645" x="10772775" y="6602413"/>
          <p14:tracePt t="158653" x="10820400" y="6586538"/>
          <p14:tracePt t="158662" x="10852150" y="6562725"/>
          <p14:tracePt t="158668" x="10883900" y="6546850"/>
          <p14:tracePt t="158677" x="10907713" y="6523038"/>
          <p14:tracePt t="158684" x="10923588" y="6507163"/>
          <p14:tracePt t="158692" x="10939463" y="6491288"/>
          <p14:tracePt t="158700" x="10947400" y="6475413"/>
          <p14:tracePt t="158709" x="10955338" y="6459538"/>
          <p14:tracePt t="158716" x="10955338" y="6443663"/>
          <p14:tracePt t="158724" x="10955338" y="6435725"/>
          <p14:tracePt t="158733" x="10963275" y="6419850"/>
          <p14:tracePt t="158742" x="10963275" y="6403975"/>
          <p14:tracePt t="158748" x="10955338" y="6388100"/>
          <p14:tracePt t="158756" x="10947400" y="6372225"/>
          <p14:tracePt t="158765" x="10939463" y="6356350"/>
          <p14:tracePt t="158773" x="10923588" y="6330950"/>
          <p14:tracePt t="158780" x="10907713" y="6315075"/>
          <p14:tracePt t="158788" x="10891838" y="6291263"/>
          <p14:tracePt t="158797" x="10875963" y="6267450"/>
          <p14:tracePt t="158813" x="10852150" y="6235700"/>
          <p14:tracePt t="158820" x="10796588" y="6164263"/>
          <p14:tracePt t="158829" x="10772775" y="6148388"/>
          <p14:tracePt t="158836" x="10733088" y="6116638"/>
          <p14:tracePt t="158844" x="10693400" y="6076950"/>
          <p14:tracePt t="158852" x="10645775" y="6045200"/>
          <p14:tracePt t="158861" x="10596563" y="6013450"/>
          <p14:tracePt t="158868" x="10548938" y="5980113"/>
          <p14:tracePt t="158877" x="10501313" y="5948363"/>
          <p14:tracePt t="158884" x="10437813" y="5924550"/>
          <p14:tracePt t="158892" x="10390188" y="5900738"/>
          <p14:tracePt t="158901" x="10326688" y="5876925"/>
          <p14:tracePt t="158908" x="10279063" y="5853113"/>
          <p14:tracePt t="158925" x="10166350" y="5821363"/>
          <p14:tracePt t="158932" x="10110788" y="5813425"/>
          <p14:tracePt t="158940" x="10063163" y="5805488"/>
          <p14:tracePt t="158949" x="9999663" y="5797550"/>
          <p14:tracePt t="158957" x="9959975" y="5797550"/>
          <p14:tracePt t="158964" x="9902825" y="5797550"/>
          <p14:tracePt t="158973" x="9855200" y="5797550"/>
          <p14:tracePt t="158980" x="9807575" y="5797550"/>
          <p14:tracePt t="158988" x="9759950" y="5797550"/>
          <p14:tracePt t="158996" x="9712325" y="5805488"/>
          <p14:tracePt t="159004" x="9656763" y="5813425"/>
          <p14:tracePt t="159012" x="9609138" y="5821363"/>
          <p14:tracePt t="159021" x="9559925" y="5837238"/>
          <p14:tracePt t="159029" x="9520238" y="5845175"/>
          <p14:tracePt t="159036" x="9456738" y="5861050"/>
          <p14:tracePt t="159044" x="9424988" y="5876925"/>
          <p14:tracePt t="159053" x="9377363" y="5892800"/>
          <p14:tracePt t="159062" x="9345613" y="5900738"/>
          <p14:tracePt t="159069" x="9313863" y="5908675"/>
          <p14:tracePt t="159078" x="9290050" y="5924550"/>
          <p14:tracePt t="159084" x="9258300" y="5932488"/>
          <p14:tracePt t="159092" x="9234488" y="5948363"/>
          <p14:tracePt t="159100" x="9209088" y="5956300"/>
          <p14:tracePt t="159109" x="9193213" y="5972175"/>
          <p14:tracePt t="159116" x="9169400" y="5988050"/>
          <p14:tracePt t="159124" x="9153525" y="5995988"/>
          <p14:tracePt t="159132" x="9145588" y="6005513"/>
          <p14:tracePt t="159140" x="9137650" y="6013450"/>
          <p14:tracePt t="159149" x="9121775" y="6021388"/>
          <p14:tracePt t="159157" x="9121775" y="6029325"/>
          <p14:tracePt t="159173" x="9113838" y="6037263"/>
          <p14:tracePt t="159180" x="9113838" y="6045200"/>
          <p14:tracePt t="159205" x="9105900" y="6053138"/>
          <p14:tracePt t="159237" x="9105900" y="6061075"/>
          <p14:tracePt t="159532" x="9113838" y="6061075"/>
          <p14:tracePt t="159557" x="9121775" y="6053138"/>
          <p14:tracePt t="159573" x="9129713" y="6045200"/>
          <p14:tracePt t="159628" x="9137650" y="6029325"/>
          <p14:tracePt t="159654" x="9137650" y="6013450"/>
          <p14:tracePt t="159660" x="9137650" y="5988050"/>
          <p14:tracePt t="159669" x="9129713" y="5964238"/>
          <p14:tracePt t="159677" x="9121775" y="5948363"/>
          <p14:tracePt t="159684" x="9113838" y="5916613"/>
          <p14:tracePt t="159693" x="9097963" y="5892800"/>
          <p14:tracePt t="159700" x="9082088" y="5861050"/>
          <p14:tracePt t="159709" x="9066213" y="5837238"/>
          <p14:tracePt t="159717" x="9050338" y="5813425"/>
          <p14:tracePt t="159724" x="9042400" y="5805488"/>
          <p14:tracePt t="159732" x="9034463" y="5789613"/>
          <p14:tracePt t="159741" x="9018588" y="5765800"/>
          <p14:tracePt t="159749" x="9002713" y="5749925"/>
          <p14:tracePt t="159757" x="8994775" y="5734050"/>
          <p14:tracePt t="159765" x="8978900" y="5718175"/>
          <p14:tracePt t="159772" x="8970963" y="5702300"/>
          <p14:tracePt t="159780" x="8963025" y="5694363"/>
          <p14:tracePt t="159797" x="8955088" y="5686425"/>
          <p14:tracePt t="159998" x="8963025" y="5686425"/>
          <p14:tracePt t="160013" x="8970963" y="5686425"/>
          <p14:tracePt t="160020" x="8978900" y="5686425"/>
          <p14:tracePt t="160029" x="8986838" y="5686425"/>
          <p14:tracePt t="160036" x="8994775" y="5686425"/>
          <p14:tracePt t="160044" x="9018588" y="5686425"/>
          <p14:tracePt t="160052" x="9042400" y="5686425"/>
          <p14:tracePt t="160060" x="9074150" y="5686425"/>
          <p14:tracePt t="160069" x="9121775" y="5670550"/>
          <p14:tracePt t="160076" x="9161463" y="5670550"/>
          <p14:tracePt t="160084" x="9201150" y="5662613"/>
          <p14:tracePt t="160092" x="9250363" y="5645150"/>
          <p14:tracePt t="160100" x="9266238" y="5645150"/>
          <p14:tracePt t="160109" x="9290050" y="5637213"/>
          <p14:tracePt t="160116" x="9313863" y="5629275"/>
          <p14:tracePt t="160124" x="9329738" y="5629275"/>
          <p14:tracePt t="160132" x="9345613" y="5621338"/>
          <p14:tracePt t="160141" x="9361488" y="5613400"/>
          <p14:tracePt t="160148" x="9377363" y="5613400"/>
          <p14:tracePt t="160156" x="9385300" y="5597525"/>
          <p14:tracePt t="160164" x="9393238" y="5597525"/>
          <p14:tracePt t="160172" x="9409113" y="5597525"/>
          <p14:tracePt t="160180" x="9417050" y="5597525"/>
          <p14:tracePt t="160188" x="9424988" y="5581650"/>
          <p14:tracePt t="160197" x="9432925" y="5581650"/>
          <p14:tracePt t="160204" x="9440863" y="5581650"/>
          <p14:tracePt t="160213" x="9448800" y="5581650"/>
          <p14:tracePt t="160220" x="9456738" y="5581650"/>
          <p14:tracePt t="160229" x="9464675" y="5573713"/>
          <p14:tracePt t="160236" x="9472613" y="5573713"/>
          <p14:tracePt t="160252" x="9480550" y="5573713"/>
          <p14:tracePt t="161207" x="9488488" y="5565775"/>
          <p14:tracePt t="161211" x="9528175" y="5565775"/>
          <p14:tracePt t="161221" x="9567863" y="5557838"/>
          <p14:tracePt t="161228" x="9617075" y="5557838"/>
          <p14:tracePt t="161236" x="9664700" y="5549900"/>
          <p14:tracePt t="161246" x="9712325" y="5541963"/>
          <p14:tracePt t="161253" x="9775825" y="5541963"/>
          <p14:tracePt t="161261" x="9823450" y="5541963"/>
          <p14:tracePt t="161268" x="9863138" y="5541963"/>
          <p14:tracePt t="161276" x="9910763" y="5541963"/>
          <p14:tracePt t="161284" x="9944100" y="5541963"/>
          <p14:tracePt t="161293" x="9991725" y="5541963"/>
          <p14:tracePt t="161301" x="10047288" y="5549900"/>
          <p14:tracePt t="161308" x="10094913" y="5557838"/>
          <p14:tracePt t="161317" x="10126663" y="5557838"/>
          <p14:tracePt t="161324" x="10174288" y="5565775"/>
          <p14:tracePt t="161332" x="10206038" y="5565775"/>
          <p14:tracePt t="161341" x="10245725" y="5581650"/>
          <p14:tracePt t="161349" x="10279063" y="5581650"/>
          <p14:tracePt t="161357" x="10310813" y="5589588"/>
          <p14:tracePt t="161365" x="10334625" y="5597525"/>
          <p14:tracePt t="161374" x="10350500" y="5597525"/>
          <p14:tracePt t="161380" x="10382250" y="5613400"/>
          <p14:tracePt t="161389" x="10398125" y="5621338"/>
          <p14:tracePt t="161396" x="10429875" y="5621338"/>
          <p14:tracePt t="161404" x="10445750" y="5629275"/>
          <p14:tracePt t="161413" x="10469563" y="5637213"/>
          <p14:tracePt t="161422" x="10485438" y="5645150"/>
          <p14:tracePt t="161429" x="10501313" y="5653088"/>
          <p14:tracePt t="161437" x="10517188" y="5653088"/>
          <p14:tracePt t="161446" x="10533063" y="5662613"/>
          <p14:tracePt t="161453" x="10541000" y="5662613"/>
          <p14:tracePt t="161461" x="10548938" y="5670550"/>
          <p14:tracePt t="161469" x="10556875" y="5670550"/>
          <p14:tracePt t="162685" x="10548938" y="5670550"/>
          <p14:tracePt t="162694" x="10533063" y="5670550"/>
          <p14:tracePt t="162701" x="10517188" y="5670550"/>
          <p14:tracePt t="162709" x="10485438" y="5670550"/>
          <p14:tracePt t="162716" x="10453688" y="5670550"/>
          <p14:tracePt t="162724" x="10421938" y="5670550"/>
          <p14:tracePt t="162733" x="10382250" y="5670550"/>
          <p14:tracePt t="162741" x="10326688" y="5662613"/>
          <p14:tracePt t="162748" x="10261600" y="5645150"/>
          <p14:tracePt t="162757" x="10206038" y="5637213"/>
          <p14:tracePt t="162765" x="10126663" y="5621338"/>
          <p14:tracePt t="162773" x="10071100" y="5613400"/>
          <p14:tracePt t="162781" x="10007600" y="5605463"/>
          <p14:tracePt t="162789" x="9944100" y="5589588"/>
          <p14:tracePt t="162798" x="9886950" y="5581650"/>
          <p14:tracePt t="162804" x="9823450" y="5573713"/>
          <p14:tracePt t="162812" x="9775825" y="5565775"/>
          <p14:tracePt t="162820" x="9728200" y="5565775"/>
          <p14:tracePt t="162828" x="9696450" y="5565775"/>
          <p14:tracePt t="162837" x="9656763" y="5557838"/>
          <p14:tracePt t="162845" x="9625013" y="5557838"/>
          <p14:tracePt t="162855" x="9601200" y="5557838"/>
          <p14:tracePt t="162861" x="9575800" y="5557838"/>
          <p14:tracePt t="162868" x="9559925" y="5557838"/>
          <p14:tracePt t="162876" x="9544050" y="5557838"/>
          <p14:tracePt t="162884" x="9528175" y="5557838"/>
          <p14:tracePt t="162893" x="9504363" y="5565775"/>
          <p14:tracePt t="162902" x="9488488" y="5565775"/>
          <p14:tracePt t="162910" x="9472613" y="5573713"/>
          <p14:tracePt t="162918" x="9464675" y="5573713"/>
          <p14:tracePt t="162924" x="9448800" y="5581650"/>
          <p14:tracePt t="162931" x="9432925" y="5581650"/>
          <p14:tracePt t="162941" x="9417050" y="5581650"/>
          <p14:tracePt t="162949" x="9409113" y="5581650"/>
          <p14:tracePt t="162958" x="9401175" y="5589588"/>
          <p14:tracePt t="162966" x="9393238" y="5597525"/>
          <p14:tracePt t="162973" x="9377363" y="5597525"/>
          <p14:tracePt t="162980" x="9369425" y="5605463"/>
          <p14:tracePt t="162988" x="9353550" y="5613400"/>
          <p14:tracePt t="162996" x="9329738" y="5613400"/>
          <p14:tracePt t="163006" x="9313863" y="5629275"/>
          <p14:tracePt t="163014" x="9297988" y="5629275"/>
          <p14:tracePt t="163022" x="9282113" y="5645150"/>
          <p14:tracePt t="163029" x="9274175" y="5645150"/>
          <p14:tracePt t="163038" x="9266238" y="5645150"/>
          <p14:tracePt t="163044" x="9258300" y="5653088"/>
          <p14:tracePt t="163052" x="9250363" y="5662613"/>
          <p14:tracePt t="163165" x="9274175" y="5662613"/>
          <p14:tracePt t="163181" x="9290050" y="5653088"/>
          <p14:tracePt t="163190" x="9313863" y="5653088"/>
          <p14:tracePt t="163197" x="9329738" y="5645150"/>
          <p14:tracePt t="163205" x="9353550" y="5637213"/>
          <p14:tracePt t="163213" x="9377363" y="5637213"/>
          <p14:tracePt t="163220" x="9401175" y="5629275"/>
          <p14:tracePt t="163228" x="9448800" y="5621338"/>
          <p14:tracePt t="163238" x="9480550" y="5621338"/>
          <p14:tracePt t="163246" x="9536113" y="5613400"/>
          <p14:tracePt t="163253" x="9585325" y="5605463"/>
          <p14:tracePt t="163260" x="9632950" y="5605463"/>
          <p14:tracePt t="163271" x="9696450" y="5605463"/>
          <p14:tracePt t="163278" x="9744075" y="5605463"/>
          <p14:tracePt t="163285" x="9791700" y="5605463"/>
          <p14:tracePt t="163293" x="9839325" y="5605463"/>
          <p14:tracePt t="163301" x="9879013" y="5605463"/>
          <p14:tracePt t="163309" x="9918700" y="5605463"/>
          <p14:tracePt t="163317" x="9967913" y="5613400"/>
          <p14:tracePt t="163326" x="9991725" y="5613400"/>
          <p14:tracePt t="163332" x="10023475" y="5621338"/>
          <p14:tracePt t="163340" x="10047288" y="5629275"/>
          <p14:tracePt t="163348" x="10071100" y="5629275"/>
          <p14:tracePt t="163358" x="10086975" y="5629275"/>
          <p14:tracePt t="163365" x="10102850" y="5637213"/>
          <p14:tracePt t="163373" x="10118725" y="5645150"/>
          <p14:tracePt t="163382" x="10134600" y="5645150"/>
          <p14:tracePt t="163396" x="10150475" y="5653088"/>
          <p14:tracePt t="163405" x="10166350" y="5662613"/>
          <p14:tracePt t="163413" x="10174288" y="5662613"/>
          <p14:tracePt t="163421" x="10182225" y="5662613"/>
          <p14:tracePt t="163429" x="10190163" y="5670550"/>
          <p14:tracePt t="163438" x="10198100" y="5670550"/>
          <p14:tracePt t="163444" x="10206038" y="5678488"/>
          <p14:tracePt t="163460" x="10213975" y="5678488"/>
          <p14:tracePt t="163718" x="10206038" y="5678488"/>
          <p14:tracePt t="163725" x="10190163" y="5678488"/>
          <p14:tracePt t="163732" x="10174288" y="5678488"/>
          <p14:tracePt t="163740" x="10142538" y="5670550"/>
          <p14:tracePt t="163748" x="10102850" y="5653088"/>
          <p14:tracePt t="163758" x="10063163" y="5653088"/>
          <p14:tracePt t="163765" x="10015538" y="5637213"/>
          <p14:tracePt t="163774" x="9975850" y="5629275"/>
          <p14:tracePt t="163781" x="9936163" y="5621338"/>
          <p14:tracePt t="163790" x="9879013" y="5613400"/>
          <p14:tracePt t="163796" x="9847263" y="5613400"/>
          <p14:tracePt t="163806" x="9815513" y="5605463"/>
          <p14:tracePt t="163813" x="9767888" y="5605463"/>
          <p14:tracePt t="163821" x="9744075" y="5605463"/>
          <p14:tracePt t="163830" x="9704388" y="5605463"/>
          <p14:tracePt t="163837" x="9688513" y="5605463"/>
          <p14:tracePt t="163845" x="9672638" y="5605463"/>
          <p14:tracePt t="163852" x="9640888" y="5605463"/>
          <p14:tracePt t="163861" x="9625013" y="5605463"/>
          <p14:tracePt t="163869" x="9617075" y="5605463"/>
          <p14:tracePt t="163877" x="9593263" y="5613400"/>
          <p14:tracePt t="163886" x="9567863" y="5613400"/>
          <p14:tracePt t="163893" x="9551988" y="5621338"/>
          <p14:tracePt t="163900" x="9528175" y="5621338"/>
          <p14:tracePt t="163908" x="9512300" y="5621338"/>
          <p14:tracePt t="163916" x="9496425" y="5629275"/>
          <p14:tracePt t="163926" x="9480550" y="5629275"/>
          <p14:tracePt t="163933" x="9464675" y="5637213"/>
          <p14:tracePt t="163942" x="9440863" y="5645150"/>
          <p14:tracePt t="163949" x="9432925" y="5645150"/>
          <p14:tracePt t="163956" x="9417050" y="5645150"/>
          <p14:tracePt t="163972" x="9401175" y="5653088"/>
          <p14:tracePt t="163981" x="9393238" y="5653088"/>
          <p14:tracePt t="163989" x="9385300" y="5653088"/>
          <p14:tracePt t="163997" x="9377363" y="5662613"/>
          <p14:tracePt t="164006" x="9369425" y="5662613"/>
          <p14:tracePt t="164013" x="9353550" y="5670550"/>
          <p14:tracePt t="164038" x="9345613" y="5670550"/>
          <p14:tracePt t="164189" x="9361488" y="5670550"/>
          <p14:tracePt t="164205" x="9369425" y="5662613"/>
          <p14:tracePt t="164213" x="9385300" y="5662613"/>
          <p14:tracePt t="164221" x="9393238" y="5653088"/>
          <p14:tracePt t="164230" x="9409113" y="5645150"/>
          <p14:tracePt t="164238" x="9417050" y="5645150"/>
          <p14:tracePt t="164244" x="9440863" y="5629275"/>
          <p14:tracePt t="164253" x="9456738" y="5621338"/>
          <p14:tracePt t="164260" x="9480550" y="5605463"/>
          <p14:tracePt t="164269" x="9504363" y="5597525"/>
          <p14:tracePt t="164279" x="9528175" y="5597525"/>
          <p14:tracePt t="164285" x="9551988" y="5589588"/>
          <p14:tracePt t="164294" x="9585325" y="5573713"/>
          <p14:tracePt t="164300" x="9609138" y="5565775"/>
          <p14:tracePt t="164308" x="9640888" y="5565775"/>
          <p14:tracePt t="164316" x="9672638" y="5557838"/>
          <p14:tracePt t="164325" x="9688513" y="5557838"/>
          <p14:tracePt t="164333" x="9712325" y="5549900"/>
          <p14:tracePt t="164341" x="9736138" y="5549900"/>
          <p14:tracePt t="164350" x="9767888" y="5549900"/>
          <p14:tracePt t="164358" x="9783763" y="5549900"/>
          <p14:tracePt t="164366" x="9807575" y="5549900"/>
          <p14:tracePt t="164373" x="9823450" y="5549900"/>
          <p14:tracePt t="164382" x="9839325" y="5557838"/>
          <p14:tracePt t="164390" x="9871075" y="5565775"/>
          <p14:tracePt t="164398" x="9894888" y="5573713"/>
          <p14:tracePt t="164406" x="9918700" y="5589588"/>
          <p14:tracePt t="164414" x="9936163" y="5589588"/>
          <p14:tracePt t="164421" x="9967913" y="5605463"/>
          <p14:tracePt t="164430" x="9975850" y="5605463"/>
          <p14:tracePt t="164438" x="9999663" y="5621338"/>
          <p14:tracePt t="164445" x="10023475" y="5621338"/>
          <p14:tracePt t="164453" x="10039350" y="5629275"/>
          <p14:tracePt t="164462" x="10055225" y="5637213"/>
          <p14:tracePt t="164469" x="10063163" y="5637213"/>
          <p14:tracePt t="164477" x="10079038" y="5637213"/>
          <p14:tracePt t="164484" x="10094913" y="5645150"/>
          <p14:tracePt t="164510" x="10102850" y="5653088"/>
          <p14:tracePt t="164708" x="10094913" y="5653088"/>
          <p14:tracePt t="164726" x="10086975" y="5653088"/>
          <p14:tracePt t="164734" x="10071100" y="5645150"/>
          <p14:tracePt t="164741" x="10047288" y="5645150"/>
          <p14:tracePt t="164749" x="10031413" y="5637213"/>
          <p14:tracePt t="164758" x="9999663" y="5629275"/>
          <p14:tracePt t="164764" x="9967913" y="5621338"/>
          <p14:tracePt t="164773" x="9926638" y="5613400"/>
          <p14:tracePt t="164781" x="9886950" y="5605463"/>
          <p14:tracePt t="164789" x="9831388" y="5597525"/>
          <p14:tracePt t="164797" x="9783763" y="5589588"/>
          <p14:tracePt t="164806" x="9752013" y="5589588"/>
          <p14:tracePt t="164813" x="9688513" y="5589588"/>
          <p14:tracePt t="164821" x="9640888" y="5589588"/>
          <p14:tracePt t="164828" x="9593263" y="5589588"/>
          <p14:tracePt t="164838" x="9544050" y="5589588"/>
          <p14:tracePt t="164846" x="9504363" y="5589588"/>
          <p14:tracePt t="164853" x="9456738" y="5597525"/>
          <p14:tracePt t="164862" x="9424988" y="5597525"/>
          <p14:tracePt t="164870" x="9401175" y="5597525"/>
          <p14:tracePt t="164877" x="9385300" y="5605463"/>
          <p14:tracePt t="164884" x="9361488" y="5613400"/>
          <p14:tracePt t="164893" x="9345613" y="5613400"/>
          <p14:tracePt t="164901" x="9337675" y="5613400"/>
          <p14:tracePt t="164909" x="9321800" y="5621338"/>
          <p14:tracePt t="164921" x="9313863" y="5621338"/>
          <p14:tracePt t="164932" x="9305925" y="5629275"/>
          <p14:tracePt t="164950" x="9297988" y="5629275"/>
          <p14:tracePt t="165174" x="9305925" y="5629275"/>
          <p14:tracePt t="165198" x="9313863" y="5629275"/>
          <p14:tracePt t="165925" x="9313863" y="5621338"/>
          <p14:tracePt t="165942" x="9313863" y="5605463"/>
          <p14:tracePt t="165949" x="9305925" y="5605463"/>
          <p14:tracePt t="165957" x="9290050" y="5589588"/>
          <p14:tracePt t="165964" x="9282113" y="5573713"/>
          <p14:tracePt t="165973" x="9266238" y="5565775"/>
          <p14:tracePt t="165982" x="9250363" y="5549900"/>
          <p14:tracePt t="165991" x="9234488" y="5534025"/>
          <p14:tracePt t="165997" x="9217025" y="5518150"/>
          <p14:tracePt t="166005" x="9201150" y="5502275"/>
          <p14:tracePt t="166012" x="9185275" y="5494338"/>
          <p14:tracePt t="166021" x="9169400" y="5478463"/>
          <p14:tracePt t="166037" x="9161463" y="5470525"/>
          <p14:tracePt t="166046" x="9145588" y="5462588"/>
          <p14:tracePt t="166078" x="9137650" y="5454650"/>
          <p14:tracePt t="166093" x="9129713" y="5454650"/>
          <p14:tracePt t="166103" x="9121775" y="5454650"/>
          <p14:tracePt t="166117" x="9113838" y="5454650"/>
          <p14:tracePt t="166126" x="9105900" y="5454650"/>
          <p14:tracePt t="166149" x="9097963" y="5454650"/>
          <p14:tracePt t="166190" x="9090025" y="5454650"/>
          <p14:tracePt t="166196" x="9082088" y="5454650"/>
          <p14:tracePt t="166214" x="9074150" y="5454650"/>
          <p14:tracePt t="166238" x="9058275" y="5462588"/>
          <p14:tracePt t="166262" x="9042400" y="5462588"/>
          <p14:tracePt t="166278" x="9042400" y="5470525"/>
          <p14:tracePt t="166293" x="9034463" y="5478463"/>
          <p14:tracePt t="166446" x="9026525" y="5486400"/>
          <p14:tracePt t="166461" x="9018588" y="5494338"/>
          <p14:tracePt t="166470" x="9018588" y="5502275"/>
          <p14:tracePt t="166485" x="9018588" y="5510213"/>
          <p14:tracePt t="166493" x="9018588" y="5518150"/>
          <p14:tracePt t="166500" x="9010650" y="5526088"/>
          <p14:tracePt t="166517" x="9002713" y="5534025"/>
          <p14:tracePt t="166854" x="8994775" y="5534025"/>
          <p14:tracePt t="166886" x="8986838" y="5534025"/>
          <p14:tracePt t="166903" x="8978900" y="5541963"/>
          <p14:tracePt t="167022" x="8978900" y="5549900"/>
          <p14:tracePt t="167029" x="8978900" y="5557838"/>
          <p14:tracePt t="167037" x="8986838" y="5565775"/>
          <p14:tracePt t="167045" x="8994775" y="5581650"/>
          <p14:tracePt t="167053" x="8994775" y="5597525"/>
          <p14:tracePt t="167061" x="8994775" y="5605463"/>
          <p14:tracePt t="167070" x="8994775" y="5613400"/>
          <p14:tracePt t="167077" x="9002713" y="5629275"/>
          <p14:tracePt t="167084" x="9002713" y="5637213"/>
          <p14:tracePt t="167093" x="9010650" y="5645150"/>
          <p14:tracePt t="167101" x="9010650" y="5653088"/>
          <p14:tracePt t="167109" x="9010650" y="5670550"/>
          <p14:tracePt t="167117" x="9010650" y="5678488"/>
          <p14:tracePt t="167125" x="9018588" y="5694363"/>
          <p14:tracePt t="167133" x="9018588" y="5702300"/>
          <p14:tracePt t="167141" x="9026525" y="5718175"/>
          <p14:tracePt t="167149" x="9026525" y="5726113"/>
          <p14:tracePt t="167156" x="9026525" y="5741988"/>
          <p14:tracePt t="167165" x="9034463" y="5757863"/>
          <p14:tracePt t="167173" x="9042400" y="5773738"/>
          <p14:tracePt t="167182" x="9042400" y="5789613"/>
          <p14:tracePt t="167189" x="9042400" y="5805488"/>
          <p14:tracePt t="167197" x="9050338" y="5813425"/>
          <p14:tracePt t="167205" x="9058275" y="5829300"/>
          <p14:tracePt t="167213" x="9058275" y="5837238"/>
          <p14:tracePt t="167222" x="9058275" y="5853113"/>
          <p14:tracePt t="167229" x="9066213" y="5861050"/>
          <p14:tracePt t="167238" x="9074150" y="5868988"/>
          <p14:tracePt t="167246" x="9074150" y="5876925"/>
          <p14:tracePt t="167261" x="9082088" y="5884863"/>
          <p14:tracePt t="167270" x="9082088" y="5892800"/>
          <p14:tracePt t="167278" x="9082088" y="5900738"/>
          <p14:tracePt t="167286" x="9082088" y="5908675"/>
          <p14:tracePt t="167294" x="9082088" y="5916613"/>
          <p14:tracePt t="167302" x="9082088" y="5924550"/>
          <p14:tracePt t="167550" x="9090025" y="5916613"/>
          <p14:tracePt t="167557" x="9090025" y="5908675"/>
          <p14:tracePt t="167565" x="9090025" y="5900738"/>
          <p14:tracePt t="167574" x="9090025" y="5884863"/>
          <p14:tracePt t="167581" x="9074150" y="5845175"/>
          <p14:tracePt t="167589" x="9050338" y="5797550"/>
          <p14:tracePt t="167597" x="9034463" y="5765800"/>
          <p14:tracePt t="167606" x="9010650" y="5726113"/>
          <p14:tracePt t="167614" x="8994775" y="5678488"/>
          <p14:tracePt t="167621" x="8986838" y="5653088"/>
          <p14:tracePt t="167629" x="8978900" y="5621338"/>
          <p14:tracePt t="167637" x="8970963" y="5589588"/>
          <p14:tracePt t="167645" x="8970963" y="5573713"/>
          <p14:tracePt t="167654" x="8970963" y="5557838"/>
          <p14:tracePt t="167661" x="8970963" y="5541963"/>
          <p14:tracePt t="167670" x="8963025" y="5526088"/>
          <p14:tracePt t="167677" x="8963025" y="5518150"/>
          <p14:tracePt t="167686" x="8963025" y="5510213"/>
          <p14:tracePt t="167702" x="8963025" y="5502275"/>
          <p14:tracePt t="167877" x="8963025" y="5510213"/>
          <p14:tracePt t="167893" x="8963025" y="5526088"/>
          <p14:tracePt t="167902" x="8963025" y="5541963"/>
          <p14:tracePt t="167910" x="8963025" y="5557838"/>
          <p14:tracePt t="167919" x="8963025" y="5573713"/>
          <p14:tracePt t="167925" x="8963025" y="5605463"/>
          <p14:tracePt t="167933" x="8970963" y="5637213"/>
          <p14:tracePt t="167943" x="8978900" y="5662613"/>
          <p14:tracePt t="167950" x="8978900" y="5686425"/>
          <p14:tracePt t="167958" x="8978900" y="5710238"/>
          <p14:tracePt t="167966" x="8978900" y="5734050"/>
          <p14:tracePt t="167973" x="8986838" y="5765800"/>
          <p14:tracePt t="167981" x="8986838" y="5789613"/>
          <p14:tracePt t="167990" x="8986838" y="5797550"/>
          <p14:tracePt t="167997" x="8986838" y="5821363"/>
          <p14:tracePt t="168005" x="8986838" y="5837238"/>
          <p14:tracePt t="168013" x="8994775" y="5853113"/>
          <p14:tracePt t="168021" x="8994775" y="5861050"/>
          <p14:tracePt t="168030" x="8994775" y="5876925"/>
          <p14:tracePt t="168038" x="8994775" y="5892800"/>
          <p14:tracePt t="168062" x="9002713" y="5892800"/>
          <p14:tracePt t="168118" x="9010650" y="5892800"/>
          <p14:tracePt t="168133" x="9018588" y="5892800"/>
          <p14:tracePt t="168142" x="9026525" y="5892800"/>
          <p14:tracePt t="168150" x="9034463" y="5892800"/>
          <p14:tracePt t="168157" x="9042400" y="5884863"/>
          <p14:tracePt t="168165" x="9050338" y="5876925"/>
          <p14:tracePt t="168174" x="9058275" y="5861050"/>
          <p14:tracePt t="168181" x="9066213" y="5837238"/>
          <p14:tracePt t="168190" x="9074150" y="5805488"/>
          <p14:tracePt t="168197" x="9090025" y="5773738"/>
          <p14:tracePt t="168206" x="9121775" y="5734050"/>
          <p14:tracePt t="168213" x="9145588" y="5702300"/>
          <p14:tracePt t="168222" x="9177338" y="5670550"/>
          <p14:tracePt t="168229" x="9217025" y="5637213"/>
          <p14:tracePt t="168237" x="9266238" y="5605463"/>
          <p14:tracePt t="168245" x="9313863" y="5573713"/>
          <p14:tracePt t="168254" x="9361488" y="5557838"/>
          <p14:tracePt t="168261" x="9417050" y="5526088"/>
          <p14:tracePt t="168269" x="9464675" y="5510213"/>
          <p14:tracePt t="168278" x="9496425" y="5494338"/>
          <p14:tracePt t="168286" x="9544050" y="5478463"/>
          <p14:tracePt t="168294" x="9575800" y="5470525"/>
          <p14:tracePt t="168304" x="9617075" y="5462588"/>
          <p14:tracePt t="168310" x="9632950" y="5454650"/>
          <p14:tracePt t="168318" x="9664700" y="5446713"/>
          <p14:tracePt t="168325" x="9696450" y="5438775"/>
          <p14:tracePt t="168333" x="9712325" y="5438775"/>
          <p14:tracePt t="168342" x="9736138" y="5430838"/>
          <p14:tracePt t="168349" x="9759950" y="5430838"/>
          <p14:tracePt t="168357" x="9783763" y="5422900"/>
          <p14:tracePt t="168365" x="9807575" y="5422900"/>
          <p14:tracePt t="168373" x="9831388" y="5422900"/>
          <p14:tracePt t="168381" x="9855200" y="5422900"/>
          <p14:tracePt t="168389" x="9894888" y="5422900"/>
          <p14:tracePt t="168398" x="9926638" y="5422900"/>
          <p14:tracePt t="168405" x="9959975" y="5430838"/>
          <p14:tracePt t="168414" x="9991725" y="5438775"/>
          <p14:tracePt t="168421" x="10031413" y="5446713"/>
          <p14:tracePt t="168430" x="10079038" y="5454650"/>
          <p14:tracePt t="168440" x="10118725" y="5462588"/>
          <p14:tracePt t="168446" x="10150475" y="5462588"/>
          <p14:tracePt t="168454" x="10182225" y="5462588"/>
          <p14:tracePt t="168462" x="10213975" y="5470525"/>
          <p14:tracePt t="168471" x="10237788" y="5478463"/>
          <p14:tracePt t="168478" x="10269538" y="5478463"/>
          <p14:tracePt t="168494" x="10287000" y="5478463"/>
          <p14:tracePt t="168510" x="10302875" y="5478463"/>
          <p14:tracePt t="168518" x="10302875" y="5486400"/>
          <p14:tracePt t="168536" x="10318750" y="5486400"/>
          <p14:tracePt t="168550" x="10326688" y="5494338"/>
          <p14:tracePt t="168574" x="10334625" y="5502275"/>
          <p14:tracePt t="168581" x="10342563" y="5502275"/>
          <p14:tracePt t="168598" x="10358438" y="5510213"/>
          <p14:tracePt t="168613" x="10366375" y="5518150"/>
          <p14:tracePt t="168621" x="10374313" y="5518150"/>
          <p14:tracePt t="168629" x="10382250" y="5526088"/>
          <p14:tracePt t="168638" x="10390188" y="5526088"/>
          <p14:tracePt t="168645" x="10398125" y="5534025"/>
          <p14:tracePt t="168655" x="10406063" y="5534025"/>
          <p14:tracePt t="168662" x="10414000" y="5534025"/>
          <p14:tracePt t="168669" x="10421938" y="5534025"/>
          <p14:tracePt t="168678" x="10429875" y="5541963"/>
          <p14:tracePt t="168693" x="10445750" y="5541963"/>
          <p14:tracePt t="168742" x="10445750" y="5549900"/>
          <p14:tracePt t="168749" x="10453688" y="5565775"/>
          <p14:tracePt t="168757" x="10453688" y="5581650"/>
          <p14:tracePt t="168765" x="10461625" y="5605463"/>
          <p14:tracePt t="168774" x="10469563" y="5637213"/>
          <p14:tracePt t="168781" x="10477500" y="5670550"/>
          <p14:tracePt t="168790" x="10477500" y="5702300"/>
          <p14:tracePt t="168797" x="10493375" y="5734050"/>
          <p14:tracePt t="168806" x="10493375" y="5757863"/>
          <p14:tracePt t="168815" x="10501313" y="5805488"/>
          <p14:tracePt t="168823" x="10509250" y="5821363"/>
          <p14:tracePt t="168830" x="10517188" y="5853113"/>
          <p14:tracePt t="168838" x="10525125" y="5861050"/>
          <p14:tracePt t="168846" x="10525125" y="5868988"/>
          <p14:tracePt t="169406" x="10525125" y="5876925"/>
          <p14:tracePt t="169414" x="10525125" y="5884863"/>
          <p14:tracePt t="169421" x="10533063" y="5900738"/>
          <p14:tracePt t="169429" x="10533063" y="5916613"/>
          <p14:tracePt t="169439" x="10533063" y="5948363"/>
          <p14:tracePt t="169447" x="10541000" y="5964238"/>
          <p14:tracePt t="169454" x="10548938" y="5995988"/>
          <p14:tracePt t="169462" x="10556875" y="6029325"/>
          <p14:tracePt t="169469" x="10564813" y="6061075"/>
          <p14:tracePt t="169477" x="10572750" y="6076950"/>
          <p14:tracePt t="169485" x="10580688" y="6100763"/>
          <p14:tracePt t="169494" x="10580688" y="6116638"/>
          <p14:tracePt t="169502" x="10588625" y="6124575"/>
          <p14:tracePt t="169510" x="10588625" y="6148388"/>
          <p14:tracePt t="169519" x="10588625" y="6164263"/>
          <p14:tracePt t="169526" x="10588625" y="6180138"/>
          <p14:tracePt t="169533" x="10588625" y="6188075"/>
          <p14:tracePt t="169541" x="10588625" y="6196013"/>
          <p14:tracePt t="169549" x="10580688" y="6211888"/>
          <p14:tracePt t="169567" x="10572750" y="6227763"/>
          <p14:tracePt t="169581" x="10556875" y="6227763"/>
          <p14:tracePt t="169589" x="10556875" y="6235700"/>
          <p14:tracePt t="169597" x="10541000" y="6235700"/>
          <p14:tracePt t="169613" x="10525125" y="6243638"/>
          <p14:tracePt t="169623" x="10509250" y="6243638"/>
          <p14:tracePt t="169630" x="10501313" y="6243638"/>
          <p14:tracePt t="169639" x="10485438" y="6243638"/>
          <p14:tracePt t="169645" x="10469563" y="6243638"/>
          <p14:tracePt t="169654" x="10453688" y="6243638"/>
          <p14:tracePt t="169661" x="10437813" y="6243638"/>
          <p14:tracePt t="169670" x="10414000" y="6235700"/>
          <p14:tracePt t="169678" x="10390188" y="6227763"/>
          <p14:tracePt t="169687" x="10366375" y="6227763"/>
          <p14:tracePt t="169695" x="10350500" y="6211888"/>
          <p14:tracePt t="169701" x="10318750" y="6203950"/>
          <p14:tracePt t="169710" x="10302875" y="6196013"/>
          <p14:tracePt t="169717" x="10269538" y="6180138"/>
          <p14:tracePt t="169725" x="10245725" y="6164263"/>
          <p14:tracePt t="169734" x="10221913" y="6164263"/>
          <p14:tracePt t="169742" x="10190163" y="6148388"/>
          <p14:tracePt t="169751" x="10158413" y="6124575"/>
          <p14:tracePt t="169758" x="10134600" y="6116638"/>
          <p14:tracePt t="169764" x="10118725" y="6100763"/>
          <p14:tracePt t="169773" x="10086975" y="6084888"/>
          <p14:tracePt t="169782" x="10055225" y="6069013"/>
          <p14:tracePt t="169790" x="10023475" y="6053138"/>
          <p14:tracePt t="169798" x="9983788" y="6045200"/>
          <p14:tracePt t="169806" x="9926638" y="6029325"/>
          <p14:tracePt t="169813" x="9879013" y="6021388"/>
          <p14:tracePt t="169822" x="9831388" y="6013450"/>
          <p14:tracePt t="169830" x="9775825" y="6013450"/>
          <p14:tracePt t="169837" x="9728200" y="6005513"/>
          <p14:tracePt t="169846" x="9688513" y="5995988"/>
          <p14:tracePt t="169854" x="9640888" y="5988050"/>
          <p14:tracePt t="169862" x="9585325" y="5988050"/>
          <p14:tracePt t="169870" x="9551988" y="5988050"/>
          <p14:tracePt t="169878" x="9512300" y="5980113"/>
          <p14:tracePt t="169885" x="9472613" y="5980113"/>
          <p14:tracePt t="169894" x="9448800" y="5980113"/>
          <p14:tracePt t="169902" x="9417050" y="5980113"/>
          <p14:tracePt t="169910" x="9377363" y="5980113"/>
          <p14:tracePt t="169919" x="9353550" y="5980113"/>
          <p14:tracePt t="169925" x="9329738" y="5980113"/>
          <p14:tracePt t="169933" x="9305925" y="5980113"/>
          <p14:tracePt t="169942" x="9282113" y="5980113"/>
          <p14:tracePt t="169951" x="9266238" y="5980113"/>
          <p14:tracePt t="169958" x="9250363" y="5980113"/>
          <p14:tracePt t="169967" x="9234488" y="5980113"/>
          <p14:tracePt t="169982" x="9217025" y="5988050"/>
          <p14:tracePt t="169997" x="9201150" y="5988050"/>
          <p14:tracePt t="170006" x="9201150" y="5995988"/>
          <p14:tracePt t="170013" x="9193213" y="6005513"/>
          <p14:tracePt t="170022" x="9185275" y="6013450"/>
          <p14:tracePt t="170030" x="9177338" y="6021388"/>
          <p14:tracePt t="170038" x="9177338" y="6029325"/>
          <p14:tracePt t="170045" x="9177338" y="6037263"/>
          <p14:tracePt t="170054" x="9169400" y="6053138"/>
          <p14:tracePt t="170061" x="9169400" y="6069013"/>
          <p14:tracePt t="170070" x="9169400" y="6084888"/>
          <p14:tracePt t="170078" x="9169400" y="6092825"/>
          <p14:tracePt t="170086" x="9169400" y="6116638"/>
          <p14:tracePt t="170094" x="9169400" y="6132513"/>
          <p14:tracePt t="170102" x="9177338" y="6156325"/>
          <p14:tracePt t="170109" x="9185275" y="6172200"/>
          <p14:tracePt t="170117" x="9193213" y="6188075"/>
          <p14:tracePt t="170125" x="9209088" y="6219825"/>
          <p14:tracePt t="170134" x="9217025" y="6251575"/>
          <p14:tracePt t="170141" x="9224963" y="6267450"/>
          <p14:tracePt t="170151" x="9242425" y="6291263"/>
          <p14:tracePt t="170158" x="9250363" y="6307138"/>
          <p14:tracePt t="170165" x="9266238" y="6323013"/>
          <p14:tracePt t="170173" x="9282113" y="6356350"/>
          <p14:tracePt t="170181" x="9297988" y="6364288"/>
          <p14:tracePt t="170190" x="9329738" y="6380163"/>
          <p14:tracePt t="170198" x="9345613" y="6403975"/>
          <p14:tracePt t="170206" x="9377363" y="6411913"/>
          <p14:tracePt t="170213" x="9401175" y="6427788"/>
          <p14:tracePt t="170222" x="9432925" y="6435725"/>
          <p14:tracePt t="170229" x="9472613" y="6459538"/>
          <p14:tracePt t="170238" x="9520238" y="6475413"/>
          <p14:tracePt t="170246" x="9551988" y="6483350"/>
          <p14:tracePt t="170255" x="9609138" y="6499225"/>
          <p14:tracePt t="170262" x="9656763" y="6507163"/>
          <p14:tracePt t="170270" x="9720263" y="6515100"/>
          <p14:tracePt t="170277" x="9767888" y="6530975"/>
          <p14:tracePt t="170285" x="9831388" y="6530975"/>
          <p14:tracePt t="170294" x="9879013" y="6538913"/>
          <p14:tracePt t="170303" x="9944100" y="6546850"/>
          <p14:tracePt t="170311" x="10023475" y="6546850"/>
          <p14:tracePt t="170320" x="10071100" y="6546850"/>
          <p14:tracePt t="170334" x="10166350" y="6546850"/>
          <p14:tracePt t="170341" x="10198100" y="6546850"/>
          <p14:tracePt t="170349" x="10237788" y="6538913"/>
          <p14:tracePt t="170358" x="10279063" y="6523038"/>
          <p14:tracePt t="170367" x="10310813" y="6515100"/>
          <p14:tracePt t="170374" x="10342563" y="6499225"/>
          <p14:tracePt t="170383" x="10366375" y="6483350"/>
          <p14:tracePt t="170390" x="10382250" y="6475413"/>
          <p14:tracePt t="170397" x="10406063" y="6459538"/>
          <p14:tracePt t="170405" x="10421938" y="6443663"/>
          <p14:tracePt t="170413" x="10437813" y="6435725"/>
          <p14:tracePt t="170422" x="10453688" y="6419850"/>
          <p14:tracePt t="170430" x="10469563" y="6411913"/>
          <p14:tracePt t="170439" x="10477500" y="6403975"/>
          <p14:tracePt t="170445" x="10493375" y="6388100"/>
          <p14:tracePt t="170453" x="10509250" y="6372225"/>
          <p14:tracePt t="170461" x="10525125" y="6364288"/>
          <p14:tracePt t="170470" x="10541000" y="6338888"/>
          <p14:tracePt t="170478" x="10548938" y="6330950"/>
          <p14:tracePt t="170487" x="10556875" y="6315075"/>
          <p14:tracePt t="170495" x="10572750" y="6283325"/>
          <p14:tracePt t="170502" x="10572750" y="6267450"/>
          <p14:tracePt t="170509" x="10588625" y="6235700"/>
          <p14:tracePt t="170519" x="10588625" y="6211888"/>
          <p14:tracePt t="170526" x="10588625" y="6188075"/>
          <p14:tracePt t="170535" x="10588625" y="6156325"/>
          <p14:tracePt t="170542" x="10588625" y="6140450"/>
          <p14:tracePt t="170551" x="10580688" y="6124575"/>
          <p14:tracePt t="170558" x="10580688" y="6100763"/>
          <p14:tracePt t="170565" x="10564813" y="6084888"/>
          <p14:tracePt t="170573" x="10564813" y="6069013"/>
          <p14:tracePt t="170581" x="10548938" y="6053138"/>
          <p14:tracePt t="170591" x="10533063" y="6037263"/>
          <p14:tracePt t="170598" x="10517188" y="6021388"/>
          <p14:tracePt t="170606" x="10493375" y="5995988"/>
          <p14:tracePt t="170615" x="10469563" y="5980113"/>
          <p14:tracePt t="170622" x="10437813" y="5948363"/>
          <p14:tracePt t="170629" x="10406063" y="5932488"/>
          <p14:tracePt t="170638" x="10374313" y="5916613"/>
          <p14:tracePt t="170647" x="10326688" y="5892800"/>
          <p14:tracePt t="170655" x="10269538" y="5868988"/>
          <p14:tracePt t="170662" x="10229850" y="5853113"/>
          <p14:tracePt t="170670" x="10190163" y="5845175"/>
          <p14:tracePt t="170677" x="10142538" y="5837238"/>
          <p14:tracePt t="170685" x="10094913" y="5829300"/>
          <p14:tracePt t="170694" x="10047288" y="5821363"/>
          <p14:tracePt t="170703" x="9999663" y="5813425"/>
          <p14:tracePt t="170710" x="9952038" y="5813425"/>
          <p14:tracePt t="170720" x="9894888" y="5813425"/>
          <p14:tracePt t="170726" x="9855200" y="5813425"/>
          <p14:tracePt t="170733" x="9791700" y="5813425"/>
          <p14:tracePt t="170741" x="9744075" y="5821363"/>
          <p14:tracePt t="170749" x="9688513" y="5821363"/>
          <p14:tracePt t="170758" x="9632950" y="5821363"/>
          <p14:tracePt t="170766" x="9575800" y="5829300"/>
          <p14:tracePt t="170775" x="9528175" y="5829300"/>
          <p14:tracePt t="170782" x="9472613" y="5845175"/>
          <p14:tracePt t="170791" x="9424988" y="5853113"/>
          <p14:tracePt t="170797" x="9377363" y="5853113"/>
          <p14:tracePt t="170806" x="9329738" y="5861050"/>
          <p14:tracePt t="170813" x="9305925" y="5861050"/>
          <p14:tracePt t="170822" x="9266238" y="5868988"/>
          <p14:tracePt t="170829" x="9250363" y="5876925"/>
          <p14:tracePt t="170838" x="9224963" y="5876925"/>
          <p14:tracePt t="170845" x="9209088" y="5884863"/>
          <p14:tracePt t="170854" x="9193213" y="5884863"/>
          <p14:tracePt t="170861" x="9177338" y="5892800"/>
          <p14:tracePt t="170870" x="9161463" y="5900738"/>
          <p14:tracePt t="170878" x="9137650" y="5916613"/>
          <p14:tracePt t="170887" x="9121775" y="5924550"/>
          <p14:tracePt t="170894" x="9090025" y="5940425"/>
          <p14:tracePt t="170901" x="9074150" y="5956300"/>
          <p14:tracePt t="170910" x="9050338" y="5972175"/>
          <p14:tracePt t="170917" x="9034463" y="5988050"/>
          <p14:tracePt t="170935" x="8994775" y="6029325"/>
          <p14:tracePt t="170943" x="8978900" y="6053138"/>
          <p14:tracePt t="170951" x="8970963" y="6069013"/>
          <p14:tracePt t="170959" x="8970963" y="6084888"/>
          <p14:tracePt t="170965" x="8963025" y="6100763"/>
          <p14:tracePt t="170974" x="8963025" y="6116638"/>
          <p14:tracePt t="170981" x="8963025" y="6140450"/>
          <p14:tracePt t="170989" x="8970963" y="6156325"/>
          <p14:tracePt t="170999" x="8986838" y="6180138"/>
          <p14:tracePt t="171007" x="8994775" y="6188075"/>
          <p14:tracePt t="171014" x="9010650" y="6203950"/>
          <p14:tracePt t="171022" x="9026525" y="6219825"/>
          <p14:tracePt t="171030" x="9034463" y="6227763"/>
          <p14:tracePt t="171038" x="9050338" y="6243638"/>
          <p14:tracePt t="171047" x="9058275" y="6243638"/>
          <p14:tracePt t="171063" x="9066213" y="6251575"/>
          <p14:tracePt t="171073" x="9082088" y="6259513"/>
          <p14:tracePt t="171078" x="9090025" y="6259513"/>
          <p14:tracePt t="171086" x="9097963" y="6259513"/>
          <p14:tracePt t="171094" x="9113838" y="6259513"/>
          <p14:tracePt t="171103" x="9121775" y="6267450"/>
          <p14:tracePt t="171110" x="9137650" y="6275388"/>
          <p14:tracePt t="171119" x="9153525" y="6275388"/>
          <p14:tracePt t="171126" x="9161463" y="6275388"/>
          <p14:tracePt t="171133" x="9177338" y="6275388"/>
          <p14:tracePt t="171141" x="9193213" y="6275388"/>
          <p14:tracePt t="171149" x="9209088" y="6283325"/>
          <p14:tracePt t="171158" x="9224963" y="6291263"/>
          <p14:tracePt t="171167" x="9258300" y="6291263"/>
          <p14:tracePt t="171175" x="9282113" y="6299200"/>
          <p14:tracePt t="171182" x="9305925" y="6299200"/>
          <p14:tracePt t="171191" x="9337675" y="6307138"/>
          <p14:tracePt t="171198" x="9377363" y="6315075"/>
          <p14:tracePt t="171205" x="9417050" y="6315075"/>
          <p14:tracePt t="171213" x="9448800" y="6323013"/>
          <p14:tracePt t="171222" x="9496425" y="6323013"/>
          <p14:tracePt t="171230" x="9544050" y="6330950"/>
          <p14:tracePt t="171238" x="9575800" y="6330950"/>
          <p14:tracePt t="171245" x="9609138" y="6330950"/>
          <p14:tracePt t="171254" x="9648825" y="6330950"/>
          <p14:tracePt t="171261" x="9664700" y="6330950"/>
          <p14:tracePt t="171270" x="9680575" y="6330950"/>
          <p14:tracePt t="171278" x="9704388" y="6330950"/>
          <p14:tracePt t="171287" x="9712325" y="6330950"/>
          <p14:tracePt t="171294" x="9720263" y="6330950"/>
          <p14:tracePt t="171310" x="9728200" y="6330950"/>
          <p14:tracePt t="171792" x="9720263" y="6330950"/>
          <p14:tracePt t="171830" x="9712325" y="6330950"/>
          <p14:tracePt t="171847" x="9704388" y="6330950"/>
          <p14:tracePt t="171862" x="9696450" y="6330950"/>
          <p14:tracePt t="171871" x="9688513" y="6323013"/>
          <p14:tracePt t="171878" x="9672638" y="6307138"/>
          <p14:tracePt t="171886" x="9656763" y="6291263"/>
          <p14:tracePt t="171893" x="9648825" y="6267450"/>
          <p14:tracePt t="171902" x="9625013" y="6243638"/>
          <p14:tracePt t="171910" x="9593263" y="6211888"/>
          <p14:tracePt t="171920" x="9567863" y="6188075"/>
          <p14:tracePt t="171934" x="9504363" y="6124575"/>
          <p14:tracePt t="171942" x="9464675" y="6100763"/>
          <p14:tracePt t="171950" x="9432925" y="6069013"/>
          <p14:tracePt t="171958" x="9393238" y="6037263"/>
          <p14:tracePt t="171967" x="9361488" y="6013450"/>
          <p14:tracePt t="171975" x="9321800" y="5988050"/>
          <p14:tracePt t="171983" x="9297988" y="5964238"/>
          <p14:tracePt t="171991" x="9282113" y="5948363"/>
          <p14:tracePt t="172005" x="9250363" y="5924550"/>
          <p14:tracePt t="172013" x="9217025" y="5884863"/>
          <p14:tracePt t="172023" x="9193213" y="5876925"/>
          <p14:tracePt t="172030" x="9169400" y="5853113"/>
          <p14:tracePt t="172038" x="9161463" y="5853113"/>
          <p14:tracePt t="172047" x="9137650" y="5837238"/>
          <p14:tracePt t="172055" x="9113838" y="5821363"/>
          <p14:tracePt t="172063" x="9105900" y="5813425"/>
          <p14:tracePt t="172071" x="9097963" y="5805488"/>
          <p14:tracePt t="172078" x="9090025" y="5805488"/>
          <p14:tracePt t="172086" x="9082088" y="5797550"/>
          <p14:tracePt t="172094" x="9074150" y="5789613"/>
          <p14:tracePt t="172103" x="9058275" y="5781675"/>
          <p14:tracePt t="172109" x="9050338" y="5773738"/>
          <p14:tracePt t="172118" x="9042400" y="5765800"/>
          <p14:tracePt t="172126" x="9026525" y="5757863"/>
          <p14:tracePt t="172143" x="9026525" y="5749925"/>
          <p14:tracePt t="172151" x="9010650" y="5734050"/>
          <p14:tracePt t="172159" x="9010650" y="5726113"/>
          <p14:tracePt t="172174" x="9002713" y="5718175"/>
          <p14:tracePt t="172207" x="8994775" y="5710238"/>
          <p14:tracePt t="172439" x="9002713" y="5710238"/>
          <p14:tracePt t="172446" x="9010650" y="5710238"/>
          <p14:tracePt t="172453" x="9018588" y="5710238"/>
          <p14:tracePt t="172461" x="9026525" y="5702300"/>
          <p14:tracePt t="172471" x="9042400" y="5702300"/>
          <p14:tracePt t="172478" x="9074150" y="5702300"/>
          <p14:tracePt t="172487" x="9090025" y="5694363"/>
          <p14:tracePt t="172495" x="9113838" y="5694363"/>
          <p14:tracePt t="172502" x="9145588" y="5686425"/>
          <p14:tracePt t="172509" x="9177338" y="5678488"/>
          <p14:tracePt t="172517" x="9209088" y="5670550"/>
          <p14:tracePt t="172526" x="9242425" y="5662613"/>
          <p14:tracePt t="172534" x="9274175" y="5653088"/>
          <p14:tracePt t="172543" x="9305925" y="5653088"/>
          <p14:tracePt t="172551" x="9337675" y="5645150"/>
          <p14:tracePt t="172558" x="9369425" y="5645150"/>
          <p14:tracePt t="172566" x="9409113" y="5637213"/>
          <p14:tracePt t="172575" x="9440863" y="5637213"/>
          <p14:tracePt t="172582" x="9472613" y="5637213"/>
          <p14:tracePt t="172590" x="9512300" y="5637213"/>
          <p14:tracePt t="172599" x="9536113" y="5637213"/>
          <p14:tracePt t="172606" x="9567863" y="5637213"/>
          <p14:tracePt t="172614" x="9585325" y="5637213"/>
          <p14:tracePt t="172622" x="9617075" y="5637213"/>
          <p14:tracePt t="172629" x="9632950" y="5637213"/>
          <p14:tracePt t="172638" x="9656763" y="5637213"/>
          <p14:tracePt t="172646" x="9672638" y="5637213"/>
          <p14:tracePt t="172654" x="9688513" y="5637213"/>
          <p14:tracePt t="172663" x="9704388" y="5637213"/>
          <p14:tracePt t="172671" x="9712325" y="5637213"/>
          <p14:tracePt t="172678" x="9720263" y="5637213"/>
          <p14:tracePt t="172694" x="9728200" y="5637213"/>
          <p14:tracePt t="175055" x="9736138" y="5637213"/>
          <p14:tracePt t="175062" x="9767888" y="5629275"/>
          <p14:tracePt t="175070" x="9807575" y="5621338"/>
          <p14:tracePt t="175078" x="9839325" y="5621338"/>
          <p14:tracePt t="175086" x="9871075" y="5613400"/>
          <p14:tracePt t="175095" x="9910763" y="5613400"/>
          <p14:tracePt t="175103" x="9944100" y="5605463"/>
          <p14:tracePt t="175111" x="9975850" y="5605463"/>
          <p14:tracePt t="175120" x="9999663" y="5605463"/>
          <p14:tracePt t="175127" x="10047288" y="5605463"/>
          <p14:tracePt t="175135" x="10071100" y="5605463"/>
          <p14:tracePt t="175144" x="10110788" y="5605463"/>
          <p14:tracePt t="175151" x="10150475" y="5605463"/>
          <p14:tracePt t="175158" x="10190163" y="5605463"/>
          <p14:tracePt t="175167" x="10213975" y="5605463"/>
          <p14:tracePt t="175175" x="10245725" y="5597525"/>
          <p14:tracePt t="175184" x="10279063" y="5597525"/>
          <p14:tracePt t="175190" x="10302875" y="5597525"/>
          <p14:tracePt t="175198" x="10318750" y="5597525"/>
          <p14:tracePt t="175207" x="10350500" y="5597525"/>
          <p14:tracePt t="175214" x="10382250" y="5597525"/>
          <p14:tracePt t="175223" x="10398125" y="5597525"/>
          <p14:tracePt t="175231" x="10414000" y="5597525"/>
          <p14:tracePt t="175238" x="10437813" y="5597525"/>
          <p14:tracePt t="175246" x="10461625" y="5597525"/>
          <p14:tracePt t="175254" x="10469563" y="5597525"/>
          <p14:tracePt t="175263" x="10485438" y="5597525"/>
          <p14:tracePt t="175279" x="10493375" y="5597525"/>
          <p14:tracePt t="175295" x="10501313" y="5597525"/>
          <p14:tracePt t="175503" x="10485438" y="5597525"/>
          <p14:tracePt t="175510" x="10477500" y="5597525"/>
          <p14:tracePt t="175518" x="10453688" y="5597525"/>
          <p14:tracePt t="175526" x="10429875" y="5597525"/>
          <p14:tracePt t="175535" x="10398125" y="5597525"/>
          <p14:tracePt t="175543" x="10350500" y="5597525"/>
          <p14:tracePt t="175550" x="10287000" y="5597525"/>
          <p14:tracePt t="175558" x="10245725" y="5597525"/>
          <p14:tracePt t="175567" x="10166350" y="5597525"/>
          <p14:tracePt t="175575" x="10079038" y="5597525"/>
          <p14:tracePt t="175583" x="9983788" y="5597525"/>
          <p14:tracePt t="175591" x="9886950" y="5597525"/>
          <p14:tracePt t="175599" x="9775825" y="5597525"/>
          <p14:tracePt t="175606" x="9680575" y="5589588"/>
          <p14:tracePt t="175615" x="9575800" y="5589588"/>
          <p14:tracePt t="175622" x="9496425" y="5589588"/>
          <p14:tracePt t="175630" x="9424988" y="5589588"/>
          <p14:tracePt t="175638" x="9377363" y="5589588"/>
          <p14:tracePt t="175646" x="9337675" y="5589588"/>
          <p14:tracePt t="175654" x="9313863" y="5589588"/>
          <p14:tracePt t="175663" x="9297988" y="5589588"/>
          <p14:tracePt t="175670" x="9290050" y="5589588"/>
          <p14:tracePt t="175678" x="9282113" y="5589588"/>
          <p14:tracePt t="175703" x="9274175" y="5589588"/>
          <p14:tracePt t="175727" x="9266238" y="5589588"/>
          <p14:tracePt t="175742" x="9258300" y="5597525"/>
          <p14:tracePt t="175751" x="9250363" y="5597525"/>
          <p14:tracePt t="175757" x="9242425" y="5597525"/>
          <p14:tracePt t="175767" x="9234488" y="5597525"/>
          <p14:tracePt t="175775" x="9217025" y="5605463"/>
          <p14:tracePt t="175783" x="9201150" y="5605463"/>
          <p14:tracePt t="175799" x="9193213" y="5605463"/>
          <p14:tracePt t="175806" x="9185275" y="5605463"/>
          <p14:tracePt t="176007" x="9177338" y="5613400"/>
          <p14:tracePt t="176014" x="9161463" y="5613400"/>
          <p14:tracePt t="176022" x="9153525" y="5621338"/>
          <p14:tracePt t="176030" x="9145588" y="5621338"/>
          <p14:tracePt t="176038" x="9137650" y="5621338"/>
          <p14:tracePt t="176046" x="9121775" y="5621338"/>
          <p14:tracePt t="176063" x="9113838" y="5629275"/>
          <p14:tracePt t="176111" x="9105900" y="5629275"/>
          <p14:tracePt t="176527" x="9113838" y="5629275"/>
          <p14:tracePt t="176534" x="9121775" y="5629275"/>
          <p14:tracePt t="176542" x="9137650" y="5629275"/>
          <p14:tracePt t="176550" x="9153525" y="5629275"/>
          <p14:tracePt t="176559" x="9177338" y="5621338"/>
          <p14:tracePt t="176567" x="9217025" y="5613400"/>
          <p14:tracePt t="176574" x="9242425" y="5613400"/>
          <p14:tracePt t="176582" x="9290050" y="5605463"/>
          <p14:tracePt t="176590" x="9329738" y="5597525"/>
          <p14:tracePt t="176600" x="9377363" y="5597525"/>
          <p14:tracePt t="176606" x="9424988" y="5581650"/>
          <p14:tracePt t="176616" x="9488488" y="5573713"/>
          <p14:tracePt t="176623" x="9551988" y="5573713"/>
          <p14:tracePt t="176631" x="9625013" y="5565775"/>
          <p14:tracePt t="176646" x="9704388" y="5565775"/>
          <p14:tracePt t="176655" x="9847263" y="5565775"/>
          <p14:tracePt t="176662" x="9910763" y="5565775"/>
          <p14:tracePt t="176671" x="9975850" y="5565775"/>
          <p14:tracePt t="176678" x="10039350" y="5565775"/>
          <p14:tracePt t="176686" x="10079038" y="5565775"/>
          <p14:tracePt t="176695" x="10126663" y="5565775"/>
          <p14:tracePt t="176701" x="10166350" y="5565775"/>
          <p14:tracePt t="176711" x="10198100" y="5565775"/>
          <p14:tracePt t="176718" x="10237788" y="5565775"/>
          <p14:tracePt t="176727" x="10261600" y="5565775"/>
          <p14:tracePt t="176735" x="10287000" y="5565775"/>
          <p14:tracePt t="176741" x="10318750" y="5557838"/>
          <p14:tracePt t="176751" x="10342563" y="5557838"/>
          <p14:tracePt t="176759" x="10374313" y="5557838"/>
          <p14:tracePt t="176767" x="10398125" y="5557838"/>
          <p14:tracePt t="176774" x="10421938" y="5557838"/>
          <p14:tracePt t="176782" x="10445750" y="5557838"/>
          <p14:tracePt t="176790" x="10477500" y="5557838"/>
          <p14:tracePt t="176800" x="10501313" y="5557838"/>
          <p14:tracePt t="176807" x="10548938" y="5549900"/>
          <p14:tracePt t="176815" x="10596563" y="5541963"/>
          <p14:tracePt t="176822" x="10637838" y="5534025"/>
          <p14:tracePt t="176830" x="10661650" y="5526088"/>
          <p14:tracePt t="176838" x="10693400" y="5510213"/>
          <p14:tracePt t="176846" x="10717213" y="5510213"/>
          <p14:tracePt t="176854" x="10741025" y="5502275"/>
          <p14:tracePt t="176863" x="10780713" y="5494338"/>
          <p14:tracePt t="176871" x="10788650" y="5486400"/>
          <p14:tracePt t="176879" x="10812463" y="5478463"/>
          <p14:tracePt t="176886" x="10836275" y="5470525"/>
          <p14:tracePt t="176894" x="10860088" y="5462588"/>
          <p14:tracePt t="176903" x="10875963" y="5462588"/>
          <p14:tracePt t="176910" x="10891838" y="5454650"/>
          <p14:tracePt t="176919" x="10899775" y="5454650"/>
          <p14:tracePt t="176933" x="10907713" y="5454650"/>
          <p14:tracePt t="176935" x="10915650" y="5454650"/>
          <p14:tracePt t="176942" x="10923588" y="5446713"/>
          <p14:tracePt t="176959" x="10931525" y="5446713"/>
          <p14:tracePt t="176984" x="10939463" y="5446713"/>
          <p14:tracePt t="176992" x="10947400" y="5446713"/>
          <p14:tracePt t="177145" x="10955338" y="5446713"/>
          <p14:tracePt t="177150" x="10980738" y="5454650"/>
          <p14:tracePt t="177160" x="11004550" y="5462588"/>
          <p14:tracePt t="177166" x="11036300" y="5470525"/>
          <p14:tracePt t="177174" x="11068050" y="5486400"/>
          <p14:tracePt t="177182" x="11107738" y="5502275"/>
          <p14:tracePt t="177190" x="11139488" y="5502275"/>
          <p14:tracePt t="177199" x="11187113" y="5510213"/>
          <p14:tracePt t="177206" x="11218863" y="5526088"/>
          <p14:tracePt t="177215" x="11250613" y="5526088"/>
          <p14:tracePt t="177222" x="11290300" y="5541963"/>
          <p14:tracePt t="177229" x="11323638" y="5541963"/>
          <p14:tracePt t="177239" x="11355388" y="5549900"/>
          <p14:tracePt t="177246" x="11379200" y="5549900"/>
          <p14:tracePt t="177254" x="11410950" y="5549900"/>
          <p14:tracePt t="177262" x="11434763" y="5549900"/>
          <p14:tracePt t="177270" x="11450638" y="5549900"/>
          <p14:tracePt t="177278" x="11474450" y="5549900"/>
          <p14:tracePt t="177286" x="11498263" y="5549900"/>
          <p14:tracePt t="177294" x="11506200" y="5549900"/>
          <p14:tracePt t="177303" x="11530013" y="5549900"/>
          <p14:tracePt t="177311" x="11553825" y="5549900"/>
          <p14:tracePt t="177320" x="11585575" y="5541963"/>
          <p14:tracePt t="177328" x="11593513" y="5541963"/>
          <p14:tracePt t="177334" x="11625263" y="5534025"/>
          <p14:tracePt t="177350" x="11657013" y="5526088"/>
          <p14:tracePt t="177358" x="11674475" y="5526088"/>
          <p14:tracePt t="177367" x="11698288" y="5526088"/>
          <p14:tracePt t="177375" x="11714163" y="5518150"/>
          <p14:tracePt t="177383" x="11737975" y="5518150"/>
          <p14:tracePt t="177390" x="11753850" y="5510213"/>
          <p14:tracePt t="177400" x="11761788" y="5510213"/>
          <p14:tracePt t="177407" x="11769725" y="5510213"/>
          <p14:tracePt t="177415" x="11785600" y="5510213"/>
          <p14:tracePt t="177447" x="11793538" y="5502275"/>
          <p14:tracePt t="177840" x="11793538" y="5510213"/>
          <p14:tracePt t="177846" x="11793538" y="5518150"/>
          <p14:tracePt t="177855" x="11793538" y="5526088"/>
          <p14:tracePt t="177871" x="11793538" y="5534025"/>
          <p14:tracePt t="177879" x="11801475" y="5541963"/>
          <p14:tracePt t="177903" x="11817350" y="5549900"/>
          <p14:tracePt t="177919" x="11841163" y="5557838"/>
          <p14:tracePt t="177926" x="11857038" y="5557838"/>
          <p14:tracePt t="177935" x="11880850" y="5557838"/>
          <p14:tracePt t="177943" x="11904663" y="5557838"/>
          <p14:tracePt t="177952" x="11936413" y="5557838"/>
          <p14:tracePt t="177959" x="11952288" y="5549900"/>
          <p14:tracePt t="177967" x="11968163" y="5549900"/>
          <p14:tracePt t="177974" x="11984038" y="5549900"/>
          <p14:tracePt t="177982" x="11991975" y="5541963"/>
          <p14:tracePt t="177990" x="12007850" y="5534025"/>
          <p14:tracePt t="178008" x="12025313" y="5518150"/>
          <p14:tracePt t="178023" x="12033250" y="5502275"/>
          <p14:tracePt t="178047" x="12033250" y="5486400"/>
          <p14:tracePt t="178055" x="12033250" y="5478463"/>
          <p14:tracePt t="178064" x="12033250" y="5470525"/>
          <p14:tracePt t="178072" x="12033250" y="5462588"/>
          <p14:tracePt t="178088" x="12033250" y="5454650"/>
          <p14:tracePt t="178096" x="12033250" y="5446713"/>
          <p14:tracePt t="178111" x="12025313" y="5438775"/>
          <p14:tracePt t="178120" x="12025313" y="5430838"/>
          <p14:tracePt t="178128" x="12025313" y="5422900"/>
          <p14:tracePt t="178134" x="12015788" y="5414963"/>
          <p14:tracePt t="178150" x="12007850" y="5407025"/>
          <p14:tracePt t="178158" x="11999913" y="5399088"/>
          <p14:tracePt t="178176" x="11984038" y="5383213"/>
          <p14:tracePt t="178199" x="11976100" y="5375275"/>
          <p14:tracePt t="178215" x="11960225" y="5367338"/>
          <p14:tracePt t="178246" x="11952288" y="5359400"/>
          <p14:tracePt t="178254" x="11944350" y="5351463"/>
          <p14:tracePt t="178279" x="11936413" y="5343525"/>
          <p14:tracePt t="178287" x="11936413" y="5335588"/>
          <p14:tracePt t="178303" x="11928475" y="5327650"/>
          <p14:tracePt t="178311" x="11920538" y="5310188"/>
          <p14:tracePt t="178318" x="11912600" y="5302250"/>
          <p14:tracePt t="178335" x="11904663" y="5286375"/>
          <p14:tracePt t="178343" x="11896725" y="5286375"/>
          <p14:tracePt t="178352" x="11888788" y="5278438"/>
          <p14:tracePt t="178367" x="11880850" y="5270500"/>
          <p14:tracePt t="178390" x="11872913" y="5270500"/>
          <p14:tracePt t="178400" x="11864975" y="5270500"/>
          <p14:tracePt t="178408" x="11857038" y="5270500"/>
          <p14:tracePt t="178416" x="11849100" y="5270500"/>
          <p14:tracePt t="178422" x="11841163" y="5270500"/>
          <p14:tracePt t="178439" x="11833225" y="5270500"/>
          <p14:tracePt t="178446" x="11825288" y="5270500"/>
          <p14:tracePt t="178456" x="11809413" y="5270500"/>
          <p14:tracePt t="178464" x="11801475" y="5270500"/>
          <p14:tracePt t="178471" x="11793538" y="5270500"/>
          <p14:tracePt t="178479" x="11785600" y="5278438"/>
          <p14:tracePt t="178486" x="11777663" y="5286375"/>
          <p14:tracePt t="178495" x="11769725" y="5286375"/>
          <p14:tracePt t="178503" x="11761788" y="5294313"/>
          <p14:tracePt t="178528" x="11753850" y="5302250"/>
          <p14:tracePt t="178535" x="11745913" y="5310188"/>
          <p14:tracePt t="178550" x="11737975" y="5319713"/>
          <p14:tracePt t="178559" x="11730038" y="5327650"/>
          <p14:tracePt t="178575" x="11730038" y="5343525"/>
          <p14:tracePt t="178592" x="11722100" y="5359400"/>
          <p14:tracePt t="178616" x="11714163" y="5375275"/>
          <p14:tracePt t="178640" x="11714163" y="5391150"/>
          <p14:tracePt t="178654" x="11714163" y="5399088"/>
          <p14:tracePt t="178670" x="11714163" y="5407025"/>
          <p14:tracePt t="178678" x="11714163" y="5414963"/>
          <p14:tracePt t="178687" x="11722100" y="5422900"/>
          <p14:tracePt t="178695" x="11722100" y="5430838"/>
          <p14:tracePt t="178704" x="11722100" y="5446713"/>
          <p14:tracePt t="178710" x="11722100" y="5462588"/>
          <p14:tracePt t="178718" x="11730038" y="5462588"/>
          <p14:tracePt t="178726" x="11737975" y="5478463"/>
          <p14:tracePt t="178736" x="11753850" y="5494338"/>
          <p14:tracePt t="178752" x="11753850" y="5502275"/>
          <p14:tracePt t="178759" x="11769725" y="5518150"/>
          <p14:tracePt t="178775" x="11769725" y="5526088"/>
          <p14:tracePt t="178782" x="11777663" y="5534025"/>
          <p14:tracePt t="178790" x="11785600" y="5541963"/>
          <p14:tracePt t="178807" x="11793538" y="5549900"/>
          <p14:tracePt t="178823" x="11801475" y="5557838"/>
          <p14:tracePt t="178831" x="11801475" y="5565775"/>
          <p14:tracePt t="178838" x="11809413" y="5565775"/>
          <p14:tracePt t="178847" x="11817350" y="5573713"/>
          <p14:tracePt t="178855" x="11817350" y="5581650"/>
          <p14:tracePt t="178864" x="11825288" y="5581650"/>
          <p14:tracePt t="178871" x="11833225" y="5589588"/>
          <p14:tracePt t="178880" x="11833225" y="5597525"/>
          <p14:tracePt t="178886" x="11841163" y="5597525"/>
          <p14:tracePt t="178902" x="11849100" y="5605463"/>
          <p14:tracePt t="178920" x="11857038" y="5613400"/>
          <p14:tracePt t="178936" x="11864975" y="5613400"/>
          <p14:tracePt t="178943" x="11872913" y="5613400"/>
          <p14:tracePt t="178950" x="11880850" y="5613400"/>
          <p14:tracePt t="178967" x="11896725" y="5613400"/>
          <p14:tracePt t="178983" x="11912600" y="5621338"/>
          <p14:tracePt t="178992" x="11920538" y="5621338"/>
          <p14:tracePt t="178998" x="11936413" y="5621338"/>
          <p14:tracePt t="179006" x="11960225" y="5621338"/>
          <p14:tracePt t="179023" x="11976100" y="5621338"/>
          <p14:tracePt t="179032" x="11991975" y="5621338"/>
          <p14:tracePt t="179039" x="12007850" y="5613400"/>
          <p14:tracePt t="179048" x="12015788" y="5605463"/>
          <p14:tracePt t="179054" x="12033250" y="5597525"/>
          <p14:tracePt t="179062" x="12041188" y="5589588"/>
          <p14:tracePt t="179070" x="12049125" y="5581650"/>
          <p14:tracePt t="179079" x="12057063" y="5573713"/>
          <p14:tracePt t="179087" x="12065000" y="5557838"/>
          <p14:tracePt t="179096" x="12072938" y="5549900"/>
          <p14:tracePt t="179103" x="12072938" y="5534025"/>
          <p14:tracePt t="179111" x="12080875" y="5526088"/>
          <p14:tracePt t="179120" x="12088813" y="5518150"/>
          <p14:tracePt t="179127" x="12088813" y="5502275"/>
          <p14:tracePt t="179135" x="12088813" y="5486400"/>
          <p14:tracePt t="179151" x="12088813" y="5470525"/>
          <p14:tracePt t="179159" x="12088813" y="5462588"/>
          <p14:tracePt t="179166" x="12088813" y="5446713"/>
          <p14:tracePt t="179174" x="12088813" y="5438775"/>
          <p14:tracePt t="179183" x="12088813" y="5422900"/>
          <p14:tracePt t="179190" x="12088813" y="5407025"/>
          <p14:tracePt t="179199" x="12080875" y="5399088"/>
          <p14:tracePt t="179208" x="12080875" y="5383213"/>
          <p14:tracePt t="179216" x="12065000" y="5367338"/>
          <p14:tracePt t="179222" x="12065000" y="5359400"/>
          <p14:tracePt t="179230" x="12065000" y="5343525"/>
          <p14:tracePt t="179239" x="12057063" y="5327650"/>
          <p14:tracePt t="179248" x="12049125" y="5310188"/>
          <p14:tracePt t="179256" x="12041188" y="5294313"/>
          <p14:tracePt t="179263" x="12025313" y="5270500"/>
          <p14:tracePt t="179271" x="12015788" y="5262563"/>
          <p14:tracePt t="179278" x="12007850" y="5254625"/>
          <p14:tracePt t="179287" x="11999913" y="5246688"/>
          <p14:tracePt t="179294" x="11991975" y="5238750"/>
          <p14:tracePt t="179303" x="11976100" y="5230813"/>
          <p14:tracePt t="179311" x="11968163" y="5222875"/>
          <p14:tracePt t="179319" x="11952288" y="5222875"/>
          <p14:tracePt t="179327" x="11944350" y="5214938"/>
          <p14:tracePt t="179336" x="11936413" y="5214938"/>
          <p14:tracePt t="179342" x="11920538" y="5207000"/>
          <p14:tracePt t="179351" x="11904663" y="5207000"/>
          <p14:tracePt t="179359" x="11888788" y="5207000"/>
          <p14:tracePt t="179368" x="11872913" y="5207000"/>
          <p14:tracePt t="179374" x="11857038" y="5207000"/>
          <p14:tracePt t="179384" x="11833225" y="5207000"/>
          <p14:tracePt t="179391" x="11825288" y="5207000"/>
          <p14:tracePt t="179399" x="11809413" y="5207000"/>
          <p14:tracePt t="179407" x="11793538" y="5207000"/>
          <p14:tracePt t="179416" x="11777663" y="5207000"/>
          <p14:tracePt t="179424" x="11761788" y="5207000"/>
          <p14:tracePt t="179432" x="11745913" y="5207000"/>
          <p14:tracePt t="179440" x="11730038" y="5207000"/>
          <p14:tracePt t="179448" x="11714163" y="5207000"/>
          <p14:tracePt t="179455" x="11706225" y="5207000"/>
          <p14:tracePt t="179462" x="11690350" y="5207000"/>
          <p14:tracePt t="179470" x="11674475" y="5222875"/>
          <p14:tracePt t="179480" x="11664950" y="5222875"/>
          <p14:tracePt t="179487" x="11657013" y="5222875"/>
          <p14:tracePt t="179495" x="11641138" y="5238750"/>
          <p14:tracePt t="179510" x="11625263" y="5246688"/>
          <p14:tracePt t="179518" x="11617325" y="5254625"/>
          <p14:tracePt t="179526" x="11609388" y="5262563"/>
          <p14:tracePt t="179535" x="11593513" y="5270500"/>
          <p14:tracePt t="179544" x="11593513" y="5278438"/>
          <p14:tracePt t="179552" x="11585575" y="5294313"/>
          <p14:tracePt t="179560" x="11577638" y="5310188"/>
          <p14:tracePt t="179568" x="11569700" y="5319713"/>
          <p14:tracePt t="179575" x="11561763" y="5335588"/>
          <p14:tracePt t="179584" x="11561763" y="5343525"/>
          <p14:tracePt t="179591" x="11561763" y="5351463"/>
          <p14:tracePt t="179599" x="11561763" y="5367338"/>
          <p14:tracePt t="179608" x="11553825" y="5383213"/>
          <p14:tracePt t="179616" x="11553825" y="5399088"/>
          <p14:tracePt t="179623" x="11553825" y="5407025"/>
          <p14:tracePt t="179631" x="11553825" y="5422900"/>
          <p14:tracePt t="179638" x="11553825" y="5438775"/>
          <p14:tracePt t="179648" x="11561763" y="5454650"/>
          <p14:tracePt t="179655" x="11569700" y="5470525"/>
          <p14:tracePt t="179663" x="11569700" y="5478463"/>
          <p14:tracePt t="179671" x="11569700" y="5494338"/>
          <p14:tracePt t="179679" x="11577638" y="5510213"/>
          <p14:tracePt t="179686" x="11585575" y="5526088"/>
          <p14:tracePt t="179694" x="11593513" y="5541963"/>
          <p14:tracePt t="179703" x="11593513" y="5557838"/>
          <p14:tracePt t="179712" x="11601450" y="5573713"/>
          <p14:tracePt t="179719" x="11601450" y="5589588"/>
          <p14:tracePt t="179729" x="11609388" y="5605463"/>
          <p14:tracePt t="179735" x="11617325" y="5621338"/>
          <p14:tracePt t="179744" x="11617325" y="5637213"/>
          <p14:tracePt t="179751" x="11625263" y="5645150"/>
          <p14:tracePt t="179759" x="11633200" y="5653088"/>
          <p14:tracePt t="179768" x="11633200" y="5662613"/>
          <p14:tracePt t="179776" x="11633200" y="5678488"/>
          <p14:tracePt t="179791" x="11649075" y="5694363"/>
          <p14:tracePt t="179807" x="11657013" y="5702300"/>
          <p14:tracePt t="179815" x="11657013" y="5710238"/>
          <p14:tracePt t="179823" x="11664950" y="5710238"/>
          <p14:tracePt t="179832" x="11674475" y="5718175"/>
          <p14:tracePt t="179839" x="11682413" y="5726113"/>
          <p14:tracePt t="179848" x="11690350" y="5726113"/>
          <p14:tracePt t="179854" x="11706225" y="5734050"/>
          <p14:tracePt t="179870" x="11714163" y="5741988"/>
          <p14:tracePt t="179880" x="11722100" y="5741988"/>
          <p14:tracePt t="179887" x="11737975" y="5749925"/>
          <p14:tracePt t="179896" x="11753850" y="5757863"/>
          <p14:tracePt t="179904" x="11769725" y="5765800"/>
          <p14:tracePt t="179912" x="11777663" y="5765800"/>
          <p14:tracePt t="179920" x="11801475" y="5773738"/>
          <p14:tracePt t="179927" x="11809413" y="5773738"/>
          <p14:tracePt t="179935" x="11825288" y="5773738"/>
          <p14:tracePt t="179944" x="11849100" y="5773738"/>
          <p14:tracePt t="179953" x="11872913" y="5773738"/>
          <p14:tracePt t="179960" x="11896725" y="5773738"/>
          <p14:tracePt t="179968" x="11912600" y="5773738"/>
          <p14:tracePt t="179975" x="11936413" y="5765800"/>
          <p14:tracePt t="179984" x="11960225" y="5749925"/>
          <p14:tracePt t="179991" x="11976100" y="5741988"/>
          <p14:tracePt t="179999" x="11991975" y="5734050"/>
          <p14:tracePt t="180008" x="12007850" y="5718175"/>
          <p14:tracePt t="180016" x="12033250" y="5710238"/>
          <p14:tracePt t="180023" x="12033250" y="5702300"/>
          <p14:tracePt t="180032" x="12041188" y="5686425"/>
          <p14:tracePt t="180039" x="12049125" y="5662613"/>
          <p14:tracePt t="180047" x="12049125" y="5637213"/>
          <p14:tracePt t="180055" x="12057063" y="5621338"/>
          <p14:tracePt t="180063" x="12057063" y="5597525"/>
          <p14:tracePt t="180071" x="12057063" y="5573713"/>
          <p14:tracePt t="180079" x="12057063" y="5549900"/>
          <p14:tracePt t="180086" x="12057063" y="5526088"/>
          <p14:tracePt t="180094" x="12057063" y="5502275"/>
          <p14:tracePt t="180104" x="12057063" y="5486400"/>
          <p14:tracePt t="180111" x="12057063" y="5470525"/>
          <p14:tracePt t="180119" x="12049125" y="5454650"/>
          <p14:tracePt t="180128" x="12049125" y="5438775"/>
          <p14:tracePt t="180135" x="12033250" y="5414963"/>
          <p14:tracePt t="180151" x="12025313" y="5399088"/>
          <p14:tracePt t="180159" x="12015788" y="5383213"/>
          <p14:tracePt t="180167" x="12015788" y="5375275"/>
          <p14:tracePt t="180176" x="12007850" y="5367338"/>
          <p14:tracePt t="180184" x="11999913" y="5359400"/>
          <p14:tracePt t="180192" x="11984038" y="5343525"/>
          <p14:tracePt t="180199" x="11976100" y="5327650"/>
          <p14:tracePt t="180207" x="11960225" y="5310188"/>
          <p14:tracePt t="180215" x="11952288" y="5310188"/>
          <p14:tracePt t="180223" x="11928475" y="5286375"/>
          <p14:tracePt t="180231" x="11912600" y="5270500"/>
          <p14:tracePt t="180239" x="11896725" y="5254625"/>
          <p14:tracePt t="180247" x="11880850" y="5246688"/>
          <p14:tracePt t="180254" x="11864975" y="5230813"/>
          <p14:tracePt t="180263" x="11849100" y="5222875"/>
          <p14:tracePt t="180270" x="11825288" y="5214938"/>
          <p14:tracePt t="180279" x="11809413" y="5207000"/>
          <p14:tracePt t="180287" x="11801475" y="5207000"/>
          <p14:tracePt t="180296" x="11785600" y="5199063"/>
          <p14:tracePt t="180303" x="11777663" y="5199063"/>
          <p14:tracePt t="180311" x="11761788" y="5191125"/>
          <p14:tracePt t="180319" x="11753850" y="5191125"/>
          <p14:tracePt t="180327" x="11737975" y="5191125"/>
          <p14:tracePt t="180335" x="11722100" y="5191125"/>
          <p14:tracePt t="180344" x="11714163" y="5191125"/>
          <p14:tracePt t="180351" x="11698288" y="5191125"/>
          <p14:tracePt t="180359" x="11690350" y="5191125"/>
          <p14:tracePt t="180367" x="11682413" y="5191125"/>
          <p14:tracePt t="180374" x="11664950" y="5199063"/>
          <p14:tracePt t="180382" x="11657013" y="5207000"/>
          <p14:tracePt t="180391" x="11641138" y="5214938"/>
          <p14:tracePt t="180399" x="11625263" y="5230813"/>
          <p14:tracePt t="180407" x="11617325" y="5238750"/>
          <p14:tracePt t="180415" x="11609388" y="5254625"/>
          <p14:tracePt t="180423" x="11601450" y="5270500"/>
          <p14:tracePt t="180430" x="11593513" y="5286375"/>
          <p14:tracePt t="180438" x="11585575" y="5286375"/>
          <p14:tracePt t="180447" x="11577638" y="5294313"/>
          <p14:tracePt t="180456" x="11577638" y="5319713"/>
          <p14:tracePt t="180464" x="11569700" y="5335588"/>
          <p14:tracePt t="180472" x="11569700" y="5351463"/>
          <p14:tracePt t="180479" x="11569700" y="5359400"/>
          <p14:tracePt t="180486" x="11569700" y="5375275"/>
          <p14:tracePt t="180494" x="11569700" y="5391150"/>
          <p14:tracePt t="180503" x="11569700" y="5407025"/>
          <p14:tracePt t="180512" x="11569700" y="5422900"/>
          <p14:tracePt t="180519" x="11569700" y="5438775"/>
          <p14:tracePt t="180527" x="11569700" y="5454650"/>
          <p14:tracePt t="180535" x="11569700" y="5470525"/>
          <p14:tracePt t="180544" x="11569700" y="5486400"/>
          <p14:tracePt t="180560" x="11577638" y="5494338"/>
          <p14:tracePt t="180567" x="11577638" y="5502275"/>
          <p14:tracePt t="180575" x="11585575" y="5510213"/>
          <p14:tracePt t="180591" x="11593513" y="5518150"/>
          <p14:tracePt t="180632" x="11601450" y="5526088"/>
          <p14:tracePt t="180656" x="11601450" y="5541963"/>
          <p14:tracePt t="180662" x="11609388" y="5541963"/>
          <p14:tracePt t="180695" x="11617325" y="5549900"/>
          <p14:tracePt t="180705" x="11625263" y="5549900"/>
          <p14:tracePt t="180887" x="11633200" y="5557838"/>
          <p14:tracePt t="180951" x="11641138" y="5557838"/>
          <p14:tracePt t="181247" x="11633200" y="5557838"/>
          <p14:tracePt t="181256" x="11625263" y="5557838"/>
          <p14:tracePt t="181272" x="11617325" y="5557838"/>
          <p14:tracePt t="181280" x="11609388" y="5557838"/>
          <p14:tracePt t="181294" x="11601450" y="5557838"/>
          <p14:tracePt t="181303" x="11593513" y="5557838"/>
          <p14:tracePt t="181320" x="11585575" y="5557838"/>
          <p14:tracePt t="181328" x="11577638" y="5557838"/>
          <p14:tracePt t="181335" x="11561763" y="5557838"/>
          <p14:tracePt t="181343" x="11553825" y="5557838"/>
          <p14:tracePt t="181350" x="11537950" y="5557838"/>
          <p14:tracePt t="181359" x="11506200" y="5557838"/>
          <p14:tracePt t="181367" x="11474450" y="5557838"/>
          <p14:tracePt t="181376" x="11426825" y="5549900"/>
          <p14:tracePt t="181384" x="11379200" y="5541963"/>
          <p14:tracePt t="181390" x="11306175" y="5534025"/>
          <p14:tracePt t="181400" x="11234738" y="5518150"/>
          <p14:tracePt t="181407" x="11123613" y="5494338"/>
          <p14:tracePt t="181416" x="11020425" y="5470525"/>
          <p14:tracePt t="181424" x="10899775" y="5446713"/>
          <p14:tracePt t="181432" x="10764838" y="5422900"/>
          <p14:tracePt t="181440" x="10604500" y="5399088"/>
          <p14:tracePt t="181449" x="10445750" y="5383213"/>
          <p14:tracePt t="181457" x="10279063" y="5375275"/>
          <p14:tracePt t="181464" x="10102850" y="5375275"/>
          <p14:tracePt t="181471" x="9936163" y="5367338"/>
          <p14:tracePt t="181480" x="9775825" y="5367338"/>
          <p14:tracePt t="181488" x="9601200" y="5367338"/>
          <p14:tracePt t="181495" x="9440863" y="5367338"/>
          <p14:tracePt t="181504" x="9234488" y="5367338"/>
          <p14:tracePt t="181512" x="9090025" y="5375275"/>
          <p14:tracePt t="181519" x="8994775" y="5375275"/>
          <p14:tracePt t="181527" x="8931275" y="5383213"/>
          <p14:tracePt t="181535" x="8866188" y="5383213"/>
          <p14:tracePt t="181543" x="8802688" y="5399088"/>
          <p14:tracePt t="181551" x="8747125" y="5414963"/>
          <p14:tracePt t="181559" x="8691563" y="5422900"/>
          <p14:tracePt t="181568" x="8643938" y="5446713"/>
          <p14:tracePt t="181576" x="8596313" y="5462588"/>
          <p14:tracePt t="181584" x="8556625" y="5478463"/>
          <p14:tracePt t="181591" x="8491538" y="5510213"/>
          <p14:tracePt t="181599" x="8451850" y="5534025"/>
          <p14:tracePt t="181609" x="8396288" y="5565775"/>
          <p14:tracePt t="181618" x="8364538" y="5589588"/>
          <p14:tracePt t="181625" x="8340725" y="5605463"/>
          <p14:tracePt t="181632" x="8316913" y="5621338"/>
          <p14:tracePt t="181640" x="8293100" y="5637213"/>
          <p14:tracePt t="181648" x="8269288" y="5653088"/>
          <p14:tracePt t="181655" x="8253413" y="5662613"/>
          <p14:tracePt t="181664" x="8237538" y="5670550"/>
          <p14:tracePt t="181671" x="8237538" y="5678488"/>
          <p14:tracePt t="181681" x="8229600" y="5678488"/>
          <p14:tracePt t="181687" x="8221663" y="5686425"/>
          <p14:tracePt t="181695" x="8221663" y="5694363"/>
          <p14:tracePt t="181704" x="8213725" y="5702300"/>
          <p14:tracePt t="181719" x="8205788" y="5710238"/>
          <p14:tracePt t="181727" x="8197850" y="5718175"/>
          <p14:tracePt t="181735" x="8197850" y="5726113"/>
          <p14:tracePt t="181743" x="8189913" y="5741988"/>
          <p14:tracePt t="181750" x="8180388" y="5749925"/>
          <p14:tracePt t="181759" x="8180388" y="5773738"/>
          <p14:tracePt t="181767" x="8172450" y="5773738"/>
          <p14:tracePt t="181775" x="8164513" y="5789613"/>
          <p14:tracePt t="181785" x="8164513" y="5805488"/>
          <p14:tracePt t="181800" x="8164513" y="5821363"/>
          <p14:tracePt t="181816" x="8156575" y="5829300"/>
          <p14:tracePt t="181840" x="8156575" y="5837238"/>
          <p14:tracePt t="181862" x="8156575" y="5853113"/>
          <p14:tracePt t="181880" x="8172450" y="5861050"/>
          <p14:tracePt t="181888" x="8180388" y="5861050"/>
          <p14:tracePt t="181896" x="8189913" y="5868988"/>
          <p14:tracePt t="181903" x="8221663" y="5876925"/>
          <p14:tracePt t="181911" x="8237538" y="5884863"/>
          <p14:tracePt t="181930" x="8293100" y="5900738"/>
          <p14:tracePt t="181936" x="8316913" y="5900738"/>
          <p14:tracePt t="181943" x="8348663" y="5908675"/>
          <p14:tracePt t="181951" x="8380413" y="5916613"/>
          <p14:tracePt t="181960" x="8420100" y="5916613"/>
          <p14:tracePt t="181967" x="8467725" y="5916613"/>
          <p14:tracePt t="181976" x="8531225" y="5908675"/>
          <p14:tracePt t="181983" x="8596313" y="5900738"/>
          <p14:tracePt t="181991" x="8675688" y="5884863"/>
          <p14:tracePt t="182001" x="8739188" y="5861050"/>
          <p14:tracePt t="182007" x="8794750" y="5845175"/>
          <p14:tracePt t="182015" x="8834438" y="5821363"/>
          <p14:tracePt t="182023" x="8874125" y="5797550"/>
          <p14:tracePt t="182031" x="8907463" y="5765800"/>
          <p14:tracePt t="182040" x="8939213" y="5734050"/>
          <p14:tracePt t="182047" x="8963025" y="5702300"/>
          <p14:tracePt t="182056" x="8986838" y="5653088"/>
          <p14:tracePt t="182064" x="9002713" y="5613400"/>
          <p14:tracePt t="182071" x="9010650" y="5581650"/>
          <p14:tracePt t="182081" x="9018588" y="5534025"/>
          <p14:tracePt t="182087" x="9026525" y="5494338"/>
          <p14:tracePt t="182096" x="9026525" y="5462588"/>
          <p14:tracePt t="182103" x="9026525" y="5430838"/>
          <p14:tracePt t="182112" x="9026525" y="5391150"/>
          <p14:tracePt t="182120" x="9026525" y="5351463"/>
          <p14:tracePt t="182128" x="9018588" y="5319713"/>
          <p14:tracePt t="182135" x="9010650" y="5286375"/>
          <p14:tracePt t="182144" x="9010650" y="5254625"/>
          <p14:tracePt t="182150" x="8994775" y="5214938"/>
          <p14:tracePt t="182159" x="8978900" y="5175250"/>
          <p14:tracePt t="182167" x="8963025" y="5127625"/>
          <p14:tracePt t="182175" x="8947150" y="5103813"/>
          <p14:tracePt t="182184" x="8939213" y="5080000"/>
          <p14:tracePt t="182191" x="8923338" y="5056188"/>
          <p14:tracePt t="182200" x="8907463" y="5032375"/>
          <p14:tracePt t="182208" x="8883650" y="5000625"/>
          <p14:tracePt t="182216" x="8858250" y="4976813"/>
          <p14:tracePt t="182223" x="8834438" y="4959350"/>
          <p14:tracePt t="182231" x="8802688" y="4927600"/>
          <p14:tracePt t="182240" x="8778875" y="4927600"/>
          <p14:tracePt t="182248" x="8739188" y="4903788"/>
          <p14:tracePt t="182256" x="8699500" y="4887913"/>
          <p14:tracePt t="182264" x="8659813" y="4879975"/>
          <p14:tracePt t="182271" x="8620125" y="4872038"/>
          <p14:tracePt t="182287" x="8564563" y="4872038"/>
          <p14:tracePt t="182296" x="8467725" y="4864100"/>
          <p14:tracePt t="182303" x="8412163" y="4864100"/>
          <p14:tracePt t="182311" x="8348663" y="4872038"/>
          <p14:tracePt t="182320" x="8285163" y="4887913"/>
          <p14:tracePt t="182327" x="8237538" y="4903788"/>
          <p14:tracePt t="182335" x="8172450" y="4911725"/>
          <p14:tracePt t="182343" x="8124825" y="4927600"/>
          <p14:tracePt t="182351" x="8085138" y="4943475"/>
          <p14:tracePt t="182360" x="8037513" y="4967288"/>
          <p14:tracePt t="182369" x="8005763" y="4992688"/>
          <p14:tracePt t="182376" x="7974013" y="5016500"/>
          <p14:tracePt t="182383" x="7942263" y="5040313"/>
          <p14:tracePt t="182391" x="7910513" y="5064125"/>
          <p14:tracePt t="182399" x="7886700" y="5095875"/>
          <p14:tracePt t="182407" x="7870825" y="5127625"/>
          <p14:tracePt t="182417" x="7847013" y="5167313"/>
          <p14:tracePt t="182424" x="7829550" y="5199063"/>
          <p14:tracePt t="182431" x="7805738" y="5238750"/>
          <p14:tracePt t="182439" x="7781925" y="5286375"/>
          <p14:tracePt t="182448" x="7773988" y="5327650"/>
          <p14:tracePt t="182455" x="7758113" y="5359400"/>
          <p14:tracePt t="182464" x="7750175" y="5399088"/>
          <p14:tracePt t="182471" x="7742238" y="5430838"/>
          <p14:tracePt t="182479" x="7742238" y="5462588"/>
          <p14:tracePt t="182488" x="7742238" y="5486400"/>
          <p14:tracePt t="182496" x="7742238" y="5510213"/>
          <p14:tracePt t="182503" x="7750175" y="5526088"/>
          <p14:tracePt t="182511" x="7758113" y="5541963"/>
          <p14:tracePt t="182520" x="7766050" y="5557838"/>
          <p14:tracePt t="182527" x="7773988" y="5581650"/>
          <p14:tracePt t="182536" x="7789863" y="5597525"/>
          <p14:tracePt t="182545" x="7797800" y="5613400"/>
          <p14:tracePt t="182551" x="7805738" y="5621338"/>
          <p14:tracePt t="182559" x="7813675" y="5637213"/>
          <p14:tracePt t="182567" x="7829550" y="5653088"/>
          <p14:tracePt t="182575" x="7847013" y="5662613"/>
          <p14:tracePt t="182584" x="7862888" y="5678488"/>
          <p14:tracePt t="182591" x="7878763" y="5686425"/>
          <p14:tracePt t="182601" x="7894638" y="5694363"/>
          <p14:tracePt t="182607" x="7910513" y="5702300"/>
          <p14:tracePt t="182615" x="7926388" y="5710238"/>
          <p14:tracePt t="182624" x="7950200" y="5726113"/>
          <p14:tracePt t="182631" x="7958138" y="5726113"/>
          <p14:tracePt t="182639" x="7966075" y="5726113"/>
          <p14:tracePt t="182656" x="7974013" y="5734050"/>
          <p14:tracePt t="182664" x="7981950" y="5734050"/>
          <p14:tracePt t="182671" x="7989888" y="5734050"/>
          <p14:tracePt t="182679" x="8005763" y="5734050"/>
          <p14:tracePt t="182688" x="8021638" y="5734050"/>
          <p14:tracePt t="182695" x="8029575" y="5734050"/>
          <p14:tracePt t="182703" x="8045450" y="5734050"/>
          <p14:tracePt t="182711" x="8053388" y="5726113"/>
          <p14:tracePt t="182729" x="8061325" y="5718175"/>
          <p14:tracePt t="182736" x="8077200" y="5718175"/>
          <p14:tracePt t="182767" x="8085138" y="5718175"/>
          <p14:tracePt t="182784" x="8093075" y="5710238"/>
          <p14:tracePt t="183048" x="8108950" y="5710238"/>
          <p14:tracePt t="183432" x="8132763" y="5710238"/>
          <p14:tracePt t="183439" x="8148638" y="5710238"/>
          <p14:tracePt t="183448" x="8197850" y="5702300"/>
          <p14:tracePt t="183455" x="8245475" y="5694363"/>
          <p14:tracePt t="183462" x="8301038" y="5694363"/>
          <p14:tracePt t="183472" x="8380413" y="5686425"/>
          <p14:tracePt t="183479" x="8451850" y="5686425"/>
          <p14:tracePt t="183489" x="8580438" y="5686425"/>
          <p14:tracePt t="183497" x="8683625" y="5686425"/>
          <p14:tracePt t="183504" x="8810625" y="5686425"/>
          <p14:tracePt t="183512" x="8931275" y="5686425"/>
          <p14:tracePt t="183520" x="9058275" y="5694363"/>
          <p14:tracePt t="183527" x="9209088" y="5694363"/>
          <p14:tracePt t="183535" x="9361488" y="5710238"/>
          <p14:tracePt t="183543" x="9488488" y="5726113"/>
          <p14:tracePt t="183552" x="9632950" y="5749925"/>
          <p14:tracePt t="183559" x="9775825" y="5773738"/>
          <p14:tracePt t="183567" x="9926638" y="5789613"/>
          <p14:tracePt t="183575" x="10079038" y="5805488"/>
          <p14:tracePt t="183583" x="10213975" y="5829300"/>
          <p14:tracePt t="183591" x="10350500" y="5853113"/>
          <p14:tracePt t="183600" x="10485438" y="5861050"/>
          <p14:tracePt t="183607" x="10620375" y="5876925"/>
          <p14:tracePt t="183615" x="10741025" y="5900738"/>
          <p14:tracePt t="183623" x="10852150" y="5916613"/>
          <p14:tracePt t="183632" x="10955338" y="5924550"/>
          <p14:tracePt t="183639" x="11044238" y="5932488"/>
          <p14:tracePt t="183648" x="11139488" y="5940425"/>
          <p14:tracePt t="183655" x="11210925" y="5956300"/>
          <p14:tracePt t="183664" x="11274425" y="5956300"/>
          <p14:tracePt t="183672" x="11314113" y="5956300"/>
          <p14:tracePt t="183681" x="11355388" y="5948363"/>
          <p14:tracePt t="183688" x="11371263" y="5948363"/>
          <p14:tracePt t="183697" x="11387138" y="5940425"/>
          <p14:tracePt t="183703" x="11395075" y="5932488"/>
          <p14:tracePt t="183712" x="11403013" y="5924550"/>
          <p14:tracePt t="183720" x="11403013" y="5916613"/>
          <p14:tracePt t="183727" x="11410950" y="5908675"/>
          <p14:tracePt t="183736" x="11410950" y="5900738"/>
          <p14:tracePt t="183752" x="11410950" y="5892800"/>
          <p14:tracePt t="183784" x="11410950" y="5884863"/>
          <p14:tracePt t="183809" x="11395075" y="5884863"/>
          <p14:tracePt t="183815" x="11387138" y="5884863"/>
          <p14:tracePt t="183823" x="11379200" y="5876925"/>
          <p14:tracePt t="183832" x="11363325" y="5876925"/>
          <p14:tracePt t="183848" x="11355388" y="5868988"/>
          <p14:tracePt t="183856" x="11347450" y="5868988"/>
          <p14:tracePt t="184272" x="11331575" y="5861050"/>
          <p14:tracePt t="184296" x="11314113" y="5861050"/>
          <p14:tracePt t="184320" x="11298238" y="5861050"/>
          <p14:tracePt t="184335" x="11282363" y="5861050"/>
          <p14:tracePt t="184344" x="11274425" y="5861050"/>
          <p14:tracePt t="184351" x="11258550" y="5861050"/>
          <p14:tracePt t="184359" x="11250613" y="5861050"/>
          <p14:tracePt t="184368" x="11242675" y="5861050"/>
          <p14:tracePt t="184377" x="11234738" y="5861050"/>
          <p14:tracePt t="184384" x="11218863" y="5861050"/>
          <p14:tracePt t="184391" x="11210925" y="5861050"/>
          <p14:tracePt t="184398" x="11202988" y="5861050"/>
          <p14:tracePt t="184408" x="11187113" y="5861050"/>
          <p14:tracePt t="184416" x="11171238" y="5861050"/>
          <p14:tracePt t="184424" x="11155363" y="5861050"/>
          <p14:tracePt t="184432" x="11139488" y="5861050"/>
          <p14:tracePt t="184440" x="11123613" y="5861050"/>
          <p14:tracePt t="184447" x="11099800" y="5861050"/>
          <p14:tracePt t="184455" x="11083925" y="5861050"/>
          <p14:tracePt t="184463" x="11068050" y="5861050"/>
          <p14:tracePt t="184471" x="11060113" y="5861050"/>
          <p14:tracePt t="184480" x="11052175" y="5861050"/>
          <p14:tracePt t="184488" x="11044238" y="5861050"/>
          <p14:tracePt t="184495" x="11036300" y="5853113"/>
          <p14:tracePt t="184528" x="11028363" y="5853113"/>
          <p14:tracePt t="184543" x="11020425" y="5853113"/>
          <p14:tracePt t="184616" x="11012488" y="5853113"/>
          <p14:tracePt t="184632" x="11004550" y="5853113"/>
          <p14:tracePt t="184791" x="10996613" y="5853113"/>
          <p14:tracePt t="184831" x="10988675" y="5853113"/>
          <p14:tracePt t="184888" x="10980738" y="5853113"/>
          <p14:tracePt t="184905" x="10971213" y="5853113"/>
          <p14:tracePt t="184935" x="10963275" y="5853113"/>
          <p14:tracePt t="184944" x="10955338" y="5853113"/>
          <p14:tracePt t="185216" x="10955338" y="5845175"/>
          <p14:tracePt t="185233" x="10939463" y="5829300"/>
          <p14:tracePt t="185264" x="10939463" y="5821363"/>
          <p14:tracePt t="185271" x="10939463" y="5813425"/>
          <p14:tracePt t="185297" x="10931525" y="5797550"/>
          <p14:tracePt t="185313" x="10915650" y="5781675"/>
          <p14:tracePt t="185384" x="10915650" y="5773738"/>
          <p14:tracePt t="185448" x="10907713" y="5765800"/>
          <p14:tracePt t="185465" x="10899775" y="5749925"/>
          <p14:tracePt t="185480" x="10891838" y="5734050"/>
          <p14:tracePt t="185487" x="10883900" y="5726113"/>
          <p14:tracePt t="185497" x="10883900" y="5718175"/>
          <p14:tracePt t="185504" x="10875963" y="5710238"/>
          <p14:tracePt t="185513" x="10868025" y="5710238"/>
          <p14:tracePt t="185520" x="10852150" y="5694363"/>
          <p14:tracePt t="185529" x="10844213" y="5686425"/>
          <p14:tracePt t="185535" x="10836275" y="5686425"/>
          <p14:tracePt t="185543" x="10820400" y="5678488"/>
          <p14:tracePt t="185551" x="10812463" y="5670550"/>
          <p14:tracePt t="185560" x="10804525" y="5670550"/>
          <p14:tracePt t="185577" x="10796588" y="5662613"/>
          <p14:tracePt t="185584" x="10780713" y="5653088"/>
          <p14:tracePt t="185592" x="10772775" y="5653088"/>
          <p14:tracePt t="185608" x="10764838" y="5645150"/>
          <p14:tracePt t="185624" x="10756900" y="5637213"/>
          <p14:tracePt t="185633" x="10748963" y="5637213"/>
          <p14:tracePt t="185640" x="10733088" y="5637213"/>
          <p14:tracePt t="185649" x="10725150" y="5637213"/>
          <p14:tracePt t="185655" x="10717213" y="5629275"/>
          <p14:tracePt t="185663" x="10701338" y="5621338"/>
          <p14:tracePt t="185671" x="10685463" y="5621338"/>
          <p14:tracePt t="185680" x="10677525" y="5621338"/>
          <p14:tracePt t="185687" x="10661650" y="5605463"/>
          <p14:tracePt t="185696" x="10653713" y="5605463"/>
          <p14:tracePt t="185704" x="10637838" y="5597525"/>
          <p14:tracePt t="185719" x="10629900" y="5589588"/>
          <p14:tracePt t="185728" x="10620375" y="5581650"/>
          <p14:tracePt t="185735" x="10620375" y="5573713"/>
          <p14:tracePt t="185745" x="10612438" y="5565775"/>
          <p14:tracePt t="185752" x="10612438" y="5549900"/>
          <p14:tracePt t="185768" x="10612438" y="5541963"/>
          <p14:tracePt t="185775" x="10612438" y="5534025"/>
          <p14:tracePt t="185791" x="10612438" y="5518150"/>
          <p14:tracePt t="185809" x="10612438" y="5502275"/>
          <p14:tracePt t="185817" x="10612438" y="5494338"/>
          <p14:tracePt t="185824" x="10612438" y="5486400"/>
          <p14:tracePt t="185832" x="10612438" y="5478463"/>
          <p14:tracePt t="185840" x="10612438" y="5462588"/>
          <p14:tracePt t="185848" x="10612438" y="5446713"/>
          <p14:tracePt t="185857" x="10612438" y="5430838"/>
          <p14:tracePt t="185864" x="10604500" y="5414963"/>
          <p14:tracePt t="185880" x="10604500" y="5399088"/>
          <p14:tracePt t="185888" x="10604500" y="5367338"/>
          <p14:tracePt t="185904" x="10596563" y="5343525"/>
          <p14:tracePt t="185921" x="10596563" y="5327650"/>
          <p14:tracePt t="186208" x="10604500" y="5343525"/>
          <p14:tracePt t="186217" x="10604500" y="5351463"/>
          <p14:tracePt t="186223" x="10604500" y="5359400"/>
          <p14:tracePt t="186231" x="10612438" y="5375275"/>
          <p14:tracePt t="186239" x="10620375" y="5383213"/>
          <p14:tracePt t="186248" x="10620375" y="5391150"/>
          <p14:tracePt t="186257" x="10620375" y="5399088"/>
          <p14:tracePt t="186264" x="10629900" y="5407025"/>
          <p14:tracePt t="186296" x="10629900" y="5414963"/>
          <p14:tracePt t="186657" x="10620375" y="5422900"/>
          <p14:tracePt t="186681" x="10612438" y="5422900"/>
          <p14:tracePt t="186751" x="10596563" y="5422900"/>
          <p14:tracePt t="186760" x="10596563" y="5430838"/>
          <p14:tracePt t="186768" x="10580688" y="5438775"/>
          <p14:tracePt t="186776" x="10580688" y="5446713"/>
          <p14:tracePt t="186784" x="10564813" y="5462588"/>
          <p14:tracePt t="186792" x="10556875" y="5478463"/>
          <p14:tracePt t="186808" x="10548938" y="5486400"/>
          <p14:tracePt t="186824" x="10541000" y="5494338"/>
          <p14:tracePt t="186840" x="10533063" y="5510213"/>
          <p14:tracePt t="186872" x="10525125" y="5526088"/>
          <p14:tracePt t="187032" x="10533063" y="5526088"/>
          <p14:tracePt t="187056" x="10541000" y="5526088"/>
          <p14:tracePt t="187071" x="10548938" y="5526088"/>
          <p14:tracePt t="187095" x="10556875" y="5518150"/>
          <p14:tracePt t="187102" x="10564813" y="5518150"/>
          <p14:tracePt t="187113" x="10564813" y="5510213"/>
          <p14:tracePt t="187137" x="10580688" y="5502275"/>
          <p14:tracePt t="187145" x="10580688" y="5486400"/>
          <p14:tracePt t="187160" x="10588625" y="5470525"/>
          <p14:tracePt t="187177" x="10596563" y="5454650"/>
          <p14:tracePt t="187185" x="10596563" y="5446713"/>
          <p14:tracePt t="187192" x="10596563" y="5430838"/>
          <p14:tracePt t="187207" x="10604500" y="5414963"/>
          <p14:tracePt t="187249" x="10612438" y="5407025"/>
          <p14:tracePt t="187255" x="10612438" y="5399088"/>
          <p14:tracePt t="187313" x="10612438" y="5391150"/>
          <p14:tracePt t="187328" x="10612438" y="5383213"/>
          <p14:tracePt t="187424" x="10604500" y="5383213"/>
          <p14:tracePt t="187431" x="10596563" y="5383213"/>
          <p14:tracePt t="187464" x="10588625" y="5391150"/>
          <p14:tracePt t="187480" x="10580688" y="5391150"/>
          <p14:tracePt t="187504" x="10572750" y="5399088"/>
          <p14:tracePt t="187528" x="10572750" y="5414963"/>
          <p14:tracePt t="187536" x="10564813" y="5422900"/>
          <p14:tracePt t="187551" x="10564813" y="5430838"/>
          <p14:tracePt t="187560" x="10556875" y="5438775"/>
          <p14:tracePt t="187567" x="10556875" y="5446713"/>
          <p14:tracePt t="187585" x="10556875" y="5454650"/>
          <p14:tracePt t="187593" x="10556875" y="5462588"/>
          <p14:tracePt t="187776" x="10556875" y="5470525"/>
          <p14:tracePt t="187792" x="10556875" y="5478463"/>
          <p14:tracePt t="187800" x="10556875" y="5486400"/>
          <p14:tracePt t="187809" x="10556875" y="5494338"/>
          <p14:tracePt t="187816" x="10556875" y="5502275"/>
          <p14:tracePt t="187824" x="10556875" y="5510213"/>
          <p14:tracePt t="187831" x="10556875" y="5518150"/>
          <p14:tracePt t="187839" x="10556875" y="5534025"/>
          <p14:tracePt t="187857" x="10556875" y="5549900"/>
          <p14:tracePt t="187880" x="10556875" y="5557838"/>
          <p14:tracePt t="187952" x="10556875" y="5565775"/>
          <p14:tracePt t="188496" x="10533063" y="5565775"/>
          <p14:tracePt t="188504" x="10493375" y="5557838"/>
          <p14:tracePt t="188512" x="10445750" y="5557838"/>
          <p14:tracePt t="188519" x="10382250" y="5549900"/>
          <p14:tracePt t="188527" x="10334625" y="5549900"/>
          <p14:tracePt t="188536" x="10269538" y="5549900"/>
          <p14:tracePt t="188545" x="10190163" y="5549900"/>
          <p14:tracePt t="188552" x="10118725" y="5549900"/>
          <p14:tracePt t="188560" x="10055225" y="5549900"/>
          <p14:tracePt t="188568" x="9999663" y="5541963"/>
          <p14:tracePt t="188577" x="9959975" y="5541963"/>
          <p14:tracePt t="188583" x="9910763" y="5541963"/>
          <p14:tracePt t="188591" x="9871075" y="5541963"/>
          <p14:tracePt t="188601" x="9839325" y="5541963"/>
          <p14:tracePt t="188608" x="9807575" y="5541963"/>
          <p14:tracePt t="188617" x="9775825" y="5541963"/>
          <p14:tracePt t="188623" x="9767888" y="5549900"/>
          <p14:tracePt t="188632" x="9744075" y="5557838"/>
          <p14:tracePt t="188639" x="9728200" y="5557838"/>
          <p14:tracePt t="188647" x="9712325" y="5557838"/>
          <p14:tracePt t="188656" x="9688513" y="5557838"/>
          <p14:tracePt t="188665" x="9672638" y="5565775"/>
          <p14:tracePt t="188672" x="9640888" y="5565775"/>
          <p14:tracePt t="188681" x="9632950" y="5565775"/>
          <p14:tracePt t="188688" x="9609138" y="5573713"/>
          <p14:tracePt t="188697" x="9575800" y="5581650"/>
          <p14:tracePt t="188703" x="9551988" y="5581650"/>
          <p14:tracePt t="188712" x="9528175" y="5581650"/>
          <p14:tracePt t="188721" x="9504363" y="5589588"/>
          <p14:tracePt t="188729" x="9488488" y="5589588"/>
          <p14:tracePt t="188736" x="9456738" y="5589588"/>
          <p14:tracePt t="188744" x="9440863" y="5589588"/>
          <p14:tracePt t="188751" x="9409113" y="5597525"/>
          <p14:tracePt t="188761" x="9393238" y="5597525"/>
          <p14:tracePt t="188768" x="9361488" y="5605463"/>
          <p14:tracePt t="188777" x="9345613" y="5605463"/>
          <p14:tracePt t="188784" x="9321800" y="5613400"/>
          <p14:tracePt t="188792" x="9297988" y="5621338"/>
          <p14:tracePt t="188801" x="9274175" y="5621338"/>
          <p14:tracePt t="188807" x="9258300" y="5621338"/>
          <p14:tracePt t="188815" x="9250363" y="5621338"/>
          <p14:tracePt t="188824" x="9234488" y="5629275"/>
          <p14:tracePt t="188832" x="9224963" y="5629275"/>
          <p14:tracePt t="188840" x="9217025" y="5637213"/>
          <p14:tracePt t="189225" x="9209088" y="5637213"/>
          <p14:tracePt t="189257" x="9201150" y="5637213"/>
          <p14:tracePt t="189312" x="9193213" y="5637213"/>
          <p14:tracePt t="189328" x="9185275" y="5637213"/>
          <p14:tracePt t="189352" x="9177338" y="5637213"/>
          <p14:tracePt t="189895" x="9169400" y="5637213"/>
          <p14:tracePt t="189921" x="9161463" y="5637213"/>
          <p14:tracePt t="189945" x="9153525" y="5645150"/>
          <p14:tracePt t="189961" x="9137650" y="5645150"/>
          <p14:tracePt t="190025" x="9129713" y="5645150"/>
          <p14:tracePt t="190176" x="9121775" y="5637213"/>
          <p14:tracePt t="190183" x="9113838" y="5629275"/>
          <p14:tracePt t="190193" x="9105900" y="5621338"/>
          <p14:tracePt t="190209" x="9105900" y="5605463"/>
          <p14:tracePt t="190248" x="9113838" y="5589588"/>
          <p14:tracePt t="190256" x="9121775" y="5589588"/>
          <p14:tracePt t="190264" x="9129713" y="5589588"/>
          <p14:tracePt t="190272" x="9145588" y="5589588"/>
          <p14:tracePt t="190282" x="9153525" y="5581650"/>
          <p14:tracePt t="190289" x="9177338" y="5573713"/>
          <p14:tracePt t="190297" x="9185275" y="5573713"/>
          <p14:tracePt t="190305" x="9193213" y="5573713"/>
          <p14:tracePt t="190321" x="9201150" y="5573713"/>
          <p14:tracePt t="190328" x="9234488" y="5565775"/>
          <p14:tracePt t="190338" x="9250363" y="5565775"/>
          <p14:tracePt t="190346" x="9266238" y="5557838"/>
          <p14:tracePt t="190354" x="9290050" y="5557838"/>
          <p14:tracePt t="190361" x="9313863" y="5557838"/>
          <p14:tracePt t="190368" x="9329738" y="5549900"/>
          <p14:tracePt t="190377" x="9361488" y="5549900"/>
          <p14:tracePt t="190385" x="9393238" y="5549900"/>
          <p14:tracePt t="190393" x="9424988" y="5541963"/>
          <p14:tracePt t="190401" x="9448800" y="5541963"/>
          <p14:tracePt t="190409" x="9472613" y="5541963"/>
          <p14:tracePt t="190416" x="9512300" y="5549900"/>
          <p14:tracePt t="190424" x="9551988" y="5565775"/>
          <p14:tracePt t="190432" x="9585325" y="5565775"/>
          <p14:tracePt t="190441" x="9640888" y="5589588"/>
          <p14:tracePt t="190449" x="9688513" y="5613400"/>
          <p14:tracePt t="190458" x="9744075" y="5629275"/>
          <p14:tracePt t="190465" x="9791700" y="5645150"/>
          <p14:tracePt t="190473" x="9863138" y="5678488"/>
          <p14:tracePt t="190481" x="9926638" y="5694363"/>
          <p14:tracePt t="190489" x="9991725" y="5726113"/>
          <p14:tracePt t="190496" x="10031413" y="5741988"/>
          <p14:tracePt t="190504" x="10063163" y="5757863"/>
          <p14:tracePt t="190512" x="10086975" y="5765800"/>
          <p14:tracePt t="190520" x="10094913" y="5773738"/>
          <p14:tracePt t="190529" x="10102850" y="5781675"/>
          <p14:tracePt t="190536" x="10102850" y="5789613"/>
          <p14:tracePt t="190544" x="10102850" y="5805488"/>
          <p14:tracePt t="190560" x="10094913" y="5821363"/>
          <p14:tracePt t="190569" x="10086975" y="5845175"/>
          <p14:tracePt t="190576" x="10079038" y="5861050"/>
          <p14:tracePt t="190585" x="10079038" y="5884863"/>
          <p14:tracePt t="190593" x="10071100" y="5908675"/>
          <p14:tracePt t="190600" x="10071100" y="5940425"/>
          <p14:tracePt t="190609" x="10079038" y="5972175"/>
          <p14:tracePt t="190616" x="10086975" y="6005513"/>
          <p14:tracePt t="190624" x="10110788" y="6029325"/>
          <p14:tracePt t="190633" x="10110788" y="6045200"/>
          <p14:tracePt t="190640" x="10134600" y="6069013"/>
          <p14:tracePt t="190648" x="10142538" y="6084888"/>
          <p14:tracePt t="190657" x="10166350" y="6108700"/>
          <p14:tracePt t="190665" x="10182225" y="6124575"/>
          <p14:tracePt t="190673" x="10198100" y="6140450"/>
          <p14:tracePt t="190681" x="10206038" y="6148388"/>
          <p14:tracePt t="190690" x="10213975" y="6156325"/>
          <p14:tracePt t="190704" x="10221913" y="6172200"/>
          <p14:tracePt t="190762" x="10229850" y="6180138"/>
          <p14:tracePt t="190768" x="10237788" y="6188075"/>
          <p14:tracePt t="190776" x="10253663" y="6196013"/>
          <p14:tracePt t="190784" x="10261600" y="6196013"/>
          <p14:tracePt t="190792" x="10287000" y="6203950"/>
          <p14:tracePt t="190800" x="10310813" y="6211888"/>
          <p14:tracePt t="190809" x="10334625" y="6211888"/>
          <p14:tracePt t="190817" x="10366375" y="6219825"/>
          <p14:tracePt t="190824" x="10414000" y="6219825"/>
          <p14:tracePt t="190832" x="10437813" y="6219825"/>
          <p14:tracePt t="190841" x="10477500" y="6219825"/>
          <p14:tracePt t="190848" x="10517188" y="6219825"/>
          <p14:tracePt t="190856" x="10548938" y="6219825"/>
          <p14:tracePt t="190864" x="10572750" y="6211888"/>
          <p14:tracePt t="190872" x="10604500" y="6203950"/>
          <p14:tracePt t="190880" x="10620375" y="6188075"/>
          <p14:tracePt t="190888" x="10637838" y="6172200"/>
          <p14:tracePt t="190905" x="10645775" y="6148388"/>
          <p14:tracePt t="190913" x="10645775" y="6132513"/>
          <p14:tracePt t="190925" x="10645775" y="6116638"/>
          <p14:tracePt t="190928" x="10637838" y="6108700"/>
          <p14:tracePt t="190936" x="10629900" y="6092825"/>
          <p14:tracePt t="190945" x="10596563" y="6084888"/>
          <p14:tracePt t="190952" x="10580688" y="6076950"/>
          <p14:tracePt t="190961" x="10564813" y="6069013"/>
          <p14:tracePt t="190968" x="10548938" y="6053138"/>
          <p14:tracePt t="190976" x="10525125" y="6045200"/>
          <p14:tracePt t="190984" x="10501313" y="6029325"/>
          <p14:tracePt t="190992" x="10461625" y="6005513"/>
          <p14:tracePt t="191000" x="10429875" y="5995988"/>
          <p14:tracePt t="191008" x="10382250" y="5972175"/>
          <p14:tracePt t="191017" x="10350500" y="5956300"/>
          <p14:tracePt t="191024" x="10302875" y="5940425"/>
          <p14:tracePt t="191032" x="10253663" y="5924550"/>
          <p14:tracePt t="191042" x="10190163" y="5900738"/>
          <p14:tracePt t="191049" x="10118725" y="5876925"/>
          <p14:tracePt t="191056" x="10063163" y="5861050"/>
          <p14:tracePt t="191064" x="9999663" y="5853113"/>
          <p14:tracePt t="191072" x="9926638" y="5845175"/>
          <p14:tracePt t="191081" x="9863138" y="5829300"/>
          <p14:tracePt t="191089" x="9799638" y="5829300"/>
          <p14:tracePt t="191097" x="9744075" y="5821363"/>
          <p14:tracePt t="191104" x="9688513" y="5821363"/>
          <p14:tracePt t="191114" x="9656763" y="5821363"/>
          <p14:tracePt t="191120" x="9609138" y="5821363"/>
          <p14:tracePt t="191129" x="9575800" y="5821363"/>
          <p14:tracePt t="191137" x="9528175" y="5821363"/>
          <p14:tracePt t="191144" x="9496425" y="5821363"/>
          <p14:tracePt t="191152" x="9456738" y="5829300"/>
          <p14:tracePt t="191160" x="9424988" y="5837238"/>
          <p14:tracePt t="191168" x="9385300" y="5845175"/>
          <p14:tracePt t="191176" x="9337675" y="5861050"/>
          <p14:tracePt t="191184" x="9266238" y="5868988"/>
          <p14:tracePt t="191192" x="9201150" y="5892800"/>
          <p14:tracePt t="191200" x="9145588" y="5916613"/>
          <p14:tracePt t="191209" x="9113838" y="5924550"/>
          <p14:tracePt t="191216" x="9082088" y="5940425"/>
          <p14:tracePt t="191224" x="9050338" y="5956300"/>
          <p14:tracePt t="191233" x="9018588" y="5972175"/>
          <p14:tracePt t="191242" x="8986838" y="5980113"/>
          <p14:tracePt t="191249" x="8963025" y="5988050"/>
          <p14:tracePt t="191258" x="8939213" y="6005513"/>
          <p14:tracePt t="191266" x="8923338" y="6013450"/>
          <p14:tracePt t="191274" x="8907463" y="6029325"/>
          <p14:tracePt t="191281" x="8891588" y="6037263"/>
          <p14:tracePt t="191288" x="8883650" y="6053138"/>
          <p14:tracePt t="191296" x="8874125" y="6061075"/>
          <p14:tracePt t="191304" x="8874125" y="6069013"/>
          <p14:tracePt t="191313" x="8866188" y="6076950"/>
          <p14:tracePt t="191321" x="8858250" y="6100763"/>
          <p14:tracePt t="191328" x="8858250" y="6108700"/>
          <p14:tracePt t="191336" x="8858250" y="6132513"/>
          <p14:tracePt t="191344" x="8858250" y="6156325"/>
          <p14:tracePt t="191352" x="8858250" y="6172200"/>
          <p14:tracePt t="191361" x="8874125" y="6188075"/>
          <p14:tracePt t="191369" x="8883650" y="6196013"/>
          <p14:tracePt t="191377" x="8891588" y="6211888"/>
          <p14:tracePt t="191384" x="8907463" y="6227763"/>
          <p14:tracePt t="191392" x="8923338" y="6251575"/>
          <p14:tracePt t="191400" x="8931275" y="6259513"/>
          <p14:tracePt t="191409" x="8947150" y="6275388"/>
          <p14:tracePt t="191417" x="8963025" y="6283325"/>
          <p14:tracePt t="191425" x="8978900" y="6291263"/>
          <p14:tracePt t="191434" x="8986838" y="6299200"/>
          <p14:tracePt t="191442" x="8994775" y="6299200"/>
          <p14:tracePt t="191449" x="9018588" y="6307138"/>
          <p14:tracePt t="191456" x="9026525" y="6315075"/>
          <p14:tracePt t="191465" x="9050338" y="6323013"/>
          <p14:tracePt t="191474" x="9082088" y="6330950"/>
          <p14:tracePt t="191481" x="9121775" y="6338888"/>
          <p14:tracePt t="191492" x="9161463" y="6348413"/>
          <p14:tracePt t="191497" x="9217025" y="6356350"/>
          <p14:tracePt t="191503" x="9282113" y="6372225"/>
          <p14:tracePt t="191513" x="9345613" y="6380163"/>
          <p14:tracePt t="191521" x="9409113" y="6388100"/>
          <p14:tracePt t="191529" x="9480550" y="6396038"/>
          <p14:tracePt t="191537" x="9528175" y="6403975"/>
          <p14:tracePt t="191544" x="9601200" y="6411913"/>
          <p14:tracePt t="191552" x="9656763" y="6419850"/>
          <p14:tracePt t="191560" x="9712325" y="6419850"/>
          <p14:tracePt t="191568" x="9791700" y="6427788"/>
          <p14:tracePt t="191577" x="9855200" y="6427788"/>
          <p14:tracePt t="191584" x="9902825" y="6427788"/>
          <p14:tracePt t="191593" x="9967913" y="6427788"/>
          <p14:tracePt t="191599" x="10023475" y="6427788"/>
          <p14:tracePt t="191609" x="10086975" y="6427788"/>
          <p14:tracePt t="191616" x="10166350" y="6419850"/>
          <p14:tracePt t="191624" x="10229850" y="6419850"/>
          <p14:tracePt t="191632" x="10279063" y="6411913"/>
          <p14:tracePt t="191640" x="10326688" y="6411913"/>
          <p14:tracePt t="191648" x="10382250" y="6403975"/>
          <p14:tracePt t="191657" x="10429875" y="6396038"/>
          <p14:tracePt t="191664" x="10469563" y="6380163"/>
          <p14:tracePt t="191672" x="10509250" y="6364288"/>
          <p14:tracePt t="191681" x="10548938" y="6348413"/>
          <p14:tracePt t="191689" x="10580688" y="6330950"/>
          <p14:tracePt t="191697" x="10604500" y="6315075"/>
          <p14:tracePt t="191705" x="10620375" y="6299200"/>
          <p14:tracePt t="191713" x="10637838" y="6283325"/>
          <p14:tracePt t="191720" x="10645775" y="6267450"/>
          <p14:tracePt t="191729" x="10653713" y="6251575"/>
          <p14:tracePt t="191736" x="10653713" y="6243638"/>
          <p14:tracePt t="191745" x="10661650" y="6227763"/>
          <p14:tracePt t="191753" x="10661650" y="6211888"/>
          <p14:tracePt t="191760" x="10661650" y="6196013"/>
          <p14:tracePt t="191768" x="10661650" y="6188075"/>
          <p14:tracePt t="191776" x="10661650" y="6180138"/>
          <p14:tracePt t="191784" x="10661650" y="6164263"/>
          <p14:tracePt t="191794" x="10645775" y="6148388"/>
          <p14:tracePt t="191809" x="10637838" y="6140450"/>
          <p14:tracePt t="191817" x="10629900" y="6132513"/>
          <p14:tracePt t="191825" x="10620375" y="6124575"/>
          <p14:tracePt t="191832" x="10604500" y="6108700"/>
          <p14:tracePt t="191842" x="10588625" y="6092825"/>
          <p14:tracePt t="191850" x="10564813" y="6084888"/>
          <p14:tracePt t="191856" x="10556875" y="6076950"/>
          <p14:tracePt t="191864" x="10541000" y="6069013"/>
          <p14:tracePt t="191872" x="10517188" y="6053138"/>
          <p14:tracePt t="191880" x="10501313" y="6045200"/>
          <p14:tracePt t="191889" x="10461625" y="6029325"/>
          <p14:tracePt t="191896" x="10445750" y="6029325"/>
          <p14:tracePt t="191904" x="10414000" y="6013450"/>
          <p14:tracePt t="191913" x="10390188" y="6013450"/>
          <p14:tracePt t="191926" x="10358438" y="6005513"/>
          <p14:tracePt t="191928" x="10326688" y="5995988"/>
          <p14:tracePt t="191936" x="10302875" y="5995988"/>
          <p14:tracePt t="191944" x="10269538" y="5995988"/>
          <p14:tracePt t="191952" x="10237788" y="5995988"/>
          <p14:tracePt t="191960" x="10213975" y="5995988"/>
          <p14:tracePt t="191968" x="10182225" y="5995988"/>
          <p14:tracePt t="191977" x="10158413" y="6005513"/>
          <p14:tracePt t="191985" x="10134600" y="6005513"/>
          <p14:tracePt t="191993" x="10118725" y="6005513"/>
          <p14:tracePt t="192000" x="10102850" y="6005513"/>
          <p14:tracePt t="192009" x="10079038" y="6013450"/>
          <p14:tracePt t="192017" x="10063163" y="6021388"/>
          <p14:tracePt t="192025" x="10039350" y="6021388"/>
          <p14:tracePt t="192032" x="10023475" y="6029325"/>
          <p14:tracePt t="192040" x="10007600" y="6029325"/>
          <p14:tracePt t="192048" x="9991725" y="6037263"/>
          <p14:tracePt t="192057" x="9975850" y="6037263"/>
          <p14:tracePt t="192065" x="9959975" y="6037263"/>
          <p14:tracePt t="192072" x="9952038" y="6037263"/>
          <p14:tracePt t="192080" x="9944100" y="6045200"/>
          <p14:tracePt t="192088" x="9936163" y="6045200"/>
          <p14:tracePt t="195818" x="9944100" y="6045200"/>
          <p14:tracePt t="195824" x="9959975" y="6037263"/>
          <p14:tracePt t="195833" x="9967913" y="6029325"/>
          <p14:tracePt t="195842" x="9975850" y="6021388"/>
          <p14:tracePt t="195849" x="9991725" y="6013450"/>
          <p14:tracePt t="195858" x="9991725" y="6005513"/>
          <p14:tracePt t="195864" x="9999663" y="5995988"/>
          <p14:tracePt t="195872" x="10007600" y="5995988"/>
          <p14:tracePt t="195890" x="10007600" y="5988050"/>
          <p14:tracePt t="195984" x="10015538" y="5972175"/>
          <p14:tracePt t="195993" x="10023475" y="5972175"/>
          <p14:tracePt t="196002" x="10023475" y="5956300"/>
          <p14:tracePt t="196010" x="10039350" y="5948363"/>
          <p14:tracePt t="196017" x="10055225" y="5932488"/>
          <p14:tracePt t="196025" x="10071100" y="5908675"/>
          <p14:tracePt t="196033" x="10086975" y="5892800"/>
          <p14:tracePt t="196040" x="10102850" y="5884863"/>
          <p14:tracePt t="196048" x="10118725" y="5861050"/>
          <p14:tracePt t="196058" x="10134600" y="5845175"/>
          <p14:tracePt t="196065" x="10150475" y="5821363"/>
          <p14:tracePt t="196073" x="10174288" y="5797550"/>
          <p14:tracePt t="196082" x="10190163" y="5781675"/>
          <p14:tracePt t="196089" x="10198100" y="5757863"/>
          <p14:tracePt t="196097" x="10221913" y="5726113"/>
          <p14:tracePt t="196104" x="10245725" y="5694363"/>
          <p14:tracePt t="196112" x="10287000" y="5662613"/>
          <p14:tracePt t="196121" x="10294938" y="5637213"/>
          <p14:tracePt t="196129" x="10302875" y="5629275"/>
          <p14:tracePt t="196137" x="10310813" y="5621338"/>
          <p14:tracePt t="196145" x="10310813" y="5613400"/>
          <p14:tracePt t="196160" x="10318750" y="5605463"/>
          <p14:tracePt t="196346" x="10334625" y="5605463"/>
          <p14:tracePt t="196354" x="10342563" y="5605463"/>
          <p14:tracePt t="196361" x="10358438" y="5605463"/>
          <p14:tracePt t="196370" x="10390188" y="5613400"/>
          <p14:tracePt t="196377" x="10421938" y="5621338"/>
          <p14:tracePt t="196384" x="10453688" y="5637213"/>
          <p14:tracePt t="196392" x="10501313" y="5653088"/>
          <p14:tracePt t="196401" x="10533063" y="5670550"/>
          <p14:tracePt t="196410" x="10580688" y="5686425"/>
          <p14:tracePt t="196417" x="10645775" y="5686425"/>
          <p14:tracePt t="196425" x="10677525" y="5694363"/>
          <p14:tracePt t="196434" x="10709275" y="5702300"/>
          <p14:tracePt t="196442" x="10748963" y="5702300"/>
          <p14:tracePt t="196448" x="10780713" y="5702300"/>
          <p14:tracePt t="196458" x="10812463" y="5702300"/>
          <p14:tracePt t="196465" x="10844213" y="5694363"/>
          <p14:tracePt t="196473" x="10868025" y="5686425"/>
          <p14:tracePt t="196482" x="10899775" y="5670550"/>
          <p14:tracePt t="196491" x="10931525" y="5662613"/>
          <p14:tracePt t="196498" x="10955338" y="5645150"/>
          <p14:tracePt t="196508" x="10980738" y="5637213"/>
          <p14:tracePt t="196513" x="10996613" y="5621338"/>
          <p14:tracePt t="196521" x="11004550" y="5621338"/>
          <p14:tracePt t="196529" x="11020425" y="5605463"/>
          <p14:tracePt t="196545" x="11036300" y="5589588"/>
          <p14:tracePt t="196569" x="11036300" y="5581650"/>
          <p14:tracePt t="196594" x="11036300" y="5573713"/>
          <p14:tracePt t="196602" x="11036300" y="5565775"/>
          <p14:tracePt t="196609" x="11036300" y="5557838"/>
          <p14:tracePt t="196616" x="11028363" y="5549900"/>
          <p14:tracePt t="196625" x="11020425" y="5534025"/>
          <p14:tracePt t="196633" x="11020425" y="5526088"/>
          <p14:tracePt t="196642" x="11004550" y="5510213"/>
          <p14:tracePt t="196649" x="10996613" y="5494338"/>
          <p14:tracePt t="196657" x="10980738" y="5470525"/>
          <p14:tracePt t="196665" x="10963275" y="5454650"/>
          <p14:tracePt t="196672" x="10947400" y="5430838"/>
          <p14:tracePt t="196680" x="10931525" y="5422900"/>
          <p14:tracePt t="196690" x="10915650" y="5407025"/>
          <p14:tracePt t="196698" x="10883900" y="5383213"/>
          <p14:tracePt t="196706" x="10852150" y="5359400"/>
          <p14:tracePt t="196713" x="10820400" y="5343525"/>
          <p14:tracePt t="196722" x="10788650" y="5319713"/>
          <p14:tracePt t="196728" x="10748963" y="5294313"/>
          <p14:tracePt t="196737" x="10709275" y="5270500"/>
          <p14:tracePt t="196745" x="10661650" y="5246688"/>
          <p14:tracePt t="196753" x="10620375" y="5230813"/>
          <p14:tracePt t="196762" x="10580688" y="5214938"/>
          <p14:tracePt t="196769" x="10533063" y="5199063"/>
          <p14:tracePt t="196778" x="10485438" y="5191125"/>
          <p14:tracePt t="196784" x="10445750" y="5183188"/>
          <p14:tracePt t="196794" x="10398125" y="5167313"/>
          <p14:tracePt t="196801" x="10350500" y="5167313"/>
          <p14:tracePt t="196817" x="10287000" y="5167313"/>
          <p14:tracePt t="196825" x="10174288" y="5183188"/>
          <p14:tracePt t="196834" x="10134600" y="5191125"/>
          <p14:tracePt t="196840" x="10086975" y="5207000"/>
          <p14:tracePt t="196848" x="10071100" y="5207000"/>
          <p14:tracePt t="196858" x="10047288" y="5214938"/>
          <p14:tracePt t="196866" x="10023475" y="5222875"/>
          <p14:tracePt t="196881" x="10007600" y="5230813"/>
          <p14:tracePt t="196897" x="9999663" y="5238750"/>
          <p14:tracePt t="196914" x="9991725" y="5246688"/>
          <p14:tracePt t="196994" x="10007600" y="5246688"/>
          <p14:tracePt t="197001" x="10039350" y="5238750"/>
          <p14:tracePt t="197009" x="10079038" y="5222875"/>
          <p14:tracePt t="197018" x="10126663" y="5183188"/>
          <p14:tracePt t="197025" x="10174288" y="5143500"/>
          <p14:tracePt t="197033" x="10206038" y="5080000"/>
          <p14:tracePt t="197041" x="10237788" y="5008563"/>
          <p14:tracePt t="197049" x="10261600" y="4911725"/>
          <p14:tracePt t="197058" x="10287000" y="4792663"/>
          <p14:tracePt t="197065" x="10302875" y="4657725"/>
          <p14:tracePt t="197072" x="10302875" y="4521200"/>
          <p14:tracePt t="197080" x="10302875" y="4418013"/>
          <p14:tracePt t="197090" x="10287000" y="4314825"/>
          <p14:tracePt t="197097" x="10269538" y="4217988"/>
          <p14:tracePt t="197105" x="10245725" y="4146550"/>
          <p14:tracePt t="197113" x="10221913" y="4083050"/>
          <p14:tracePt t="197122" x="10206038" y="4051300"/>
          <p14:tracePt t="197127" x="10198100" y="4019550"/>
          <p14:tracePt t="197138" x="10190163" y="4003675"/>
          <p14:tracePt t="197145" x="10182225" y="3995738"/>
          <p14:tracePt t="197153" x="10182225" y="3979863"/>
          <p14:tracePt t="197313" x="10174288" y="3979863"/>
          <p14:tracePt t="197482" x="10174288" y="3963988"/>
          <p14:tracePt t="197489" x="10174288" y="3948113"/>
          <p14:tracePt t="197497" x="10166350" y="3922713"/>
          <p14:tracePt t="197505" x="10166350" y="3898900"/>
          <p14:tracePt t="197513" x="10166350" y="3890963"/>
          <p14:tracePt t="197522" x="10166350" y="3875088"/>
          <p14:tracePt t="197530" x="10158413" y="3859213"/>
          <p14:tracePt t="197537" x="10158413" y="3843338"/>
          <p14:tracePt t="197545" x="10150475" y="3835400"/>
          <p14:tracePt t="197562" x="10150475" y="3827463"/>
          <p14:tracePt t="198921" x="10150475" y="3843338"/>
          <p14:tracePt t="198929" x="10150475" y="3859213"/>
          <p14:tracePt t="198938" x="10150475" y="3890963"/>
          <p14:tracePt t="198945" x="10158413" y="3906838"/>
          <p14:tracePt t="198953" x="10158413" y="3938588"/>
          <p14:tracePt t="198962" x="10166350" y="3963988"/>
          <p14:tracePt t="198969" x="10174288" y="3995738"/>
          <p14:tracePt t="198978" x="10174288" y="4043363"/>
          <p14:tracePt t="198985" x="10190163" y="4075113"/>
          <p14:tracePt t="198993" x="10190163" y="4130675"/>
          <p14:tracePt t="199002" x="10206038" y="4170363"/>
          <p14:tracePt t="199008" x="10206038" y="4217988"/>
          <p14:tracePt t="199018" x="10221913" y="4273550"/>
          <p14:tracePt t="199026" x="10229850" y="4338638"/>
          <p14:tracePt t="199034" x="10237788" y="4386263"/>
          <p14:tracePt t="199041" x="10253663" y="4441825"/>
          <p14:tracePt t="199049" x="10261600" y="4489450"/>
          <p14:tracePt t="199057" x="10269538" y="4529138"/>
          <p14:tracePt t="199065" x="10279063" y="4576763"/>
          <p14:tracePt t="199074" x="10287000" y="4624388"/>
          <p14:tracePt t="199081" x="10294938" y="4673600"/>
          <p14:tracePt t="199090" x="10302875" y="4729163"/>
          <p14:tracePt t="199097" x="10310813" y="4776788"/>
          <p14:tracePt t="199105" x="10318750" y="4824413"/>
          <p14:tracePt t="199113" x="10326688" y="4879975"/>
          <p14:tracePt t="199121" x="10326688" y="4927600"/>
          <p14:tracePt t="199129" x="10326688" y="4992688"/>
          <p14:tracePt t="199137" x="10326688" y="5056188"/>
          <p14:tracePt t="199145" x="10334625" y="5111750"/>
          <p14:tracePt t="199154" x="10334625" y="5175250"/>
          <p14:tracePt t="199161" x="10334625" y="5230813"/>
          <p14:tracePt t="199170" x="10334625" y="5302250"/>
          <p14:tracePt t="199179" x="10334625" y="5359400"/>
          <p14:tracePt t="199186" x="10334625" y="5407025"/>
          <p14:tracePt t="199194" x="10334625" y="5438775"/>
          <p14:tracePt t="199201" x="10334625" y="5470525"/>
          <p14:tracePt t="199209" x="10334625" y="5502275"/>
          <p14:tracePt t="199218" x="10334625" y="5518150"/>
          <p14:tracePt t="199227" x="10334625" y="5534025"/>
          <p14:tracePt t="199235" x="10334625" y="5549900"/>
          <p14:tracePt t="199242" x="10334625" y="5557838"/>
          <p14:tracePt t="199251" x="10334625" y="5565775"/>
          <p14:tracePt t="199258" x="10334625" y="5581650"/>
          <p14:tracePt t="199265" x="10334625" y="5597525"/>
          <p14:tracePt t="199274" x="10342563" y="5613400"/>
          <p14:tracePt t="199281" x="10342563" y="5629275"/>
          <p14:tracePt t="199289" x="10342563" y="5645150"/>
          <p14:tracePt t="199297" x="10350500" y="5662613"/>
          <p14:tracePt t="199306" x="10358438" y="5694363"/>
          <p14:tracePt t="199314" x="10366375" y="5726113"/>
          <p14:tracePt t="199322" x="10374313" y="5749925"/>
          <p14:tracePt t="199329" x="10382250" y="5773738"/>
          <p14:tracePt t="199337" x="10390188" y="5789613"/>
          <p14:tracePt t="199345" x="10406063" y="5813425"/>
          <p14:tracePt t="199354" x="10406063" y="5837238"/>
          <p14:tracePt t="199361" x="10421938" y="5853113"/>
          <p14:tracePt t="199369" x="10429875" y="5868988"/>
          <p14:tracePt t="199377" x="10437813" y="5884863"/>
          <p14:tracePt t="199386" x="10453688" y="5900738"/>
          <p14:tracePt t="199393" x="10453688" y="5908675"/>
          <p14:tracePt t="199401" x="10461625" y="5916613"/>
          <p14:tracePt t="199409" x="10469563" y="5924550"/>
          <p14:tracePt t="199434" x="10477500" y="5932488"/>
          <p14:tracePt t="199442" x="10485438" y="5932488"/>
          <p14:tracePt t="199474" x="10493375" y="5932488"/>
          <p14:tracePt t="199482" x="10501313" y="5932488"/>
          <p14:tracePt t="199489" x="10509250" y="5932488"/>
          <p14:tracePt t="199498" x="10517188" y="5932488"/>
          <p14:tracePt t="199505" x="10533063" y="5932488"/>
          <p14:tracePt t="199513" x="10541000" y="5932488"/>
          <p14:tracePt t="199522" x="10548938" y="5932488"/>
          <p14:tracePt t="199529" x="10556875" y="5932488"/>
          <p14:tracePt t="199538" x="10572750" y="5924550"/>
          <p14:tracePt t="199554" x="10580688" y="5908675"/>
          <p14:tracePt t="199561" x="10588625" y="5876925"/>
          <p14:tracePt t="199569" x="10596563" y="5861050"/>
          <p14:tracePt t="199577" x="10596563" y="5845175"/>
          <p14:tracePt t="199585" x="10596563" y="5821363"/>
          <p14:tracePt t="199594" x="10588625" y="5797550"/>
          <p14:tracePt t="199601" x="10588625" y="5781675"/>
          <p14:tracePt t="199610" x="10572750" y="5749925"/>
          <p14:tracePt t="199625" x="10564813" y="5734050"/>
          <p14:tracePt t="199633" x="10556875" y="5718175"/>
          <p14:tracePt t="199642" x="10548938" y="5702300"/>
          <p14:tracePt t="199649" x="10548938" y="5694363"/>
          <p14:tracePt t="199657" x="10541000" y="5686425"/>
          <p14:tracePt t="199665" x="10541000" y="5678488"/>
          <p14:tracePt t="199674" x="10533063" y="5670550"/>
          <p14:tracePt t="199681" x="10525125" y="5662613"/>
          <p14:tracePt t="199689" x="10525125" y="5653088"/>
          <p14:tracePt t="199697" x="10517188" y="5645150"/>
          <p14:tracePt t="199715" x="10517188" y="5637213"/>
          <p14:tracePt t="199722" x="10509250" y="5629275"/>
          <p14:tracePt t="199738" x="10501313" y="5621338"/>
          <p14:tracePt t="199770" x="10493375" y="5613400"/>
          <p14:tracePt t="199810" x="10485438" y="5605463"/>
          <p14:tracePt t="199825" x="10477500" y="5605463"/>
          <p14:tracePt t="199866" x="10469563" y="5605463"/>
          <p14:tracePt t="200481" x="10469563" y="5597525"/>
          <p14:tracePt t="200490" x="10477500" y="5589588"/>
          <p14:tracePt t="200498" x="10477500" y="5581650"/>
          <p14:tracePt t="200515" x="10485438" y="5565775"/>
          <p14:tracePt t="200530" x="10493375" y="5557838"/>
          <p14:tracePt t="200537" x="10493375" y="5549900"/>
          <p14:tracePt t="200554" x="10493375" y="5541963"/>
          <p14:tracePt t="200585" x="10501313" y="5534025"/>
          <p14:tracePt t="201506" x="10485438" y="5541963"/>
          <p14:tracePt t="201539" x="10477500" y="5541963"/>
          <p14:tracePt t="201569" x="10469563" y="5541963"/>
          <p14:tracePt t="201610" x="10461625" y="5541963"/>
          <p14:tracePt t="201634" x="10453688" y="5549900"/>
          <p14:tracePt t="201714" x="10453688" y="5557838"/>
          <p14:tracePt t="201729" x="10445750" y="5565775"/>
          <p14:tracePt t="201737" x="10445750" y="5573713"/>
          <p14:tracePt t="201746" x="10445750" y="5581650"/>
          <p14:tracePt t="201755" x="10445750" y="5589588"/>
          <p14:tracePt t="201762" x="10445750" y="5605463"/>
          <p14:tracePt t="201771" x="10445750" y="5613400"/>
          <p14:tracePt t="201786" x="10445750" y="5629275"/>
          <p14:tracePt t="201802" x="10445750" y="5645150"/>
          <p14:tracePt t="201809" x="10445750" y="5653088"/>
          <p14:tracePt t="201818" x="10445750" y="5662613"/>
          <p14:tracePt t="201827" x="10453688" y="5670550"/>
          <p14:tracePt t="201834" x="10453688" y="5678488"/>
          <p14:tracePt t="201841" x="10453688" y="5686425"/>
          <p14:tracePt t="201849" x="10453688" y="5694363"/>
          <p14:tracePt t="201858" x="10461625" y="5702300"/>
          <p14:tracePt t="201866" x="10461625" y="5710238"/>
          <p14:tracePt t="201874" x="10469563" y="5718175"/>
          <p14:tracePt t="201897" x="10469563" y="5726113"/>
          <p14:tracePt t="201938" x="10477500" y="5734050"/>
          <p14:tracePt t="201962" x="10485438" y="5741988"/>
          <p14:tracePt t="201977" x="10485438" y="5749925"/>
          <p14:tracePt t="202002" x="10493375" y="5757863"/>
          <p14:tracePt t="202009" x="10501313" y="5765800"/>
          <p14:tracePt t="202026" x="10501313" y="5773738"/>
          <p14:tracePt t="202034" x="10509250" y="5781675"/>
          <p14:tracePt t="202041" x="10509250" y="5797550"/>
          <p14:tracePt t="202059" x="10517188" y="5813425"/>
          <p14:tracePt t="202074" x="10517188" y="5829300"/>
          <p14:tracePt t="202089" x="10525125" y="5845175"/>
          <p14:tracePt t="202099" x="10525125" y="5853113"/>
          <p14:tracePt t="202115" x="10525125" y="5868988"/>
          <p14:tracePt t="202122" x="10525125" y="5876925"/>
          <p14:tracePt t="202129" x="10525125" y="5884863"/>
          <p14:tracePt t="202137" x="10525125" y="5892800"/>
          <p14:tracePt t="202146" x="10525125" y="5900738"/>
          <p14:tracePt t="202155" x="10525125" y="5908675"/>
          <p14:tracePt t="202162" x="10533063" y="5916613"/>
          <p14:tracePt t="202171" x="10533063" y="5924550"/>
          <p14:tracePt t="202180" x="10541000" y="5940425"/>
          <p14:tracePt t="202187" x="10541000" y="5948363"/>
          <p14:tracePt t="202194" x="10541000" y="5956300"/>
          <p14:tracePt t="202210" x="10541000" y="5964238"/>
          <p14:tracePt t="202218" x="10541000" y="5972175"/>
          <p14:tracePt t="202226" x="10541000" y="5980113"/>
          <p14:tracePt t="202249" x="10541000" y="5988050"/>
          <p14:tracePt t="202291" x="10541000" y="5995988"/>
          <p14:tracePt t="202954" x="10548938" y="5995988"/>
          <p14:tracePt t="202978" x="10548938" y="5988050"/>
          <p14:tracePt t="202986" x="10548938" y="5980113"/>
          <p14:tracePt t="202993" x="10548938" y="5964238"/>
          <p14:tracePt t="203001" x="10548938" y="5956300"/>
          <p14:tracePt t="203010" x="10548938" y="5940425"/>
          <p14:tracePt t="203019" x="10541000" y="5924550"/>
          <p14:tracePt t="203026" x="10533063" y="5916613"/>
          <p14:tracePt t="203035" x="10533063" y="5900738"/>
          <p14:tracePt t="203041" x="10517188" y="5884863"/>
          <p14:tracePt t="203057" x="10517188" y="5868988"/>
          <p14:tracePt t="203074" x="10517188" y="5853113"/>
          <p14:tracePt t="203097" x="10509250" y="5837238"/>
          <p14:tracePt t="203131" x="10501313" y="5829300"/>
          <p14:tracePt t="203154" x="10493375" y="5821363"/>
          <p14:tracePt t="203161" x="10485438" y="5813425"/>
          <p14:tracePt t="203267" x="10469563" y="5813425"/>
          <p14:tracePt t="203290" x="10461625" y="5813425"/>
          <p14:tracePt t="203298" x="10453688" y="5813425"/>
          <p14:tracePt t="203306" x="10445750" y="5813425"/>
          <p14:tracePt t="203314" x="10429875" y="5821363"/>
          <p14:tracePt t="203323" x="10421938" y="5829300"/>
          <p14:tracePt t="203329" x="10406063" y="5845175"/>
          <p14:tracePt t="203338" x="10398125" y="5861050"/>
          <p14:tracePt t="203346" x="10390188" y="5868988"/>
          <p14:tracePt t="203355" x="10382250" y="5892800"/>
          <p14:tracePt t="203362" x="10374313" y="5908675"/>
          <p14:tracePt t="203370" x="10366375" y="5924550"/>
          <p14:tracePt t="203379" x="10358438" y="5940425"/>
          <p14:tracePt t="203386" x="10358438" y="5964238"/>
          <p14:tracePt t="203393" x="10358438" y="5980113"/>
          <p14:tracePt t="203402" x="10358438" y="6013450"/>
          <p14:tracePt t="203411" x="10358438" y="6029325"/>
          <p14:tracePt t="203419" x="10358438" y="6061075"/>
          <p14:tracePt t="203426" x="10366375" y="6076950"/>
          <p14:tracePt t="203435" x="10382250" y="6108700"/>
          <p14:tracePt t="203442" x="10390188" y="6148388"/>
          <p14:tracePt t="203449" x="10406063" y="6164263"/>
          <p14:tracePt t="203458" x="10421938" y="6188075"/>
          <p14:tracePt t="203466" x="10445750" y="6211888"/>
          <p14:tracePt t="203474" x="10453688" y="6227763"/>
          <p14:tracePt t="203482" x="10469563" y="6243638"/>
          <p14:tracePt t="203491" x="10477500" y="6259513"/>
          <p14:tracePt t="203499" x="10493375" y="6267450"/>
          <p14:tracePt t="203505" x="10501313" y="6283325"/>
          <p14:tracePt t="203513" x="10509250" y="6291263"/>
          <p14:tracePt t="203522" x="10525125" y="6307138"/>
          <p14:tracePt t="203530" x="10541000" y="6323013"/>
          <p14:tracePt t="203539" x="10556875" y="6330950"/>
          <p14:tracePt t="203546" x="10572750" y="6338888"/>
          <p14:tracePt t="203555" x="10596563" y="6356350"/>
          <p14:tracePt t="203562" x="10612438" y="6356350"/>
          <p14:tracePt t="203569" x="10629900" y="6356350"/>
          <p14:tracePt t="203579" x="10653713" y="6356350"/>
          <p14:tracePt t="203589" x="10669588" y="6356350"/>
          <p14:tracePt t="203594" x="10693400" y="6356350"/>
          <p14:tracePt t="203602" x="10701338" y="6348413"/>
          <p14:tracePt t="203609" x="10717213" y="6348413"/>
          <p14:tracePt t="203617" x="10725150" y="6338888"/>
          <p14:tracePt t="203625" x="10741025" y="6330950"/>
          <p14:tracePt t="203634" x="10748963" y="6323013"/>
          <p14:tracePt t="203643" x="10772775" y="6299200"/>
          <p14:tracePt t="203650" x="10780713" y="6283325"/>
          <p14:tracePt t="203658" x="10788650" y="6267450"/>
          <p14:tracePt t="203666" x="10796588" y="6243638"/>
          <p14:tracePt t="203674" x="10796588" y="6219825"/>
          <p14:tracePt t="203682" x="10796588" y="6196013"/>
          <p14:tracePt t="203690" x="10796588" y="6164263"/>
          <p14:tracePt t="203699" x="10796588" y="6140450"/>
          <p14:tracePt t="203707" x="10788650" y="6108700"/>
          <p14:tracePt t="203715" x="10788650" y="6084888"/>
          <p14:tracePt t="203722" x="10772775" y="6061075"/>
          <p14:tracePt t="203729" x="10764838" y="6029325"/>
          <p14:tracePt t="203738" x="10748963" y="5995988"/>
          <p14:tracePt t="203746" x="10733088" y="5972175"/>
          <p14:tracePt t="203754" x="10725150" y="5956300"/>
          <p14:tracePt t="203762" x="10709275" y="5932488"/>
          <p14:tracePt t="203771" x="10685463" y="5908675"/>
          <p14:tracePt t="203779" x="10661650" y="5884863"/>
          <p14:tracePt t="203786" x="10645775" y="5861050"/>
          <p14:tracePt t="203793" x="10620375" y="5837238"/>
          <p14:tracePt t="203801" x="10604500" y="5821363"/>
          <p14:tracePt t="203811" x="10572750" y="5789613"/>
          <p14:tracePt t="203819" x="10541000" y="5765800"/>
          <p14:tracePt t="203826" x="10509250" y="5741988"/>
          <p14:tracePt t="203836" x="10469563" y="5718175"/>
          <p14:tracePt t="203842" x="10437813" y="5694363"/>
          <p14:tracePt t="203851" x="10398125" y="5670550"/>
          <p14:tracePt t="203859" x="10358438" y="5653088"/>
          <p14:tracePt t="203866" x="10318750" y="5629275"/>
          <p14:tracePt t="203875" x="10279063" y="5613400"/>
          <p14:tracePt t="203882" x="10229850" y="5597525"/>
          <p14:tracePt t="203890" x="10198100" y="5581650"/>
          <p14:tracePt t="203898" x="10158413" y="5565775"/>
          <p14:tracePt t="203905" x="10118725" y="5557838"/>
          <p14:tracePt t="203920" x="10079038" y="5549900"/>
          <p14:tracePt t="203921" x="10039350" y="5541963"/>
          <p14:tracePt t="203931" x="9991725" y="5534025"/>
          <p14:tracePt t="203939" x="9959975" y="5534025"/>
          <p14:tracePt t="203947" x="9902825" y="5534025"/>
          <p14:tracePt t="203954" x="9855200" y="5534025"/>
          <p14:tracePt t="203961" x="9799638" y="5534025"/>
          <p14:tracePt t="203971" x="9752013" y="5534025"/>
          <p14:tracePt t="203978" x="9696450" y="5534025"/>
          <p14:tracePt t="203986" x="9656763" y="5534025"/>
          <p14:tracePt t="203995" x="9609138" y="5534025"/>
          <p14:tracePt t="204003" x="9551988" y="5534025"/>
          <p14:tracePt t="204012" x="9504363" y="5541963"/>
          <p14:tracePt t="204018" x="9448800" y="5549900"/>
          <p14:tracePt t="204027" x="9401175" y="5557838"/>
          <p14:tracePt t="204034" x="9353550" y="5565775"/>
          <p14:tracePt t="204043" x="9321800" y="5573713"/>
          <p14:tracePt t="204050" x="9282113" y="5581650"/>
          <p14:tracePt t="204059" x="9258300" y="5589588"/>
          <p14:tracePt t="204067" x="9234488" y="5589588"/>
          <p14:tracePt t="204074" x="9217025" y="5597525"/>
          <p14:tracePt t="204081" x="9201150" y="5605463"/>
          <p14:tracePt t="204091" x="9185275" y="5613400"/>
          <p14:tracePt t="204098" x="9169400" y="5621338"/>
          <p14:tracePt t="204108" x="9153525" y="5629275"/>
          <p14:tracePt t="204114" x="9137650" y="5637213"/>
          <p14:tracePt t="204122" x="9129713" y="5645150"/>
          <p14:tracePt t="204130" x="9121775" y="5653088"/>
          <p14:tracePt t="204137" x="9105900" y="5662613"/>
          <p14:tracePt t="204145" x="9097963" y="5678488"/>
          <p14:tracePt t="204154" x="9090025" y="5686425"/>
          <p14:tracePt t="204163" x="9074150" y="5702300"/>
          <p14:tracePt t="204170" x="9058275" y="5718175"/>
          <p14:tracePt t="204178" x="9050338" y="5734050"/>
          <p14:tracePt t="204186" x="9042400" y="5757863"/>
          <p14:tracePt t="204193" x="9034463" y="5765800"/>
          <p14:tracePt t="204202" x="9026525" y="5789613"/>
          <p14:tracePt t="204210" x="9018588" y="5813425"/>
          <p14:tracePt t="204219" x="9010650" y="5829300"/>
          <p14:tracePt t="204226" x="9010650" y="5845175"/>
          <p14:tracePt t="204234" x="9010650" y="5876925"/>
          <p14:tracePt t="204242" x="9010650" y="5892800"/>
          <p14:tracePt t="204250" x="9002713" y="5908675"/>
          <p14:tracePt t="204257" x="9002713" y="5924550"/>
          <p14:tracePt t="204266" x="9002713" y="5948363"/>
          <p14:tracePt t="204274" x="9002713" y="5964238"/>
          <p14:tracePt t="204283" x="8994775" y="5980113"/>
          <p14:tracePt t="204291" x="8986838" y="6005513"/>
          <p14:tracePt t="204299" x="8986838" y="6021388"/>
          <p14:tracePt t="204306" x="8970963" y="6037263"/>
          <p14:tracePt t="204313" x="8970963" y="6061075"/>
          <p14:tracePt t="204322" x="8963025" y="6076950"/>
          <p14:tracePt t="204330" x="8955088" y="6100763"/>
          <p14:tracePt t="204338" x="8955088" y="6116638"/>
          <p14:tracePt t="204347" x="8955088" y="6132513"/>
          <p14:tracePt t="204355" x="8955088" y="6148388"/>
          <p14:tracePt t="204362" x="8955088" y="6156325"/>
          <p14:tracePt t="204370" x="8955088" y="6172200"/>
          <p14:tracePt t="204379" x="8955088" y="6188075"/>
          <p14:tracePt t="204387" x="8955088" y="6203950"/>
          <p14:tracePt t="204404" x="8955088" y="6219825"/>
          <p14:tracePt t="204410" x="8963025" y="6227763"/>
          <p14:tracePt t="204418" x="8970963" y="6235700"/>
          <p14:tracePt t="204426" x="8978900" y="6243638"/>
          <p14:tracePt t="204434" x="8986838" y="6259513"/>
          <p14:tracePt t="204442" x="8994775" y="6267450"/>
          <p14:tracePt t="204450" x="9002713" y="6275388"/>
          <p14:tracePt t="204458" x="9010650" y="6275388"/>
          <p14:tracePt t="204466" x="9026525" y="6291263"/>
          <p14:tracePt t="204473" x="9034463" y="6299200"/>
          <p14:tracePt t="204481" x="9050338" y="6307138"/>
          <p14:tracePt t="204490" x="9066213" y="6323013"/>
          <p14:tracePt t="204498" x="9090025" y="6338888"/>
          <p14:tracePt t="204507" x="9113838" y="6356350"/>
          <p14:tracePt t="204514" x="9145588" y="6372225"/>
          <p14:tracePt t="204522" x="9169400" y="6380163"/>
          <p14:tracePt t="204531" x="9185275" y="6396038"/>
          <p14:tracePt t="204537" x="9209088" y="6411913"/>
          <p14:tracePt t="204546" x="9234488" y="6427788"/>
          <p14:tracePt t="204554" x="9258300" y="6435725"/>
          <p14:tracePt t="204563" x="9290050" y="6451600"/>
          <p14:tracePt t="204570" x="9313863" y="6459538"/>
          <p14:tracePt t="204578" x="9345613" y="6475413"/>
          <p14:tracePt t="204586" x="9377363" y="6491288"/>
          <p14:tracePt t="204593" x="9417050" y="6507163"/>
          <p14:tracePt t="204602" x="9440863" y="6507163"/>
          <p14:tracePt t="204610" x="9480550" y="6523038"/>
          <p14:tracePt t="204619" x="9528175" y="6538913"/>
          <p14:tracePt t="204627" x="9551988" y="6554788"/>
          <p14:tracePt t="204634" x="9593263" y="6562725"/>
          <p14:tracePt t="204642" x="9632950" y="6578600"/>
          <p14:tracePt t="204650" x="9672638" y="6586538"/>
          <p14:tracePt t="204657" x="9704388" y="6594475"/>
          <p14:tracePt t="204666" x="9752013" y="6610350"/>
          <p14:tracePt t="204674" x="9799638" y="6618288"/>
          <p14:tracePt t="204683" x="9831388" y="6618288"/>
          <p14:tracePt t="204690" x="9863138" y="6626225"/>
          <p14:tracePt t="204698" x="9910763" y="6634163"/>
          <p14:tracePt t="204707" x="9959975" y="6634163"/>
          <p14:tracePt t="204713" x="10015538" y="6634163"/>
          <p14:tracePt t="204721" x="10079038" y="6634163"/>
          <p14:tracePt t="204730" x="10150475" y="6634163"/>
          <p14:tracePt t="204739" x="10190163" y="6626225"/>
          <p14:tracePt t="204746" x="10253663" y="6618288"/>
          <p14:tracePt t="204755" x="10318750" y="6602413"/>
          <p14:tracePt t="204763" x="10374313" y="6594475"/>
          <p14:tracePt t="204771" x="10429875" y="6570663"/>
          <p14:tracePt t="204778" x="10477500" y="6562725"/>
          <p14:tracePt t="204795" x="10533063" y="6538913"/>
          <p14:tracePt t="204804" x="10620375" y="6491288"/>
          <p14:tracePt t="204811" x="10669588" y="6467475"/>
          <p14:tracePt t="204818" x="10709275" y="6443663"/>
          <p14:tracePt t="204825" x="10748963" y="6419850"/>
          <p14:tracePt t="204835" x="10772775" y="6403975"/>
          <p14:tracePt t="204842" x="10780713" y="6380163"/>
          <p14:tracePt t="204850" x="10796588" y="6364288"/>
          <p14:tracePt t="204858" x="10796588" y="6330950"/>
          <p14:tracePt t="204867" x="10804525" y="6307138"/>
          <p14:tracePt t="204873" x="10804525" y="6291263"/>
          <p14:tracePt t="204881" x="10804525" y="6267450"/>
          <p14:tracePt t="204890" x="10804525" y="6235700"/>
          <p14:tracePt t="204898" x="10804525" y="6203950"/>
          <p14:tracePt t="204907" x="10804525" y="6180138"/>
          <p14:tracePt t="204920" x="10804525" y="6148388"/>
          <p14:tracePt t="204922" x="10796588" y="6132513"/>
          <p14:tracePt t="204931" x="10796588" y="6108700"/>
          <p14:tracePt t="204938" x="10780713" y="6084888"/>
          <p14:tracePt t="204946" x="10772775" y="6061075"/>
          <p14:tracePt t="204955" x="10756900" y="6037263"/>
          <p14:tracePt t="204964" x="10741025" y="6021388"/>
          <p14:tracePt t="204972" x="10725150" y="5995988"/>
          <p14:tracePt t="204979" x="10709275" y="5972175"/>
          <p14:tracePt t="204988" x="10685463" y="5948363"/>
          <p14:tracePt t="204995" x="10661650" y="5924550"/>
          <p14:tracePt t="205003" x="10637838" y="5908675"/>
          <p14:tracePt t="205011" x="10604500" y="5876925"/>
          <p14:tracePt t="205019" x="10572750" y="5853113"/>
          <p14:tracePt t="205026" x="10533063" y="5837238"/>
          <p14:tracePt t="205034" x="10493375" y="5813425"/>
          <p14:tracePt t="205043" x="10445750" y="5789613"/>
          <p14:tracePt t="205050" x="10390188" y="5765800"/>
          <p14:tracePt t="205057" x="10342563" y="5749925"/>
          <p14:tracePt t="205066" x="10302875" y="5734050"/>
          <p14:tracePt t="205075" x="10245725" y="5718175"/>
          <p14:tracePt t="205082" x="10190163" y="5702300"/>
          <p14:tracePt t="205091" x="10126663" y="5694363"/>
          <p14:tracePt t="205099" x="10055225" y="5686425"/>
          <p14:tracePt t="205106" x="9999663" y="5678488"/>
          <p14:tracePt t="205114" x="9944100" y="5678488"/>
          <p14:tracePt t="205123" x="9886950" y="5670550"/>
          <p14:tracePt t="205130" x="9823450" y="5670550"/>
          <p14:tracePt t="205140" x="9744075" y="5670550"/>
          <p14:tracePt t="205148" x="9680575" y="5670550"/>
          <p14:tracePt t="205155" x="9609138" y="5670550"/>
          <p14:tracePt t="205164" x="9559925" y="5678488"/>
          <p14:tracePt t="205171" x="9504363" y="5686425"/>
          <p14:tracePt t="205178" x="9440863" y="5686425"/>
          <p14:tracePt t="205187" x="9385300" y="5694363"/>
          <p14:tracePt t="205194" x="9329738" y="5702300"/>
          <p14:tracePt t="205203" x="9282113" y="5718175"/>
          <p14:tracePt t="205210" x="9250363" y="5718175"/>
          <p14:tracePt t="205219" x="9217025" y="5726113"/>
          <p14:tracePt t="205225" x="9185275" y="5734050"/>
          <p14:tracePt t="205235" x="9153525" y="5749925"/>
          <p14:tracePt t="205242" x="9121775" y="5765800"/>
          <p14:tracePt t="205250" x="9090025" y="5789613"/>
          <p14:tracePt t="205258" x="9074150" y="5813425"/>
          <p14:tracePt t="205266" x="9058275" y="5821363"/>
          <p14:tracePt t="205275" x="9042400" y="5837238"/>
          <p14:tracePt t="205281" x="9034463" y="5853113"/>
          <p14:tracePt t="205290" x="9018588" y="5868988"/>
          <p14:tracePt t="205299" x="9002713" y="5892800"/>
          <p14:tracePt t="205306" x="8994775" y="5908675"/>
          <p14:tracePt t="205314" x="8986838" y="5932488"/>
          <p14:tracePt t="205323" x="8978900" y="5948363"/>
          <p14:tracePt t="205331" x="8970963" y="5964238"/>
          <p14:tracePt t="205339" x="8955088" y="5995988"/>
          <p14:tracePt t="205346" x="8947150" y="6021388"/>
          <p14:tracePt t="205354" x="8931275" y="6053138"/>
          <p14:tracePt t="205362" x="8931275" y="6069013"/>
          <p14:tracePt t="205370" x="8923338" y="6092825"/>
          <p14:tracePt t="205378" x="8923338" y="6108700"/>
          <p14:tracePt t="205387" x="8923338" y="6140450"/>
          <p14:tracePt t="205393" x="8923338" y="6156325"/>
          <p14:tracePt t="205401" x="8923338" y="6180138"/>
          <p14:tracePt t="205410" x="8931275" y="6203950"/>
          <p14:tracePt t="205418" x="8939213" y="6227763"/>
          <p14:tracePt t="205426" x="8955088" y="6251575"/>
          <p14:tracePt t="205435" x="8963025" y="6275388"/>
          <p14:tracePt t="205443" x="8978900" y="6291263"/>
          <p14:tracePt t="205450" x="8986838" y="6315075"/>
          <p14:tracePt t="205457" x="9002713" y="6330950"/>
          <p14:tracePt t="205466" x="9010650" y="6348413"/>
          <p14:tracePt t="205474" x="9034463" y="6380163"/>
          <p14:tracePt t="205483" x="9042400" y="6388100"/>
          <p14:tracePt t="205490" x="9058275" y="6411913"/>
          <p14:tracePt t="205498" x="9074150" y="6419850"/>
          <p14:tracePt t="205506" x="9090025" y="6443663"/>
          <p14:tracePt t="205515" x="9113838" y="6459538"/>
          <p14:tracePt t="205523" x="9137650" y="6475413"/>
          <p14:tracePt t="205530" x="9161463" y="6491288"/>
          <p14:tracePt t="205538" x="9185275" y="6499225"/>
          <p14:tracePt t="205546" x="9217025" y="6515100"/>
          <p14:tracePt t="205554" x="9242425" y="6523038"/>
          <p14:tracePt t="205563" x="9282113" y="6530975"/>
          <p14:tracePt t="205569" x="9321800" y="6530975"/>
          <p14:tracePt t="205578" x="9361488" y="6538913"/>
          <p14:tracePt t="205587" x="9409113" y="6546850"/>
          <p14:tracePt t="205594" x="9464675" y="6546850"/>
          <p14:tracePt t="205602" x="9520238" y="6546850"/>
          <p14:tracePt t="205611" x="9585325" y="6546850"/>
          <p14:tracePt t="205618" x="9632950" y="6546850"/>
          <p14:tracePt t="205626" x="9696450" y="6562725"/>
          <p14:tracePt t="205635" x="9728200" y="6562725"/>
          <p14:tracePt t="205642" x="9799638" y="6578600"/>
          <p14:tracePt t="205651" x="9847263" y="6586538"/>
          <p14:tracePt t="205658" x="9902825" y="6586538"/>
          <p14:tracePt t="205666" x="9967913" y="6586538"/>
          <p14:tracePt t="205674" x="10039350" y="6594475"/>
          <p14:tracePt t="205682" x="10094913" y="6594475"/>
          <p14:tracePt t="205691" x="10166350" y="6594475"/>
          <p14:tracePt t="205699" x="10213975" y="6586538"/>
          <p14:tracePt t="205706" x="10261600" y="6586538"/>
          <p14:tracePt t="205715" x="10318750" y="6570663"/>
          <p14:tracePt t="205723" x="10358438" y="6562725"/>
          <p14:tracePt t="205732" x="10398125" y="6546850"/>
          <p14:tracePt t="205738" x="10429875" y="6538913"/>
          <p14:tracePt t="205747" x="10469563" y="6523038"/>
          <p14:tracePt t="205754" x="10493375" y="6499225"/>
          <p14:tracePt t="205762" x="10517188" y="6483350"/>
          <p14:tracePt t="205771" x="10533063" y="6459538"/>
          <p14:tracePt t="205778" x="10548938" y="6443663"/>
          <p14:tracePt t="205787" x="10564813" y="6419850"/>
          <p14:tracePt t="205794" x="10588625" y="6396038"/>
          <p14:tracePt t="205803" x="10612438" y="6372225"/>
          <p14:tracePt t="205810" x="10637838" y="6338888"/>
          <p14:tracePt t="205818" x="10645775" y="6323013"/>
          <p14:tracePt t="205827" x="10661650" y="6307138"/>
          <p14:tracePt t="205835" x="10669588" y="6299200"/>
          <p14:tracePt t="205843" x="10669588" y="6291263"/>
          <p14:tracePt t="205852" x="10685463" y="6267450"/>
          <p14:tracePt t="205858" x="10693400" y="6259513"/>
          <p14:tracePt t="205866" x="10693400" y="6251575"/>
          <p14:tracePt t="205874" x="10693400" y="6243638"/>
          <p14:tracePt t="205882" x="10693400" y="6235700"/>
          <p14:tracePt t="205899" x="10693400" y="6227763"/>
          <p14:tracePt t="205908" x="10693400" y="6219825"/>
          <p14:tracePt t="206098" x="10685463" y="6203950"/>
          <p14:tracePt t="206106" x="10685463" y="6188075"/>
          <p14:tracePt t="206115" x="10685463" y="6172200"/>
          <p14:tracePt t="206122" x="10693400" y="6156325"/>
          <p14:tracePt t="206130" x="10693400" y="6140450"/>
          <p14:tracePt t="206137" x="10701338" y="6124575"/>
          <p14:tracePt t="206146" x="10701338" y="6092825"/>
          <p14:tracePt t="206154" x="10701338" y="6061075"/>
          <p14:tracePt t="206162" x="10701338" y="6037263"/>
          <p14:tracePt t="206170" x="10701338" y="6005513"/>
          <p14:tracePt t="206179" x="10701338" y="5964238"/>
          <p14:tracePt t="206186" x="10693400" y="5924550"/>
          <p14:tracePt t="206193" x="10693400" y="5900738"/>
          <p14:tracePt t="206202" x="10685463" y="5853113"/>
          <p14:tracePt t="206211" x="10677525" y="5805488"/>
          <p14:tracePt t="206220" x="10669588" y="5757863"/>
          <p14:tracePt t="206227" x="10661650" y="5734050"/>
          <p14:tracePt t="206235" x="10645775" y="5702300"/>
          <p14:tracePt t="206244" x="10637838" y="5686425"/>
          <p14:tracePt t="206252" x="10620375" y="5662613"/>
          <p14:tracePt t="206258" x="10612438" y="5645150"/>
          <p14:tracePt t="206266" x="10604500" y="5629275"/>
          <p14:tracePt t="206274" x="10596563" y="5613400"/>
          <p14:tracePt t="206282" x="10588625" y="5605463"/>
          <p14:tracePt t="206290" x="10580688" y="5597525"/>
          <p14:tracePt t="206692" x="10572750" y="5589588"/>
          <p14:tracePt t="206707" x="10572750" y="5573713"/>
          <p14:tracePt t="206714" x="10572750" y="5565775"/>
          <p14:tracePt t="206722" x="10572750" y="5557838"/>
          <p14:tracePt t="206739" x="10572750" y="5549900"/>
          <p14:tracePt t="206819" x="10572750" y="5541963"/>
          <p14:tracePt t="206835" x="10572750" y="5534025"/>
          <p14:tracePt t="206843" x="10572750" y="5526088"/>
          <p14:tracePt t="206851" x="10572750" y="5510213"/>
          <p14:tracePt t="206858" x="10572750" y="5494338"/>
          <p14:tracePt t="206867" x="10572750" y="5486400"/>
          <p14:tracePt t="206875" x="10572750" y="5470525"/>
          <p14:tracePt t="206882" x="10572750" y="5454650"/>
          <p14:tracePt t="206890" x="10572750" y="5446713"/>
          <p14:tracePt t="206898" x="10572750" y="5430838"/>
          <p14:tracePt t="206906" x="10572750" y="5422900"/>
          <p14:tracePt t="206919" x="10572750" y="5407025"/>
          <p14:tracePt t="206922" x="10572750" y="5399088"/>
          <p14:tracePt t="206930" x="10572750" y="5391150"/>
          <p14:tracePt t="206946" x="10572750" y="5383213"/>
          <p14:tracePt t="207250" x="10556875" y="5383213"/>
          <p14:tracePt t="207283" x="10548938" y="5391150"/>
          <p14:tracePt t="207299" x="10541000" y="5399088"/>
          <p14:tracePt t="207306" x="10541000" y="5407025"/>
          <p14:tracePt t="207322" x="10533063" y="5414963"/>
          <p14:tracePt t="207330" x="10533063" y="5422900"/>
          <p14:tracePt t="207338" x="10525125" y="5430838"/>
          <p14:tracePt t="207346" x="10525125" y="5438775"/>
          <p14:tracePt t="207355" x="10525125" y="5446713"/>
          <p14:tracePt t="207363" x="10525125" y="5454650"/>
          <p14:tracePt t="207370" x="10517188" y="5462588"/>
          <p14:tracePt t="207387" x="10517188" y="5470525"/>
          <p14:tracePt t="207395" x="10509250" y="5478463"/>
          <p14:tracePt t="207411" x="10509250" y="5486400"/>
          <p14:tracePt t="207434" x="10509250" y="5494338"/>
          <p14:tracePt t="207619" x="10517188" y="5494338"/>
          <p14:tracePt t="207635" x="10525125" y="5494338"/>
          <p14:tracePt t="207659" x="10533063" y="5486400"/>
          <p14:tracePt t="207683" x="10533063" y="5478463"/>
          <p14:tracePt t="207690" x="10541000" y="5470525"/>
          <p14:tracePt t="207706" x="10548938" y="5462588"/>
          <p14:tracePt t="207715" x="10556875" y="5454650"/>
          <p14:tracePt t="207731" x="10564813" y="5446713"/>
          <p14:tracePt t="207770" x="10572750" y="5438775"/>
          <p14:tracePt t="207859" x="10564813" y="5438775"/>
          <p14:tracePt t="207867" x="10548938" y="5438775"/>
          <p14:tracePt t="207875" x="10525125" y="5430838"/>
          <p14:tracePt t="207882" x="10485438" y="5422900"/>
          <p14:tracePt t="207890" x="10445750" y="5422900"/>
          <p14:tracePt t="207899" x="10390188" y="5414963"/>
          <p14:tracePt t="207907" x="10318750" y="5414963"/>
          <p14:tracePt t="207919" x="10245725" y="5414963"/>
          <p14:tracePt t="207923" x="10158413" y="5407025"/>
          <p14:tracePt t="207930" x="10094913" y="5407025"/>
          <p14:tracePt t="207938" x="10023475" y="5399088"/>
          <p14:tracePt t="207948" x="9936163" y="5399088"/>
          <p14:tracePt t="207955" x="9871075" y="5391150"/>
          <p14:tracePt t="207963" x="9791700" y="5391150"/>
          <p14:tracePt t="207972" x="9736138" y="5391150"/>
          <p14:tracePt t="207978" x="9680575" y="5391150"/>
          <p14:tracePt t="207986" x="9632950" y="5391150"/>
          <p14:tracePt t="207994" x="9575800" y="5383213"/>
          <p14:tracePt t="208003" x="9536113" y="5383213"/>
          <p14:tracePt t="208010" x="9496425" y="5383213"/>
          <p14:tracePt t="208018" x="9464675" y="5383213"/>
          <p14:tracePt t="208026" x="9432925" y="5383213"/>
          <p14:tracePt t="208035" x="9401175" y="5383213"/>
          <p14:tracePt t="208043" x="9369425" y="5391150"/>
          <p14:tracePt t="208051" x="9353550" y="5391150"/>
          <p14:tracePt t="208059" x="9337675" y="5399088"/>
          <p14:tracePt t="208075" x="9321800" y="5399088"/>
          <p14:tracePt t="208083" x="9297988" y="5407025"/>
          <p14:tracePt t="208091" x="9290050" y="5407025"/>
          <p14:tracePt t="208099" x="9274175" y="5407025"/>
          <p14:tracePt t="208116" x="9266238" y="5407025"/>
          <p14:tracePt t="208123" x="9258300" y="5407025"/>
          <p14:tracePt t="208132" x="9250363" y="5414963"/>
          <p14:tracePt t="208139" x="9242425" y="5414963"/>
          <p14:tracePt t="208147" x="9224963" y="5414963"/>
          <p14:tracePt t="208154" x="9217025" y="5414963"/>
          <p14:tracePt t="208163" x="9201150" y="5414963"/>
          <p14:tracePt t="208170" x="9185275" y="5422900"/>
          <p14:tracePt t="208178" x="9169400" y="5422900"/>
          <p14:tracePt t="208196" x="9153525" y="5430838"/>
          <p14:tracePt t="208210" x="9137650" y="5438775"/>
          <p14:tracePt t="208267" x="9153525" y="5438775"/>
          <p14:tracePt t="208274" x="9169400" y="5430838"/>
          <p14:tracePt t="208284" x="9177338" y="5430838"/>
          <p14:tracePt t="208290" x="9193213" y="5430838"/>
          <p14:tracePt t="208298" x="9217025" y="5422900"/>
          <p14:tracePt t="208306" x="9258300" y="5414963"/>
          <p14:tracePt t="208314" x="9282113" y="5407025"/>
          <p14:tracePt t="208322" x="9337675" y="5391150"/>
          <p14:tracePt t="208331" x="9401175" y="5383213"/>
          <p14:tracePt t="208338" x="9464675" y="5367338"/>
          <p14:tracePt t="208347" x="9528175" y="5359400"/>
          <p14:tracePt t="208355" x="9593263" y="5351463"/>
          <p14:tracePt t="208362" x="9656763" y="5343525"/>
          <p14:tracePt t="208373" x="9752013" y="5343525"/>
          <p14:tracePt t="208379" x="9847263" y="5343525"/>
          <p14:tracePt t="208386" x="9926638" y="5343525"/>
          <p14:tracePt t="208394" x="10031413" y="5351463"/>
          <p14:tracePt t="208403" x="10110788" y="5359400"/>
          <p14:tracePt t="208410" x="10213975" y="5359400"/>
          <p14:tracePt t="208419" x="10310813" y="5359400"/>
          <p14:tracePt t="208427" x="10390188" y="5367338"/>
          <p14:tracePt t="208434" x="10469563" y="5367338"/>
          <p14:tracePt t="208443" x="10517188" y="5375275"/>
          <p14:tracePt t="208450" x="10564813" y="5383213"/>
          <p14:tracePt t="208458" x="10588625" y="5383213"/>
          <p14:tracePt t="208467" x="10612438" y="5383213"/>
          <p14:tracePt t="208475" x="10629900" y="5383213"/>
          <p14:tracePt t="208484" x="10637838" y="5383213"/>
          <p14:tracePt t="208610" x="10645775" y="5391150"/>
          <p14:tracePt t="208626" x="10637838" y="5391150"/>
          <p14:tracePt t="208635" x="10620375" y="5391150"/>
          <p14:tracePt t="208650" x="10604500" y="5399088"/>
          <p14:tracePt t="208660" x="10596563" y="5399088"/>
          <p14:tracePt t="208668" x="10588625" y="5407025"/>
          <p14:tracePt t="208674" x="10572750" y="5407025"/>
          <p14:tracePt t="208683" x="10556875" y="5414963"/>
          <p14:tracePt t="208691" x="10548938" y="5414963"/>
          <p14:tracePt t="208698" x="10533063" y="5422900"/>
          <p14:tracePt t="208707" x="10517188" y="5430838"/>
          <p14:tracePt t="208714" x="10501313" y="5438775"/>
          <p14:tracePt t="208722" x="10469563" y="5446713"/>
          <p14:tracePt t="208730" x="10445750" y="5454650"/>
          <p14:tracePt t="208739" x="10421938" y="5462588"/>
          <p14:tracePt t="208747" x="10390188" y="5470525"/>
          <p14:tracePt t="208755" x="10358438" y="5478463"/>
          <p14:tracePt t="208762" x="10326688" y="5486400"/>
          <p14:tracePt t="208772" x="10287000" y="5494338"/>
          <p14:tracePt t="208778" x="10269538" y="5494338"/>
          <p14:tracePt t="208787" x="10237788" y="5494338"/>
          <p14:tracePt t="208794" x="10213975" y="5494338"/>
          <p14:tracePt t="208803" x="10182225" y="5494338"/>
          <p14:tracePt t="208812" x="10158413" y="5494338"/>
          <p14:tracePt t="208819" x="10126663" y="5494338"/>
          <p14:tracePt t="208827" x="10110788" y="5494338"/>
          <p14:tracePt t="208834" x="10079038" y="5494338"/>
          <p14:tracePt t="208842" x="10055225" y="5494338"/>
          <p14:tracePt t="208851" x="10023475" y="5494338"/>
          <p14:tracePt t="208860" x="9991725" y="5486400"/>
          <p14:tracePt t="208868" x="9959975" y="5486400"/>
          <p14:tracePt t="208875" x="9936163" y="5486400"/>
          <p14:tracePt t="208883" x="9902825" y="5486400"/>
          <p14:tracePt t="208891" x="9871075" y="5478463"/>
          <p14:tracePt t="208898" x="9823450" y="5470525"/>
          <p14:tracePt t="208906" x="9775825" y="5462588"/>
          <p14:tracePt t="208914" x="9736138" y="5462588"/>
          <p14:tracePt t="208922" x="9696450" y="5454650"/>
          <p14:tracePt t="208934" x="9648825" y="5454650"/>
          <p14:tracePt t="208938" x="9593263" y="5454650"/>
          <p14:tracePt t="208947" x="9536113" y="5454650"/>
          <p14:tracePt t="208954" x="9488488" y="5446713"/>
          <p14:tracePt t="208962" x="9440863" y="5446713"/>
          <p14:tracePt t="208971" x="9401175" y="5446713"/>
          <p14:tracePt t="208978" x="9353550" y="5446713"/>
          <p14:tracePt t="208986" x="9321800" y="5446713"/>
          <p14:tracePt t="208994" x="9290050" y="5446713"/>
          <p14:tracePt t="209003" x="9258300" y="5446713"/>
          <p14:tracePt t="209010" x="9242425" y="5446713"/>
          <p14:tracePt t="209019" x="9234488" y="5446713"/>
          <p14:tracePt t="209026" x="9224963" y="5446713"/>
          <p14:tracePt t="209034" x="9217025" y="5446713"/>
          <p14:tracePt t="209043" x="9201150" y="5446713"/>
          <p14:tracePt t="209051" x="9193213" y="5446713"/>
          <p14:tracePt t="209060" x="9185275" y="5446713"/>
          <p14:tracePt t="209067" x="9169400" y="5446713"/>
          <p14:tracePt t="209075" x="9161463" y="5446713"/>
          <p14:tracePt t="209083" x="9153525" y="5446713"/>
          <p14:tracePt t="209091" x="9145588" y="5446713"/>
          <p14:tracePt t="209098" x="9137650" y="5446713"/>
          <p14:tracePt t="209107" x="9129713" y="5446713"/>
          <p14:tracePt t="209115" x="9121775" y="5446713"/>
          <p14:tracePt t="209123" x="9113838" y="5446713"/>
          <p14:tracePt t="209130" x="9105900" y="5454650"/>
          <p14:tracePt t="209138" x="9097963" y="5454650"/>
          <p14:tracePt t="209146" x="9090025" y="5454650"/>
          <p14:tracePt t="209154" x="9082088" y="5454650"/>
          <p14:tracePt t="209163" x="9074150" y="5454650"/>
          <p14:tracePt t="209172" x="9066213" y="5454650"/>
          <p14:tracePt t="209180" x="9058275" y="5462588"/>
          <p14:tracePt t="209194" x="9050338" y="5462588"/>
          <p14:tracePt t="209221" x="9042400" y="5462588"/>
          <p14:tracePt t="209250" x="9034463" y="5462588"/>
          <p14:tracePt t="209316" x="9042400" y="5462588"/>
          <p14:tracePt t="209322" x="9050338" y="5462588"/>
          <p14:tracePt t="209331" x="9066213" y="5462588"/>
          <p14:tracePt t="209338" x="9082088" y="5462588"/>
          <p14:tracePt t="209347" x="9097963" y="5462588"/>
          <p14:tracePt t="209354" x="9113838" y="5454650"/>
          <p14:tracePt t="209362" x="9145588" y="5446713"/>
          <p14:tracePt t="209371" x="9177338" y="5446713"/>
          <p14:tracePt t="209378" x="9224963" y="5438775"/>
          <p14:tracePt t="209388" x="9266238" y="5430838"/>
          <p14:tracePt t="209395" x="9321800" y="5422900"/>
          <p14:tracePt t="209404" x="9393238" y="5414963"/>
          <p14:tracePt t="209411" x="9456738" y="5414963"/>
          <p14:tracePt t="209418" x="9536113" y="5414963"/>
          <p14:tracePt t="209427" x="9625013" y="5414963"/>
          <p14:tracePt t="209436" x="9704388" y="5414963"/>
          <p14:tracePt t="209443" x="9807575" y="5414963"/>
          <p14:tracePt t="209452" x="9902825" y="5422900"/>
          <p14:tracePt t="209459" x="9983788" y="5430838"/>
          <p14:tracePt t="209467" x="10079038" y="5438775"/>
          <p14:tracePt t="209474" x="10150475" y="5438775"/>
          <p14:tracePt t="209483" x="10206038" y="5446713"/>
          <p14:tracePt t="209491" x="10269538" y="5446713"/>
          <p14:tracePt t="209498" x="10302875" y="5446713"/>
          <p14:tracePt t="209506" x="10334625" y="5446713"/>
          <p14:tracePt t="209516" x="10366375" y="5454650"/>
          <p14:tracePt t="209523" x="10382250" y="5454650"/>
          <p14:tracePt t="209530" x="10390188" y="5454650"/>
          <p14:tracePt t="209538" x="10398125" y="5454650"/>
          <p14:tracePt t="209762" x="10382250" y="5462588"/>
          <p14:tracePt t="209852" x="10366375" y="5462588"/>
          <p14:tracePt t="209867" x="10350500" y="5462588"/>
          <p14:tracePt t="209875" x="10318750" y="5462588"/>
          <p14:tracePt t="209883" x="10287000" y="5462588"/>
          <p14:tracePt t="209891" x="10237788" y="5462588"/>
          <p14:tracePt t="209898" x="10182225" y="5462588"/>
          <p14:tracePt t="209907" x="10126663" y="5462588"/>
          <p14:tracePt t="209915" x="10039350" y="5462588"/>
          <p14:tracePt t="209924" x="9952038" y="5462588"/>
          <p14:tracePt t="209931" x="9863138" y="5462588"/>
          <p14:tracePt t="209939" x="9767888" y="5462588"/>
          <p14:tracePt t="209947" x="9672638" y="5462588"/>
          <p14:tracePt t="209955" x="9593263" y="5462588"/>
          <p14:tracePt t="209964" x="9504363" y="5462588"/>
          <p14:tracePt t="209971" x="9409113" y="5462588"/>
          <p14:tracePt t="209979" x="9321800" y="5462588"/>
          <p14:tracePt t="209987" x="9250363" y="5462588"/>
          <p14:tracePt t="209995" x="9185275" y="5462588"/>
          <p14:tracePt t="210002" x="9137650" y="5462588"/>
          <p14:tracePt t="210010" x="9090025" y="5462588"/>
          <p14:tracePt t="210019" x="9050338" y="5462588"/>
          <p14:tracePt t="210028" x="9018588" y="5462588"/>
          <p14:tracePt t="210036" x="8986838" y="5462588"/>
          <p14:tracePt t="210042" x="8970963" y="5462588"/>
          <p14:tracePt t="210050" x="8955088" y="5462588"/>
          <p14:tracePt t="210059" x="8947150" y="5462588"/>
          <p14:tracePt t="210066" x="8939213" y="5454650"/>
          <p14:tracePt t="210075" x="8923338" y="5454650"/>
          <p14:tracePt t="210091" x="8915400" y="5454650"/>
          <p14:tracePt t="210099" x="8907463" y="5446713"/>
          <p14:tracePt t="210244" x="8923338" y="5446713"/>
          <p14:tracePt t="210252" x="8923338" y="5438775"/>
          <p14:tracePt t="210259" x="8931275" y="5438775"/>
          <p14:tracePt t="210267" x="8939213" y="5438775"/>
          <p14:tracePt t="210286" x="8947150" y="5430838"/>
          <p14:tracePt t="210290" x="8955088" y="5430838"/>
          <p14:tracePt t="210308" x="8970963" y="5430838"/>
          <p14:tracePt t="210323" x="8986838" y="5430838"/>
          <p14:tracePt t="210346" x="8994775" y="5422900"/>
          <p14:tracePt t="210356" x="9002713" y="5422900"/>
          <p14:tracePt t="210363" x="9010650" y="5422900"/>
          <p14:tracePt t="210386" x="9018588" y="5422900"/>
          <p14:tracePt t="210427" x="9026525" y="5422900"/>
          <p14:tracePt t="210539" x="9042400" y="5422900"/>
          <p14:tracePt t="210554" x="9058275" y="5414963"/>
          <p14:tracePt t="210562" x="9074150" y="5414963"/>
          <p14:tracePt t="210570" x="9090025" y="5407025"/>
          <p14:tracePt t="210579" x="9105900" y="5399088"/>
          <p14:tracePt t="210588" x="9153525" y="5399088"/>
          <p14:tracePt t="210596" x="9201150" y="5383213"/>
          <p14:tracePt t="210604" x="9266238" y="5375275"/>
          <p14:tracePt t="210610" x="9321800" y="5359400"/>
          <p14:tracePt t="210618" x="9393238" y="5351463"/>
          <p14:tracePt t="210626" x="9496425" y="5335588"/>
          <p14:tracePt t="210635" x="9601200" y="5327650"/>
          <p14:tracePt t="210643" x="9712325" y="5319713"/>
          <p14:tracePt t="210651" x="9847263" y="5310188"/>
          <p14:tracePt t="210659" x="9959975" y="5310188"/>
          <p14:tracePt t="210668" x="10079038" y="5310188"/>
          <p14:tracePt t="210674" x="10190163" y="5310188"/>
          <p14:tracePt t="210683" x="10310813" y="5310188"/>
          <p14:tracePt t="210692" x="10406063" y="5319713"/>
          <p14:tracePt t="210699" x="10485438" y="5335588"/>
          <p14:tracePt t="210707" x="10533063" y="5343525"/>
          <p14:tracePt t="210716" x="10572750" y="5351463"/>
          <p14:tracePt t="210724" x="10604500" y="5359400"/>
          <p14:tracePt t="210730" x="10620375" y="5359400"/>
          <p14:tracePt t="210739" x="10629900" y="5359400"/>
          <p14:tracePt t="210746" x="10645775" y="5367338"/>
          <p14:tracePt t="210764" x="10653713" y="5375275"/>
          <p14:tracePt t="210771" x="10661650" y="5375275"/>
          <p14:tracePt t="210788" x="10677525" y="5383213"/>
          <p14:tracePt t="210794" x="10693400" y="5391150"/>
          <p14:tracePt t="210803" x="10709275" y="5391150"/>
          <p14:tracePt t="210810" x="10717213" y="5399088"/>
          <p14:tracePt t="210820" x="10725150" y="5407025"/>
          <p14:tracePt t="210828" x="10741025" y="5414963"/>
          <p14:tracePt t="210837" x="10756900" y="5422900"/>
          <p14:tracePt t="210843" x="10764838" y="5430838"/>
          <p14:tracePt t="210948" x="10748963" y="5430838"/>
          <p14:tracePt t="210955" x="10733088" y="5430838"/>
          <p14:tracePt t="210962" x="10717213" y="5438775"/>
          <p14:tracePt t="210971" x="10701338" y="5438775"/>
          <p14:tracePt t="210978" x="10677525" y="5438775"/>
          <p14:tracePt t="210987" x="10645775" y="5438775"/>
          <p14:tracePt t="210995" x="10612438" y="5438775"/>
          <p14:tracePt t="211004" x="10572750" y="5438775"/>
          <p14:tracePt t="211012" x="10517188" y="5430838"/>
          <p14:tracePt t="211020" x="10437813" y="5422900"/>
          <p14:tracePt t="211028" x="10374313" y="5414963"/>
          <p14:tracePt t="211035" x="10310813" y="5407025"/>
          <p14:tracePt t="211044" x="10221913" y="5391150"/>
          <p14:tracePt t="211052" x="10126663" y="5375275"/>
          <p14:tracePt t="211061" x="10015538" y="5359400"/>
          <p14:tracePt t="211074" x="9815513" y="5327650"/>
          <p14:tracePt t="211083" x="9728200" y="5319713"/>
          <p14:tracePt t="211091" x="9617075" y="5310188"/>
          <p14:tracePt t="211099" x="9512300" y="5310188"/>
          <p14:tracePt t="211107" x="9417050" y="5310188"/>
          <p14:tracePt t="211116" x="9321800" y="5310188"/>
          <p14:tracePt t="211123" x="9234488" y="5319713"/>
          <p14:tracePt t="211131" x="9177338" y="5335588"/>
          <p14:tracePt t="211139" x="9129713" y="5343525"/>
          <p14:tracePt t="211146" x="9066213" y="5359400"/>
          <p14:tracePt t="211154" x="9034463" y="5359400"/>
          <p14:tracePt t="211162" x="9010650" y="5367338"/>
          <p14:tracePt t="211171" x="9002713" y="5375275"/>
          <p14:tracePt t="211307" x="9010650" y="5367338"/>
          <p14:tracePt t="211362" x="9018588" y="5367338"/>
          <p14:tracePt t="211412" x="9026525" y="5367338"/>
          <p14:tracePt t="211426" x="9034463" y="5367338"/>
          <p14:tracePt t="211451" x="9042400" y="5367338"/>
          <p14:tracePt t="211459" x="9050338" y="5367338"/>
          <p14:tracePt t="211475" x="9066213" y="5367338"/>
          <p14:tracePt t="211491" x="9082088" y="5359400"/>
          <p14:tracePt t="211508" x="9097963" y="5359400"/>
          <p14:tracePt t="211603" x="9113838" y="5351463"/>
          <p14:tracePt t="211628" x="9121775" y="5351463"/>
          <p14:tracePt t="211643" x="9137650" y="5351463"/>
          <p14:tracePt t="211652" x="9153525" y="5351463"/>
          <p14:tracePt t="211658" x="9169400" y="5351463"/>
          <p14:tracePt t="211666" x="9185275" y="5351463"/>
          <p14:tracePt t="211674" x="9201150" y="5351463"/>
          <p14:tracePt t="211684" x="9224963" y="5351463"/>
          <p14:tracePt t="211691" x="9242425" y="5351463"/>
          <p14:tracePt t="211700" x="9258300" y="5351463"/>
          <p14:tracePt t="211707" x="9274175" y="5351463"/>
          <p14:tracePt t="211714" x="9282113" y="5351463"/>
          <p14:tracePt t="211731" x="9290050" y="5351463"/>
          <p14:tracePt t="211860" x="9282113" y="5351463"/>
          <p14:tracePt t="211874" x="9274175" y="5351463"/>
          <p14:tracePt t="211932" x="9266238" y="5351463"/>
          <p14:tracePt t="211963" x="9258300" y="5351463"/>
          <p14:tracePt t="212020" x="9250363" y="5359400"/>
          <p14:tracePt t="212483" x="9242425" y="5359400"/>
          <p14:tracePt t="212492" x="9234488" y="5359400"/>
          <p14:tracePt t="212515" x="9224963" y="5359400"/>
          <p14:tracePt t="212579" x="9224963" y="5375275"/>
          <p14:tracePt t="212821" x="9217025" y="5375275"/>
          <p14:tracePt t="212827" x="9209088" y="5375275"/>
          <p14:tracePt t="212867" x="9201150" y="5375275"/>
          <p14:tracePt t="212893" x="9193213" y="5383213"/>
          <p14:tracePt t="213139" x="9201150" y="5383213"/>
          <p14:tracePt t="213149" x="9217025" y="5375275"/>
          <p14:tracePt t="213155" x="9234488" y="5367338"/>
          <p14:tracePt t="213164" x="9258300" y="5359400"/>
          <p14:tracePt t="213171" x="9274175" y="5351463"/>
          <p14:tracePt t="213179" x="9297988" y="5327650"/>
          <p14:tracePt t="213188" x="9321800" y="5302250"/>
          <p14:tracePt t="213194" x="9337675" y="5278438"/>
          <p14:tracePt t="213203" x="9369425" y="5238750"/>
          <p14:tracePt t="213211" x="9401175" y="5199063"/>
          <p14:tracePt t="213219" x="9440863" y="5135563"/>
          <p14:tracePt t="213227" x="9480550" y="5080000"/>
          <p14:tracePt t="213235" x="9512300" y="5032375"/>
          <p14:tracePt t="213244" x="9544050" y="4984750"/>
          <p14:tracePt t="213252" x="9585325" y="4919663"/>
          <p14:tracePt t="213258" x="9609138" y="4864100"/>
          <p14:tracePt t="213268" x="9640888" y="4808538"/>
          <p14:tracePt t="213275" x="9656763" y="4760913"/>
          <p14:tracePt t="213283" x="9672638" y="4705350"/>
          <p14:tracePt t="213291" x="9680575" y="4665663"/>
          <p14:tracePt t="213300" x="9696450" y="4616450"/>
          <p14:tracePt t="213307" x="9704388" y="4576763"/>
          <p14:tracePt t="213316" x="9720263" y="4521200"/>
          <p14:tracePt t="213323" x="9736138" y="4481513"/>
          <p14:tracePt t="213332" x="9744075" y="4441825"/>
          <p14:tracePt t="213340" x="9759950" y="4418013"/>
          <p14:tracePt t="213346" x="9767888" y="4386263"/>
          <p14:tracePt t="213356" x="9775825" y="4370388"/>
          <p14:tracePt t="213364" x="9783763" y="4354513"/>
          <p14:tracePt t="213371" x="9783763" y="4346575"/>
          <p14:tracePt t="213379" x="9783763" y="4338638"/>
          <p14:tracePt t="213404" x="9783763" y="4330700"/>
          <p14:tracePt t="213436" x="9783763" y="4322763"/>
          <p14:tracePt t="213444" x="9791700" y="4306888"/>
          <p14:tracePt t="213460" x="9799638" y="4291013"/>
          <p14:tracePt t="213468" x="9799638" y="4273550"/>
          <p14:tracePt t="213477" x="9815513" y="4249738"/>
          <p14:tracePt t="213484" x="9815513" y="4217988"/>
          <p14:tracePt t="213500" x="9831388" y="4202113"/>
          <p14:tracePt t="213507" x="9839325" y="4170363"/>
          <p14:tracePt t="213517" x="9847263" y="4146550"/>
          <p14:tracePt t="213523" x="9855200" y="4138613"/>
          <p14:tracePt t="213532" x="9863138" y="4130675"/>
          <p14:tracePt t="213540" x="9863138" y="4114800"/>
          <p14:tracePt t="213548" x="9871075" y="4106863"/>
          <p14:tracePt t="213555" x="9879013" y="4098925"/>
          <p14:tracePt t="213572" x="9879013" y="4083050"/>
          <p14:tracePt t="213587" x="9879013" y="4067175"/>
          <p14:tracePt t="213596" x="9886950" y="4059238"/>
          <p14:tracePt t="213602" x="9886950" y="4051300"/>
          <p14:tracePt t="213612" x="9886950" y="4035425"/>
          <p14:tracePt t="213627" x="9894888" y="4019550"/>
          <p14:tracePt t="213652" x="9894888" y="4003675"/>
          <p14:tracePt t="213668" x="9894888" y="3987800"/>
          <p14:tracePt t="213675" x="9894888" y="3971925"/>
          <p14:tracePt t="213684" x="9894888" y="3963988"/>
          <p14:tracePt t="213691" x="9894888" y="3948113"/>
          <p14:tracePt t="213700" x="9894888" y="3938588"/>
          <p14:tracePt t="213707" x="9894888" y="3930650"/>
          <p14:tracePt t="213714" x="9894888" y="3914775"/>
          <p14:tracePt t="213724" x="9894888" y="3906838"/>
          <p14:tracePt t="213731" x="9894888" y="3898900"/>
          <p14:tracePt t="213948" x="9902825" y="3890963"/>
          <p14:tracePt t="213955" x="9918700" y="3890963"/>
          <p14:tracePt t="213962" x="9944100" y="3890963"/>
          <p14:tracePt t="213972" x="9967913" y="3890963"/>
          <p14:tracePt t="213979" x="9999663" y="3890963"/>
          <p14:tracePt t="213988" x="10031413" y="3890963"/>
          <p14:tracePt t="213994" x="10055225" y="3890963"/>
          <p14:tracePt t="214003" x="10086975" y="3890963"/>
          <p14:tracePt t="214012" x="10118725" y="3890963"/>
          <p14:tracePt t="214019" x="10150475" y="3890963"/>
          <p14:tracePt t="214028" x="10182225" y="3890963"/>
          <p14:tracePt t="214035" x="10213975" y="3898900"/>
          <p14:tracePt t="214043" x="10229850" y="3898900"/>
          <p14:tracePt t="214052" x="10261600" y="3898900"/>
          <p14:tracePt t="214060" x="10287000" y="3898900"/>
          <p14:tracePt t="214068" x="10318750" y="3898900"/>
          <p14:tracePt t="214076" x="10342563" y="3898900"/>
          <p14:tracePt t="214084" x="10374313" y="3898900"/>
          <p14:tracePt t="214091" x="10398125" y="3898900"/>
          <p14:tracePt t="214101" x="10421938" y="3898900"/>
          <p14:tracePt t="214107" x="10453688" y="3898900"/>
          <p14:tracePt t="214115" x="10477500" y="3890963"/>
          <p14:tracePt t="214124" x="10485438" y="3890963"/>
          <p14:tracePt t="214132" x="10501313" y="3890963"/>
          <p14:tracePt t="214139" x="10509250" y="3890963"/>
          <p14:tracePt t="214148" x="10517188" y="3883025"/>
          <p14:tracePt t="214372" x="10509250" y="3883025"/>
          <p14:tracePt t="214380" x="10501313" y="3883025"/>
          <p14:tracePt t="214387" x="10493375" y="3883025"/>
          <p14:tracePt t="214396" x="10469563" y="3875088"/>
          <p14:tracePt t="214403" x="10453688" y="3875088"/>
          <p14:tracePt t="214411" x="10437813" y="3875088"/>
          <p14:tracePt t="214419" x="10414000" y="3875088"/>
          <p14:tracePt t="214428" x="10398125" y="3875088"/>
          <p14:tracePt t="214436" x="10366375" y="3875088"/>
          <p14:tracePt t="214443" x="10342563" y="3875088"/>
          <p14:tracePt t="214452" x="10318750" y="3875088"/>
          <p14:tracePt t="214459" x="10294938" y="3867150"/>
          <p14:tracePt t="214468" x="10269538" y="3867150"/>
          <p14:tracePt t="214474" x="10253663" y="3867150"/>
          <p14:tracePt t="214484" x="10229850" y="3859213"/>
          <p14:tracePt t="214491" x="10221913" y="3859213"/>
          <p14:tracePt t="214500" x="10206038" y="3859213"/>
          <p14:tracePt t="214507" x="10198100" y="3851275"/>
          <p14:tracePt t="214515" x="10190163" y="3851275"/>
          <p14:tracePt t="214523" x="10174288" y="3851275"/>
          <p14:tracePt t="214532" x="10158413" y="3843338"/>
          <p14:tracePt t="214548" x="10150475" y="3835400"/>
          <p14:tracePt t="214556" x="10134600" y="3835400"/>
          <p14:tracePt t="214564" x="10126663" y="3835400"/>
          <p14:tracePt t="214571" x="10118725" y="3835400"/>
          <p14:tracePt t="214580" x="10110788" y="3835400"/>
          <p14:tracePt t="214587" x="10094913" y="3835400"/>
          <p14:tracePt t="214595" x="10086975" y="3835400"/>
          <p14:tracePt t="214603" x="10079038" y="3827463"/>
          <p14:tracePt t="214613" x="10071100" y="3827463"/>
          <p14:tracePt t="214636" x="10055225" y="3827463"/>
          <p14:tracePt t="216188" x="10039350" y="3819525"/>
          <p14:tracePt t="216195" x="10023475" y="3819525"/>
          <p14:tracePt t="216204" x="10015538" y="3819525"/>
          <p14:tracePt t="216212" x="9999663" y="3819525"/>
          <p14:tracePt t="216219" x="9967913" y="3819525"/>
          <p14:tracePt t="216228" x="9952038" y="3819525"/>
          <p14:tracePt t="216236" x="9918700" y="3819525"/>
          <p14:tracePt t="216244" x="9894888" y="3819525"/>
          <p14:tracePt t="216251" x="9879013" y="3819525"/>
          <p14:tracePt t="216259" x="9855200" y="3819525"/>
          <p14:tracePt t="216268" x="9831388" y="3819525"/>
          <p14:tracePt t="216277" x="9807575" y="3819525"/>
          <p14:tracePt t="216284" x="9783763" y="3819525"/>
          <p14:tracePt t="216292" x="9759950" y="3819525"/>
          <p14:tracePt t="216299" x="9744075" y="3819525"/>
          <p14:tracePt t="216308" x="9728200" y="3819525"/>
          <p14:tracePt t="216316" x="9712325" y="3819525"/>
          <p14:tracePt t="216323" x="9704388" y="3819525"/>
          <p14:tracePt t="216332" x="9688513" y="3819525"/>
          <p14:tracePt t="216339" x="9680575" y="3819525"/>
          <p14:tracePt t="216348" x="9664700" y="3811588"/>
          <p14:tracePt t="216355" x="9656763" y="3811588"/>
          <p14:tracePt t="216363" x="9640888" y="3811588"/>
          <p14:tracePt t="216371" x="9632950" y="3811588"/>
          <p14:tracePt t="216380" x="9625013" y="3811588"/>
          <p14:tracePt t="216388" x="9609138" y="3811588"/>
          <p14:tracePt t="216395" x="9593263" y="3811588"/>
          <p14:tracePt t="216403" x="9585325" y="3811588"/>
          <p14:tracePt t="216411" x="9575800" y="3811588"/>
          <p14:tracePt t="216420" x="9567863" y="3811588"/>
          <p14:tracePt t="216427" x="9551988" y="3811588"/>
          <p14:tracePt t="216444" x="9536113" y="3811588"/>
          <p14:tracePt t="216461" x="9520238" y="3811588"/>
          <p14:tracePt t="216476" x="9504363" y="3811588"/>
          <p14:tracePt t="216491" x="9488488" y="3811588"/>
          <p14:tracePt t="216499" x="9472613" y="3811588"/>
          <p14:tracePt t="216508" x="9464675" y="3811588"/>
          <p14:tracePt t="216516" x="9456738" y="3811588"/>
          <p14:tracePt t="216525" x="9448800" y="3811588"/>
          <p14:tracePt t="216532" x="9432925" y="3811588"/>
          <p14:tracePt t="216540" x="9424988" y="3811588"/>
          <p14:tracePt t="216547" x="9417050" y="3811588"/>
          <p14:tracePt t="216555" x="9409113" y="3811588"/>
          <p14:tracePt t="216564" x="9401175" y="3811588"/>
          <p14:tracePt t="216572" x="9393238" y="3811588"/>
          <p14:tracePt t="216580" x="9385300" y="3811588"/>
          <p14:tracePt t="216589" x="9377363" y="3811588"/>
          <p14:tracePt t="216594" x="9369425" y="3819525"/>
          <p14:tracePt t="216604" x="9353550" y="3819525"/>
          <p14:tracePt t="216621" x="9337675" y="3819525"/>
          <p14:tracePt t="216628" x="9329738" y="3819525"/>
          <p14:tracePt t="216636" x="9321800" y="3819525"/>
          <p14:tracePt t="216644" x="9305925" y="3819525"/>
          <p14:tracePt t="216667" x="9290050" y="3819525"/>
          <p14:tracePt t="216692" x="9282113" y="3819525"/>
          <p14:tracePt t="216804" x="9274175" y="3819525"/>
          <p14:tracePt t="216813" x="9266238" y="3819525"/>
          <p14:tracePt t="216835" x="9250363" y="3819525"/>
          <p14:tracePt t="216851" x="9242425" y="3819525"/>
          <p14:tracePt t="216859" x="9234488" y="3811588"/>
          <p14:tracePt t="216875" x="9224963" y="3811588"/>
          <p14:tracePt t="216884" x="9217025" y="3811588"/>
          <p14:tracePt t="217595" x="9224963" y="3811588"/>
          <p14:tracePt t="218132" x="9234488" y="3811588"/>
          <p14:tracePt t="218139" x="9242425" y="3811588"/>
          <p14:tracePt t="218148" x="9250363" y="3811588"/>
          <p14:tracePt t="218172" x="9258300" y="3811588"/>
          <p14:tracePt t="218195" x="9266238" y="3803650"/>
          <p14:tracePt t="219557" x="9282113" y="3803650"/>
          <p14:tracePt t="219566" x="9297988" y="3803650"/>
          <p14:tracePt t="219573" x="9305925" y="3803650"/>
          <p14:tracePt t="219581" x="9321800" y="3803650"/>
          <p14:tracePt t="219589" x="9337675" y="3803650"/>
          <p14:tracePt t="219596" x="9345613" y="3803650"/>
          <p14:tracePt t="219604" x="9361488" y="3803650"/>
          <p14:tracePt t="219613" x="9377363" y="3803650"/>
          <p14:tracePt t="219621" x="9393238" y="3803650"/>
          <p14:tracePt t="219627" x="9417050" y="3803650"/>
          <p14:tracePt t="219636" x="9432925" y="3803650"/>
          <p14:tracePt t="219643" x="9448800" y="3803650"/>
          <p14:tracePt t="219652" x="9480550" y="3803650"/>
          <p14:tracePt t="219660" x="9496425" y="3803650"/>
          <p14:tracePt t="219669" x="9520238" y="3803650"/>
          <p14:tracePt t="219677" x="9536113" y="3803650"/>
          <p14:tracePt t="219683" x="9551988" y="3803650"/>
          <p14:tracePt t="219691" x="9567863" y="3795713"/>
          <p14:tracePt t="219699" x="9585325" y="3795713"/>
          <p14:tracePt t="219708" x="9593263" y="3795713"/>
          <p14:tracePt t="219717" x="9609138" y="3795713"/>
          <p14:tracePt t="219724" x="9617075" y="3795713"/>
          <p14:tracePt t="219732" x="9625013" y="3795713"/>
          <p14:tracePt t="219739" x="9640888" y="3795713"/>
          <p14:tracePt t="219748" x="9648825" y="3795713"/>
          <p14:tracePt t="219755" x="9656763" y="3795713"/>
          <p14:tracePt t="219764" x="9664700" y="3795713"/>
          <p14:tracePt t="219772" x="9672638" y="3795713"/>
          <p14:tracePt t="219781" x="9680575" y="3795713"/>
          <p14:tracePt t="219788" x="9688513" y="3795713"/>
          <p14:tracePt t="219797" x="9696450" y="3795713"/>
          <p14:tracePt t="219803" x="9704388" y="3795713"/>
          <p14:tracePt t="219812" x="9712325" y="3795713"/>
          <p14:tracePt t="219820" x="9720263" y="3795713"/>
          <p14:tracePt t="219829" x="9728200" y="3795713"/>
          <p14:tracePt t="219837" x="9736138" y="3787775"/>
          <p14:tracePt t="219844" x="9744075" y="3787775"/>
          <p14:tracePt t="219851" x="9752013" y="3787775"/>
          <p14:tracePt t="219859" x="9767888" y="3787775"/>
          <p14:tracePt t="219868" x="9775825" y="3787775"/>
          <p14:tracePt t="219877" x="9783763" y="3787775"/>
          <p14:tracePt t="219884" x="9791700" y="3787775"/>
          <p14:tracePt t="219893" x="9815513" y="3779838"/>
          <p14:tracePt t="219901" x="9823450" y="3779838"/>
          <p14:tracePt t="219908" x="9839325" y="3779838"/>
          <p14:tracePt t="219916" x="9847263" y="3771900"/>
          <p14:tracePt t="219930" x="9863138" y="3771900"/>
          <p14:tracePt t="219932" x="9871075" y="3771900"/>
          <p14:tracePt t="219949" x="9879013" y="3771900"/>
          <p14:tracePt t="219957" x="9894888" y="3763963"/>
          <p14:tracePt t="219965" x="9902825" y="3763963"/>
          <p14:tracePt t="219971" x="9910763" y="3763963"/>
          <p14:tracePt t="219988" x="9918700" y="3763963"/>
          <p14:tracePt t="219997" x="9926638" y="3763963"/>
          <p14:tracePt t="220005" x="9936163" y="3763963"/>
          <p14:tracePt t="220013" x="9944100" y="3763963"/>
          <p14:tracePt t="220020" x="9952038" y="3756025"/>
          <p14:tracePt t="220035" x="9959975" y="3756025"/>
          <p14:tracePt t="220044" x="9967913" y="3756025"/>
          <p14:tracePt t="220061" x="9983788" y="3756025"/>
          <p14:tracePt t="220069" x="9991725" y="3756025"/>
          <p14:tracePt t="220076" x="9999663" y="3756025"/>
          <p14:tracePt t="220084" x="10015538" y="3756025"/>
          <p14:tracePt t="220091" x="10023475" y="3756025"/>
          <p14:tracePt t="220101" x="10031413" y="3763963"/>
          <p14:tracePt t="220109" x="10039350" y="3763963"/>
          <p14:tracePt t="220117" x="10047288" y="3763963"/>
          <p14:tracePt t="220124" x="10063163" y="3763963"/>
          <p14:tracePt t="220140" x="10071100" y="3771900"/>
          <p14:tracePt t="220155" x="10079038" y="3771900"/>
          <p14:tracePt t="220173" x="10086975" y="3771900"/>
          <p14:tracePt t="220485" x="10071100" y="3771900"/>
          <p14:tracePt t="220500" x="10055225" y="3779838"/>
          <p14:tracePt t="220509" x="10047288" y="3787775"/>
          <p14:tracePt t="220516" x="10031413" y="3787775"/>
          <p14:tracePt t="220525" x="10015538" y="3795713"/>
          <p14:tracePt t="220532" x="10007600" y="3803650"/>
          <p14:tracePt t="220539" x="9991725" y="3811588"/>
          <p14:tracePt t="220548" x="9975850" y="3827463"/>
          <p14:tracePt t="220556" x="9959975" y="3859213"/>
          <p14:tracePt t="220564" x="9936163" y="3890963"/>
          <p14:tracePt t="220572" x="9918700" y="3922713"/>
          <p14:tracePt t="220581" x="9894888" y="3987800"/>
          <p14:tracePt t="220588" x="9863138" y="4043363"/>
          <p14:tracePt t="220597" x="9831388" y="4106863"/>
          <p14:tracePt t="220603" x="9791700" y="4186238"/>
          <p14:tracePt t="220612" x="9752013" y="4257675"/>
          <p14:tracePt t="220620" x="9704388" y="4338638"/>
          <p14:tracePt t="220629" x="9656763" y="4433888"/>
          <p14:tracePt t="220637" x="9601200" y="4521200"/>
          <p14:tracePt t="220646" x="9544050" y="4608513"/>
          <p14:tracePt t="220654" x="9512300" y="4689475"/>
          <p14:tracePt t="220661" x="9480550" y="4752975"/>
          <p14:tracePt t="220668" x="9448800" y="4800600"/>
          <p14:tracePt t="220676" x="9424988" y="4848225"/>
          <p14:tracePt t="220684" x="9401175" y="4887913"/>
          <p14:tracePt t="220693" x="9377363" y="4935538"/>
          <p14:tracePt t="220701" x="9353550" y="4976813"/>
          <p14:tracePt t="220709" x="9329738" y="5016500"/>
          <p14:tracePt t="220716" x="9313863" y="5040313"/>
          <p14:tracePt t="220724" x="9290050" y="5072063"/>
          <p14:tracePt t="220734" x="9266238" y="5103813"/>
          <p14:tracePt t="220740" x="9234488" y="5143500"/>
          <p14:tracePt t="220749" x="9209088" y="5167313"/>
          <p14:tracePt t="220756" x="9177338" y="5191125"/>
          <p14:tracePt t="220764" x="9153525" y="5207000"/>
          <p14:tracePt t="220771" x="9121775" y="5230813"/>
          <p14:tracePt t="220780" x="9090025" y="5246688"/>
          <p14:tracePt t="220787" x="9050338" y="5270500"/>
          <p14:tracePt t="220797" x="9018588" y="5278438"/>
          <p14:tracePt t="220805" x="9002713" y="5294313"/>
          <p14:tracePt t="220813" x="8978900" y="5302250"/>
          <p14:tracePt t="220820" x="8970963" y="5302250"/>
          <p14:tracePt t="220829" x="8963025" y="5310188"/>
          <p14:tracePt t="220835" x="8955088" y="5310188"/>
          <p14:tracePt t="220868" x="8939213" y="5319713"/>
          <p14:tracePt t="220901" x="8923338" y="5327650"/>
          <p14:tracePt t="220916" x="8923338" y="5335588"/>
          <p14:tracePt t="220925" x="8923338" y="5343525"/>
          <p14:tracePt t="220932" x="8923338" y="5351463"/>
          <p14:tracePt t="220941" x="8915400" y="5359400"/>
          <p14:tracePt t="220948" x="8915400" y="5367338"/>
          <p14:tracePt t="220955" x="8915400" y="5383213"/>
          <p14:tracePt t="220965" x="8915400" y="5399088"/>
          <p14:tracePt t="220972" x="8923338" y="5414963"/>
          <p14:tracePt t="220981" x="8923338" y="5430838"/>
          <p14:tracePt t="220988" x="8939213" y="5462588"/>
          <p14:tracePt t="221004" x="8955088" y="5478463"/>
          <p14:tracePt t="221012" x="8963025" y="5494338"/>
          <p14:tracePt t="221020" x="8978900" y="5502275"/>
          <p14:tracePt t="221029" x="8986838" y="5510213"/>
          <p14:tracePt t="221037" x="9002713" y="5518150"/>
          <p14:tracePt t="221045" x="9018588" y="5518150"/>
          <p14:tracePt t="221052" x="9026525" y="5518150"/>
          <p14:tracePt t="221061" x="9042400" y="5534025"/>
          <p14:tracePt t="221068" x="9066213" y="5534025"/>
          <p14:tracePt t="221076" x="9097963" y="5534025"/>
          <p14:tracePt t="221085" x="9121775" y="5534025"/>
          <p14:tracePt t="221093" x="9153525" y="5534025"/>
          <p14:tracePt t="221101" x="9177338" y="5534025"/>
          <p14:tracePt t="221107" x="9224963" y="5518150"/>
          <p14:tracePt t="221117" x="9250363" y="5518150"/>
          <p14:tracePt t="221123" x="9274175" y="5510213"/>
          <p14:tracePt t="221132" x="9297988" y="5502275"/>
          <p14:tracePt t="221140" x="9313863" y="5494338"/>
          <p14:tracePt t="221149" x="9321800" y="5486400"/>
          <p14:tracePt t="221156" x="9321800" y="5478463"/>
          <p14:tracePt t="221165" x="9329738" y="5470525"/>
          <p14:tracePt t="221172" x="9329738" y="5454650"/>
          <p14:tracePt t="221180" x="9329738" y="5438775"/>
          <p14:tracePt t="221188" x="9321800" y="5422900"/>
          <p14:tracePt t="221196" x="9313863" y="5399088"/>
          <p14:tracePt t="221204" x="9297988" y="5367338"/>
          <p14:tracePt t="221212" x="9282113" y="5343525"/>
          <p14:tracePt t="221220" x="9258300" y="5319713"/>
          <p14:tracePt t="221227" x="9242425" y="5294313"/>
          <p14:tracePt t="221235" x="9234488" y="5278438"/>
          <p14:tracePt t="221244" x="9224963" y="5270500"/>
          <p14:tracePt t="221253" x="9209088" y="5254625"/>
          <p14:tracePt t="221261" x="9201150" y="5238750"/>
          <p14:tracePt t="221268" x="9185275" y="5222875"/>
          <p14:tracePt t="221277" x="9169400" y="5207000"/>
          <p14:tracePt t="221285" x="9161463" y="5199063"/>
          <p14:tracePt t="221292" x="9145588" y="5191125"/>
          <p14:tracePt t="221300" x="9137650" y="5183188"/>
          <p14:tracePt t="221308" x="9121775" y="5167313"/>
          <p14:tracePt t="221316" x="9105900" y="5159375"/>
          <p14:tracePt t="221324" x="9097963" y="5151438"/>
          <p14:tracePt t="221332" x="9090025" y="5151438"/>
          <p14:tracePt t="221341" x="9082088" y="5143500"/>
          <p14:tracePt t="221347" x="9074150" y="5143500"/>
          <p14:tracePt t="221357" x="9066213" y="5135563"/>
          <p14:tracePt t="221364" x="9058275" y="5135563"/>
          <p14:tracePt t="221372" x="9042400" y="5135563"/>
          <p14:tracePt t="221380" x="9034463" y="5127625"/>
          <p14:tracePt t="221388" x="9010650" y="5127625"/>
          <p14:tracePt t="221398" x="8994775" y="5127625"/>
          <p14:tracePt t="221405" x="8970963" y="5119688"/>
          <p14:tracePt t="221412" x="8947150" y="5119688"/>
          <p14:tracePt t="221421" x="8931275" y="5119688"/>
          <p14:tracePt t="221429" x="8915400" y="5127625"/>
          <p14:tracePt t="221436" x="8883650" y="5135563"/>
          <p14:tracePt t="221446" x="8866188" y="5151438"/>
          <p14:tracePt t="221454" x="8842375" y="5159375"/>
          <p14:tracePt t="221461" x="8826500" y="5183188"/>
          <p14:tracePt t="221468" x="8810625" y="5199063"/>
          <p14:tracePt t="221476" x="8794750" y="5214938"/>
          <p14:tracePt t="221484" x="8778875" y="5246688"/>
          <p14:tracePt t="221492" x="8763000" y="5278438"/>
          <p14:tracePt t="221500" x="8755063" y="5302250"/>
          <p14:tracePt t="221509" x="8747125" y="5335588"/>
          <p14:tracePt t="221516" x="8747125" y="5367338"/>
          <p14:tracePt t="221523" x="8747125" y="5399088"/>
          <p14:tracePt t="221532" x="8747125" y="5422900"/>
          <p14:tracePt t="221540" x="8747125" y="5454650"/>
          <p14:tracePt t="221549" x="8747125" y="5486400"/>
          <p14:tracePt t="221558" x="8755063" y="5510213"/>
          <p14:tracePt t="221566" x="8770938" y="5534025"/>
          <p14:tracePt t="221573" x="8786813" y="5557838"/>
          <p14:tracePt t="221581" x="8786813" y="5565775"/>
          <p14:tracePt t="221589" x="8802688" y="5597525"/>
          <p14:tracePt t="221597" x="8818563" y="5613400"/>
          <p14:tracePt t="221604" x="8834438" y="5629275"/>
          <p14:tracePt t="221613" x="8858250" y="5653088"/>
          <p14:tracePt t="221620" x="8883650" y="5670550"/>
          <p14:tracePt t="221630" x="8907463" y="5686425"/>
          <p14:tracePt t="221637" x="8939213" y="5710238"/>
          <p14:tracePt t="221645" x="8963025" y="5734050"/>
          <p14:tracePt t="221653" x="9002713" y="5757863"/>
          <p14:tracePt t="221661" x="9026525" y="5773738"/>
          <p14:tracePt t="221669" x="9066213" y="5797550"/>
          <p14:tracePt t="221676" x="9105900" y="5829300"/>
          <p14:tracePt t="221685" x="9137650" y="5837238"/>
          <p14:tracePt t="221691" x="9177338" y="5861050"/>
          <p14:tracePt t="221700" x="9209088" y="5876925"/>
          <p14:tracePt t="221709" x="9282113" y="5900738"/>
          <p14:tracePt t="221716" x="9329738" y="5908675"/>
          <p14:tracePt t="221724" x="9401175" y="5924550"/>
          <p14:tracePt t="221732" x="9464675" y="5940425"/>
          <p14:tracePt t="221740" x="9528175" y="5948363"/>
          <p14:tracePt t="221748" x="9593263" y="5956300"/>
          <p14:tracePt t="221755" x="9672638" y="5972175"/>
          <p14:tracePt t="221765" x="9752013" y="5972175"/>
          <p14:tracePt t="221774" x="9831388" y="5972175"/>
          <p14:tracePt t="221782" x="9918700" y="5972175"/>
          <p14:tracePt t="221789" x="9999663" y="5972175"/>
          <p14:tracePt t="221804" x="10063163" y="5972175"/>
          <p14:tracePt t="221813" x="10150475" y="5964238"/>
          <p14:tracePt t="221821" x="10198100" y="5956300"/>
          <p14:tracePt t="221828" x="10245725" y="5940425"/>
          <p14:tracePt t="221836" x="10287000" y="5932488"/>
          <p14:tracePt t="221844" x="10318750" y="5924550"/>
          <p14:tracePt t="221853" x="10366375" y="5908675"/>
          <p14:tracePt t="221861" x="10406063" y="5892800"/>
          <p14:tracePt t="221867" x="10453688" y="5868988"/>
          <p14:tracePt t="221876" x="10493375" y="5845175"/>
          <p14:tracePt t="221884" x="10541000" y="5813425"/>
          <p14:tracePt t="221892" x="10588625" y="5797550"/>
          <p14:tracePt t="221900" x="10629900" y="5765800"/>
          <p14:tracePt t="221908" x="10661650" y="5749925"/>
          <p14:tracePt t="221916" x="10677525" y="5734050"/>
          <p14:tracePt t="221923" x="10693400" y="5718175"/>
          <p14:tracePt t="221933" x="10701338" y="5710238"/>
          <p14:tracePt t="221940" x="10701338" y="5702300"/>
          <p14:tracePt t="221949" x="10701338" y="5686425"/>
          <p14:tracePt t="221956" x="10709275" y="5670550"/>
          <p14:tracePt t="221964" x="10709275" y="5645150"/>
          <p14:tracePt t="221972" x="10709275" y="5621338"/>
          <p14:tracePt t="221980" x="10701338" y="5605463"/>
          <p14:tracePt t="221989" x="10701338" y="5581650"/>
          <p14:tracePt t="221996" x="10693400" y="5549900"/>
          <p14:tracePt t="222005" x="10685463" y="5534025"/>
          <p14:tracePt t="222013" x="10677525" y="5502275"/>
          <p14:tracePt t="222020" x="10669588" y="5486400"/>
          <p14:tracePt t="222028" x="10661650" y="5462588"/>
          <p14:tracePt t="222037" x="10653713" y="5446713"/>
          <p14:tracePt t="222044" x="10653713" y="5430838"/>
          <p14:tracePt t="222052" x="10637838" y="5414963"/>
          <p14:tracePt t="222061" x="10629900" y="5391150"/>
          <p14:tracePt t="222068" x="10612438" y="5367338"/>
          <p14:tracePt t="222076" x="10604500" y="5351463"/>
          <p14:tracePt t="222085" x="10588625" y="5327650"/>
          <p14:tracePt t="222091" x="10572750" y="5302250"/>
          <p14:tracePt t="222101" x="10548938" y="5278438"/>
          <p14:tracePt t="222108" x="10541000" y="5262563"/>
          <p14:tracePt t="222116" x="10533063" y="5246688"/>
          <p14:tracePt t="222124" x="10517188" y="5230813"/>
          <p14:tracePt t="222132" x="10493375" y="5214938"/>
          <p14:tracePt t="222140" x="10469563" y="5199063"/>
          <p14:tracePt t="222149" x="10453688" y="5183188"/>
          <p14:tracePt t="222156" x="10429875" y="5167313"/>
          <p14:tracePt t="222165" x="10421938" y="5167313"/>
          <p14:tracePt t="222172" x="10406063" y="5167313"/>
          <p14:tracePt t="222181" x="10382250" y="5159375"/>
          <p14:tracePt t="222188" x="10366375" y="5151438"/>
          <p14:tracePt t="222196" x="10342563" y="5143500"/>
          <p14:tracePt t="222205" x="10318750" y="5143500"/>
          <p14:tracePt t="222212" x="10294938" y="5143500"/>
          <p14:tracePt t="222220" x="10279063" y="5143500"/>
          <p14:tracePt t="222228" x="10253663" y="5143500"/>
          <p14:tracePt t="222237" x="10229850" y="5143500"/>
          <p14:tracePt t="222246" x="10213975" y="5143500"/>
          <p14:tracePt t="222252" x="10182225" y="5159375"/>
          <p14:tracePt t="222260" x="10166350" y="5167313"/>
          <p14:tracePt t="222269" x="10142538" y="5183188"/>
          <p14:tracePt t="222276" x="10118725" y="5199063"/>
          <p14:tracePt t="222284" x="10086975" y="5222875"/>
          <p14:tracePt t="222293" x="10071100" y="5238750"/>
          <p14:tracePt t="222301" x="10055225" y="5254625"/>
          <p14:tracePt t="222308" x="10039350" y="5278438"/>
          <p14:tracePt t="222316" x="10023475" y="5302250"/>
          <p14:tracePt t="222324" x="10015538" y="5319713"/>
          <p14:tracePt t="222333" x="10015538" y="5351463"/>
          <p14:tracePt t="222340" x="10007600" y="5391150"/>
          <p14:tracePt t="222349" x="10007600" y="5414963"/>
          <p14:tracePt t="222356" x="10007600" y="5454650"/>
          <p14:tracePt t="222365" x="10007600" y="5470525"/>
          <p14:tracePt t="222373" x="10015538" y="5510213"/>
          <p14:tracePt t="222380" x="10023475" y="5549900"/>
          <p14:tracePt t="222388" x="10039350" y="5581650"/>
          <p14:tracePt t="222396" x="10055225" y="5613400"/>
          <p14:tracePt t="222405" x="10079038" y="5645150"/>
          <p14:tracePt t="222413" x="10094913" y="5670550"/>
          <p14:tracePt t="222420" x="10110788" y="5686425"/>
          <p14:tracePt t="222428" x="10134600" y="5710238"/>
          <p14:tracePt t="222437" x="10150475" y="5726113"/>
          <p14:tracePt t="222446" x="10166350" y="5734050"/>
          <p14:tracePt t="222452" x="10182225" y="5741988"/>
          <p14:tracePt t="222460" x="10198100" y="5749925"/>
          <p14:tracePt t="222469" x="10213975" y="5749925"/>
          <p14:tracePt t="222477" x="10245725" y="5765800"/>
          <p14:tracePt t="222484" x="10269538" y="5765800"/>
          <p14:tracePt t="222491" x="10294938" y="5781675"/>
          <p14:tracePt t="222500" x="10318750" y="5781675"/>
          <p14:tracePt t="222508" x="10366375" y="5781675"/>
          <p14:tracePt t="222517" x="10398125" y="5781675"/>
          <p14:tracePt t="222525" x="10445750" y="5781675"/>
          <p14:tracePt t="222533" x="10493375" y="5781675"/>
          <p14:tracePt t="222541" x="10533063" y="5781675"/>
          <p14:tracePt t="222549" x="10580688" y="5765800"/>
          <p14:tracePt t="222556" x="10629900" y="5757863"/>
          <p14:tracePt t="222566" x="10669588" y="5741988"/>
          <p14:tracePt t="222573" x="10709275" y="5726113"/>
          <p14:tracePt t="222582" x="10756900" y="5702300"/>
          <p14:tracePt t="222589" x="10772775" y="5678488"/>
          <p14:tracePt t="222598" x="10796588" y="5662613"/>
          <p14:tracePt t="222605" x="10820400" y="5629275"/>
          <p14:tracePt t="222612" x="10836275" y="5605463"/>
          <p14:tracePt t="222620" x="10844213" y="5573713"/>
          <p14:tracePt t="222628" x="10852150" y="5541963"/>
          <p14:tracePt t="222636" x="10852150" y="5518150"/>
          <p14:tracePt t="222645" x="10852150" y="5494338"/>
          <p14:tracePt t="222653" x="10852150" y="5462588"/>
          <p14:tracePt t="222660" x="10844213" y="5430838"/>
          <p14:tracePt t="222668" x="10844213" y="5414963"/>
          <p14:tracePt t="222677" x="10836275" y="5383213"/>
          <p14:tracePt t="222684" x="10820400" y="5367338"/>
          <p14:tracePt t="222692" x="10812463" y="5351463"/>
          <p14:tracePt t="222701" x="10812463" y="5335588"/>
          <p14:tracePt t="222709" x="10796588" y="5319713"/>
          <p14:tracePt t="222716" x="10780713" y="5302250"/>
          <p14:tracePt t="222724" x="10764838" y="5278438"/>
          <p14:tracePt t="222733" x="10748963" y="5262563"/>
          <p14:tracePt t="222740" x="10733088" y="5246688"/>
          <p14:tracePt t="222749" x="10717213" y="5230813"/>
          <p14:tracePt t="222756" x="10693400" y="5214938"/>
          <p14:tracePt t="222765" x="10669588" y="5199063"/>
          <p14:tracePt t="222772" x="10645775" y="5191125"/>
          <p14:tracePt t="222780" x="10629900" y="5175250"/>
          <p14:tracePt t="222788" x="10604500" y="5167313"/>
          <p14:tracePt t="222796" x="10588625" y="5159375"/>
          <p14:tracePt t="222805" x="10564813" y="5159375"/>
          <p14:tracePt t="222813" x="10556875" y="5151438"/>
          <p14:tracePt t="222820" x="10541000" y="5151438"/>
          <p14:tracePt t="222829" x="10533063" y="5151438"/>
          <p14:tracePt t="222836" x="10517188" y="5151438"/>
          <p14:tracePt t="222845" x="10509250" y="5151438"/>
          <p14:tracePt t="222853" x="10493375" y="5151438"/>
          <p14:tracePt t="222861" x="10477500" y="5151438"/>
          <p14:tracePt t="222868" x="10461625" y="5151438"/>
          <p14:tracePt t="222877" x="10453688" y="5151438"/>
          <p14:tracePt t="222885" x="10445750" y="5151438"/>
          <p14:tracePt t="222893" x="10437813" y="5151438"/>
          <p14:tracePt t="222900" x="10437813" y="5159375"/>
          <p14:tracePt t="222909" x="10429875" y="5167313"/>
          <p14:tracePt t="222927" x="10421938" y="5167313"/>
          <p14:tracePt t="223501" x="10421938" y="5175250"/>
          <p14:tracePt t="223629" x="10414000" y="5183188"/>
          <p14:tracePt t="223636" x="10414000" y="5191125"/>
          <p14:tracePt t="223645" x="10414000" y="5207000"/>
          <p14:tracePt t="223654" x="10414000" y="5222875"/>
          <p14:tracePt t="223669" x="10406063" y="5238750"/>
          <p14:tracePt t="223677" x="10398125" y="5254625"/>
          <p14:tracePt t="223684" x="10390188" y="5254625"/>
          <p14:tracePt t="223692" x="10374313" y="5270500"/>
          <p14:tracePt t="223700" x="10358438" y="5286375"/>
          <p14:tracePt t="223708" x="10342563" y="5302250"/>
          <p14:tracePt t="223716" x="10310813" y="5310188"/>
          <p14:tracePt t="223724" x="10294938" y="5319713"/>
          <p14:tracePt t="223732" x="10253663" y="5327650"/>
          <p14:tracePt t="223740" x="10206038" y="5343525"/>
          <p14:tracePt t="223748" x="10134600" y="5367338"/>
          <p14:tracePt t="223757" x="10063163" y="5375275"/>
          <p14:tracePt t="223766" x="9959975" y="5399088"/>
          <p14:tracePt t="223772" x="9879013" y="5407025"/>
          <p14:tracePt t="223781" x="9783763" y="5422900"/>
          <p14:tracePt t="223788" x="9688513" y="5430838"/>
          <p14:tracePt t="223797" x="9593263" y="5438775"/>
          <p14:tracePt t="223804" x="9496425" y="5438775"/>
          <p14:tracePt t="223813" x="9393238" y="5446713"/>
          <p14:tracePt t="223820" x="9290050" y="5454650"/>
          <p14:tracePt t="223829" x="9201150" y="5454650"/>
          <p14:tracePt t="223836" x="9129713" y="5462588"/>
          <p14:tracePt t="223845" x="9074150" y="5462588"/>
          <p14:tracePt t="223852" x="9050338" y="5462588"/>
          <p14:tracePt t="223861" x="9018588" y="5462588"/>
          <p14:tracePt t="223869" x="8994775" y="5462588"/>
          <p14:tracePt t="223878" x="8970963" y="5462588"/>
          <p14:tracePt t="223893" x="8939213" y="5462588"/>
          <p14:tracePt t="223900" x="8923338" y="5462588"/>
          <p14:tracePt t="223909" x="8907463" y="5462588"/>
          <p14:tracePt t="223916" x="8891588" y="5462588"/>
          <p14:tracePt t="223928" x="8858250" y="5462588"/>
          <p14:tracePt t="223932" x="8826500" y="5462588"/>
          <p14:tracePt t="223940" x="8802688" y="5462588"/>
          <p14:tracePt t="223948" x="8755063" y="5462588"/>
          <p14:tracePt t="223956" x="8723313" y="5462588"/>
          <p14:tracePt t="223964" x="8683625" y="5470525"/>
          <p14:tracePt t="223973" x="8643938" y="5470525"/>
          <p14:tracePt t="223980" x="8588375" y="5486400"/>
          <p14:tracePt t="223988" x="8540750" y="5494338"/>
          <p14:tracePt t="223996" x="8491538" y="5502275"/>
          <p14:tracePt t="224004" x="8459788" y="5510213"/>
          <p14:tracePt t="224013" x="8420100" y="5518150"/>
          <p14:tracePt t="224020" x="8364538" y="5534025"/>
          <p14:tracePt t="224029" x="8332788" y="5549900"/>
          <p14:tracePt t="224037" x="8301038" y="5557838"/>
          <p14:tracePt t="224045" x="8277225" y="5565775"/>
          <p14:tracePt t="224053" x="8245475" y="5573713"/>
          <p14:tracePt t="224062" x="8237538" y="5581650"/>
          <p14:tracePt t="224069" x="8213725" y="5589588"/>
          <p14:tracePt t="224085" x="8197850" y="5589588"/>
          <p14:tracePt t="224093" x="8180388" y="5597525"/>
          <p14:tracePt t="224101" x="8164513" y="5597525"/>
          <p14:tracePt t="224108" x="8148638" y="5597525"/>
          <p14:tracePt t="224117" x="8124825" y="5605463"/>
          <p14:tracePt t="224125" x="8108950" y="5613400"/>
          <p14:tracePt t="224132" x="8077200" y="5613400"/>
          <p14:tracePt t="224141" x="8045450" y="5621338"/>
          <p14:tracePt t="224149" x="8013700" y="5629275"/>
          <p14:tracePt t="224156" x="7966075" y="5637213"/>
          <p14:tracePt t="224164" x="7918450" y="5645150"/>
          <p14:tracePt t="224172" x="7886700" y="5653088"/>
          <p14:tracePt t="224180" x="7854950" y="5662613"/>
          <p14:tracePt t="224189" x="7821613" y="5670550"/>
          <p14:tracePt t="224196" x="7805738" y="5670550"/>
          <p14:tracePt t="224205" x="7789863" y="5670550"/>
          <p14:tracePt t="224214" x="7773988" y="5678488"/>
          <p14:tracePt t="224221" x="7766050" y="5678488"/>
          <p14:tracePt t="224228" x="7758113" y="5678488"/>
          <p14:tracePt t="224333" x="7750175" y="5678488"/>
          <p14:tracePt t="224348" x="7742238" y="5678488"/>
          <p14:tracePt t="224557" x="7758113" y="5686425"/>
          <p14:tracePt t="224565" x="7789863" y="5686425"/>
          <p14:tracePt t="224573" x="7805738" y="5678488"/>
          <p14:tracePt t="224581" x="7847013" y="5678488"/>
          <p14:tracePt t="224588" x="7878763" y="5670550"/>
          <p14:tracePt t="224600" x="7950200" y="5662613"/>
          <p14:tracePt t="224604" x="8013700" y="5645150"/>
          <p14:tracePt t="224614" x="8116888" y="5629275"/>
          <p14:tracePt t="224622" x="8205788" y="5621338"/>
          <p14:tracePt t="224629" x="8340725" y="5605463"/>
          <p14:tracePt t="224638" x="8475663" y="5597525"/>
          <p14:tracePt t="224645" x="8628063" y="5589588"/>
          <p14:tracePt t="224654" x="8786813" y="5581650"/>
          <p14:tracePt t="224662" x="8931275" y="5573713"/>
          <p14:tracePt t="224669" x="9097963" y="5573713"/>
          <p14:tracePt t="224677" x="9258300" y="5565775"/>
          <p14:tracePt t="224685" x="9424988" y="5565775"/>
          <p14:tracePt t="224692" x="9575800" y="5565775"/>
          <p14:tracePt t="224700" x="9736138" y="5565775"/>
          <p14:tracePt t="224708" x="9855200" y="5573713"/>
          <p14:tracePt t="224717" x="9991725" y="5573713"/>
          <p14:tracePt t="224726" x="10110788" y="5581650"/>
          <p14:tracePt t="224733" x="10221913" y="5589588"/>
          <p14:tracePt t="224749" x="10366375" y="5613400"/>
          <p14:tracePt t="224756" x="10414000" y="5621338"/>
          <p14:tracePt t="224764" x="10461625" y="5629275"/>
          <p14:tracePt t="224772" x="10501313" y="5637213"/>
          <p14:tracePt t="224781" x="10548938" y="5653088"/>
          <p14:tracePt t="224789" x="10588625" y="5662613"/>
          <p14:tracePt t="224798" x="10629900" y="5670550"/>
          <p14:tracePt t="224804" x="10669588" y="5686425"/>
          <p14:tracePt t="224812" x="10725150" y="5694363"/>
          <p14:tracePt t="224819" x="10780713" y="5702300"/>
          <p14:tracePt t="224829" x="10836275" y="5710238"/>
          <p14:tracePt t="224836" x="10883900" y="5718175"/>
          <p14:tracePt t="224845" x="10923588" y="5726113"/>
          <p14:tracePt t="224852" x="10971213" y="5726113"/>
          <p14:tracePt t="224860" x="11004550" y="5726113"/>
          <p14:tracePt t="224868" x="11044238" y="5726113"/>
          <p14:tracePt t="224876" x="11091863" y="5726113"/>
          <p14:tracePt t="224885" x="11107738" y="5726113"/>
          <p14:tracePt t="224893" x="11139488" y="5726113"/>
          <p14:tracePt t="224902" x="11163300" y="5726113"/>
          <p14:tracePt t="224909" x="11187113" y="5726113"/>
          <p14:tracePt t="224916" x="11210925" y="5726113"/>
          <p14:tracePt t="224932" x="11258550" y="5734050"/>
          <p14:tracePt t="224941" x="11274425" y="5734050"/>
          <p14:tracePt t="224949" x="11290300" y="5734050"/>
          <p14:tracePt t="224958" x="11306175" y="5734050"/>
          <p14:tracePt t="224964" x="11331575" y="5741988"/>
          <p14:tracePt t="224973" x="11347450" y="5741988"/>
          <p14:tracePt t="224982" x="11379200" y="5741988"/>
          <p14:tracePt t="224990" x="11395075" y="5741988"/>
          <p14:tracePt t="224998" x="11418888" y="5741988"/>
          <p14:tracePt t="225005" x="11442700" y="5741988"/>
          <p14:tracePt t="225013" x="11466513" y="5734050"/>
          <p14:tracePt t="225020" x="11490325" y="5726113"/>
          <p14:tracePt t="225029" x="11514138" y="5726113"/>
          <p14:tracePt t="225045" x="11530013" y="5718175"/>
          <p14:tracePt t="225053" x="11537950" y="5718175"/>
          <p14:tracePt t="225060" x="11545888" y="5718175"/>
          <p14:tracePt t="225085" x="11553825" y="5710238"/>
          <p14:tracePt t="225100" x="11561763" y="5702300"/>
          <p14:tracePt t="225126" x="11569700" y="5702300"/>
          <p14:tracePt t="225141" x="11577638" y="5702300"/>
          <p14:tracePt t="225156" x="11585575" y="5694363"/>
          <p14:tracePt t="225182" x="11593513" y="5686425"/>
          <p14:tracePt t="225702" x="11585575" y="5686425"/>
          <p14:tracePt t="225733" x="11577638" y="5686425"/>
          <p14:tracePt t="225758" x="11569700" y="5686425"/>
          <p14:tracePt t="225772" x="11561763" y="5686425"/>
          <p14:tracePt t="225788" x="11553825" y="5686425"/>
          <p14:tracePt t="225805" x="11545888" y="5686425"/>
          <p14:tracePt t="225814" x="11537950" y="5686425"/>
          <p14:tracePt t="225829" x="11530013" y="5686425"/>
          <p14:tracePt t="225837" x="11522075" y="5686425"/>
          <p14:tracePt t="225845" x="11506200" y="5678488"/>
          <p14:tracePt t="225852" x="11498263" y="5670550"/>
          <p14:tracePt t="225861" x="11474450" y="5662613"/>
          <p14:tracePt t="225870" x="11450638" y="5645150"/>
          <p14:tracePt t="225878" x="11426825" y="5637213"/>
          <p14:tracePt t="225884" x="11403013" y="5629275"/>
          <p14:tracePt t="225892" x="11371263" y="5621338"/>
          <p14:tracePt t="225900" x="11347450" y="5613400"/>
          <p14:tracePt t="225910" x="11306175" y="5605463"/>
          <p14:tracePt t="225918" x="11266488" y="5597525"/>
          <p14:tracePt t="225926" x="11234738" y="5589588"/>
          <p14:tracePt t="225934" x="11187113" y="5581650"/>
          <p14:tracePt t="225940" x="11155363" y="5573713"/>
          <p14:tracePt t="225948" x="11107738" y="5565775"/>
          <p14:tracePt t="225957" x="11060113" y="5557838"/>
          <p14:tracePt t="225964" x="11004550" y="5541963"/>
          <p14:tracePt t="225974" x="10939463" y="5534025"/>
          <p14:tracePt t="225982" x="10883900" y="5518150"/>
          <p14:tracePt t="225989" x="10820400" y="5510213"/>
          <p14:tracePt t="225997" x="10764838" y="5502275"/>
          <p14:tracePt t="226004" x="10701338" y="5494338"/>
          <p14:tracePt t="226012" x="10645775" y="5486400"/>
          <p14:tracePt t="226021" x="10588625" y="5486400"/>
          <p14:tracePt t="226028" x="10533063" y="5486400"/>
          <p14:tracePt t="226037" x="10501313" y="5486400"/>
          <p14:tracePt t="226045" x="10469563" y="5486400"/>
          <p14:tracePt t="226054" x="10437813" y="5486400"/>
          <p14:tracePt t="226060" x="10421938" y="5486400"/>
          <p14:tracePt t="226068" x="10406063" y="5486400"/>
          <p14:tracePt t="226076" x="10398125" y="5486400"/>
          <p14:tracePt t="226085" x="10382250" y="5486400"/>
          <p14:tracePt t="226094" x="10374313" y="5486400"/>
          <p14:tracePt t="226101" x="10358438" y="5486400"/>
          <p14:tracePt t="226109" x="10350500" y="5486400"/>
          <p14:tracePt t="226117" x="10326688" y="5486400"/>
          <p14:tracePt t="226123" x="10310813" y="5486400"/>
          <p14:tracePt t="226132" x="10279063" y="5486400"/>
          <p14:tracePt t="226141" x="10253663" y="5486400"/>
          <p14:tracePt t="226150" x="10213975" y="5486400"/>
          <p14:tracePt t="226157" x="10166350" y="5486400"/>
          <p14:tracePt t="226164" x="10134600" y="5486400"/>
          <p14:tracePt t="226172" x="10086975" y="5486400"/>
          <p14:tracePt t="226180" x="10055225" y="5486400"/>
          <p14:tracePt t="226188" x="10031413" y="5486400"/>
          <p14:tracePt t="226197" x="10007600" y="5486400"/>
          <p14:tracePt t="226206" x="9991725" y="5486400"/>
          <p14:tracePt t="226213" x="9975850" y="5486400"/>
          <p14:tracePt t="227526" x="9967913" y="5486400"/>
          <p14:tracePt t="227533" x="9959975" y="5486400"/>
          <p14:tracePt t="227758" x="9944100" y="5486400"/>
          <p14:tracePt t="227773" x="9944100" y="5494338"/>
          <p14:tracePt t="227798" x="9936163" y="5494338"/>
          <p14:tracePt t="227806" x="9926638" y="5494338"/>
          <p14:tracePt t="227813" x="9910763" y="5502275"/>
          <p14:tracePt t="227821" x="9902825" y="5502275"/>
          <p14:tracePt t="227830" x="9886950" y="5502275"/>
          <p14:tracePt t="227837" x="9879013" y="5502275"/>
          <p14:tracePt t="227845" x="9863138" y="5510213"/>
          <p14:tracePt t="227853" x="9855200" y="5510213"/>
          <p14:tracePt t="227862" x="9847263" y="5518150"/>
          <p14:tracePt t="227869" x="9839325" y="5518150"/>
          <p14:tracePt t="227878" x="9823450" y="5518150"/>
          <p14:tracePt t="227892" x="9799638" y="5518150"/>
          <p14:tracePt t="227900" x="9791700" y="5526088"/>
          <p14:tracePt t="227910" x="9783763" y="5526088"/>
          <p14:tracePt t="227917" x="9775825" y="5534025"/>
          <p14:tracePt t="227926" x="9767888" y="5534025"/>
          <p14:tracePt t="227934" x="9752013" y="5541963"/>
          <p14:tracePt t="227949" x="9736138" y="5549900"/>
          <p14:tracePt t="227956" x="9728200" y="5557838"/>
          <p14:tracePt t="227966" x="9712325" y="5565775"/>
          <p14:tracePt t="227972" x="9704388" y="5581650"/>
          <p14:tracePt t="227981" x="9696450" y="5589588"/>
          <p14:tracePt t="227990" x="9688513" y="5605463"/>
          <p14:tracePt t="227997" x="9672638" y="5613400"/>
          <p14:tracePt t="228005" x="9672638" y="5621338"/>
          <p14:tracePt t="228014" x="9664700" y="5629275"/>
          <p14:tracePt t="228021" x="9656763" y="5629275"/>
          <p14:tracePt t="228029" x="9656763" y="5637213"/>
          <p14:tracePt t="228046" x="9640888" y="5645150"/>
          <p14:tracePt t="228062" x="9640888" y="5653088"/>
          <p14:tracePt t="228069" x="9625013" y="5662613"/>
          <p14:tracePt t="228078" x="9609138" y="5678488"/>
          <p14:tracePt t="228086" x="9609138" y="5686425"/>
          <p14:tracePt t="228093" x="9593263" y="5702300"/>
          <p14:tracePt t="228101" x="9585325" y="5726113"/>
          <p14:tracePt t="228110" x="9567863" y="5741988"/>
          <p14:tracePt t="228119" x="9536113" y="5773738"/>
          <p14:tracePt t="228126" x="9520238" y="5789613"/>
          <p14:tracePt t="228133" x="9504363" y="5821363"/>
          <p14:tracePt t="228141" x="9488488" y="5837238"/>
          <p14:tracePt t="228149" x="9464675" y="5876925"/>
          <p14:tracePt t="228157" x="9432925" y="5916613"/>
          <p14:tracePt t="228165" x="9409113" y="5948363"/>
          <p14:tracePt t="228174" x="9401175" y="5972175"/>
          <p14:tracePt t="228180" x="9393238" y="5980113"/>
          <p14:tracePt t="228189" x="9393238" y="5995988"/>
          <p14:tracePt t="228198" x="9385300" y="6013450"/>
          <p14:tracePt t="228205" x="9385300" y="6029325"/>
          <p14:tracePt t="228214" x="9385300" y="6045200"/>
          <p14:tracePt t="228221" x="9385300" y="6053138"/>
          <p14:tracePt t="228229" x="9385300" y="6061075"/>
          <p14:tracePt t="228236" x="9385300" y="6076950"/>
          <p14:tracePt t="228244" x="9385300" y="6084888"/>
          <p14:tracePt t="228253" x="9385300" y="6100763"/>
          <p14:tracePt t="228262" x="9385300" y="6108700"/>
          <p14:tracePt t="228269" x="9385300" y="6116638"/>
          <p14:tracePt t="228278" x="9393238" y="6132513"/>
          <p14:tracePt t="228285" x="9393238" y="6140450"/>
          <p14:tracePt t="228292" x="9393238" y="6156325"/>
          <p14:tracePt t="228300" x="9401175" y="6180138"/>
          <p14:tracePt t="228309" x="9409113" y="6196013"/>
          <p14:tracePt t="228318" x="9409113" y="6211888"/>
          <p14:tracePt t="228325" x="9417050" y="6227763"/>
          <p14:tracePt t="228333" x="9424988" y="6243638"/>
          <p14:tracePt t="228341" x="9440863" y="6275388"/>
          <p14:tracePt t="228349" x="9448800" y="6299200"/>
          <p14:tracePt t="228356" x="9456738" y="6315075"/>
          <p14:tracePt t="228365" x="9472613" y="6338888"/>
          <p14:tracePt t="228374" x="9488488" y="6364288"/>
          <p14:tracePt t="228381" x="9504363" y="6388100"/>
          <p14:tracePt t="228390" x="9520238" y="6403975"/>
          <p14:tracePt t="228397" x="9536113" y="6419850"/>
          <p14:tracePt t="228404" x="9551988" y="6435725"/>
          <p14:tracePt t="228413" x="9575800" y="6451600"/>
          <p14:tracePt t="228421" x="9585325" y="6459538"/>
          <p14:tracePt t="228429" x="9617075" y="6475413"/>
          <p14:tracePt t="228437" x="9632950" y="6483350"/>
          <p14:tracePt t="228447" x="9648825" y="6491288"/>
          <p14:tracePt t="228454" x="9672638" y="6491288"/>
          <p14:tracePt t="228461" x="9696450" y="6499225"/>
          <p14:tracePt t="228469" x="9728200" y="6515100"/>
          <p14:tracePt t="228477" x="9752013" y="6523038"/>
          <p14:tracePt t="228486" x="9783763" y="6530975"/>
          <p14:tracePt t="228493" x="9815513" y="6538913"/>
          <p14:tracePt t="228501" x="9855200" y="6538913"/>
          <p14:tracePt t="228510" x="9886950" y="6546850"/>
          <p14:tracePt t="228517" x="9910763" y="6554788"/>
          <p14:tracePt t="228524" x="9944100" y="6554788"/>
          <p14:tracePt t="228534" x="9983788" y="6554788"/>
          <p14:tracePt t="228541" x="10023475" y="6554788"/>
          <p14:tracePt t="228550" x="10063163" y="6554788"/>
          <p14:tracePt t="228558" x="10102850" y="6554788"/>
          <p14:tracePt t="228566" x="10118725" y="6554788"/>
          <p14:tracePt t="228574" x="10150475" y="6546850"/>
          <p14:tracePt t="228580" x="10182225" y="6538913"/>
          <p14:tracePt t="228588" x="10221913" y="6523038"/>
          <p14:tracePt t="228597" x="10237788" y="6515100"/>
          <p14:tracePt t="228605" x="10269538" y="6491288"/>
          <p14:tracePt t="228615" x="10287000" y="6475413"/>
          <p14:tracePt t="228621" x="10302875" y="6459538"/>
          <p14:tracePt t="228629" x="10318750" y="6435725"/>
          <p14:tracePt t="228638" x="10326688" y="6419850"/>
          <p14:tracePt t="228645" x="10342563" y="6388100"/>
          <p14:tracePt t="228653" x="10350500" y="6364288"/>
          <p14:tracePt t="228661" x="10358438" y="6338888"/>
          <p14:tracePt t="228670" x="10366375" y="6315075"/>
          <p14:tracePt t="228677" x="10366375" y="6283325"/>
          <p14:tracePt t="228685" x="10374313" y="6267450"/>
          <p14:tracePt t="228694" x="10374313" y="6235700"/>
          <p14:tracePt t="228701" x="10374313" y="6219825"/>
          <p14:tracePt t="228710" x="10374313" y="6203950"/>
          <p14:tracePt t="228717" x="10374313" y="6180138"/>
          <p14:tracePt t="228725" x="10374313" y="6164263"/>
          <p14:tracePt t="228733" x="10374313" y="6148388"/>
          <p14:tracePt t="228741" x="10366375" y="6140450"/>
          <p14:tracePt t="228749" x="10358438" y="6124575"/>
          <p14:tracePt t="228756" x="10350500" y="6108700"/>
          <p14:tracePt t="228765" x="10342563" y="6092825"/>
          <p14:tracePt t="228774" x="10334625" y="6084888"/>
          <p14:tracePt t="228782" x="10326688" y="6076950"/>
          <p14:tracePt t="228789" x="10318750" y="6061075"/>
          <p14:tracePt t="228797" x="10310813" y="6061075"/>
          <p14:tracePt t="228805" x="10294938" y="6045200"/>
          <p14:tracePt t="228812" x="10279063" y="6029325"/>
          <p14:tracePt t="228821" x="10261600" y="6013450"/>
          <p14:tracePt t="228829" x="10245725" y="5995988"/>
          <p14:tracePt t="228837" x="10229850" y="5980113"/>
          <p14:tracePt t="228846" x="10213975" y="5964238"/>
          <p14:tracePt t="228852" x="10190163" y="5948363"/>
          <p14:tracePt t="228860" x="10158413" y="5932488"/>
          <p14:tracePt t="228870" x="10126663" y="5908675"/>
          <p14:tracePt t="228877" x="10094913" y="5892800"/>
          <p14:tracePt t="228885" x="10055225" y="5876925"/>
          <p14:tracePt t="228894" x="10023475" y="5861050"/>
          <p14:tracePt t="228901" x="9991725" y="5853113"/>
          <p14:tracePt t="228910" x="9944100" y="5845175"/>
          <p14:tracePt t="228917" x="9910763" y="5829300"/>
          <p14:tracePt t="228925" x="9886950" y="5821363"/>
          <p14:tracePt t="228932" x="9855200" y="5805488"/>
          <p14:tracePt t="228943" x="9831388" y="5805488"/>
          <p14:tracePt t="228950" x="9783763" y="5797550"/>
          <p14:tracePt t="228957" x="9752013" y="5789613"/>
          <p14:tracePt t="228965" x="9720263" y="5789613"/>
          <p14:tracePt t="228974" x="9680575" y="5789613"/>
          <p14:tracePt t="228980" x="9648825" y="5789613"/>
          <p14:tracePt t="228988" x="9625013" y="5789613"/>
          <p14:tracePt t="228998" x="9585325" y="5789613"/>
          <p14:tracePt t="229006" x="9551988" y="5789613"/>
          <p14:tracePt t="229013" x="9520238" y="5797550"/>
          <p14:tracePt t="229022" x="9480550" y="5813425"/>
          <p14:tracePt t="229030" x="9464675" y="5813425"/>
          <p14:tracePt t="229038" x="9432925" y="5837238"/>
          <p14:tracePt t="229045" x="9417050" y="5845175"/>
          <p14:tracePt t="229053" x="9401175" y="5853113"/>
          <p14:tracePt t="229062" x="9377363" y="5868988"/>
          <p14:tracePt t="229069" x="9361488" y="5884863"/>
          <p14:tracePt t="229079" x="9353550" y="5892800"/>
          <p14:tracePt t="229085" x="9345613" y="5900738"/>
          <p14:tracePt t="229093" x="9329738" y="5916613"/>
          <p14:tracePt t="229100" x="9321800" y="5932488"/>
          <p14:tracePt t="229110" x="9313863" y="5948363"/>
          <p14:tracePt t="229117" x="9305925" y="5964238"/>
          <p14:tracePt t="229125" x="9305925" y="5980113"/>
          <p14:tracePt t="229134" x="9297988" y="6005513"/>
          <p14:tracePt t="229142" x="9297988" y="6021388"/>
          <p14:tracePt t="229148" x="9297988" y="6045200"/>
          <p14:tracePt t="229157" x="9290050" y="6061075"/>
          <p14:tracePt t="229165" x="9290050" y="6076950"/>
          <p14:tracePt t="229174" x="9290050" y="6092825"/>
          <p14:tracePt t="229181" x="9297988" y="6116638"/>
          <p14:tracePt t="229190" x="9305925" y="6132513"/>
          <p14:tracePt t="229198" x="9305925" y="6140450"/>
          <p14:tracePt t="229207" x="9313863" y="6148388"/>
          <p14:tracePt t="229213" x="9321800" y="6164263"/>
          <p14:tracePt t="229221" x="9329738" y="6172200"/>
          <p14:tracePt t="229230" x="9337675" y="6180138"/>
          <p14:tracePt t="229237" x="9345613" y="6196013"/>
          <p14:tracePt t="229245" x="9353550" y="6203950"/>
          <p14:tracePt t="229254" x="9361488" y="6211888"/>
          <p14:tracePt t="229262" x="9377363" y="6219825"/>
          <p14:tracePt t="229268" x="9377363" y="6227763"/>
          <p14:tracePt t="229277" x="9393238" y="6235700"/>
          <p14:tracePt t="229285" x="9401175" y="6243638"/>
          <p14:tracePt t="229294" x="9409113" y="6243638"/>
          <p14:tracePt t="229302" x="9432925" y="6251575"/>
          <p14:tracePt t="229310" x="9448800" y="6251575"/>
          <p14:tracePt t="229317" x="9456738" y="6259513"/>
          <p14:tracePt t="229325" x="9472613" y="6267450"/>
          <p14:tracePt t="229333" x="9488488" y="6267450"/>
          <p14:tracePt t="229342" x="9504363" y="6275388"/>
          <p14:tracePt t="229349" x="9520238" y="6275388"/>
          <p14:tracePt t="229358" x="9536113" y="6291263"/>
          <p14:tracePt t="229365" x="9551988" y="6291263"/>
          <p14:tracePt t="229374" x="9567863" y="6307138"/>
          <p14:tracePt t="229381" x="9593263" y="6307138"/>
          <p14:tracePt t="229389" x="9617075" y="6315075"/>
          <p14:tracePt t="229397" x="9632950" y="6323013"/>
          <p14:tracePt t="229406" x="9648825" y="6323013"/>
          <p14:tracePt t="229413" x="9672638" y="6330950"/>
          <p14:tracePt t="229422" x="9688513" y="6330950"/>
          <p14:tracePt t="229430" x="9704388" y="6330950"/>
          <p14:tracePt t="229437" x="9720263" y="6338888"/>
          <p14:tracePt t="229445" x="9752013" y="6338888"/>
          <p14:tracePt t="229453" x="9767888" y="6338888"/>
          <p14:tracePt t="229462" x="9783763" y="6338888"/>
          <p14:tracePt t="229470" x="9807575" y="6338888"/>
          <p14:tracePt t="229478" x="9831388" y="6338888"/>
          <p14:tracePt t="229485" x="9839325" y="6330950"/>
          <p14:tracePt t="229493" x="9863138" y="6330950"/>
          <p14:tracePt t="229501" x="9879013" y="6323013"/>
          <p14:tracePt t="229510" x="9894888" y="6323013"/>
          <p14:tracePt t="229517" x="9910763" y="6315075"/>
          <p14:tracePt t="229527" x="9936163" y="6315075"/>
          <p14:tracePt t="229534" x="9959975" y="6299200"/>
          <p14:tracePt t="229542" x="9975850" y="6291263"/>
          <p14:tracePt t="229550" x="9983788" y="6291263"/>
          <p14:tracePt t="229557" x="10007600" y="6275388"/>
          <p14:tracePt t="229566" x="10023475" y="6267450"/>
          <p14:tracePt t="229582" x="10055225" y="6251575"/>
          <p14:tracePt t="229589" x="10086975" y="6227763"/>
          <p14:tracePt t="229597" x="10102850" y="6211888"/>
          <p14:tracePt t="229606" x="10110788" y="6196013"/>
          <p14:tracePt t="229614" x="10118725" y="6180138"/>
          <p14:tracePt t="229621" x="10134600" y="6164263"/>
          <p14:tracePt t="229630" x="10142538" y="6148388"/>
          <p14:tracePt t="229637" x="10142538" y="6132513"/>
          <p14:tracePt t="229645" x="10150475" y="6124575"/>
          <p14:tracePt t="229654" x="10142538" y="6100763"/>
          <p14:tracePt t="229669" x="10134600" y="6084888"/>
          <p14:tracePt t="229679" x="10126663" y="6076950"/>
          <p14:tracePt t="229685" x="10110788" y="6061075"/>
          <p14:tracePt t="229693" x="10102850" y="6053138"/>
          <p14:tracePt t="229702" x="10086975" y="6045200"/>
          <p14:tracePt t="229708" x="10079038" y="6037263"/>
          <p14:tracePt t="229717" x="10063163" y="6029325"/>
          <p14:tracePt t="229734" x="10047288" y="6021388"/>
          <p14:tracePt t="229741" x="10031413" y="6013450"/>
          <p14:tracePt t="229750" x="10015538" y="5995988"/>
          <p14:tracePt t="229758" x="9991725" y="5988050"/>
          <p14:tracePt t="229765" x="9975850" y="5980113"/>
          <p14:tracePt t="229775" x="9944100" y="5964238"/>
          <p14:tracePt t="229782" x="9918700" y="5956300"/>
          <p14:tracePt t="229789" x="9894888" y="5948363"/>
          <p14:tracePt t="229806" x="9847263" y="5932488"/>
          <p14:tracePt t="229813" x="9775825" y="5916613"/>
          <p14:tracePt t="229821" x="9728200" y="5908675"/>
          <p14:tracePt t="229829" x="9696450" y="5900738"/>
          <p14:tracePt t="229836" x="9664700" y="5892800"/>
          <p14:tracePt t="229846" x="9617075" y="5884863"/>
          <p14:tracePt t="229854" x="9575800" y="5884863"/>
          <p14:tracePt t="229862" x="9544050" y="5884863"/>
          <p14:tracePt t="229869" x="9528175" y="5884863"/>
          <p14:tracePt t="229878" x="9496425" y="5884863"/>
          <p14:tracePt t="229886" x="9480550" y="5884863"/>
          <p14:tracePt t="229894" x="9456738" y="5892800"/>
          <p14:tracePt t="229900" x="9432925" y="5908675"/>
          <p14:tracePt t="229910" x="9409113" y="5916613"/>
          <p14:tracePt t="229916" x="9393238" y="5924550"/>
          <p14:tracePt t="229926" x="9369425" y="5948363"/>
          <p14:tracePt t="229933" x="9353550" y="5956300"/>
          <p14:tracePt t="229941" x="9329738" y="5972175"/>
          <p14:tracePt t="229950" x="9313863" y="5988050"/>
          <p14:tracePt t="229958" x="9305925" y="5995988"/>
          <p14:tracePt t="229965" x="9290050" y="6013450"/>
          <p14:tracePt t="229974" x="9282113" y="6021388"/>
          <p14:tracePt t="229981" x="9266238" y="6045200"/>
          <p14:tracePt t="229989" x="9258300" y="6061075"/>
          <p14:tracePt t="229998" x="9250363" y="6076950"/>
          <p14:tracePt t="230005" x="9250363" y="6100763"/>
          <p14:tracePt t="230013" x="9242425" y="6116638"/>
          <p14:tracePt t="230021" x="9242425" y="6132513"/>
          <p14:tracePt t="230030" x="9242425" y="6148388"/>
          <p14:tracePt t="230037" x="9242425" y="6172200"/>
          <p14:tracePt t="230045" x="9242425" y="6188075"/>
          <p14:tracePt t="230053" x="9242425" y="6203950"/>
          <p14:tracePt t="230062" x="9250363" y="6227763"/>
          <p14:tracePt t="230068" x="9258300" y="6243638"/>
          <p14:tracePt t="230077" x="9266238" y="6267450"/>
          <p14:tracePt t="230085" x="9282113" y="6283325"/>
          <p14:tracePt t="230093" x="9290050" y="6299200"/>
          <p14:tracePt t="230101" x="9297988" y="6315075"/>
          <p14:tracePt t="230109" x="9313863" y="6330950"/>
          <p14:tracePt t="230117" x="9321800" y="6338888"/>
          <p14:tracePt t="230125" x="9337675" y="6356350"/>
          <p14:tracePt t="230133" x="9353550" y="6372225"/>
          <p14:tracePt t="230141" x="9361488" y="6380163"/>
          <p14:tracePt t="230150" x="9377363" y="6396038"/>
          <p14:tracePt t="230158" x="9385300" y="6403975"/>
          <p14:tracePt t="230165" x="9401175" y="6411913"/>
          <p14:tracePt t="230174" x="9409113" y="6419850"/>
          <p14:tracePt t="230181" x="9424988" y="6427788"/>
          <p14:tracePt t="230189" x="9440863" y="6435725"/>
          <p14:tracePt t="230197" x="9456738" y="6443663"/>
          <p14:tracePt t="230205" x="9472613" y="6451600"/>
          <p14:tracePt t="230213" x="9496425" y="6451600"/>
          <p14:tracePt t="230221" x="9504363" y="6451600"/>
          <p14:tracePt t="230229" x="9536113" y="6467475"/>
          <p14:tracePt t="230237" x="9551988" y="6467475"/>
          <p14:tracePt t="230245" x="9575800" y="6483350"/>
          <p14:tracePt t="230253" x="9601200" y="6483350"/>
          <p14:tracePt t="230262" x="9632950" y="6499225"/>
          <p14:tracePt t="230269" x="9664700" y="6507163"/>
          <p14:tracePt t="230278" x="9704388" y="6515100"/>
          <p14:tracePt t="230287" x="9736138" y="6523038"/>
          <p14:tracePt t="230295" x="9783763" y="6523038"/>
          <p14:tracePt t="230301" x="9807575" y="6523038"/>
          <p14:tracePt t="230310" x="9847263" y="6523038"/>
          <p14:tracePt t="230317" x="9879013" y="6523038"/>
          <p14:tracePt t="230327" x="9910763" y="6523038"/>
          <p14:tracePt t="230334" x="9944100" y="6515100"/>
          <p14:tracePt t="230342" x="9967913" y="6507163"/>
          <p14:tracePt t="230351" x="9991725" y="6499225"/>
          <p14:tracePt t="230359" x="10015538" y="6483350"/>
          <p14:tracePt t="230365" x="10047288" y="6459538"/>
          <p14:tracePt t="230374" x="10063163" y="6451600"/>
          <p14:tracePt t="230381" x="10086975" y="6419850"/>
          <p14:tracePt t="230389" x="10102850" y="6403975"/>
          <p14:tracePt t="230398" x="10110788" y="6380163"/>
          <p14:tracePt t="230405" x="10126663" y="6338888"/>
          <p14:tracePt t="230412" x="10126663" y="6315075"/>
          <p14:tracePt t="230422" x="10126663" y="6283325"/>
          <p14:tracePt t="230429" x="10126663" y="6251575"/>
          <p14:tracePt t="230437" x="10126663" y="6235700"/>
          <p14:tracePt t="230446" x="10126663" y="6203950"/>
          <p14:tracePt t="230453" x="10118725" y="6188075"/>
          <p14:tracePt t="230461" x="10110788" y="6164263"/>
          <p14:tracePt t="230469" x="10094913" y="6140450"/>
          <p14:tracePt t="230485" x="10086975" y="6124575"/>
          <p14:tracePt t="230493" x="10071100" y="6100763"/>
          <p14:tracePt t="230501" x="10063163" y="6092825"/>
          <p14:tracePt t="230509" x="10055225" y="6084888"/>
          <p14:tracePt t="230517" x="10039350" y="6076950"/>
          <p14:tracePt t="230526" x="10023475" y="6061075"/>
          <p14:tracePt t="230534" x="10007600" y="6053138"/>
          <p14:tracePt t="230541" x="9999663" y="6053138"/>
          <p14:tracePt t="230549" x="9975850" y="6045200"/>
          <p14:tracePt t="230560" x="9959975" y="6037263"/>
          <p14:tracePt t="230565" x="9944100" y="6029325"/>
          <p14:tracePt t="230573" x="9918700" y="6021388"/>
          <p14:tracePt t="230581" x="9894888" y="6013450"/>
          <p14:tracePt t="230590" x="9871075" y="6013450"/>
          <p14:tracePt t="230598" x="9839325" y="6005513"/>
          <p14:tracePt t="230605" x="9799638" y="5995988"/>
          <p14:tracePt t="230613" x="9767888" y="5995988"/>
          <p14:tracePt t="230621" x="9728200" y="5988050"/>
          <p14:tracePt t="230628" x="9704388" y="5980113"/>
          <p14:tracePt t="230638" x="9664700" y="5980113"/>
          <p14:tracePt t="230645" x="9625013" y="5980113"/>
          <p14:tracePt t="230653" x="9567863" y="5988050"/>
          <p14:tracePt t="230662" x="9544050" y="5988050"/>
          <p14:tracePt t="230669" x="9512300" y="6005513"/>
          <p14:tracePt t="230678" x="9488488" y="6013450"/>
          <p14:tracePt t="230685" x="9456738" y="6021388"/>
          <p14:tracePt t="230693" x="9432925" y="6037263"/>
          <p14:tracePt t="230701" x="9409113" y="6045200"/>
          <p14:tracePt t="230710" x="9393238" y="6061075"/>
          <p14:tracePt t="230717" x="9377363" y="6076950"/>
          <p14:tracePt t="230726" x="9369425" y="6084888"/>
          <p14:tracePt t="230733" x="9361488" y="6100763"/>
          <p14:tracePt t="230742" x="9353550" y="6116638"/>
          <p14:tracePt t="230750" x="9353550" y="6132513"/>
          <p14:tracePt t="230758" x="9353550" y="6156325"/>
          <p14:tracePt t="230766" x="9345613" y="6180138"/>
          <p14:tracePt t="230774" x="9345613" y="6188075"/>
          <p14:tracePt t="230782" x="9353550" y="6211888"/>
          <p14:tracePt t="230789" x="9353550" y="6227763"/>
          <p14:tracePt t="230797" x="9361488" y="6243638"/>
          <p14:tracePt t="230806" x="9369425" y="6251575"/>
          <p14:tracePt t="230814" x="9377363" y="6267450"/>
          <p14:tracePt t="230821" x="9385300" y="6283325"/>
          <p14:tracePt t="230830" x="9385300" y="6291263"/>
          <p14:tracePt t="230838" x="9401175" y="6307138"/>
          <p14:tracePt t="230845" x="9409113" y="6315075"/>
          <p14:tracePt t="230853" x="9424988" y="6330950"/>
          <p14:tracePt t="230862" x="9440863" y="6330950"/>
          <p14:tracePt t="230869" x="9448800" y="6330950"/>
          <p14:tracePt t="230878" x="9456738" y="6338888"/>
          <p14:tracePt t="230885" x="9472613" y="6338888"/>
          <p14:tracePt t="230894" x="9480550" y="6338888"/>
          <p14:tracePt t="230902" x="9496425" y="6348413"/>
          <p14:tracePt t="230911" x="9504363" y="6348413"/>
          <p14:tracePt t="230927" x="9512300" y="6348413"/>
          <p14:tracePt t="230934" x="9520238" y="6348413"/>
          <p14:tracePt t="230949" x="9536113" y="6356350"/>
          <p14:tracePt t="230981" x="9551988" y="6364288"/>
          <p14:tracePt t="231007" x="9567863" y="6364288"/>
          <p14:tracePt t="231310" x="9559925" y="6364288"/>
          <p14:tracePt t="231341" x="9551988" y="6364288"/>
          <p14:tracePt t="231630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70435-6B06-4C74-9A5B-2947E0D4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 Pinch Valves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F1A1A-BA8B-457E-8B48-B2F313F8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436" y="2932981"/>
            <a:ext cx="4196059" cy="3925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C2365-948D-4335-B567-76E65C70A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5" y="4129778"/>
            <a:ext cx="2590476" cy="242857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0C0B80-78FC-40E7-BD40-6CAB5FC529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No contact with air </a:t>
            </a:r>
          </a:p>
          <a:p>
            <a:pPr lvl="1"/>
            <a:r>
              <a:rPr lang="en-US" dirty="0"/>
              <a:t>No need for sterilization after use</a:t>
            </a:r>
          </a:p>
          <a:p>
            <a:pPr lvl="1"/>
            <a:r>
              <a:rPr lang="en-US" dirty="0"/>
              <a:t>Particular application: expiratory valve</a:t>
            </a:r>
          </a:p>
          <a:p>
            <a:r>
              <a:rPr lang="en-US" dirty="0"/>
              <a:t>Proportional control of flow</a:t>
            </a:r>
          </a:p>
        </p:txBody>
      </p:sp>
      <p:pic>
        <p:nvPicPr>
          <p:cNvPr id="14" name="Content Placeholder 11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D0E06889-444D-4E37-889C-7745C87A1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22" y="3848100"/>
            <a:ext cx="4535458" cy="21028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CA25A9-71FB-482D-A747-A1FE699A2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46"/>
    </mc:Choice>
    <mc:Fallback>
      <p:transition spd="slow" advTm="104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454" x="10556875" y="6140450"/>
          <p14:tracePt t="10607" x="10556875" y="6132513"/>
          <p14:tracePt t="10623" x="10572750" y="6100763"/>
          <p14:tracePt t="10629" x="10580688" y="6076950"/>
          <p14:tracePt t="10639" x="10596563" y="6037263"/>
          <p14:tracePt t="10647" x="10604500" y="6013450"/>
          <p14:tracePt t="10656" x="10620375" y="5964238"/>
          <p14:tracePt t="10671" x="10653713" y="5876925"/>
          <p14:tracePt t="10679" x="10669588" y="5845175"/>
          <p14:tracePt t="10687" x="10669588" y="5797550"/>
          <p14:tracePt t="10694" x="10685463" y="5726113"/>
          <p14:tracePt t="10703" x="10693400" y="5678488"/>
          <p14:tracePt t="10710" x="10701338" y="5613400"/>
          <p14:tracePt t="10718" x="10709275" y="5557838"/>
          <p14:tracePt t="10727" x="10717213" y="5510213"/>
          <p14:tracePt t="10734" x="10725150" y="5446713"/>
          <p14:tracePt t="10742" x="10725150" y="5367338"/>
          <p14:tracePt t="10750" x="10733088" y="5302250"/>
          <p14:tracePt t="10759" x="10733088" y="5238750"/>
          <p14:tracePt t="10767" x="10733088" y="5167313"/>
          <p14:tracePt t="10774" x="10733088" y="5111750"/>
          <p14:tracePt t="10782" x="10725150" y="5056188"/>
          <p14:tracePt t="10790" x="10725150" y="4992688"/>
          <p14:tracePt t="10798" x="10717213" y="4943475"/>
          <p14:tracePt t="10806" x="10709275" y="4887913"/>
          <p14:tracePt t="10815" x="10701338" y="4840288"/>
          <p14:tracePt t="10823" x="10701338" y="4776788"/>
          <p14:tracePt t="10832" x="10685463" y="4729163"/>
          <p14:tracePt t="10839" x="10677525" y="4681538"/>
          <p14:tracePt t="10847" x="10661650" y="4616450"/>
          <p14:tracePt t="10855" x="10645775" y="4568825"/>
          <p14:tracePt t="10861" x="10629900" y="4521200"/>
          <p14:tracePt t="10870" x="10612438" y="4481513"/>
          <p14:tracePt t="10879" x="10596563" y="4433888"/>
          <p14:tracePt t="10887" x="10580688" y="4394200"/>
          <p14:tracePt t="10895" x="10556875" y="4362450"/>
          <p14:tracePt t="10903" x="10533063" y="4314825"/>
          <p14:tracePt t="10911" x="10509250" y="4281488"/>
          <p14:tracePt t="10918" x="10485438" y="4257675"/>
          <p14:tracePt t="10927" x="10469563" y="4225925"/>
          <p14:tracePt t="10935" x="10445750" y="4202113"/>
          <p14:tracePt t="10942" x="10429875" y="4186238"/>
          <p14:tracePt t="10951" x="10421938" y="4170363"/>
          <p14:tracePt t="10959" x="10406063" y="4154488"/>
          <p14:tracePt t="10966" x="10390188" y="4146550"/>
          <p14:tracePt t="10974" x="10374313" y="4130675"/>
          <p14:tracePt t="10982" x="10374313" y="4122738"/>
          <p14:tracePt t="10991" x="10358438" y="4122738"/>
          <p14:tracePt t="10999" x="10342563" y="4114800"/>
          <p14:tracePt t="11007" x="10326688" y="4106863"/>
          <p14:tracePt t="11015" x="10302875" y="4106863"/>
          <p14:tracePt t="11023" x="10279063" y="4106863"/>
          <p14:tracePt t="11031" x="10245725" y="4090988"/>
          <p14:tracePt t="11039" x="10213975" y="4090988"/>
          <p14:tracePt t="11047" x="10166350" y="4090988"/>
          <p14:tracePt t="11054" x="10142538" y="4090988"/>
          <p14:tracePt t="11062" x="10110788" y="4090988"/>
          <p14:tracePt t="11070" x="10071100" y="4090988"/>
          <p14:tracePt t="11079" x="10039350" y="4090988"/>
          <p14:tracePt t="11086" x="9991725" y="4090988"/>
          <p14:tracePt t="11095" x="9959975" y="4098925"/>
          <p14:tracePt t="11103" x="9926638" y="4106863"/>
          <p14:tracePt t="11111" x="9894888" y="4130675"/>
          <p14:tracePt t="11119" x="9871075" y="4146550"/>
          <p14:tracePt t="11128" x="9839325" y="4178300"/>
          <p14:tracePt t="11135" x="9815513" y="4217988"/>
          <p14:tracePt t="11143" x="9783763" y="4265613"/>
          <p14:tracePt t="11150" x="9759950" y="4322763"/>
          <p14:tracePt t="11159" x="9736138" y="4386263"/>
          <p14:tracePt t="11166" x="9712325" y="4449763"/>
          <p14:tracePt t="11174" x="9688513" y="4521200"/>
          <p14:tracePt t="11183" x="9672638" y="4584700"/>
          <p14:tracePt t="11191" x="9664700" y="4657725"/>
          <p14:tracePt t="11199" x="9656763" y="4713288"/>
          <p14:tracePt t="11205" x="9656763" y="4768850"/>
          <p14:tracePt t="11215" x="9656763" y="4816475"/>
          <p14:tracePt t="11223" x="9656763" y="4879975"/>
          <p14:tracePt t="11232" x="9672638" y="4935538"/>
          <p14:tracePt t="11240" x="9680575" y="4976813"/>
          <p14:tracePt t="11248" x="9696450" y="5024438"/>
          <p14:tracePt t="11255" x="9696450" y="5072063"/>
          <p14:tracePt t="11263" x="9712325" y="5119688"/>
          <p14:tracePt t="11271" x="9728200" y="5167313"/>
          <p14:tracePt t="11280" x="9728200" y="5199063"/>
          <p14:tracePt t="11287" x="9744075" y="5230813"/>
          <p14:tracePt t="11296" x="9759950" y="5262563"/>
          <p14:tracePt t="11303" x="9775825" y="5294313"/>
          <p14:tracePt t="11311" x="9791700" y="5319713"/>
          <p14:tracePt t="11318" x="9807575" y="5343525"/>
          <p14:tracePt t="11326" x="9823450" y="5367338"/>
          <p14:tracePt t="11334" x="9839325" y="5383213"/>
          <p14:tracePt t="11342" x="9847263" y="5407025"/>
          <p14:tracePt t="11351" x="9863138" y="5422900"/>
          <p14:tracePt t="11358" x="9879013" y="5438775"/>
          <p14:tracePt t="11367" x="9886950" y="5454650"/>
          <p14:tracePt t="11383" x="9894888" y="5462588"/>
          <p14:tracePt t="11743" x="9886950" y="5470525"/>
          <p14:tracePt t="11751" x="9871075" y="5470525"/>
          <p14:tracePt t="11774" x="9863138" y="5478463"/>
          <p14:tracePt t="11784" x="9855200" y="5478463"/>
          <p14:tracePt t="11790" x="9847263" y="5478463"/>
          <p14:tracePt t="11799" x="9839325" y="5478463"/>
          <p14:tracePt t="11815" x="9831388" y="5478463"/>
          <p14:tracePt t="11823" x="9823450" y="5478463"/>
          <p14:tracePt t="11831" x="9815513" y="5478463"/>
          <p14:tracePt t="11847" x="9799638" y="5478463"/>
          <p14:tracePt t="11863" x="9783763" y="5478463"/>
          <p14:tracePt t="11870" x="9759950" y="5478463"/>
          <p14:tracePt t="11879" x="9744075" y="5478463"/>
          <p14:tracePt t="11887" x="9736138" y="5478463"/>
          <p14:tracePt t="11895" x="9728200" y="5478463"/>
          <p14:tracePt t="11903" x="9712325" y="5478463"/>
          <p14:tracePt t="11919" x="9704388" y="5478463"/>
          <p14:tracePt t="11927" x="9696450" y="5478463"/>
          <p14:tracePt t="12542" x="9704388" y="5486400"/>
          <p14:tracePt t="12551" x="9712325" y="5494338"/>
          <p14:tracePt t="12559" x="9712325" y="5502275"/>
          <p14:tracePt t="12567" x="9728200" y="5518150"/>
          <p14:tracePt t="12576" x="9736138" y="5526088"/>
          <p14:tracePt t="12583" x="9744075" y="5534025"/>
          <p14:tracePt t="12591" x="9752013" y="5549900"/>
          <p14:tracePt t="12599" x="9759950" y="5557838"/>
          <p14:tracePt t="12606" x="9767888" y="5565775"/>
          <p14:tracePt t="12623" x="9775825" y="5573713"/>
          <p14:tracePt t="12631" x="9783763" y="5581650"/>
          <p14:tracePt t="12638" x="9791700" y="5589588"/>
          <p14:tracePt t="12648" x="9799638" y="5597525"/>
          <p14:tracePt t="12664" x="9807575" y="5597525"/>
          <p14:tracePt t="12671" x="9815513" y="5605463"/>
          <p14:tracePt t="12687" x="9823450" y="5613400"/>
          <p14:tracePt t="12703" x="9831388" y="5621338"/>
          <p14:tracePt t="12711" x="9839325" y="5629275"/>
          <p14:tracePt t="12727" x="9847263" y="5637213"/>
          <p14:tracePt t="12735" x="9855200" y="5645150"/>
          <p14:tracePt t="12752" x="9863138" y="5653088"/>
          <p14:tracePt t="12767" x="9871075" y="5662613"/>
          <p14:tracePt t="12791" x="9879013" y="5670550"/>
          <p14:tracePt t="12831" x="9886950" y="5670550"/>
          <p14:tracePt t="13447" x="9894888" y="5662613"/>
          <p14:tracePt t="13455" x="9894888" y="5645150"/>
          <p14:tracePt t="13463" x="9886950" y="5629275"/>
          <p14:tracePt t="13471" x="9871075" y="5613400"/>
          <p14:tracePt t="13479" x="9839325" y="5589588"/>
          <p14:tracePt t="13487" x="9807575" y="5581650"/>
          <p14:tracePt t="13496" x="9775825" y="5565775"/>
          <p14:tracePt t="13503" x="9736138" y="5549900"/>
          <p14:tracePt t="13511" x="9696450" y="5534025"/>
          <p14:tracePt t="13519" x="9656763" y="5526088"/>
          <p14:tracePt t="13527" x="9609138" y="5502275"/>
          <p14:tracePt t="13535" x="9575800" y="5494338"/>
          <p14:tracePt t="13542" x="9544050" y="5486400"/>
          <p14:tracePt t="13551" x="9512300" y="5470525"/>
          <p14:tracePt t="13559" x="9488488" y="5462588"/>
          <p14:tracePt t="13567" x="9456738" y="5454650"/>
          <p14:tracePt t="13575" x="9432925" y="5446713"/>
          <p14:tracePt t="13583" x="9409113" y="5438775"/>
          <p14:tracePt t="13590" x="9377363" y="5430838"/>
          <p14:tracePt t="13599" x="9353550" y="5422900"/>
          <p14:tracePt t="13607" x="9313863" y="5422900"/>
          <p14:tracePt t="13615" x="9290050" y="5414963"/>
          <p14:tracePt t="13623" x="9258300" y="5407025"/>
          <p14:tracePt t="13631" x="9234488" y="5407025"/>
          <p14:tracePt t="13639" x="9217025" y="5399088"/>
          <p14:tracePt t="13647" x="9185275" y="5391150"/>
          <p14:tracePt t="13655" x="9169400" y="5383213"/>
          <p14:tracePt t="13663" x="9153525" y="5383213"/>
          <p14:tracePt t="13671" x="9145588" y="5367338"/>
          <p14:tracePt t="13679" x="9137650" y="5367338"/>
          <p14:tracePt t="13695" x="9129713" y="5367338"/>
          <p14:tracePt t="13711" x="9121775" y="5367338"/>
          <p14:tracePt t="13872" x="9129713" y="5367338"/>
          <p14:tracePt t="13888" x="9137650" y="5367338"/>
          <p14:tracePt t="13894" x="9153525" y="5367338"/>
          <p14:tracePt t="13902" x="9177338" y="5367338"/>
          <p14:tracePt t="13911" x="9209088" y="5367338"/>
          <p14:tracePt t="13918" x="9224963" y="5367338"/>
          <p14:tracePt t="13926" x="9258300" y="5367338"/>
          <p14:tracePt t="13935" x="9290050" y="5367338"/>
          <p14:tracePt t="13942" x="9305925" y="5367338"/>
          <p14:tracePt t="13952" x="9345613" y="5367338"/>
          <p14:tracePt t="13958" x="9385300" y="5375275"/>
          <p14:tracePt t="13966" x="9417050" y="5375275"/>
          <p14:tracePt t="13975" x="9448800" y="5383213"/>
          <p14:tracePt t="13983" x="9496425" y="5383213"/>
          <p14:tracePt t="13991" x="9536113" y="5399088"/>
          <p14:tracePt t="13999" x="9585325" y="5407025"/>
          <p14:tracePt t="14007" x="9625013" y="5414963"/>
          <p14:tracePt t="14014" x="9672638" y="5422900"/>
          <p14:tracePt t="14023" x="9704388" y="5430838"/>
          <p14:tracePt t="14031" x="9744075" y="5438775"/>
          <p14:tracePt t="14039" x="9783763" y="5446713"/>
          <p14:tracePt t="14048" x="9823450" y="5446713"/>
          <p14:tracePt t="14054" x="9855200" y="5462588"/>
          <p14:tracePt t="14064" x="9879013" y="5462588"/>
          <p14:tracePt t="14071" x="9918700" y="5470525"/>
          <p14:tracePt t="14080" x="9936163" y="5478463"/>
          <p14:tracePt t="14087" x="9959975" y="5478463"/>
          <p14:tracePt t="14095" x="9991725" y="5486400"/>
          <p14:tracePt t="14103" x="10023475" y="5494338"/>
          <p14:tracePt t="14111" x="10039350" y="5494338"/>
          <p14:tracePt t="14119" x="10079038" y="5502275"/>
          <p14:tracePt t="14127" x="10110788" y="5510213"/>
          <p14:tracePt t="14135" x="10142538" y="5518150"/>
          <p14:tracePt t="14142" x="10174288" y="5526088"/>
          <p14:tracePt t="14150" x="10206038" y="5526088"/>
          <p14:tracePt t="14158" x="10245725" y="5534025"/>
          <p14:tracePt t="14167" x="10279063" y="5541963"/>
          <p14:tracePt t="14175" x="10310813" y="5541963"/>
          <p14:tracePt t="14184" x="10342563" y="5541963"/>
          <p14:tracePt t="14191" x="10390188" y="5549900"/>
          <p14:tracePt t="14200" x="10414000" y="5557838"/>
          <p14:tracePt t="14208" x="10445750" y="5557838"/>
          <p14:tracePt t="14215" x="10477500" y="5565775"/>
          <p14:tracePt t="14224" x="10509250" y="5565775"/>
          <p14:tracePt t="14232" x="10525125" y="5565775"/>
          <p14:tracePt t="14238" x="10548938" y="5565775"/>
          <p14:tracePt t="14247" x="10572750" y="5573713"/>
          <p14:tracePt t="14255" x="10596563" y="5581650"/>
          <p14:tracePt t="14263" x="10612438" y="5581650"/>
          <p14:tracePt t="14271" x="10629900" y="5581650"/>
          <p14:tracePt t="14279" x="10645775" y="5589588"/>
          <p14:tracePt t="14287" x="10661650" y="5589588"/>
          <p14:tracePt t="14296" x="10677525" y="5597525"/>
          <p14:tracePt t="14302" x="10693400" y="5597525"/>
          <p14:tracePt t="14311" x="10701338" y="5597525"/>
          <p14:tracePt t="14318" x="10725150" y="5605463"/>
          <p14:tracePt t="14327" x="10733088" y="5605463"/>
          <p14:tracePt t="14335" x="10748963" y="5613400"/>
          <p14:tracePt t="14343" x="10756900" y="5613400"/>
          <p14:tracePt t="14351" x="10772775" y="5613400"/>
          <p14:tracePt t="14358" x="10780713" y="5613400"/>
          <p14:tracePt t="14368" x="10796588" y="5613400"/>
          <p14:tracePt t="14375" x="10812463" y="5621338"/>
          <p14:tracePt t="14384" x="10820400" y="5621338"/>
          <p14:tracePt t="14392" x="10828338" y="5629275"/>
          <p14:tracePt t="14400" x="10836275" y="5629275"/>
          <p14:tracePt t="14408" x="10844213" y="5629275"/>
          <p14:tracePt t="14416" x="10860088" y="5629275"/>
          <p14:tracePt t="14423" x="10868025" y="5629275"/>
          <p14:tracePt t="14431" x="10883900" y="5645150"/>
          <p14:tracePt t="14439" x="10899775" y="5645150"/>
          <p14:tracePt t="14446" x="10907713" y="5645150"/>
          <p14:tracePt t="14455" x="10923588" y="5662613"/>
          <p14:tracePt t="14463" x="10939463" y="5662613"/>
          <p14:tracePt t="14472" x="10963275" y="5662613"/>
          <p14:tracePt t="14479" x="10963275" y="5678488"/>
          <p14:tracePt t="14487" x="10980738" y="5678488"/>
          <p14:tracePt t="14502" x="10996613" y="5678488"/>
          <p14:tracePt t="14511" x="11012488" y="5686425"/>
          <p14:tracePt t="14528" x="11028363" y="5694363"/>
          <p14:tracePt t="14544" x="11044238" y="5694363"/>
          <p14:tracePt t="14551" x="11052175" y="5702300"/>
          <p14:tracePt t="14567" x="11060113" y="5702300"/>
          <p14:tracePt t="14575" x="11068050" y="5702300"/>
          <p14:tracePt t="14591" x="11068050" y="5710238"/>
          <p14:tracePt t="14598" x="11075988" y="5710238"/>
          <p14:tracePt t="14615" x="11083925" y="5710238"/>
          <p14:tracePt t="14632" x="11091863" y="5718175"/>
          <p14:tracePt t="15879" x="11083925" y="5718175"/>
          <p14:tracePt t="15896" x="11075988" y="5718175"/>
          <p14:tracePt t="15902" x="11068050" y="5718175"/>
          <p14:tracePt t="15919" x="11052175" y="5718175"/>
          <p14:tracePt t="15928" x="11036300" y="5718175"/>
          <p14:tracePt t="15935" x="11020425" y="5718175"/>
          <p14:tracePt t="15944" x="11004550" y="5718175"/>
          <p14:tracePt t="15952" x="10980738" y="5718175"/>
          <p14:tracePt t="15960" x="10955338" y="5718175"/>
          <p14:tracePt t="15967" x="10915650" y="5718175"/>
          <p14:tracePt t="15975" x="10891838" y="5718175"/>
          <p14:tracePt t="15983" x="10860088" y="5718175"/>
          <p14:tracePt t="15991" x="10828338" y="5718175"/>
          <p14:tracePt t="15999" x="10780713" y="5718175"/>
          <p14:tracePt t="16008" x="10741025" y="5710238"/>
          <p14:tracePt t="16016" x="10701338" y="5694363"/>
          <p14:tracePt t="16023" x="10653713" y="5694363"/>
          <p14:tracePt t="16031" x="10620375" y="5686425"/>
          <p14:tracePt t="16038" x="10580688" y="5678488"/>
          <p14:tracePt t="16047" x="10541000" y="5678488"/>
          <p14:tracePt t="16056" x="10501313" y="5670550"/>
          <p14:tracePt t="16064" x="10453688" y="5662613"/>
          <p14:tracePt t="16072" x="10406063" y="5645150"/>
          <p14:tracePt t="16079" x="10374313" y="5645150"/>
          <p14:tracePt t="16086" x="10326688" y="5637213"/>
          <p14:tracePt t="16095" x="10287000" y="5621338"/>
          <p14:tracePt t="16103" x="10253663" y="5621338"/>
          <p14:tracePt t="16111" x="10221913" y="5613400"/>
          <p14:tracePt t="16120" x="10182225" y="5605463"/>
          <p14:tracePt t="16128" x="10150475" y="5597525"/>
          <p14:tracePt t="16136" x="10102850" y="5597525"/>
          <p14:tracePt t="16143" x="10071100" y="5589588"/>
          <p14:tracePt t="16152" x="10031413" y="5581650"/>
          <p14:tracePt t="16159" x="9999663" y="5573713"/>
          <p14:tracePt t="16167" x="9967913" y="5573713"/>
          <p14:tracePt t="16176" x="9936163" y="5565775"/>
          <p14:tracePt t="16184" x="9902825" y="5557838"/>
          <p14:tracePt t="16192" x="9871075" y="5557838"/>
          <p14:tracePt t="16200" x="9831388" y="5549900"/>
          <p14:tracePt t="16208" x="9791700" y="5541963"/>
          <p14:tracePt t="16216" x="9767888" y="5534025"/>
          <p14:tracePt t="16223" x="9752013" y="5534025"/>
          <p14:tracePt t="16232" x="9728200" y="5526088"/>
          <p14:tracePt t="16240" x="9696450" y="5526088"/>
          <p14:tracePt t="16249" x="9680575" y="5518150"/>
          <p14:tracePt t="16256" x="9656763" y="5518150"/>
          <p14:tracePt t="16264" x="9640888" y="5510213"/>
          <p14:tracePt t="16271" x="9625013" y="5510213"/>
          <p14:tracePt t="16280" x="9601200" y="5510213"/>
          <p14:tracePt t="16288" x="9585325" y="5502275"/>
          <p14:tracePt t="16296" x="9575800" y="5502275"/>
          <p14:tracePt t="16304" x="9559925" y="5502275"/>
          <p14:tracePt t="16311" x="9536113" y="5494338"/>
          <p14:tracePt t="16319" x="9520238" y="5494338"/>
          <p14:tracePt t="16327" x="9504363" y="5494338"/>
          <p14:tracePt t="16335" x="9488488" y="5494338"/>
          <p14:tracePt t="16345" x="9480550" y="5486400"/>
          <p14:tracePt t="16352" x="9456738" y="5486400"/>
          <p14:tracePt t="16359" x="9440863" y="5478463"/>
          <p14:tracePt t="16375" x="9424988" y="5478463"/>
          <p14:tracePt t="16383" x="9409113" y="5470525"/>
          <p14:tracePt t="16399" x="9393238" y="5470525"/>
          <p14:tracePt t="16422" x="9385300" y="5462588"/>
          <p14:tracePt t="16439" x="9377363" y="5454650"/>
          <p14:tracePt t="16472" x="9361488" y="5446713"/>
          <p14:tracePt t="16496" x="9353550" y="5438775"/>
          <p14:tracePt t="16536" x="9345613" y="5430838"/>
          <p14:tracePt t="16550" x="9337675" y="5422900"/>
          <p14:tracePt t="16584" x="9337675" y="5414963"/>
          <p14:tracePt t="16655" x="9329738" y="5407025"/>
          <p14:tracePt t="16688" x="9329738" y="5399088"/>
          <p14:tracePt t="16713" x="9329738" y="5391150"/>
          <p14:tracePt t="16728" x="9321800" y="5383213"/>
          <p14:tracePt t="16745" x="9305925" y="5375275"/>
          <p14:tracePt t="16752" x="9297988" y="5367338"/>
          <p14:tracePt t="16760" x="9290050" y="5359400"/>
          <p14:tracePt t="16775" x="9282113" y="5351463"/>
          <p14:tracePt t="16783" x="9274175" y="5343525"/>
          <p14:tracePt t="16790" x="9258300" y="5335588"/>
          <p14:tracePt t="16809" x="9258300" y="5327650"/>
          <p14:tracePt t="16815" x="9250363" y="5319713"/>
          <p14:tracePt t="16823" x="9242425" y="5310188"/>
          <p14:tracePt t="16865" x="9234488" y="5302250"/>
          <p14:tracePt t="17199" x="9224963" y="5302250"/>
          <p14:tracePt t="17248" x="9217025" y="5294313"/>
          <p14:tracePt t="17264" x="9201150" y="5286375"/>
          <p14:tracePt t="17271" x="9193213" y="5278438"/>
          <p14:tracePt t="17279" x="9185275" y="5278438"/>
          <p14:tracePt t="17286" x="9169400" y="5270500"/>
          <p14:tracePt t="17303" x="9161463" y="5262563"/>
          <p14:tracePt t="17312" x="9153525" y="5262563"/>
          <p14:tracePt t="17456" x="9161463" y="5262563"/>
          <p14:tracePt t="17481" x="9169400" y="5262563"/>
          <p14:tracePt t="17488" x="9177338" y="5262563"/>
          <p14:tracePt t="17504" x="9185275" y="5262563"/>
          <p14:tracePt t="17535" x="9193213" y="5262563"/>
          <p14:tracePt t="17543" x="9201150" y="5262563"/>
          <p14:tracePt t="17560" x="9209088" y="5262563"/>
          <p14:tracePt t="17568" x="9217025" y="5262563"/>
          <p14:tracePt t="17583" x="9234488" y="5262563"/>
          <p14:tracePt t="17600" x="9242425" y="5262563"/>
          <p14:tracePt t="17617" x="9250363" y="5262563"/>
          <p14:tracePt t="17624" x="9258300" y="5262563"/>
          <p14:tracePt t="17631" x="9266238" y="5270500"/>
          <p14:tracePt t="17639" x="9274175" y="5270500"/>
          <p14:tracePt t="17656" x="9282113" y="5278438"/>
          <p14:tracePt t="17663" x="9297988" y="5286375"/>
          <p14:tracePt t="17672" x="9305925" y="5286375"/>
          <p14:tracePt t="17679" x="9313863" y="5294313"/>
          <p14:tracePt t="17686" x="9329738" y="5302250"/>
          <p14:tracePt t="17695" x="9345613" y="5310188"/>
          <p14:tracePt t="17704" x="9377363" y="5327650"/>
          <p14:tracePt t="17712" x="9393238" y="5327650"/>
          <p14:tracePt t="17720" x="9424988" y="5343525"/>
          <p14:tracePt t="17728" x="9448800" y="5351463"/>
          <p14:tracePt t="17735" x="9480550" y="5359400"/>
          <p14:tracePt t="17743" x="9512300" y="5367338"/>
          <p14:tracePt t="17750" x="9551988" y="5367338"/>
          <p14:tracePt t="17759" x="9585325" y="5383213"/>
          <p14:tracePt t="17768" x="9632950" y="5391150"/>
          <p14:tracePt t="17776" x="9672638" y="5399088"/>
          <p14:tracePt t="17783" x="9704388" y="5399088"/>
          <p14:tracePt t="17792" x="9744075" y="5414963"/>
          <p14:tracePt t="17800" x="9783763" y="5414963"/>
          <p14:tracePt t="17807" x="9823450" y="5422900"/>
          <p14:tracePt t="17814" x="9855200" y="5430838"/>
          <p14:tracePt t="17824" x="9879013" y="5438775"/>
          <p14:tracePt t="17832" x="9910763" y="5446713"/>
          <p14:tracePt t="17840" x="9944100" y="5446713"/>
          <p14:tracePt t="17848" x="9983788" y="5454650"/>
          <p14:tracePt t="17855" x="10015538" y="5462588"/>
          <p14:tracePt t="17864" x="10047288" y="5470525"/>
          <p14:tracePt t="17871" x="10071100" y="5470525"/>
          <p14:tracePt t="17880" x="10094913" y="5478463"/>
          <p14:tracePt t="17893" x="10134600" y="5486400"/>
          <p14:tracePt t="17895" x="10166350" y="5494338"/>
          <p14:tracePt t="17904" x="10198100" y="5502275"/>
          <p14:tracePt t="17912" x="10245725" y="5510213"/>
          <p14:tracePt t="17919" x="10279063" y="5518150"/>
          <p14:tracePt t="17927" x="10302875" y="5518150"/>
          <p14:tracePt t="17934" x="10326688" y="5518150"/>
          <p14:tracePt t="17945" x="10358438" y="5526088"/>
          <p14:tracePt t="17952" x="10390188" y="5534025"/>
          <p14:tracePt t="17961" x="10421938" y="5534025"/>
          <p14:tracePt t="17968" x="10453688" y="5541963"/>
          <p14:tracePt t="17975" x="10469563" y="5541963"/>
          <p14:tracePt t="17983" x="10501313" y="5541963"/>
          <p14:tracePt t="17992" x="10525125" y="5549900"/>
          <p14:tracePt t="17999" x="10548938" y="5549900"/>
          <p14:tracePt t="18008" x="10572750" y="5549900"/>
          <p14:tracePt t="18016" x="10588625" y="5557838"/>
          <p14:tracePt t="18024" x="10604500" y="5557838"/>
          <p14:tracePt t="18031" x="10620375" y="5557838"/>
          <p14:tracePt t="18038" x="10645775" y="5557838"/>
          <p14:tracePt t="18048" x="10669588" y="5565775"/>
          <p14:tracePt t="18056" x="10685463" y="5565775"/>
          <p14:tracePt t="18064" x="10693400" y="5565775"/>
          <p14:tracePt t="18072" x="10701338" y="5573713"/>
          <p14:tracePt t="18081" x="10717213" y="5573713"/>
          <p14:tracePt t="18088" x="10725150" y="5573713"/>
          <p14:tracePt t="18095" x="10741025" y="5581650"/>
          <p14:tracePt t="18112" x="10756900" y="5581650"/>
          <p14:tracePt t="18137" x="10764838" y="5581650"/>
          <p14:tracePt t="18142" x="10772775" y="5581650"/>
          <p14:tracePt t="18159" x="10780713" y="5581650"/>
          <p14:tracePt t="18193" x="10788650" y="5589588"/>
          <p14:tracePt t="18328" x="10780713" y="5589588"/>
          <p14:tracePt t="18344" x="10772775" y="5589588"/>
          <p14:tracePt t="18352" x="10764838" y="5597525"/>
          <p14:tracePt t="18360" x="10756900" y="5597525"/>
          <p14:tracePt t="18368" x="10748963" y="5597525"/>
          <p14:tracePt t="18374" x="10733088" y="5597525"/>
          <p14:tracePt t="18383" x="10709275" y="5597525"/>
          <p14:tracePt t="18392" x="10693400" y="5597525"/>
          <p14:tracePt t="18400" x="10661650" y="5605463"/>
          <p14:tracePt t="18409" x="10629900" y="5613400"/>
          <p14:tracePt t="18417" x="10588625" y="5613400"/>
          <p14:tracePt t="18425" x="10548938" y="5613400"/>
          <p14:tracePt t="18432" x="10525125" y="5613400"/>
          <p14:tracePt t="18440" x="10477500" y="5613400"/>
          <p14:tracePt t="18448" x="10437813" y="5605463"/>
          <p14:tracePt t="18455" x="10382250" y="5589588"/>
          <p14:tracePt t="18463" x="10342563" y="5589588"/>
          <p14:tracePt t="18472" x="10294938" y="5581650"/>
          <p14:tracePt t="18480" x="10261600" y="5573713"/>
          <p14:tracePt t="18487" x="10221913" y="5565775"/>
          <p14:tracePt t="18494" x="10182225" y="5557838"/>
          <p14:tracePt t="18503" x="10134600" y="5549900"/>
          <p14:tracePt t="18512" x="10102850" y="5541963"/>
          <p14:tracePt t="18520" x="10071100" y="5534025"/>
          <p14:tracePt t="18528" x="10039350" y="5526088"/>
          <p14:tracePt t="18535" x="10007600" y="5518150"/>
          <p14:tracePt t="18545" x="9975850" y="5518150"/>
          <p14:tracePt t="18550" x="9967913" y="5510213"/>
          <p14:tracePt t="18559" x="9944100" y="5510213"/>
          <p14:tracePt t="18567" x="9926638" y="5502275"/>
          <p14:tracePt t="18576" x="9910763" y="5502275"/>
          <p14:tracePt t="18584" x="9902825" y="5502275"/>
          <p14:tracePt t="18592" x="9886950" y="5494338"/>
          <p14:tracePt t="18607" x="9879013" y="5486400"/>
          <p14:tracePt t="18615" x="9871075" y="5486400"/>
          <p14:tracePt t="18640" x="9863138" y="5486400"/>
          <p14:tracePt t="18648" x="9855200" y="5486400"/>
          <p14:tracePt t="18671" x="9847263" y="5486400"/>
          <p14:tracePt t="18681" x="9839325" y="5478463"/>
          <p14:tracePt t="18696" x="9831388" y="5470525"/>
          <p14:tracePt t="18720" x="9823450" y="5470525"/>
          <p14:tracePt t="18753" x="9815513" y="5470525"/>
          <p14:tracePt t="18944" x="9831388" y="5470525"/>
          <p14:tracePt t="19032" x="9847263" y="5462588"/>
          <p14:tracePt t="19096" x="9863138" y="5462588"/>
          <p14:tracePt t="19137" x="9879013" y="5462588"/>
          <p14:tracePt t="19152" x="9886950" y="5462588"/>
          <p14:tracePt t="19161" x="9894888" y="5462588"/>
          <p14:tracePt t="19169" x="9902825" y="5462588"/>
          <p14:tracePt t="19176" x="9910763" y="5462588"/>
          <p14:tracePt t="19184" x="9918700" y="5462588"/>
          <p14:tracePt t="19192" x="9936163" y="5462588"/>
          <p14:tracePt t="19199" x="9944100" y="5462588"/>
          <p14:tracePt t="19209" x="9959975" y="5462588"/>
          <p14:tracePt t="19217" x="9967913" y="5462588"/>
          <p14:tracePt t="19224" x="9983788" y="5470525"/>
          <p14:tracePt t="19233" x="9991725" y="5478463"/>
          <p14:tracePt t="19240" x="10007600" y="5478463"/>
          <p14:tracePt t="19248" x="10015538" y="5478463"/>
          <p14:tracePt t="19256" x="10039350" y="5486400"/>
          <p14:tracePt t="19264" x="10047288" y="5486400"/>
          <p14:tracePt t="19272" x="10063163" y="5494338"/>
          <p14:tracePt t="19280" x="10071100" y="5494338"/>
          <p14:tracePt t="19287" x="10079038" y="5494338"/>
          <p14:tracePt t="19295" x="10094913" y="5494338"/>
          <p14:tracePt t="19304" x="10110788" y="5502275"/>
          <p14:tracePt t="19312" x="10126663" y="5502275"/>
          <p14:tracePt t="19320" x="10134600" y="5502275"/>
          <p14:tracePt t="19328" x="10150475" y="5510213"/>
          <p14:tracePt t="19335" x="10158413" y="5510213"/>
          <p14:tracePt t="19344" x="10166350" y="5518150"/>
          <p14:tracePt t="19352" x="10174288" y="5518150"/>
          <p14:tracePt t="19361" x="10190163" y="5518150"/>
          <p14:tracePt t="19368" x="10198100" y="5518150"/>
          <p14:tracePt t="19384" x="10213975" y="5518150"/>
          <p14:tracePt t="19584" x="10229850" y="5518150"/>
          <p14:tracePt t="19600" x="10245725" y="5526088"/>
          <p14:tracePt t="19616" x="10261600" y="5534025"/>
          <p14:tracePt t="19624" x="10279063" y="5534025"/>
          <p14:tracePt t="19631" x="10294938" y="5534025"/>
          <p14:tracePt t="19639" x="10302875" y="5534025"/>
          <p14:tracePt t="19648" x="10318750" y="5549900"/>
          <p14:tracePt t="19656" x="10334625" y="5549900"/>
          <p14:tracePt t="19663" x="10350500" y="5549900"/>
          <p14:tracePt t="19671" x="10366375" y="5557838"/>
          <p14:tracePt t="19680" x="10382250" y="5565775"/>
          <p14:tracePt t="19687" x="10398125" y="5565775"/>
          <p14:tracePt t="19695" x="10414000" y="5573713"/>
          <p14:tracePt t="19712" x="10429875" y="5581650"/>
          <p14:tracePt t="19736" x="10445750" y="5589588"/>
          <p14:tracePt t="19839" x="10461625" y="5597525"/>
          <p14:tracePt t="19937" x="10453688" y="5597525"/>
          <p14:tracePt t="19944" x="10445750" y="5597525"/>
          <p14:tracePt t="19961" x="10437813" y="5597525"/>
          <p14:tracePt t="19968" x="10429875" y="5597525"/>
          <p14:tracePt t="19977" x="10421938" y="5597525"/>
          <p14:tracePt t="19983" x="10414000" y="5597525"/>
          <p14:tracePt t="19992" x="10406063" y="5597525"/>
          <p14:tracePt t="19999" x="10390188" y="5589588"/>
          <p14:tracePt t="20009" x="10374313" y="5589588"/>
          <p14:tracePt t="20016" x="10358438" y="5589588"/>
          <p14:tracePt t="20024" x="10326688" y="5573713"/>
          <p14:tracePt t="20031" x="10302875" y="5573713"/>
          <p14:tracePt t="20039" x="10269538" y="5565775"/>
          <p14:tracePt t="20048" x="10229850" y="5549900"/>
          <p14:tracePt t="20056" x="10174288" y="5541963"/>
          <p14:tracePt t="20063" x="10126663" y="5526088"/>
          <p14:tracePt t="20072" x="10079038" y="5526088"/>
          <p14:tracePt t="20080" x="10039350" y="5510213"/>
          <p14:tracePt t="20088" x="9991725" y="5502275"/>
          <p14:tracePt t="20094" x="9959975" y="5502275"/>
          <p14:tracePt t="20104" x="9918700" y="5502275"/>
          <p14:tracePt t="20112" x="9886950" y="5494338"/>
          <p14:tracePt t="20126" x="9871075" y="5494338"/>
          <p14:tracePt t="20128" x="9863138" y="5494338"/>
          <p14:tracePt t="20135" x="9855200" y="5494338"/>
          <p14:tracePt t="20168" x="9847263" y="5494338"/>
          <p14:tracePt t="20184" x="9839325" y="5494338"/>
          <p14:tracePt t="20192" x="9823450" y="5494338"/>
          <p14:tracePt t="20200" x="9807575" y="5494338"/>
          <p14:tracePt t="20208" x="9791700" y="5494338"/>
          <p14:tracePt t="20216" x="9752013" y="5494338"/>
          <p14:tracePt t="20224" x="9704388" y="5494338"/>
          <p14:tracePt t="20232" x="9648825" y="5494338"/>
          <p14:tracePt t="20240" x="9575800" y="5494338"/>
          <p14:tracePt t="20248" x="9512300" y="5494338"/>
          <p14:tracePt t="20255" x="9448800" y="5494338"/>
          <p14:tracePt t="20263" x="9377363" y="5494338"/>
          <p14:tracePt t="20272" x="9297988" y="5494338"/>
          <p14:tracePt t="20280" x="9217025" y="5494338"/>
          <p14:tracePt t="20289" x="9121775" y="5486400"/>
          <p14:tracePt t="20297" x="9042400" y="5470525"/>
          <p14:tracePt t="20305" x="8947150" y="5462588"/>
          <p14:tracePt t="20313" x="8866188" y="5454650"/>
          <p14:tracePt t="20320" x="8770938" y="5446713"/>
          <p14:tracePt t="20328" x="8675688" y="5438775"/>
          <p14:tracePt t="20345" x="8572500" y="5422900"/>
          <p14:tracePt t="20352" x="8404225" y="5391150"/>
          <p14:tracePt t="20360" x="8332788" y="5383213"/>
          <p14:tracePt t="20368" x="8261350" y="5359400"/>
          <p14:tracePt t="20376" x="8189913" y="5351463"/>
          <p14:tracePt t="20383" x="8140700" y="5343525"/>
          <p14:tracePt t="20392" x="8077200" y="5319713"/>
          <p14:tracePt t="20400" x="8021638" y="5310188"/>
          <p14:tracePt t="20408" x="7974013" y="5302250"/>
          <p14:tracePt t="20415" x="7926388" y="5286375"/>
          <p14:tracePt t="20423" x="7878763" y="5278438"/>
          <p14:tracePt t="20432" x="7821613" y="5262563"/>
          <p14:tracePt t="20440" x="7773988" y="5254625"/>
          <p14:tracePt t="20447" x="7710488" y="5238750"/>
          <p14:tracePt t="20456" x="7670800" y="5230813"/>
          <p14:tracePt t="20464" x="7615238" y="5222875"/>
          <p14:tracePt t="20471" x="7567613" y="5214938"/>
          <p14:tracePt t="20480" x="7519988" y="5199063"/>
          <p14:tracePt t="20487" x="7486650" y="5199063"/>
          <p14:tracePt t="20495" x="7446963" y="5191125"/>
          <p14:tracePt t="20503" x="7415213" y="5183188"/>
          <p14:tracePt t="20511" x="7383463" y="5175250"/>
          <p14:tracePt t="20519" x="7351713" y="5175250"/>
          <p14:tracePt t="20527" x="7319963" y="5175250"/>
          <p14:tracePt t="20535" x="7288213" y="5175250"/>
          <p14:tracePt t="20544" x="7240588" y="5183188"/>
          <p14:tracePt t="20552" x="7185025" y="5191125"/>
          <p14:tracePt t="20561" x="7119938" y="5207000"/>
          <p14:tracePt t="20568" x="7080250" y="5222875"/>
          <p14:tracePt t="20585" x="7048500" y="5230813"/>
          <p14:tracePt t="20593" x="7040563" y="5238750"/>
          <p14:tracePt t="20600" x="7024688" y="5246688"/>
          <p14:tracePt t="20607" x="7016750" y="5262563"/>
          <p14:tracePt t="20615" x="7008813" y="5278438"/>
          <p14:tracePt t="20625" x="7008813" y="5294313"/>
          <p14:tracePt t="20632" x="7008813" y="5310188"/>
          <p14:tracePt t="20640" x="7008813" y="5335588"/>
          <p14:tracePt t="20648" x="7008813" y="5351463"/>
          <p14:tracePt t="20656" x="7008813" y="5367338"/>
          <p14:tracePt t="20665" x="7008813" y="5383213"/>
          <p14:tracePt t="20673" x="7008813" y="5391150"/>
          <p14:tracePt t="20680" x="7008813" y="5407025"/>
          <p14:tracePt t="20696" x="6985000" y="5430838"/>
          <p14:tracePt t="20704" x="6969125" y="5446713"/>
          <p14:tracePt t="20711" x="6937375" y="5470525"/>
          <p14:tracePt t="20720" x="6905625" y="5486400"/>
          <p14:tracePt t="20728" x="6873875" y="5502275"/>
          <p14:tracePt t="20736" x="6850063" y="5518150"/>
          <p14:tracePt t="20744" x="6834188" y="5534025"/>
          <p14:tracePt t="20752" x="6826250" y="5541963"/>
          <p14:tracePt t="20761" x="6810375" y="5557838"/>
          <p14:tracePt t="20768" x="6802438" y="5565775"/>
          <p14:tracePt t="20776" x="6802438" y="5573713"/>
          <p14:tracePt t="20792" x="6802438" y="5581650"/>
          <p14:tracePt t="20808" x="6810375" y="5589588"/>
          <p14:tracePt t="20817" x="6818313" y="5589588"/>
          <p14:tracePt t="20824" x="6826250" y="5589588"/>
          <p14:tracePt t="20832" x="6842125" y="5589588"/>
          <p14:tracePt t="20840" x="6850063" y="5589588"/>
          <p14:tracePt t="20848" x="6858000" y="5589588"/>
          <p14:tracePt t="20855" x="6865938" y="5589588"/>
          <p14:tracePt t="20864" x="6873875" y="5589588"/>
          <p14:tracePt t="20872" x="6881813" y="5589588"/>
          <p14:tracePt t="20895" x="6889750" y="5589588"/>
          <p14:tracePt t="20961" x="6889750" y="5581650"/>
          <p14:tracePt t="20993" x="6881813" y="5581650"/>
          <p14:tracePt t="21000" x="6865938" y="5581650"/>
          <p14:tracePt t="21008" x="6858000" y="5581650"/>
          <p14:tracePt t="21016" x="6842125" y="5581650"/>
          <p14:tracePt t="21023" x="6826250" y="5589588"/>
          <p14:tracePt t="21032" x="6818313" y="5589588"/>
          <p14:tracePt t="21041" x="6810375" y="5589588"/>
          <p14:tracePt t="21049" x="6794500" y="5589588"/>
          <p14:tracePt t="21057" x="6777038" y="5597525"/>
          <p14:tracePt t="21065" x="6769100" y="5597525"/>
          <p14:tracePt t="21071" x="6761163" y="5597525"/>
          <p14:tracePt t="21080" x="6745288" y="5605463"/>
          <p14:tracePt t="21087" x="6729413" y="5605463"/>
          <p14:tracePt t="21104" x="6721475" y="5605463"/>
          <p14:tracePt t="21112" x="6713538" y="5605463"/>
          <p14:tracePt t="21120" x="6705600" y="5613400"/>
          <p14:tracePt t="21136" x="6697663" y="5613400"/>
          <p14:tracePt t="21176" x="6689725" y="5621338"/>
          <p14:tracePt t="21200" x="6689725" y="5629275"/>
          <p14:tracePt t="21208" x="6689725" y="5637213"/>
          <p14:tracePt t="21224" x="6697663" y="5653088"/>
          <p14:tracePt t="21232" x="6705600" y="5662613"/>
          <p14:tracePt t="21240" x="6713538" y="5670550"/>
          <p14:tracePt t="21248" x="6729413" y="5686425"/>
          <p14:tracePt t="21256" x="6737350" y="5686425"/>
          <p14:tracePt t="21264" x="6753225" y="5694363"/>
          <p14:tracePt t="21272" x="6769100" y="5702300"/>
          <p14:tracePt t="21280" x="6784975" y="5702300"/>
          <p14:tracePt t="21288" x="6794500" y="5702300"/>
          <p14:tracePt t="21297" x="6802438" y="5702300"/>
          <p14:tracePt t="21304" x="6810375" y="5702300"/>
          <p14:tracePt t="21312" x="6826250" y="5702300"/>
          <p14:tracePt t="21319" x="6834188" y="5702300"/>
          <p14:tracePt t="21328" x="6858000" y="5694363"/>
          <p14:tracePt t="21336" x="6865938" y="5694363"/>
          <p14:tracePt t="21344" x="6881813" y="5694363"/>
          <p14:tracePt t="21352" x="6889750" y="5686425"/>
          <p14:tracePt t="21360" x="6905625" y="5678488"/>
          <p14:tracePt t="21370" x="6913563" y="5678488"/>
          <p14:tracePt t="21384" x="6921500" y="5670550"/>
          <p14:tracePt t="21392" x="6929438" y="5662613"/>
          <p14:tracePt t="21401" x="6929438" y="5653088"/>
          <p14:tracePt t="21416" x="6929438" y="5629275"/>
          <p14:tracePt t="21424" x="6921500" y="5613400"/>
          <p14:tracePt t="21432" x="6921500" y="5605463"/>
          <p14:tracePt t="21440" x="6913563" y="5597525"/>
          <p14:tracePt t="21447" x="6889750" y="5573713"/>
          <p14:tracePt t="21456" x="6873875" y="5565775"/>
          <p14:tracePt t="21464" x="6858000" y="5549900"/>
          <p14:tracePt t="21472" x="6834188" y="5541963"/>
          <p14:tracePt t="21480" x="6818313" y="5526088"/>
          <p14:tracePt t="21488" x="6810375" y="5526088"/>
          <p14:tracePt t="21496" x="6802438" y="5526088"/>
          <p14:tracePt t="21503" x="6777038" y="5518150"/>
          <p14:tracePt t="21511" x="6761163" y="5510213"/>
          <p14:tracePt t="21520" x="6737350" y="5510213"/>
          <p14:tracePt t="21528" x="6729413" y="5510213"/>
          <p14:tracePt t="21536" x="6721475" y="5510213"/>
          <p14:tracePt t="21544" x="6705600" y="5510213"/>
          <p14:tracePt t="21552" x="6689725" y="5510213"/>
          <p14:tracePt t="21560" x="6673850" y="5510213"/>
          <p14:tracePt t="21568" x="6657975" y="5518150"/>
          <p14:tracePt t="21576" x="6650038" y="5518150"/>
          <p14:tracePt t="21585" x="6642100" y="5518150"/>
          <p14:tracePt t="21592" x="6634163" y="5526088"/>
          <p14:tracePt t="21608" x="6626225" y="5526088"/>
          <p14:tracePt t="21624" x="6626225" y="5534025"/>
          <p14:tracePt t="21642" x="6618288" y="5541963"/>
          <p14:tracePt t="21648" x="6610350" y="5549900"/>
          <p14:tracePt t="21656" x="6602413" y="5565775"/>
          <p14:tracePt t="21663" x="6594475" y="5573713"/>
          <p14:tracePt t="21672" x="6594475" y="5581650"/>
          <p14:tracePt t="21680" x="6594475" y="5597525"/>
          <p14:tracePt t="21688" x="6594475" y="5605463"/>
          <p14:tracePt t="21696" x="6594475" y="5621338"/>
          <p14:tracePt t="21704" x="6602413" y="5637213"/>
          <p14:tracePt t="21712" x="6602413" y="5653088"/>
          <p14:tracePt t="21720" x="6618288" y="5653088"/>
          <p14:tracePt t="21728" x="6634163" y="5662613"/>
          <p14:tracePt t="21736" x="6634163" y="5670550"/>
          <p14:tracePt t="21744" x="6650038" y="5670550"/>
          <p14:tracePt t="21752" x="6665913" y="5678488"/>
          <p14:tracePt t="21761" x="6673850" y="5678488"/>
          <p14:tracePt t="21768" x="6681788" y="5678488"/>
          <p14:tracePt t="21776" x="6697663" y="5678488"/>
          <p14:tracePt t="21783" x="6713538" y="5678488"/>
          <p14:tracePt t="21793" x="6729413" y="5678488"/>
          <p14:tracePt t="21801" x="6745288" y="5670550"/>
          <p14:tracePt t="21809" x="6761163" y="5670550"/>
          <p14:tracePt t="21816" x="6769100" y="5662613"/>
          <p14:tracePt t="21824" x="6777038" y="5662613"/>
          <p14:tracePt t="21832" x="6794500" y="5662613"/>
          <p14:tracePt t="21848" x="6810375" y="5653088"/>
          <p14:tracePt t="21865" x="6818313" y="5653088"/>
          <p14:tracePt t="21872" x="6826250" y="5645150"/>
          <p14:tracePt t="21888" x="6834188" y="5637213"/>
          <p14:tracePt t="21920" x="6842125" y="5621338"/>
          <p14:tracePt t="21929" x="6842125" y="5605463"/>
          <p14:tracePt t="21937" x="6826250" y="5573713"/>
          <p14:tracePt t="21945" x="6810375" y="5541963"/>
          <p14:tracePt t="21952" x="6794500" y="5526088"/>
          <p14:tracePt t="21961" x="6784975" y="5502275"/>
          <p14:tracePt t="21969" x="6769100" y="5478463"/>
          <p14:tracePt t="21977" x="6753225" y="5462588"/>
          <p14:tracePt t="21985" x="6745288" y="5446713"/>
          <p14:tracePt t="21994" x="6737350" y="5422900"/>
          <p14:tracePt t="22008" x="6705600" y="5391150"/>
          <p14:tracePt t="22017" x="6697663" y="5375275"/>
          <p14:tracePt t="22025" x="6689725" y="5367338"/>
          <p14:tracePt t="22041" x="6689725" y="5351463"/>
          <p14:tracePt t="22048" x="6681788" y="5351463"/>
          <p14:tracePt t="22232" x="6681788" y="5335588"/>
          <p14:tracePt t="22240" x="6681788" y="5310188"/>
          <p14:tracePt t="22247" x="6681788" y="5302250"/>
          <p14:tracePt t="22255" x="6681788" y="5286375"/>
          <p14:tracePt t="22264" x="6689725" y="5262563"/>
          <p14:tracePt t="22271" x="6697663" y="5246688"/>
          <p14:tracePt t="22280" x="6705600" y="5230813"/>
          <p14:tracePt t="22288" x="6705600" y="5222875"/>
          <p14:tracePt t="22296" x="6705600" y="5214938"/>
          <p14:tracePt t="22304" x="6705600" y="5207000"/>
          <p14:tracePt t="22311" x="6713538" y="5199063"/>
          <p14:tracePt t="22319" x="6721475" y="5183188"/>
          <p14:tracePt t="22336" x="6721475" y="5175250"/>
          <p14:tracePt t="22344" x="6721475" y="5167313"/>
          <p14:tracePt t="22352" x="6729413" y="5159375"/>
          <p14:tracePt t="22360" x="6737350" y="5143500"/>
          <p14:tracePt t="22497" x="6745288" y="5151438"/>
          <p14:tracePt t="22505" x="6745288" y="5159375"/>
          <p14:tracePt t="22512" x="6761163" y="5175250"/>
          <p14:tracePt t="22520" x="6794500" y="5191125"/>
          <p14:tracePt t="22527" x="6826250" y="5207000"/>
          <p14:tracePt t="22536" x="6873875" y="5230813"/>
          <p14:tracePt t="22545" x="6937375" y="5262563"/>
          <p14:tracePt t="22553" x="7008813" y="5294313"/>
          <p14:tracePt t="22561" x="7096125" y="5327650"/>
          <p14:tracePt t="22568" x="7192963" y="5359400"/>
          <p14:tracePt t="22576" x="7312025" y="5391150"/>
          <p14:tracePt t="22584" x="7454900" y="5422900"/>
          <p14:tracePt t="22592" x="7623175" y="5454650"/>
          <p14:tracePt t="22599" x="7813675" y="5486400"/>
          <p14:tracePt t="22608" x="8021638" y="5518150"/>
          <p14:tracePt t="22617" x="8237538" y="5557838"/>
          <p14:tracePt t="22625" x="8467725" y="5589588"/>
          <p14:tracePt t="22632" x="8675688" y="5621338"/>
          <p14:tracePt t="22640" x="8891588" y="5662613"/>
          <p14:tracePt t="22648" x="9090025" y="5694363"/>
          <p14:tracePt t="22656" x="9274175" y="5718175"/>
          <p14:tracePt t="22664" x="9417050" y="5741988"/>
          <p14:tracePt t="22672" x="9536113" y="5765800"/>
          <p14:tracePt t="22680" x="9640888" y="5781675"/>
          <p14:tracePt t="22687" x="9704388" y="5789613"/>
          <p14:tracePt t="22696" x="9759950" y="5789613"/>
          <p14:tracePt t="22703" x="9799638" y="5797550"/>
          <p14:tracePt t="22711" x="9823450" y="5797550"/>
          <p14:tracePt t="22719" x="9839325" y="5797550"/>
          <p14:tracePt t="22729" x="9855200" y="5797550"/>
          <p14:tracePt t="22744" x="9863138" y="5789613"/>
          <p14:tracePt t="22752" x="9871075" y="5789613"/>
          <p14:tracePt t="22760" x="9879013" y="5773738"/>
          <p14:tracePt t="22776" x="9879013" y="5765800"/>
          <p14:tracePt t="22785" x="9886950" y="5749925"/>
          <p14:tracePt t="22792" x="9886950" y="5734050"/>
          <p14:tracePt t="22799" x="9886950" y="5718175"/>
          <p14:tracePt t="22807" x="9894888" y="5702300"/>
          <p14:tracePt t="22816" x="9902825" y="5670550"/>
          <p14:tracePt t="22825" x="9902825" y="5653088"/>
          <p14:tracePt t="22832" x="9910763" y="5621338"/>
          <p14:tracePt t="22841" x="9918700" y="5589588"/>
          <p14:tracePt t="22848" x="9926638" y="5557838"/>
          <p14:tracePt t="22856" x="9926638" y="5518150"/>
          <p14:tracePt t="22865" x="9936163" y="5502275"/>
          <p14:tracePt t="22872" x="9944100" y="5470525"/>
          <p14:tracePt t="22890" x="9944100" y="5414963"/>
          <p14:tracePt t="22896" x="9936163" y="5399088"/>
          <p14:tracePt t="22911" x="9936163" y="5383213"/>
          <p14:tracePt t="22920" x="9926638" y="5383213"/>
          <p14:tracePt t="22961" x="9918700" y="5383213"/>
          <p14:tracePt t="22969" x="9910763" y="5399088"/>
          <p14:tracePt t="22977" x="9910763" y="5430838"/>
          <p14:tracePt t="22984" x="9902825" y="5462588"/>
          <p14:tracePt t="22993" x="9902825" y="5510213"/>
          <p14:tracePt t="23001" x="9910763" y="5541963"/>
          <p14:tracePt t="23009" x="9918700" y="5581650"/>
          <p14:tracePt t="23017" x="9926638" y="5613400"/>
          <p14:tracePt t="23024" x="9952038" y="5645150"/>
          <p14:tracePt t="23032" x="9967913" y="5670550"/>
          <p14:tracePt t="23040" x="9991725" y="5686425"/>
          <p14:tracePt t="23048" x="10007600" y="5702300"/>
          <p14:tracePt t="23056" x="10023475" y="5702300"/>
          <p14:tracePt t="23064" x="10047288" y="5710238"/>
          <p14:tracePt t="23072" x="10063163" y="5710238"/>
          <p14:tracePt t="23079" x="10079038" y="5710238"/>
          <p14:tracePt t="23087" x="10102850" y="5710238"/>
          <p14:tracePt t="23096" x="10126663" y="5710238"/>
          <p14:tracePt t="23104" x="10142538" y="5702300"/>
          <p14:tracePt t="23112" x="10166350" y="5686425"/>
          <p14:tracePt t="23121" x="10198100" y="5662613"/>
          <p14:tracePt t="23129" x="10221913" y="5645150"/>
          <p14:tracePt t="23136" x="10237788" y="5613400"/>
          <p14:tracePt t="23144" x="10261600" y="5589588"/>
          <p14:tracePt t="23152" x="10269538" y="5565775"/>
          <p14:tracePt t="23160" x="10269538" y="5541963"/>
          <p14:tracePt t="23167" x="10269538" y="5518150"/>
          <p14:tracePt t="23177" x="10269538" y="5510213"/>
          <p14:tracePt t="23185" x="10269538" y="5502275"/>
          <p14:tracePt t="23241" x="10261600" y="5502275"/>
          <p14:tracePt t="23258" x="10253663" y="5510213"/>
          <p14:tracePt t="23264" x="10245725" y="5518150"/>
          <p14:tracePt t="23273" x="10245725" y="5541963"/>
          <p14:tracePt t="23281" x="10237788" y="5557838"/>
          <p14:tracePt t="23289" x="10237788" y="5573713"/>
          <p14:tracePt t="23297" x="10237788" y="5581650"/>
          <p14:tracePt t="23306" x="10237788" y="5589588"/>
          <p14:tracePt t="23311" x="10237788" y="5597525"/>
          <p14:tracePt t="23328" x="10237788" y="5605463"/>
          <p14:tracePt t="23335" x="10245725" y="5613400"/>
          <p14:tracePt t="23472" x="10237788" y="5605463"/>
          <p14:tracePt t="23481" x="10229850" y="5597525"/>
          <p14:tracePt t="23488" x="10213975" y="5581650"/>
          <p14:tracePt t="23498" x="10182225" y="5557838"/>
          <p14:tracePt t="23505" x="10166350" y="5541963"/>
          <p14:tracePt t="23513" x="10150475" y="5534025"/>
          <p14:tracePt t="23521" x="10134600" y="5526088"/>
          <p14:tracePt t="23577" x="10126663" y="5541963"/>
          <p14:tracePt t="23585" x="10126663" y="5557838"/>
          <p14:tracePt t="23592" x="10126663" y="5581650"/>
          <p14:tracePt t="23599" x="10126663" y="5605463"/>
          <p14:tracePt t="23608" x="10126663" y="5621338"/>
          <p14:tracePt t="23616" x="10134600" y="5645150"/>
          <p14:tracePt t="23625" x="10134600" y="5653088"/>
          <p14:tracePt t="23632" x="10134600" y="5670550"/>
          <p14:tracePt t="23720" x="10142538" y="5653088"/>
          <p14:tracePt t="23728" x="10126663" y="5621338"/>
          <p14:tracePt t="23736" x="10110788" y="5589588"/>
          <p14:tracePt t="23744" x="10094913" y="5557838"/>
          <p14:tracePt t="23753" x="10079038" y="5518150"/>
          <p14:tracePt t="23760" x="10055225" y="5478463"/>
          <p14:tracePt t="23769" x="10039350" y="5446713"/>
          <p14:tracePt t="23776" x="10031413" y="5438775"/>
          <p14:tracePt t="23831" x="10031413" y="5446713"/>
          <p14:tracePt t="23841" x="10039350" y="5462588"/>
          <p14:tracePt t="23848" x="10047288" y="5494338"/>
          <p14:tracePt t="23855" x="10071100" y="5526088"/>
          <p14:tracePt t="23865" x="10086975" y="5565775"/>
          <p14:tracePt t="23873" x="10102850" y="5589588"/>
          <p14:tracePt t="23890" x="10118725" y="5637213"/>
          <p14:tracePt t="23895" x="10126663" y="5653088"/>
          <p14:tracePt t="23912" x="10134600" y="5670550"/>
          <p14:tracePt t="23960" x="10134600" y="5662613"/>
          <p14:tracePt t="23968" x="10134600" y="5653088"/>
          <p14:tracePt t="23976" x="10134600" y="5629275"/>
          <p14:tracePt t="23985" x="10134600" y="5605463"/>
          <p14:tracePt t="23993" x="10134600" y="5573713"/>
          <p14:tracePt t="24000" x="10134600" y="5541963"/>
          <p14:tracePt t="24009" x="10134600" y="5526088"/>
          <p14:tracePt t="24017" x="10134600" y="5502275"/>
          <p14:tracePt t="24026" x="10134600" y="5478463"/>
          <p14:tracePt t="24032" x="10134600" y="5462588"/>
          <p14:tracePt t="24041" x="10134600" y="5446713"/>
          <p14:tracePt t="24049" x="10134600" y="5438775"/>
          <p14:tracePt t="24056" x="10134600" y="5430838"/>
          <p14:tracePt t="24064" x="10134600" y="5422900"/>
          <p14:tracePt t="24120" x="10126663" y="5422900"/>
          <p14:tracePt t="24135" x="10118725" y="5422900"/>
          <p14:tracePt t="24144" x="10118725" y="5438775"/>
          <p14:tracePt t="24153" x="10110788" y="5454650"/>
          <p14:tracePt t="24161" x="10110788" y="5470525"/>
          <p14:tracePt t="24169" x="10110788" y="5502275"/>
          <p14:tracePt t="24175" x="10118725" y="5510213"/>
          <p14:tracePt t="24183" x="10126663" y="5526088"/>
          <p14:tracePt t="24192" x="10134600" y="5541963"/>
          <p14:tracePt t="24200" x="10142538" y="5541963"/>
          <p14:tracePt t="24217" x="10158413" y="5549900"/>
          <p14:tracePt t="24240" x="10166350" y="5549900"/>
          <p14:tracePt t="24248" x="10174288" y="5549900"/>
          <p14:tracePt t="24257" x="10182225" y="5541963"/>
          <p14:tracePt t="24265" x="10190163" y="5534025"/>
          <p14:tracePt t="24273" x="10190163" y="5510213"/>
          <p14:tracePt t="24281" x="10190163" y="5494338"/>
          <p14:tracePt t="24288" x="10190163" y="5462588"/>
          <p14:tracePt t="24296" x="10182225" y="5430838"/>
          <p14:tracePt t="24304" x="10174288" y="5414963"/>
          <p14:tracePt t="24313" x="10174288" y="5399088"/>
          <p14:tracePt t="24321" x="10174288" y="5391150"/>
          <p14:tracePt t="24330" x="10166350" y="5383213"/>
          <p14:tracePt t="24377" x="10166350" y="5399088"/>
          <p14:tracePt t="24384" x="10166350" y="5422900"/>
          <p14:tracePt t="24392" x="10182225" y="5454650"/>
          <p14:tracePt t="24400" x="10182225" y="5470525"/>
          <p14:tracePt t="24409" x="10190163" y="5502275"/>
          <p14:tracePt t="24415" x="10198100" y="5534025"/>
          <p14:tracePt t="24424" x="10206038" y="5565775"/>
          <p14:tracePt t="24433" x="10206038" y="5573713"/>
          <p14:tracePt t="24505" x="10206038" y="5557838"/>
          <p14:tracePt t="24513" x="10198100" y="5526088"/>
          <p14:tracePt t="24521" x="10190163" y="5510213"/>
          <p14:tracePt t="24528" x="10182225" y="5486400"/>
          <p14:tracePt t="24535" x="10166350" y="5470525"/>
          <p14:tracePt t="24544" x="10166350" y="5462588"/>
          <p14:tracePt t="24609" x="10166350" y="5478463"/>
          <p14:tracePt t="24617" x="10166350" y="5494338"/>
          <p14:tracePt t="24625" x="10174288" y="5518150"/>
          <p14:tracePt t="24632" x="10174288" y="5526088"/>
          <p14:tracePt t="24640" x="10174288" y="5541963"/>
          <p14:tracePt t="24647" x="10182225" y="5549900"/>
          <p14:tracePt t="24704" x="10190163" y="5549900"/>
          <p14:tracePt t="24713" x="10190163" y="5541963"/>
          <p14:tracePt t="24720" x="10190163" y="5526088"/>
          <p14:tracePt t="24728" x="10190163" y="5510213"/>
          <p14:tracePt t="24736" x="10190163" y="5494338"/>
          <p14:tracePt t="24745" x="10182225" y="5470525"/>
          <p14:tracePt t="24752" x="10166350" y="5446713"/>
          <p14:tracePt t="24761" x="10166350" y="5438775"/>
          <p14:tracePt t="24769" x="10158413" y="5430838"/>
          <p14:tracePt t="24825" x="10150475" y="5430838"/>
          <p14:tracePt t="24832" x="10150475" y="5446713"/>
          <p14:tracePt t="24841" x="10150475" y="5462588"/>
          <p14:tracePt t="24849" x="10150475" y="5486400"/>
          <p14:tracePt t="24864" x="10158413" y="5494338"/>
          <p14:tracePt t="24897" x="10166350" y="5502275"/>
          <p14:tracePt t="24912" x="10174288" y="5502275"/>
          <p14:tracePt t="24920" x="10182225" y="5494338"/>
          <p14:tracePt t="24928" x="10182225" y="5478463"/>
          <p14:tracePt t="24935" x="10190163" y="5454650"/>
          <p14:tracePt t="24943" x="10190163" y="5430838"/>
          <p14:tracePt t="24952" x="10182225" y="5407025"/>
          <p14:tracePt t="24961" x="10166350" y="5383213"/>
          <p14:tracePt t="24969" x="10150475" y="5359400"/>
          <p14:tracePt t="24977" x="10134600" y="5335588"/>
          <p14:tracePt t="24985" x="10126663" y="5327650"/>
          <p14:tracePt t="25000" x="10118725" y="5327650"/>
          <p14:tracePt t="25047" x="10110788" y="5327650"/>
          <p14:tracePt t="25057" x="10110788" y="5335588"/>
          <p14:tracePt t="25065" x="10102850" y="5359400"/>
          <p14:tracePt t="25073" x="10102850" y="5375275"/>
          <p14:tracePt t="25082" x="10102850" y="5407025"/>
          <p14:tracePt t="25088" x="10102850" y="5422900"/>
          <p14:tracePt t="25096" x="10102850" y="5454650"/>
          <p14:tracePt t="25104" x="10110788" y="5470525"/>
          <p14:tracePt t="25112" x="10118725" y="5486400"/>
          <p14:tracePt t="25120" x="10126663" y="5502275"/>
          <p14:tracePt t="25128" x="10142538" y="5526088"/>
          <p14:tracePt t="25137" x="10150475" y="5534025"/>
          <p14:tracePt t="25143" x="10174288" y="5541963"/>
          <p14:tracePt t="25152" x="10174288" y="5549900"/>
          <p14:tracePt t="25160" x="10190163" y="5557838"/>
          <p14:tracePt t="25169" x="10213975" y="5557838"/>
          <p14:tracePt t="25177" x="10229850" y="5557838"/>
          <p14:tracePt t="25185" x="10237788" y="5557838"/>
          <p14:tracePt t="25193" x="10245725" y="5557838"/>
          <p14:tracePt t="25200" x="10253663" y="5557838"/>
          <p14:tracePt t="25208" x="10261600" y="5557838"/>
          <p14:tracePt t="25216" x="10279063" y="5557838"/>
          <p14:tracePt t="25224" x="10294938" y="5549900"/>
          <p14:tracePt t="25232" x="10302875" y="5541963"/>
          <p14:tracePt t="25241" x="10318750" y="5526088"/>
          <p14:tracePt t="25248" x="10326688" y="5518150"/>
          <p14:tracePt t="25257" x="10326688" y="5494338"/>
          <p14:tracePt t="25264" x="10334625" y="5478463"/>
          <p14:tracePt t="25272" x="10334625" y="5454650"/>
          <p14:tracePt t="25280" x="10334625" y="5422900"/>
          <p14:tracePt t="25289" x="10326688" y="5399088"/>
          <p14:tracePt t="25297" x="10310813" y="5367338"/>
          <p14:tracePt t="25305" x="10294938" y="5343525"/>
          <p14:tracePt t="25311" x="10279063" y="5319713"/>
          <p14:tracePt t="25321" x="10269538" y="5294313"/>
          <p14:tracePt t="25328" x="10253663" y="5278438"/>
          <p14:tracePt t="25336" x="10245725" y="5254625"/>
          <p14:tracePt t="25345" x="10229850" y="5246688"/>
          <p14:tracePt t="25353" x="10221913" y="5238750"/>
          <p14:tracePt t="25360" x="10213975" y="5230813"/>
          <p14:tracePt t="25369" x="10198100" y="5214938"/>
          <p14:tracePt t="25376" x="10182225" y="5207000"/>
          <p14:tracePt t="25400" x="10166350" y="5199063"/>
          <p14:tracePt t="25417" x="10158413" y="5199063"/>
          <p14:tracePt t="25425" x="10150475" y="5199063"/>
          <p14:tracePt t="25431" x="10134600" y="5199063"/>
          <p14:tracePt t="25441" x="10126663" y="5199063"/>
          <p14:tracePt t="25447" x="10110788" y="5207000"/>
          <p14:tracePt t="25458" x="10102850" y="5214938"/>
          <p14:tracePt t="25465" x="10086975" y="5230813"/>
          <p14:tracePt t="25474" x="10079038" y="5246688"/>
          <p14:tracePt t="25488" x="10071100" y="5270500"/>
          <p14:tracePt t="25496" x="10055225" y="5286375"/>
          <p14:tracePt t="25505" x="10055225" y="5310188"/>
          <p14:tracePt t="25513" x="10055225" y="5335588"/>
          <p14:tracePt t="25520" x="10055225" y="5351463"/>
          <p14:tracePt t="25529" x="10055225" y="5367338"/>
          <p14:tracePt t="25536" x="10055225" y="5391150"/>
          <p14:tracePt t="25545" x="10055225" y="5399088"/>
          <p14:tracePt t="25551" x="10063163" y="5414963"/>
          <p14:tracePt t="25560" x="10063163" y="5430838"/>
          <p14:tracePt t="25568" x="10071100" y="5446713"/>
          <p14:tracePt t="25577" x="10079038" y="5454650"/>
          <p14:tracePt t="25593" x="10086975" y="5462588"/>
          <p14:tracePt t="25601" x="10094913" y="5470525"/>
          <p14:tracePt t="25608" x="10102850" y="5470525"/>
          <p14:tracePt t="25615" x="10110788" y="5470525"/>
          <p14:tracePt t="25641" x="10118725" y="5470525"/>
          <p14:tracePt t="25657" x="10126663" y="5470525"/>
          <p14:tracePt t="25673" x="10134600" y="5470525"/>
          <p14:tracePt t="25681" x="10142538" y="5470525"/>
          <p14:tracePt t="25720" x="10150475" y="5462588"/>
          <p14:tracePt t="25728" x="10158413" y="5462588"/>
          <p14:tracePt t="25738" x="10158413" y="5454650"/>
          <p14:tracePt t="25745" x="10158413" y="5446713"/>
          <p14:tracePt t="25753" x="10158413" y="5438775"/>
          <p14:tracePt t="25760" x="10158413" y="5430838"/>
          <p14:tracePt t="25769" x="10158413" y="5422900"/>
          <p14:tracePt t="25776" x="10158413" y="5407025"/>
          <p14:tracePt t="25791" x="10150475" y="5391150"/>
          <p14:tracePt t="25817" x="10142538" y="5391150"/>
          <p14:tracePt t="25825" x="10134600" y="5383213"/>
          <p14:tracePt t="25832" x="10126663" y="5383213"/>
          <p14:tracePt t="25874" x="10118725" y="5383213"/>
          <p14:tracePt t="26360" x="10102850" y="5375275"/>
          <p14:tracePt t="26369" x="10086975" y="5375275"/>
          <p14:tracePt t="26377" x="10063163" y="5375275"/>
          <p14:tracePt t="26384" x="10023475" y="5375275"/>
          <p14:tracePt t="26393" x="9967913" y="5367338"/>
          <p14:tracePt t="26401" x="9894888" y="5343525"/>
          <p14:tracePt t="26409" x="9783763" y="5327650"/>
          <p14:tracePt t="26416" x="9664700" y="5302250"/>
          <p14:tracePt t="26425" x="9544050" y="5278438"/>
          <p14:tracePt t="26441" x="9369425" y="5254625"/>
          <p14:tracePt t="26449" x="9026525" y="5222875"/>
          <p14:tracePt t="26458" x="8826500" y="5214938"/>
          <p14:tracePt t="26465" x="8691563" y="5214938"/>
          <p14:tracePt t="26473" x="8540750" y="5214938"/>
          <p14:tracePt t="26481" x="8420100" y="5230813"/>
          <p14:tracePt t="26489" x="8324850" y="5254625"/>
          <p14:tracePt t="26497" x="8261350" y="5286375"/>
          <p14:tracePt t="26505" x="8221663" y="5302250"/>
          <p14:tracePt t="26512" x="8213725" y="5310188"/>
          <p14:tracePt t="26520" x="8213725" y="5327650"/>
          <p14:tracePt t="26529" x="8221663" y="5335588"/>
          <p14:tracePt t="26537" x="8237538" y="5343525"/>
          <p14:tracePt t="26544" x="8285163" y="5367338"/>
          <p14:tracePt t="26553" x="8332788" y="5391150"/>
          <p14:tracePt t="26561" x="8372475" y="5407025"/>
          <p14:tracePt t="26569" x="8428038" y="5422900"/>
          <p14:tracePt t="26577" x="8499475" y="5430838"/>
          <p14:tracePt t="26584" x="8596313" y="5438775"/>
          <p14:tracePt t="26592" x="8683625" y="5454650"/>
          <p14:tracePt t="26600" x="8778875" y="5462588"/>
          <p14:tracePt t="26609" x="8874125" y="5470525"/>
          <p14:tracePt t="26616" x="8986838" y="5470525"/>
          <p14:tracePt t="26625" x="9097963" y="5470525"/>
          <p14:tracePt t="26632" x="9217025" y="5470525"/>
          <p14:tracePt t="26639" x="9337675" y="5470525"/>
          <p14:tracePt t="26648" x="9440863" y="5454650"/>
          <p14:tracePt t="26658" x="9528175" y="5438775"/>
          <p14:tracePt t="26665" x="9609138" y="5422900"/>
          <p14:tracePt t="26673" x="9672638" y="5407025"/>
          <p14:tracePt t="26681" x="9704388" y="5391150"/>
          <p14:tracePt t="26689" x="9736138" y="5375275"/>
          <p14:tracePt t="26696" x="9752013" y="5351463"/>
          <p14:tracePt t="26704" x="9759950" y="5327650"/>
          <p14:tracePt t="26713" x="9759950" y="5302250"/>
          <p14:tracePt t="26721" x="9752013" y="5270500"/>
          <p14:tracePt t="26728" x="9728200" y="5238750"/>
          <p14:tracePt t="26736" x="9712325" y="5222875"/>
          <p14:tracePt t="26745" x="9696450" y="5207000"/>
          <p14:tracePt t="26753" x="9680575" y="5199063"/>
          <p14:tracePt t="26760" x="9664700" y="5191125"/>
          <p14:tracePt t="26768" x="9656763" y="5191125"/>
          <p14:tracePt t="26777" x="9640888" y="5191125"/>
          <p14:tracePt t="26785" x="9632950" y="5191125"/>
          <p14:tracePt t="26794" x="9625013" y="5191125"/>
          <p14:tracePt t="26809" x="9609138" y="5191125"/>
          <p14:tracePt t="26816" x="9601200" y="5199063"/>
          <p14:tracePt t="26825" x="9593263" y="5207000"/>
          <p14:tracePt t="26833" x="9585325" y="5207000"/>
          <p14:tracePt t="26841" x="9575800" y="5214938"/>
          <p14:tracePt t="26864" x="9575800" y="5230813"/>
          <p14:tracePt t="26872" x="9601200" y="5246688"/>
          <p14:tracePt t="26889" x="9656763" y="5286375"/>
          <p14:tracePt t="26897" x="9688513" y="5302250"/>
          <p14:tracePt t="26905" x="9720263" y="5319713"/>
          <p14:tracePt t="26913" x="9752013" y="5335588"/>
          <p14:tracePt t="26921" x="9783763" y="5351463"/>
          <p14:tracePt t="26928" x="9831388" y="5367338"/>
          <p14:tracePt t="26937" x="9855200" y="5367338"/>
          <p14:tracePt t="26945" x="9902825" y="5383213"/>
          <p14:tracePt t="26953" x="9936163" y="5391150"/>
          <p14:tracePt t="26962" x="9967913" y="5391150"/>
          <p14:tracePt t="26969" x="9999663" y="5399088"/>
          <p14:tracePt t="26978" x="10015538" y="5399088"/>
          <p14:tracePt t="26985" x="10023475" y="5399088"/>
          <p14:tracePt t="26993" x="10039350" y="5399088"/>
          <p14:tracePt t="27009" x="10047288" y="5399088"/>
          <p14:tracePt t="27065" x="10039350" y="5391150"/>
          <p14:tracePt t="27073" x="10031413" y="5391150"/>
          <p14:tracePt t="27081" x="10023475" y="5391150"/>
          <p14:tracePt t="27090" x="10015538" y="5391150"/>
          <p14:tracePt t="27096" x="10007600" y="5391150"/>
          <p14:tracePt t="27137" x="9999663" y="5391150"/>
          <p14:tracePt t="27208" x="9983788" y="5407025"/>
          <p14:tracePt t="27217" x="9983788" y="5414963"/>
          <p14:tracePt t="27225" x="9983788" y="5422900"/>
          <p14:tracePt t="27233" x="9975850" y="5446713"/>
          <p14:tracePt t="27241" x="9975850" y="5462588"/>
          <p14:tracePt t="27248" x="9983788" y="5486400"/>
          <p14:tracePt t="27257" x="9991725" y="5502275"/>
          <p14:tracePt t="27263" x="9999663" y="5526088"/>
          <p14:tracePt t="27272" x="10007600" y="5541963"/>
          <p14:tracePt t="27281" x="10015538" y="5557838"/>
          <p14:tracePt t="27289" x="10031413" y="5589588"/>
          <p14:tracePt t="27296" x="10039350" y="5605463"/>
          <p14:tracePt t="27313" x="10047288" y="5613400"/>
          <p14:tracePt t="27322" x="10047288" y="5621338"/>
          <p14:tracePt t="27442" x="10063163" y="5621338"/>
          <p14:tracePt t="27457" x="10071100" y="5621338"/>
          <p14:tracePt t="27464" x="10086975" y="5613400"/>
          <p14:tracePt t="27473" x="10094913" y="5613400"/>
          <p14:tracePt t="27481" x="10102850" y="5613400"/>
          <p14:tracePt t="27489" x="10110788" y="5605463"/>
          <p14:tracePt t="27496" x="10126663" y="5597525"/>
          <p14:tracePt t="27504" x="10126663" y="5589588"/>
          <p14:tracePt t="27513" x="10134600" y="5589588"/>
          <p14:tracePt t="27521" x="10142538" y="5581650"/>
          <p14:tracePt t="27529" x="10150475" y="5573713"/>
          <p14:tracePt t="27545" x="10158413" y="5565775"/>
          <p14:tracePt t="27569" x="10158413" y="5557838"/>
          <p14:tracePt t="27681" x="10150475" y="5557838"/>
          <p14:tracePt t="27697" x="10142538" y="5557838"/>
          <p14:tracePt t="27713" x="10134600" y="5573713"/>
          <p14:tracePt t="27721" x="10126663" y="5581650"/>
          <p14:tracePt t="27728" x="10126663" y="5589588"/>
          <p14:tracePt t="27737" x="10118725" y="5605463"/>
          <p14:tracePt t="27745" x="10118725" y="5613400"/>
          <p14:tracePt t="27752" x="10118725" y="5621338"/>
          <p14:tracePt t="27768" x="10118725" y="5629275"/>
          <p14:tracePt t="27970" x="10110788" y="5629275"/>
          <p14:tracePt t="27977" x="10102850" y="5629275"/>
          <p14:tracePt t="27985" x="10094913" y="5629275"/>
          <p14:tracePt t="27992" x="10086975" y="5629275"/>
          <p14:tracePt t="28001" x="10071100" y="5629275"/>
          <p14:tracePt t="28009" x="10031413" y="5629275"/>
          <p14:tracePt t="28016" x="9999663" y="5629275"/>
          <p14:tracePt t="28025" x="9952038" y="5613400"/>
          <p14:tracePt t="28033" x="9886950" y="5605463"/>
          <p14:tracePt t="28041" x="9799638" y="5589588"/>
          <p14:tracePt t="28050" x="9720263" y="5565775"/>
          <p14:tracePt t="28058" x="9609138" y="5549900"/>
          <p14:tracePt t="28066" x="9504363" y="5526088"/>
          <p14:tracePt t="28074" x="9361488" y="5502275"/>
          <p14:tracePt t="28080" x="9201150" y="5478463"/>
          <p14:tracePt t="28097" x="8986838" y="5446713"/>
          <p14:tracePt t="28105" x="8588375" y="5414963"/>
          <p14:tracePt t="28113" x="8380413" y="5407025"/>
          <p14:tracePt t="28121" x="8132763" y="5399088"/>
          <p14:tracePt t="28129" x="7839075" y="5399088"/>
          <p14:tracePt t="28137" x="7583488" y="5399088"/>
          <p14:tracePt t="28145" x="7296150" y="5399088"/>
          <p14:tracePt t="28152" x="7048500" y="5422900"/>
          <p14:tracePt t="28161" x="6873875" y="5430838"/>
          <p14:tracePt t="28169" x="6705600" y="5430838"/>
          <p14:tracePt t="28177" x="6570663" y="5430838"/>
          <p14:tracePt t="28184" x="6434138" y="5430838"/>
          <p14:tracePt t="28193" x="6315075" y="5438775"/>
          <p14:tracePt t="28201" x="6180138" y="5438775"/>
          <p14:tracePt t="28209" x="6083300" y="5438775"/>
          <p14:tracePt t="28217" x="5995988" y="5430838"/>
          <p14:tracePt t="28225" x="5900738" y="5407025"/>
          <p14:tracePt t="28232" x="5805488" y="5383213"/>
          <p14:tracePt t="28241" x="5700713" y="5359400"/>
          <p14:tracePt t="28248" x="5589588" y="5335588"/>
          <p14:tracePt t="28257" x="5470525" y="5310188"/>
          <p14:tracePt t="28265" x="5318125" y="5278438"/>
          <p14:tracePt t="28274" x="5199063" y="5262563"/>
          <p14:tracePt t="28282" x="5087938" y="5246688"/>
          <p14:tracePt t="28290" x="4983163" y="5222875"/>
          <p14:tracePt t="28297" x="4887913" y="5214938"/>
          <p14:tracePt t="28305" x="4784725" y="5214938"/>
          <p14:tracePt t="28312" x="4687888" y="5214938"/>
          <p14:tracePt t="28321" x="4584700" y="5214938"/>
          <p14:tracePt t="28329" x="4497388" y="5214938"/>
          <p14:tracePt t="28337" x="4410075" y="5214938"/>
          <p14:tracePt t="28344" x="4329113" y="5214938"/>
          <p14:tracePt t="28353" x="4241800" y="5214938"/>
          <p14:tracePt t="28360" x="4162425" y="5214938"/>
          <p14:tracePt t="28369" x="4067175" y="5214938"/>
          <p14:tracePt t="28377" x="3986213" y="5207000"/>
          <p14:tracePt t="28385" x="3906838" y="5207000"/>
          <p14:tracePt t="28392" x="3843338" y="5191125"/>
          <p14:tracePt t="28402" x="3763963" y="5183188"/>
          <p14:tracePt t="28408" x="3684588" y="5167313"/>
          <p14:tracePt t="28417" x="3595688" y="5151438"/>
          <p14:tracePt t="28425" x="3500438" y="5135563"/>
          <p14:tracePt t="28432" x="3429000" y="5127625"/>
          <p14:tracePt t="28440" x="3365500" y="5111750"/>
          <p14:tracePt t="28449" x="3284538" y="5087938"/>
          <p14:tracePt t="28458" x="3205163" y="5064125"/>
          <p14:tracePt t="28466" x="3125788" y="5032375"/>
          <p14:tracePt t="28474" x="3054350" y="5008563"/>
          <p14:tracePt t="28481" x="2974975" y="4976813"/>
          <p14:tracePt t="28489" x="2917825" y="4951413"/>
          <p14:tracePt t="28497" x="2854325" y="4927600"/>
          <p14:tracePt t="28505" x="2790825" y="4903788"/>
          <p14:tracePt t="28513" x="2751138" y="4879975"/>
          <p14:tracePt t="28520" x="2711450" y="4856163"/>
          <p14:tracePt t="28528" x="2679700" y="4840288"/>
          <p14:tracePt t="28537" x="2655888" y="4824413"/>
          <p14:tracePt t="28545" x="2632075" y="4808538"/>
          <p14:tracePt t="28553" x="2616200" y="4792663"/>
          <p14:tracePt t="28561" x="2598738" y="4776788"/>
          <p14:tracePt t="28569" x="2574925" y="4760913"/>
          <p14:tracePt t="28577" x="2566988" y="4752975"/>
          <p14:tracePt t="28585" x="2559050" y="4745038"/>
          <p14:tracePt t="28593" x="2543175" y="4737100"/>
          <p14:tracePt t="28601" x="2519363" y="4721225"/>
          <p14:tracePt t="28609" x="2503488" y="4713288"/>
          <p14:tracePt t="28617" x="2487613" y="4705350"/>
          <p14:tracePt t="28625" x="2471738" y="4697413"/>
          <p14:tracePt t="28632" x="2455863" y="4697413"/>
          <p14:tracePt t="28642" x="2455863" y="4689475"/>
          <p14:tracePt t="28648" x="2447925" y="4681538"/>
          <p14:tracePt t="28665" x="2439988" y="4681538"/>
          <p14:tracePt t="28730" x="2432050" y="4673600"/>
          <p14:tracePt t="28737" x="2416175" y="4673600"/>
          <p14:tracePt t="28745" x="2400300" y="4665663"/>
          <p14:tracePt t="28753" x="2368550" y="4657725"/>
          <p14:tracePt t="28761" x="2336800" y="4649788"/>
          <p14:tracePt t="28768" x="2305050" y="4633913"/>
          <p14:tracePt t="28777" x="2273300" y="4624388"/>
          <p14:tracePt t="28785" x="2224088" y="4608513"/>
          <p14:tracePt t="28794" x="2168525" y="4600575"/>
          <p14:tracePt t="28801" x="2136775" y="4584700"/>
          <p14:tracePt t="28810" x="2105025" y="4576763"/>
          <p14:tracePt t="28816" x="2057400" y="4568825"/>
          <p14:tracePt t="28825" x="2033588" y="4560888"/>
          <p14:tracePt t="28833" x="1993900" y="4545013"/>
          <p14:tracePt t="28841" x="1962150" y="4537075"/>
          <p14:tracePt t="28848" x="1930400" y="4529138"/>
          <p14:tracePt t="28857" x="1905000" y="4529138"/>
          <p14:tracePt t="28865" x="1897063" y="4521200"/>
          <p14:tracePt t="28874" x="1881188" y="4513263"/>
          <p14:tracePt t="28945" x="1889125" y="4513263"/>
          <p14:tracePt t="28953" x="1905000" y="4513263"/>
          <p14:tracePt t="28961" x="1912938" y="4513263"/>
          <p14:tracePt t="28967" x="1922463" y="4513263"/>
          <p14:tracePt t="28977" x="1946275" y="4505325"/>
          <p14:tracePt t="28985" x="1970088" y="4505325"/>
          <p14:tracePt t="28993" x="1993900" y="4497388"/>
          <p14:tracePt t="29001" x="2033588" y="4497388"/>
          <p14:tracePt t="29009" x="2065338" y="4497388"/>
          <p14:tracePt t="29016" x="2097088" y="4489450"/>
          <p14:tracePt t="29025" x="2128838" y="4489450"/>
          <p14:tracePt t="29033" x="2160588" y="4481513"/>
          <p14:tracePt t="29042" x="2192338" y="4481513"/>
          <p14:tracePt t="29048" x="2232025" y="4481513"/>
          <p14:tracePt t="29057" x="2265363" y="4481513"/>
          <p14:tracePt t="29065" x="2289175" y="4465638"/>
          <p14:tracePt t="29073" x="2320925" y="4465638"/>
          <p14:tracePt t="29080" x="2352675" y="4465638"/>
          <p14:tracePt t="29089" x="2376488" y="4465638"/>
          <p14:tracePt t="29097" x="2400300" y="4465638"/>
          <p14:tracePt t="29106" x="2424113" y="4457700"/>
          <p14:tracePt t="29113" x="2447925" y="4457700"/>
          <p14:tracePt t="29121" x="2463800" y="4457700"/>
          <p14:tracePt t="29128" x="2479675" y="4457700"/>
          <p14:tracePt t="29137" x="2495550" y="4449763"/>
          <p14:tracePt t="29153" x="2503488" y="4449763"/>
          <p14:tracePt t="29161" x="2511425" y="4449763"/>
          <p14:tracePt t="29241" x="2519363" y="4449763"/>
          <p14:tracePt t="29377" x="2527300" y="4449763"/>
          <p14:tracePt t="29385" x="2535238" y="4449763"/>
          <p14:tracePt t="29393" x="2543175" y="4449763"/>
          <p14:tracePt t="29400" x="2551113" y="4449763"/>
          <p14:tracePt t="29408" x="2559050" y="4449763"/>
          <p14:tracePt t="29416" x="2566988" y="4441825"/>
          <p14:tracePt t="29497" x="2543175" y="4441825"/>
          <p14:tracePt t="29505" x="2527300" y="4449763"/>
          <p14:tracePt t="29514" x="2503488" y="4449763"/>
          <p14:tracePt t="29521" x="2487613" y="4457700"/>
          <p14:tracePt t="29529" x="2463800" y="4465638"/>
          <p14:tracePt t="29537" x="2432050" y="4481513"/>
          <p14:tracePt t="29545" x="2392363" y="4505325"/>
          <p14:tracePt t="29554" x="2368550" y="4521200"/>
          <p14:tracePt t="29561" x="2328863" y="4545013"/>
          <p14:tracePt t="29569" x="2312988" y="4560888"/>
          <p14:tracePt t="29576" x="2289175" y="4576763"/>
          <p14:tracePt t="29585" x="2265363" y="4592638"/>
          <p14:tracePt t="29592" x="2239963" y="4616450"/>
          <p14:tracePt t="29601" x="2216150" y="4633913"/>
          <p14:tracePt t="29609" x="2200275" y="4649788"/>
          <p14:tracePt t="29616" x="2176463" y="4657725"/>
          <p14:tracePt t="29625" x="2168525" y="4665663"/>
          <p14:tracePt t="29633" x="2152650" y="4681538"/>
          <p14:tracePt t="29641" x="2144713" y="4697413"/>
          <p14:tracePt t="29649" x="2136775" y="4697413"/>
          <p14:tracePt t="29664" x="2128838" y="4713288"/>
          <p14:tracePt t="29705" x="2152650" y="4713288"/>
          <p14:tracePt t="29713" x="2168525" y="4713288"/>
          <p14:tracePt t="29721" x="2192338" y="4713288"/>
          <p14:tracePt t="29729" x="2208213" y="4713288"/>
          <p14:tracePt t="29739" x="2224088" y="4713288"/>
          <p14:tracePt t="29745" x="2239963" y="4705350"/>
          <p14:tracePt t="29753" x="2255838" y="4705350"/>
          <p14:tracePt t="29761" x="2273300" y="4705350"/>
          <p14:tracePt t="29776" x="2289175" y="4705350"/>
          <p14:tracePt t="29881" x="2305050" y="4697413"/>
          <p14:tracePt t="29889" x="2320925" y="4697413"/>
          <p14:tracePt t="29906" x="2336800" y="4697413"/>
          <p14:tracePt t="29913" x="2352675" y="4697413"/>
          <p14:tracePt t="29922" x="2376488" y="4689475"/>
          <p14:tracePt t="29929" x="2400300" y="4681538"/>
          <p14:tracePt t="29938" x="2424113" y="4681538"/>
          <p14:tracePt t="29945" x="2439988" y="4681538"/>
          <p14:tracePt t="29954" x="2455863" y="4681538"/>
          <p14:tracePt t="29962" x="2479675" y="4673600"/>
          <p14:tracePt t="29969" x="2495550" y="4665663"/>
          <p14:tracePt t="29977" x="2511425" y="4665663"/>
          <p14:tracePt t="29985" x="2527300" y="4665663"/>
          <p14:tracePt t="30010" x="2543175" y="4665663"/>
          <p14:tracePt t="32890" x="2535238" y="4665663"/>
          <p14:tracePt t="32905" x="2527300" y="4665663"/>
          <p14:tracePt t="32912" x="2519363" y="4665663"/>
          <p14:tracePt t="32922" x="2511425" y="4673600"/>
          <p14:tracePt t="32929" x="2503488" y="4673600"/>
          <p14:tracePt t="32938" x="2487613" y="4689475"/>
          <p14:tracePt t="32945" x="2479675" y="4697413"/>
          <p14:tracePt t="32953" x="2471738" y="4713288"/>
          <p14:tracePt t="32961" x="2463800" y="4721225"/>
          <p14:tracePt t="32968" x="2463800" y="4737100"/>
          <p14:tracePt t="32977" x="2455863" y="4760913"/>
          <p14:tracePt t="32985" x="2447925" y="4784725"/>
          <p14:tracePt t="32994" x="2447925" y="4808538"/>
          <p14:tracePt t="33002" x="2447925" y="4832350"/>
          <p14:tracePt t="33009" x="2447925" y="4848225"/>
          <p14:tracePt t="33016" x="2447925" y="4872038"/>
          <p14:tracePt t="33025" x="2447925" y="4895850"/>
          <p14:tracePt t="33033" x="2439988" y="4911725"/>
          <p14:tracePt t="33042" x="2439988" y="4927600"/>
          <p14:tracePt t="33050" x="2439988" y="4935538"/>
          <p14:tracePt t="33057" x="2439988" y="4943475"/>
          <p14:tracePt t="33066" x="2439988" y="4951413"/>
          <p14:tracePt t="33073" x="2439988" y="4959350"/>
          <p14:tracePt t="33080" x="2432050" y="4967288"/>
          <p14:tracePt t="33090" x="2432050" y="4976813"/>
          <p14:tracePt t="33098" x="2424113" y="4984750"/>
          <p14:tracePt t="33218" x="2439988" y="4976813"/>
          <p14:tracePt t="33226" x="2463800" y="4967288"/>
          <p14:tracePt t="33233" x="2487613" y="4943475"/>
          <p14:tracePt t="33242" x="2503488" y="4927600"/>
          <p14:tracePt t="33249" x="2527300" y="4895850"/>
          <p14:tracePt t="33257" x="2535238" y="4879975"/>
          <p14:tracePt t="33266" x="2551113" y="4864100"/>
          <p14:tracePt t="33273" x="2566988" y="4840288"/>
          <p14:tracePt t="33282" x="2574925" y="4824413"/>
          <p14:tracePt t="33290" x="2582863" y="4800600"/>
          <p14:tracePt t="33297" x="2582863" y="4784725"/>
          <p14:tracePt t="33305" x="2590800" y="4776788"/>
          <p14:tracePt t="33313" x="2590800" y="4760913"/>
          <p14:tracePt t="33322" x="2590800" y="4752975"/>
          <p14:tracePt t="33346" x="2590800" y="4745038"/>
          <p14:tracePt t="33873" x="2590800" y="4737100"/>
          <p14:tracePt t="33881" x="2590800" y="4729163"/>
          <p14:tracePt t="33890" x="2582863" y="4721225"/>
          <p14:tracePt t="33897" x="2582863" y="4713288"/>
          <p14:tracePt t="33906" x="2582863" y="4705350"/>
          <p14:tracePt t="33913" x="2582863" y="4697413"/>
          <p14:tracePt t="33921" x="2582863" y="4689475"/>
          <p14:tracePt t="33929" x="2582863" y="4681538"/>
          <p14:tracePt t="33946" x="2582863" y="4673600"/>
          <p14:tracePt t="33962" x="2582863" y="4665663"/>
          <p14:tracePt t="33971" x="2582863" y="4657725"/>
          <p14:tracePt t="34002" x="2582863" y="4649788"/>
          <p14:tracePt t="34010" x="2582863" y="4641850"/>
          <p14:tracePt t="34041" x="2582863" y="4624388"/>
          <p14:tracePt t="34762" x="2574925" y="4624388"/>
          <p14:tracePt t="34771" x="2566988" y="4624388"/>
          <p14:tracePt t="34785" x="2559050" y="4624388"/>
          <p14:tracePt t="34793" x="2551113" y="4624388"/>
          <p14:tracePt t="34802" x="2543175" y="4624388"/>
          <p14:tracePt t="34809" x="2535238" y="4633913"/>
          <p14:tracePt t="34818" x="2527300" y="4633913"/>
          <p14:tracePt t="34825" x="2519363" y="4633913"/>
          <p14:tracePt t="34834" x="2511425" y="4633913"/>
          <p14:tracePt t="34849" x="2503488" y="4633913"/>
          <p14:tracePt t="34866" x="2495550" y="4633913"/>
          <p14:tracePt t="34874" x="2487613" y="4633913"/>
          <p14:tracePt t="34886" x="2479675" y="4633913"/>
          <p14:tracePt t="34898" x="2463800" y="4641850"/>
          <p14:tracePt t="34905" x="2455863" y="4649788"/>
          <p14:tracePt t="34914" x="2447925" y="4649788"/>
          <p14:tracePt t="34921" x="2439988" y="4649788"/>
          <p14:tracePt t="34929" x="2432050" y="4649788"/>
          <p14:tracePt t="34938" x="2424113" y="4657725"/>
          <p14:tracePt t="34945" x="2408238" y="4657725"/>
          <p14:tracePt t="34961" x="2400300" y="4657725"/>
          <p14:tracePt t="34978" x="2392363" y="4657725"/>
          <p14:tracePt t="34986" x="2384425" y="4665663"/>
          <p14:tracePt t="35010" x="2376488" y="4665663"/>
          <p14:tracePt t="35034" x="2368550" y="4665663"/>
          <p14:tracePt t="35154" x="2360613" y="4673600"/>
          <p14:tracePt t="35170" x="2352675" y="4673600"/>
          <p14:tracePt t="35187" x="2344738" y="4673600"/>
          <p14:tracePt t="35193" x="2336800" y="4673600"/>
          <p14:tracePt t="35226" x="2320925" y="4673600"/>
          <p14:tracePt t="35234" x="2312988" y="4673600"/>
          <p14:tracePt t="35242" x="2305050" y="4673600"/>
          <p14:tracePt t="35249" x="2289175" y="4673600"/>
          <p14:tracePt t="35258" x="2281238" y="4673600"/>
          <p14:tracePt t="35266" x="2265363" y="4665663"/>
          <p14:tracePt t="35274" x="2247900" y="4665663"/>
          <p14:tracePt t="35282" x="2216150" y="4657725"/>
          <p14:tracePt t="35290" x="2200275" y="4649788"/>
          <p14:tracePt t="35297" x="2184400" y="4649788"/>
          <p14:tracePt t="35305" x="2168525" y="4649788"/>
          <p14:tracePt t="35314" x="2144713" y="4641850"/>
          <p14:tracePt t="35321" x="2120900" y="4641850"/>
          <p14:tracePt t="35330" x="2105025" y="4633913"/>
          <p14:tracePt t="35338" x="2081213" y="4633913"/>
          <p14:tracePt t="35345" x="2057400" y="4633913"/>
          <p14:tracePt t="35354" x="2041525" y="4624388"/>
          <p14:tracePt t="35362" x="2017713" y="4624388"/>
          <p14:tracePt t="35370" x="1993900" y="4616450"/>
          <p14:tracePt t="35377" x="1970088" y="4616450"/>
          <p14:tracePt t="35387" x="1954213" y="4616450"/>
          <p14:tracePt t="35394" x="1938338" y="4608513"/>
          <p14:tracePt t="35403" x="1922463" y="4608513"/>
          <p14:tracePt t="35410" x="1905000" y="4608513"/>
          <p14:tracePt t="35416" x="1897063" y="4600575"/>
          <p14:tracePt t="35426" x="1889125" y="4600575"/>
          <p14:tracePt t="35434" x="1873250" y="4600575"/>
          <p14:tracePt t="35441" x="1865313" y="4592638"/>
          <p14:tracePt t="35450" x="1857375" y="4592638"/>
          <p14:tracePt t="35458" x="1849438" y="4592638"/>
          <p14:tracePt t="35467" x="1841500" y="4592638"/>
          <p14:tracePt t="35474" x="1833563" y="4592638"/>
          <p14:tracePt t="35490" x="1825625" y="4592638"/>
          <p14:tracePt t="35497" x="1817688" y="4592638"/>
          <p14:tracePt t="35522" x="1809750" y="4592638"/>
          <p14:tracePt t="35538" x="1801813" y="4592638"/>
          <p14:tracePt t="35555" x="1793875" y="4592638"/>
          <p14:tracePt t="35561" x="1785938" y="4592638"/>
          <p14:tracePt t="35577" x="1778000" y="4592638"/>
          <p14:tracePt t="35593" x="1770063" y="4592638"/>
          <p14:tracePt t="35610" x="1754188" y="4592638"/>
          <p14:tracePt t="35634" x="1746250" y="4592638"/>
          <p14:tracePt t="35641" x="1738313" y="4592638"/>
          <p14:tracePt t="35649" x="1730375" y="4592638"/>
          <p14:tracePt t="35658" x="1714500" y="4592638"/>
          <p14:tracePt t="35665" x="1706563" y="4592638"/>
          <p14:tracePt t="35674" x="1698625" y="4592638"/>
          <p14:tracePt t="35682" x="1682750" y="4592638"/>
          <p14:tracePt t="35690" x="1674813" y="4592638"/>
          <p14:tracePt t="35697" x="1658938" y="4592638"/>
          <p14:tracePt t="35706" x="1651000" y="4592638"/>
          <p14:tracePt t="35714" x="1643063" y="4592638"/>
          <p14:tracePt t="35722" x="1627188" y="4592638"/>
          <p14:tracePt t="35729" x="1619250" y="4592638"/>
          <p14:tracePt t="35745" x="1611313" y="4592638"/>
          <p14:tracePt t="35778" x="1603375" y="4592638"/>
          <p14:tracePt t="35802" x="1595438" y="4592638"/>
          <p14:tracePt t="35810" x="1587500" y="4592638"/>
          <p14:tracePt t="36099" x="1595438" y="4592638"/>
          <p14:tracePt t="36114" x="1603375" y="4592638"/>
          <p14:tracePt t="36129" x="1611313" y="4592638"/>
          <p14:tracePt t="36153" x="1619250" y="4592638"/>
          <p14:tracePt t="37522" x="1627188" y="4592638"/>
          <p14:tracePt t="39251" x="1611313" y="4592638"/>
          <p14:tracePt t="39259" x="1579563" y="4592638"/>
          <p14:tracePt t="39274" x="1571625" y="4592638"/>
          <p14:tracePt t="39339" x="1562100" y="4592638"/>
          <p14:tracePt t="39386" x="1554163" y="4600575"/>
          <p14:tracePt t="39458" x="1546225" y="4600575"/>
          <p14:tracePt t="39483" x="1538288" y="4600575"/>
          <p14:tracePt t="40763" x="1562100" y="4600575"/>
          <p14:tracePt t="40769" x="1587500" y="4600575"/>
          <p14:tracePt t="40778" x="1619250" y="4584700"/>
          <p14:tracePt t="40787" x="1658938" y="4568825"/>
          <p14:tracePt t="40795" x="1730375" y="4537075"/>
          <p14:tracePt t="40803" x="1778000" y="4505325"/>
          <p14:tracePt t="40810" x="1849438" y="4457700"/>
          <p14:tracePt t="40818" x="1930400" y="4410075"/>
          <p14:tracePt t="40826" x="2041525" y="4338638"/>
          <p14:tracePt t="40834" x="2152650" y="4257675"/>
          <p14:tracePt t="40842" x="2281238" y="4178300"/>
          <p14:tracePt t="40852" x="2408238" y="4098925"/>
          <p14:tracePt t="40860" x="2535238" y="4003675"/>
          <p14:tracePt t="40868" x="2640013" y="3922713"/>
          <p14:tracePt t="40874" x="2743200" y="3835400"/>
          <p14:tracePt t="40883" x="2846388" y="3748088"/>
          <p14:tracePt t="40891" x="2925763" y="3676650"/>
          <p14:tracePt t="40899" x="3006725" y="3579813"/>
          <p14:tracePt t="40907" x="3078163" y="3500438"/>
          <p14:tracePt t="40915" x="3141663" y="3413125"/>
          <p14:tracePt t="40923" x="3181350" y="3341688"/>
          <p14:tracePt t="40929" x="3213100" y="3262313"/>
          <p14:tracePt t="40938" x="3228975" y="3205163"/>
          <p14:tracePt t="40946" x="3244850" y="3157538"/>
          <p14:tracePt t="40955" x="3244850" y="3109913"/>
          <p14:tracePt t="40963" x="3244850" y="3062288"/>
          <p14:tracePt t="40971" x="3236913" y="3014663"/>
          <p14:tracePt t="40979" x="3221038" y="2967038"/>
          <p14:tracePt t="40986" x="3205163" y="2935288"/>
          <p14:tracePt t="40993" x="3181350" y="2901950"/>
          <p14:tracePt t="41003" x="3157538" y="2862263"/>
          <p14:tracePt t="41010" x="3141663" y="2822575"/>
          <p14:tracePt t="41018" x="3109913" y="2790825"/>
          <p14:tracePt t="41027" x="3078163" y="2751138"/>
          <p14:tracePt t="41035" x="3054350" y="2719388"/>
          <p14:tracePt t="41041" x="3022600" y="2679700"/>
          <p14:tracePt t="41050" x="2982913" y="2632075"/>
          <p14:tracePt t="41059" x="2941638" y="2592388"/>
          <p14:tracePt t="41069" x="2901950" y="2543175"/>
          <p14:tracePt t="41075" x="2854325" y="2503488"/>
          <p14:tracePt t="41082" x="2814638" y="2471738"/>
          <p14:tracePt t="41091" x="2774950" y="2439988"/>
          <p14:tracePt t="41098" x="2727325" y="2400300"/>
          <p14:tracePt t="41106" x="2679700" y="2368550"/>
          <p14:tracePt t="41113" x="2624138" y="2344738"/>
          <p14:tracePt t="41122" x="2566988" y="2312988"/>
          <p14:tracePt t="41130" x="2503488" y="2281238"/>
          <p14:tracePt t="41138" x="2439988" y="2257425"/>
          <p14:tracePt t="41147" x="2376488" y="2224088"/>
          <p14:tracePt t="41156" x="2297113" y="2200275"/>
          <p14:tracePt t="41170" x="2216150" y="2176463"/>
          <p14:tracePt t="41178" x="2128838" y="2152650"/>
          <p14:tracePt t="41187" x="2073275" y="2136775"/>
          <p14:tracePt t="41195" x="2009775" y="2128838"/>
          <p14:tracePt t="41203" x="1962150" y="2112963"/>
          <p14:tracePt t="41210" x="1930400" y="2112963"/>
          <p14:tracePt t="41218" x="1889125" y="2112963"/>
          <p14:tracePt t="41226" x="1857375" y="2105025"/>
          <p14:tracePt t="41234" x="1825625" y="2097088"/>
          <p14:tracePt t="41243" x="1785938" y="2097088"/>
          <p14:tracePt t="41251" x="1754188" y="2097088"/>
          <p14:tracePt t="41258" x="1730375" y="2097088"/>
          <p14:tracePt t="41266" x="1706563" y="2097088"/>
          <p14:tracePt t="41274" x="1690688" y="2097088"/>
          <p14:tracePt t="41284" x="1666875" y="2089150"/>
          <p14:tracePt t="41291" x="1651000" y="2089150"/>
          <p14:tracePt t="41299" x="1635125" y="2089150"/>
          <p14:tracePt t="41307" x="1627188" y="2089150"/>
          <p14:tracePt t="41316" x="1619250" y="2089150"/>
          <p14:tracePt t="41459" x="1635125" y="2089150"/>
          <p14:tracePt t="41467" x="1666875" y="2089150"/>
          <p14:tracePt t="41475" x="1698625" y="2097088"/>
          <p14:tracePt t="41483" x="1738313" y="2105025"/>
          <p14:tracePt t="41490" x="1785938" y="2112963"/>
          <p14:tracePt t="41499" x="1833563" y="2112963"/>
          <p14:tracePt t="41507" x="1897063" y="2120900"/>
          <p14:tracePt t="41514" x="1962150" y="2136775"/>
          <p14:tracePt t="41523" x="2033588" y="2136775"/>
          <p14:tracePt t="41531" x="2112963" y="2136775"/>
          <p14:tracePt t="41539" x="2176463" y="2136775"/>
          <p14:tracePt t="41547" x="2247900" y="2136775"/>
          <p14:tracePt t="41555" x="2328863" y="2136775"/>
          <p14:tracePt t="41562" x="2400300" y="2128838"/>
          <p14:tracePt t="41569" x="2487613" y="2105025"/>
          <p14:tracePt t="41578" x="2566988" y="2089150"/>
          <p14:tracePt t="41587" x="2647950" y="2081213"/>
          <p14:tracePt t="41595" x="2743200" y="2057400"/>
          <p14:tracePt t="41603" x="2822575" y="2041525"/>
          <p14:tracePt t="41611" x="2894013" y="2033588"/>
          <p14:tracePt t="41618" x="2967038" y="2017713"/>
          <p14:tracePt t="41625" x="3022600" y="2009775"/>
          <p14:tracePt t="41635" x="3086100" y="2009775"/>
          <p14:tracePt t="41643" x="3133725" y="2001838"/>
          <p14:tracePt t="41651" x="3181350" y="2001838"/>
          <p14:tracePt t="41659" x="3205163" y="2001838"/>
          <p14:tracePt t="41667" x="3236913" y="2001838"/>
          <p14:tracePt t="41673" x="3268663" y="2001838"/>
          <p14:tracePt t="41683" x="3300413" y="2001838"/>
          <p14:tracePt t="41691" x="3333750" y="2001838"/>
          <p14:tracePt t="41699" x="3381375" y="2001838"/>
          <p14:tracePt t="41706" x="3429000" y="2001838"/>
          <p14:tracePt t="41715" x="3468688" y="2001838"/>
          <p14:tracePt t="41723" x="3516313" y="2001838"/>
          <p14:tracePt t="41730" x="3556000" y="2001838"/>
          <p14:tracePt t="41738" x="3603625" y="2001838"/>
          <p14:tracePt t="41746" x="3643313" y="1993900"/>
          <p14:tracePt t="41754" x="3684588" y="1985963"/>
          <p14:tracePt t="41763" x="3724275" y="1985963"/>
          <p14:tracePt t="41770" x="3740150" y="1985963"/>
          <p14:tracePt t="41779" x="3756025" y="1985963"/>
          <p14:tracePt t="41785" x="3771900" y="1978025"/>
          <p14:tracePt t="41794" x="3787775" y="1978025"/>
          <p14:tracePt t="42722" x="3771900" y="1978025"/>
          <p14:tracePt t="42731" x="3740150" y="1978025"/>
          <p14:tracePt t="42739" x="3724275" y="1978025"/>
          <p14:tracePt t="42747" x="3708400" y="1993900"/>
          <p14:tracePt t="42755" x="3692525" y="1993900"/>
          <p14:tracePt t="42761" x="3660775" y="2001838"/>
          <p14:tracePt t="42769" x="3643313" y="2001838"/>
          <p14:tracePt t="42778" x="3627438" y="2009775"/>
          <p14:tracePt t="42795" x="3611563" y="2009775"/>
          <p14:tracePt t="42803" x="3603625" y="2009775"/>
          <p14:tracePt t="42810" x="3587750" y="2009775"/>
          <p14:tracePt t="42826" x="3571875" y="2017713"/>
          <p14:tracePt t="42843" x="3556000" y="2017713"/>
          <p14:tracePt t="43954" x="3524250" y="2025650"/>
          <p14:tracePt t="43963" x="3500438" y="2033588"/>
          <p14:tracePt t="43970" x="3476625" y="2041525"/>
          <p14:tracePt t="43978" x="3444875" y="2049463"/>
          <p14:tracePt t="43987" x="3413125" y="2065338"/>
          <p14:tracePt t="43995" x="3373438" y="2081213"/>
          <p14:tracePt t="44003" x="3325813" y="2105025"/>
          <p14:tracePt t="44010" x="3252788" y="2120900"/>
          <p14:tracePt t="44020" x="3157538" y="2152650"/>
          <p14:tracePt t="44027" x="3086100" y="2168525"/>
          <p14:tracePt t="44034" x="3014663" y="2184400"/>
          <p14:tracePt t="44043" x="2933700" y="2200275"/>
          <p14:tracePt t="44051" x="2854325" y="2224088"/>
          <p14:tracePt t="44058" x="2767013" y="2241550"/>
          <p14:tracePt t="44067" x="2695575" y="2249488"/>
          <p14:tracePt t="44075" x="2624138" y="2257425"/>
          <p14:tracePt t="44082" x="2535238" y="2273300"/>
          <p14:tracePt t="44090" x="2479675" y="2281238"/>
          <p14:tracePt t="44099" x="2408238" y="2297113"/>
          <p14:tracePt t="44107" x="2352675" y="2297113"/>
          <p14:tracePt t="44115" x="2297113" y="2305050"/>
          <p14:tracePt t="44123" x="2255838" y="2312988"/>
          <p14:tracePt t="44131" x="2208213" y="2328863"/>
          <p14:tracePt t="44138" x="2160588" y="2336800"/>
          <p14:tracePt t="44147" x="2136775" y="2336800"/>
          <p14:tracePt t="44154" x="2089150" y="2352675"/>
          <p14:tracePt t="44163" x="2041525" y="2360613"/>
          <p14:tracePt t="44171" x="2009775" y="2368550"/>
          <p14:tracePt t="44178" x="1970088" y="2376488"/>
          <p14:tracePt t="44186" x="1954213" y="2384425"/>
          <p14:tracePt t="44195" x="1922463" y="2392363"/>
          <p14:tracePt t="44203" x="1889125" y="2392363"/>
          <p14:tracePt t="44211" x="1865313" y="2400300"/>
          <p14:tracePt t="44219" x="1841500" y="2408238"/>
          <p14:tracePt t="44226" x="1825625" y="2408238"/>
          <p14:tracePt t="44235" x="1793875" y="2416175"/>
          <p14:tracePt t="44243" x="1778000" y="2416175"/>
          <p14:tracePt t="44251" x="1762125" y="2424113"/>
          <p14:tracePt t="44258" x="1746250" y="2424113"/>
          <p14:tracePt t="44267" x="1730375" y="2432050"/>
          <p14:tracePt t="44275" x="1714500" y="2432050"/>
          <p14:tracePt t="44283" x="1706563" y="2432050"/>
          <p14:tracePt t="44290" x="1690688" y="2439988"/>
          <p14:tracePt t="44299" x="1674813" y="2439988"/>
          <p14:tracePt t="44307" x="1658938" y="2439988"/>
          <p14:tracePt t="44315" x="1635125" y="2455863"/>
          <p14:tracePt t="44323" x="1627188" y="2455863"/>
          <p14:tracePt t="44331" x="1611313" y="2455863"/>
          <p14:tracePt t="44339" x="1603375" y="2455863"/>
          <p14:tracePt t="44515" x="1619250" y="2463800"/>
          <p14:tracePt t="44531" x="1635125" y="2463800"/>
          <p14:tracePt t="44539" x="1658938" y="2463800"/>
          <p14:tracePt t="44547" x="1674813" y="2463800"/>
          <p14:tracePt t="44555" x="1698625" y="2463800"/>
          <p14:tracePt t="44563" x="1738313" y="2463800"/>
          <p14:tracePt t="44571" x="1770063" y="2463800"/>
          <p14:tracePt t="44578" x="1801813" y="2455863"/>
          <p14:tracePt t="44587" x="1833563" y="2455863"/>
          <p14:tracePt t="44596" x="1881188" y="2455863"/>
          <p14:tracePt t="44603" x="1912938" y="2455863"/>
          <p14:tracePt t="44611" x="1946275" y="2455863"/>
          <p14:tracePt t="44619" x="1978025" y="2455863"/>
          <p14:tracePt t="44627" x="2017713" y="2447925"/>
          <p14:tracePt t="44634" x="2049463" y="2447925"/>
          <p14:tracePt t="44643" x="2081213" y="2447925"/>
          <p14:tracePt t="44651" x="2112963" y="2447925"/>
          <p14:tracePt t="44659" x="2144713" y="2447925"/>
          <p14:tracePt t="44667" x="2168525" y="2447925"/>
          <p14:tracePt t="44675" x="2192338" y="2447925"/>
          <p14:tracePt t="44683" x="2216150" y="2447925"/>
          <p14:tracePt t="44691" x="2239963" y="2447925"/>
          <p14:tracePt t="44699" x="2255838" y="2447925"/>
          <p14:tracePt t="44706" x="2273300" y="2447925"/>
          <p14:tracePt t="44716" x="2281238" y="2447925"/>
          <p14:tracePt t="44723" x="2297113" y="2447925"/>
          <p14:tracePt t="44731" x="2320925" y="2447925"/>
          <p14:tracePt t="44739" x="2336800" y="2447925"/>
          <p14:tracePt t="44747" x="2352675" y="2447925"/>
          <p14:tracePt t="44755" x="2376488" y="2447925"/>
          <p14:tracePt t="44763" x="2400300" y="2447925"/>
          <p14:tracePt t="44771" x="2432050" y="2439988"/>
          <p14:tracePt t="44778" x="2447925" y="2439988"/>
          <p14:tracePt t="44787" x="2479675" y="2439988"/>
          <p14:tracePt t="44795" x="2511425" y="2439988"/>
          <p14:tracePt t="44803" x="2535238" y="2439988"/>
          <p14:tracePt t="44811" x="2566988" y="2439988"/>
          <p14:tracePt t="44819" x="2582863" y="2439988"/>
          <p14:tracePt t="44826" x="2606675" y="2432050"/>
          <p14:tracePt t="44835" x="2632075" y="2432050"/>
          <p14:tracePt t="44842" x="2647950" y="2432050"/>
          <p14:tracePt t="44851" x="2671763" y="2432050"/>
          <p14:tracePt t="44859" x="2687638" y="2432050"/>
          <p14:tracePt t="44867" x="2703513" y="2432050"/>
          <p14:tracePt t="44875" x="2735263" y="2432050"/>
          <p14:tracePt t="44897" x="2767013" y="2432050"/>
          <p14:tracePt t="44899" x="2790825" y="2432050"/>
          <p14:tracePt t="44907" x="2806700" y="2432050"/>
          <p14:tracePt t="44916" x="2822575" y="2432050"/>
          <p14:tracePt t="44922" x="2838450" y="2432050"/>
          <p14:tracePt t="44931" x="2854325" y="2432050"/>
          <p14:tracePt t="44939" x="2878138" y="2432050"/>
          <p14:tracePt t="44947" x="2894013" y="2432050"/>
          <p14:tracePt t="44955" x="2909888" y="2432050"/>
          <p14:tracePt t="44963" x="2941638" y="2432050"/>
          <p14:tracePt t="44971" x="2949575" y="2432050"/>
          <p14:tracePt t="44979" x="2957513" y="2432050"/>
          <p14:tracePt t="44987" x="2974975" y="2432050"/>
          <p14:tracePt t="44994" x="2998788" y="2432050"/>
          <p14:tracePt t="45002" x="3014663" y="2432050"/>
          <p14:tracePt t="45011" x="3022600" y="2432050"/>
          <p14:tracePt t="45019" x="3038475" y="2432050"/>
          <p14:tracePt t="45027" x="3054350" y="2439988"/>
          <p14:tracePt t="45035" x="3070225" y="2439988"/>
          <p14:tracePt t="45043" x="3086100" y="2439988"/>
          <p14:tracePt t="45050" x="3117850" y="2439988"/>
          <p14:tracePt t="45058" x="3133725" y="2439988"/>
          <p14:tracePt t="45067" x="3141663" y="2439988"/>
          <p14:tracePt t="45075" x="3157538" y="2439988"/>
          <p14:tracePt t="45083" x="3165475" y="2439988"/>
          <p14:tracePt t="45090" x="3173413" y="2439988"/>
          <p14:tracePt t="45100" x="3189288" y="2439988"/>
          <p14:tracePt t="45116" x="3205163" y="2439988"/>
          <p14:tracePt t="45123" x="3213100" y="2439988"/>
          <p14:tracePt t="45131" x="3221038" y="2439988"/>
          <p14:tracePt t="45139" x="3236913" y="2439988"/>
          <p14:tracePt t="45155" x="3252788" y="2439988"/>
          <p14:tracePt t="45172" x="3268663" y="2439988"/>
          <p14:tracePt t="45178" x="3284538" y="2439988"/>
          <p14:tracePt t="45187" x="3300413" y="2439988"/>
          <p14:tracePt t="45195" x="3317875" y="2447925"/>
          <p14:tracePt t="45203" x="3341688" y="2447925"/>
          <p14:tracePt t="45211" x="3357563" y="2447925"/>
          <p14:tracePt t="45219" x="3365500" y="2447925"/>
          <p14:tracePt t="45226" x="3389313" y="2455863"/>
          <p14:tracePt t="45235" x="3405188" y="2455863"/>
          <p14:tracePt t="45243" x="3429000" y="2455863"/>
          <p14:tracePt t="45250" x="3452813" y="2455863"/>
          <p14:tracePt t="45258" x="3468688" y="2455863"/>
          <p14:tracePt t="45267" x="3484563" y="2455863"/>
          <p14:tracePt t="45275" x="3500438" y="2455863"/>
          <p14:tracePt t="45282" x="3516313" y="2455863"/>
          <p14:tracePt t="45291" x="3524250" y="2455863"/>
          <p14:tracePt t="45299" x="3540125" y="2455863"/>
          <p14:tracePt t="45308" x="3556000" y="2455863"/>
          <p14:tracePt t="45314" x="3563938" y="2455863"/>
          <p14:tracePt t="45322" x="3571875" y="2455863"/>
          <p14:tracePt t="45331" x="3587750" y="2455863"/>
          <p14:tracePt t="45338" x="3595688" y="2455863"/>
          <p14:tracePt t="45347" x="3603625" y="2455863"/>
          <p14:tracePt t="45355" x="3619500" y="2455863"/>
          <p14:tracePt t="45363" x="3627438" y="2455863"/>
          <p14:tracePt t="45371" x="3635375" y="2455863"/>
          <p14:tracePt t="45379" x="3651250" y="2455863"/>
          <p14:tracePt t="45387" x="3668713" y="2455863"/>
          <p14:tracePt t="45395" x="3692525" y="2455863"/>
          <p14:tracePt t="45403" x="3700463" y="2455863"/>
          <p14:tracePt t="45411" x="3724275" y="2455863"/>
          <p14:tracePt t="45419" x="3732213" y="2455863"/>
          <p14:tracePt t="45427" x="3748088" y="2455863"/>
          <p14:tracePt t="45435" x="3756025" y="2455863"/>
          <p14:tracePt t="45442" x="3771900" y="2455863"/>
          <p14:tracePt t="45450" x="3779838" y="2455863"/>
          <p14:tracePt t="45459" x="3787775" y="2455863"/>
          <p14:tracePt t="45467" x="3795713" y="2455863"/>
          <p14:tracePt t="45476" x="3803650" y="2455863"/>
          <p14:tracePt t="45483" x="3811588" y="2455863"/>
          <p14:tracePt t="45508" x="3819525" y="2455863"/>
          <p14:tracePt t="45515" x="3827463" y="2455863"/>
          <p14:tracePt t="45539" x="3835400" y="2455863"/>
          <p14:tracePt t="45547" x="3843338" y="2455863"/>
          <p14:tracePt t="45554" x="3859213" y="2463800"/>
          <p14:tracePt t="45563" x="3875088" y="2463800"/>
          <p14:tracePt t="45571" x="3890963" y="2463800"/>
          <p14:tracePt t="45579" x="3906838" y="2463800"/>
          <p14:tracePt t="45587" x="3922713" y="2463800"/>
          <p14:tracePt t="45594" x="3930650" y="2463800"/>
          <p14:tracePt t="45603" x="3946525" y="2463800"/>
          <p14:tracePt t="45611" x="3962400" y="2463800"/>
          <p14:tracePt t="45627" x="3978275" y="2463800"/>
          <p14:tracePt t="45642" x="3994150" y="2463800"/>
          <p14:tracePt t="45651" x="4002088" y="2463800"/>
          <p14:tracePt t="45659" x="4019550" y="2463800"/>
          <p14:tracePt t="45667" x="4035425" y="2463800"/>
          <p14:tracePt t="45683" x="4051300" y="2463800"/>
          <p14:tracePt t="45699" x="4067175" y="2463800"/>
          <p14:tracePt t="45724" x="4083050" y="2463800"/>
          <p14:tracePt t="45748" x="4098925" y="2463800"/>
          <p14:tracePt t="45755" x="4106863" y="2463800"/>
          <p14:tracePt t="45771" x="4122738" y="2463800"/>
          <p14:tracePt t="45778" x="4138613" y="2463800"/>
          <p14:tracePt t="45786" x="4154488" y="2463800"/>
          <p14:tracePt t="45795" x="4162425" y="2463800"/>
          <p14:tracePt t="45803" x="4178300" y="2463800"/>
          <p14:tracePt t="45811" x="4194175" y="2463800"/>
          <p14:tracePt t="45819" x="4217988" y="2463800"/>
          <p14:tracePt t="45827" x="4233863" y="2463800"/>
          <p14:tracePt t="45834" x="4241800" y="2463800"/>
          <p14:tracePt t="45843" x="4257675" y="2463800"/>
          <p14:tracePt t="45852" x="4273550" y="2463800"/>
          <p14:tracePt t="45860" x="4289425" y="2463800"/>
          <p14:tracePt t="45866" x="4297363" y="2463800"/>
          <p14:tracePt t="45881" x="4313238" y="2463800"/>
          <p14:tracePt t="45884" x="4337050" y="2463800"/>
          <p14:tracePt t="45891" x="4344988" y="2463800"/>
          <p14:tracePt t="45899" x="4370388" y="2463800"/>
          <p14:tracePt t="45906" x="4394200" y="2471738"/>
          <p14:tracePt t="45915" x="4410075" y="2479675"/>
          <p14:tracePt t="45922" x="4425950" y="2479675"/>
          <p14:tracePt t="45932" x="4441825" y="2479675"/>
          <p14:tracePt t="45939" x="4449763" y="2479675"/>
          <p14:tracePt t="45947" x="4465638" y="2479675"/>
          <p14:tracePt t="45964" x="4481513" y="2479675"/>
          <p14:tracePt t="45979" x="4497388" y="2479675"/>
          <p14:tracePt t="45987" x="4505325" y="2479675"/>
          <p14:tracePt t="45995" x="4521200" y="2479675"/>
          <p14:tracePt t="46003" x="4529138" y="2479675"/>
          <p14:tracePt t="46011" x="4545013" y="2479675"/>
          <p14:tracePt t="46019" x="4552950" y="2479675"/>
          <p14:tracePt t="46027" x="4568825" y="2479675"/>
          <p14:tracePt t="46035" x="4584700" y="2479675"/>
          <p14:tracePt t="46042" x="4600575" y="2479675"/>
          <p14:tracePt t="46051" x="4616450" y="2479675"/>
          <p14:tracePt t="46067" x="4632325" y="2479675"/>
          <p14:tracePt t="46084" x="4648200" y="2479675"/>
          <p14:tracePt t="46091" x="4664075" y="2479675"/>
          <p14:tracePt t="46116" x="4679950" y="2479675"/>
          <p14:tracePt t="46140" x="4695825" y="2479675"/>
          <p14:tracePt t="46155" x="4705350" y="2479675"/>
          <p14:tracePt t="46163" x="4713288" y="2479675"/>
          <p14:tracePt t="46171" x="4721225" y="2479675"/>
          <p14:tracePt t="46179" x="4729163" y="2479675"/>
          <p14:tracePt t="46187" x="4737100" y="2479675"/>
          <p14:tracePt t="46202" x="4745038" y="2479675"/>
          <p14:tracePt t="46211" x="4752975" y="2479675"/>
          <p14:tracePt t="46219" x="4760913" y="2479675"/>
          <p14:tracePt t="46236" x="4768850" y="2479675"/>
          <p14:tracePt t="46252" x="4776788" y="2471738"/>
          <p14:tracePt t="46283" x="4784725" y="2471738"/>
          <p14:tracePt t="46316" x="4792663" y="2471738"/>
          <p14:tracePt t="46331" x="4800600" y="2471738"/>
          <p14:tracePt t="46339" x="4808538" y="2471738"/>
          <p14:tracePt t="46347" x="4824413" y="2471738"/>
          <p14:tracePt t="46362" x="4832350" y="2471738"/>
          <p14:tracePt t="46380" x="4840288" y="2471738"/>
          <p14:tracePt t="46395" x="4848225" y="2471738"/>
          <p14:tracePt t="46412" x="4856163" y="2471738"/>
          <p14:tracePt t="48653" x="4856163" y="2463800"/>
          <p14:tracePt t="48660" x="4879975" y="2463800"/>
          <p14:tracePt t="48668" x="4903788" y="2455863"/>
          <p14:tracePt t="48675" x="4927600" y="2455863"/>
          <p14:tracePt t="48683" x="4943475" y="2447925"/>
          <p14:tracePt t="48708" x="4959350" y="2447925"/>
          <p14:tracePt t="49292" x="4943475" y="2447925"/>
          <p14:tracePt t="49300" x="4927600" y="2447925"/>
          <p14:tracePt t="49306" x="4911725" y="2447925"/>
          <p14:tracePt t="49315" x="4895850" y="2455863"/>
          <p14:tracePt t="49323" x="4864100" y="2463800"/>
          <p14:tracePt t="49331" x="4848225" y="2463800"/>
          <p14:tracePt t="49340" x="4832350" y="2471738"/>
          <p14:tracePt t="49348" x="4792663" y="2471738"/>
          <p14:tracePt t="49356" x="4776788" y="2479675"/>
          <p14:tracePt t="49364" x="4745038" y="2487613"/>
          <p14:tracePt t="49371" x="4713288" y="2495550"/>
          <p14:tracePt t="49379" x="4679950" y="2503488"/>
          <p14:tracePt t="49388" x="4632325" y="2511425"/>
          <p14:tracePt t="49399" x="4584700" y="2527300"/>
          <p14:tracePt t="49403" x="4552950" y="2527300"/>
          <p14:tracePt t="49414" x="4489450" y="2543175"/>
          <p14:tracePt t="49420" x="4433888" y="2551113"/>
          <p14:tracePt t="49427" x="4394200" y="2559050"/>
          <p14:tracePt t="49436" x="4321175" y="2576513"/>
          <p14:tracePt t="49444" x="4281488" y="2584450"/>
          <p14:tracePt t="49451" x="4217988" y="2592388"/>
          <p14:tracePt t="49460" x="4170363" y="2608263"/>
          <p14:tracePt t="49468" x="4114800" y="2616200"/>
          <p14:tracePt t="49475" x="4051300" y="2632075"/>
          <p14:tracePt t="49483" x="4011613" y="2632075"/>
          <p14:tracePt t="49491" x="3970338" y="2647950"/>
          <p14:tracePt t="49500" x="3914775" y="2655888"/>
          <p14:tracePt t="49508" x="3859213" y="2663825"/>
          <p14:tracePt t="49517" x="3811588" y="2679700"/>
          <p14:tracePt t="49531" x="3700463" y="2695575"/>
          <p14:tracePt t="49539" x="3660775" y="2711450"/>
          <p14:tracePt t="49547" x="3603625" y="2711450"/>
          <p14:tracePt t="49555" x="3548063" y="2727325"/>
          <p14:tracePt t="49565" x="3484563" y="2743200"/>
          <p14:tracePt t="49571" x="3444875" y="2751138"/>
          <p14:tracePt t="49581" x="3381375" y="2767013"/>
          <p14:tracePt t="49587" x="3333750" y="2774950"/>
          <p14:tracePt t="49595" x="3276600" y="2790825"/>
          <p14:tracePt t="49603" x="3205163" y="2806700"/>
          <p14:tracePt t="49612" x="3133725" y="2814638"/>
          <p14:tracePt t="49619" x="3070225" y="2830513"/>
          <p14:tracePt t="49627" x="2982913" y="2846388"/>
          <p14:tracePt t="49636" x="2925763" y="2854325"/>
          <p14:tracePt t="49643" x="2870200" y="2870200"/>
          <p14:tracePt t="49651" x="2822575" y="2878138"/>
          <p14:tracePt t="49659" x="2774950" y="2878138"/>
          <p14:tracePt t="49667" x="2743200" y="2894013"/>
          <p14:tracePt t="49676" x="2711450" y="2894013"/>
          <p14:tracePt t="49683" x="2679700" y="2894013"/>
          <p14:tracePt t="49692" x="2655888" y="2909888"/>
          <p14:tracePt t="49699" x="2632075" y="2909888"/>
          <p14:tracePt t="49708" x="2616200" y="2909888"/>
          <p14:tracePt t="49715" x="2590800" y="2909888"/>
          <p14:tracePt t="49724" x="2574925" y="2909888"/>
          <p14:tracePt t="49731" x="2559050" y="2909888"/>
          <p14:tracePt t="49740" x="2535238" y="2909888"/>
          <p14:tracePt t="49748" x="2511425" y="2909888"/>
          <p14:tracePt t="49755" x="2487613" y="2909888"/>
          <p14:tracePt t="49763" x="2463800" y="2909888"/>
          <p14:tracePt t="49770" x="2447925" y="2909888"/>
          <p14:tracePt t="49779" x="2424113" y="2909888"/>
          <p14:tracePt t="49787" x="2400300" y="2909888"/>
          <p14:tracePt t="49796" x="2384425" y="2909888"/>
          <p14:tracePt t="49804" x="2360613" y="2909888"/>
          <p14:tracePt t="49812" x="2352675" y="2909888"/>
          <p14:tracePt t="49819" x="2344738" y="2909888"/>
          <p14:tracePt t="49827" x="2328863" y="2909888"/>
          <p14:tracePt t="49852" x="2320925" y="2909888"/>
          <p14:tracePt t="50068" x="2328863" y="2909888"/>
          <p14:tracePt t="50092" x="2336800" y="2909888"/>
          <p14:tracePt t="50099" x="2344738" y="2909888"/>
          <p14:tracePt t="50115" x="2360613" y="2909888"/>
          <p14:tracePt t="50132" x="2376488" y="2909888"/>
          <p14:tracePt t="50148" x="2384425" y="2909888"/>
          <p14:tracePt t="50156" x="2400300" y="2909888"/>
          <p14:tracePt t="50163" x="2408238" y="2909888"/>
          <p14:tracePt t="50170" x="2416175" y="2909888"/>
          <p14:tracePt t="50179" x="2424113" y="2909888"/>
          <p14:tracePt t="50188" x="2432050" y="2909888"/>
          <p14:tracePt t="50195" x="2447925" y="2909888"/>
          <p14:tracePt t="50204" x="2455863" y="2909888"/>
          <p14:tracePt t="50212" x="2463800" y="2909888"/>
          <p14:tracePt t="50219" x="2471738" y="2909888"/>
          <p14:tracePt t="50235" x="2479675" y="2909888"/>
          <p14:tracePt t="50244" x="2495550" y="2901950"/>
          <p14:tracePt t="50268" x="2511425" y="2901950"/>
          <p14:tracePt t="50309" x="2519363" y="2901950"/>
          <p14:tracePt t="50347" x="2527300" y="2901950"/>
          <p14:tracePt t="50356" x="2535238" y="2894013"/>
          <p14:tracePt t="50373" x="2543175" y="2894013"/>
          <p14:tracePt t="50380" x="2551113" y="2894013"/>
          <p14:tracePt t="50388" x="2566988" y="2894013"/>
          <p14:tracePt t="50395" x="2574925" y="2894013"/>
          <p14:tracePt t="50403" x="2590800" y="2894013"/>
          <p14:tracePt t="50411" x="2606675" y="2886075"/>
          <p14:tracePt t="50420" x="2632075" y="2886075"/>
          <p14:tracePt t="50427" x="2655888" y="2878138"/>
          <p14:tracePt t="50436" x="2687638" y="2878138"/>
          <p14:tracePt t="50444" x="2719388" y="2878138"/>
          <p14:tracePt t="50452" x="2751138" y="2878138"/>
          <p14:tracePt t="50459" x="2790825" y="2870200"/>
          <p14:tracePt t="50467" x="2830513" y="2870200"/>
          <p14:tracePt t="50475" x="2878138" y="2870200"/>
          <p14:tracePt t="50484" x="2909888" y="2870200"/>
          <p14:tracePt t="50492" x="2957513" y="2870200"/>
          <p14:tracePt t="50500" x="2998788" y="2870200"/>
          <p14:tracePt t="50508" x="3046413" y="2862263"/>
          <p14:tracePt t="50515" x="3086100" y="2862263"/>
          <p14:tracePt t="50524" x="3133725" y="2862263"/>
          <p14:tracePt t="50532" x="3181350" y="2862263"/>
          <p14:tracePt t="50540" x="3213100" y="2854325"/>
          <p14:tracePt t="50548" x="3260725" y="2854325"/>
          <p14:tracePt t="50556" x="3292475" y="2854325"/>
          <p14:tracePt t="50564" x="3333750" y="2846388"/>
          <p14:tracePt t="50571" x="3373438" y="2846388"/>
          <p14:tracePt t="50579" x="3421063" y="2846388"/>
          <p14:tracePt t="50587" x="3452813" y="2846388"/>
          <p14:tracePt t="50596" x="3500438" y="2838450"/>
          <p14:tracePt t="50603" x="3540125" y="2838450"/>
          <p14:tracePt t="50612" x="3579813" y="2838450"/>
          <p14:tracePt t="50620" x="3611563" y="2838450"/>
          <p14:tracePt t="50627" x="3651250" y="2838450"/>
          <p14:tracePt t="50635" x="3676650" y="2838450"/>
          <p14:tracePt t="50644" x="3708400" y="2838450"/>
          <p14:tracePt t="50651" x="3740150" y="2838450"/>
          <p14:tracePt t="50660" x="3763963" y="2838450"/>
          <p14:tracePt t="50668" x="3779838" y="2830513"/>
          <p14:tracePt t="50675" x="3795713" y="2830513"/>
          <p14:tracePt t="50683" x="3811588" y="2830513"/>
          <p14:tracePt t="50692" x="3827463" y="2830513"/>
          <p14:tracePt t="50699" x="3843338" y="2830513"/>
          <p14:tracePt t="50707" x="3859213" y="2830513"/>
          <p14:tracePt t="50716" x="3875088" y="2830513"/>
          <p14:tracePt t="50725" x="3890963" y="2830513"/>
          <p14:tracePt t="50732" x="3906838" y="2830513"/>
          <p14:tracePt t="50739" x="3930650" y="2830513"/>
          <p14:tracePt t="50747" x="3946525" y="2830513"/>
          <p14:tracePt t="50755" x="3978275" y="2830513"/>
          <p14:tracePt t="50764" x="4002088" y="2830513"/>
          <p14:tracePt t="50772" x="4027488" y="2822575"/>
          <p14:tracePt t="50780" x="4051300" y="2822575"/>
          <p14:tracePt t="50788" x="4067175" y="2822575"/>
          <p14:tracePt t="50795" x="4075113" y="2822575"/>
          <p14:tracePt t="50803" x="4083050" y="2822575"/>
          <p14:tracePt t="50811" x="4098925" y="2822575"/>
          <p14:tracePt t="50828" x="4106863" y="2822575"/>
          <p14:tracePt t="50884" x="4114800" y="2822575"/>
          <p14:tracePt t="50892" x="4122738" y="2822575"/>
          <p14:tracePt t="50915" x="4138613" y="2822575"/>
          <p14:tracePt t="50923" x="4146550" y="2822575"/>
          <p14:tracePt t="50932" x="4162425" y="2822575"/>
          <p14:tracePt t="50940" x="4170363" y="2822575"/>
          <p14:tracePt t="50947" x="4186238" y="2822575"/>
          <p14:tracePt t="50955" x="4194175" y="2822575"/>
          <p14:tracePt t="50965" x="4210050" y="2822575"/>
          <p14:tracePt t="50979" x="4233863" y="2822575"/>
          <p14:tracePt t="50987" x="4257675" y="2822575"/>
          <p14:tracePt t="50996" x="4273550" y="2822575"/>
          <p14:tracePt t="51004" x="4289425" y="2822575"/>
          <p14:tracePt t="51013" x="4305300" y="2822575"/>
          <p14:tracePt t="51021" x="4337050" y="2822575"/>
          <p14:tracePt t="51028" x="4352925" y="2822575"/>
          <p14:tracePt t="51035" x="4370388" y="2822575"/>
          <p14:tracePt t="51044" x="4394200" y="2822575"/>
          <p14:tracePt t="51052" x="4410075" y="2822575"/>
          <p14:tracePt t="51060" x="4433888" y="2822575"/>
          <p14:tracePt t="51068" x="4449763" y="2822575"/>
          <p14:tracePt t="51075" x="4465638" y="2822575"/>
          <p14:tracePt t="51083" x="4481513" y="2822575"/>
          <p14:tracePt t="51091" x="4489450" y="2822575"/>
          <p14:tracePt t="51100" x="4497388" y="2822575"/>
          <p14:tracePt t="51107" x="4513263" y="2822575"/>
          <p14:tracePt t="51116" x="4529138" y="2822575"/>
          <p14:tracePt t="51123" x="4537075" y="2822575"/>
          <p14:tracePt t="51132" x="4560888" y="2822575"/>
          <p14:tracePt t="51147" x="4576763" y="2822575"/>
          <p14:tracePt t="51156" x="4592638" y="2822575"/>
          <p14:tracePt t="51164" x="4608513" y="2822575"/>
          <p14:tracePt t="51172" x="4624388" y="2822575"/>
          <p14:tracePt t="51180" x="4640263" y="2822575"/>
          <p14:tracePt t="51188" x="4648200" y="2814638"/>
          <p14:tracePt t="51195" x="4664075" y="2814638"/>
          <p14:tracePt t="51203" x="4679950" y="2814638"/>
          <p14:tracePt t="51211" x="4687888" y="2814638"/>
          <p14:tracePt t="51219" x="4695825" y="2814638"/>
          <p14:tracePt t="51235" x="4705350" y="2814638"/>
          <p14:tracePt t="51244" x="4713288" y="2814638"/>
          <p14:tracePt t="51251" x="4721225" y="2814638"/>
          <p14:tracePt t="51261" x="4737100" y="2814638"/>
          <p14:tracePt t="51268" x="4745038" y="2814638"/>
          <p14:tracePt t="51276" x="4752975" y="2814638"/>
          <p14:tracePt t="51284" x="4768850" y="2814638"/>
          <p14:tracePt t="51292" x="4784725" y="2814638"/>
          <p14:tracePt t="51299" x="4800600" y="2814638"/>
          <p14:tracePt t="51307" x="4816475" y="2814638"/>
          <p14:tracePt t="51315" x="4832350" y="2814638"/>
          <p14:tracePt t="51324" x="4848225" y="2814638"/>
          <p14:tracePt t="51331" x="4864100" y="2814638"/>
          <p14:tracePt t="51340" x="4887913" y="2806700"/>
          <p14:tracePt t="51348" x="4903788" y="2806700"/>
          <p14:tracePt t="51355" x="4919663" y="2806700"/>
          <p14:tracePt t="51364" x="4935538" y="2806700"/>
          <p14:tracePt t="51371" x="4951413" y="2806700"/>
          <p14:tracePt t="51380" x="4975225" y="2806700"/>
          <p14:tracePt t="51388" x="4991100" y="2806700"/>
          <p14:tracePt t="51397" x="5006975" y="2806700"/>
          <p14:tracePt t="51412" x="5038725" y="2806700"/>
          <p14:tracePt t="51420" x="5064125" y="2806700"/>
          <p14:tracePt t="51427" x="5080000" y="2806700"/>
          <p14:tracePt t="51434" x="5095875" y="2806700"/>
          <p14:tracePt t="51444" x="5127625" y="2806700"/>
          <p14:tracePt t="51452" x="5159375" y="2806700"/>
          <p14:tracePt t="51460" x="5175250" y="2806700"/>
          <p14:tracePt t="51468" x="5191125" y="2806700"/>
          <p14:tracePt t="51476" x="5222875" y="2806700"/>
          <p14:tracePt t="51482" x="5246688" y="2806700"/>
          <p14:tracePt t="51491" x="5262563" y="2806700"/>
          <p14:tracePt t="51500" x="5286375" y="2806700"/>
          <p14:tracePt t="51508" x="5310188" y="2806700"/>
          <p14:tracePt t="51516" x="5326063" y="2806700"/>
          <p14:tracePt t="51523" x="5341938" y="2806700"/>
          <p14:tracePt t="51532" x="5357813" y="2806700"/>
          <p14:tracePt t="51540" x="5373688" y="2806700"/>
          <p14:tracePt t="51547" x="5389563" y="2806700"/>
          <p14:tracePt t="51556" x="5397500" y="2814638"/>
          <p14:tracePt t="51564" x="5407025" y="2814638"/>
          <p14:tracePt t="51572" x="5414963" y="2814638"/>
          <p14:tracePt t="51580" x="5422900" y="2814638"/>
          <p14:tracePt t="51587" x="5430838" y="2814638"/>
          <p14:tracePt t="51596" x="5438775" y="2814638"/>
          <p14:tracePt t="51604" x="5446713" y="2814638"/>
          <p14:tracePt t="51612" x="5462588" y="2822575"/>
          <p14:tracePt t="51620" x="5478463" y="2822575"/>
          <p14:tracePt t="51652" x="5494338" y="2822575"/>
          <p14:tracePt t="51748" x="5478463" y="2822575"/>
          <p14:tracePt t="51756" x="5462588" y="2822575"/>
          <p14:tracePt t="51764" x="5446713" y="2830513"/>
          <p14:tracePt t="51771" x="5414963" y="2830513"/>
          <p14:tracePt t="51781" x="5389563" y="2838450"/>
          <p14:tracePt t="51796" x="5349875" y="2846388"/>
          <p14:tracePt t="51804" x="5286375" y="2854325"/>
          <p14:tracePt t="51813" x="5238750" y="2862263"/>
          <p14:tracePt t="51819" x="5191125" y="2862263"/>
          <p14:tracePt t="51828" x="5135563" y="2862263"/>
          <p14:tracePt t="51836" x="5072063" y="2870200"/>
          <p14:tracePt t="51844" x="4999038" y="2870200"/>
          <p14:tracePt t="51852" x="4919663" y="2870200"/>
          <p14:tracePt t="51860" x="4848225" y="2870200"/>
          <p14:tracePt t="51868" x="4752975" y="2870200"/>
          <p14:tracePt t="51876" x="4672013" y="2870200"/>
          <p14:tracePt t="51895" x="4521200" y="2870200"/>
          <p14:tracePt t="51900" x="4457700" y="2870200"/>
          <p14:tracePt t="51908" x="4378325" y="2870200"/>
          <p14:tracePt t="51916" x="4313238" y="2870200"/>
          <p14:tracePt t="51924" x="4249738" y="2870200"/>
          <p14:tracePt t="51931" x="4210050" y="2870200"/>
          <p14:tracePt t="51940" x="4178300" y="2870200"/>
          <p14:tracePt t="51947" x="4146550" y="2870200"/>
          <p14:tracePt t="51955" x="4114800" y="2870200"/>
          <p14:tracePt t="51964" x="4083050" y="2870200"/>
          <p14:tracePt t="51972" x="4067175" y="2870200"/>
          <p14:tracePt t="51980" x="4043363" y="2870200"/>
          <p14:tracePt t="51988" x="4027488" y="2870200"/>
          <p14:tracePt t="51996" x="4011613" y="2870200"/>
          <p14:tracePt t="52003" x="3994150" y="2870200"/>
          <p14:tracePt t="52012" x="3986213" y="2870200"/>
          <p14:tracePt t="52019" x="3978275" y="2870200"/>
          <p14:tracePt t="52028" x="3962400" y="2870200"/>
          <p14:tracePt t="52132" x="3970338" y="2870200"/>
          <p14:tracePt t="52140" x="3978275" y="2870200"/>
          <p14:tracePt t="52148" x="3994150" y="2870200"/>
          <p14:tracePt t="52156" x="4011613" y="2870200"/>
          <p14:tracePt t="52164" x="4027488" y="2862263"/>
          <p14:tracePt t="52173" x="4035425" y="2854325"/>
          <p14:tracePt t="52179" x="4043363" y="2854325"/>
          <p14:tracePt t="52188" x="4059238" y="2854325"/>
          <p14:tracePt t="52196" x="4067175" y="2854325"/>
          <p14:tracePt t="52204" x="4090988" y="2854325"/>
          <p14:tracePt t="52212" x="4106863" y="2854325"/>
          <p14:tracePt t="52219" x="4122738" y="2854325"/>
          <p14:tracePt t="52228" x="4138613" y="2846388"/>
          <p14:tracePt t="52236" x="4170363" y="2838450"/>
          <p14:tracePt t="52245" x="4194175" y="2838450"/>
          <p14:tracePt t="52252" x="4225925" y="2830513"/>
          <p14:tracePt t="52259" x="4257675" y="2830513"/>
          <p14:tracePt t="52268" x="4289425" y="2830513"/>
          <p14:tracePt t="52275" x="4321175" y="2830513"/>
          <p14:tracePt t="52284" x="4362450" y="2822575"/>
          <p14:tracePt t="52290" x="4402138" y="2822575"/>
          <p14:tracePt t="52299" x="4449763" y="2822575"/>
          <p14:tracePt t="52307" x="4497388" y="2822575"/>
          <p14:tracePt t="52316" x="4545013" y="2822575"/>
          <p14:tracePt t="52324" x="4592638" y="2822575"/>
          <p14:tracePt t="52332" x="4640263" y="2814638"/>
          <p14:tracePt t="52339" x="4687888" y="2814638"/>
          <p14:tracePt t="52348" x="4745038" y="2814638"/>
          <p14:tracePt t="52356" x="4784725" y="2814638"/>
          <p14:tracePt t="52364" x="4832350" y="2814638"/>
          <p14:tracePt t="52372" x="4879975" y="2814638"/>
          <p14:tracePt t="52379" x="4919663" y="2814638"/>
          <p14:tracePt t="52387" x="4951413" y="2814638"/>
          <p14:tracePt t="52396" x="4983163" y="2814638"/>
          <p14:tracePt t="52404" x="5006975" y="2822575"/>
          <p14:tracePt t="52412" x="5038725" y="2822575"/>
          <p14:tracePt t="52420" x="5064125" y="2822575"/>
          <p14:tracePt t="52428" x="5095875" y="2822575"/>
          <p14:tracePt t="52435" x="5119688" y="2830513"/>
          <p14:tracePt t="52443" x="5151438" y="2830513"/>
          <p14:tracePt t="52452" x="5167313" y="2838450"/>
          <p14:tracePt t="52460" x="5199063" y="2838450"/>
          <p14:tracePt t="52468" x="5222875" y="2838450"/>
          <p14:tracePt t="52484" x="5238750" y="2846388"/>
          <p14:tracePt t="52492" x="5286375" y="2846388"/>
          <p14:tracePt t="52501" x="5302250" y="2846388"/>
          <p14:tracePt t="52507" x="5310188" y="2846388"/>
          <p14:tracePt t="52515" x="5326063" y="2846388"/>
          <p14:tracePt t="52524" x="5341938" y="2846388"/>
          <p14:tracePt t="52540" x="5349875" y="2846388"/>
          <p14:tracePt t="52547" x="5357813" y="2846388"/>
          <p14:tracePt t="52572" x="5365750" y="2846388"/>
          <p14:tracePt t="74742" x="5326063" y="2854325"/>
          <p14:tracePt t="74760" x="5302250" y="2862263"/>
          <p14:tracePt t="74767" x="5238750" y="2870200"/>
          <p14:tracePt t="74776" x="5191125" y="2878138"/>
          <p14:tracePt t="74783" x="5151438" y="2878138"/>
          <p14:tracePt t="74790" x="5111750" y="2894013"/>
          <p14:tracePt t="74798" x="5072063" y="2894013"/>
          <p14:tracePt t="74807" x="5038725" y="2901950"/>
          <p14:tracePt t="74814" x="5006975" y="2909888"/>
          <p14:tracePt t="74822" x="4983163" y="2909888"/>
          <p14:tracePt t="74831" x="4951413" y="2919413"/>
          <p14:tracePt t="74838" x="4927600" y="2927350"/>
          <p14:tracePt t="74846" x="4911725" y="2927350"/>
          <p14:tracePt t="74854" x="4895850" y="2927350"/>
          <p14:tracePt t="74862" x="4879975" y="2927350"/>
          <p14:tracePt t="74871" x="4856163" y="2935288"/>
          <p14:tracePt t="74879" x="4824413" y="2935288"/>
          <p14:tracePt t="74887" x="4784725" y="2935288"/>
          <p14:tracePt t="74895" x="4737100" y="2935288"/>
          <p14:tracePt t="74902" x="4687888" y="2935288"/>
          <p14:tracePt t="74910" x="4624388" y="2943225"/>
          <p14:tracePt t="74920" x="4560888" y="2943225"/>
          <p14:tracePt t="74927" x="4497388" y="2951163"/>
          <p14:tracePt t="74935" x="4425950" y="2951163"/>
          <p14:tracePt t="74943" x="4362450" y="2951163"/>
          <p14:tracePt t="74952" x="4273550" y="2951163"/>
          <p14:tracePt t="74958" x="4202113" y="2959100"/>
          <p14:tracePt t="74967" x="4130675" y="2959100"/>
          <p14:tracePt t="74976" x="4083050" y="2959100"/>
          <p14:tracePt t="74983" x="4027488" y="2959100"/>
          <p14:tracePt t="74991" x="3986213" y="2959100"/>
          <p14:tracePt t="74998" x="3954463" y="2959100"/>
          <p14:tracePt t="75007" x="3938588" y="2959100"/>
          <p14:tracePt t="75022" x="3922713" y="2959100"/>
          <p14:tracePt t="75031" x="3914775" y="2959100"/>
          <p14:tracePt t="75063" x="3906838" y="2951163"/>
          <p14:tracePt t="75070" x="3898900" y="2951163"/>
          <p14:tracePt t="75079" x="3883025" y="2943225"/>
          <p14:tracePt t="75087" x="3875088" y="2943225"/>
          <p14:tracePt t="75094" x="3867150" y="2943225"/>
          <p14:tracePt t="75103" x="3851275" y="2943225"/>
          <p14:tracePt t="75111" x="3843338" y="2935288"/>
          <p14:tracePt t="75119" x="3835400" y="2935288"/>
          <p14:tracePt t="75128" x="3827463" y="2935288"/>
          <p14:tracePt t="75223" x="3835400" y="2935288"/>
          <p14:tracePt t="75231" x="3859213" y="2935288"/>
          <p14:tracePt t="75238" x="3883025" y="2935288"/>
          <p14:tracePt t="75246" x="3898900" y="2927350"/>
          <p14:tracePt t="75255" x="3930650" y="2919413"/>
          <p14:tracePt t="75263" x="3962400" y="2919413"/>
          <p14:tracePt t="75271" x="3986213" y="2919413"/>
          <p14:tracePt t="75278" x="4019550" y="2909888"/>
          <p14:tracePt t="75287" x="4051300" y="2909888"/>
          <p14:tracePt t="75296" x="4067175" y="2901950"/>
          <p14:tracePt t="75303" x="4098925" y="2894013"/>
          <p14:tracePt t="75310" x="4130675" y="2894013"/>
          <p14:tracePt t="75319" x="4154488" y="2894013"/>
          <p14:tracePt t="75326" x="4194175" y="2894013"/>
          <p14:tracePt t="75335" x="4249738" y="2878138"/>
          <p14:tracePt t="75342" x="4273550" y="2878138"/>
          <p14:tracePt t="75352" x="4313238" y="2870200"/>
          <p14:tracePt t="75359" x="4352925" y="2870200"/>
          <p14:tracePt t="75367" x="4394200" y="2870200"/>
          <p14:tracePt t="75375" x="4433888" y="2870200"/>
          <p14:tracePt t="75383" x="4481513" y="2870200"/>
          <p14:tracePt t="75391" x="4529138" y="2870200"/>
          <p14:tracePt t="75399" x="4568825" y="2870200"/>
          <p14:tracePt t="75407" x="4616450" y="2870200"/>
          <p14:tracePt t="75414" x="4656138" y="2870200"/>
          <p14:tracePt t="75422" x="4705350" y="2870200"/>
          <p14:tracePt t="75430" x="4737100" y="2870200"/>
          <p14:tracePt t="75440" x="4784725" y="2870200"/>
          <p14:tracePt t="75446" x="4832350" y="2870200"/>
          <p14:tracePt t="75455" x="4879975" y="2870200"/>
          <p14:tracePt t="75464" x="4919663" y="2878138"/>
          <p14:tracePt t="75472" x="4951413" y="2878138"/>
          <p14:tracePt t="75478" x="4983163" y="2878138"/>
          <p14:tracePt t="75486" x="5014913" y="2878138"/>
          <p14:tracePt t="75495" x="5046663" y="2878138"/>
          <p14:tracePt t="75503" x="5072063" y="2878138"/>
          <p14:tracePt t="75512" x="5103813" y="2878138"/>
          <p14:tracePt t="75520" x="5135563" y="2878138"/>
          <p14:tracePt t="75535" x="5151438" y="2878138"/>
          <p14:tracePt t="75543" x="5175250" y="2878138"/>
          <p14:tracePt t="75550" x="5191125" y="2878138"/>
          <p14:tracePt t="75568" x="5207000" y="2878138"/>
          <p14:tracePt t="75599" x="5214938" y="2878138"/>
          <p14:tracePt t="75607" x="5222875" y="2878138"/>
          <p14:tracePt t="75623" x="5230813" y="2878138"/>
          <p14:tracePt t="75631" x="5238750" y="2878138"/>
          <p14:tracePt t="75638" x="5246688" y="2878138"/>
          <p14:tracePt t="75646" x="5262563" y="2878138"/>
          <p14:tracePt t="75663" x="5278438" y="2878138"/>
          <p14:tracePt t="75679" x="5286375" y="2878138"/>
          <p14:tracePt t="75687" x="5294313" y="2878138"/>
          <p14:tracePt t="75967" x="5286375" y="2878138"/>
          <p14:tracePt t="75999" x="5278438" y="2878138"/>
          <p14:tracePt t="76023" x="5270500" y="2878138"/>
          <p14:tracePt t="76039" x="5262563" y="2878138"/>
          <p14:tracePt t="76079" x="5254625" y="2878138"/>
          <p14:tracePt t="78200" x="5230813" y="2878138"/>
          <p14:tracePt t="78206" x="5214938" y="2886075"/>
          <p14:tracePt t="78215" x="5191125" y="2894013"/>
          <p14:tracePt t="78223" x="5159375" y="2894013"/>
          <p14:tracePt t="78233" x="5119688" y="2901950"/>
          <p14:tracePt t="78239" x="5056188" y="2919413"/>
          <p14:tracePt t="78248" x="4975225" y="2935288"/>
          <p14:tracePt t="78256" x="4903788" y="2951163"/>
          <p14:tracePt t="78270" x="4792663" y="2967038"/>
          <p14:tracePt t="78279" x="4592638" y="3014663"/>
          <p14:tracePt t="78287" x="4441825" y="3054350"/>
          <p14:tracePt t="78295" x="4313238" y="3094038"/>
          <p14:tracePt t="78302" x="4217988" y="3117850"/>
          <p14:tracePt t="78311" x="4114800" y="3157538"/>
          <p14:tracePt t="78320" x="4035425" y="3181350"/>
          <p14:tracePt t="78327" x="3954463" y="3213100"/>
          <p14:tracePt t="78336" x="3898900" y="3236913"/>
          <p14:tracePt t="78343" x="3843338" y="3262313"/>
          <p14:tracePt t="78351" x="3795713" y="3286125"/>
          <p14:tracePt t="78359" x="3748088" y="3309938"/>
          <p14:tracePt t="78368" x="3708400" y="3333750"/>
          <p14:tracePt t="78374" x="3676650" y="3357563"/>
          <p14:tracePt t="78383" x="3651250" y="3381375"/>
          <p14:tracePt t="78391" x="3627438" y="3413125"/>
          <p14:tracePt t="78399" x="3595688" y="3460750"/>
          <p14:tracePt t="78406" x="3571875" y="3492500"/>
          <p14:tracePt t="78416" x="3548063" y="3540125"/>
          <p14:tracePt t="78424" x="3532188" y="3587750"/>
          <p14:tracePt t="78432" x="3516313" y="3636963"/>
          <p14:tracePt t="78440" x="3508375" y="3684588"/>
          <p14:tracePt t="78447" x="3500438" y="3763963"/>
          <p14:tracePt t="78455" x="3500438" y="3843338"/>
          <p14:tracePt t="78463" x="3508375" y="3922713"/>
          <p14:tracePt t="78471" x="3524250" y="4011613"/>
          <p14:tracePt t="78478" x="3548063" y="4106863"/>
          <p14:tracePt t="78487" x="3579813" y="4186238"/>
          <p14:tracePt t="78495" x="3619500" y="4281488"/>
          <p14:tracePt t="78503" x="3668713" y="4378325"/>
          <p14:tracePt t="78512" x="3748088" y="4497388"/>
          <p14:tracePt t="78518" x="3827463" y="4600575"/>
          <p14:tracePt t="78527" x="3914775" y="4713288"/>
          <p14:tracePt t="78535" x="4002088" y="4824413"/>
          <p14:tracePt t="78543" x="4122738" y="4943475"/>
          <p14:tracePt t="78551" x="4249738" y="5072063"/>
          <p14:tracePt t="78558" x="4386263" y="5191125"/>
          <p14:tracePt t="78568" x="4537075" y="5302250"/>
          <p14:tracePt t="78575" x="4705350" y="5422900"/>
          <p14:tracePt t="78582" x="4840288" y="5518150"/>
          <p14:tracePt t="78590" x="4999038" y="5613400"/>
          <p14:tracePt t="78599" x="5151438" y="5710238"/>
          <p14:tracePt t="78607" x="5318125" y="5805488"/>
          <p14:tracePt t="78615" x="5478463" y="5892800"/>
          <p14:tracePt t="78623" x="5661025" y="5972175"/>
          <p14:tracePt t="78632" x="5876925" y="6069013"/>
          <p14:tracePt t="78640" x="6116638" y="6164263"/>
          <p14:tracePt t="78648" x="6338888" y="6243638"/>
          <p14:tracePt t="78656" x="6562725" y="6323013"/>
          <p14:tracePt t="78663" x="6794500" y="6388100"/>
          <p14:tracePt t="78672" x="6992938" y="6435725"/>
          <p14:tracePt t="78680" x="7216775" y="6491288"/>
          <p14:tracePt t="78688" x="7431088" y="6530975"/>
          <p14:tracePt t="78695" x="7646988" y="6554788"/>
          <p14:tracePt t="78703" x="7854950" y="6570663"/>
          <p14:tracePt t="78711" x="8061325" y="6570663"/>
          <p14:tracePt t="78719" x="8221663" y="6570663"/>
          <p14:tracePt t="78726" x="8396288" y="6554788"/>
          <p14:tracePt t="78735" x="8548688" y="6530975"/>
          <p14:tracePt t="78744" x="8731250" y="6491288"/>
          <p14:tracePt t="78751" x="8883650" y="6459538"/>
          <p14:tracePt t="78759" x="9034463" y="6419850"/>
          <p14:tracePt t="78768" x="9153525" y="6388100"/>
          <p14:tracePt t="78774" x="9297988" y="6348413"/>
          <p14:tracePt t="78784" x="9424988" y="6299200"/>
          <p14:tracePt t="78791" x="9575800" y="6243638"/>
          <p14:tracePt t="78801" x="9704388" y="6180138"/>
          <p14:tracePt t="78806" x="9831388" y="6124575"/>
          <p14:tracePt t="78815" x="9944100" y="6069013"/>
          <p14:tracePt t="78823" x="10039350" y="6005513"/>
          <p14:tracePt t="78831" x="10118725" y="5948363"/>
          <p14:tracePt t="78840" x="10206038" y="5876925"/>
          <p14:tracePt t="78848" x="10261600" y="5813425"/>
          <p14:tracePt t="78856" x="10302875" y="5757863"/>
          <p14:tracePt t="78862" x="10334625" y="5718175"/>
          <p14:tracePt t="78871" x="10350500" y="5670550"/>
          <p14:tracePt t="78879" x="10366375" y="5605463"/>
          <p14:tracePt t="78887" x="10382250" y="5557838"/>
          <p14:tracePt t="78894" x="10390188" y="5494338"/>
          <p14:tracePt t="78903" x="10398125" y="5438775"/>
          <p14:tracePt t="78911" x="10398125" y="5383213"/>
          <p14:tracePt t="78919" x="10382250" y="5327650"/>
          <p14:tracePt t="78927" x="10374313" y="5270500"/>
          <p14:tracePt t="78934" x="10358438" y="5214938"/>
          <p14:tracePt t="78942" x="10334625" y="5151438"/>
          <p14:tracePt t="78951" x="10302875" y="5095875"/>
          <p14:tracePt t="78959" x="10279063" y="5048250"/>
          <p14:tracePt t="78967" x="10245725" y="5008563"/>
          <p14:tracePt t="78975" x="10213975" y="4951413"/>
          <p14:tracePt t="78984" x="10190163" y="4919663"/>
          <p14:tracePt t="78990" x="10174288" y="4895850"/>
          <p14:tracePt t="78998" x="10166350" y="4872038"/>
          <p14:tracePt t="79007" x="10142538" y="4848225"/>
          <p14:tracePt t="79014" x="10134600" y="4832350"/>
          <p14:tracePt t="79023" x="10118725" y="4824413"/>
          <p14:tracePt t="79031" x="10118725" y="4816475"/>
          <p14:tracePt t="79039" x="10110788" y="4800600"/>
          <p14:tracePt t="79055" x="10102850" y="4800600"/>
          <p14:tracePt t="79063" x="10086975" y="4792663"/>
          <p14:tracePt t="79080" x="10071100" y="4784725"/>
          <p14:tracePt t="79088" x="10055225" y="4784725"/>
          <p14:tracePt t="79095" x="10031413" y="4784725"/>
          <p14:tracePt t="79103" x="9999663" y="4784725"/>
          <p14:tracePt t="79110" x="9959975" y="4792663"/>
          <p14:tracePt t="79119" x="9910763" y="4816475"/>
          <p14:tracePt t="79127" x="9871075" y="4832350"/>
          <p14:tracePt t="79135" x="9823450" y="4856163"/>
          <p14:tracePt t="79144" x="9783763" y="4879975"/>
          <p14:tracePt t="79151" x="9744075" y="4911725"/>
          <p14:tracePt t="79159" x="9704388" y="4943475"/>
          <p14:tracePt t="79168" x="9664700" y="4984750"/>
          <p14:tracePt t="79175" x="9632950" y="5024438"/>
          <p14:tracePt t="79184" x="9601200" y="5064125"/>
          <p14:tracePt t="79192" x="9567863" y="5103813"/>
          <p14:tracePt t="79201" x="9544050" y="5143500"/>
          <p14:tracePt t="79206" x="9520238" y="5191125"/>
          <p14:tracePt t="79215" x="9496425" y="5238750"/>
          <p14:tracePt t="79223" x="9472613" y="5278438"/>
          <p14:tracePt t="79231" x="9432925" y="5343525"/>
          <p14:tracePt t="79239" x="9409113" y="5391150"/>
          <p14:tracePt t="79248" x="9377363" y="5438775"/>
          <p14:tracePt t="79256" x="9361488" y="5486400"/>
          <p14:tracePt t="79264" x="9337675" y="5534025"/>
          <p14:tracePt t="79271" x="9321800" y="5581650"/>
          <p14:tracePt t="79279" x="9305925" y="5629275"/>
          <p14:tracePt t="79287" x="9297988" y="5670550"/>
          <p14:tracePt t="79295" x="9290050" y="5710238"/>
          <p14:tracePt t="79304" x="9290050" y="5741988"/>
          <p14:tracePt t="79312" x="9290050" y="5773738"/>
          <p14:tracePt t="79320" x="9290050" y="5797550"/>
          <p14:tracePt t="79328" x="9290050" y="5813425"/>
          <p14:tracePt t="79336" x="9297988" y="5837238"/>
          <p14:tracePt t="79344" x="9297988" y="5853113"/>
          <p14:tracePt t="79352" x="9313863" y="5876925"/>
          <p14:tracePt t="79360" x="9329738" y="5900738"/>
          <p14:tracePt t="79367" x="9361488" y="5932488"/>
          <p14:tracePt t="79375" x="9393238" y="5964238"/>
          <p14:tracePt t="79383" x="9417050" y="5988050"/>
          <p14:tracePt t="79391" x="9448800" y="6013450"/>
          <p14:tracePt t="79399" x="9496425" y="6053138"/>
          <p14:tracePt t="79407" x="9544050" y="6084888"/>
          <p14:tracePt t="79416" x="9575800" y="6116638"/>
          <p14:tracePt t="79424" x="9632950" y="6156325"/>
          <p14:tracePt t="79433" x="9688513" y="6196013"/>
          <p14:tracePt t="79439" x="9736138" y="6227763"/>
          <p14:tracePt t="79447" x="9799638" y="6267450"/>
          <p14:tracePt t="79455" x="9863138" y="6307138"/>
          <p14:tracePt t="79462" x="9926638" y="6338888"/>
          <p14:tracePt t="79472" x="9975850" y="6364288"/>
          <p14:tracePt t="79480" x="10055225" y="6403975"/>
          <p14:tracePt t="79488" x="10118725" y="6427788"/>
          <p14:tracePt t="79496" x="10166350" y="6443663"/>
          <p14:tracePt t="79504" x="10229850" y="6459538"/>
          <p14:tracePt t="79512" x="10287000" y="6475413"/>
          <p14:tracePt t="79520" x="10350500" y="6483350"/>
          <p14:tracePt t="79528" x="10414000" y="6491288"/>
          <p14:tracePt t="79536" x="10469563" y="6491288"/>
          <p14:tracePt t="79544" x="10541000" y="6491288"/>
          <p14:tracePt t="79560" x="10653713" y="6467475"/>
          <p14:tracePt t="79567" x="10701338" y="6443663"/>
          <p14:tracePt t="79575" x="10756900" y="6403975"/>
          <p14:tracePt t="79584" x="10804525" y="6364288"/>
          <p14:tracePt t="79592" x="10860088" y="6299200"/>
          <p14:tracePt t="79600" x="10899775" y="6227763"/>
          <p14:tracePt t="79607" x="10931525" y="6148388"/>
          <p14:tracePt t="79616" x="10947400" y="6061075"/>
          <p14:tracePt t="79624" x="10963275" y="5980113"/>
          <p14:tracePt t="79632" x="10971213" y="5900738"/>
          <p14:tracePt t="79639" x="10980738" y="5813425"/>
          <p14:tracePt t="79648" x="10980738" y="5741988"/>
          <p14:tracePt t="79656" x="10980738" y="5662613"/>
          <p14:tracePt t="79664" x="10980738" y="5613400"/>
          <p14:tracePt t="79671" x="10971213" y="5549900"/>
          <p14:tracePt t="79678" x="10955338" y="5486400"/>
          <p14:tracePt t="79686" x="10939463" y="5430838"/>
          <p14:tracePt t="79695" x="10923588" y="5375275"/>
          <p14:tracePt t="79703" x="10907713" y="5335588"/>
          <p14:tracePt t="79712" x="10891838" y="5294313"/>
          <p14:tracePt t="79718" x="10875963" y="5254625"/>
          <p14:tracePt t="79727" x="10868025" y="5222875"/>
          <p14:tracePt t="79735" x="10844213" y="5191125"/>
          <p14:tracePt t="79742" x="10828338" y="5175250"/>
          <p14:tracePt t="79752" x="10820400" y="5159375"/>
          <p14:tracePt t="79759" x="10804525" y="5143500"/>
          <p14:tracePt t="79768" x="10788650" y="5127625"/>
          <p14:tracePt t="79775" x="10772775" y="5111750"/>
          <p14:tracePt t="79783" x="10756900" y="5095875"/>
          <p14:tracePt t="79791" x="10741025" y="5087938"/>
          <p14:tracePt t="79800" x="10733088" y="5080000"/>
          <p14:tracePt t="79807" x="10709275" y="5056188"/>
          <p14:tracePt t="79816" x="10677525" y="5040313"/>
          <p14:tracePt t="79824" x="10653713" y="5024438"/>
          <p14:tracePt t="79831" x="10620375" y="5008563"/>
          <p14:tracePt t="79839" x="10580688" y="4992688"/>
          <p14:tracePt t="79847" x="10548938" y="4984750"/>
          <p14:tracePt t="79855" x="10509250" y="4967288"/>
          <p14:tracePt t="79863" x="10461625" y="4967288"/>
          <p14:tracePt t="79872" x="10414000" y="4959350"/>
          <p14:tracePt t="79882" x="10350500" y="4959350"/>
          <p14:tracePt t="79887" x="10302875" y="4959350"/>
          <p14:tracePt t="79894" x="10261600" y="4959350"/>
          <p14:tracePt t="79903" x="10213975" y="4967288"/>
          <p14:tracePt t="79911" x="10166350" y="4984750"/>
          <p14:tracePt t="79920" x="10102850" y="5008563"/>
          <p14:tracePt t="79928" x="10071100" y="5024438"/>
          <p14:tracePt t="79936" x="10023475" y="5056188"/>
          <p14:tracePt t="79944" x="9983788" y="5080000"/>
          <p14:tracePt t="79951" x="9952038" y="5103813"/>
          <p14:tracePt t="79958" x="9902825" y="5135563"/>
          <p14:tracePt t="79967" x="9871075" y="5159375"/>
          <p14:tracePt t="79975" x="9847263" y="5183188"/>
          <p14:tracePt t="79984" x="9815513" y="5214938"/>
          <p14:tracePt t="79992" x="9791700" y="5246688"/>
          <p14:tracePt t="80000" x="9767888" y="5270500"/>
          <p14:tracePt t="80008" x="9744075" y="5310188"/>
          <p14:tracePt t="80015" x="9720263" y="5343525"/>
          <p14:tracePt t="80023" x="9704388" y="5383213"/>
          <p14:tracePt t="80031" x="9688513" y="5422900"/>
          <p14:tracePt t="80038" x="9672638" y="5462588"/>
          <p14:tracePt t="80047" x="9664700" y="5510213"/>
          <p14:tracePt t="80055" x="9648825" y="5557838"/>
          <p14:tracePt t="80063" x="9648825" y="5597525"/>
          <p14:tracePt t="80071" x="9648825" y="5645150"/>
          <p14:tracePt t="80079" x="9648825" y="5694363"/>
          <p14:tracePt t="80087" x="9664700" y="5726113"/>
          <p14:tracePt t="80094" x="9680575" y="5765800"/>
          <p14:tracePt t="80103" x="9688513" y="5789613"/>
          <p14:tracePt t="80112" x="9704388" y="5821363"/>
          <p14:tracePt t="80120" x="9728200" y="5853113"/>
          <p14:tracePt t="80128" x="9744075" y="5876925"/>
          <p14:tracePt t="80136" x="9759950" y="5892800"/>
          <p14:tracePt t="80144" x="9783763" y="5916613"/>
          <p14:tracePt t="80151" x="9799638" y="5932488"/>
          <p14:tracePt t="80159" x="9815513" y="5964238"/>
          <p14:tracePt t="80168" x="9839325" y="5980113"/>
          <p14:tracePt t="80175" x="9871075" y="6013450"/>
          <p14:tracePt t="80184" x="9886950" y="6029325"/>
          <p14:tracePt t="80191" x="9918700" y="6061075"/>
          <p14:tracePt t="80199" x="9952038" y="6084888"/>
          <p14:tracePt t="80207" x="9983788" y="6116638"/>
          <p14:tracePt t="80216" x="10015538" y="6148388"/>
          <p14:tracePt t="80224" x="10047288" y="6172200"/>
          <p14:tracePt t="80232" x="10094913" y="6196013"/>
          <p14:tracePt t="80238" x="10142538" y="6227763"/>
          <p14:tracePt t="80248" x="10190163" y="6251575"/>
          <p14:tracePt t="80256" x="10221913" y="6267450"/>
          <p14:tracePt t="80265" x="10269538" y="6291263"/>
          <p14:tracePt t="80272" x="10310813" y="6307138"/>
          <p14:tracePt t="80280" x="10366375" y="6315075"/>
          <p14:tracePt t="80288" x="10414000" y="6330950"/>
          <p14:tracePt t="80296" x="10469563" y="6330950"/>
          <p14:tracePt t="80303" x="10501313" y="6330950"/>
          <p14:tracePt t="80312" x="10541000" y="6330950"/>
          <p14:tracePt t="80320" x="10580688" y="6330950"/>
          <p14:tracePt t="80327" x="10620375" y="6315075"/>
          <p14:tracePt t="80336" x="10669588" y="6299200"/>
          <p14:tracePt t="80344" x="10717213" y="6275388"/>
          <p14:tracePt t="80351" x="10764838" y="6251575"/>
          <p14:tracePt t="80360" x="10812463" y="6211888"/>
          <p14:tracePt t="80368" x="10844213" y="6180138"/>
          <p14:tracePt t="80375" x="10883900" y="6148388"/>
          <p14:tracePt t="80384" x="10923588" y="6100763"/>
          <p14:tracePt t="80392" x="10955338" y="6069013"/>
          <p14:tracePt t="80401" x="10988675" y="6021388"/>
          <p14:tracePt t="80406" x="11012488" y="5988050"/>
          <p14:tracePt t="80415" x="11028363" y="5956300"/>
          <p14:tracePt t="80423" x="11052175" y="5908675"/>
          <p14:tracePt t="80432" x="11060113" y="5876925"/>
          <p14:tracePt t="80439" x="11068050" y="5837238"/>
          <p14:tracePt t="80449" x="11068050" y="5797550"/>
          <p14:tracePt t="80456" x="11068050" y="5741988"/>
          <p14:tracePt t="80464" x="11068050" y="5710238"/>
          <p14:tracePt t="80470" x="11060113" y="5653088"/>
          <p14:tracePt t="80479" x="11044238" y="5605463"/>
          <p14:tracePt t="80486" x="11020425" y="5541963"/>
          <p14:tracePt t="80495" x="10996613" y="5486400"/>
          <p14:tracePt t="80503" x="10971213" y="5438775"/>
          <p14:tracePt t="80512" x="10939463" y="5383213"/>
          <p14:tracePt t="80521" x="10907713" y="5319713"/>
          <p14:tracePt t="80527" x="10875963" y="5270500"/>
          <p14:tracePt t="80536" x="10852150" y="5222875"/>
          <p14:tracePt t="80544" x="10828338" y="5175250"/>
          <p14:tracePt t="80551" x="10812463" y="5151438"/>
          <p14:tracePt t="80560" x="10780713" y="5111750"/>
          <p14:tracePt t="80568" x="10756900" y="5080000"/>
          <p14:tracePt t="80575" x="10741025" y="5056188"/>
          <p14:tracePt t="80584" x="10709275" y="5024438"/>
          <p14:tracePt t="80590" x="10685463" y="5000625"/>
          <p14:tracePt t="80599" x="10661650" y="4984750"/>
          <p14:tracePt t="80607" x="10629900" y="4967288"/>
          <p14:tracePt t="80617" x="10604500" y="4951413"/>
          <p14:tracePt t="80624" x="10564813" y="4935538"/>
          <p14:tracePt t="80632" x="10525125" y="4919663"/>
          <p14:tracePt t="80639" x="10485438" y="4911725"/>
          <p14:tracePt t="80648" x="10445750" y="4903788"/>
          <p14:tracePt t="80655" x="10398125" y="4895850"/>
          <p14:tracePt t="80663" x="10342563" y="4895850"/>
          <p14:tracePt t="80671" x="10279063" y="4895850"/>
          <p14:tracePt t="80680" x="10229850" y="4895850"/>
          <p14:tracePt t="80688" x="10182225" y="4895850"/>
          <p14:tracePt t="80695" x="10134600" y="4903788"/>
          <p14:tracePt t="80702" x="10086975" y="4919663"/>
          <p14:tracePt t="80710" x="10039350" y="4935538"/>
          <p14:tracePt t="80720" x="9991725" y="4951413"/>
          <p14:tracePt t="80728" x="9959975" y="4976813"/>
          <p14:tracePt t="80736" x="9926638" y="5008563"/>
          <p14:tracePt t="80744" x="9902825" y="5032375"/>
          <p14:tracePt t="80751" x="9871075" y="5064125"/>
          <p14:tracePt t="80758" x="9855200" y="5087938"/>
          <p14:tracePt t="80767" x="9831388" y="5127625"/>
          <p14:tracePt t="80774" x="9807575" y="5167313"/>
          <p14:tracePt t="80784" x="9799638" y="5207000"/>
          <p14:tracePt t="80791" x="9791700" y="5246688"/>
          <p14:tracePt t="80800" x="9775825" y="5294313"/>
          <p14:tracePt t="80808" x="9767888" y="5351463"/>
          <p14:tracePt t="80815" x="9759950" y="5399088"/>
          <p14:tracePt t="80823" x="9752013" y="5446713"/>
          <p14:tracePt t="80831" x="9752013" y="5486400"/>
          <p14:tracePt t="80839" x="9752013" y="5518150"/>
          <p14:tracePt t="80848" x="9759950" y="5565775"/>
          <p14:tracePt t="80856" x="9775825" y="5629275"/>
          <p14:tracePt t="80864" x="9799638" y="5670550"/>
          <p14:tracePt t="80872" x="9815513" y="5710238"/>
          <p14:tracePt t="80881" x="9839325" y="5741988"/>
          <p14:tracePt t="80887" x="9863138" y="5781675"/>
          <p14:tracePt t="80896" x="9886950" y="5813425"/>
          <p14:tracePt t="80904" x="9918700" y="5845175"/>
          <p14:tracePt t="80912" x="9944100" y="5868988"/>
          <p14:tracePt t="80920" x="9967913" y="5892800"/>
          <p14:tracePt t="80926" x="9999663" y="5916613"/>
          <p14:tracePt t="80935" x="10023475" y="5940425"/>
          <p14:tracePt t="80942" x="10055225" y="5964238"/>
          <p14:tracePt t="80952" x="10086975" y="5980113"/>
          <p14:tracePt t="80960" x="10126663" y="6005513"/>
          <p14:tracePt t="80968" x="10158413" y="6029325"/>
          <p14:tracePt t="80975" x="10182225" y="6037263"/>
          <p14:tracePt t="80984" x="10221913" y="6061075"/>
          <p14:tracePt t="80990" x="10261600" y="6076950"/>
          <p14:tracePt t="81000" x="10302875" y="6100763"/>
          <p14:tracePt t="81008" x="10350500" y="6108700"/>
          <p14:tracePt t="81017" x="10382250" y="6124575"/>
          <p14:tracePt t="81023" x="10429875" y="6140450"/>
          <p14:tracePt t="81032" x="10485438" y="6148388"/>
          <p14:tracePt t="81039" x="10533063" y="6156325"/>
          <p14:tracePt t="81048" x="10596563" y="6164263"/>
          <p14:tracePt t="81056" x="10637838" y="6164263"/>
          <p14:tracePt t="81064" x="10685463" y="6164263"/>
          <p14:tracePt t="81072" x="10717213" y="6164263"/>
          <p14:tracePt t="81081" x="10756900" y="6156325"/>
          <p14:tracePt t="81088" x="10788650" y="6140450"/>
          <p14:tracePt t="81097" x="10828338" y="6116638"/>
          <p14:tracePt t="81102" x="10860088" y="6084888"/>
          <p14:tracePt t="81111" x="10883900" y="6061075"/>
          <p14:tracePt t="81119" x="10907713" y="6029325"/>
          <p14:tracePt t="81128" x="10923588" y="5995988"/>
          <p14:tracePt t="81136" x="10939463" y="5948363"/>
          <p14:tracePt t="81143" x="10947400" y="5892800"/>
          <p14:tracePt t="81152" x="10947400" y="5837238"/>
          <p14:tracePt t="81158" x="10947400" y="5789613"/>
          <p14:tracePt t="81167" x="10947400" y="5757863"/>
          <p14:tracePt t="81174" x="10939463" y="5710238"/>
          <p14:tracePt t="81184" x="10923588" y="5662613"/>
          <p14:tracePt t="81192" x="10915650" y="5605463"/>
          <p14:tracePt t="81201" x="10899775" y="5541963"/>
          <p14:tracePt t="81209" x="10883900" y="5502275"/>
          <p14:tracePt t="81217" x="10868025" y="5470525"/>
          <p14:tracePt t="81223" x="10852150" y="5430838"/>
          <p14:tracePt t="81232" x="10836275" y="5399088"/>
          <p14:tracePt t="81240" x="10820400" y="5367338"/>
          <p14:tracePt t="81256" x="10796588" y="5319713"/>
          <p14:tracePt t="81264" x="10756900" y="5262563"/>
          <p14:tracePt t="81271" x="10725150" y="5222875"/>
          <p14:tracePt t="81280" x="10701338" y="5199063"/>
          <p14:tracePt t="81288" x="10677525" y="5167313"/>
          <p14:tracePt t="81296" x="10653713" y="5151438"/>
          <p14:tracePt t="81304" x="10620375" y="5127625"/>
          <p14:tracePt t="81312" x="10596563" y="5103813"/>
          <p14:tracePt t="81320" x="10556875" y="5087938"/>
          <p14:tracePt t="81327" x="10525125" y="5064125"/>
          <p14:tracePt t="81334" x="10485438" y="5048250"/>
          <p14:tracePt t="81342" x="10453688" y="5024438"/>
          <p14:tracePt t="81352" x="10421938" y="5008563"/>
          <p14:tracePt t="81360" x="10374313" y="4992688"/>
          <p14:tracePt t="81368" x="10326688" y="4967288"/>
          <p14:tracePt t="81377" x="10287000" y="4951413"/>
          <p14:tracePt t="81385" x="10245725" y="4943475"/>
          <p14:tracePt t="81392" x="10206038" y="4927600"/>
          <p14:tracePt t="81400" x="10174288" y="4919663"/>
          <p14:tracePt t="81408" x="10134600" y="4911725"/>
          <p14:tracePt t="81417" x="10094913" y="4903788"/>
          <p14:tracePt t="81424" x="10047288" y="4895850"/>
          <p14:tracePt t="81431" x="10007600" y="4895850"/>
          <p14:tracePt t="81439" x="9952038" y="4895850"/>
          <p14:tracePt t="81447" x="9926638" y="4903788"/>
          <p14:tracePt t="81454" x="9871075" y="4919663"/>
          <p14:tracePt t="81465" x="9823450" y="4935538"/>
          <p14:tracePt t="81472" x="9775825" y="4959350"/>
          <p14:tracePt t="81479" x="9728200" y="4992688"/>
          <p14:tracePt t="81488" x="9688513" y="5016500"/>
          <p14:tracePt t="81496" x="9656763" y="5032375"/>
          <p14:tracePt t="81503" x="9617075" y="5064125"/>
          <p14:tracePt t="81510" x="9585325" y="5095875"/>
          <p14:tracePt t="81519" x="9559925" y="5119688"/>
          <p14:tracePt t="81527" x="9536113" y="5143500"/>
          <p14:tracePt t="81536" x="9512300" y="5175250"/>
          <p14:tracePt t="81544" x="9496425" y="5207000"/>
          <p14:tracePt t="81552" x="9480550" y="5238750"/>
          <p14:tracePt t="81558" x="9464675" y="5270500"/>
          <p14:tracePt t="81567" x="9456738" y="5302250"/>
          <p14:tracePt t="81575" x="9448800" y="5343525"/>
          <p14:tracePt t="81584" x="9440863" y="5359400"/>
          <p14:tracePt t="81591" x="9424988" y="5407025"/>
          <p14:tracePt t="81600" x="9417050" y="5430838"/>
          <p14:tracePt t="81607" x="9409113" y="5478463"/>
          <p14:tracePt t="81617" x="9401175" y="5510213"/>
          <p14:tracePt t="81623" x="9385300" y="5557838"/>
          <p14:tracePt t="81632" x="9385300" y="5597525"/>
          <p14:tracePt t="81639" x="9385300" y="5629275"/>
          <p14:tracePt t="81648" x="9385300" y="5678488"/>
          <p14:tracePt t="81655" x="9385300" y="5726113"/>
          <p14:tracePt t="81665" x="9385300" y="5765800"/>
          <p14:tracePt t="81671" x="9385300" y="5797550"/>
          <p14:tracePt t="81679" x="9393238" y="5829300"/>
          <p14:tracePt t="81687" x="9409113" y="5853113"/>
          <p14:tracePt t="81696" x="9417050" y="5868988"/>
          <p14:tracePt t="81704" x="9432925" y="5884863"/>
          <p14:tracePt t="81720" x="9448800" y="5892800"/>
          <p14:tracePt t="81726" x="9464675" y="5908675"/>
          <p14:tracePt t="81743" x="9480550" y="5908675"/>
          <p14:tracePt t="81751" x="9504363" y="5908675"/>
          <p14:tracePt t="81761" x="9528175" y="5908675"/>
          <p14:tracePt t="81768" x="9544050" y="5916613"/>
          <p14:tracePt t="81776" x="9567863" y="5916613"/>
          <p14:tracePt t="81784" x="9585325" y="5916613"/>
          <p14:tracePt t="81791" x="9609138" y="5916613"/>
          <p14:tracePt t="81800" x="9632950" y="5916613"/>
          <p14:tracePt t="81808" x="9656763" y="5916613"/>
          <p14:tracePt t="81816" x="9672638" y="5924550"/>
          <p14:tracePt t="81825" x="9696450" y="5932488"/>
          <p14:tracePt t="81833" x="9720263" y="5940425"/>
          <p14:tracePt t="81841" x="9736138" y="5940425"/>
          <p14:tracePt t="81849" x="9752013" y="5940425"/>
          <p14:tracePt t="81855" x="9783763" y="5948363"/>
          <p14:tracePt t="81863" x="9807575" y="5948363"/>
          <p14:tracePt t="81872" x="9831388" y="5956300"/>
          <p14:tracePt t="81880" x="9847263" y="5956300"/>
          <p14:tracePt t="81888" x="9879013" y="5964238"/>
          <p14:tracePt t="81896" x="9902825" y="5964238"/>
          <p14:tracePt t="81903" x="9926638" y="5972175"/>
          <p14:tracePt t="81911" x="9952038" y="5972175"/>
          <p14:tracePt t="81918" x="9983788" y="5980113"/>
          <p14:tracePt t="81927" x="10007600" y="5980113"/>
          <p14:tracePt t="81936" x="10055225" y="5980113"/>
          <p14:tracePt t="81944" x="10071100" y="5980113"/>
          <p14:tracePt t="81952" x="10102850" y="5980113"/>
          <p14:tracePt t="81961" x="10142538" y="5980113"/>
          <p14:tracePt t="81968" x="10166350" y="5980113"/>
          <p14:tracePt t="81976" x="10198100" y="5972175"/>
          <p14:tracePt t="81983" x="10229850" y="5964238"/>
          <p14:tracePt t="81992" x="10253663" y="5956300"/>
          <p14:tracePt t="81999" x="10287000" y="5940425"/>
          <p14:tracePt t="82007" x="10318750" y="5932488"/>
          <p14:tracePt t="82016" x="10342563" y="5924550"/>
          <p14:tracePt t="82022" x="10366375" y="5916613"/>
          <p14:tracePt t="82031" x="10406063" y="5900738"/>
          <p14:tracePt t="82040" x="10421938" y="5892800"/>
          <p14:tracePt t="82048" x="10437813" y="5876925"/>
          <p14:tracePt t="82055" x="10453688" y="5861050"/>
          <p14:tracePt t="82065" x="10469563" y="5845175"/>
          <p14:tracePt t="82071" x="10477500" y="5829300"/>
          <p14:tracePt t="82079" x="10493375" y="5805488"/>
          <p14:tracePt t="82086" x="10501313" y="5781675"/>
          <p14:tracePt t="82096" x="10501313" y="5765800"/>
          <p14:tracePt t="82104" x="10509250" y="5734050"/>
          <p14:tracePt t="82112" x="10509250" y="5710238"/>
          <p14:tracePt t="82120" x="10509250" y="5686425"/>
          <p14:tracePt t="82129" x="10509250" y="5653088"/>
          <p14:tracePt t="82136" x="10509250" y="5621338"/>
          <p14:tracePt t="82144" x="10509250" y="5597525"/>
          <p14:tracePt t="82152" x="10509250" y="5573713"/>
          <p14:tracePt t="82160" x="10509250" y="5541963"/>
          <p14:tracePt t="82167" x="10509250" y="5526088"/>
          <p14:tracePt t="82175" x="10501313" y="5510213"/>
          <p14:tracePt t="82184" x="10493375" y="5486400"/>
          <p14:tracePt t="82191" x="10493375" y="5462588"/>
          <p14:tracePt t="82199" x="10485438" y="5446713"/>
          <p14:tracePt t="82208" x="10477500" y="5430838"/>
          <p14:tracePt t="82216" x="10477500" y="5407025"/>
          <p14:tracePt t="82224" x="10469563" y="5399088"/>
          <p14:tracePt t="82233" x="10469563" y="5391150"/>
          <p14:tracePt t="82240" x="10461625" y="5375275"/>
          <p14:tracePt t="82248" x="10461625" y="5359400"/>
          <p14:tracePt t="82255" x="10453688" y="5351463"/>
          <p14:tracePt t="82264" x="10445750" y="5343525"/>
          <p14:tracePt t="82272" x="10437813" y="5327650"/>
          <p14:tracePt t="82279" x="10429875" y="5319713"/>
          <p14:tracePt t="82288" x="10421938" y="5310188"/>
          <p14:tracePt t="82296" x="10421938" y="5302250"/>
          <p14:tracePt t="82303" x="10406063" y="5286375"/>
          <p14:tracePt t="82310" x="10398125" y="5278438"/>
          <p14:tracePt t="82328" x="10390188" y="5270500"/>
          <p14:tracePt t="82336" x="10382250" y="5262563"/>
          <p14:tracePt t="82352" x="10366375" y="5246688"/>
          <p14:tracePt t="82367" x="10358438" y="5238750"/>
          <p14:tracePt t="82376" x="10350500" y="5230813"/>
          <p14:tracePt t="82384" x="10342563" y="5222875"/>
          <p14:tracePt t="82392" x="10334625" y="5222875"/>
          <p14:tracePt t="82408" x="10326688" y="5214938"/>
          <p14:tracePt t="82433" x="10318750" y="5207000"/>
          <p14:tracePt t="82479" x="10302875" y="5207000"/>
          <p14:tracePt t="82561" x="10287000" y="5207000"/>
          <p14:tracePt t="83360" x="10269538" y="5207000"/>
          <p14:tracePt t="83504" x="10261600" y="5214938"/>
          <p14:tracePt t="83511" x="10253663" y="5214938"/>
          <p14:tracePt t="83519" x="10245725" y="5222875"/>
          <p14:tracePt t="83536" x="10229850" y="5230813"/>
          <p14:tracePt t="83544" x="10229850" y="5238750"/>
          <p14:tracePt t="83551" x="10221913" y="5246688"/>
          <p14:tracePt t="83560" x="10213975" y="5246688"/>
          <p14:tracePt t="83566" x="10206038" y="5254625"/>
          <p14:tracePt t="83576" x="10190163" y="5262563"/>
          <p14:tracePt t="83584" x="10182225" y="5270500"/>
          <p14:tracePt t="83592" x="10174288" y="5278438"/>
          <p14:tracePt t="83600" x="10166350" y="5286375"/>
          <p14:tracePt t="83607" x="10158413" y="5294313"/>
          <p14:tracePt t="83616" x="10150475" y="5302250"/>
          <p14:tracePt t="83623" x="10142538" y="5310188"/>
          <p14:tracePt t="83631" x="10126663" y="5319713"/>
          <p14:tracePt t="83640" x="10118725" y="5335588"/>
          <p14:tracePt t="83649" x="10110788" y="5343525"/>
          <p14:tracePt t="83655" x="10102850" y="5351463"/>
          <p14:tracePt t="83664" x="10094913" y="5359400"/>
          <p14:tracePt t="83672" x="10086975" y="5375275"/>
          <p14:tracePt t="83679" x="10079038" y="5383213"/>
          <p14:tracePt t="83688" x="10071100" y="5391150"/>
          <p14:tracePt t="83697" x="10063163" y="5407025"/>
          <p14:tracePt t="83712" x="10047288" y="5414963"/>
          <p14:tracePt t="83720" x="10047288" y="5422900"/>
          <p14:tracePt t="83752" x="10047288" y="5430838"/>
          <p14:tracePt t="83768" x="10047288" y="5438775"/>
          <p14:tracePt t="83784" x="10039350" y="5438775"/>
          <p14:tracePt t="83800" x="10031413" y="5446713"/>
          <p14:tracePt t="83807" x="10031413" y="5454650"/>
          <p14:tracePt t="83815" x="10031413" y="5462588"/>
          <p14:tracePt t="83832" x="10023475" y="5470525"/>
          <p14:tracePt t="83840" x="10023475" y="5478463"/>
          <p14:tracePt t="83856" x="10015538" y="5486400"/>
          <p14:tracePt t="83864" x="10015538" y="5494338"/>
          <p14:tracePt t="83872" x="10015538" y="5502275"/>
          <p14:tracePt t="83880" x="10015538" y="5510213"/>
          <p14:tracePt t="83888" x="10015538" y="5518150"/>
          <p14:tracePt t="83896" x="10015538" y="5534025"/>
          <p14:tracePt t="83903" x="10015538" y="5541963"/>
          <p14:tracePt t="83911" x="10015538" y="5549900"/>
          <p14:tracePt t="83919" x="10015538" y="5557838"/>
          <p14:tracePt t="83928" x="10015538" y="5581650"/>
          <p14:tracePt t="83944" x="10023475" y="5597525"/>
          <p14:tracePt t="83952" x="10023475" y="5605463"/>
          <p14:tracePt t="83961" x="10039350" y="5621338"/>
          <p14:tracePt t="83969" x="10039350" y="5629275"/>
          <p14:tracePt t="83976" x="10047288" y="5645150"/>
          <p14:tracePt t="83983" x="10055225" y="5653088"/>
          <p14:tracePt t="83992" x="10071100" y="5670550"/>
          <p14:tracePt t="84000" x="10079038" y="5678488"/>
          <p14:tracePt t="84009" x="10094913" y="5694363"/>
          <p14:tracePt t="84017" x="10102850" y="5702300"/>
          <p14:tracePt t="84024" x="10110788" y="5710238"/>
          <p14:tracePt t="84032" x="10126663" y="5710238"/>
          <p14:tracePt t="84040" x="10134600" y="5726113"/>
          <p14:tracePt t="84049" x="10150475" y="5726113"/>
          <p14:tracePt t="84055" x="10166350" y="5741988"/>
          <p14:tracePt t="84064" x="10190163" y="5749925"/>
          <p14:tracePt t="84072" x="10213975" y="5757863"/>
          <p14:tracePt t="84080" x="10229850" y="5757863"/>
          <p14:tracePt t="84088" x="10261600" y="5765800"/>
          <p14:tracePt t="84096" x="10294938" y="5773738"/>
          <p14:tracePt t="84104" x="10334625" y="5773738"/>
          <p14:tracePt t="84113" x="10366375" y="5773738"/>
          <p14:tracePt t="84119" x="10414000" y="5773738"/>
          <p14:tracePt t="84128" x="10437813" y="5773738"/>
          <p14:tracePt t="84136" x="10469563" y="5765800"/>
          <p14:tracePt t="84143" x="10501313" y="5765800"/>
          <p14:tracePt t="84152" x="10541000" y="5757863"/>
          <p14:tracePt t="84160" x="10572750" y="5749925"/>
          <p14:tracePt t="84168" x="10604500" y="5741988"/>
          <p14:tracePt t="84175" x="10637838" y="5734050"/>
          <p14:tracePt t="84184" x="10661650" y="5734050"/>
          <p14:tracePt t="84192" x="10693400" y="5726113"/>
          <p14:tracePt t="84200" x="10709275" y="5718175"/>
          <p14:tracePt t="84207" x="10733088" y="5718175"/>
          <p14:tracePt t="84216" x="10764838" y="5718175"/>
          <p14:tracePt t="84224" x="10796588" y="5710238"/>
          <p14:tracePt t="84232" x="10828338" y="5702300"/>
          <p14:tracePt t="84240" x="10860088" y="5702300"/>
          <p14:tracePt t="84248" x="10875963" y="5694363"/>
          <p14:tracePt t="84255" x="10899775" y="5694363"/>
          <p14:tracePt t="84264" x="10915650" y="5694363"/>
          <p14:tracePt t="84271" x="10939463" y="5694363"/>
          <p14:tracePt t="84280" x="10955338" y="5694363"/>
          <p14:tracePt t="84287" x="10971213" y="5686425"/>
          <p14:tracePt t="84295" x="10988675" y="5686425"/>
          <p14:tracePt t="84304" x="11004550" y="5686425"/>
          <p14:tracePt t="84312" x="11012488" y="5686425"/>
          <p14:tracePt t="84320" x="11028363" y="5686425"/>
          <p14:tracePt t="84328" x="11044238" y="5678488"/>
          <p14:tracePt t="84337" x="11060113" y="5670550"/>
          <p14:tracePt t="84344" x="11068050" y="5670550"/>
          <p14:tracePt t="84352" x="11075988" y="5670550"/>
          <p14:tracePt t="84360" x="11091863" y="5670550"/>
          <p14:tracePt t="84368" x="11099800" y="5662613"/>
          <p14:tracePt t="84376" x="11107738" y="5653088"/>
          <p14:tracePt t="84392" x="11123613" y="5653088"/>
          <p14:tracePt t="84401" x="11123613" y="5645150"/>
          <p14:tracePt t="84417" x="11139488" y="5637213"/>
          <p14:tracePt t="84480" x="11131550" y="5637213"/>
          <p14:tracePt t="84488" x="11123613" y="5637213"/>
          <p14:tracePt t="84496" x="11107738" y="5645150"/>
          <p14:tracePt t="84503" x="11091863" y="5645150"/>
          <p14:tracePt t="84512" x="11075988" y="5645150"/>
          <p14:tracePt t="84520" x="11060113" y="5645150"/>
          <p14:tracePt t="84527" x="11028363" y="5662613"/>
          <p14:tracePt t="84536" x="11012488" y="5662613"/>
          <p14:tracePt t="84544" x="11004550" y="5662613"/>
          <p14:tracePt t="84552" x="10980738" y="5670550"/>
          <p14:tracePt t="84560" x="10971213" y="5678488"/>
          <p14:tracePt t="84567" x="10955338" y="5678488"/>
          <p14:tracePt t="84576" x="10939463" y="5686425"/>
          <p14:tracePt t="84583" x="10923588" y="5686425"/>
          <p14:tracePt t="84591" x="10915650" y="5694363"/>
          <p14:tracePt t="84600" x="10907713" y="5694363"/>
          <p14:tracePt t="84607" x="10875963" y="5702300"/>
          <p14:tracePt t="84616" x="10860088" y="5702300"/>
          <p14:tracePt t="84624" x="10828338" y="5710238"/>
          <p14:tracePt t="84632" x="10804525" y="5718175"/>
          <p14:tracePt t="84639" x="10780713" y="5718175"/>
          <p14:tracePt t="84648" x="10756900" y="5718175"/>
          <p14:tracePt t="84655" x="10725150" y="5718175"/>
          <p14:tracePt t="84665" x="10693400" y="5718175"/>
          <p14:tracePt t="84672" x="10669588" y="5718175"/>
          <p14:tracePt t="84681" x="10637838" y="5718175"/>
          <p14:tracePt t="84687" x="10612438" y="5718175"/>
          <p14:tracePt t="84696" x="10580688" y="5718175"/>
          <p14:tracePt t="84704" x="10548938" y="5718175"/>
          <p14:tracePt t="84711" x="10525125" y="5710238"/>
          <p14:tracePt t="84720" x="10493375" y="5710238"/>
          <p14:tracePt t="84727" x="10461625" y="5702300"/>
          <p14:tracePt t="84736" x="10445750" y="5702300"/>
          <p14:tracePt t="84744" x="10414000" y="5694363"/>
          <p14:tracePt t="84752" x="10390188" y="5686425"/>
          <p14:tracePt t="84761" x="10358438" y="5686425"/>
          <p14:tracePt t="84769" x="10326688" y="5678488"/>
          <p14:tracePt t="84776" x="10294938" y="5662613"/>
          <p14:tracePt t="84785" x="10279063" y="5662613"/>
          <p14:tracePt t="84791" x="10245725" y="5653088"/>
          <p14:tracePt t="84800" x="10213975" y="5645150"/>
          <p14:tracePt t="84808" x="10174288" y="5629275"/>
          <p14:tracePt t="84816" x="10142538" y="5621338"/>
          <p14:tracePt t="84824" x="10094913" y="5605463"/>
          <p14:tracePt t="84832" x="10071100" y="5589588"/>
          <p14:tracePt t="84840" x="10023475" y="5573713"/>
          <p14:tracePt t="84849" x="9983788" y="5565775"/>
          <p14:tracePt t="84855" x="9936163" y="5549900"/>
          <p14:tracePt t="84865" x="9894888" y="5534025"/>
          <p14:tracePt t="84879" x="9815513" y="5510213"/>
          <p14:tracePt t="84889" x="9783763" y="5502275"/>
          <p14:tracePt t="84895" x="9744075" y="5486400"/>
          <p14:tracePt t="84904" x="9712325" y="5478463"/>
          <p14:tracePt t="84913" x="9680575" y="5470525"/>
          <p14:tracePt t="84921" x="9656763" y="5470525"/>
          <p14:tracePt t="84929" x="9625013" y="5454650"/>
          <p14:tracePt t="84937" x="9593263" y="5454650"/>
          <p14:tracePt t="84944" x="9567863" y="5438775"/>
          <p14:tracePt t="84952" x="9544050" y="5430838"/>
          <p14:tracePt t="84960" x="9512300" y="5414963"/>
          <p14:tracePt t="84967" x="9480550" y="5407025"/>
          <p14:tracePt t="84975" x="9456738" y="5399088"/>
          <p14:tracePt t="84984" x="9424988" y="5391150"/>
          <p14:tracePt t="84992" x="9393238" y="5383213"/>
          <p14:tracePt t="85000" x="9369425" y="5367338"/>
          <p14:tracePt t="85007" x="9337675" y="5359400"/>
          <p14:tracePt t="85016" x="9321800" y="5351463"/>
          <p14:tracePt t="85024" x="9297988" y="5351463"/>
          <p14:tracePt t="85032" x="9282113" y="5343525"/>
          <p14:tracePt t="85039" x="9266238" y="5335588"/>
          <p14:tracePt t="85055" x="9250363" y="5335588"/>
          <p14:tracePt t="85200" x="9258300" y="5327650"/>
          <p14:tracePt t="85208" x="9266238" y="5327650"/>
          <p14:tracePt t="85216" x="9274175" y="5327650"/>
          <p14:tracePt t="85224" x="9282113" y="5327650"/>
          <p14:tracePt t="85231" x="9297988" y="5327650"/>
          <p14:tracePt t="85240" x="9305925" y="5327650"/>
          <p14:tracePt t="85248" x="9321800" y="5319713"/>
          <p14:tracePt t="85255" x="9337675" y="5319713"/>
          <p14:tracePt t="85265" x="9361488" y="5319713"/>
          <p14:tracePt t="85272" x="9393238" y="5319713"/>
          <p14:tracePt t="85279" x="9409113" y="5319713"/>
          <p14:tracePt t="85288" x="9432925" y="5327650"/>
          <p14:tracePt t="85296" x="9464675" y="5335588"/>
          <p14:tracePt t="85304" x="9496425" y="5335588"/>
          <p14:tracePt t="85312" x="9536113" y="5335588"/>
          <p14:tracePt t="85320" x="9559925" y="5343525"/>
          <p14:tracePt t="85328" x="9601200" y="5351463"/>
          <p14:tracePt t="85336" x="9632950" y="5367338"/>
          <p14:tracePt t="85344" x="9664700" y="5367338"/>
          <p14:tracePt t="85352" x="9704388" y="5383213"/>
          <p14:tracePt t="85360" x="9744075" y="5391150"/>
          <p14:tracePt t="85368" x="9791700" y="5391150"/>
          <p14:tracePt t="85376" x="9823450" y="5407025"/>
          <p14:tracePt t="85383" x="9863138" y="5407025"/>
          <p14:tracePt t="85392" x="9894888" y="5414963"/>
          <p14:tracePt t="85399" x="9936163" y="5422900"/>
          <p14:tracePt t="85408" x="9967913" y="5430838"/>
          <p14:tracePt t="85416" x="10015538" y="5438775"/>
          <p14:tracePt t="85424" x="10047288" y="5446713"/>
          <p14:tracePt t="85433" x="10079038" y="5454650"/>
          <p14:tracePt t="85439" x="10110788" y="5462588"/>
          <p14:tracePt t="85449" x="10150475" y="5470525"/>
          <p14:tracePt t="85455" x="10182225" y="5470525"/>
          <p14:tracePt t="85465" x="10221913" y="5478463"/>
          <p14:tracePt t="85471" x="10253663" y="5486400"/>
          <p14:tracePt t="85479" x="10294938" y="5494338"/>
          <p14:tracePt t="85487" x="10310813" y="5494338"/>
          <p14:tracePt t="85497" x="10342563" y="5502275"/>
          <p14:tracePt t="85504" x="10374313" y="5510213"/>
          <p14:tracePt t="85513" x="10406063" y="5510213"/>
          <p14:tracePt t="85521" x="10437813" y="5518150"/>
          <p14:tracePt t="85528" x="10469563" y="5526088"/>
          <p14:tracePt t="85536" x="10509250" y="5526088"/>
          <p14:tracePt t="85544" x="10525125" y="5526088"/>
          <p14:tracePt t="85551" x="10556875" y="5534025"/>
          <p14:tracePt t="85560" x="10588625" y="5534025"/>
          <p14:tracePt t="85568" x="10604500" y="5534025"/>
          <p14:tracePt t="85575" x="10629900" y="5541963"/>
          <p14:tracePt t="85584" x="10645775" y="5541963"/>
          <p14:tracePt t="85592" x="10661650" y="5541963"/>
          <p14:tracePt t="85599" x="10677525" y="5541963"/>
          <p14:tracePt t="85608" x="10693400" y="5541963"/>
          <p14:tracePt t="85616" x="10709275" y="5549900"/>
          <p14:tracePt t="85624" x="10725150" y="5549900"/>
          <p14:tracePt t="85632" x="10733088" y="5549900"/>
          <p14:tracePt t="85640" x="10748963" y="5549900"/>
          <p14:tracePt t="85648" x="10764838" y="5557838"/>
          <p14:tracePt t="85657" x="10772775" y="5557838"/>
          <p14:tracePt t="85666" x="10788650" y="5557838"/>
          <p14:tracePt t="85673" x="10796588" y="5557838"/>
          <p14:tracePt t="85681" x="10804525" y="5557838"/>
          <p14:tracePt t="85687" x="10812463" y="5557838"/>
          <p14:tracePt t="85696" x="10820400" y="5557838"/>
          <p14:tracePt t="85720" x="10828338" y="5557838"/>
          <p14:tracePt t="85784" x="10836275" y="5557838"/>
          <p14:tracePt t="85801" x="10844213" y="5565775"/>
          <p14:tracePt t="85816" x="10852150" y="5565775"/>
          <p14:tracePt t="85824" x="10868025" y="5565775"/>
          <p14:tracePt t="85840" x="10883900" y="5573713"/>
          <p14:tracePt t="85857" x="10899775" y="5573713"/>
          <p14:tracePt t="85872" x="10907713" y="5573713"/>
          <p14:tracePt t="85887" x="10915650" y="5573713"/>
          <p14:tracePt t="85992" x="10923588" y="5589588"/>
          <p14:tracePt t="86024" x="10907713" y="5589588"/>
          <p14:tracePt t="86032" x="10899775" y="5589588"/>
          <p14:tracePt t="86040" x="10868025" y="5597525"/>
          <p14:tracePt t="86047" x="10852150" y="5605463"/>
          <p14:tracePt t="86056" x="10836275" y="5605463"/>
          <p14:tracePt t="86064" x="10812463" y="5621338"/>
          <p14:tracePt t="86072" x="10780713" y="5629275"/>
          <p14:tracePt t="86081" x="10756900" y="5637213"/>
          <p14:tracePt t="86088" x="10725150" y="5637213"/>
          <p14:tracePt t="86095" x="10701338" y="5637213"/>
          <p14:tracePt t="86103" x="10677525" y="5637213"/>
          <p14:tracePt t="86112" x="10645775" y="5637213"/>
          <p14:tracePt t="86120" x="10612438" y="5637213"/>
          <p14:tracePt t="86128" x="10580688" y="5637213"/>
          <p14:tracePt t="86136" x="10548938" y="5637213"/>
          <p14:tracePt t="86144" x="10517188" y="5629275"/>
          <p14:tracePt t="86152" x="10469563" y="5621338"/>
          <p14:tracePt t="86159" x="10429875" y="5613400"/>
          <p14:tracePt t="86169" x="10374313" y="5605463"/>
          <p14:tracePt t="86176" x="10326688" y="5597525"/>
          <p14:tracePt t="86185" x="10279063" y="5581650"/>
          <p14:tracePt t="86192" x="10229850" y="5573713"/>
          <p14:tracePt t="86201" x="10174288" y="5565775"/>
          <p14:tracePt t="86208" x="10126663" y="5549900"/>
          <p14:tracePt t="86216" x="10079038" y="5541963"/>
          <p14:tracePt t="86225" x="10023475" y="5534025"/>
          <p14:tracePt t="86233" x="9975850" y="5526088"/>
          <p14:tracePt t="86240" x="9952038" y="5518150"/>
          <p14:tracePt t="86249" x="9902825" y="5510213"/>
          <p14:tracePt t="86257" x="9871075" y="5502275"/>
          <p14:tracePt t="86265" x="9847263" y="5502275"/>
          <p14:tracePt t="86271" x="9815513" y="5502275"/>
          <p14:tracePt t="86281" x="9783763" y="5494338"/>
          <p14:tracePt t="86288" x="9752013" y="5486400"/>
          <p14:tracePt t="86297" x="9728200" y="5486400"/>
          <p14:tracePt t="86305" x="9704388" y="5486400"/>
          <p14:tracePt t="86313" x="9680575" y="5478463"/>
          <p14:tracePt t="86320" x="9656763" y="5478463"/>
          <p14:tracePt t="86328" x="9640888" y="5478463"/>
          <p14:tracePt t="86336" x="9625013" y="5478463"/>
          <p14:tracePt t="86344" x="9609138" y="5478463"/>
          <p14:tracePt t="86351" x="9593263" y="5470525"/>
          <p14:tracePt t="86368" x="9567863" y="5470525"/>
          <p14:tracePt t="86383" x="9551988" y="5462588"/>
          <p14:tracePt t="86399" x="9544050" y="5462588"/>
          <p14:tracePt t="86408" x="9536113" y="5462588"/>
          <p14:tracePt t="87048" x="9551988" y="5454650"/>
          <p14:tracePt t="87234" x="9559925" y="5454650"/>
          <p14:tracePt t="87255" x="9567863" y="5454650"/>
          <p14:tracePt t="89562" x="9585325" y="5454650"/>
          <p14:tracePt t="89568" x="9601200" y="5454650"/>
          <p14:tracePt t="89577" x="9625013" y="5454650"/>
          <p14:tracePt t="89585" x="9656763" y="5462588"/>
          <p14:tracePt t="89592" x="9704388" y="5462588"/>
          <p14:tracePt t="89600" x="9736138" y="5478463"/>
          <p14:tracePt t="89608" x="9783763" y="5486400"/>
          <p14:tracePt t="89617" x="9831388" y="5494338"/>
          <p14:tracePt t="89625" x="9886950" y="5510213"/>
          <p14:tracePt t="89633" x="9936163" y="5518150"/>
          <p14:tracePt t="89642" x="9975850" y="5526088"/>
          <p14:tracePt t="89649" x="10039350" y="5534025"/>
          <p14:tracePt t="89656" x="10086975" y="5549900"/>
          <p14:tracePt t="89663" x="10142538" y="5557838"/>
          <p14:tracePt t="89673" x="10190163" y="5557838"/>
          <p14:tracePt t="89681" x="10253663" y="5573713"/>
          <p14:tracePt t="89689" x="10302875" y="5573713"/>
          <p14:tracePt t="89697" x="10358438" y="5573713"/>
          <p14:tracePt t="89704" x="10414000" y="5581650"/>
          <p14:tracePt t="89712" x="10453688" y="5581650"/>
          <p14:tracePt t="89719" x="10501313" y="5581650"/>
          <p14:tracePt t="89729" x="10541000" y="5581650"/>
          <p14:tracePt t="89737" x="10588625" y="5589588"/>
          <p14:tracePt t="89746" x="10629900" y="5589588"/>
          <p14:tracePt t="89753" x="10661650" y="5597525"/>
          <p14:tracePt t="89760" x="10685463" y="5605463"/>
          <p14:tracePt t="89767" x="10717213" y="5605463"/>
          <p14:tracePt t="89776" x="10741025" y="5605463"/>
          <p14:tracePt t="89784" x="10764838" y="5621338"/>
          <p14:tracePt t="89794" x="10788650" y="5621338"/>
          <p14:tracePt t="89801" x="10796588" y="5621338"/>
          <p14:tracePt t="89808" x="10804525" y="5621338"/>
          <p14:tracePt t="89817" x="10812463" y="5621338"/>
          <p14:tracePt t="89823" x="10820400" y="5621338"/>
          <p14:tracePt t="90033" x="10804525" y="5621338"/>
          <p14:tracePt t="90042" x="10796588" y="5621338"/>
          <p14:tracePt t="90048" x="10772775" y="5621338"/>
          <p14:tracePt t="90056" x="10748963" y="5621338"/>
          <p14:tracePt t="90064" x="10717213" y="5621338"/>
          <p14:tracePt t="90072" x="10677525" y="5613400"/>
          <p14:tracePt t="90081" x="10629900" y="5613400"/>
          <p14:tracePt t="90089" x="10572750" y="5605463"/>
          <p14:tracePt t="90097" x="10533063" y="5597525"/>
          <p14:tracePt t="90105" x="10461625" y="5589588"/>
          <p14:tracePt t="90112" x="10398125" y="5573713"/>
          <p14:tracePt t="90119" x="10334625" y="5565775"/>
          <p14:tracePt t="90129" x="10245725" y="5549900"/>
          <p14:tracePt t="90136" x="10166350" y="5541963"/>
          <p14:tracePt t="90146" x="10086975" y="5526088"/>
          <p14:tracePt t="90152" x="10015538" y="5518150"/>
          <p14:tracePt t="90160" x="9944100" y="5502275"/>
          <p14:tracePt t="90168" x="9871075" y="5494338"/>
          <p14:tracePt t="90176" x="9807575" y="5486400"/>
          <p14:tracePt t="90185" x="9759950" y="5470525"/>
          <p14:tracePt t="90193" x="9696450" y="5462588"/>
          <p14:tracePt t="90202" x="9640888" y="5446713"/>
          <p14:tracePt t="90217" x="9544050" y="5407025"/>
          <p14:tracePt t="90224" x="9512300" y="5399088"/>
          <p14:tracePt t="90231" x="9472613" y="5383213"/>
          <p14:tracePt t="90241" x="9440863" y="5375275"/>
          <p14:tracePt t="90249" x="9393238" y="5351463"/>
          <p14:tracePt t="90258" x="9361488" y="5343525"/>
          <p14:tracePt t="90274" x="9305925" y="5327650"/>
          <p14:tracePt t="90280" x="9282113" y="5327650"/>
          <p14:tracePt t="90288" x="9258300" y="5319713"/>
          <p14:tracePt t="90295" x="9242425" y="5310188"/>
          <p14:tracePt t="90305" x="9224963" y="5310188"/>
          <p14:tracePt t="90313" x="9217025" y="5302250"/>
          <p14:tracePt t="90321" x="9209088" y="5302250"/>
          <p14:tracePt t="90601" x="9217025" y="5302250"/>
          <p14:tracePt t="90633" x="9224963" y="5302250"/>
          <p14:tracePt t="90674" x="9234488" y="5302250"/>
          <p14:tracePt t="90712" x="9242425" y="5302250"/>
          <p14:tracePt t="90737" x="9250363" y="5302250"/>
          <p14:tracePt t="90753" x="9258300" y="5302250"/>
          <p14:tracePt t="91481" x="9274175" y="5302250"/>
          <p14:tracePt t="91488" x="9290050" y="5302250"/>
          <p14:tracePt t="91497" x="9313863" y="5302250"/>
          <p14:tracePt t="91505" x="9337675" y="5302250"/>
          <p14:tracePt t="91512" x="9369425" y="5302250"/>
          <p14:tracePt t="91520" x="9409113" y="5302250"/>
          <p14:tracePt t="91529" x="9456738" y="5302250"/>
          <p14:tracePt t="91537" x="9512300" y="5302250"/>
          <p14:tracePt t="91544" x="9567863" y="5302250"/>
          <p14:tracePt t="91552" x="9625013" y="5302250"/>
          <p14:tracePt t="91561" x="9688513" y="5302250"/>
          <p14:tracePt t="91569" x="9752013" y="5302250"/>
          <p14:tracePt t="91577" x="9823450" y="5302250"/>
          <p14:tracePt t="91585" x="9886950" y="5310188"/>
          <p14:tracePt t="91593" x="9975850" y="5310188"/>
          <p14:tracePt t="91601" x="10039350" y="5302250"/>
          <p14:tracePt t="91610" x="10134600" y="5294313"/>
          <p14:tracePt t="91617" x="10213975" y="5278438"/>
          <p14:tracePt t="91624" x="10279063" y="5262563"/>
          <p14:tracePt t="91632" x="10358438" y="5238750"/>
          <p14:tracePt t="91641" x="10421938" y="5222875"/>
          <p14:tracePt t="91649" x="10493375" y="5191125"/>
          <p14:tracePt t="91656" x="10548938" y="5167313"/>
          <p14:tracePt t="91664" x="10596563" y="5151438"/>
          <p14:tracePt t="91673" x="10645775" y="5135563"/>
          <p14:tracePt t="91681" x="10693400" y="5119688"/>
          <p14:tracePt t="91689" x="10717213" y="5095875"/>
          <p14:tracePt t="91697" x="10748963" y="5080000"/>
          <p14:tracePt t="91704" x="10788650" y="5056188"/>
          <p14:tracePt t="91712" x="10812463" y="5048250"/>
          <p14:tracePt t="91721" x="10844213" y="5024438"/>
          <p14:tracePt t="91730" x="10868025" y="5008563"/>
          <p14:tracePt t="91736" x="10891838" y="4992688"/>
          <p14:tracePt t="91745" x="10907713" y="4976813"/>
          <p14:tracePt t="91753" x="10923588" y="4959350"/>
          <p14:tracePt t="91762" x="10939463" y="4943475"/>
          <p14:tracePt t="91769" x="10955338" y="4919663"/>
          <p14:tracePt t="91776" x="10963275" y="4903788"/>
          <p14:tracePt t="91785" x="10971213" y="4887913"/>
          <p14:tracePt t="91794" x="10980738" y="4864100"/>
          <p14:tracePt t="91801" x="10988675" y="4840288"/>
          <p14:tracePt t="91810" x="10988675" y="4808538"/>
          <p14:tracePt t="91817" x="10988675" y="4776788"/>
          <p14:tracePt t="91825" x="10988675" y="4745038"/>
          <p14:tracePt t="91832" x="10988675" y="4713288"/>
          <p14:tracePt t="91841" x="10980738" y="4681538"/>
          <p14:tracePt t="91849" x="10971213" y="4624388"/>
          <p14:tracePt t="91857" x="10955338" y="4592638"/>
          <p14:tracePt t="91865" x="10939463" y="4560888"/>
          <p14:tracePt t="91873" x="10915650" y="4521200"/>
          <p14:tracePt t="91881" x="10891838" y="4481513"/>
          <p14:tracePt t="91888" x="10875963" y="4449763"/>
          <p14:tracePt t="91897" x="10852150" y="4418013"/>
          <p14:tracePt t="91905" x="10828338" y="4378325"/>
          <p14:tracePt t="91914" x="10804525" y="4338638"/>
          <p14:tracePt t="91920" x="10780713" y="4314825"/>
          <p14:tracePt t="91928" x="10764838" y="4281488"/>
          <p14:tracePt t="91937" x="10733088" y="4249738"/>
          <p14:tracePt t="91945" x="10709275" y="4225925"/>
          <p14:tracePt t="91951" x="10677525" y="4194175"/>
          <p14:tracePt t="91962" x="10645775" y="4162425"/>
          <p14:tracePt t="91968" x="10604500" y="4130675"/>
          <p14:tracePt t="91977" x="10572750" y="4106863"/>
          <p14:tracePt t="91984" x="10541000" y="4083050"/>
          <p14:tracePt t="91993" x="10501313" y="4051300"/>
          <p14:tracePt t="92001" x="10477500" y="4043363"/>
          <p14:tracePt t="92009" x="10445750" y="4011613"/>
          <p14:tracePt t="92016" x="10421938" y="3995738"/>
          <p14:tracePt t="92024" x="10398125" y="3987800"/>
          <p14:tracePt t="92033" x="10382250" y="3979863"/>
          <p14:tracePt t="92041" x="10358438" y="3971925"/>
          <p14:tracePt t="92049" x="10334625" y="3963988"/>
          <p14:tracePt t="92055" x="10326688" y="3963988"/>
          <p14:tracePt t="92066" x="10302875" y="3963988"/>
          <p14:tracePt t="92073" x="10287000" y="3963988"/>
          <p14:tracePt t="92081" x="10279063" y="3963988"/>
          <p14:tracePt t="92090" x="10261600" y="3963988"/>
          <p14:tracePt t="92098" x="10237788" y="3963988"/>
          <p14:tracePt t="92105" x="10213975" y="3971925"/>
          <p14:tracePt t="92115" x="10198100" y="3979863"/>
          <p14:tracePt t="92120" x="10166350" y="3995738"/>
          <p14:tracePt t="92129" x="10142538" y="4003675"/>
          <p14:tracePt t="92145" x="10118725" y="4027488"/>
          <p14:tracePt t="92153" x="10079038" y="4051300"/>
          <p14:tracePt t="92161" x="10063163" y="4067175"/>
          <p14:tracePt t="92169" x="10039350" y="4098925"/>
          <p14:tracePt t="92177" x="10015538" y="4130675"/>
          <p14:tracePt t="92185" x="9991725" y="4162425"/>
          <p14:tracePt t="92193" x="9959975" y="4202113"/>
          <p14:tracePt t="92201" x="9936163" y="4249738"/>
          <p14:tracePt t="92209" x="9910763" y="4291013"/>
          <p14:tracePt t="92217" x="9886950" y="4346575"/>
          <p14:tracePt t="92225" x="9863138" y="4394200"/>
          <p14:tracePt t="92232" x="9855200" y="4449763"/>
          <p14:tracePt t="92241" x="9839325" y="4505325"/>
          <p14:tracePt t="92249" x="9831388" y="4568825"/>
          <p14:tracePt t="92257" x="9815513" y="4633913"/>
          <p14:tracePt t="92264" x="9799638" y="4697413"/>
          <p14:tracePt t="92273" x="9799638" y="4760913"/>
          <p14:tracePt t="92281" x="9791700" y="4816475"/>
          <p14:tracePt t="92288" x="9775825" y="4887913"/>
          <p14:tracePt t="92297" x="9767888" y="4943475"/>
          <p14:tracePt t="92305" x="9759950" y="5008563"/>
          <p14:tracePt t="92313" x="9752013" y="5064125"/>
          <p14:tracePt t="92321" x="9744075" y="5127625"/>
          <p14:tracePt t="92329" x="9744075" y="5191125"/>
          <p14:tracePt t="92337" x="9744075" y="5238750"/>
          <p14:tracePt t="92345" x="9744075" y="5294313"/>
          <p14:tracePt t="92353" x="9744075" y="5343525"/>
          <p14:tracePt t="92361" x="9744075" y="5407025"/>
          <p14:tracePt t="92369" x="9744075" y="5454650"/>
          <p14:tracePt t="92378" x="9744075" y="5518150"/>
          <p14:tracePt t="92385" x="9744075" y="5565775"/>
          <p14:tracePt t="92393" x="9744075" y="5621338"/>
          <p14:tracePt t="92401" x="9759950" y="5653088"/>
          <p14:tracePt t="92410" x="9767888" y="5702300"/>
          <p14:tracePt t="92417" x="9783763" y="5741988"/>
          <p14:tracePt t="92425" x="9791700" y="5789613"/>
          <p14:tracePt t="92432" x="9807575" y="5821363"/>
          <p14:tracePt t="92440" x="9823450" y="5845175"/>
          <p14:tracePt t="92448" x="9839325" y="5876925"/>
          <p14:tracePt t="92457" x="9847263" y="5900738"/>
          <p14:tracePt t="92464" x="9863138" y="5932488"/>
          <p14:tracePt t="92473" x="9871075" y="5948363"/>
          <p14:tracePt t="92481" x="9879013" y="5956300"/>
          <p14:tracePt t="92489" x="9886950" y="5980113"/>
          <p14:tracePt t="92497" x="9894888" y="5980113"/>
          <p14:tracePt t="92505" x="9902825" y="5995988"/>
          <p14:tracePt t="92514" x="9910763" y="6005513"/>
          <p14:tracePt t="92530" x="9926638" y="6013450"/>
          <p14:tracePt t="92537" x="9936163" y="6013450"/>
          <p14:tracePt t="92545" x="9944100" y="6013450"/>
          <p14:tracePt t="92553" x="9967913" y="6021388"/>
          <p14:tracePt t="92561" x="9975850" y="6021388"/>
          <p14:tracePt t="92568" x="9999663" y="6029325"/>
          <p14:tracePt t="92577" x="10015538" y="6037263"/>
          <p14:tracePt t="92584" x="10023475" y="6037263"/>
          <p14:tracePt t="92594" x="10039350" y="6037263"/>
          <p14:tracePt t="92601" x="10055225" y="6037263"/>
          <p14:tracePt t="92609" x="10079038" y="6037263"/>
          <p14:tracePt t="92616" x="10094913" y="6045200"/>
          <p14:tracePt t="92625" x="10110788" y="6053138"/>
          <p14:tracePt t="92632" x="10126663" y="6053138"/>
          <p14:tracePt t="92641" x="10150475" y="6053138"/>
          <p14:tracePt t="92648" x="10182225" y="6053138"/>
          <p14:tracePt t="92657" x="10213975" y="6061075"/>
          <p14:tracePt t="92665" x="10245725" y="6061075"/>
          <p14:tracePt t="92672" x="10269538" y="6069013"/>
          <p14:tracePt t="92680" x="10294938" y="6069013"/>
          <p14:tracePt t="92689" x="10334625" y="6069013"/>
          <p14:tracePt t="92697" x="10358438" y="6069013"/>
          <p14:tracePt t="92705" x="10382250" y="6069013"/>
          <p14:tracePt t="92713" x="10406063" y="6069013"/>
          <p14:tracePt t="92721" x="10429875" y="6069013"/>
          <p14:tracePt t="92729" x="10453688" y="6069013"/>
          <p14:tracePt t="92737" x="10485438" y="6061075"/>
          <p14:tracePt t="92745" x="10525125" y="6053138"/>
          <p14:tracePt t="92753" x="10541000" y="6045200"/>
          <p14:tracePt t="92761" x="10572750" y="6037263"/>
          <p14:tracePt t="92769" x="10604500" y="6029325"/>
          <p14:tracePt t="92778" x="10637838" y="6013450"/>
          <p14:tracePt t="92784" x="10669588" y="5995988"/>
          <p14:tracePt t="92794" x="10709275" y="5972175"/>
          <p14:tracePt t="92801" x="10725150" y="5956300"/>
          <p14:tracePt t="92809" x="10756900" y="5932488"/>
          <p14:tracePt t="92817" x="10764838" y="5916613"/>
          <p14:tracePt t="92825" x="10788650" y="5884863"/>
          <p14:tracePt t="92833" x="10812463" y="5837238"/>
          <p14:tracePt t="92842" x="10820400" y="5813425"/>
          <p14:tracePt t="92850" x="10836275" y="5765800"/>
          <p14:tracePt t="92858" x="10844213" y="5726113"/>
          <p14:tracePt t="92865" x="10852150" y="5686425"/>
          <p14:tracePt t="92873" x="10852150" y="5637213"/>
          <p14:tracePt t="92881" x="10860088" y="5589588"/>
          <p14:tracePt t="92890" x="10860088" y="5534025"/>
          <p14:tracePt t="92898" x="10860088" y="5486400"/>
          <p14:tracePt t="92906" x="10860088" y="5438775"/>
          <p14:tracePt t="92914" x="10852150" y="5399088"/>
          <p14:tracePt t="92920" x="10844213" y="5343525"/>
          <p14:tracePt t="92929" x="10828338" y="5294313"/>
          <p14:tracePt t="92937" x="10820400" y="5230813"/>
          <p14:tracePt t="92945" x="10804525" y="5175250"/>
          <p14:tracePt t="92952" x="10780713" y="5111750"/>
          <p14:tracePt t="92961" x="10764838" y="5064125"/>
          <p14:tracePt t="92969" x="10741025" y="5000625"/>
          <p14:tracePt t="92978" x="10709275" y="4927600"/>
          <p14:tracePt t="92985" x="10677525" y="4856163"/>
          <p14:tracePt t="92993" x="10653713" y="4784725"/>
          <p14:tracePt t="93001" x="10629900" y="4737100"/>
          <p14:tracePt t="93009" x="10604500" y="4697413"/>
          <p14:tracePt t="93016" x="10580688" y="4641850"/>
          <p14:tracePt t="93024" x="10564813" y="4608513"/>
          <p14:tracePt t="93032" x="10541000" y="4560888"/>
          <p14:tracePt t="93040" x="10525125" y="4545013"/>
          <p14:tracePt t="93049" x="10509250" y="4505325"/>
          <p14:tracePt t="93056" x="10493375" y="4481513"/>
          <p14:tracePt t="93064" x="10485438" y="4457700"/>
          <p14:tracePt t="93073" x="10469563" y="4441825"/>
          <p14:tracePt t="93081" x="10461625" y="4425950"/>
          <p14:tracePt t="93088" x="10453688" y="4410075"/>
          <p14:tracePt t="93097" x="10445750" y="4394200"/>
          <p14:tracePt t="93113" x="10437813" y="4378325"/>
          <p14:tracePt t="93121" x="10429875" y="4362450"/>
          <p14:tracePt t="93129" x="10421938" y="4354513"/>
          <p14:tracePt t="93136" x="10414000" y="4346575"/>
          <p14:tracePt t="93145" x="10406063" y="4338638"/>
          <p14:tracePt t="93153" x="10390188" y="4322763"/>
          <p14:tracePt t="93161" x="10382250" y="4314825"/>
          <p14:tracePt t="93169" x="10374313" y="4306888"/>
          <p14:tracePt t="93177" x="10358438" y="4298950"/>
          <p14:tracePt t="93185" x="10350500" y="4291013"/>
          <p14:tracePt t="93194" x="10342563" y="4281488"/>
          <p14:tracePt t="93200" x="10334625" y="4273550"/>
          <p14:tracePt t="93209" x="10326688" y="4265613"/>
          <p14:tracePt t="93227" x="10318750" y="4265613"/>
          <p14:tracePt t="93234" x="10310813" y="4257675"/>
          <p14:tracePt t="93259" x="10294938" y="4257675"/>
          <p14:tracePt t="93265" x="10279063" y="4257675"/>
          <p14:tracePt t="93273" x="10261600" y="4257675"/>
          <p14:tracePt t="93281" x="10221913" y="4265613"/>
          <p14:tracePt t="93289" x="10206038" y="4273550"/>
          <p14:tracePt t="93297" x="10174288" y="4298950"/>
          <p14:tracePt t="93305" x="10134600" y="4314825"/>
          <p14:tracePt t="93312" x="10102850" y="4346575"/>
          <p14:tracePt t="93321" x="10063163" y="4386263"/>
          <p14:tracePt t="93329" x="10015538" y="4433888"/>
          <p14:tracePt t="93336" x="9983788" y="4473575"/>
          <p14:tracePt t="93345" x="9944100" y="4521200"/>
          <p14:tracePt t="93353" x="9902825" y="4568825"/>
          <p14:tracePt t="93361" x="9871075" y="4616450"/>
          <p14:tracePt t="93369" x="9831388" y="4665663"/>
          <p14:tracePt t="93378" x="9807575" y="4713288"/>
          <p14:tracePt t="93384" x="9775825" y="4760913"/>
          <p14:tracePt t="93393" x="9759950" y="4816475"/>
          <p14:tracePt t="93402" x="9736138" y="4848225"/>
          <p14:tracePt t="93409" x="9720263" y="4895850"/>
          <p14:tracePt t="93417" x="9696450" y="4951413"/>
          <p14:tracePt t="93425" x="9680575" y="5000625"/>
          <p14:tracePt t="93433" x="9672638" y="5032375"/>
          <p14:tracePt t="93441" x="9656763" y="5080000"/>
          <p14:tracePt t="93449" x="9640888" y="5135563"/>
          <p14:tracePt t="93457" x="9632950" y="5183188"/>
          <p14:tracePt t="93465" x="9625013" y="5230813"/>
          <p14:tracePt t="93473" x="9617075" y="5286375"/>
          <p14:tracePt t="93481" x="9609138" y="5335588"/>
          <p14:tracePt t="93489" x="9609138" y="5391150"/>
          <p14:tracePt t="93497" x="9601200" y="5446713"/>
          <p14:tracePt t="93504" x="9601200" y="5494338"/>
          <p14:tracePt t="93513" x="9601200" y="5541963"/>
          <p14:tracePt t="93521" x="9601200" y="5581650"/>
          <p14:tracePt t="93529" x="9609138" y="5621338"/>
          <p14:tracePt t="93536" x="9617075" y="5645150"/>
          <p14:tracePt t="93545" x="9632950" y="5670550"/>
          <p14:tracePt t="93553" x="9640888" y="5694363"/>
          <p14:tracePt t="93561" x="9648825" y="5702300"/>
          <p14:tracePt t="93569" x="9656763" y="5718175"/>
          <p14:tracePt t="93578" x="9664700" y="5726113"/>
          <p14:tracePt t="93585" x="9672638" y="5734050"/>
          <p14:tracePt t="93593" x="9680575" y="5734050"/>
          <p14:tracePt t="93601" x="9688513" y="5741988"/>
          <p14:tracePt t="93618" x="9696450" y="5741988"/>
          <p14:tracePt t="93633" x="9704388" y="5749925"/>
          <p14:tracePt t="93651" x="9712325" y="5757863"/>
          <p14:tracePt t="93664" x="9720263" y="5765800"/>
          <p14:tracePt t="93681" x="9728200" y="5773738"/>
          <p14:tracePt t="93689" x="9736138" y="5781675"/>
          <p14:tracePt t="93697" x="9736138" y="5789613"/>
          <p14:tracePt t="93705" x="9744075" y="5797550"/>
          <p14:tracePt t="93713" x="9744075" y="5805488"/>
          <p14:tracePt t="93721" x="9752013" y="5813425"/>
          <p14:tracePt t="93729" x="9752013" y="5829300"/>
          <p14:tracePt t="93737" x="9759950" y="5837238"/>
          <p14:tracePt t="93745" x="9775825" y="5853113"/>
          <p14:tracePt t="93761" x="9775825" y="5868988"/>
          <p14:tracePt t="93769" x="9791700" y="5868988"/>
          <p14:tracePt t="93785" x="9791700" y="5884863"/>
          <p14:tracePt t="93793" x="9807575" y="5884863"/>
          <p14:tracePt t="95658" x="9815513" y="5884863"/>
          <p14:tracePt t="95745" x="9815513" y="5876925"/>
          <p14:tracePt t="95753" x="9815513" y="5868988"/>
          <p14:tracePt t="95770" x="9815513" y="5853113"/>
          <p14:tracePt t="95778" x="9815513" y="5837238"/>
          <p14:tracePt t="95785" x="9807575" y="5813425"/>
          <p14:tracePt t="95793" x="9799638" y="5789613"/>
          <p14:tracePt t="95801" x="9783763" y="5765800"/>
          <p14:tracePt t="95810" x="9759950" y="5718175"/>
          <p14:tracePt t="95816" x="9736138" y="5686425"/>
          <p14:tracePt t="95826" x="9712325" y="5653088"/>
          <p14:tracePt t="95834" x="9656763" y="5597525"/>
          <p14:tracePt t="95844" x="9625013" y="5541963"/>
          <p14:tracePt t="95850" x="9551988" y="5462588"/>
          <p14:tracePt t="95858" x="9488488" y="5391150"/>
          <p14:tracePt t="95866" x="9417050" y="5327650"/>
          <p14:tracePt t="95873" x="9353550" y="5254625"/>
          <p14:tracePt t="95891" x="9161463" y="5087938"/>
          <p14:tracePt t="95898" x="9034463" y="4992688"/>
          <p14:tracePt t="95905" x="8850313" y="4864100"/>
          <p14:tracePt t="95913" x="8683625" y="4760913"/>
          <p14:tracePt t="95922" x="8531225" y="4665663"/>
          <p14:tracePt t="95929" x="8332788" y="4560888"/>
          <p14:tracePt t="95938" x="8124825" y="4457700"/>
          <p14:tracePt t="95946" x="7902575" y="4346575"/>
          <p14:tracePt t="95953" x="7678738" y="4233863"/>
          <p14:tracePt t="95960" x="7454900" y="4138613"/>
          <p14:tracePt t="95969" x="7248525" y="4059238"/>
          <p14:tracePt t="95977" x="7032625" y="3979863"/>
          <p14:tracePt t="95985" x="6826250" y="3898900"/>
          <p14:tracePt t="95993" x="6626225" y="3835400"/>
          <p14:tracePt t="96002" x="6442075" y="3779838"/>
          <p14:tracePt t="96012" x="6243638" y="3732213"/>
          <p14:tracePt t="96018" x="6091238" y="3700463"/>
          <p14:tracePt t="96027" x="5916613" y="3676650"/>
          <p14:tracePt t="96033" x="5765800" y="3660775"/>
          <p14:tracePt t="96043" x="5629275" y="3660775"/>
          <p14:tracePt t="96059" x="5478463" y="3660775"/>
          <p14:tracePt t="96066" x="5254625" y="3692525"/>
          <p14:tracePt t="96075" x="5119688" y="3716338"/>
          <p14:tracePt t="96081" x="4991100" y="3748088"/>
          <p14:tracePt t="96089" x="4864100" y="3787775"/>
          <p14:tracePt t="96096" x="4721225" y="3835400"/>
          <p14:tracePt t="96105" x="4576763" y="3890963"/>
          <p14:tracePt t="96114" x="4449763" y="3938588"/>
          <p14:tracePt t="96122" x="4289425" y="3995738"/>
          <p14:tracePt t="96129" x="4154488" y="4051300"/>
          <p14:tracePt t="96137" x="4027488" y="4098925"/>
          <p14:tracePt t="96144" x="3890963" y="4146550"/>
          <p14:tracePt t="96152" x="3763963" y="4202113"/>
          <p14:tracePt t="96161" x="3635375" y="4249738"/>
          <p14:tracePt t="96170" x="3532188" y="4298950"/>
          <p14:tracePt t="96177" x="3421063" y="4346575"/>
          <p14:tracePt t="96186" x="3333750" y="4386263"/>
          <p14:tracePt t="96193" x="3252788" y="4425950"/>
          <p14:tracePt t="96201" x="3181350" y="4457700"/>
          <p14:tracePt t="96209" x="3117850" y="4489450"/>
          <p14:tracePt t="96217" x="3070225" y="4521200"/>
          <p14:tracePt t="96227" x="3022600" y="4552950"/>
          <p14:tracePt t="96234" x="2990850" y="4576763"/>
          <p14:tracePt t="96243" x="2957513" y="4592638"/>
          <p14:tracePt t="96248" x="2941638" y="4608513"/>
          <p14:tracePt t="96257" x="2925763" y="4624388"/>
          <p14:tracePt t="96265" x="2909888" y="4641850"/>
          <p14:tracePt t="96272" x="2901950" y="4649788"/>
          <p14:tracePt t="96280" x="2886075" y="4673600"/>
          <p14:tracePt t="96289" x="2878138" y="4681538"/>
          <p14:tracePt t="96298" x="2870200" y="4689475"/>
          <p14:tracePt t="96305" x="2862263" y="4697413"/>
          <p14:tracePt t="96313" x="2846388" y="4713288"/>
          <p14:tracePt t="96320" x="2846388" y="4729163"/>
          <p14:tracePt t="96329" x="2830513" y="4745038"/>
          <p14:tracePt t="96338" x="2822575" y="4760913"/>
          <p14:tracePt t="96346" x="2814638" y="4768850"/>
          <p14:tracePt t="96354" x="2806700" y="4784725"/>
          <p14:tracePt t="96361" x="2798763" y="4808538"/>
          <p14:tracePt t="96369" x="2790825" y="4816475"/>
          <p14:tracePt t="96377" x="2782888" y="4840288"/>
          <p14:tracePt t="96385" x="2782888" y="4848225"/>
          <p14:tracePt t="96393" x="2774950" y="4856163"/>
          <p14:tracePt t="96402" x="2767013" y="4872038"/>
          <p14:tracePt t="96410" x="2759075" y="4887913"/>
          <p14:tracePt t="96418" x="2751138" y="4895850"/>
          <p14:tracePt t="96427" x="2743200" y="4911725"/>
          <p14:tracePt t="96434" x="2735263" y="4935538"/>
          <p14:tracePt t="96443" x="2719388" y="4951413"/>
          <p14:tracePt t="96450" x="2711450" y="4984750"/>
          <p14:tracePt t="96459" x="2695575" y="5008563"/>
          <p14:tracePt t="96466" x="2679700" y="5040313"/>
          <p14:tracePt t="96474" x="2663825" y="5064125"/>
          <p14:tracePt t="96481" x="2655888" y="5087938"/>
          <p14:tracePt t="96488" x="2640013" y="5111750"/>
          <p14:tracePt t="96498" x="2624138" y="5135563"/>
          <p14:tracePt t="96505" x="2616200" y="5159375"/>
          <p14:tracePt t="96514" x="2606675" y="5175250"/>
          <p14:tracePt t="96522" x="2590800" y="5199063"/>
          <p14:tracePt t="96529" x="2582863" y="5214938"/>
          <p14:tracePt t="96537" x="2574925" y="5230813"/>
          <p14:tracePt t="96545" x="2566988" y="5246688"/>
          <p14:tracePt t="96553" x="2559050" y="5262563"/>
          <p14:tracePt t="96562" x="2551113" y="5278438"/>
          <p14:tracePt t="96569" x="2551113" y="5294313"/>
          <p14:tracePt t="96578" x="2543175" y="5302250"/>
          <p14:tracePt t="96586" x="2535238" y="5310188"/>
          <p14:tracePt t="96593" x="2527300" y="5327650"/>
          <p14:tracePt t="96609" x="2519363" y="5343525"/>
          <p14:tracePt t="96626" x="2511425" y="5351463"/>
          <p14:tracePt t="96633" x="2511425" y="5359400"/>
          <p14:tracePt t="96645" x="2503488" y="5367338"/>
          <p14:tracePt t="96657" x="2503488" y="5383213"/>
          <p14:tracePt t="96673" x="2495550" y="5383213"/>
          <p14:tracePt t="96690" x="2487613" y="5391150"/>
          <p14:tracePt t="96706" x="2487613" y="5399088"/>
          <p14:tracePt t="96761" x="2487613" y="5407025"/>
          <p14:tracePt t="96777" x="2487613" y="5414963"/>
          <p14:tracePt t="96802" x="2487613" y="5422900"/>
          <p14:tracePt t="96818" x="2487613" y="5438775"/>
          <p14:tracePt t="96833" x="2487613" y="5446713"/>
          <p14:tracePt t="96841" x="2487613" y="5454650"/>
          <p14:tracePt t="96874" x="2495550" y="5462588"/>
          <p14:tracePt t="96889" x="2503488" y="5462588"/>
          <p14:tracePt t="96897" x="2511425" y="5462588"/>
          <p14:tracePt t="96907" x="2519363" y="5462588"/>
          <p14:tracePt t="96913" x="2543175" y="5462588"/>
          <p14:tracePt t="96922" x="2566988" y="5462588"/>
          <p14:tracePt t="96931" x="2582863" y="5462588"/>
          <p14:tracePt t="96938" x="2606675" y="5462588"/>
          <p14:tracePt t="96946" x="2632075" y="5462588"/>
          <p14:tracePt t="96954" x="2647950" y="5454650"/>
          <p14:tracePt t="96961" x="2663825" y="5454650"/>
          <p14:tracePt t="96970" x="2679700" y="5454650"/>
          <p14:tracePt t="96985" x="2687638" y="5446713"/>
          <p14:tracePt t="96993" x="2703513" y="5446713"/>
          <p14:tracePt t="97000" x="2719388" y="5438775"/>
          <p14:tracePt t="97017" x="2735263" y="5438775"/>
          <p14:tracePt t="97034" x="2751138" y="5430838"/>
          <p14:tracePt t="97050" x="2767013" y="5430838"/>
          <p14:tracePt t="97058" x="2782888" y="5430838"/>
          <p14:tracePt t="97074" x="2782888" y="5422900"/>
          <p14:tracePt t="97091" x="2790825" y="5422900"/>
          <p14:tracePt t="97097" x="2798763" y="5414963"/>
          <p14:tracePt t="97113" x="2806700" y="5414963"/>
          <p14:tracePt t="97146" x="2814638" y="5407025"/>
          <p14:tracePt t="97434" x="2830513" y="5407025"/>
          <p14:tracePt t="97442" x="2838450" y="5407025"/>
          <p14:tracePt t="97450" x="2870200" y="5399088"/>
          <p14:tracePt t="97457" x="2901950" y="5391150"/>
          <p14:tracePt t="97465" x="2949575" y="5375275"/>
          <p14:tracePt t="97473" x="2990850" y="5367338"/>
          <p14:tracePt t="97481" x="3038475" y="5359400"/>
          <p14:tracePt t="97490" x="3101975" y="5335588"/>
          <p14:tracePt t="97498" x="3173413" y="5302250"/>
          <p14:tracePt t="97507" x="3244850" y="5278438"/>
          <p14:tracePt t="97513" x="3300413" y="5246688"/>
          <p14:tracePt t="97521" x="3357563" y="5222875"/>
          <p14:tracePt t="97528" x="3397250" y="5191125"/>
          <p14:tracePt t="97538" x="3429000" y="5175250"/>
          <p14:tracePt t="97546" x="3460750" y="5151438"/>
          <p14:tracePt t="97554" x="3476625" y="5143500"/>
          <p14:tracePt t="97561" x="3500438" y="5119688"/>
          <p14:tracePt t="97570" x="3516313" y="5111750"/>
          <p14:tracePt t="97576" x="3532188" y="5103813"/>
          <p14:tracePt t="97585" x="3532188" y="5095875"/>
          <p14:tracePt t="97602" x="3548063" y="5087938"/>
          <p14:tracePt t="97746" x="3540125" y="5087938"/>
          <p14:tracePt t="97754" x="3532188" y="5087938"/>
          <p14:tracePt t="97761" x="3524250" y="5087938"/>
          <p14:tracePt t="97779" x="3516313" y="5087938"/>
          <p14:tracePt t="97802" x="3508375" y="5087938"/>
          <p14:tracePt t="97809" x="3500438" y="5087938"/>
          <p14:tracePt t="97826" x="3484563" y="5087938"/>
          <p14:tracePt t="97865" x="3468688" y="5087938"/>
          <p14:tracePt t="97921" x="3460750" y="5095875"/>
          <p14:tracePt t="98209" x="3452813" y="5103813"/>
          <p14:tracePt t="98233" x="3436938" y="5103813"/>
          <p14:tracePt t="98250" x="3429000" y="5103813"/>
          <p14:tracePt t="98298" x="3421063" y="5111750"/>
          <p14:tracePt t="98329" x="3413125" y="5119688"/>
          <p14:tracePt t="98394" x="3405188" y="5119688"/>
          <p14:tracePt t="10237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6118E-7E96-475A-AA86-49323E1C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Valves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F8590-ED71-405D-87C5-3D5A340D22B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Ensure unidirectional flow in both inspiratory and expiratory limps</a:t>
            </a:r>
          </a:p>
          <a:p>
            <a:r>
              <a:rPr lang="en-US" dirty="0"/>
              <a:t>Mechanical operation</a:t>
            </a:r>
          </a:p>
        </p:txBody>
      </p:sp>
      <p:pic>
        <p:nvPicPr>
          <p:cNvPr id="8" name="Content Placeholder 5" descr="A picture containing sitting, light, white&#10;&#10;Description automatically generated">
            <a:extLst>
              <a:ext uri="{FF2B5EF4-FFF2-40B4-BE49-F238E27FC236}">
                <a16:creationId xmlns:a16="http://schemas.microsoft.com/office/drawing/2014/main" id="{D7D2F806-C609-4310-A2E0-EFEB16F08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8" y="3676877"/>
            <a:ext cx="2847225" cy="266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19246C-5743-4EED-B1D5-CFDFB9EA6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5468" y="3358100"/>
            <a:ext cx="3125997" cy="3300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A2020-8FF2-4DD2-9FD3-52C8C1A9C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464" y="2930673"/>
            <a:ext cx="5854101" cy="36987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AAADA1-A0C1-44F8-A8D7-BC190D207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08"/>
    </mc:Choice>
    <mc:Fallback>
      <p:transition spd="slow" advTm="11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46" x="1643063" y="5262563"/>
          <p14:tracePt t="22305" x="1643063" y="5254625"/>
          <p14:tracePt t="22312" x="1651000" y="5238750"/>
          <p14:tracePt t="22320" x="1658938" y="5207000"/>
          <p14:tracePt t="22328" x="1674813" y="5175250"/>
          <p14:tracePt t="22336" x="1682750" y="5135563"/>
          <p14:tracePt t="22344" x="1690688" y="5095875"/>
          <p14:tracePt t="22353" x="1690688" y="5056188"/>
          <p14:tracePt t="22361" x="1690688" y="5024438"/>
          <p14:tracePt t="22369" x="1690688" y="4984750"/>
          <p14:tracePt t="22377" x="1690688" y="4967288"/>
          <p14:tracePt t="22385" x="1682750" y="4927600"/>
          <p14:tracePt t="22393" x="1674813" y="4903788"/>
          <p14:tracePt t="22401" x="1666875" y="4864100"/>
          <p14:tracePt t="22409" x="1658938" y="4832350"/>
          <p14:tracePt t="22416" x="1643063" y="4800600"/>
          <p14:tracePt t="22425" x="1635125" y="4784725"/>
          <p14:tracePt t="22432" x="1627188" y="4760913"/>
          <p14:tracePt t="22440" x="1611313" y="4737100"/>
          <p14:tracePt t="22449" x="1603375" y="4721225"/>
          <p14:tracePt t="22458" x="1587500" y="4689475"/>
          <p14:tracePt t="22465" x="1562100" y="4657725"/>
          <p14:tracePt t="22472" x="1554163" y="4641850"/>
          <p14:tracePt t="22480" x="1538288" y="4616450"/>
          <p14:tracePt t="22488" x="1514475" y="4592638"/>
          <p14:tracePt t="22496" x="1490663" y="4576763"/>
          <p14:tracePt t="22505" x="1466850" y="4552950"/>
          <p14:tracePt t="22513" x="1443038" y="4537075"/>
          <p14:tracePt t="22521" x="1427163" y="4529138"/>
          <p14:tracePt t="22529" x="1395413" y="4513263"/>
          <p14:tracePt t="22537" x="1371600" y="4497388"/>
          <p14:tracePt t="22545" x="1339850" y="4481513"/>
          <p14:tracePt t="22553" x="1308100" y="4465638"/>
          <p14:tracePt t="22561" x="1284288" y="4457700"/>
          <p14:tracePt t="22569" x="1252538" y="4441825"/>
          <p14:tracePt t="22576" x="1220788" y="4441825"/>
          <p14:tracePt t="22584" x="1187450" y="4433888"/>
          <p14:tracePt t="22592" x="1155700" y="4425950"/>
          <p14:tracePt t="22600" x="1108075" y="4425950"/>
          <p14:tracePt t="22608" x="1076325" y="4425950"/>
          <p14:tracePt t="22616" x="1044575" y="4425950"/>
          <p14:tracePt t="22625" x="996950" y="4425950"/>
          <p14:tracePt t="22633" x="957263" y="4425950"/>
          <p14:tracePt t="22641" x="909638" y="4441825"/>
          <p14:tracePt t="22648" x="844550" y="4465638"/>
          <p14:tracePt t="22658" x="796925" y="4481513"/>
          <p14:tracePt t="22665" x="757238" y="4505325"/>
          <p14:tracePt t="22673" x="725488" y="4529138"/>
          <p14:tracePt t="22681" x="685800" y="4552950"/>
          <p14:tracePt t="22689" x="654050" y="4576763"/>
          <p14:tracePt t="22696" x="622300" y="4608513"/>
          <p14:tracePt t="22704" x="606425" y="4633913"/>
          <p14:tracePt t="22712" x="582613" y="4673600"/>
          <p14:tracePt t="22720" x="558800" y="4713288"/>
          <p14:tracePt t="22728" x="542925" y="4760913"/>
          <p14:tracePt t="22736" x="527050" y="4800600"/>
          <p14:tracePt t="22745" x="517525" y="4848225"/>
          <p14:tracePt t="22753" x="517525" y="4895850"/>
          <p14:tracePt t="22760" x="501650" y="4943475"/>
          <p14:tracePt t="22768" x="501650" y="4992688"/>
          <p14:tracePt t="22776" x="501650" y="5048250"/>
          <p14:tracePt t="22784" x="501650" y="5087938"/>
          <p14:tracePt t="22791" x="509588" y="5119688"/>
          <p14:tracePt t="22801" x="517525" y="5159375"/>
          <p14:tracePt t="22808" x="527050" y="5199063"/>
          <p14:tracePt t="22815" x="550863" y="5238750"/>
          <p14:tracePt t="22825" x="558800" y="5278438"/>
          <p14:tracePt t="22832" x="582613" y="5310188"/>
          <p14:tracePt t="22842" x="606425" y="5343525"/>
          <p14:tracePt t="22849" x="630238" y="5383213"/>
          <p14:tracePt t="22857" x="661988" y="5414963"/>
          <p14:tracePt t="22865" x="685800" y="5438775"/>
          <p14:tracePt t="22873" x="717550" y="5470525"/>
          <p14:tracePt t="22881" x="757238" y="5502275"/>
          <p14:tracePt t="22889" x="788988" y="5526088"/>
          <p14:tracePt t="22897" x="820738" y="5541963"/>
          <p14:tracePt t="22906" x="852488" y="5565775"/>
          <p14:tracePt t="22913" x="885825" y="5581650"/>
          <p14:tracePt t="22920" x="909638" y="5597525"/>
          <p14:tracePt t="22929" x="933450" y="5613400"/>
          <p14:tracePt t="22936" x="957263" y="5629275"/>
          <p14:tracePt t="22944" x="981075" y="5637213"/>
          <p14:tracePt t="22952" x="996950" y="5645150"/>
          <p14:tracePt t="22962" x="1028700" y="5670550"/>
          <p14:tracePt t="22969" x="1044575" y="5678488"/>
          <p14:tracePt t="22976" x="1068388" y="5686425"/>
          <p14:tracePt t="22984" x="1084263" y="5694363"/>
          <p14:tracePt t="22992" x="1108075" y="5702300"/>
          <p14:tracePt t="23000" x="1123950" y="5710238"/>
          <p14:tracePt t="23008" x="1139825" y="5718175"/>
          <p14:tracePt t="23018" x="1155700" y="5726113"/>
          <p14:tracePt t="23025" x="1171575" y="5734050"/>
          <p14:tracePt t="23031" x="1187450" y="5741988"/>
          <p14:tracePt t="23041" x="1203325" y="5749925"/>
          <p14:tracePt t="23048" x="1228725" y="5757863"/>
          <p14:tracePt t="23058" x="1276350" y="5765800"/>
          <p14:tracePt t="23065" x="1316038" y="5765800"/>
          <p14:tracePt t="23073" x="1355725" y="5765800"/>
          <p14:tracePt t="23081" x="1387475" y="5765800"/>
          <p14:tracePt t="23089" x="1443038" y="5749925"/>
          <p14:tracePt t="23095" x="1498600" y="5749925"/>
          <p14:tracePt t="23104" x="1546225" y="5734050"/>
          <p14:tracePt t="23112" x="1611313" y="5710238"/>
          <p14:tracePt t="23119" x="1658938" y="5686425"/>
          <p14:tracePt t="23128" x="1698625" y="5670550"/>
          <p14:tracePt t="23136" x="1754188" y="5637213"/>
          <p14:tracePt t="23145" x="1801813" y="5605463"/>
          <p14:tracePt t="23152" x="1833563" y="5573713"/>
          <p14:tracePt t="23159" x="1873250" y="5541963"/>
          <p14:tracePt t="23168" x="1912938" y="5502275"/>
          <p14:tracePt t="23176" x="1930400" y="5478463"/>
          <p14:tracePt t="23184" x="1962150" y="5438775"/>
          <p14:tracePt t="23192" x="1993900" y="5391150"/>
          <p14:tracePt t="23201" x="2017713" y="5343525"/>
          <p14:tracePt t="23209" x="2041525" y="5302250"/>
          <p14:tracePt t="23215" x="2065338" y="5254625"/>
          <p14:tracePt t="23224" x="2089150" y="5214938"/>
          <p14:tracePt t="23232" x="2120900" y="5167313"/>
          <p14:tracePt t="23241" x="2144713" y="5127625"/>
          <p14:tracePt t="23249" x="2168525" y="5080000"/>
          <p14:tracePt t="23258" x="2192338" y="5032375"/>
          <p14:tracePt t="23264" x="2208213" y="5000625"/>
          <p14:tracePt t="23272" x="2224088" y="4967288"/>
          <p14:tracePt t="23280" x="2239963" y="4927600"/>
          <p14:tracePt t="23290" x="2255838" y="4879975"/>
          <p14:tracePt t="23297" x="2265363" y="4848225"/>
          <p14:tracePt t="23305" x="2273300" y="4816475"/>
          <p14:tracePt t="23313" x="2273300" y="4792663"/>
          <p14:tracePt t="23321" x="2273300" y="4760913"/>
          <p14:tracePt t="23328" x="2273300" y="4729163"/>
          <p14:tracePt t="23336" x="2273300" y="4705350"/>
          <p14:tracePt t="23344" x="2265363" y="4673600"/>
          <p14:tracePt t="23352" x="2255838" y="4641850"/>
          <p14:tracePt t="23361" x="2247900" y="4624388"/>
          <p14:tracePt t="23368" x="2224088" y="4584700"/>
          <p14:tracePt t="23377" x="2208213" y="4552950"/>
          <p14:tracePt t="23385" x="2192338" y="4521200"/>
          <p14:tracePt t="23393" x="2168525" y="4497388"/>
          <p14:tracePt t="23401" x="2144713" y="4465638"/>
          <p14:tracePt t="23409" x="2128838" y="4449763"/>
          <p14:tracePt t="23417" x="2097088" y="4418013"/>
          <p14:tracePt t="23425" x="2065338" y="4386263"/>
          <p14:tracePt t="23433" x="2025650" y="4362450"/>
          <p14:tracePt t="23441" x="1993900" y="4338638"/>
          <p14:tracePt t="23448" x="1954213" y="4314825"/>
          <p14:tracePt t="23456" x="1922463" y="4298950"/>
          <p14:tracePt t="23465" x="1873250" y="4273550"/>
          <p14:tracePt t="23473" x="1833563" y="4257675"/>
          <p14:tracePt t="23481" x="1778000" y="4241800"/>
          <p14:tracePt t="23489" x="1738313" y="4225925"/>
          <p14:tracePt t="23496" x="1698625" y="4225925"/>
          <p14:tracePt t="23504" x="1651000" y="4210050"/>
          <p14:tracePt t="23512" x="1611313" y="4210050"/>
          <p14:tracePt t="23521" x="1546225" y="4210050"/>
          <p14:tracePt t="23528" x="1506538" y="4210050"/>
          <p14:tracePt t="23536" x="1458913" y="4217988"/>
          <p14:tracePt t="23544" x="1395413" y="4233863"/>
          <p14:tracePt t="23552" x="1347788" y="4249738"/>
          <p14:tracePt t="23561" x="1292225" y="4265613"/>
          <p14:tracePt t="23568" x="1228725" y="4291013"/>
          <p14:tracePt t="23575" x="1171575" y="4314825"/>
          <p14:tracePt t="23585" x="1116013" y="4338638"/>
          <p14:tracePt t="23593" x="1052513" y="4378325"/>
          <p14:tracePt t="23601" x="1012825" y="4402138"/>
          <p14:tracePt t="23608" x="965200" y="4433888"/>
          <p14:tracePt t="23616" x="933450" y="4465638"/>
          <p14:tracePt t="23624" x="885825" y="4505325"/>
          <p14:tracePt t="23631" x="868363" y="4529138"/>
          <p14:tracePt t="23641" x="844550" y="4560888"/>
          <p14:tracePt t="23648" x="820738" y="4592638"/>
          <p14:tracePt t="23658" x="804863" y="4633913"/>
          <p14:tracePt t="23664" x="781050" y="4673600"/>
          <p14:tracePt t="23672" x="765175" y="4721225"/>
          <p14:tracePt t="23680" x="749300" y="4752975"/>
          <p14:tracePt t="23688" x="741363" y="4800600"/>
          <p14:tracePt t="23697" x="733425" y="4840288"/>
          <p14:tracePt t="23705" x="725488" y="4895850"/>
          <p14:tracePt t="23713" x="709613" y="4951413"/>
          <p14:tracePt t="23720" x="709613" y="4992688"/>
          <p14:tracePt t="23728" x="701675" y="5040313"/>
          <p14:tracePt t="23735" x="701675" y="5087938"/>
          <p14:tracePt t="23745" x="701675" y="5119688"/>
          <p14:tracePt t="23752" x="701675" y="5167313"/>
          <p14:tracePt t="23761" x="717550" y="5207000"/>
          <p14:tracePt t="23768" x="733425" y="5254625"/>
          <p14:tracePt t="23776" x="749300" y="5286375"/>
          <p14:tracePt t="23784" x="765175" y="5327650"/>
          <p14:tracePt t="23791" x="788988" y="5359400"/>
          <p14:tracePt t="23800" x="812800" y="5383213"/>
          <p14:tracePt t="23809" x="836613" y="5414963"/>
          <p14:tracePt t="23818" x="852488" y="5438775"/>
          <p14:tracePt t="23824" x="877888" y="5462588"/>
          <p14:tracePt t="23833" x="893763" y="5478463"/>
          <p14:tracePt t="23841" x="909638" y="5494338"/>
          <p14:tracePt t="23848" x="933450" y="5510213"/>
          <p14:tracePt t="23856" x="941388" y="5510213"/>
          <p14:tracePt t="23864" x="965200" y="5526088"/>
          <p14:tracePt t="23874" x="981075" y="5526088"/>
          <p14:tracePt t="23881" x="1004888" y="5534025"/>
          <p14:tracePt t="23889" x="1020763" y="5534025"/>
          <p14:tracePt t="23896" x="1036638" y="5541963"/>
          <p14:tracePt t="23904" x="1060450" y="5541963"/>
          <p14:tracePt t="23911" x="1092200" y="5541963"/>
          <p14:tracePt t="23921" x="1131888" y="5541963"/>
          <p14:tracePt t="23928" x="1147763" y="5541963"/>
          <p14:tracePt t="23936" x="1187450" y="5534025"/>
          <p14:tracePt t="23945" x="1228725" y="5526088"/>
          <p14:tracePt t="23952" x="1252538" y="5526088"/>
          <p14:tracePt t="23961" x="1284288" y="5510213"/>
          <p14:tracePt t="23970" x="1323975" y="5510213"/>
          <p14:tracePt t="23977" x="1363663" y="5494338"/>
          <p14:tracePt t="23985" x="1403350" y="5486400"/>
          <p14:tracePt t="23993" x="1443038" y="5470525"/>
          <p14:tracePt t="24001" x="1490663" y="5454650"/>
          <p14:tracePt t="24008" x="1522413" y="5438775"/>
          <p14:tracePt t="24016" x="1571625" y="5414963"/>
          <p14:tracePt t="24024" x="1603375" y="5399088"/>
          <p14:tracePt t="24032" x="1651000" y="5367338"/>
          <p14:tracePt t="24042" x="1690688" y="5343525"/>
          <p14:tracePt t="24048" x="1722438" y="5319713"/>
          <p14:tracePt t="24058" x="1762125" y="5278438"/>
          <p14:tracePt t="24064" x="1793875" y="5246688"/>
          <p14:tracePt t="24073" x="1833563" y="5207000"/>
          <p14:tracePt t="24080" x="1865313" y="5175250"/>
          <p14:tracePt t="24088" x="1889125" y="5135563"/>
          <p14:tracePt t="24097" x="1912938" y="5095875"/>
          <p14:tracePt t="24105" x="1946275" y="5040313"/>
          <p14:tracePt t="24113" x="1962150" y="5008563"/>
          <p14:tracePt t="24120" x="1978025" y="4959350"/>
          <p14:tracePt t="24129" x="1993900" y="4919663"/>
          <p14:tracePt t="24137" x="2001838" y="4879975"/>
          <p14:tracePt t="24145" x="2001838" y="4840288"/>
          <p14:tracePt t="24153" x="2009775" y="4792663"/>
          <p14:tracePt t="24161" x="2017713" y="4752975"/>
          <p14:tracePt t="24170" x="2017713" y="4705350"/>
          <p14:tracePt t="24177" x="2009775" y="4665663"/>
          <p14:tracePt t="24183" x="1993900" y="4633913"/>
          <p14:tracePt t="24192" x="1978025" y="4592638"/>
          <p14:tracePt t="24199" x="1962150" y="4560888"/>
          <p14:tracePt t="24208" x="1938338" y="4529138"/>
          <p14:tracePt t="24217" x="1922463" y="4505325"/>
          <p14:tracePt t="24226" x="1897063" y="4465638"/>
          <p14:tracePt t="24233" x="1873250" y="4441825"/>
          <p14:tracePt t="24241" x="1849438" y="4418013"/>
          <p14:tracePt t="24248" x="1817688" y="4386263"/>
          <p14:tracePt t="24258" x="1801813" y="4370388"/>
          <p14:tracePt t="24263" x="1770063" y="4346575"/>
          <p14:tracePt t="24273" x="1746250" y="4322763"/>
          <p14:tracePt t="24281" x="1714500" y="4298950"/>
          <p14:tracePt t="24289" x="1682750" y="4281488"/>
          <p14:tracePt t="24296" x="1651000" y="4265613"/>
          <p14:tracePt t="24304" x="1619250" y="4257675"/>
          <p14:tracePt t="24312" x="1587500" y="4249738"/>
          <p14:tracePt t="24320" x="1538288" y="4233863"/>
          <p14:tracePt t="24327" x="1506538" y="4233863"/>
          <p14:tracePt t="24337" x="1458913" y="4233863"/>
          <p14:tracePt t="24345" x="1403350" y="4233863"/>
          <p14:tracePt t="24353" x="1355725" y="4249738"/>
          <p14:tracePt t="24360" x="1292225" y="4265613"/>
          <p14:tracePt t="24369" x="1236663" y="4281488"/>
          <p14:tracePt t="24376" x="1179513" y="4314825"/>
          <p14:tracePt t="24385" x="1123950" y="4330700"/>
          <p14:tracePt t="24393" x="1076325" y="4362450"/>
          <p14:tracePt t="24401" x="1020763" y="4394200"/>
          <p14:tracePt t="24409" x="973138" y="4425950"/>
          <p14:tracePt t="24417" x="925513" y="4457700"/>
          <p14:tracePt t="24424" x="877888" y="4497388"/>
          <p14:tracePt t="24432" x="844550" y="4529138"/>
          <p14:tracePt t="24441" x="812800" y="4560888"/>
          <p14:tracePt t="24449" x="773113" y="4608513"/>
          <p14:tracePt t="24457" x="749300" y="4649788"/>
          <p14:tracePt t="24465" x="725488" y="4697413"/>
          <p14:tracePt t="24472" x="709613" y="4737100"/>
          <p14:tracePt t="24480" x="685800" y="4784725"/>
          <p14:tracePt t="24488" x="669925" y="4824413"/>
          <p14:tracePt t="24497" x="654050" y="4872038"/>
          <p14:tracePt t="24504" x="630238" y="4935538"/>
          <p14:tracePt t="24514" x="614363" y="4992688"/>
          <p14:tracePt t="24522" x="598488" y="5048250"/>
          <p14:tracePt t="24529" x="582613" y="5119688"/>
          <p14:tracePt t="24537" x="574675" y="5175250"/>
          <p14:tracePt t="24544" x="566738" y="5222875"/>
          <p14:tracePt t="24553" x="558800" y="5286375"/>
          <p14:tracePt t="24561" x="558800" y="5343525"/>
          <p14:tracePt t="24568" x="558800" y="5391150"/>
          <p14:tracePt t="24577" x="558800" y="5438775"/>
          <p14:tracePt t="24584" x="566738" y="5478463"/>
          <p14:tracePt t="24592" x="582613" y="5526088"/>
          <p14:tracePt t="24600" x="598488" y="5573713"/>
          <p14:tracePt t="24608" x="622300" y="5613400"/>
          <p14:tracePt t="24617" x="646113" y="5662613"/>
          <p14:tracePt t="24625" x="669925" y="5710238"/>
          <p14:tracePt t="24633" x="693738" y="5734050"/>
          <p14:tracePt t="24641" x="709613" y="5765800"/>
          <p14:tracePt t="24648" x="733425" y="5797550"/>
          <p14:tracePt t="24656" x="749300" y="5813425"/>
          <p14:tracePt t="24663" x="765175" y="5837238"/>
          <p14:tracePt t="24674" x="788988" y="5861050"/>
          <p14:tracePt t="24681" x="804863" y="5876925"/>
          <p14:tracePt t="24689" x="812800" y="5884863"/>
          <p14:tracePt t="24697" x="828675" y="5900738"/>
          <p14:tracePt t="24704" x="836613" y="5900738"/>
          <p14:tracePt t="24713" x="844550" y="5908675"/>
          <p14:tracePt t="24721" x="860425" y="5908675"/>
          <p14:tracePt t="24729" x="877888" y="5916613"/>
          <p14:tracePt t="24738" x="893763" y="5916613"/>
          <p14:tracePt t="24753" x="909638" y="5924550"/>
          <p14:tracePt t="24760" x="925513" y="5932488"/>
          <p14:tracePt t="24768" x="941388" y="5932488"/>
          <p14:tracePt t="24776" x="949325" y="5932488"/>
          <p14:tracePt t="24785" x="965200" y="5932488"/>
          <p14:tracePt t="24793" x="973138" y="5932488"/>
          <p14:tracePt t="24800" x="981075" y="5932488"/>
          <p14:tracePt t="24816" x="989013" y="5932488"/>
          <p14:tracePt t="25202" x="996950" y="5916613"/>
          <p14:tracePt t="25209" x="1004888" y="5892800"/>
          <p14:tracePt t="25216" x="1012825" y="5868988"/>
          <p14:tracePt t="25224" x="1020763" y="5853113"/>
          <p14:tracePt t="25232" x="1052513" y="5805488"/>
          <p14:tracePt t="25241" x="1068388" y="5765800"/>
          <p14:tracePt t="25249" x="1092200" y="5718175"/>
          <p14:tracePt t="25258" x="1116013" y="5678488"/>
          <p14:tracePt t="25266" x="1139825" y="5629275"/>
          <p14:tracePt t="25274" x="1155700" y="5581650"/>
          <p14:tracePt t="25281" x="1171575" y="5534025"/>
          <p14:tracePt t="25289" x="1187450" y="5502275"/>
          <p14:tracePt t="25297" x="1203325" y="5454650"/>
          <p14:tracePt t="25305" x="1211263" y="5422900"/>
          <p14:tracePt t="25313" x="1220788" y="5391150"/>
          <p14:tracePt t="25321" x="1228725" y="5359400"/>
          <p14:tracePt t="25328" x="1236663" y="5335588"/>
          <p14:tracePt t="25337" x="1244600" y="5319713"/>
          <p14:tracePt t="25345" x="1244600" y="5294313"/>
          <p14:tracePt t="25352" x="1252538" y="5278438"/>
          <p14:tracePt t="25361" x="1252538" y="5270500"/>
          <p14:tracePt t="25369" x="1252538" y="5254625"/>
          <p14:tracePt t="25392" x="1260475" y="5238750"/>
          <p14:tracePt t="25426" x="1260475" y="5230813"/>
          <p14:tracePt t="25455" x="1268413" y="5222875"/>
          <p14:tracePt t="25745" x="1260475" y="5230813"/>
          <p14:tracePt t="25769" x="1252538" y="5230813"/>
          <p14:tracePt t="25777" x="1244600" y="5238750"/>
          <p14:tracePt t="25800" x="1236663" y="5246688"/>
          <p14:tracePt t="25809" x="1228725" y="5246688"/>
          <p14:tracePt t="25817" x="1228725" y="5254625"/>
          <p14:tracePt t="25825" x="1220788" y="5254625"/>
          <p14:tracePt t="25833" x="1211263" y="5262563"/>
          <p14:tracePt t="25841" x="1211263" y="5270500"/>
          <p14:tracePt t="25848" x="1203325" y="5278438"/>
          <p14:tracePt t="25856" x="1195388" y="5286375"/>
          <p14:tracePt t="25865" x="1187450" y="5294313"/>
          <p14:tracePt t="25873" x="1179513" y="5302250"/>
          <p14:tracePt t="25881" x="1171575" y="5310188"/>
          <p14:tracePt t="25890" x="1171575" y="5319713"/>
          <p14:tracePt t="25904" x="1155700" y="5343525"/>
          <p14:tracePt t="25912" x="1147763" y="5351463"/>
          <p14:tracePt t="25921" x="1139825" y="5359400"/>
          <p14:tracePt t="25929" x="1139825" y="5367338"/>
          <p14:tracePt t="25938" x="1131888" y="5375275"/>
          <p14:tracePt t="25960" x="1123950" y="5383213"/>
          <p14:tracePt t="26233" x="1123950" y="5391150"/>
          <p14:tracePt t="29033" x="1092200" y="5391150"/>
          <p14:tracePt t="29041" x="1036638" y="5407025"/>
          <p14:tracePt t="29049" x="1004888" y="5407025"/>
          <p14:tracePt t="29057" x="989013" y="5414963"/>
          <p14:tracePt t="29065" x="957263" y="5422900"/>
          <p14:tracePt t="29074" x="917575" y="5438775"/>
          <p14:tracePt t="29089" x="844550" y="5462588"/>
          <p14:tracePt t="29097" x="820738" y="5478463"/>
          <p14:tracePt t="29105" x="781050" y="5494338"/>
          <p14:tracePt t="29114" x="741363" y="5510213"/>
          <p14:tracePt t="29122" x="701675" y="5526088"/>
          <p14:tracePt t="29129" x="661988" y="5549900"/>
          <p14:tracePt t="29137" x="622300" y="5565775"/>
          <p14:tracePt t="29144" x="598488" y="5573713"/>
          <p14:tracePt t="29153" x="558800" y="5581650"/>
          <p14:tracePt t="29161" x="527050" y="5597525"/>
          <p14:tracePt t="29169" x="477838" y="5605463"/>
          <p14:tracePt t="29177" x="406400" y="5621338"/>
          <p14:tracePt t="29186" x="366713" y="5621338"/>
          <p14:tracePt t="29193" x="334963" y="5621338"/>
          <p14:tracePt t="29201" x="303213" y="5621338"/>
          <p14:tracePt t="29209" x="255588" y="5621338"/>
          <p14:tracePt t="29217" x="200025" y="5621338"/>
          <p14:tracePt t="29225" x="166688" y="5621338"/>
          <p14:tracePt t="29232" x="119063" y="5613400"/>
          <p14:tracePt t="29241" x="55563" y="5613400"/>
          <p14:tracePt t="29562" x="47625" y="5327650"/>
          <p14:tracePt t="29570" x="158750" y="5270500"/>
          <p14:tracePt t="29577" x="271463" y="5207000"/>
          <p14:tracePt t="29586" x="406400" y="5151438"/>
          <p14:tracePt t="29593" x="550863" y="5095875"/>
          <p14:tracePt t="29601" x="701675" y="5040313"/>
          <p14:tracePt t="29609" x="828675" y="4992688"/>
          <p14:tracePt t="29617" x="965200" y="4943475"/>
          <p14:tracePt t="29625" x="1084263" y="4895850"/>
          <p14:tracePt t="29633" x="1211263" y="4848225"/>
          <p14:tracePt t="29641" x="1308100" y="4808538"/>
          <p14:tracePt t="29649" x="1379538" y="4768850"/>
          <p14:tracePt t="29657" x="1443038" y="4745038"/>
          <p14:tracePt t="29665" x="1482725" y="4721225"/>
          <p14:tracePt t="29673" x="1522413" y="4705350"/>
          <p14:tracePt t="29682" x="1554163" y="4689475"/>
          <p14:tracePt t="29690" x="1562100" y="4689475"/>
          <p14:tracePt t="29696" x="1571625" y="4681538"/>
          <p14:tracePt t="29705" x="1579563" y="4673600"/>
          <p14:tracePt t="30929" x="1587500" y="4673600"/>
          <p14:tracePt t="30938" x="1619250" y="4665663"/>
          <p14:tracePt t="30946" x="1706563" y="4633913"/>
          <p14:tracePt t="30954" x="1817688" y="4600575"/>
          <p14:tracePt t="30962" x="1922463" y="4576763"/>
          <p14:tracePt t="30969" x="2049463" y="4552950"/>
          <p14:tracePt t="30977" x="2160588" y="4529138"/>
          <p14:tracePt t="30986" x="2289175" y="4505325"/>
          <p14:tracePt t="30994" x="2424113" y="4489450"/>
          <p14:tracePt t="31003" x="2566988" y="4473575"/>
          <p14:tracePt t="31010" x="2695575" y="4457700"/>
          <p14:tracePt t="31018" x="2790825" y="4449763"/>
          <p14:tracePt t="31025" x="2878138" y="4441825"/>
          <p14:tracePt t="31034" x="2957513" y="4433888"/>
          <p14:tracePt t="31042" x="3038475" y="4433888"/>
          <p14:tracePt t="31050" x="3094038" y="4425950"/>
          <p14:tracePt t="31058" x="3157538" y="4425950"/>
          <p14:tracePt t="31065" x="3221038" y="4425950"/>
          <p14:tracePt t="31073" x="3284538" y="4425950"/>
          <p14:tracePt t="31081" x="3357563" y="4418013"/>
          <p14:tracePt t="31089" x="3429000" y="4418013"/>
          <p14:tracePt t="31097" x="3516313" y="4418013"/>
          <p14:tracePt t="31106" x="3603625" y="4418013"/>
          <p14:tracePt t="31114" x="3700463" y="4418013"/>
          <p14:tracePt t="31122" x="3811588" y="4418013"/>
          <p14:tracePt t="31128" x="3930650" y="4410075"/>
          <p14:tracePt t="31137" x="4051300" y="4410075"/>
          <p14:tracePt t="31145" x="4170363" y="4410075"/>
          <p14:tracePt t="31154" x="4289425" y="4394200"/>
          <p14:tracePt t="31162" x="4402138" y="4386263"/>
          <p14:tracePt t="31171" x="4521200" y="4362450"/>
          <p14:tracePt t="31178" x="4616450" y="4346575"/>
          <p14:tracePt t="31186" x="4729163" y="4322763"/>
          <p14:tracePt t="31194" x="4824413" y="4306888"/>
          <p14:tracePt t="31203" x="4903788" y="4281488"/>
          <p14:tracePt t="31210" x="4983163" y="4265613"/>
          <p14:tracePt t="31218" x="5064125" y="4241800"/>
          <p14:tracePt t="31226" x="5127625" y="4225925"/>
          <p14:tracePt t="31234" x="5207000" y="4210050"/>
          <p14:tracePt t="31241" x="5262563" y="4194175"/>
          <p14:tracePt t="31249" x="5318125" y="4178300"/>
          <p14:tracePt t="31257" x="5365750" y="4162425"/>
          <p14:tracePt t="31265" x="5422900" y="4146550"/>
          <p14:tracePt t="31273" x="5470525" y="4130675"/>
          <p14:tracePt t="31282" x="5510213" y="4114800"/>
          <p14:tracePt t="31289" x="5557838" y="4098925"/>
          <p14:tracePt t="31297" x="5613400" y="4083050"/>
          <p14:tracePt t="31305" x="5653088" y="4067175"/>
          <p14:tracePt t="31312" x="5692775" y="4051300"/>
          <p14:tracePt t="31322" x="5740400" y="4035425"/>
          <p14:tracePt t="31329" x="5781675" y="4019550"/>
          <p14:tracePt t="31339" x="5821363" y="4003675"/>
          <p14:tracePt t="31346" x="5868988" y="3987800"/>
          <p14:tracePt t="31355" x="5908675" y="3979863"/>
          <p14:tracePt t="31361" x="5948363" y="3956050"/>
          <p14:tracePt t="31369" x="5980113" y="3948113"/>
          <p14:tracePt t="31377" x="6011863" y="3938588"/>
          <p14:tracePt t="31386" x="6035675" y="3930650"/>
          <p14:tracePt t="31394" x="6067425" y="3914775"/>
          <p14:tracePt t="31402" x="6083300" y="3906838"/>
          <p14:tracePt t="31409" x="6100763" y="3906838"/>
          <p14:tracePt t="31416" x="6108700" y="3898900"/>
          <p14:tracePt t="31563" x="6100763" y="3898900"/>
          <p14:tracePt t="31570" x="6075363" y="3898900"/>
          <p14:tracePt t="31578" x="6043613" y="3906838"/>
          <p14:tracePt t="31585" x="6011863" y="3914775"/>
          <p14:tracePt t="31593" x="5980113" y="3922713"/>
          <p14:tracePt t="31601" x="5940425" y="3930650"/>
          <p14:tracePt t="31609" x="5876925" y="3938588"/>
          <p14:tracePt t="31617" x="5805488" y="3956050"/>
          <p14:tracePt t="31625" x="5732463" y="3979863"/>
          <p14:tracePt t="31634" x="5645150" y="4011613"/>
          <p14:tracePt t="31642" x="5565775" y="4035425"/>
          <p14:tracePt t="31649" x="5462588" y="4075113"/>
          <p14:tracePt t="31657" x="5365750" y="4106863"/>
          <p14:tracePt t="31664" x="5238750" y="4146550"/>
          <p14:tracePt t="31673" x="5127625" y="4194175"/>
          <p14:tracePt t="31682" x="5014913" y="4233863"/>
          <p14:tracePt t="31690" x="4864100" y="4281488"/>
          <p14:tracePt t="31697" x="4729163" y="4330700"/>
          <p14:tracePt t="31705" x="4584700" y="4370388"/>
          <p14:tracePt t="31713" x="4457700" y="4410075"/>
          <p14:tracePt t="31722" x="4329113" y="4441825"/>
          <p14:tracePt t="31729" x="4233863" y="4473575"/>
          <p14:tracePt t="31739" x="4114800" y="4497388"/>
          <p14:tracePt t="31746" x="3986213" y="4521200"/>
          <p14:tracePt t="31754" x="3875088" y="4545013"/>
          <p14:tracePt t="31762" x="3748088" y="4568825"/>
          <p14:tracePt t="31771" x="3635375" y="4584700"/>
          <p14:tracePt t="31778" x="3548063" y="4592638"/>
          <p14:tracePt t="31786" x="3452813" y="4600575"/>
          <p14:tracePt t="31794" x="3357563" y="4608513"/>
          <p14:tracePt t="31802" x="3268663" y="4608513"/>
          <p14:tracePt t="31810" x="3181350" y="4616450"/>
          <p14:tracePt t="31816" x="3117850" y="4616450"/>
          <p14:tracePt t="31825" x="3030538" y="4616450"/>
          <p14:tracePt t="31833" x="2949575" y="4624388"/>
          <p14:tracePt t="31841" x="2870200" y="4624388"/>
          <p14:tracePt t="31850" x="2798763" y="4624388"/>
          <p14:tracePt t="31858" x="2719388" y="4624388"/>
          <p14:tracePt t="31866" x="2671763" y="4624388"/>
          <p14:tracePt t="31873" x="2606675" y="4624388"/>
          <p14:tracePt t="31881" x="2559050" y="4624388"/>
          <p14:tracePt t="31890" x="2511425" y="4624388"/>
          <p14:tracePt t="31902" x="2463800" y="4633913"/>
          <p14:tracePt t="31906" x="2432050" y="4633913"/>
          <p14:tracePt t="31914" x="2400300" y="4633913"/>
          <p14:tracePt t="31922" x="2376488" y="4633913"/>
          <p14:tracePt t="31928" x="2360613" y="4633913"/>
          <p14:tracePt t="31939" x="2344738" y="4633913"/>
          <p14:tracePt t="31946" x="2328863" y="4633913"/>
          <p14:tracePt t="32217" x="2344738" y="4633913"/>
          <p14:tracePt t="32226" x="2352675" y="4633913"/>
          <p14:tracePt t="32233" x="2360613" y="4633913"/>
          <p14:tracePt t="32242" x="2376488" y="4633913"/>
          <p14:tracePt t="32250" x="2384425" y="4633913"/>
          <p14:tracePt t="32258" x="2400300" y="4633913"/>
          <p14:tracePt t="32268" x="2416175" y="4624388"/>
          <p14:tracePt t="32274" x="2432050" y="4616450"/>
          <p14:tracePt t="32282" x="2447925" y="4616450"/>
          <p14:tracePt t="32290" x="2463800" y="4616450"/>
          <p14:tracePt t="32298" x="2495550" y="4608513"/>
          <p14:tracePt t="32306" x="2527300" y="4600575"/>
          <p14:tracePt t="32322" x="2574925" y="4592638"/>
          <p14:tracePt t="32329" x="2655888" y="4576763"/>
          <p14:tracePt t="32337" x="2703513" y="4560888"/>
          <p14:tracePt t="32344" x="2774950" y="4545013"/>
          <p14:tracePt t="32355" x="2846388" y="4537075"/>
          <p14:tracePt t="32362" x="2901950" y="4529138"/>
          <p14:tracePt t="32371" x="2982913" y="4513263"/>
          <p14:tracePt t="32378" x="3054350" y="4497388"/>
          <p14:tracePt t="32386" x="3101975" y="4489450"/>
          <p14:tracePt t="32393" x="3173413" y="4481513"/>
          <p14:tracePt t="32402" x="3221038" y="4465638"/>
          <p14:tracePt t="32409" x="3276600" y="4457700"/>
          <p14:tracePt t="32417" x="3325813" y="4449763"/>
          <p14:tracePt t="32426" x="3365500" y="4441825"/>
          <p14:tracePt t="32434" x="3413125" y="4433888"/>
          <p14:tracePt t="32442" x="3436938" y="4418013"/>
          <p14:tracePt t="32449" x="3460750" y="4418013"/>
          <p14:tracePt t="32458" x="3492500" y="4410075"/>
          <p14:tracePt t="32465" x="3508375" y="4402138"/>
          <p14:tracePt t="32473" x="3524250" y="4402138"/>
          <p14:tracePt t="32483" x="3540125" y="4402138"/>
          <p14:tracePt t="32490" x="3548063" y="4394200"/>
          <p14:tracePt t="32498" x="3556000" y="4394200"/>
          <p14:tracePt t="32506" x="3571875" y="4386263"/>
          <p14:tracePt t="32521" x="3579813" y="4378325"/>
          <p14:tracePt t="32843" x="3571875" y="4378325"/>
          <p14:tracePt t="32849" x="3563938" y="4378325"/>
          <p14:tracePt t="32857" x="3556000" y="4378325"/>
          <p14:tracePt t="32874" x="3548063" y="4378325"/>
          <p14:tracePt t="32890" x="3540125" y="4378325"/>
          <p14:tracePt t="32898" x="3532188" y="4378325"/>
          <p14:tracePt t="32914" x="3524250" y="4378325"/>
          <p14:tracePt t="32921" x="3516313" y="4378325"/>
          <p14:tracePt t="32930" x="3500438" y="4378325"/>
          <p14:tracePt t="32938" x="3476625" y="4378325"/>
          <p14:tracePt t="32946" x="3452813" y="4378325"/>
          <p14:tracePt t="32954" x="3421063" y="4378325"/>
          <p14:tracePt t="32962" x="3373438" y="4378325"/>
          <p14:tracePt t="32969" x="3325813" y="4378325"/>
          <p14:tracePt t="32977" x="3268663" y="4378325"/>
          <p14:tracePt t="32985" x="3205163" y="4378325"/>
          <p14:tracePt t="32995" x="3109913" y="4394200"/>
          <p14:tracePt t="33003" x="2967038" y="4418013"/>
          <p14:tracePt t="33010" x="2846388" y="4441825"/>
          <p14:tracePt t="33020" x="2695575" y="4473575"/>
          <p14:tracePt t="33026" x="2543175" y="4497388"/>
          <p14:tracePt t="33034" x="2392363" y="4529138"/>
          <p14:tracePt t="33042" x="2265363" y="4552950"/>
          <p14:tracePt t="33050" x="2136775" y="4576763"/>
          <p14:tracePt t="33059" x="2009775" y="4600575"/>
          <p14:tracePt t="33066" x="1912938" y="4616450"/>
          <p14:tracePt t="33074" x="1825625" y="4633913"/>
          <p14:tracePt t="33082" x="1746250" y="4657725"/>
          <p14:tracePt t="33089" x="1690688" y="4665663"/>
          <p14:tracePt t="33097" x="1635125" y="4673600"/>
          <p14:tracePt t="33106" x="1587500" y="4689475"/>
          <p14:tracePt t="33113" x="1522413" y="4705350"/>
          <p14:tracePt t="33122" x="1474788" y="4713288"/>
          <p14:tracePt t="33130" x="1427163" y="4729163"/>
          <p14:tracePt t="33137" x="1387475" y="4745038"/>
          <p14:tracePt t="33145" x="1339850" y="4760913"/>
          <p14:tracePt t="33156" x="1292225" y="4776788"/>
          <p14:tracePt t="33162" x="1244600" y="4792663"/>
          <p14:tracePt t="33170" x="1187450" y="4816475"/>
          <p14:tracePt t="33178" x="1139825" y="4840288"/>
          <p14:tracePt t="33187" x="1108075" y="4848225"/>
          <p14:tracePt t="33192" x="1068388" y="4872038"/>
          <p14:tracePt t="33202" x="1044575" y="4895850"/>
          <p14:tracePt t="33209" x="1020763" y="4911725"/>
          <p14:tracePt t="33219" x="1004888" y="4935538"/>
          <p14:tracePt t="33225" x="989013" y="4967288"/>
          <p14:tracePt t="33234" x="981075" y="4984750"/>
          <p14:tracePt t="33244" x="981075" y="5024438"/>
          <p14:tracePt t="33251" x="981075" y="5064125"/>
          <p14:tracePt t="33257" x="989013" y="5095875"/>
          <p14:tracePt t="33267" x="1004888" y="5143500"/>
          <p14:tracePt t="33273" x="1012825" y="5175250"/>
          <p14:tracePt t="33282" x="1036638" y="5207000"/>
          <p14:tracePt t="33291" x="1060450" y="5238750"/>
          <p14:tracePt t="33298" x="1084263" y="5254625"/>
          <p14:tracePt t="33304" x="1100138" y="5270500"/>
          <p14:tracePt t="33313" x="1123950" y="5286375"/>
          <p14:tracePt t="33321" x="1147763" y="5294313"/>
          <p14:tracePt t="33331" x="1171575" y="5302250"/>
          <p14:tracePt t="33338" x="1211263" y="5310188"/>
          <p14:tracePt t="33345" x="1236663" y="5310188"/>
          <p14:tracePt t="33355" x="1276350" y="5319713"/>
          <p14:tracePt t="33361" x="1292225" y="5327650"/>
          <p14:tracePt t="33370" x="1323975" y="5327650"/>
          <p14:tracePt t="33377" x="1363663" y="5335588"/>
          <p14:tracePt t="33386" x="1411288" y="5335588"/>
          <p14:tracePt t="33395" x="1466850" y="5335588"/>
          <p14:tracePt t="33403" x="1538288" y="5327650"/>
          <p14:tracePt t="33410" x="1595438" y="5310188"/>
          <p14:tracePt t="33418" x="1635125" y="5294313"/>
          <p14:tracePt t="33425" x="1698625" y="5270500"/>
          <p14:tracePt t="33433" x="1778000" y="5230813"/>
          <p14:tracePt t="33442" x="1833563" y="5191125"/>
          <p14:tracePt t="33450" x="1881188" y="5143500"/>
          <p14:tracePt t="33458" x="1930400" y="5080000"/>
          <p14:tracePt t="33466" x="1962150" y="5032375"/>
          <p14:tracePt t="33474" x="1993900" y="4967288"/>
          <p14:tracePt t="33481" x="2017713" y="4911725"/>
          <p14:tracePt t="33489" x="2025650" y="4872038"/>
          <p14:tracePt t="33497" x="2033588" y="4832350"/>
          <p14:tracePt t="33506" x="2041525" y="4784725"/>
          <p14:tracePt t="33514" x="2041525" y="4745038"/>
          <p14:tracePt t="33522" x="2033588" y="4697413"/>
          <p14:tracePt t="33529" x="2025650" y="4657725"/>
          <p14:tracePt t="33538" x="2009775" y="4616450"/>
          <p14:tracePt t="33545" x="1993900" y="4584700"/>
          <p14:tracePt t="33554" x="1970088" y="4545013"/>
          <p14:tracePt t="33561" x="1954213" y="4513263"/>
          <p14:tracePt t="33570" x="1930400" y="4481513"/>
          <p14:tracePt t="33578" x="1905000" y="4449763"/>
          <p14:tracePt t="33587" x="1881188" y="4418013"/>
          <p14:tracePt t="33593" x="1857375" y="4386263"/>
          <p14:tracePt t="33601" x="1841500" y="4370388"/>
          <p14:tracePt t="33609" x="1817688" y="4346575"/>
          <p14:tracePt t="33618" x="1801813" y="4330700"/>
          <p14:tracePt t="33627" x="1770063" y="4298950"/>
          <p14:tracePt t="33634" x="1746250" y="4281488"/>
          <p14:tracePt t="33642" x="1730375" y="4265613"/>
          <p14:tracePt t="33649" x="1706563" y="4241800"/>
          <p14:tracePt t="33657" x="1682750" y="4225925"/>
          <p14:tracePt t="33666" x="1651000" y="4202113"/>
          <p14:tracePt t="33673" x="1627188" y="4194175"/>
          <p14:tracePt t="33682" x="1595438" y="4178300"/>
          <p14:tracePt t="33690" x="1562100" y="4162425"/>
          <p14:tracePt t="33699" x="1530350" y="4154488"/>
          <p14:tracePt t="33704" x="1498600" y="4138613"/>
          <p14:tracePt t="33713" x="1458913" y="4130675"/>
          <p14:tracePt t="33721" x="1419225" y="4122738"/>
          <p14:tracePt t="33730" x="1387475" y="4114800"/>
          <p14:tracePt t="33738" x="1347788" y="4114800"/>
          <p14:tracePt t="33746" x="1323975" y="4114800"/>
          <p14:tracePt t="33755" x="1292225" y="4114800"/>
          <p14:tracePt t="33762" x="1244600" y="4106863"/>
          <p14:tracePt t="33771" x="1220788" y="4106863"/>
          <p14:tracePt t="33778" x="1195388" y="4106863"/>
          <p14:tracePt t="33786" x="1163638" y="4106863"/>
          <p14:tracePt t="33794" x="1131888" y="4122738"/>
          <p14:tracePt t="33803" x="1084263" y="4122738"/>
          <p14:tracePt t="33809" x="1068388" y="4130675"/>
          <p14:tracePt t="33819" x="1036638" y="4138613"/>
          <p14:tracePt t="33825" x="1020763" y="4154488"/>
          <p14:tracePt t="33832" x="989013" y="4170363"/>
          <p14:tracePt t="33842" x="957263" y="4186238"/>
          <p14:tracePt t="33850" x="925513" y="4194175"/>
          <p14:tracePt t="33858" x="893763" y="4210050"/>
          <p14:tracePt t="33866" x="860425" y="4233863"/>
          <p14:tracePt t="33874" x="836613" y="4249738"/>
          <p14:tracePt t="33885" x="804863" y="4273550"/>
          <p14:tracePt t="33888" x="773113" y="4306888"/>
          <p14:tracePt t="33898" x="741363" y="4338638"/>
          <p14:tracePt t="33906" x="709613" y="4378325"/>
          <p14:tracePt t="33914" x="669925" y="4425950"/>
          <p14:tracePt t="33922" x="630238" y="4473575"/>
          <p14:tracePt t="33930" x="590550" y="4513263"/>
          <p14:tracePt t="33938" x="558800" y="4560888"/>
          <p14:tracePt t="33945" x="534988" y="4600575"/>
          <p14:tracePt t="33953" x="501650" y="4649788"/>
          <p14:tracePt t="33962" x="477838" y="4697413"/>
          <p14:tracePt t="33970" x="454025" y="4752975"/>
          <p14:tracePt t="33978" x="430213" y="4792663"/>
          <p14:tracePt t="33987" x="414338" y="4840288"/>
          <p14:tracePt t="33992" x="398463" y="4879975"/>
          <p14:tracePt t="34001" x="390525" y="4919663"/>
          <p14:tracePt t="34010" x="382588" y="4959350"/>
          <p14:tracePt t="34019" x="382588" y="4992688"/>
          <p14:tracePt t="34026" x="382588" y="5032375"/>
          <p14:tracePt t="34034" x="382588" y="5072063"/>
          <p14:tracePt t="34042" x="382588" y="5111750"/>
          <p14:tracePt t="34050" x="382588" y="5143500"/>
          <p14:tracePt t="34057" x="390525" y="5175250"/>
          <p14:tracePt t="34064" x="390525" y="5214938"/>
          <p14:tracePt t="34074" x="406400" y="5254625"/>
          <p14:tracePt t="34081" x="422275" y="5302250"/>
          <p14:tracePt t="34090" x="430213" y="5335588"/>
          <p14:tracePt t="34098" x="446088" y="5375275"/>
          <p14:tracePt t="34106" x="461963" y="5414963"/>
          <p14:tracePt t="34113" x="469900" y="5446713"/>
          <p14:tracePt t="34121" x="485775" y="5478463"/>
          <p14:tracePt t="34130" x="501650" y="5518150"/>
          <p14:tracePt t="34137" x="509588" y="5549900"/>
          <p14:tracePt t="34147" x="534988" y="5589588"/>
          <p14:tracePt t="34155" x="542925" y="5621338"/>
          <p14:tracePt t="34163" x="558800" y="5653088"/>
          <p14:tracePt t="34170" x="566738" y="5678488"/>
          <p14:tracePt t="34178" x="582613" y="5702300"/>
          <p14:tracePt t="34187" x="590550" y="5734050"/>
          <p14:tracePt t="34194" x="606425" y="5765800"/>
          <p14:tracePt t="34203" x="622300" y="5781675"/>
          <p14:tracePt t="34210" x="638175" y="5813425"/>
          <p14:tracePt t="34218" x="654050" y="5829300"/>
          <p14:tracePt t="34225" x="661988" y="5853113"/>
          <p14:tracePt t="34234" x="677863" y="5868988"/>
          <p14:tracePt t="34242" x="685800" y="5892800"/>
          <p14:tracePt t="34250" x="701675" y="5908675"/>
          <p14:tracePt t="34258" x="717550" y="5924550"/>
          <p14:tracePt t="34266" x="733425" y="5940425"/>
          <p14:tracePt t="34274" x="749300" y="5956300"/>
          <p14:tracePt t="34281" x="757238" y="5956300"/>
          <p14:tracePt t="34288" x="773113" y="5972175"/>
          <p14:tracePt t="34298" x="788988" y="5980113"/>
          <p14:tracePt t="34306" x="812800" y="5995988"/>
          <p14:tracePt t="34313" x="836613" y="6013450"/>
          <p14:tracePt t="34323" x="852488" y="6021388"/>
          <p14:tracePt t="34329" x="885825" y="6037263"/>
          <p14:tracePt t="34338" x="909638" y="6045200"/>
          <p14:tracePt t="34346" x="949325" y="6069013"/>
          <p14:tracePt t="34354" x="989013" y="6076950"/>
          <p14:tracePt t="34362" x="1020763" y="6092825"/>
          <p14:tracePt t="34370" x="1044575" y="6100763"/>
          <p14:tracePt t="34378" x="1068388" y="6124575"/>
          <p14:tracePt t="34387" x="1084263" y="6132513"/>
          <p14:tracePt t="34394" x="1108075" y="6148388"/>
          <p14:tracePt t="34401" x="1131888" y="6164263"/>
          <p14:tracePt t="34409" x="1139825" y="6172200"/>
          <p14:tracePt t="34418" x="1171575" y="6188075"/>
          <p14:tracePt t="34426" x="1203325" y="6211888"/>
          <p14:tracePt t="34435" x="1220788" y="6219825"/>
          <p14:tracePt t="34442" x="1260475" y="6235700"/>
          <p14:tracePt t="34449" x="1284288" y="6243638"/>
          <p14:tracePt t="34458" x="1316038" y="6251575"/>
          <p14:tracePt t="34465" x="1355725" y="6259513"/>
          <p14:tracePt t="34474" x="1387475" y="6267450"/>
          <p14:tracePt t="34483" x="1443038" y="6275388"/>
          <p14:tracePt t="34490" x="1506538" y="6275388"/>
          <p14:tracePt t="34498" x="1546225" y="6275388"/>
          <p14:tracePt t="34506" x="1595438" y="6275388"/>
          <p14:tracePt t="34513" x="1643063" y="6275388"/>
          <p14:tracePt t="34522" x="1682750" y="6275388"/>
          <p14:tracePt t="34530" x="1746250" y="6275388"/>
          <p14:tracePt t="34539" x="1809750" y="6275388"/>
          <p14:tracePt t="34546" x="1849438" y="6267450"/>
          <p14:tracePt t="34554" x="1897063" y="6251575"/>
          <p14:tracePt t="34562" x="1946275" y="6243638"/>
          <p14:tracePt t="34569" x="1993900" y="6227763"/>
          <p14:tracePt t="34577" x="2033588" y="6211888"/>
          <p14:tracePt t="34586" x="2081213" y="6196013"/>
          <p14:tracePt t="34594" x="2144713" y="6172200"/>
          <p14:tracePt t="34603" x="2184400" y="6148388"/>
          <p14:tracePt t="34610" x="2224088" y="6124575"/>
          <p14:tracePt t="34619" x="2255838" y="6108700"/>
          <p14:tracePt t="34626" x="2289175" y="6084888"/>
          <p14:tracePt t="34634" x="2320925" y="6061075"/>
          <p14:tracePt t="34642" x="2352675" y="6037263"/>
          <p14:tracePt t="34650" x="2408238" y="5988050"/>
          <p14:tracePt t="34658" x="2439988" y="5948363"/>
          <p14:tracePt t="34666" x="2463800" y="5908675"/>
          <p14:tracePt t="34674" x="2495550" y="5853113"/>
          <p14:tracePt t="34681" x="2527300" y="5789613"/>
          <p14:tracePt t="34689" x="2551113" y="5734050"/>
          <p14:tracePt t="34698" x="2574925" y="5670550"/>
          <p14:tracePt t="34706" x="2590800" y="5597525"/>
          <p14:tracePt t="34715" x="2606675" y="5534025"/>
          <p14:tracePt t="34722" x="2624138" y="5478463"/>
          <p14:tracePt t="34731" x="2632075" y="5414963"/>
          <p14:tracePt t="34737" x="2632075" y="5367338"/>
          <p14:tracePt t="34745" x="2632075" y="5302250"/>
          <p14:tracePt t="34753" x="2632075" y="5238750"/>
          <p14:tracePt t="34762" x="2624138" y="5175250"/>
          <p14:tracePt t="34770" x="2606675" y="5103813"/>
          <p14:tracePt t="34777" x="2590800" y="5040313"/>
          <p14:tracePt t="34787" x="2574925" y="4959350"/>
          <p14:tracePt t="34794" x="2551113" y="4887913"/>
          <p14:tracePt t="34802" x="2527300" y="4816475"/>
          <p14:tracePt t="34809" x="2503488" y="4745038"/>
          <p14:tracePt t="34818" x="2471738" y="4657725"/>
          <p14:tracePt t="34826" x="2439988" y="4592638"/>
          <p14:tracePt t="34834" x="2416175" y="4545013"/>
          <p14:tracePt t="34842" x="2392363" y="4489450"/>
          <p14:tracePt t="34850" x="2368550" y="4441825"/>
          <p14:tracePt t="34856" x="2336800" y="4394200"/>
          <p14:tracePt t="34866" x="2312988" y="4346575"/>
          <p14:tracePt t="34874" x="2289175" y="4306888"/>
          <p14:tracePt t="34884" x="2265363" y="4265613"/>
          <p14:tracePt t="34890" x="2239963" y="4241800"/>
          <p14:tracePt t="34899" x="2224088" y="4210050"/>
          <p14:tracePt t="34907" x="2208213" y="4202113"/>
          <p14:tracePt t="34914" x="2200275" y="4194175"/>
          <p14:tracePt t="34922" x="2184400" y="4178300"/>
          <p14:tracePt t="34930" x="2176463" y="4178300"/>
          <p14:tracePt t="34937" x="2168525" y="4170363"/>
          <p14:tracePt t="34946" x="2160588" y="4170363"/>
          <p14:tracePt t="34954" x="2144713" y="4170363"/>
          <p14:tracePt t="34962" x="2128838" y="4170363"/>
          <p14:tracePt t="34969" x="2105025" y="4170363"/>
          <p14:tracePt t="34977" x="2089150" y="4170363"/>
          <p14:tracePt t="34987" x="2057400" y="4186238"/>
          <p14:tracePt t="34994" x="2009775" y="4194175"/>
          <p14:tracePt t="35002" x="1970088" y="4210050"/>
          <p14:tracePt t="35009" x="1922463" y="4225925"/>
          <p14:tracePt t="35018" x="1889125" y="4249738"/>
          <p14:tracePt t="35025" x="1833563" y="4273550"/>
          <p14:tracePt t="35034" x="1793875" y="4306888"/>
          <p14:tracePt t="35042" x="1746250" y="4338638"/>
          <p14:tracePt t="35050" x="1682750" y="4378325"/>
          <p14:tracePt t="35058" x="1635125" y="4410075"/>
          <p14:tracePt t="35067" x="1595438" y="4433888"/>
          <p14:tracePt t="35074" x="1546225" y="4465638"/>
          <p14:tracePt t="35082" x="1498600" y="4481513"/>
          <p14:tracePt t="35089" x="1458913" y="4505325"/>
          <p14:tracePt t="35098" x="1427163" y="4521200"/>
          <p14:tracePt t="35107" x="1387475" y="4545013"/>
          <p14:tracePt t="35114" x="1363663" y="4552950"/>
          <p14:tracePt t="35124" x="1331913" y="4576763"/>
          <p14:tracePt t="35139" x="1300163" y="4584700"/>
          <p14:tracePt t="35145" x="1284288" y="4600575"/>
          <p14:tracePt t="35154" x="1276350" y="4608513"/>
          <p14:tracePt t="35161" x="1260475" y="4616450"/>
          <p14:tracePt t="35178" x="1252538" y="4624388"/>
          <p14:tracePt t="35256" x="1252538" y="4633913"/>
          <p14:tracePt t="35265" x="1268413" y="4633913"/>
          <p14:tracePt t="35274" x="1284288" y="4633913"/>
          <p14:tracePt t="35283" x="1300163" y="4633913"/>
          <p14:tracePt t="35291" x="1323975" y="4633913"/>
          <p14:tracePt t="35298" x="1339850" y="4633913"/>
          <p14:tracePt t="35306" x="1363663" y="4624388"/>
          <p14:tracePt t="35312" x="1387475" y="4624388"/>
          <p14:tracePt t="35321" x="1403350" y="4616450"/>
          <p14:tracePt t="35330" x="1419225" y="4608513"/>
          <p14:tracePt t="35338" x="1435100" y="4584700"/>
          <p14:tracePt t="35347" x="1450975" y="4552950"/>
          <p14:tracePt t="35354" x="1466850" y="4521200"/>
          <p14:tracePt t="35362" x="1466850" y="4473575"/>
          <p14:tracePt t="35371" x="1474788" y="4433888"/>
          <p14:tracePt t="35377" x="1474788" y="4386263"/>
          <p14:tracePt t="35386" x="1474788" y="4338638"/>
          <p14:tracePt t="35394" x="1474788" y="4306888"/>
          <p14:tracePt t="35403" x="1466850" y="4273550"/>
          <p14:tracePt t="35410" x="1458913" y="4241800"/>
          <p14:tracePt t="35419" x="1450975" y="4217988"/>
          <p14:tracePt t="35427" x="1443038" y="4194175"/>
          <p14:tracePt t="35434" x="1427163" y="4170363"/>
          <p14:tracePt t="35442" x="1419225" y="4154488"/>
          <p14:tracePt t="35451" x="1403350" y="4138613"/>
          <p14:tracePt t="35466" x="1387475" y="4122738"/>
          <p14:tracePt t="35474" x="1379538" y="4114800"/>
          <p14:tracePt t="35481" x="1371600" y="4114800"/>
          <p14:tracePt t="35489" x="1355725" y="4114800"/>
          <p14:tracePt t="35498" x="1339850" y="4114800"/>
          <p14:tracePt t="35506" x="1316038" y="4114800"/>
          <p14:tracePt t="35514" x="1292225" y="4114800"/>
          <p14:tracePt t="35522" x="1268413" y="4122738"/>
          <p14:tracePt t="35530" x="1244600" y="4130675"/>
          <p14:tracePt t="35538" x="1211263" y="4146550"/>
          <p14:tracePt t="35545" x="1163638" y="4162425"/>
          <p14:tracePt t="35554" x="1116013" y="4186238"/>
          <p14:tracePt t="35562" x="1068388" y="4210050"/>
          <p14:tracePt t="35570" x="1028700" y="4241800"/>
          <p14:tracePt t="35578" x="1004888" y="4257675"/>
          <p14:tracePt t="35586" x="981075" y="4281488"/>
          <p14:tracePt t="35593" x="949325" y="4306888"/>
          <p14:tracePt t="35601" x="917575" y="4338638"/>
          <p14:tracePt t="35610" x="901700" y="4362450"/>
          <p14:tracePt t="35620" x="877888" y="4394200"/>
          <p14:tracePt t="35625" x="860425" y="4410075"/>
          <p14:tracePt t="35634" x="844550" y="4441825"/>
          <p14:tracePt t="35642" x="820738" y="4473575"/>
          <p14:tracePt t="35653" x="804863" y="4513263"/>
          <p14:tracePt t="35659" x="773113" y="4552950"/>
          <p14:tracePt t="35666" x="757238" y="4592638"/>
          <p14:tracePt t="35674" x="741363" y="4633913"/>
          <p14:tracePt t="35682" x="717550" y="4681538"/>
          <p14:tracePt t="35691" x="693738" y="4729163"/>
          <p14:tracePt t="35698" x="677863" y="4776788"/>
          <p14:tracePt t="35706" x="654050" y="4832350"/>
          <p14:tracePt t="35713" x="638175" y="4879975"/>
          <p14:tracePt t="35722" x="622300" y="4927600"/>
          <p14:tracePt t="35730" x="606425" y="4976813"/>
          <p14:tracePt t="35738" x="598488" y="5024438"/>
          <p14:tracePt t="35746" x="598488" y="5064125"/>
          <p14:tracePt t="35754" x="590550" y="5111750"/>
          <p14:tracePt t="35762" x="590550" y="5151438"/>
          <p14:tracePt t="35771" x="590550" y="5183188"/>
          <p14:tracePt t="35778" x="598488" y="5222875"/>
          <p14:tracePt t="35786" x="614363" y="5270500"/>
          <p14:tracePt t="35794" x="630238" y="5302250"/>
          <p14:tracePt t="35802" x="654050" y="5343525"/>
          <p14:tracePt t="35810" x="669925" y="5375275"/>
          <p14:tracePt t="35819" x="685800" y="5407025"/>
          <p14:tracePt t="35826" x="717550" y="5446713"/>
          <p14:tracePt t="35833" x="733425" y="5478463"/>
          <p14:tracePt t="35842" x="765175" y="5510213"/>
          <p14:tracePt t="35851" x="796925" y="5541963"/>
          <p14:tracePt t="35858" x="828675" y="5565775"/>
          <p14:tracePt t="35867" x="852488" y="5581650"/>
          <p14:tracePt t="35874" x="893763" y="5621338"/>
          <p14:tracePt t="35883" x="917575" y="5637213"/>
          <p14:tracePt t="35890" x="949325" y="5662613"/>
          <p14:tracePt t="35897" x="973138" y="5678488"/>
          <p14:tracePt t="35906" x="989013" y="5694363"/>
          <p14:tracePt t="35914" x="1012825" y="5718175"/>
          <p14:tracePt t="35922" x="1028700" y="5734050"/>
          <p14:tracePt t="35930" x="1044575" y="5757863"/>
          <p14:tracePt t="35938" x="1068388" y="5781675"/>
          <p14:tracePt t="35945" x="1084263" y="5797550"/>
          <p14:tracePt t="35954" x="1100138" y="5813425"/>
          <p14:tracePt t="35962" x="1123950" y="5845175"/>
          <p14:tracePt t="35970" x="1139825" y="5861050"/>
          <p14:tracePt t="35979" x="1155700" y="5876925"/>
          <p14:tracePt t="35987" x="1179513" y="5892800"/>
          <p14:tracePt t="35995" x="1203325" y="5908675"/>
          <p14:tracePt t="36002" x="1228725" y="5916613"/>
          <p14:tracePt t="36010" x="1260475" y="5932488"/>
          <p14:tracePt t="36019" x="1292225" y="5940425"/>
          <p14:tracePt t="36026" x="1355725" y="5956300"/>
          <p14:tracePt t="36036" x="1403350" y="5956300"/>
          <p14:tracePt t="36042" x="1450975" y="5956300"/>
          <p14:tracePt t="36052" x="1498600" y="5956300"/>
          <p14:tracePt t="36059" x="1546225" y="5964238"/>
          <p14:tracePt t="36066" x="1595438" y="5964238"/>
          <p14:tracePt t="36074" x="1666875" y="5964238"/>
          <p14:tracePt t="36082" x="1746250" y="5948363"/>
          <p14:tracePt t="36090" x="1793875" y="5940425"/>
          <p14:tracePt t="36098" x="1841500" y="5932488"/>
          <p14:tracePt t="36107" x="1881188" y="5916613"/>
          <p14:tracePt t="36113" x="1912938" y="5892800"/>
          <p14:tracePt t="36121" x="1946275" y="5876925"/>
          <p14:tracePt t="36130" x="1978025" y="5853113"/>
          <p14:tracePt t="36138" x="2025650" y="5821363"/>
          <p14:tracePt t="36146" x="2065338" y="5789613"/>
          <p14:tracePt t="36154" x="2097088" y="5749925"/>
          <p14:tracePt t="36162" x="2120900" y="5710238"/>
          <p14:tracePt t="36171" x="2144713" y="5670550"/>
          <p14:tracePt t="36177" x="2176463" y="5621338"/>
          <p14:tracePt t="36186" x="2208213" y="5565775"/>
          <p14:tracePt t="36194" x="2232025" y="5518150"/>
          <p14:tracePt t="36203" x="2255838" y="5454650"/>
          <p14:tracePt t="36210" x="2273300" y="5407025"/>
          <p14:tracePt t="36219" x="2297113" y="5351463"/>
          <p14:tracePt t="36227" x="2320925" y="5294313"/>
          <p14:tracePt t="36235" x="2328863" y="5238750"/>
          <p14:tracePt t="36241" x="2344738" y="5191125"/>
          <p14:tracePt t="36251" x="2352675" y="5127625"/>
          <p14:tracePt t="36258" x="2352675" y="5072063"/>
          <p14:tracePt t="36267" x="2360613" y="5024438"/>
          <p14:tracePt t="36274" x="2360613" y="4959350"/>
          <p14:tracePt t="36282" x="2360613" y="4919663"/>
          <p14:tracePt t="36290" x="2360613" y="4872038"/>
          <p14:tracePt t="36299" x="2352675" y="4824413"/>
          <p14:tracePt t="36306" x="2336800" y="4768850"/>
          <p14:tracePt t="36314" x="2320925" y="4721225"/>
          <p14:tracePt t="36322" x="2305050" y="4673600"/>
          <p14:tracePt t="36331" x="2289175" y="4633913"/>
          <p14:tracePt t="36338" x="2265363" y="4584700"/>
          <p14:tracePt t="36346" x="2247900" y="4537075"/>
          <p14:tracePt t="36354" x="2216150" y="4489450"/>
          <p14:tracePt t="36362" x="2184400" y="4433888"/>
          <p14:tracePt t="36369" x="2152650" y="4394200"/>
          <p14:tracePt t="36377" x="2112963" y="4354513"/>
          <p14:tracePt t="36386" x="2081213" y="4314825"/>
          <p14:tracePt t="36393" x="2049463" y="4273550"/>
          <p14:tracePt t="36403" x="2001838" y="4233863"/>
          <p14:tracePt t="36410" x="1970088" y="4202113"/>
          <p14:tracePt t="36419" x="1938338" y="4178300"/>
          <p14:tracePt t="36426" x="1905000" y="4146550"/>
          <p14:tracePt t="36435" x="1865313" y="4130675"/>
          <p14:tracePt t="36442" x="1833563" y="4106863"/>
          <p14:tracePt t="36450" x="1801813" y="4090988"/>
          <p14:tracePt t="36458" x="1762125" y="4075113"/>
          <p14:tracePt t="36466" x="1714500" y="4059238"/>
          <p14:tracePt t="36474" x="1674813" y="4051300"/>
          <p14:tracePt t="36482" x="1619250" y="4043363"/>
          <p14:tracePt t="36490" x="1571625" y="4043363"/>
          <p14:tracePt t="36498" x="1522413" y="4043363"/>
          <p14:tracePt t="36506" x="1458913" y="4043363"/>
          <p14:tracePt t="36514" x="1411288" y="4051300"/>
          <p14:tracePt t="36522" x="1347788" y="4059238"/>
          <p14:tracePt t="36531" x="1284288" y="4075113"/>
          <p14:tracePt t="36539" x="1228725" y="4090988"/>
          <p14:tracePt t="36546" x="1179513" y="4106863"/>
          <p14:tracePt t="36553" x="1131888" y="4122738"/>
          <p14:tracePt t="36562" x="1092200" y="4138613"/>
          <p14:tracePt t="36570" x="1052513" y="4154488"/>
          <p14:tracePt t="36578" x="1004888" y="4178300"/>
          <p14:tracePt t="36586" x="965200" y="4202113"/>
          <p14:tracePt t="36594" x="917575" y="4225925"/>
          <p14:tracePt t="36602" x="877888" y="4257675"/>
          <p14:tracePt t="36609" x="844550" y="4291013"/>
          <p14:tracePt t="36619" x="812800" y="4314825"/>
          <p14:tracePt t="36627" x="773113" y="4354513"/>
          <p14:tracePt t="36634" x="741363" y="4386263"/>
          <p14:tracePt t="36642" x="709613" y="4418013"/>
          <p14:tracePt t="36650" x="677863" y="4457700"/>
          <p14:tracePt t="36658" x="646113" y="4497388"/>
          <p14:tracePt t="36666" x="606425" y="4545013"/>
          <p14:tracePt t="36675" x="574675" y="4592638"/>
          <p14:tracePt t="36682" x="550863" y="4633913"/>
          <p14:tracePt t="36690" x="527050" y="4689475"/>
          <p14:tracePt t="36697" x="501650" y="4752975"/>
          <p14:tracePt t="36706" x="485775" y="4792663"/>
          <p14:tracePt t="36714" x="469900" y="4856163"/>
          <p14:tracePt t="36722" x="469900" y="4919663"/>
          <p14:tracePt t="36731" x="461963" y="5008563"/>
          <p14:tracePt t="36739" x="461963" y="5072063"/>
          <p14:tracePt t="36747" x="477838" y="5143500"/>
          <p14:tracePt t="36753" x="493713" y="5199063"/>
          <p14:tracePt t="36762" x="517525" y="5278438"/>
          <p14:tracePt t="36770" x="542925" y="5335588"/>
          <p14:tracePt t="36777" x="566738" y="5391150"/>
          <p14:tracePt t="36787" x="598488" y="5454650"/>
          <p14:tracePt t="36794" x="622300" y="5502275"/>
          <p14:tracePt t="36802" x="654050" y="5541963"/>
          <p14:tracePt t="36810" x="685800" y="5581650"/>
          <p14:tracePt t="36818" x="717550" y="5629275"/>
          <p14:tracePt t="36826" x="749300" y="5670550"/>
          <p14:tracePt t="36835" x="788988" y="5710238"/>
          <p14:tracePt t="36842" x="828675" y="5741988"/>
          <p14:tracePt t="36850" x="844550" y="5765800"/>
          <p14:tracePt t="36858" x="885825" y="5797550"/>
          <p14:tracePt t="36866" x="925513" y="5829300"/>
          <p14:tracePt t="36874" x="965200" y="5853113"/>
          <p14:tracePt t="36882" x="996950" y="5876925"/>
          <p14:tracePt t="36900" x="1052513" y="5924550"/>
          <p14:tracePt t="36906" x="1076325" y="5940425"/>
          <p14:tracePt t="36915" x="1108075" y="5972175"/>
          <p14:tracePt t="36922" x="1131888" y="5988050"/>
          <p14:tracePt t="36929" x="1155700" y="6005513"/>
          <p14:tracePt t="36938" x="1179513" y="6021388"/>
          <p14:tracePt t="36946" x="1211263" y="6037263"/>
          <p14:tracePt t="36954" x="1244600" y="6045200"/>
          <p14:tracePt t="36962" x="1276350" y="6061075"/>
          <p14:tracePt t="36970" x="1316038" y="6069013"/>
          <p14:tracePt t="36978" x="1355725" y="6069013"/>
          <p14:tracePt t="36986" x="1387475" y="6076950"/>
          <p14:tracePt t="36994" x="1450975" y="6076950"/>
          <p14:tracePt t="37002" x="1522413" y="6069013"/>
          <p14:tracePt t="37010" x="1579563" y="6053138"/>
          <p14:tracePt t="37019" x="1635125" y="6045200"/>
          <p14:tracePt t="37026" x="1698625" y="6021388"/>
          <p14:tracePt t="37035" x="1738313" y="6013450"/>
          <p14:tracePt t="37042" x="1833563" y="5972175"/>
          <p14:tracePt t="37050" x="1897063" y="5948363"/>
          <p14:tracePt t="37058" x="1946275" y="5924550"/>
          <p14:tracePt t="37066" x="1985963" y="5900738"/>
          <p14:tracePt t="37075" x="2033588" y="5868988"/>
          <p14:tracePt t="37082" x="2081213" y="5837238"/>
          <p14:tracePt t="37090" x="2112963" y="5805488"/>
          <p14:tracePt t="37098" x="2144713" y="5789613"/>
          <p14:tracePt t="37108" x="2160588" y="5765800"/>
          <p14:tracePt t="37116" x="2184400" y="5734050"/>
          <p14:tracePt t="37123" x="2200275" y="5718175"/>
          <p14:tracePt t="37131" x="2208213" y="5702300"/>
          <p14:tracePt t="37139" x="2216150" y="5686425"/>
          <p14:tracePt t="37147" x="2224088" y="5670550"/>
          <p14:tracePt t="37155" x="2224088" y="5653088"/>
          <p14:tracePt t="37162" x="2232025" y="5637213"/>
          <p14:tracePt t="37169" x="2239963" y="5621338"/>
          <p14:tracePt t="37186" x="2239963" y="5605463"/>
          <p14:tracePt t="37242" x="2232025" y="5589588"/>
          <p14:tracePt t="37402" x="2224088" y="5589588"/>
          <p14:tracePt t="37442" x="2216150" y="5589588"/>
          <p14:tracePt t="40107" x="2216150" y="5573713"/>
          <p14:tracePt t="40115" x="2239963" y="5502275"/>
          <p14:tracePt t="40122" x="2281238" y="5462588"/>
          <p14:tracePt t="40130" x="2344738" y="5399088"/>
          <p14:tracePt t="40137" x="2432050" y="5335588"/>
          <p14:tracePt t="40146" x="2519363" y="5262563"/>
          <p14:tracePt t="40155" x="2632075" y="5191125"/>
          <p14:tracePt t="40161" x="2743200" y="5111750"/>
          <p14:tracePt t="40171" x="2878138" y="5024438"/>
          <p14:tracePt t="40179" x="3022600" y="4935538"/>
          <p14:tracePt t="40187" x="3141663" y="4872038"/>
          <p14:tracePt t="40193" x="3260725" y="4800600"/>
          <p14:tracePt t="40202" x="3397250" y="4745038"/>
          <p14:tracePt t="40211" x="3532188" y="4681538"/>
          <p14:tracePt t="40219" x="3643313" y="4633913"/>
          <p14:tracePt t="40227" x="3748088" y="4576763"/>
          <p14:tracePt t="40235" x="3819525" y="4537075"/>
          <p14:tracePt t="40244" x="3898900" y="4489450"/>
          <p14:tracePt t="40252" x="3962400" y="4449763"/>
          <p14:tracePt t="40259" x="4027488" y="4410075"/>
          <p14:tracePt t="40267" x="4067175" y="4378325"/>
          <p14:tracePt t="40275" x="4106863" y="4338638"/>
          <p14:tracePt t="40284" x="4130675" y="4322763"/>
          <p14:tracePt t="40291" x="4162425" y="4298950"/>
          <p14:tracePt t="40299" x="4186238" y="4273550"/>
          <p14:tracePt t="40305" x="4202113" y="4257675"/>
          <p14:tracePt t="40314" x="4210050" y="4249738"/>
          <p14:tracePt t="40322" x="4225925" y="4233863"/>
          <p14:tracePt t="40330" x="4233863" y="4225925"/>
          <p14:tracePt t="40338" x="4249738" y="4210050"/>
          <p14:tracePt t="40347" x="4257675" y="4210050"/>
          <p14:tracePt t="40435" x="4249738" y="4210050"/>
          <p14:tracePt t="40443" x="4202113" y="4210050"/>
          <p14:tracePt t="40451" x="4162425" y="4225925"/>
          <p14:tracePt t="40459" x="4098925" y="4249738"/>
          <p14:tracePt t="40468" x="4027488" y="4273550"/>
          <p14:tracePt t="40475" x="3938588" y="4314825"/>
          <p14:tracePt t="40483" x="3843338" y="4362450"/>
          <p14:tracePt t="40489" x="3732213" y="4425950"/>
          <p14:tracePt t="40499" x="3611563" y="4489450"/>
          <p14:tracePt t="40508" x="3492500" y="4552950"/>
          <p14:tracePt t="40515" x="3365500" y="4633913"/>
          <p14:tracePt t="40523" x="3228975" y="4705350"/>
          <p14:tracePt t="40532" x="3094038" y="4784725"/>
          <p14:tracePt t="40539" x="2941638" y="4856163"/>
          <p14:tracePt t="40546" x="2790825" y="4927600"/>
          <p14:tracePt t="40554" x="2655888" y="4992688"/>
          <p14:tracePt t="40562" x="2543175" y="5048250"/>
          <p14:tracePt t="40571" x="2424113" y="5103813"/>
          <p14:tracePt t="40579" x="2312988" y="5151438"/>
          <p14:tracePt t="40586" x="2208213" y="5199063"/>
          <p14:tracePt t="40594" x="2136775" y="5230813"/>
          <p14:tracePt t="40603" x="2065338" y="5270500"/>
          <p14:tracePt t="40610" x="2025650" y="5286375"/>
          <p14:tracePt t="40618" x="1970088" y="5310188"/>
          <p14:tracePt t="40627" x="1930400" y="5327650"/>
          <p14:tracePt t="40635" x="1897063" y="5343525"/>
          <p14:tracePt t="40644" x="1865313" y="5351463"/>
          <p14:tracePt t="40651" x="1833563" y="5359400"/>
          <p14:tracePt t="40659" x="1825625" y="5367338"/>
          <p14:tracePt t="40668" x="1801813" y="5375275"/>
          <p14:tracePt t="40675" x="1785938" y="5375275"/>
          <p14:tracePt t="40684" x="1778000" y="5383213"/>
          <p14:tracePt t="40691" x="1762125" y="5383213"/>
          <p14:tracePt t="40699" x="1754188" y="5391150"/>
          <p14:tracePt t="40707" x="1738313" y="5391150"/>
          <p14:tracePt t="40714" x="1730375" y="5399088"/>
          <p14:tracePt t="40722" x="1722438" y="5399088"/>
          <p14:tracePt t="40730" x="1714500" y="5399088"/>
          <p14:tracePt t="40739" x="1706563" y="5399088"/>
          <p14:tracePt t="40748" x="1698625" y="5399088"/>
          <p14:tracePt t="40763" x="1682750" y="5407025"/>
          <p14:tracePt t="40786" x="1674813" y="5414963"/>
          <p14:tracePt t="41548" x="1682750" y="5414963"/>
          <p14:tracePt t="41555" x="1706563" y="5414963"/>
          <p14:tracePt t="41563" x="1762125" y="5414963"/>
          <p14:tracePt t="41572" x="1841500" y="5414963"/>
          <p14:tracePt t="41579" x="1930400" y="5422900"/>
          <p14:tracePt t="41587" x="2041525" y="5454650"/>
          <p14:tracePt t="41596" x="2160588" y="5478463"/>
          <p14:tracePt t="41603" x="2312988" y="5518150"/>
          <p14:tracePt t="41611" x="2487613" y="5565775"/>
          <p14:tracePt t="41619" x="2687638" y="5621338"/>
          <p14:tracePt t="41627" x="2925763" y="5694363"/>
          <p14:tracePt t="41634" x="3157538" y="5757863"/>
          <p14:tracePt t="41642" x="3381375" y="5813425"/>
          <p14:tracePt t="41651" x="3643313" y="5876925"/>
          <p14:tracePt t="41659" x="3970338" y="5956300"/>
          <p14:tracePt t="41667" x="4265613" y="6029325"/>
          <p14:tracePt t="41676" x="4560888" y="6084888"/>
          <p14:tracePt t="41682" x="4840288" y="6140450"/>
          <p14:tracePt t="41690" x="5087938" y="6188075"/>
          <p14:tracePt t="41699" x="5357813" y="6235700"/>
          <p14:tracePt t="41707" x="5621338" y="6267450"/>
          <p14:tracePt t="41715" x="5916613" y="6307138"/>
          <p14:tracePt t="41723" x="6180138" y="6330950"/>
          <p14:tracePt t="41732" x="6426200" y="6348413"/>
          <p14:tracePt t="41739" x="6634163" y="6364288"/>
          <p14:tracePt t="41748" x="6881813" y="6380163"/>
          <p14:tracePt t="41755" x="7080250" y="6388100"/>
          <p14:tracePt t="41763" x="7240588" y="6396038"/>
          <p14:tracePt t="41771" x="7391400" y="6403975"/>
          <p14:tracePt t="41779" x="7519988" y="6403975"/>
          <p14:tracePt t="41787" x="7607300" y="6411913"/>
          <p14:tracePt t="41795" x="7686675" y="6411913"/>
          <p14:tracePt t="41802" x="7742238" y="6411913"/>
          <p14:tracePt t="41810" x="7781925" y="6411913"/>
          <p14:tracePt t="41819" x="7805738" y="6411913"/>
          <p14:tracePt t="41827" x="7813675" y="6403975"/>
          <p14:tracePt t="42012" x="7821613" y="6411913"/>
          <p14:tracePt t="42019" x="7829550" y="6427788"/>
          <p14:tracePt t="42026" x="7847013" y="6451600"/>
          <p14:tracePt t="42035" x="7870825" y="6459538"/>
          <p14:tracePt t="42041" x="7886700" y="6467475"/>
          <p14:tracePt t="42051" x="7910513" y="6467475"/>
          <p14:tracePt t="42059" x="7942263" y="6483350"/>
          <p14:tracePt t="42068" x="7974013" y="6483350"/>
          <p14:tracePt t="42075" x="8037513" y="6499225"/>
          <p14:tracePt t="42083" x="8116888" y="6507163"/>
          <p14:tracePt t="42090" x="8205788" y="6523038"/>
          <p14:tracePt t="42099" x="8332788" y="6538913"/>
          <p14:tracePt t="42107" x="8467725" y="6546850"/>
          <p14:tracePt t="42117" x="8636000" y="6554788"/>
          <p14:tracePt t="42124" x="8818563" y="6554788"/>
          <p14:tracePt t="42133" x="8986838" y="6562725"/>
          <p14:tracePt t="42139" x="9145588" y="6570663"/>
          <p14:tracePt t="42147" x="9297988" y="6570663"/>
          <p14:tracePt t="42155" x="9409113" y="6570663"/>
          <p14:tracePt t="42163" x="9536113" y="6570663"/>
          <p14:tracePt t="42171" x="9632950" y="6570663"/>
          <p14:tracePt t="42180" x="9720263" y="6570663"/>
          <p14:tracePt t="42188" x="9783763" y="6570663"/>
          <p14:tracePt t="42195" x="9823450" y="6570663"/>
          <p14:tracePt t="42202" x="9855200" y="6562725"/>
          <p14:tracePt t="42219" x="9863138" y="6562725"/>
          <p14:tracePt t="42364" x="9863138" y="6554788"/>
          <p14:tracePt t="42371" x="9863138" y="6546850"/>
          <p14:tracePt t="42378" x="9863138" y="6530975"/>
          <p14:tracePt t="42387" x="9863138" y="6507163"/>
          <p14:tracePt t="42395" x="9863138" y="6491288"/>
          <p14:tracePt t="42403" x="9863138" y="6459538"/>
          <p14:tracePt t="42411" x="9855200" y="6435725"/>
          <p14:tracePt t="42419" x="9855200" y="6411913"/>
          <p14:tracePt t="42427" x="9847263" y="6380163"/>
          <p14:tracePt t="42434" x="9839325" y="6356350"/>
          <p14:tracePt t="42442" x="9839325" y="6330950"/>
          <p14:tracePt t="42452" x="9831388" y="6315075"/>
          <p14:tracePt t="42459" x="9831388" y="6299200"/>
          <p14:tracePt t="42467" x="9823450" y="6283325"/>
          <p14:tracePt t="42475" x="9815513" y="6275388"/>
          <p14:tracePt t="42483" x="9815513" y="6267450"/>
          <p14:tracePt t="42595" x="9807575" y="6267450"/>
          <p14:tracePt t="42610" x="9799638" y="6267450"/>
          <p14:tracePt t="42644" x="9791700" y="6267450"/>
          <p14:tracePt t="42661" x="9783763" y="6275388"/>
          <p14:tracePt t="42684" x="9775825" y="6275388"/>
          <p14:tracePt t="42700" x="9767888" y="6275388"/>
          <p14:tracePt t="42714" x="9759950" y="6283325"/>
          <p14:tracePt t="42771" x="9752013" y="6283325"/>
          <p14:tracePt t="42946" x="9744075" y="6283325"/>
          <p14:tracePt t="42956" x="9728200" y="6283325"/>
          <p14:tracePt t="42988" x="9720263" y="6283325"/>
          <p14:tracePt t="43011" x="9712325" y="6283325"/>
          <p14:tracePt t="43027" x="9704388" y="6275388"/>
          <p14:tracePt t="43035" x="9680575" y="6251575"/>
          <p14:tracePt t="43043" x="9640888" y="6227763"/>
          <p14:tracePt t="43051" x="9617075" y="6203950"/>
          <p14:tracePt t="43057" x="9593263" y="6180138"/>
          <p14:tracePt t="43066" x="9559925" y="6156325"/>
          <p14:tracePt t="43075" x="9536113" y="6124575"/>
          <p14:tracePt t="43083" x="9504363" y="6092825"/>
          <p14:tracePt t="43091" x="9472613" y="6069013"/>
          <p14:tracePt t="43098" x="9440863" y="6045200"/>
          <p14:tracePt t="43107" x="9417050" y="6013450"/>
          <p14:tracePt t="43116" x="9401175" y="5972175"/>
          <p14:tracePt t="43122" x="9401175" y="5956300"/>
          <p14:tracePt t="43131" x="9401175" y="5924550"/>
          <p14:tracePt t="43139" x="9417050" y="5876925"/>
          <p14:tracePt t="43147" x="9440863" y="5837238"/>
          <p14:tracePt t="43155" x="9472613" y="5773738"/>
          <p14:tracePt t="43164" x="9504363" y="5694363"/>
          <p14:tracePt t="43172" x="9544050" y="5613400"/>
          <p14:tracePt t="43178" x="9575800" y="5518150"/>
          <p14:tracePt t="43187" x="9625013" y="5422900"/>
          <p14:tracePt t="43195" x="9656763" y="5327650"/>
          <p14:tracePt t="43203" x="9696450" y="5230813"/>
          <p14:tracePt t="43211" x="9736138" y="5119688"/>
          <p14:tracePt t="43219" x="9767888" y="5016500"/>
          <p14:tracePt t="43227" x="9807575" y="4911725"/>
          <p14:tracePt t="43234" x="9847263" y="4816475"/>
          <p14:tracePt t="43242" x="9886950" y="4737100"/>
          <p14:tracePt t="43251" x="9926638" y="4657725"/>
          <p14:tracePt t="43258" x="9975850" y="4568825"/>
          <p14:tracePt t="43267" x="10015538" y="4513263"/>
          <p14:tracePt t="43276" x="10063163" y="4449763"/>
          <p14:tracePt t="43284" x="10094913" y="4410075"/>
          <p14:tracePt t="43291" x="10134600" y="4370388"/>
          <p14:tracePt t="43299" x="10174288" y="4338638"/>
          <p14:tracePt t="43306" x="10206038" y="4306888"/>
          <p14:tracePt t="43316" x="10229850" y="4281488"/>
          <p14:tracePt t="43323" x="10253663" y="4257675"/>
          <p14:tracePt t="43332" x="10269538" y="4241800"/>
          <p14:tracePt t="43339" x="10287000" y="4225925"/>
          <p14:tracePt t="43347" x="10294938" y="4217988"/>
          <p14:tracePt t="43355" x="10302875" y="4210050"/>
          <p14:tracePt t="43363" x="10318750" y="4194175"/>
          <p14:tracePt t="43372" x="10318750" y="4186238"/>
          <p14:tracePt t="43379" x="10326688" y="4178300"/>
          <p14:tracePt t="43395" x="10334625" y="4170363"/>
          <p14:tracePt t="43587" x="10342563" y="4162425"/>
          <p14:tracePt t="43596" x="10358438" y="4146550"/>
          <p14:tracePt t="43603" x="10374313" y="4130675"/>
          <p14:tracePt t="43612" x="10390188" y="4122738"/>
          <p14:tracePt t="43618" x="10414000" y="4106863"/>
          <p14:tracePt t="43627" x="10429875" y="4090988"/>
          <p14:tracePt t="43635" x="10453688" y="4083050"/>
          <p14:tracePt t="43643" x="10485438" y="4059238"/>
          <p14:tracePt t="43651" x="10517188" y="4043363"/>
          <p14:tracePt t="43659" x="10533063" y="4035425"/>
          <p14:tracePt t="43667" x="10572750" y="4011613"/>
          <p14:tracePt t="43674" x="10612438" y="3995738"/>
          <p14:tracePt t="43684" x="10645775" y="3987800"/>
          <p14:tracePt t="43690" x="10693400" y="3963988"/>
          <p14:tracePt t="43699" x="10741025" y="3948113"/>
          <p14:tracePt t="43707" x="10788650" y="3938588"/>
          <p14:tracePt t="43716" x="10820400" y="3930650"/>
          <p14:tracePt t="43723" x="10883900" y="3906838"/>
          <p14:tracePt t="43732" x="10915650" y="3898900"/>
          <p14:tracePt t="43739" x="10947400" y="3898900"/>
          <p14:tracePt t="43747" x="10980738" y="3890963"/>
          <p14:tracePt t="43755" x="10988675" y="3883025"/>
          <p14:tracePt t="43763" x="11012488" y="3883025"/>
          <p14:tracePt t="43771" x="11028363" y="3883025"/>
          <p14:tracePt t="43782" x="11036300" y="3875088"/>
          <p14:tracePt t="43788" x="11052175" y="3875088"/>
          <p14:tracePt t="43797" x="11060113" y="3867150"/>
          <p14:tracePt t="43805" x="11068050" y="3867150"/>
          <p14:tracePt t="43810" x="11083925" y="3867150"/>
          <p14:tracePt t="43819" x="11091863" y="3867150"/>
          <p14:tracePt t="43827" x="11099800" y="3867150"/>
          <p14:tracePt t="43834" x="11107738" y="3867150"/>
          <p14:tracePt t="43843" x="11123613" y="3867150"/>
          <p14:tracePt t="43866" x="11139488" y="3867150"/>
          <p14:tracePt t="43892" x="11155363" y="3867150"/>
          <p14:tracePt t="43907" x="11171238" y="3867150"/>
          <p14:tracePt t="43915" x="11187113" y="3875088"/>
          <p14:tracePt t="43923" x="11202988" y="3875088"/>
          <p14:tracePt t="43931" x="11218863" y="3875088"/>
          <p14:tracePt t="43939" x="11242675" y="3890963"/>
          <p14:tracePt t="43948" x="11258550" y="3890963"/>
          <p14:tracePt t="43954" x="11274425" y="3898900"/>
          <p14:tracePt t="43963" x="11298238" y="3906838"/>
          <p14:tracePt t="43972" x="11314113" y="3914775"/>
          <p14:tracePt t="43978" x="11339513" y="3922713"/>
          <p14:tracePt t="43988" x="11363325" y="3922713"/>
          <p14:tracePt t="43996" x="11387138" y="3930650"/>
          <p14:tracePt t="44004" x="11418888" y="3938588"/>
          <p14:tracePt t="44012" x="11442700" y="3938588"/>
          <p14:tracePt t="44020" x="11474450" y="3948113"/>
          <p14:tracePt t="44028" x="11490325" y="3948113"/>
          <p14:tracePt t="44035" x="11522075" y="3948113"/>
          <p14:tracePt t="44043" x="11545888" y="3948113"/>
          <p14:tracePt t="44051" x="11569700" y="3948113"/>
          <p14:tracePt t="44059" x="11601450" y="3948113"/>
          <p14:tracePt t="44067" x="11633200" y="3938588"/>
          <p14:tracePt t="44075" x="11649075" y="3938588"/>
          <p14:tracePt t="44083" x="11664950" y="3922713"/>
          <p14:tracePt t="44090" x="11690350" y="3906838"/>
          <p14:tracePt t="44099" x="11714163" y="3890963"/>
          <p14:tracePt t="44107" x="11737975" y="3851275"/>
          <p14:tracePt t="44115" x="11761788" y="3819525"/>
          <p14:tracePt t="44123" x="11785600" y="3787775"/>
          <p14:tracePt t="44132" x="11809413" y="3756025"/>
          <p14:tracePt t="44140" x="11825288" y="3732213"/>
          <p14:tracePt t="44147" x="11841163" y="3708400"/>
          <p14:tracePt t="44155" x="11857038" y="3684588"/>
          <p14:tracePt t="44163" x="11864975" y="3668713"/>
          <p14:tracePt t="44171" x="11872913" y="3644900"/>
          <p14:tracePt t="44180" x="11880850" y="3636963"/>
          <p14:tracePt t="44187" x="11880850" y="3629025"/>
          <p14:tracePt t="44203" x="11888788" y="3613150"/>
          <p14:tracePt t="44211" x="11888788" y="3605213"/>
          <p14:tracePt t="44219" x="11888788" y="3595688"/>
          <p14:tracePt t="44227" x="11888788" y="3587750"/>
          <p14:tracePt t="44235" x="11888788" y="3579813"/>
          <p14:tracePt t="44243" x="11888788" y="3571875"/>
          <p14:tracePt t="44251" x="11888788" y="3556000"/>
          <p14:tracePt t="44267" x="11880850" y="3540125"/>
          <p14:tracePt t="44275" x="11864975" y="3524250"/>
          <p14:tracePt t="44283" x="11857038" y="3508375"/>
          <p14:tracePt t="44291" x="11841163" y="3492500"/>
          <p14:tracePt t="44299" x="11825288" y="3476625"/>
          <p14:tracePt t="44307" x="11809413" y="3460750"/>
          <p14:tracePt t="44315" x="11793538" y="3452813"/>
          <p14:tracePt t="44323" x="11785600" y="3444875"/>
          <p14:tracePt t="44332" x="11777663" y="3436938"/>
          <p14:tracePt t="44339" x="11761788" y="3421063"/>
          <p14:tracePt t="44347" x="11737975" y="3405188"/>
          <p14:tracePt t="44355" x="11730038" y="3397250"/>
          <p14:tracePt t="44363" x="11714163" y="3397250"/>
          <p14:tracePt t="44371" x="11698288" y="3389313"/>
          <p14:tracePt t="44379" x="11690350" y="3381375"/>
          <p14:tracePt t="44387" x="11664950" y="3365500"/>
          <p14:tracePt t="44394" x="11649075" y="3365500"/>
          <p14:tracePt t="44403" x="11617325" y="3349625"/>
          <p14:tracePt t="44411" x="11601450" y="3349625"/>
          <p14:tracePt t="44419" x="11569700" y="3341688"/>
          <p14:tracePt t="44427" x="11553825" y="3341688"/>
          <p14:tracePt t="44434" x="11522075" y="3333750"/>
          <p14:tracePt t="44443" x="11498263" y="3333750"/>
          <p14:tracePt t="44451" x="11474450" y="3333750"/>
          <p14:tracePt t="44460" x="11450638" y="3333750"/>
          <p14:tracePt t="44467" x="11434763" y="3333750"/>
          <p14:tracePt t="44474" x="11418888" y="3333750"/>
          <p14:tracePt t="44483" x="11403013" y="3333750"/>
          <p14:tracePt t="44491" x="11387138" y="3341688"/>
          <p14:tracePt t="44499" x="11379200" y="3341688"/>
          <p14:tracePt t="44507" x="11371263" y="3341688"/>
          <p14:tracePt t="44515" x="11355388" y="3349625"/>
          <p14:tracePt t="44523" x="11339513" y="3357563"/>
          <p14:tracePt t="44533" x="11331575" y="3365500"/>
          <p14:tracePt t="44540" x="11314113" y="3381375"/>
          <p14:tracePt t="44549" x="11298238" y="3397250"/>
          <p14:tracePt t="44556" x="11290300" y="3413125"/>
          <p14:tracePt t="44563" x="11282363" y="3429000"/>
          <p14:tracePt t="44571" x="11266488" y="3444875"/>
          <p14:tracePt t="44579" x="11266488" y="3460750"/>
          <p14:tracePt t="44587" x="11258550" y="3476625"/>
          <p14:tracePt t="44595" x="11250613" y="3500438"/>
          <p14:tracePt t="44603" x="11242675" y="3524250"/>
          <p14:tracePt t="44612" x="11242675" y="3548063"/>
          <p14:tracePt t="44619" x="11234738" y="3563938"/>
          <p14:tracePt t="44627" x="11234738" y="3587750"/>
          <p14:tracePt t="44636" x="11226800" y="3605213"/>
          <p14:tracePt t="44643" x="11226800" y="3629025"/>
          <p14:tracePt t="44651" x="11226800" y="3644900"/>
          <p14:tracePt t="44659" x="11226800" y="3668713"/>
          <p14:tracePt t="44667" x="11226800" y="3684588"/>
          <p14:tracePt t="44675" x="11234738" y="3700463"/>
          <p14:tracePt t="44683" x="11242675" y="3724275"/>
          <p14:tracePt t="44691" x="11250613" y="3740150"/>
          <p14:tracePt t="44699" x="11258550" y="3756025"/>
          <p14:tracePt t="44707" x="11266488" y="3779838"/>
          <p14:tracePt t="44716" x="11274425" y="3803650"/>
          <p14:tracePt t="44723" x="11290300" y="3819525"/>
          <p14:tracePt t="44732" x="11306175" y="3843338"/>
          <p14:tracePt t="44738" x="11323638" y="3867150"/>
          <p14:tracePt t="44748" x="11331575" y="3875088"/>
          <p14:tracePt t="44756" x="11339513" y="3898900"/>
          <p14:tracePt t="44765" x="11355388" y="3914775"/>
          <p14:tracePt t="44772" x="11371263" y="3930650"/>
          <p14:tracePt t="44781" x="11379200" y="3948113"/>
          <p14:tracePt t="44787" x="11395075" y="3963988"/>
          <p14:tracePt t="44795" x="11410950" y="3971925"/>
          <p14:tracePt t="44802" x="11418888" y="3979863"/>
          <p14:tracePt t="44811" x="11434763" y="3995738"/>
          <p14:tracePt t="44819" x="11450638" y="4011613"/>
          <p14:tracePt t="44827" x="11466513" y="4019550"/>
          <p14:tracePt t="44835" x="11474450" y="4027488"/>
          <p14:tracePt t="44843" x="11490325" y="4027488"/>
          <p14:tracePt t="44851" x="11498263" y="4035425"/>
          <p14:tracePt t="44860" x="11514138" y="4035425"/>
          <p14:tracePt t="44867" x="11522075" y="4035425"/>
          <p14:tracePt t="44876" x="11537950" y="4043363"/>
          <p14:tracePt t="44895" x="11585575" y="4043363"/>
          <p14:tracePt t="44900" x="11617325" y="4043363"/>
          <p14:tracePt t="44907" x="11641138" y="4043363"/>
          <p14:tracePt t="44915" x="11674475" y="4043363"/>
          <p14:tracePt t="44923" x="11706225" y="4043363"/>
          <p14:tracePt t="44931" x="11730038" y="4043363"/>
          <p14:tracePt t="44939" x="11761788" y="4035425"/>
          <p14:tracePt t="44948" x="11777663" y="4035425"/>
          <p14:tracePt t="44955" x="11809413" y="4019550"/>
          <p14:tracePt t="44963" x="11833225" y="4003675"/>
          <p14:tracePt t="44971" x="11849100" y="3995738"/>
          <p14:tracePt t="44979" x="11864975" y="3979863"/>
          <p14:tracePt t="44987" x="11888788" y="3963988"/>
          <p14:tracePt t="44995" x="11896725" y="3948113"/>
          <p14:tracePt t="45003" x="11904663" y="3938588"/>
          <p14:tracePt t="45011" x="11920538" y="3922713"/>
          <p14:tracePt t="45019" x="11928475" y="3898900"/>
          <p14:tracePt t="45027" x="11928475" y="3883025"/>
          <p14:tracePt t="45034" x="11936413" y="3867150"/>
          <p14:tracePt t="45043" x="11936413" y="3835400"/>
          <p14:tracePt t="45050" x="11936413" y="3827463"/>
          <p14:tracePt t="45059" x="11936413" y="3811588"/>
          <p14:tracePt t="45066" x="11936413" y="3787775"/>
          <p14:tracePt t="45075" x="11936413" y="3771900"/>
          <p14:tracePt t="45083" x="11936413" y="3748088"/>
          <p14:tracePt t="45091" x="11928475" y="3740150"/>
          <p14:tracePt t="45099" x="11928475" y="3724275"/>
          <p14:tracePt t="45108" x="11920538" y="3708400"/>
          <p14:tracePt t="45115" x="11912600" y="3692525"/>
          <p14:tracePt t="45124" x="11904663" y="3676650"/>
          <p14:tracePt t="45131" x="11896725" y="3668713"/>
          <p14:tracePt t="45139" x="11880850" y="3652838"/>
          <p14:tracePt t="45148" x="11864975" y="3636963"/>
          <p14:tracePt t="45155" x="11857038" y="3629025"/>
          <p14:tracePt t="45163" x="11841163" y="3621088"/>
          <p14:tracePt t="45171" x="11833225" y="3613150"/>
          <p14:tracePt t="45180" x="11825288" y="3605213"/>
          <p14:tracePt t="45187" x="11809413" y="3595688"/>
          <p14:tracePt t="45195" x="11793538" y="3587750"/>
          <p14:tracePt t="45203" x="11777663" y="3579813"/>
          <p14:tracePt t="45212" x="11761788" y="3571875"/>
          <p14:tracePt t="45219" x="11745913" y="3556000"/>
          <p14:tracePt t="45227" x="11730038" y="3556000"/>
          <p14:tracePt t="45235" x="11714163" y="3540125"/>
          <p14:tracePt t="45243" x="11690350" y="3524250"/>
          <p14:tracePt t="45250" x="11664950" y="3516313"/>
          <p14:tracePt t="45258" x="11649075" y="3508375"/>
          <p14:tracePt t="45267" x="11633200" y="3500438"/>
          <p14:tracePt t="45275" x="11601450" y="3492500"/>
          <p14:tracePt t="45284" x="11585575" y="3484563"/>
          <p14:tracePt t="45292" x="11569700" y="3484563"/>
          <p14:tracePt t="45299" x="11545888" y="3476625"/>
          <p14:tracePt t="45307" x="11530013" y="3476625"/>
          <p14:tracePt t="45315" x="11498263" y="3476625"/>
          <p14:tracePt t="45323" x="11474450" y="3476625"/>
          <p14:tracePt t="45331" x="11450638" y="3476625"/>
          <p14:tracePt t="45338" x="11426825" y="3476625"/>
          <p14:tracePt t="45347" x="11403013" y="3476625"/>
          <p14:tracePt t="45355" x="11379200" y="3484563"/>
          <p14:tracePt t="45363" x="11355388" y="3492500"/>
          <p14:tracePt t="45371" x="11339513" y="3492500"/>
          <p14:tracePt t="45379" x="11323638" y="3508375"/>
          <p14:tracePt t="45387" x="11306175" y="3508375"/>
          <p14:tracePt t="45395" x="11290300" y="3524250"/>
          <p14:tracePt t="45404" x="11274425" y="3524250"/>
          <p14:tracePt t="45410" x="11274425" y="3532188"/>
          <p14:tracePt t="45419" x="11258550" y="3548063"/>
          <p14:tracePt t="45427" x="11250613" y="3556000"/>
          <p14:tracePt t="45435" x="11250613" y="3571875"/>
          <p14:tracePt t="45443" x="11234738" y="3587750"/>
          <p14:tracePt t="45451" x="11234738" y="3595688"/>
          <p14:tracePt t="45459" x="11226800" y="3613150"/>
          <p14:tracePt t="45467" x="11218863" y="3621088"/>
          <p14:tracePt t="45476" x="11218863" y="3636963"/>
          <p14:tracePt t="45483" x="11218863" y="3660775"/>
          <p14:tracePt t="45492" x="11218863" y="3668713"/>
          <p14:tracePt t="45500" x="11218863" y="3684588"/>
          <p14:tracePt t="45508" x="11226800" y="3708400"/>
          <p14:tracePt t="45515" x="11226800" y="3724275"/>
          <p14:tracePt t="45523" x="11234738" y="3748088"/>
          <p14:tracePt t="45532" x="11242675" y="3771900"/>
          <p14:tracePt t="45538" x="11242675" y="3779838"/>
          <p14:tracePt t="45548" x="11250613" y="3811588"/>
          <p14:tracePt t="45555" x="11258550" y="3827463"/>
          <p14:tracePt t="45564" x="11266488" y="3843338"/>
          <p14:tracePt t="45571" x="11274425" y="3859213"/>
          <p14:tracePt t="45580" x="11274425" y="3883025"/>
          <p14:tracePt t="45587" x="11290300" y="3890963"/>
          <p14:tracePt t="45595" x="11298238" y="3906838"/>
          <p14:tracePt t="45603" x="11306175" y="3914775"/>
          <p14:tracePt t="45612" x="11314113" y="3930650"/>
          <p14:tracePt t="45620" x="11331575" y="3938588"/>
          <p14:tracePt t="45628" x="11339513" y="3948113"/>
          <p14:tracePt t="45636" x="11347450" y="3948113"/>
          <p14:tracePt t="45642" x="11355388" y="3956050"/>
          <p14:tracePt t="45651" x="11363325" y="3956050"/>
          <p14:tracePt t="45659" x="11371263" y="3963988"/>
          <p14:tracePt t="45667" x="11387138" y="3963988"/>
          <p14:tracePt t="45675" x="11403013" y="3971925"/>
          <p14:tracePt t="45683" x="11410950" y="3971925"/>
          <p14:tracePt t="45691" x="11426825" y="3979863"/>
          <p14:tracePt t="45699" x="11434763" y="3979863"/>
          <p14:tracePt t="45707" x="11450638" y="3987800"/>
          <p14:tracePt t="45715" x="11458575" y="3995738"/>
          <p14:tracePt t="45723" x="11474450" y="3995738"/>
          <p14:tracePt t="45730" x="11482388" y="3995738"/>
          <p14:tracePt t="45739" x="11490325" y="4003675"/>
          <p14:tracePt t="45747" x="11498263" y="4003675"/>
          <p14:tracePt t="45755" x="11506200" y="4003675"/>
          <p14:tracePt t="45764" x="11530013" y="4011613"/>
          <p14:tracePt t="45771" x="11545888" y="4011613"/>
          <p14:tracePt t="45779" x="11561763" y="4011613"/>
          <p14:tracePt t="45787" x="11569700" y="4011613"/>
          <p14:tracePt t="45796" x="11585575" y="4011613"/>
          <p14:tracePt t="45803" x="11601450" y="4011613"/>
          <p14:tracePt t="45811" x="11617325" y="4003675"/>
          <p14:tracePt t="45819" x="11633200" y="4003675"/>
          <p14:tracePt t="45827" x="11649075" y="3995738"/>
          <p14:tracePt t="45835" x="11657013" y="3987800"/>
          <p14:tracePt t="45843" x="11674475" y="3979863"/>
          <p14:tracePt t="45851" x="11690350" y="3971925"/>
          <p14:tracePt t="45859" x="11698288" y="3963988"/>
          <p14:tracePt t="45867" x="11706225" y="3956050"/>
          <p14:tracePt t="45877" x="11722100" y="3938588"/>
          <p14:tracePt t="45895" x="11737975" y="3922713"/>
          <p14:tracePt t="45899" x="11745913" y="3914775"/>
          <p14:tracePt t="45907" x="11753850" y="3906838"/>
          <p14:tracePt t="45915" x="11753850" y="3898900"/>
          <p14:tracePt t="45923" x="11761788" y="3883025"/>
          <p14:tracePt t="45931" x="11769725" y="3875088"/>
          <p14:tracePt t="45938" x="11769725" y="3867150"/>
          <p14:tracePt t="45947" x="11777663" y="3851275"/>
          <p14:tracePt t="45964" x="11785600" y="3843338"/>
          <p14:tracePt t="45971" x="11785600" y="3835400"/>
          <p14:tracePt t="45980" x="11785600" y="3827463"/>
          <p14:tracePt t="45987" x="11793538" y="3819525"/>
          <p14:tracePt t="45995" x="11793538" y="3811588"/>
          <p14:tracePt t="46003" x="11793538" y="3803650"/>
          <p14:tracePt t="46011" x="11793538" y="3795713"/>
          <p14:tracePt t="46019" x="11793538" y="3779838"/>
          <p14:tracePt t="46027" x="11793538" y="3771900"/>
          <p14:tracePt t="46036" x="11793538" y="3756025"/>
          <p14:tracePt t="46044" x="11793538" y="3740150"/>
          <p14:tracePt t="46052" x="11793538" y="3724275"/>
          <p14:tracePt t="46059" x="11793538" y="3716338"/>
          <p14:tracePt t="46067" x="11793538" y="3700463"/>
          <p14:tracePt t="46075" x="11785600" y="3692525"/>
          <p14:tracePt t="46083" x="11785600" y="3676650"/>
          <p14:tracePt t="46091" x="11785600" y="3660775"/>
          <p14:tracePt t="46099" x="11777663" y="3652838"/>
          <p14:tracePt t="46107" x="11777663" y="3636963"/>
          <p14:tracePt t="46115" x="11769725" y="3621088"/>
          <p14:tracePt t="46124" x="11769725" y="3613150"/>
          <p14:tracePt t="46132" x="11761788" y="3595688"/>
          <p14:tracePt t="46140" x="11753850" y="3587750"/>
          <p14:tracePt t="46148" x="11753850" y="3579813"/>
          <p14:tracePt t="46156" x="11745913" y="3571875"/>
          <p14:tracePt t="46164" x="11737975" y="3556000"/>
          <p14:tracePt t="46179" x="11730038" y="3548063"/>
          <p14:tracePt t="46187" x="11730038" y="3540125"/>
          <p14:tracePt t="46195" x="11722100" y="3532188"/>
          <p14:tracePt t="46203" x="11714163" y="3524250"/>
          <p14:tracePt t="46212" x="11706225" y="3516313"/>
          <p14:tracePt t="46220" x="11698288" y="3508375"/>
          <p14:tracePt t="46226" x="11690350" y="3508375"/>
          <p14:tracePt t="46235" x="11682413" y="3500438"/>
          <p14:tracePt t="46244" x="11664950" y="3492500"/>
          <p14:tracePt t="46251" x="11657013" y="3492500"/>
          <p14:tracePt t="46259" x="11641138" y="3492500"/>
          <p14:tracePt t="46267" x="11633200" y="3492500"/>
          <p14:tracePt t="46275" x="11617325" y="3484563"/>
          <p14:tracePt t="46283" x="11601450" y="3484563"/>
          <p14:tracePt t="46299" x="11585575" y="3484563"/>
          <p14:tracePt t="46307" x="11569700" y="3484563"/>
          <p14:tracePt t="46324" x="11553825" y="3484563"/>
          <p14:tracePt t="46331" x="11530013" y="3484563"/>
          <p14:tracePt t="46340" x="11522075" y="3484563"/>
          <p14:tracePt t="46346" x="11506200" y="3484563"/>
          <p14:tracePt t="46355" x="11490325" y="3484563"/>
          <p14:tracePt t="46364" x="11482388" y="3484563"/>
          <p14:tracePt t="46371" x="11474450" y="3484563"/>
          <p14:tracePt t="46380" x="11466513" y="3484563"/>
          <p14:tracePt t="46388" x="11458575" y="3492500"/>
          <p14:tracePt t="46396" x="11450638" y="3492500"/>
          <p14:tracePt t="46403" x="11442700" y="3492500"/>
          <p14:tracePt t="46412" x="11434763" y="3500438"/>
          <p14:tracePt t="46419" x="11426825" y="3508375"/>
          <p14:tracePt t="46428" x="11418888" y="3508375"/>
          <p14:tracePt t="46435" x="11410950" y="3508375"/>
          <p14:tracePt t="46444" x="11403013" y="3524250"/>
          <p14:tracePt t="46451" x="11395075" y="3524250"/>
          <p14:tracePt t="46459" x="11395075" y="3540125"/>
          <p14:tracePt t="46475" x="11387138" y="3540125"/>
          <p14:tracePt t="46483" x="11387138" y="3548063"/>
          <p14:tracePt t="46491" x="11379200" y="3563938"/>
          <p14:tracePt t="46500" x="11371263" y="3563938"/>
          <p14:tracePt t="46523" x="11363325" y="3579813"/>
          <p14:tracePt t="46556" x="11355388" y="3587750"/>
          <p14:tracePt t="46571" x="11355388" y="3595688"/>
          <p14:tracePt t="46604" x="11355388" y="3613150"/>
          <p14:tracePt t="49341" x="11355388" y="3636963"/>
          <p14:tracePt t="49348" x="11355388" y="3668713"/>
          <p14:tracePt t="49356" x="11363325" y="3684588"/>
          <p14:tracePt t="49364" x="11363325" y="3708400"/>
          <p14:tracePt t="49372" x="11363325" y="3732213"/>
          <p14:tracePt t="49379" x="11363325" y="3763963"/>
          <p14:tracePt t="49387" x="11371263" y="3795713"/>
          <p14:tracePt t="49396" x="11379200" y="3835400"/>
          <p14:tracePt t="49404" x="11387138" y="3867150"/>
          <p14:tracePt t="49412" x="11395075" y="3898900"/>
          <p14:tracePt t="49420" x="11403013" y="3930650"/>
          <p14:tracePt t="49429" x="11410950" y="3963988"/>
          <p14:tracePt t="49435" x="11410950" y="3987800"/>
          <p14:tracePt t="49443" x="11426825" y="4003675"/>
          <p14:tracePt t="49452" x="11426825" y="4027488"/>
          <p14:tracePt t="49461" x="11434763" y="4043363"/>
          <p14:tracePt t="49468" x="11442700" y="4051300"/>
          <p14:tracePt t="49475" x="11442700" y="4059238"/>
          <p14:tracePt t="49484" x="11450638" y="4067175"/>
          <p14:tracePt t="49499" x="11458575" y="4067175"/>
          <p14:tracePt t="49506" x="11458575" y="4075113"/>
          <p14:tracePt t="49524" x="11466513" y="4075113"/>
          <p14:tracePt t="49532" x="11474450" y="4075113"/>
          <p14:tracePt t="49547" x="11482388" y="4075113"/>
          <p14:tracePt t="49555" x="11490325" y="4075113"/>
          <p14:tracePt t="49563" x="11498263" y="4083050"/>
          <p14:tracePt t="49573" x="11506200" y="4083050"/>
          <p14:tracePt t="49611" x="11514138" y="4083050"/>
          <p14:tracePt t="49916" x="11522075" y="4075113"/>
          <p14:tracePt t="49924" x="11530013" y="4059238"/>
          <p14:tracePt t="49931" x="11530013" y="4043363"/>
          <p14:tracePt t="49940" x="11530013" y="4027488"/>
          <p14:tracePt t="49949" x="11530013" y="4019550"/>
          <p14:tracePt t="49956" x="11530013" y="4003675"/>
          <p14:tracePt t="49964" x="11530013" y="3995738"/>
          <p14:tracePt t="49972" x="11530013" y="3987800"/>
          <p14:tracePt t="49979" x="11530013" y="3979863"/>
          <p14:tracePt t="49988" x="11530013" y="3971925"/>
          <p14:tracePt t="50140" x="11522075" y="3963988"/>
          <p14:tracePt t="50148" x="11522075" y="3956050"/>
          <p14:tracePt t="50317" x="11537950" y="3948113"/>
          <p14:tracePt t="50324" x="11561763" y="3948113"/>
          <p14:tracePt t="50331" x="11585575" y="3948113"/>
          <p14:tracePt t="50340" x="11633200" y="3930650"/>
          <p14:tracePt t="50346" x="11664950" y="3922713"/>
          <p14:tracePt t="50355" x="11706225" y="3906838"/>
          <p14:tracePt t="50364" x="11745913" y="3890963"/>
          <p14:tracePt t="50372" x="11777663" y="3875088"/>
          <p14:tracePt t="50380" x="11801475" y="3859213"/>
          <p14:tracePt t="50388" x="11825288" y="3843338"/>
          <p14:tracePt t="50397" x="11849100" y="3819525"/>
          <p14:tracePt t="50404" x="11857038" y="3803650"/>
          <p14:tracePt t="50411" x="11872913" y="3787775"/>
          <p14:tracePt t="50419" x="11872913" y="3771900"/>
          <p14:tracePt t="50428" x="11880850" y="3763963"/>
          <p14:tracePt t="50436" x="11880850" y="3748088"/>
          <p14:tracePt t="50445" x="11880850" y="3740150"/>
          <p14:tracePt t="50453" x="11880850" y="3732213"/>
          <p14:tracePt t="50460" x="11880850" y="3724275"/>
          <p14:tracePt t="50572" x="11872913" y="3724275"/>
          <p14:tracePt t="50580" x="11864975" y="3724275"/>
          <p14:tracePt t="50587" x="11857038" y="3724275"/>
          <p14:tracePt t="50595" x="11849100" y="3716338"/>
          <p14:tracePt t="50604" x="11841163" y="3716338"/>
          <p14:tracePt t="50612" x="11833225" y="3716338"/>
          <p14:tracePt t="50620" x="11817350" y="3708400"/>
          <p14:tracePt t="50629" x="11809413" y="3700463"/>
          <p14:tracePt t="50636" x="11801475" y="3700463"/>
          <p14:tracePt t="50643" x="11785600" y="3684588"/>
          <p14:tracePt t="50652" x="11761788" y="3660775"/>
          <p14:tracePt t="50668" x="11745913" y="3644900"/>
          <p14:tracePt t="50684" x="11737975" y="3636963"/>
          <p14:tracePt t="50691" x="11730038" y="3629025"/>
          <p14:tracePt t="50708" x="11730038" y="3621088"/>
          <p14:tracePt t="50733" x="11730038" y="3613150"/>
          <p14:tracePt t="50765" x="11722100" y="3605213"/>
          <p14:tracePt t="51116" x="11722100" y="3613150"/>
          <p14:tracePt t="51124" x="11714163" y="3636963"/>
          <p14:tracePt t="51132" x="11706225" y="3652838"/>
          <p14:tracePt t="51140" x="11698288" y="3684588"/>
          <p14:tracePt t="51149" x="11690350" y="3708400"/>
          <p14:tracePt t="51156" x="11682413" y="3732213"/>
          <p14:tracePt t="51164" x="11682413" y="3763963"/>
          <p14:tracePt t="51172" x="11682413" y="3787775"/>
          <p14:tracePt t="51180" x="11674475" y="3811588"/>
          <p14:tracePt t="51188" x="11674475" y="3827463"/>
          <p14:tracePt t="51195" x="11664950" y="3843338"/>
          <p14:tracePt t="51205" x="11664950" y="3875088"/>
          <p14:tracePt t="51212" x="11664950" y="3890963"/>
          <p14:tracePt t="51220" x="11657013" y="3906838"/>
          <p14:tracePt t="51228" x="11657013" y="3922713"/>
          <p14:tracePt t="51236" x="11649075" y="3930650"/>
          <p14:tracePt t="51245" x="11649075" y="3938588"/>
          <p14:tracePt t="51252" x="11649075" y="3948113"/>
          <p14:tracePt t="51260" x="11649075" y="3956050"/>
          <p14:tracePt t="51277" x="11649075" y="3963988"/>
          <p14:tracePt t="51317" x="11649075" y="3971925"/>
          <p14:tracePt t="51333" x="11649075" y="3979863"/>
          <p14:tracePt t="51340" x="11649075" y="3987800"/>
          <p14:tracePt t="51348" x="11641138" y="3995738"/>
          <p14:tracePt t="51356" x="11641138" y="4003675"/>
          <p14:tracePt t="51364" x="11633200" y="4019550"/>
          <p14:tracePt t="51379" x="11633200" y="4035425"/>
          <p14:tracePt t="51387" x="11633200" y="4043363"/>
          <p14:tracePt t="51396" x="11633200" y="4051300"/>
          <p14:tracePt t="51404" x="11633200" y="4067175"/>
          <p14:tracePt t="51421" x="11625263" y="4083050"/>
          <p14:tracePt t="51428" x="11625263" y="4090988"/>
          <p14:tracePt t="51435" x="11625263" y="4098925"/>
          <p14:tracePt t="51443" x="11617325" y="4114800"/>
          <p14:tracePt t="51452" x="11617325" y="4122738"/>
          <p14:tracePt t="51460" x="11617325" y="4130675"/>
          <p14:tracePt t="51468" x="11609388" y="4138613"/>
          <p14:tracePt t="51477" x="11609388" y="4154488"/>
          <p14:tracePt t="51492" x="11601450" y="4170363"/>
          <p14:tracePt t="51500" x="11601450" y="4178300"/>
          <p14:tracePt t="51508" x="11601450" y="4186238"/>
          <p14:tracePt t="51533" x="11593513" y="4202113"/>
          <p14:tracePt t="51548" x="11593513" y="4217988"/>
          <p14:tracePt t="51564" x="11585575" y="4233863"/>
          <p14:tracePt t="51580" x="11577638" y="4249738"/>
          <p14:tracePt t="51604" x="11577638" y="4265613"/>
          <p14:tracePt t="51611" x="11577638" y="4273550"/>
          <p14:tracePt t="51628" x="11577638" y="4291013"/>
          <p14:tracePt t="51636" x="11577638" y="4298950"/>
          <p14:tracePt t="51644" x="11577638" y="4306888"/>
          <p14:tracePt t="51661" x="11577638" y="4322763"/>
          <p14:tracePt t="51668" x="11577638" y="4330700"/>
          <p14:tracePt t="51675" x="11577638" y="4338638"/>
          <p14:tracePt t="51683" x="11577638" y="4354513"/>
          <p14:tracePt t="51692" x="11577638" y="4362450"/>
          <p14:tracePt t="51701" x="11577638" y="4370388"/>
          <p14:tracePt t="51708" x="11577638" y="4378325"/>
          <p14:tracePt t="51716" x="11577638" y="4386263"/>
          <p14:tracePt t="51732" x="11569700" y="4402138"/>
          <p14:tracePt t="51932" x="11569700" y="4394200"/>
          <p14:tracePt t="51940" x="11569700" y="4378325"/>
          <p14:tracePt t="51948" x="11569700" y="4362450"/>
          <p14:tracePt t="51957" x="11569700" y="4354513"/>
          <p14:tracePt t="51964" x="11577638" y="4330700"/>
          <p14:tracePt t="51972" x="11577638" y="4314825"/>
          <p14:tracePt t="51980" x="11585575" y="4291013"/>
          <p14:tracePt t="51987" x="11585575" y="4273550"/>
          <p14:tracePt t="51996" x="11585575" y="4257675"/>
          <p14:tracePt t="52004" x="11585575" y="4241800"/>
          <p14:tracePt t="52013" x="11585575" y="4225925"/>
          <p14:tracePt t="52020" x="11585575" y="4210050"/>
          <p14:tracePt t="52028" x="11585575" y="4186238"/>
          <p14:tracePt t="52036" x="11585575" y="4170363"/>
          <p14:tracePt t="52044" x="11585575" y="4154488"/>
          <p14:tracePt t="52051" x="11585575" y="4146550"/>
          <p14:tracePt t="52061" x="11585575" y="4138613"/>
          <p14:tracePt t="52068" x="11577638" y="4122738"/>
          <p14:tracePt t="52075" x="11577638" y="4114800"/>
          <p14:tracePt t="52085" x="11577638" y="4106863"/>
          <p14:tracePt t="52092" x="11577638" y="4090988"/>
          <p14:tracePt t="52100" x="11577638" y="4075113"/>
          <p14:tracePt t="52116" x="11577638" y="4059238"/>
          <p14:tracePt t="52132" x="11569700" y="4051300"/>
          <p14:tracePt t="52141" x="11569700" y="4043363"/>
          <p14:tracePt t="52148" x="11569700" y="4027488"/>
          <p14:tracePt t="52156" x="11569700" y="4019550"/>
          <p14:tracePt t="52165" x="11569700" y="4011613"/>
          <p14:tracePt t="52172" x="11569700" y="4003675"/>
          <p14:tracePt t="52180" x="11569700" y="3987800"/>
          <p14:tracePt t="52196" x="11569700" y="3971925"/>
          <p14:tracePt t="52204" x="11569700" y="3963988"/>
          <p14:tracePt t="52212" x="11569700" y="3956050"/>
          <p14:tracePt t="52229" x="11569700" y="3948113"/>
          <p14:tracePt t="52236" x="11561763" y="3938588"/>
          <p14:tracePt t="52244" x="11561763" y="3930650"/>
          <p14:tracePt t="52251" x="11561763" y="3922713"/>
          <p14:tracePt t="52260" x="11561763" y="3914775"/>
          <p14:tracePt t="52269" x="11561763" y="3898900"/>
          <p14:tracePt t="52276" x="11561763" y="3890963"/>
          <p14:tracePt t="52285" x="11553825" y="3883025"/>
          <p14:tracePt t="52294" x="11553825" y="3875088"/>
          <p14:tracePt t="52299" x="11553825" y="3867150"/>
          <p14:tracePt t="52316" x="11553825" y="3859213"/>
          <p14:tracePt t="52324" x="11553825" y="3851275"/>
          <p14:tracePt t="52332" x="11553825" y="3843338"/>
          <p14:tracePt t="52340" x="11553825" y="3835400"/>
          <p14:tracePt t="52356" x="11553825" y="3827463"/>
          <p14:tracePt t="52364" x="11553825" y="3819525"/>
          <p14:tracePt t="52372" x="11553825" y="3811588"/>
          <p14:tracePt t="52380" x="11553825" y="3803650"/>
          <p14:tracePt t="52388" x="11553825" y="3787775"/>
          <p14:tracePt t="52396" x="11553825" y="3779838"/>
          <p14:tracePt t="52411" x="11553825" y="3771900"/>
          <p14:tracePt t="52420" x="11553825" y="3763963"/>
          <p14:tracePt t="52572" x="11545888" y="3763963"/>
          <p14:tracePt t="52580" x="11530013" y="3756025"/>
          <p14:tracePt t="52588" x="11498263" y="3756025"/>
          <p14:tracePt t="52596" x="11466513" y="3756025"/>
          <p14:tracePt t="52604" x="11442700" y="3756025"/>
          <p14:tracePt t="52612" x="11410950" y="3763963"/>
          <p14:tracePt t="52620" x="11371263" y="3763963"/>
          <p14:tracePt t="52628" x="11347450" y="3771900"/>
          <p14:tracePt t="52636" x="11314113" y="3779838"/>
          <p14:tracePt t="52645" x="11290300" y="3779838"/>
          <p14:tracePt t="52652" x="11258550" y="3787775"/>
          <p14:tracePt t="52660" x="11226800" y="3787775"/>
          <p14:tracePt t="52677" x="11171238" y="3787775"/>
          <p14:tracePt t="52684" x="11147425" y="3795713"/>
          <p14:tracePt t="52692" x="11115675" y="3795713"/>
          <p14:tracePt t="52700" x="11083925" y="3803650"/>
          <p14:tracePt t="52708" x="11044238" y="3811588"/>
          <p14:tracePt t="52716" x="11012488" y="3811588"/>
          <p14:tracePt t="52724" x="10980738" y="3811588"/>
          <p14:tracePt t="52732" x="10947400" y="3819525"/>
          <p14:tracePt t="52740" x="10899775" y="3819525"/>
          <p14:tracePt t="52748" x="10883900" y="3827463"/>
          <p14:tracePt t="52756" x="10852150" y="3835400"/>
          <p14:tracePt t="52763" x="10820400" y="3835400"/>
          <p14:tracePt t="52772" x="10796588" y="3843338"/>
          <p14:tracePt t="52780" x="10780713" y="3843338"/>
          <p14:tracePt t="52788" x="10756900" y="3843338"/>
          <p14:tracePt t="52796" x="10733088" y="3851275"/>
          <p14:tracePt t="52805" x="10717213" y="3859213"/>
          <p14:tracePt t="52812" x="10701338" y="3859213"/>
          <p14:tracePt t="52820" x="10677525" y="3859213"/>
          <p14:tracePt t="52828" x="10653713" y="3859213"/>
          <p14:tracePt t="52836" x="10637838" y="3859213"/>
          <p14:tracePt t="52844" x="10620375" y="3859213"/>
          <p14:tracePt t="52852" x="10596563" y="3859213"/>
          <p14:tracePt t="52860" x="10572750" y="3859213"/>
          <p14:tracePt t="52868" x="10548938" y="3859213"/>
          <p14:tracePt t="52877" x="10533063" y="3859213"/>
          <p14:tracePt t="52893" x="10501313" y="3859213"/>
          <p14:tracePt t="52900" x="10461625" y="3859213"/>
          <p14:tracePt t="52908" x="10437813" y="3859213"/>
          <p14:tracePt t="52916" x="10414000" y="3859213"/>
          <p14:tracePt t="52924" x="10390188" y="3859213"/>
          <p14:tracePt t="52932" x="10358438" y="3859213"/>
          <p14:tracePt t="52940" x="10326688" y="3859213"/>
          <p14:tracePt t="52949" x="10294938" y="3851275"/>
          <p14:tracePt t="52956" x="10261600" y="3851275"/>
          <p14:tracePt t="52964" x="10229850" y="3843338"/>
          <p14:tracePt t="52972" x="10182225" y="3835400"/>
          <p14:tracePt t="52979" x="10142538" y="3827463"/>
          <p14:tracePt t="52988" x="10094913" y="3819525"/>
          <p14:tracePt t="52996" x="10055225" y="3811588"/>
          <p14:tracePt t="53004" x="10015538" y="3803650"/>
          <p14:tracePt t="53012" x="9983788" y="3803650"/>
          <p14:tracePt t="53020" x="9952038" y="3795713"/>
          <p14:tracePt t="53028" x="9918700" y="3787775"/>
          <p14:tracePt t="53037" x="9879013" y="3787775"/>
          <p14:tracePt t="53045" x="9847263" y="3779838"/>
          <p14:tracePt t="53052" x="9823450" y="3779838"/>
          <p14:tracePt t="53061" x="9791700" y="3771900"/>
          <p14:tracePt t="53068" x="9767888" y="3771900"/>
          <p14:tracePt t="53076" x="9752013" y="3763963"/>
          <p14:tracePt t="53083" x="9720263" y="3763963"/>
          <p14:tracePt t="53093" x="9704388" y="3763963"/>
          <p14:tracePt t="53100" x="9680575" y="3763963"/>
          <p14:tracePt t="53109" x="9672638" y="3763963"/>
          <p14:tracePt t="53116" x="9656763" y="3763963"/>
          <p14:tracePt t="53125" x="9648825" y="3756025"/>
          <p14:tracePt t="53148" x="9640888" y="3756025"/>
          <p14:tracePt t="53989" x="9656763" y="3787775"/>
          <p14:tracePt t="53996" x="9664700" y="3835400"/>
          <p14:tracePt t="54003" x="9672638" y="3883025"/>
          <p14:tracePt t="54012" x="9672638" y="3938588"/>
          <p14:tracePt t="54020" x="9672638" y="4027488"/>
          <p14:tracePt t="54028" x="9656763" y="4122738"/>
          <p14:tracePt t="54036" x="9648825" y="4217988"/>
          <p14:tracePt t="54045" x="9640888" y="4306888"/>
          <p14:tracePt t="54052" x="9640888" y="4410075"/>
          <p14:tracePt t="54060" x="9632950" y="4513263"/>
          <p14:tracePt t="54068" x="9632950" y="4616450"/>
          <p14:tracePt t="54078" x="9625013" y="4729163"/>
          <p14:tracePt t="54084" x="9625013" y="4808538"/>
          <p14:tracePt t="54092" x="9625013" y="4872038"/>
          <p14:tracePt t="54100" x="9632950" y="4943475"/>
          <p14:tracePt t="54109" x="9648825" y="5016500"/>
          <p14:tracePt t="54117" x="9664700" y="5080000"/>
          <p14:tracePt t="54126" x="9672638" y="5119688"/>
          <p14:tracePt t="54134" x="9688513" y="5167313"/>
          <p14:tracePt t="54140" x="9712325" y="5199063"/>
          <p14:tracePt t="54148" x="9736138" y="5246688"/>
          <p14:tracePt t="54157" x="9759950" y="5286375"/>
          <p14:tracePt t="54165" x="9783763" y="5319713"/>
          <p14:tracePt t="54173" x="9815513" y="5367338"/>
          <p14:tracePt t="54181" x="9839325" y="5407025"/>
          <p14:tracePt t="54189" x="9855200" y="5446713"/>
          <p14:tracePt t="54196" x="9879013" y="5494338"/>
          <p14:tracePt t="54204" x="9902825" y="5549900"/>
          <p14:tracePt t="54212" x="9918700" y="5597525"/>
          <p14:tracePt t="54220" x="9936163" y="5653088"/>
          <p14:tracePt t="54229" x="9944100" y="5718175"/>
          <p14:tracePt t="54236" x="9944100" y="5765800"/>
          <p14:tracePt t="54245" x="9944100" y="5821363"/>
          <p14:tracePt t="54252" x="9936163" y="5884863"/>
          <p14:tracePt t="54260" x="9918700" y="5932488"/>
          <p14:tracePt t="54268" x="9910763" y="5980113"/>
          <p14:tracePt t="54277" x="9894888" y="6029325"/>
          <p14:tracePt t="54284" x="9894888" y="6053138"/>
          <p14:tracePt t="54292" x="9886950" y="6084888"/>
          <p14:tracePt t="54300" x="9886950" y="6108700"/>
          <p14:tracePt t="54309" x="9879013" y="6140450"/>
          <p14:tracePt t="54316" x="9879013" y="6156325"/>
          <p14:tracePt t="54324" x="9879013" y="6172200"/>
          <p14:tracePt t="54332" x="9879013" y="6180138"/>
          <p14:tracePt t="54340" x="9879013" y="6188075"/>
          <p14:tracePt t="54347" x="9879013" y="6196013"/>
          <p14:tracePt t="54356" x="9879013" y="6203950"/>
          <p14:tracePt t="54365" x="9879013" y="6219825"/>
          <p14:tracePt t="54372" x="9879013" y="6227763"/>
          <p14:tracePt t="54389" x="9879013" y="6235700"/>
          <p14:tracePt t="54396" x="9879013" y="6243638"/>
          <p14:tracePt t="54965" x="9879013" y="6259513"/>
          <p14:tracePt t="54982" x="9871075" y="6267450"/>
          <p14:tracePt t="54989" x="9863138" y="6283325"/>
          <p14:tracePt t="54996" x="9863138" y="6291263"/>
          <p14:tracePt t="55004" x="9855200" y="6315075"/>
          <p14:tracePt t="55012" x="9855200" y="6330950"/>
          <p14:tracePt t="55020" x="9855200" y="6348413"/>
          <p14:tracePt t="55028" x="9839325" y="6364288"/>
          <p14:tracePt t="55036" x="9839325" y="6372225"/>
          <p14:tracePt t="55045" x="9839325" y="6388100"/>
          <p14:tracePt t="55053" x="9839325" y="6396038"/>
          <p14:tracePt t="55060" x="9831388" y="6403975"/>
          <p14:tracePt t="55068" x="9831388" y="6411913"/>
          <p14:tracePt t="55077" x="9823450" y="6419850"/>
          <p14:tracePt t="55252" x="9823450" y="6396038"/>
          <p14:tracePt t="55260" x="9823450" y="6380163"/>
          <p14:tracePt t="55269" x="9831388" y="6372225"/>
          <p14:tracePt t="55278" x="9831388" y="6348413"/>
          <p14:tracePt t="55284" x="9831388" y="6330950"/>
          <p14:tracePt t="55293" x="9831388" y="6315075"/>
          <p14:tracePt t="55300" x="9831388" y="6291263"/>
          <p14:tracePt t="55309" x="9831388" y="6259513"/>
          <p14:tracePt t="55317" x="9831388" y="6243638"/>
          <p14:tracePt t="55325" x="9831388" y="6227763"/>
          <p14:tracePt t="55333" x="9831388" y="6211888"/>
          <p14:tracePt t="55342" x="9831388" y="6196013"/>
          <p14:tracePt t="55348" x="9839325" y="6188075"/>
          <p14:tracePt t="55356" x="9839325" y="6172200"/>
          <p14:tracePt t="55364" x="9839325" y="6156325"/>
          <p14:tracePt t="55372" x="9839325" y="6132513"/>
          <p14:tracePt t="55381" x="9839325" y="6108700"/>
          <p14:tracePt t="55389" x="9839325" y="6076950"/>
          <p14:tracePt t="55397" x="9839325" y="6061075"/>
          <p14:tracePt t="55403" x="9839325" y="6045200"/>
          <p14:tracePt t="55412" x="9839325" y="6021388"/>
          <p14:tracePt t="55420" x="9839325" y="6005513"/>
          <p14:tracePt t="55427" x="9847263" y="5995988"/>
          <p14:tracePt t="55436" x="9847263" y="5988050"/>
          <p14:tracePt t="55452" x="9847263" y="5980113"/>
          <p14:tracePt t="55524" x="9847263" y="5972175"/>
          <p14:tracePt t="55540" x="9847263" y="5964238"/>
          <p14:tracePt t="55549" x="9847263" y="5956300"/>
          <p14:tracePt t="55557" x="9847263" y="5948363"/>
          <p14:tracePt t="55566" x="9847263" y="5932488"/>
          <p14:tracePt t="55572" x="9847263" y="5916613"/>
          <p14:tracePt t="55580" x="9855200" y="5900738"/>
          <p14:tracePt t="55588" x="9863138" y="5892800"/>
          <p14:tracePt t="55596" x="9863138" y="5876925"/>
          <p14:tracePt t="55605" x="9871075" y="5868988"/>
          <p14:tracePt t="55613" x="9879013" y="5861050"/>
          <p14:tracePt t="55628" x="9879013" y="5853113"/>
          <p14:tracePt t="55636" x="9879013" y="5845175"/>
          <p14:tracePt t="55670" x="9879013" y="5837238"/>
          <p14:tracePt t="55749" x="9886950" y="5829300"/>
          <p14:tracePt t="55764" x="9902825" y="5805488"/>
          <p14:tracePt t="55782" x="9910763" y="5797550"/>
          <p14:tracePt t="55789" x="9918700" y="5789613"/>
          <p14:tracePt t="55797" x="9926638" y="5781675"/>
          <p14:tracePt t="55812" x="9936163" y="5773738"/>
          <p14:tracePt t="55845" x="9952038" y="5765800"/>
          <p14:tracePt t="55883" x="9959975" y="5757863"/>
          <p14:tracePt t="55901" x="9967913" y="5757863"/>
          <p14:tracePt t="55916" x="9983788" y="5741988"/>
          <p14:tracePt t="55933" x="9991725" y="5741988"/>
          <p14:tracePt t="55940" x="9999663" y="5741988"/>
          <p14:tracePt t="55949" x="10007600" y="5741988"/>
          <p14:tracePt t="55957" x="10015538" y="5726113"/>
          <p14:tracePt t="55980" x="10023475" y="5726113"/>
          <p14:tracePt t="56900" x="10023475" y="5741988"/>
          <p14:tracePt t="56908" x="10023475" y="5757863"/>
          <p14:tracePt t="56915" x="10023475" y="5765800"/>
          <p14:tracePt t="56925" x="10023475" y="5773738"/>
          <p14:tracePt t="56933" x="10023475" y="5789613"/>
          <p14:tracePt t="56941" x="10023475" y="5805488"/>
          <p14:tracePt t="56949" x="10023475" y="5821363"/>
          <p14:tracePt t="56957" x="10015538" y="5829300"/>
          <p14:tracePt t="56964" x="10015538" y="5837238"/>
          <p14:tracePt t="56981" x="10007600" y="5853113"/>
          <p14:tracePt t="57004" x="10007600" y="5868988"/>
          <p14:tracePt t="57020" x="10007600" y="5884863"/>
          <p14:tracePt t="57030" x="10007600" y="5892800"/>
          <p14:tracePt t="57036" x="9999663" y="5900738"/>
          <p14:tracePt t="57045" x="9991725" y="5908675"/>
          <p14:tracePt t="57053" x="9991725" y="5924550"/>
          <p14:tracePt t="57060" x="9983788" y="5956300"/>
          <p14:tracePt t="57068" x="9975850" y="5972175"/>
          <p14:tracePt t="57077" x="9967913" y="6005513"/>
          <p14:tracePt t="57084" x="9959975" y="6021388"/>
          <p14:tracePt t="57093" x="9944100" y="6069013"/>
          <p14:tracePt t="57101" x="9936163" y="6100763"/>
          <p14:tracePt t="57109" x="9918700" y="6132513"/>
          <p14:tracePt t="57117" x="9902825" y="6156325"/>
          <p14:tracePt t="57126" x="9886950" y="6196013"/>
          <p14:tracePt t="57133" x="9871075" y="6219825"/>
          <p14:tracePt t="57141" x="9847263" y="6259513"/>
          <p14:tracePt t="57149" x="9847263" y="6267450"/>
          <p14:tracePt t="57157" x="9831388" y="6283325"/>
          <p14:tracePt t="57166" x="9815513" y="6299200"/>
          <p14:tracePt t="57174" x="9799638" y="6315075"/>
          <p14:tracePt t="57180" x="9783763" y="6330950"/>
          <p14:tracePt t="57189" x="9767888" y="6348413"/>
          <p14:tracePt t="57196" x="9752013" y="6348413"/>
          <p14:tracePt t="57205" x="9736138" y="6364288"/>
          <p14:tracePt t="57213" x="9712325" y="6372225"/>
          <p14:tracePt t="57221" x="9680575" y="6380163"/>
          <p14:tracePt t="57230" x="9664700" y="6388100"/>
          <p14:tracePt t="57235" x="9640888" y="6388100"/>
          <p14:tracePt t="57244" x="9609138" y="6388100"/>
          <p14:tracePt t="57252" x="9575800" y="6388100"/>
          <p14:tracePt t="57261" x="9536113" y="6388100"/>
          <p14:tracePt t="57268" x="9496425" y="6388100"/>
          <p14:tracePt t="57279" x="9464675" y="6388100"/>
          <p14:tracePt t="57286" x="9417050" y="6372225"/>
          <p14:tracePt t="57294" x="9393238" y="6364288"/>
          <p14:tracePt t="57302" x="9361488" y="6364288"/>
          <p14:tracePt t="57309" x="9329738" y="6348413"/>
          <p14:tracePt t="57317" x="9297988" y="6338888"/>
          <p14:tracePt t="57326" x="9274175" y="6330950"/>
          <p14:tracePt t="57333" x="9250363" y="6315075"/>
          <p14:tracePt t="57342" x="9224963" y="6299200"/>
          <p14:tracePt t="57350" x="9185275" y="6283325"/>
          <p14:tracePt t="57357" x="9169400" y="6267450"/>
          <p14:tracePt t="57365" x="9153525" y="6259513"/>
          <p14:tracePt t="57374" x="9121775" y="6243638"/>
          <p14:tracePt t="57381" x="9105900" y="6235700"/>
          <p14:tracePt t="57389" x="9090025" y="6219825"/>
          <p14:tracePt t="57397" x="9066213" y="6211888"/>
          <p14:tracePt t="57405" x="9050338" y="6203950"/>
          <p14:tracePt t="57412" x="9026525" y="6188075"/>
          <p14:tracePt t="57420" x="9010650" y="6180138"/>
          <p14:tracePt t="57429" x="8994775" y="6172200"/>
          <p14:tracePt t="57437" x="8970963" y="6156325"/>
          <p14:tracePt t="57446" x="8947150" y="6140450"/>
          <p14:tracePt t="57454" x="8931275" y="6124575"/>
          <p14:tracePt t="57462" x="8923338" y="6116638"/>
          <p14:tracePt t="57469" x="8907463" y="6100763"/>
          <p14:tracePt t="57477" x="8899525" y="6092825"/>
          <p14:tracePt t="57484" x="8891588" y="6084888"/>
          <p14:tracePt t="57493" x="8883650" y="6076950"/>
          <p14:tracePt t="57502" x="8874125" y="6069013"/>
          <p14:tracePt t="57509" x="8866188" y="6061075"/>
          <p14:tracePt t="57606" x="8858250" y="6061075"/>
          <p14:tracePt t="57622" x="8850313" y="6061075"/>
          <p14:tracePt t="57653" x="8842375" y="6061075"/>
          <p14:tracePt t="57941" x="8834438" y="6061075"/>
          <p14:tracePt t="57957" x="8826500" y="6069013"/>
          <p14:tracePt t="57965" x="8810625" y="6069013"/>
          <p14:tracePt t="57973" x="8802688" y="6069013"/>
          <p14:tracePt t="57980" x="8794750" y="6069013"/>
          <p14:tracePt t="57988" x="8778875" y="6069013"/>
          <p14:tracePt t="57996" x="8770938" y="6069013"/>
          <p14:tracePt t="58021" x="8763000" y="6069013"/>
          <p14:tracePt t="58036" x="8755063" y="6069013"/>
          <p14:tracePt t="58077" x="8747125" y="6069013"/>
          <p14:tracePt t="58205" x="8747125" y="6076950"/>
          <p14:tracePt t="58236" x="8739188" y="6084888"/>
          <p14:tracePt t="58244" x="8731250" y="6092825"/>
          <p14:tracePt t="58381" x="8731250" y="6076950"/>
          <p14:tracePt t="58388" x="8723313" y="6076950"/>
          <p14:tracePt t="58406" x="8715375" y="6061075"/>
          <p14:tracePt t="58430" x="8715375" y="6045200"/>
          <p14:tracePt t="58589" x="8723313" y="6045200"/>
          <p14:tracePt t="58605" x="8731250" y="6045200"/>
          <p14:tracePt t="58612" x="8739188" y="6053138"/>
          <p14:tracePt t="58620" x="8747125" y="6061075"/>
          <p14:tracePt t="58629" x="8755063" y="6069013"/>
          <p14:tracePt t="58637" x="8763000" y="6076950"/>
          <p14:tracePt t="58646" x="8770938" y="6084888"/>
          <p14:tracePt t="58661" x="8778875" y="6092825"/>
          <p14:tracePt t="58750" x="8770938" y="6076950"/>
          <p14:tracePt t="58757" x="8747125" y="6053138"/>
          <p14:tracePt t="58765" x="8723313" y="6029325"/>
          <p14:tracePt t="58774" x="8683625" y="5988050"/>
          <p14:tracePt t="58781" x="8651875" y="5948363"/>
          <p14:tracePt t="58789" x="8620125" y="5916613"/>
          <p14:tracePt t="58796" x="8580438" y="5884863"/>
          <p14:tracePt t="58805" x="8548688" y="5853113"/>
          <p14:tracePt t="58813" x="8499475" y="5805488"/>
          <p14:tracePt t="58822" x="8451850" y="5773738"/>
          <p14:tracePt t="58829" x="8420100" y="5741988"/>
          <p14:tracePt t="58837" x="8388350" y="5710238"/>
          <p14:tracePt t="58845" x="8348663" y="5694363"/>
          <p14:tracePt t="58852" x="8324850" y="5678488"/>
          <p14:tracePt t="58861" x="8301038" y="5662613"/>
          <p14:tracePt t="58869" x="8277225" y="5645150"/>
          <p14:tracePt t="58876" x="8261350" y="5637213"/>
          <p14:tracePt t="58891" x="8245475" y="5629275"/>
          <p14:tracePt t="59173" x="8237538" y="5637213"/>
          <p14:tracePt t="59181" x="8229600" y="5645150"/>
          <p14:tracePt t="59205" x="8221663" y="5653088"/>
          <p14:tracePt t="59213" x="8221663" y="5662613"/>
          <p14:tracePt t="59221" x="8221663" y="5670550"/>
          <p14:tracePt t="59229" x="8221663" y="5678488"/>
          <p14:tracePt t="59238" x="8221663" y="5686425"/>
          <p14:tracePt t="59245" x="8221663" y="5694363"/>
          <p14:tracePt t="59252" x="8229600" y="5710238"/>
          <p14:tracePt t="59261" x="8237538" y="5718175"/>
          <p14:tracePt t="59270" x="8253413" y="5749925"/>
          <p14:tracePt t="59277" x="8269288" y="5765800"/>
          <p14:tracePt t="59285" x="8285163" y="5781675"/>
          <p14:tracePt t="59294" x="8308975" y="5813425"/>
          <p14:tracePt t="59300" x="8332788" y="5829300"/>
          <p14:tracePt t="59309" x="8356600" y="5845175"/>
          <p14:tracePt t="59317" x="8388350" y="5876925"/>
          <p14:tracePt t="59325" x="8420100" y="5900738"/>
          <p14:tracePt t="59334" x="8451850" y="5932488"/>
          <p14:tracePt t="59342" x="8475663" y="5956300"/>
          <p14:tracePt t="59350" x="8491538" y="5972175"/>
          <p14:tracePt t="59358" x="8515350" y="5988050"/>
          <p14:tracePt t="59364" x="8531225" y="6005513"/>
          <p14:tracePt t="59373" x="8556625" y="6021388"/>
          <p14:tracePt t="59380" x="8580438" y="6037263"/>
          <p14:tracePt t="59389" x="8604250" y="6069013"/>
          <p14:tracePt t="59397" x="8620125" y="6076950"/>
          <p14:tracePt t="59405" x="8643938" y="6092825"/>
          <p14:tracePt t="59413" x="8659813" y="6100763"/>
          <p14:tracePt t="59419" x="8683625" y="6116638"/>
          <p14:tracePt t="59429" x="8707438" y="6132513"/>
          <p14:tracePt t="59438" x="8731250" y="6148388"/>
          <p14:tracePt t="59445" x="8755063" y="6164263"/>
          <p14:tracePt t="59454" x="8763000" y="6172200"/>
          <p14:tracePt t="59461" x="8786813" y="6196013"/>
          <p14:tracePt t="59469" x="8818563" y="6211888"/>
          <p14:tracePt t="59477" x="8834438" y="6219825"/>
          <p14:tracePt t="59485" x="8858250" y="6243638"/>
          <p14:tracePt t="59493" x="8883650" y="6259513"/>
          <p14:tracePt t="59500" x="8907463" y="6275388"/>
          <p14:tracePt t="59509" x="8923338" y="6283325"/>
          <p14:tracePt t="59517" x="8939213" y="6299200"/>
          <p14:tracePt t="59526" x="8955088" y="6307138"/>
          <p14:tracePt t="59532" x="8970963" y="6323013"/>
          <p14:tracePt t="59542" x="9002713" y="6338888"/>
          <p14:tracePt t="59549" x="9026525" y="6356350"/>
          <p14:tracePt t="59558" x="9050338" y="6364288"/>
          <p14:tracePt t="59565" x="9074150" y="6380163"/>
          <p14:tracePt t="59573" x="9113838" y="6396038"/>
          <p14:tracePt t="59581" x="9137650" y="6403975"/>
          <p14:tracePt t="59588" x="9169400" y="6419850"/>
          <p14:tracePt t="59596" x="9201150" y="6419850"/>
          <p14:tracePt t="59605" x="9234488" y="6435725"/>
          <p14:tracePt t="59613" x="9266238" y="6435725"/>
          <p14:tracePt t="59622" x="9305925" y="6451600"/>
          <p14:tracePt t="59629" x="9337675" y="6459538"/>
          <p14:tracePt t="59637" x="9361488" y="6459538"/>
          <p14:tracePt t="59644" x="9393238" y="6459538"/>
          <p14:tracePt t="59652" x="9424988" y="6467475"/>
          <p14:tracePt t="59661" x="9464675" y="6467475"/>
          <p14:tracePt t="59670" x="9496425" y="6467475"/>
          <p14:tracePt t="59676" x="9520238" y="6467475"/>
          <p14:tracePt t="59685" x="9536113" y="6467475"/>
          <p14:tracePt t="59693" x="9567863" y="6467475"/>
          <p14:tracePt t="59701" x="9585325" y="6467475"/>
          <p14:tracePt t="59710" x="9601200" y="6467475"/>
          <p14:tracePt t="59716" x="9617075" y="6467475"/>
          <p14:tracePt t="59725" x="9640888" y="6467475"/>
          <p14:tracePt t="59733" x="9656763" y="6467475"/>
          <p14:tracePt t="59741" x="9664700" y="6467475"/>
          <p14:tracePt t="59748" x="9680575" y="6467475"/>
          <p14:tracePt t="59758" x="9704388" y="6467475"/>
          <p14:tracePt t="59764" x="9720263" y="6459538"/>
          <p14:tracePt t="59773" x="9736138" y="6459538"/>
          <p14:tracePt t="59781" x="9759950" y="6451600"/>
          <p14:tracePt t="59790" x="9783763" y="6451600"/>
          <p14:tracePt t="59797" x="9799638" y="6443663"/>
          <p14:tracePt t="59805" x="9815513" y="6435725"/>
          <p14:tracePt t="59813" x="9823450" y="6435725"/>
          <p14:tracePt t="59820" x="9839325" y="6427788"/>
          <p14:tracePt t="59829" x="9855200" y="6419850"/>
          <p14:tracePt t="59837" x="9871075" y="6419850"/>
          <p14:tracePt t="59845" x="9879013" y="6411913"/>
          <p14:tracePt t="59854" x="9894888" y="6403975"/>
          <p14:tracePt t="59861" x="9910763" y="6396038"/>
          <p14:tracePt t="59867" x="9918700" y="6388100"/>
          <p14:tracePt t="59876" x="9926638" y="6380163"/>
          <p14:tracePt t="59885" x="9936163" y="6372225"/>
          <p14:tracePt t="59893" x="9944100" y="6364288"/>
          <p14:tracePt t="59901" x="9952038" y="6356350"/>
          <p14:tracePt t="59910" x="9952038" y="6348413"/>
          <p14:tracePt t="59917" x="9959975" y="6330950"/>
          <p14:tracePt t="59932" x="9967913" y="6315075"/>
          <p14:tracePt t="59949" x="9967913" y="6299200"/>
          <p14:tracePt t="59973" x="9967913" y="6283325"/>
          <p14:tracePt t="59980" x="9967913" y="6275388"/>
          <p14:tracePt t="59988" x="9967913" y="6267450"/>
          <p14:tracePt t="59998" x="9967913" y="6259513"/>
          <p14:tracePt t="60005" x="9967913" y="6243638"/>
          <p14:tracePt t="60013" x="9967913" y="6235700"/>
          <p14:tracePt t="60020" x="9967913" y="6227763"/>
          <p14:tracePt t="60029" x="9967913" y="6219825"/>
          <p14:tracePt t="60038" x="9967913" y="6211888"/>
          <p14:tracePt t="60045" x="9967913" y="6203950"/>
          <p14:tracePt t="60052" x="9967913" y="6196013"/>
          <p14:tracePt t="60061" x="9967913" y="6188075"/>
          <p14:tracePt t="60085" x="9967913" y="6180138"/>
          <p14:tracePt t="60093" x="9975850" y="6172200"/>
          <p14:tracePt t="60109" x="9983788" y="6164263"/>
          <p14:tracePt t="60125" x="9999663" y="6156325"/>
          <p14:tracePt t="60142" x="10015538" y="6156325"/>
          <p14:tracePt t="60158" x="10031413" y="6156325"/>
          <p14:tracePt t="60165" x="10055225" y="6156325"/>
          <p14:tracePt t="60173" x="10079038" y="6156325"/>
          <p14:tracePt t="60181" x="10102850" y="6156325"/>
          <p14:tracePt t="60190" x="10142538" y="6164263"/>
          <p14:tracePt t="60197" x="10174288" y="6172200"/>
          <p14:tracePt t="60205" x="10206038" y="6180138"/>
          <p14:tracePt t="60213" x="10237788" y="6180138"/>
          <p14:tracePt t="60220" x="10269538" y="6188075"/>
          <p14:tracePt t="60229" x="10318750" y="6203950"/>
          <p14:tracePt t="60237" x="10358438" y="6211888"/>
          <p14:tracePt t="60245" x="10398125" y="6219825"/>
          <p14:tracePt t="60253" x="10421938" y="6219825"/>
          <p14:tracePt t="60261" x="10453688" y="6227763"/>
          <p14:tracePt t="60269" x="10477500" y="6235700"/>
          <p14:tracePt t="60277" x="10501313" y="6235700"/>
          <p14:tracePt t="60285" x="10533063" y="6243638"/>
          <p14:tracePt t="60293" x="10548938" y="6243638"/>
          <p14:tracePt t="60301" x="10580688" y="6251575"/>
          <p14:tracePt t="60309" x="10588625" y="6251575"/>
          <p14:tracePt t="60317" x="10604500" y="6251575"/>
          <p14:tracePt t="60325" x="10620375" y="6251575"/>
          <p14:tracePt t="60332" x="10637838" y="6251575"/>
          <p14:tracePt t="60350" x="10653713" y="6259513"/>
          <p14:tracePt t="60365" x="10669588" y="6259513"/>
          <p14:tracePt t="60381" x="10677525" y="6259513"/>
          <p14:tracePt t="60517" x="10677525" y="6267450"/>
          <p14:tracePt t="60525" x="10685463" y="6283325"/>
          <p14:tracePt t="60532" x="10685463" y="6299200"/>
          <p14:tracePt t="60541" x="10693400" y="6299200"/>
          <p14:tracePt t="60549" x="10701338" y="6323013"/>
          <p14:tracePt t="60557" x="10709275" y="6330950"/>
          <p14:tracePt t="60564" x="10717213" y="6348413"/>
          <p14:tracePt t="60574" x="10725150" y="6356350"/>
          <p14:tracePt t="60581" x="10733088" y="6372225"/>
          <p14:tracePt t="60589" x="10741025" y="6388100"/>
          <p14:tracePt t="60598" x="10748963" y="6403975"/>
          <p14:tracePt t="60605" x="10764838" y="6419850"/>
          <p14:tracePt t="60613" x="10780713" y="6435725"/>
          <p14:tracePt t="60621" x="10780713" y="6451600"/>
          <p14:tracePt t="60629" x="10796588" y="6467475"/>
          <p14:tracePt t="60645" x="10812463" y="6483350"/>
          <p14:tracePt t="60653" x="10828338" y="6483350"/>
          <p14:tracePt t="60662" x="10828338" y="6499225"/>
          <p14:tracePt t="60671" x="10836275" y="6499225"/>
          <p14:tracePt t="60678" x="10844213" y="6499225"/>
          <p14:tracePt t="60685" x="10852150" y="6507163"/>
          <p14:tracePt t="60693" x="10860088" y="6507163"/>
          <p14:tracePt t="60701" x="10875963" y="6515100"/>
          <p14:tracePt t="60709" x="10891838" y="6515100"/>
          <p14:tracePt t="60717" x="10907713" y="6515100"/>
          <p14:tracePt t="60725" x="10923588" y="6523038"/>
          <p14:tracePt t="60733" x="10955338" y="6523038"/>
          <p14:tracePt t="60741" x="10980738" y="6523038"/>
          <p14:tracePt t="60749" x="11020425" y="6523038"/>
          <p14:tracePt t="60757" x="11052175" y="6523038"/>
          <p14:tracePt t="60765" x="11083925" y="6523038"/>
          <p14:tracePt t="60774" x="11123613" y="6515100"/>
          <p14:tracePt t="60781" x="11155363" y="6515100"/>
          <p14:tracePt t="60789" x="11187113" y="6507163"/>
          <p14:tracePt t="60797" x="11202988" y="6499225"/>
          <p14:tracePt t="60805" x="11218863" y="6499225"/>
          <p14:tracePt t="60813" x="11226800" y="6499225"/>
          <p14:tracePt t="60822" x="11242675" y="6499225"/>
          <p14:tracePt t="60845" x="11250613" y="6491288"/>
          <p14:tracePt t="60861" x="11258550" y="6491288"/>
          <p14:tracePt t="60888" x="11266488" y="6491288"/>
          <p14:tracePt t="60901" x="11274425" y="6491288"/>
          <p14:tracePt t="61317" x="11266488" y="6491288"/>
          <p14:tracePt t="61325" x="11258550" y="6491288"/>
          <p14:tracePt t="61341" x="11250613" y="6491288"/>
          <p14:tracePt t="61349" x="11242675" y="6491288"/>
          <p14:tracePt t="61397" x="11234738" y="6491288"/>
          <p14:tracePt t="61407" x="11218863" y="6475413"/>
          <p14:tracePt t="61414" x="11210925" y="6443663"/>
          <p14:tracePt t="61422" x="11210925" y="6411913"/>
          <p14:tracePt t="61429" x="11210925" y="6364288"/>
          <p14:tracePt t="61438" x="11210925" y="6315075"/>
          <p14:tracePt t="61444" x="11218863" y="6243638"/>
          <p14:tracePt t="61452" x="11226800" y="6180138"/>
          <p14:tracePt t="61461" x="11242675" y="6092825"/>
          <p14:tracePt t="61469" x="11250613" y="6021388"/>
          <p14:tracePt t="61478" x="11266488" y="5932488"/>
          <p14:tracePt t="61485" x="11290300" y="5837238"/>
          <p14:tracePt t="61493" x="11323638" y="5741988"/>
          <p14:tracePt t="61501" x="11347450" y="5645150"/>
          <p14:tracePt t="61509" x="11395075" y="5549900"/>
          <p14:tracePt t="61516" x="11426825" y="5454650"/>
          <p14:tracePt t="61524" x="11450638" y="5375275"/>
          <p14:tracePt t="61533" x="11474450" y="5286375"/>
          <p14:tracePt t="61541" x="11506200" y="5207000"/>
          <p14:tracePt t="61549" x="11530013" y="5127625"/>
          <p14:tracePt t="61557" x="11553825" y="5056188"/>
          <p14:tracePt t="61565" x="11569700" y="4992688"/>
          <p14:tracePt t="61574" x="11585575" y="4927600"/>
          <p14:tracePt t="61580" x="11593513" y="4872038"/>
          <p14:tracePt t="61591" x="11601450" y="4808538"/>
          <p14:tracePt t="61597" x="11601450" y="4760913"/>
          <p14:tracePt t="61605" x="11609388" y="4729163"/>
          <p14:tracePt t="61613" x="11617325" y="4697413"/>
          <p14:tracePt t="61622" x="11617325" y="4665663"/>
          <p14:tracePt t="61629" x="11617325" y="4633913"/>
          <p14:tracePt t="61637" x="11617325" y="4600575"/>
          <p14:tracePt t="61646" x="11617325" y="4584700"/>
          <p14:tracePt t="61652" x="11617325" y="4568825"/>
          <p14:tracePt t="61661" x="11625263" y="4537075"/>
          <p14:tracePt t="61669" x="11625263" y="4521200"/>
          <p14:tracePt t="61676" x="11633200" y="4497388"/>
          <p14:tracePt t="61685" x="11641138" y="4473575"/>
          <p14:tracePt t="61693" x="11641138" y="4441825"/>
          <p14:tracePt t="61702" x="11657013" y="4410075"/>
          <p14:tracePt t="61711" x="11664950" y="4394200"/>
          <p14:tracePt t="61717" x="11682413" y="4354513"/>
          <p14:tracePt t="61725" x="11690350" y="4330700"/>
          <p14:tracePt t="61733" x="11690350" y="4306888"/>
          <p14:tracePt t="61742" x="11698288" y="4281488"/>
          <p14:tracePt t="61750" x="11706225" y="4273550"/>
          <p14:tracePt t="61758" x="11706225" y="4257675"/>
          <p14:tracePt t="61766" x="11706225" y="4249738"/>
          <p14:tracePt t="61774" x="11714163" y="4241800"/>
          <p14:tracePt t="61781" x="11714163" y="4233863"/>
          <p14:tracePt t="61805" x="11714163" y="4225925"/>
          <p14:tracePt t="61845" x="11714163" y="4217988"/>
          <p14:tracePt t="61861" x="11706225" y="4202113"/>
          <p14:tracePt t="61869" x="11698288" y="4194175"/>
          <p14:tracePt t="61878" x="11690350" y="4186238"/>
          <p14:tracePt t="61888" x="11682413" y="4170363"/>
          <p14:tracePt t="61893" x="11674475" y="4162425"/>
          <p14:tracePt t="61901" x="11664950" y="4146550"/>
          <p14:tracePt t="61909" x="11657013" y="4138613"/>
          <p14:tracePt t="61918" x="11649075" y="4130675"/>
          <p14:tracePt t="61926" x="11641138" y="4122738"/>
          <p14:tracePt t="61942" x="11633200" y="4106863"/>
          <p14:tracePt t="61957" x="11625263" y="4098925"/>
          <p14:tracePt t="61974" x="11617325" y="4090988"/>
          <p14:tracePt t="63693" x="11593513" y="4106863"/>
          <p14:tracePt t="63702" x="11585575" y="4106863"/>
          <p14:tracePt t="63710" x="11569700" y="4122738"/>
          <p14:tracePt t="63718" x="11545888" y="4146550"/>
          <p14:tracePt t="63724" x="11514138" y="4178300"/>
          <p14:tracePt t="63733" x="11490325" y="4210050"/>
          <p14:tracePt t="63741" x="11458575" y="4249738"/>
          <p14:tracePt t="63749" x="11410950" y="4314825"/>
          <p14:tracePt t="63759" x="11371263" y="4370388"/>
          <p14:tracePt t="63765" x="11306175" y="4449763"/>
          <p14:tracePt t="63774" x="11234738" y="4545013"/>
          <p14:tracePt t="63782" x="11155363" y="4649788"/>
          <p14:tracePt t="63790" x="11068050" y="4752975"/>
          <p14:tracePt t="63798" x="10971213" y="4872038"/>
          <p14:tracePt t="63807" x="10899775" y="4976813"/>
          <p14:tracePt t="63814" x="10844213" y="5056188"/>
          <p14:tracePt t="63823" x="10804525" y="5135563"/>
          <p14:tracePt t="63830" x="10764838" y="5199063"/>
          <p14:tracePt t="63837" x="10725150" y="5262563"/>
          <p14:tracePt t="63844" x="10701338" y="5310188"/>
          <p14:tracePt t="63854" x="10669588" y="5367338"/>
          <p14:tracePt t="63861" x="10645775" y="5422900"/>
          <p14:tracePt t="63869" x="10629900" y="5454650"/>
          <p14:tracePt t="63877" x="10596563" y="5510213"/>
          <p14:tracePt t="63888" x="10572750" y="5565775"/>
          <p14:tracePt t="63894" x="10556875" y="5621338"/>
          <p14:tracePt t="63901" x="10533063" y="5670550"/>
          <p14:tracePt t="63909" x="10501313" y="5726113"/>
          <p14:tracePt t="63916" x="10477500" y="5773738"/>
          <p14:tracePt t="63926" x="10453688" y="5837238"/>
          <p14:tracePt t="63934" x="10429875" y="5884863"/>
          <p14:tracePt t="63942" x="10406063" y="5940425"/>
          <p14:tracePt t="63950" x="10366375" y="5995988"/>
          <p14:tracePt t="63958" x="10342563" y="6053138"/>
          <p14:tracePt t="63966" x="10310813" y="6092825"/>
          <p14:tracePt t="63974" x="10287000" y="6132513"/>
          <p14:tracePt t="63982" x="10261600" y="6156325"/>
          <p14:tracePt t="63990" x="10253663" y="6180138"/>
          <p14:tracePt t="63998" x="10237788" y="6188075"/>
          <p14:tracePt t="64006" x="10229850" y="6203950"/>
          <p14:tracePt t="64013" x="10229850" y="6211888"/>
          <p14:tracePt t="64023" x="10221913" y="6219825"/>
          <p14:tracePt t="64040" x="10221913" y="6227763"/>
          <p14:tracePt t="64046" x="10213975" y="6235700"/>
          <p14:tracePt t="64253" x="10206038" y="6251575"/>
          <p14:tracePt t="64261" x="10198100" y="6251575"/>
          <p14:tracePt t="64270" x="10190163" y="6267450"/>
          <p14:tracePt t="64278" x="10182225" y="6283325"/>
          <p14:tracePt t="64287" x="10174288" y="6291263"/>
          <p14:tracePt t="64295" x="10166350" y="6315075"/>
          <p14:tracePt t="64310" x="10158413" y="6330950"/>
          <p14:tracePt t="64317" x="10150475" y="6348413"/>
          <p14:tracePt t="64334" x="10150475" y="6364288"/>
          <p14:tracePt t="64342" x="10150475" y="6380163"/>
          <p14:tracePt t="64349" x="10142538" y="6388100"/>
          <p14:tracePt t="64366" x="10134600" y="6403975"/>
          <p14:tracePt t="64382" x="10134600" y="6419850"/>
          <p14:tracePt t="64406" x="10118725" y="6435725"/>
          <p14:tracePt t="64421" x="10118725" y="6443663"/>
          <p14:tracePt t="64429" x="10110788" y="6451600"/>
          <p14:tracePt t="64463" x="10102850" y="6459538"/>
          <p14:tracePt t="66102" x="10110788" y="6451600"/>
          <p14:tracePt t="66126" x="10110788" y="6443663"/>
          <p14:tracePt t="66133" x="10110788" y="6427788"/>
          <p14:tracePt t="66140" x="10118725" y="6419850"/>
          <p14:tracePt t="66149" x="10118725" y="6403975"/>
          <p14:tracePt t="66158" x="10110788" y="6372225"/>
          <p14:tracePt t="66166" x="10102850" y="6348413"/>
          <p14:tracePt t="66175" x="10086975" y="6315075"/>
          <p14:tracePt t="66182" x="10063163" y="6283325"/>
          <p14:tracePt t="66189" x="10023475" y="6235700"/>
          <p14:tracePt t="66197" x="9999663" y="6188075"/>
          <p14:tracePt t="66206" x="9926638" y="6108700"/>
          <p14:tracePt t="66214" x="9863138" y="6045200"/>
          <p14:tracePt t="66222" x="9799638" y="5980113"/>
          <p14:tracePt t="66232" x="9688513" y="5892800"/>
          <p14:tracePt t="66247" x="9567863" y="5797550"/>
          <p14:tracePt t="66253" x="9329738" y="5653088"/>
          <p14:tracePt t="66261" x="9177338" y="5565775"/>
          <p14:tracePt t="66270" x="9034463" y="5486400"/>
          <p14:tracePt t="66278" x="8842375" y="5383213"/>
          <p14:tracePt t="66286" x="8659813" y="5302250"/>
          <p14:tracePt t="66294" x="8483600" y="5222875"/>
          <p14:tracePt t="66301" x="8301038" y="5143500"/>
          <p14:tracePt t="66309" x="8140700" y="5087938"/>
          <p14:tracePt t="66318" x="7966075" y="5032375"/>
          <p14:tracePt t="66326" x="7766050" y="4984750"/>
          <p14:tracePt t="66336" x="7583488" y="4935538"/>
          <p14:tracePt t="66350" x="7296150" y="4887913"/>
          <p14:tracePt t="66358" x="7161213" y="4872038"/>
          <p14:tracePt t="66365" x="7016750" y="4856163"/>
          <p14:tracePt t="66373" x="6889750" y="4848225"/>
          <p14:tracePt t="66382" x="6745288" y="4848225"/>
          <p14:tracePt t="66390" x="6602413" y="4848225"/>
          <p14:tracePt t="66399" x="6459538" y="4879975"/>
          <p14:tracePt t="66406" x="6323013" y="4903788"/>
          <p14:tracePt t="66414" x="6196013" y="4919663"/>
          <p14:tracePt t="66422" x="6083300" y="4943475"/>
          <p14:tracePt t="66429" x="5980113" y="4959350"/>
          <p14:tracePt t="66439" x="5884863" y="4984750"/>
          <p14:tracePt t="66446" x="5773738" y="5000625"/>
          <p14:tracePt t="66455" x="5708650" y="5016500"/>
          <p14:tracePt t="66462" x="5637213" y="5032375"/>
          <p14:tracePt t="66471" x="5565775" y="5048250"/>
          <p14:tracePt t="66477" x="5502275" y="5064125"/>
          <p14:tracePt t="66486" x="5446713" y="5087938"/>
          <p14:tracePt t="66494" x="5381625" y="5103813"/>
          <p14:tracePt t="66503" x="5326063" y="5127625"/>
          <p14:tracePt t="66510" x="5278438" y="5143500"/>
          <p14:tracePt t="66517" x="5214938" y="5167313"/>
          <p14:tracePt t="66526" x="5167313" y="5191125"/>
          <p14:tracePt t="66534" x="5087938" y="5207000"/>
          <p14:tracePt t="66542" x="5038725" y="5230813"/>
          <p14:tracePt t="66550" x="4991100" y="5254625"/>
          <p14:tracePt t="66558" x="4943475" y="5278438"/>
          <p14:tracePt t="66566" x="4903788" y="5294313"/>
          <p14:tracePt t="66573" x="4856163" y="5310188"/>
          <p14:tracePt t="66582" x="4832350" y="5335588"/>
          <p14:tracePt t="66590" x="4784725" y="5359400"/>
          <p14:tracePt t="66597" x="4768850" y="5367338"/>
          <p14:tracePt t="66606" x="4737100" y="5391150"/>
          <p14:tracePt t="66614" x="4713288" y="5407025"/>
          <p14:tracePt t="66622" x="4687888" y="5430838"/>
          <p14:tracePt t="66630" x="4672013" y="5446713"/>
          <p14:tracePt t="66638" x="4648200" y="5462588"/>
          <p14:tracePt t="66646" x="4632325" y="5478463"/>
          <p14:tracePt t="66653" x="4616450" y="5494338"/>
          <p14:tracePt t="66662" x="4592638" y="5518150"/>
          <p14:tracePt t="66670" x="4568825" y="5534025"/>
          <p14:tracePt t="66678" x="4537075" y="5549900"/>
          <p14:tracePt t="66687" x="4521200" y="5565775"/>
          <p14:tracePt t="66694" x="4505325" y="5581650"/>
          <p14:tracePt t="66703" x="4473575" y="5605463"/>
          <p14:tracePt t="66709" x="4457700" y="5613400"/>
          <p14:tracePt t="66718" x="4433888" y="5629275"/>
          <p14:tracePt t="66726" x="4418013" y="5645150"/>
          <p14:tracePt t="66734" x="4402138" y="5653088"/>
          <p14:tracePt t="66742" x="4386263" y="5670550"/>
          <p14:tracePt t="66750" x="4370388" y="5686425"/>
          <p14:tracePt t="66759" x="4352925" y="5702300"/>
          <p14:tracePt t="66766" x="4344988" y="5710238"/>
          <p14:tracePt t="66774" x="4329113" y="5726113"/>
          <p14:tracePt t="66782" x="4305300" y="5749925"/>
          <p14:tracePt t="66790" x="4297363" y="5765800"/>
          <p14:tracePt t="66797" x="4281488" y="5781675"/>
          <p14:tracePt t="66806" x="4265613" y="5813425"/>
          <p14:tracePt t="66814" x="4249738" y="5837238"/>
          <p14:tracePt t="66822" x="4241800" y="5876925"/>
          <p14:tracePt t="66828" x="4225925" y="5900738"/>
          <p14:tracePt t="66839" x="4225925" y="5924550"/>
          <p14:tracePt t="66846" x="4210050" y="5972175"/>
          <p14:tracePt t="66855" x="4202113" y="6005513"/>
          <p14:tracePt t="66862" x="4202113" y="6029325"/>
          <p14:tracePt t="66871" x="4202113" y="6053138"/>
          <p14:tracePt t="66877" x="4202113" y="6069013"/>
          <p14:tracePt t="66886" x="4202113" y="6076950"/>
          <p14:tracePt t="66894" x="4202113" y="6092825"/>
          <p14:tracePt t="66910" x="4202113" y="6100763"/>
          <p14:tracePt t="66925" x="4210050" y="6108700"/>
          <p14:tracePt t="66950" x="4225925" y="6108700"/>
          <p14:tracePt t="66958" x="4241800" y="6116638"/>
          <p14:tracePt t="66966" x="4257675" y="6116638"/>
          <p14:tracePt t="66974" x="4273550" y="6116638"/>
          <p14:tracePt t="66983" x="4289425" y="6116638"/>
          <p14:tracePt t="66989" x="4313238" y="6116638"/>
          <p14:tracePt t="66996" x="4329113" y="6108700"/>
          <p14:tracePt t="67019" x="4386263" y="6100763"/>
          <p14:tracePt t="67022" x="4418013" y="6092825"/>
          <p14:tracePt t="67030" x="4449763" y="6084888"/>
          <p14:tracePt t="67038" x="4489450" y="6069013"/>
          <p14:tracePt t="67045" x="4521200" y="6045200"/>
          <p14:tracePt t="67054" x="4560888" y="6013450"/>
          <p14:tracePt t="67062" x="4592638" y="5988050"/>
          <p14:tracePt t="67071" x="4632325" y="5948363"/>
          <p14:tracePt t="67078" x="4656138" y="5900738"/>
          <p14:tracePt t="67089" x="4687888" y="5821363"/>
          <p14:tracePt t="67095" x="4713288" y="5741988"/>
          <p14:tracePt t="67103" x="4721225" y="5653088"/>
          <p14:tracePt t="67110" x="4729163" y="5565775"/>
          <p14:tracePt t="67119" x="4729163" y="5462588"/>
          <p14:tracePt t="67126" x="4729163" y="5375275"/>
          <p14:tracePt t="67134" x="4713288" y="5294313"/>
          <p14:tracePt t="67142" x="4705350" y="5230813"/>
          <p14:tracePt t="67150" x="4679950" y="5175250"/>
          <p14:tracePt t="67158" x="4672013" y="5135563"/>
          <p14:tracePt t="67165" x="4656138" y="5095875"/>
          <p14:tracePt t="67174" x="4632325" y="5056188"/>
          <p14:tracePt t="67182" x="4608513" y="5016500"/>
          <p14:tracePt t="67190" x="4592638" y="4984750"/>
          <p14:tracePt t="67198" x="4576763" y="4959350"/>
          <p14:tracePt t="67205" x="4560888" y="4927600"/>
          <p14:tracePt t="67214" x="4552950" y="4911725"/>
          <p14:tracePt t="67221" x="4537075" y="4887913"/>
          <p14:tracePt t="67229" x="4521200" y="4864100"/>
          <p14:tracePt t="67238" x="4505325" y="4840288"/>
          <p14:tracePt t="67246" x="4481513" y="4808538"/>
          <p14:tracePt t="67255" x="4465638" y="4784725"/>
          <p14:tracePt t="67262" x="4449763" y="4768850"/>
          <p14:tracePt t="67271" x="4418013" y="4737100"/>
          <p14:tracePt t="67278" x="4394200" y="4705350"/>
          <p14:tracePt t="67285" x="4370388" y="4689475"/>
          <p14:tracePt t="67294" x="4344988" y="4665663"/>
          <p14:tracePt t="67302" x="4313238" y="4641850"/>
          <p14:tracePt t="67310" x="4281488" y="4624388"/>
          <p14:tracePt t="67319" x="4257675" y="4600575"/>
          <p14:tracePt t="67326" x="4233863" y="4584700"/>
          <p14:tracePt t="67333" x="4194175" y="4576763"/>
          <p14:tracePt t="67342" x="4170363" y="4568825"/>
          <p14:tracePt t="67350" x="4130675" y="4560888"/>
          <p14:tracePt t="67358" x="4098925" y="4552950"/>
          <p14:tracePt t="67365" x="4059238" y="4552950"/>
          <p14:tracePt t="67374" x="4019550" y="4552950"/>
          <p14:tracePt t="67382" x="3970338" y="4568825"/>
          <p14:tracePt t="67388" x="3922713" y="4584700"/>
          <p14:tracePt t="67398" x="3875088" y="4608513"/>
          <p14:tracePt t="67407" x="3811588" y="4649788"/>
          <p14:tracePt t="67414" x="3756025" y="4689475"/>
          <p14:tracePt t="67422" x="3684588" y="4737100"/>
          <p14:tracePt t="67430" x="3627438" y="4784725"/>
          <p14:tracePt t="67439" x="3579813" y="4832350"/>
          <p14:tracePt t="67446" x="3532188" y="4879975"/>
          <p14:tracePt t="67454" x="3492500" y="4935538"/>
          <p14:tracePt t="67462" x="3444875" y="5000625"/>
          <p14:tracePt t="67470" x="3421063" y="5048250"/>
          <p14:tracePt t="67478" x="3389313" y="5119688"/>
          <p14:tracePt t="67487" x="3373438" y="5159375"/>
          <p14:tracePt t="67493" x="3357563" y="5230813"/>
          <p14:tracePt t="67502" x="3349625" y="5278438"/>
          <p14:tracePt t="67510" x="3333750" y="5359400"/>
          <p14:tracePt t="67519" x="3333750" y="5414963"/>
          <p14:tracePt t="67526" x="3333750" y="5478463"/>
          <p14:tracePt t="67534" x="3333750" y="5534025"/>
          <p14:tracePt t="67542" x="3333750" y="5597525"/>
          <p14:tracePt t="67550" x="3333750" y="5653088"/>
          <p14:tracePt t="67558" x="3333750" y="5702300"/>
          <p14:tracePt t="67565" x="3341688" y="5765800"/>
          <p14:tracePt t="67574" x="3349625" y="5797550"/>
          <p14:tracePt t="67582" x="3349625" y="5837238"/>
          <p14:tracePt t="67590" x="3357563" y="5876925"/>
          <p14:tracePt t="67598" x="3365500" y="5900738"/>
          <p14:tracePt t="67606" x="3365500" y="5916613"/>
          <p14:tracePt t="67614" x="3373438" y="5932488"/>
          <p14:tracePt t="67621" x="3373438" y="5948363"/>
          <p14:tracePt t="67629" x="3389313" y="5964238"/>
          <p14:tracePt t="67646" x="3413125" y="5980113"/>
          <p14:tracePt t="67655" x="3429000" y="5995988"/>
          <p14:tracePt t="67662" x="3452813" y="6005513"/>
          <p14:tracePt t="67671" x="3468688" y="6013450"/>
          <p14:tracePt t="67678" x="3492500" y="6029325"/>
          <p14:tracePt t="67686" x="3516313" y="6037263"/>
          <p14:tracePt t="67694" x="3556000" y="6053138"/>
          <p14:tracePt t="67702" x="3571875" y="6069013"/>
          <p14:tracePt t="67710" x="3603625" y="6084888"/>
          <p14:tracePt t="67720" x="3627438" y="6092825"/>
          <p14:tracePt t="67726" x="3651250" y="6108700"/>
          <p14:tracePt t="67736" x="3684588" y="6124575"/>
          <p14:tracePt t="67742" x="3716338" y="6124575"/>
          <p14:tracePt t="67750" x="3732213" y="6132513"/>
          <p14:tracePt t="67758" x="3756025" y="6132513"/>
          <p14:tracePt t="67766" x="3787775" y="6132513"/>
          <p14:tracePt t="67773" x="3819525" y="6132513"/>
          <p14:tracePt t="67782" x="3851275" y="6132513"/>
          <p14:tracePt t="67790" x="3883025" y="6140450"/>
          <p14:tracePt t="67797" x="3922713" y="6140450"/>
          <p14:tracePt t="67806" x="3970338" y="6140450"/>
          <p14:tracePt t="67814" x="4002088" y="6124575"/>
          <p14:tracePt t="67822" x="4043363" y="6124575"/>
          <p14:tracePt t="67830" x="4090988" y="6100763"/>
          <p14:tracePt t="67839" x="4146550" y="6076950"/>
          <p14:tracePt t="67846" x="4202113" y="6053138"/>
          <p14:tracePt t="67854" x="4249738" y="6021388"/>
          <p14:tracePt t="67862" x="4297363" y="5988050"/>
          <p14:tracePt t="67871" x="4337050" y="5964238"/>
          <p14:tracePt t="67878" x="4378325" y="5924550"/>
          <p14:tracePt t="67886" x="4425950" y="5884863"/>
          <p14:tracePt t="67894" x="4457700" y="5845175"/>
          <p14:tracePt t="67903" x="4497388" y="5789613"/>
          <p14:tracePt t="67911" x="4521200" y="5757863"/>
          <p14:tracePt t="67918" x="4552950" y="5710238"/>
          <p14:tracePt t="67926" x="4576763" y="5670550"/>
          <p14:tracePt t="67934" x="4600575" y="5621338"/>
          <p14:tracePt t="67942" x="4624388" y="5573713"/>
          <p14:tracePt t="67950" x="4648200" y="5534025"/>
          <p14:tracePt t="67958" x="4672013" y="5486400"/>
          <p14:tracePt t="67965" x="4695825" y="5454650"/>
          <p14:tracePt t="67974" x="4713288" y="5407025"/>
          <p14:tracePt t="67982" x="4737100" y="5351463"/>
          <p14:tracePt t="67991" x="4752975" y="5310188"/>
          <p14:tracePt t="67998" x="4768850" y="5270500"/>
          <p14:tracePt t="68006" x="4776788" y="5230813"/>
          <p14:tracePt t="68014" x="4792663" y="5183188"/>
          <p14:tracePt t="68022" x="4800600" y="5151438"/>
          <p14:tracePt t="68030" x="4816475" y="5119688"/>
          <p14:tracePt t="68038" x="4824413" y="5087938"/>
          <p14:tracePt t="68046" x="4824413" y="5040313"/>
          <p14:tracePt t="68054" x="4832350" y="5008563"/>
          <p14:tracePt t="68061" x="4832350" y="4976813"/>
          <p14:tracePt t="68071" x="4832350" y="4935538"/>
          <p14:tracePt t="68078" x="4832350" y="4903788"/>
          <p14:tracePt t="68086" x="4832350" y="4864100"/>
          <p14:tracePt t="68094" x="4824413" y="4832350"/>
          <p14:tracePt t="68102" x="4816475" y="4800600"/>
          <p14:tracePt t="68110" x="4816475" y="4760913"/>
          <p14:tracePt t="68118" x="4800600" y="4729163"/>
          <p14:tracePt t="68126" x="4784725" y="4713288"/>
          <p14:tracePt t="68135" x="4768850" y="4673600"/>
          <p14:tracePt t="68142" x="4752975" y="4641850"/>
          <p14:tracePt t="68150" x="4721225" y="4608513"/>
          <p14:tracePt t="68158" x="4687888" y="4560888"/>
          <p14:tracePt t="68167" x="4656138" y="4529138"/>
          <p14:tracePt t="68174" x="4616450" y="4497388"/>
          <p14:tracePt t="68182" x="4592638" y="4473575"/>
          <p14:tracePt t="68190" x="4560888" y="4441825"/>
          <p14:tracePt t="68198" x="4529138" y="4418013"/>
          <p14:tracePt t="68206" x="4489450" y="4386263"/>
          <p14:tracePt t="68215" x="4457700" y="4362450"/>
          <p14:tracePt t="68230" x="4402138" y="4330700"/>
          <p14:tracePt t="68238" x="4378325" y="4322763"/>
          <p14:tracePt t="68247" x="4344988" y="4306888"/>
          <p14:tracePt t="68254" x="4321175" y="4298950"/>
          <p14:tracePt t="68262" x="4289425" y="4291013"/>
          <p14:tracePt t="68271" x="4249738" y="4281488"/>
          <p14:tracePt t="68278" x="4217988" y="4281488"/>
          <p14:tracePt t="68287" x="4186238" y="4281488"/>
          <p14:tracePt t="68294" x="4146550" y="4281488"/>
          <p14:tracePt t="68302" x="4122738" y="4291013"/>
          <p14:tracePt t="68310" x="4090988" y="4298950"/>
          <p14:tracePt t="68318" x="4059238" y="4314825"/>
          <p14:tracePt t="68326" x="4027488" y="4330700"/>
          <p14:tracePt t="68334" x="3994150" y="4346575"/>
          <p14:tracePt t="68342" x="3970338" y="4370388"/>
          <p14:tracePt t="68350" x="3946525" y="4394200"/>
          <p14:tracePt t="68358" x="3914775" y="4425950"/>
          <p14:tracePt t="68366" x="3883025" y="4457700"/>
          <p14:tracePt t="68374" x="3859213" y="4489450"/>
          <p14:tracePt t="68382" x="3827463" y="4537075"/>
          <p14:tracePt t="68390" x="3795713" y="4584700"/>
          <p14:tracePt t="68398" x="3771900" y="4616450"/>
          <p14:tracePt t="68407" x="3740150" y="4657725"/>
          <p14:tracePt t="68416" x="3724275" y="4697413"/>
          <p14:tracePt t="68423" x="3708400" y="4737100"/>
          <p14:tracePt t="68431" x="3700463" y="4760913"/>
          <p14:tracePt t="68446" x="3692525" y="4800600"/>
          <p14:tracePt t="68454" x="3692525" y="4864100"/>
          <p14:tracePt t="68462" x="3692525" y="4887913"/>
          <p14:tracePt t="68470" x="3692525" y="4919663"/>
          <p14:tracePt t="68479" x="3692525" y="4943475"/>
          <p14:tracePt t="68486" x="3692525" y="4967288"/>
          <p14:tracePt t="68494" x="3700463" y="4992688"/>
          <p14:tracePt t="68502" x="3700463" y="5008563"/>
          <p14:tracePt t="68510" x="3708400" y="5032375"/>
          <p14:tracePt t="68518" x="3716338" y="5056188"/>
          <p14:tracePt t="68526" x="3716338" y="5072063"/>
          <p14:tracePt t="68535" x="3716338" y="5087938"/>
          <p14:tracePt t="68542" x="3716338" y="5095875"/>
          <p14:tracePt t="68549" x="3724275" y="5119688"/>
          <p14:tracePt t="68558" x="3724275" y="5135563"/>
          <p14:tracePt t="68566" x="3732213" y="5159375"/>
          <p14:tracePt t="68574" x="3732213" y="5167313"/>
          <p14:tracePt t="68582" x="3740150" y="5183188"/>
          <p14:tracePt t="68591" x="3756025" y="5199063"/>
          <p14:tracePt t="68599" x="3756025" y="5207000"/>
          <p14:tracePt t="68606" x="3771900" y="5222875"/>
          <p14:tracePt t="68614" x="3779838" y="5230813"/>
          <p14:tracePt t="68622" x="3795713" y="5246688"/>
          <p14:tracePt t="68630" x="3803650" y="5262563"/>
          <p14:tracePt t="68638" x="3819525" y="5286375"/>
          <p14:tracePt t="68646" x="3835400" y="5302250"/>
          <p14:tracePt t="68654" x="3843338" y="5319713"/>
          <p14:tracePt t="68662" x="3859213" y="5335588"/>
          <p14:tracePt t="68671" x="3867150" y="5351463"/>
          <p14:tracePt t="68678" x="3883025" y="5367338"/>
          <p14:tracePt t="68686" x="3898900" y="5391150"/>
          <p14:tracePt t="68694" x="3914775" y="5407025"/>
          <p14:tracePt t="68703" x="3922713" y="5422900"/>
          <p14:tracePt t="68710" x="3930650" y="5430838"/>
          <p14:tracePt t="68719" x="3938588" y="5438775"/>
          <p14:tracePt t="68726" x="3954463" y="5446713"/>
          <p14:tracePt t="68734" x="3962400" y="5454650"/>
          <p14:tracePt t="68742" x="3970338" y="5462588"/>
          <p14:tracePt t="68750" x="3978275" y="5462588"/>
          <p14:tracePt t="68759" x="3994150" y="5470525"/>
          <p14:tracePt t="68766" x="4002088" y="5478463"/>
          <p14:tracePt t="68774" x="4019550" y="5478463"/>
          <p14:tracePt t="68782" x="4035425" y="5486400"/>
          <p14:tracePt t="68790" x="4051300" y="5494338"/>
          <p14:tracePt t="68799" x="4067175" y="5502275"/>
          <p14:tracePt t="68806" x="4083050" y="5502275"/>
          <p14:tracePt t="68814" x="4106863" y="5510213"/>
          <p14:tracePt t="68822" x="4130675" y="5518150"/>
          <p14:tracePt t="68830" x="4146550" y="5518150"/>
          <p14:tracePt t="68838" x="4178300" y="5526088"/>
          <p14:tracePt t="68846" x="4217988" y="5526088"/>
          <p14:tracePt t="68854" x="4249738" y="5526088"/>
          <p14:tracePt t="68862" x="4281488" y="5526088"/>
          <p14:tracePt t="68870" x="4321175" y="5526088"/>
          <p14:tracePt t="68878" x="4352925" y="5518150"/>
          <p14:tracePt t="68887" x="4386263" y="5518150"/>
          <p14:tracePt t="68893" x="4418013" y="5502275"/>
          <p14:tracePt t="68902" x="4449763" y="5486400"/>
          <p14:tracePt t="68910" x="4481513" y="5470525"/>
          <p14:tracePt t="68920" x="4529138" y="5446713"/>
          <p14:tracePt t="68927" x="4545013" y="5430838"/>
          <p14:tracePt t="68935" x="4576763" y="5414963"/>
          <p14:tracePt t="68942" x="4600575" y="5391150"/>
          <p14:tracePt t="68950" x="4632325" y="5367338"/>
          <p14:tracePt t="68958" x="4664075" y="5343525"/>
          <p14:tracePt t="68967" x="4695825" y="5319713"/>
          <p14:tracePt t="68975" x="4713288" y="5294313"/>
          <p14:tracePt t="68983" x="4737100" y="5270500"/>
          <p14:tracePt t="68991" x="4752975" y="5238750"/>
          <p14:tracePt t="68998" x="4776788" y="5207000"/>
          <p14:tracePt t="69005" x="4808538" y="5167313"/>
          <p14:tracePt t="69013" x="4840288" y="5127625"/>
          <p14:tracePt t="69023" x="4864100" y="5080000"/>
          <p14:tracePt t="69029" x="4887913" y="5032375"/>
          <p14:tracePt t="69039" x="4911725" y="4992688"/>
          <p14:tracePt t="69046" x="4927600" y="4943475"/>
          <p14:tracePt t="69054" x="4943475" y="4895850"/>
          <p14:tracePt t="69062" x="4951413" y="4856163"/>
          <p14:tracePt t="69071" x="4959350" y="4808538"/>
          <p14:tracePt t="69078" x="4959350" y="4768850"/>
          <p14:tracePt t="69086" x="4959350" y="4737100"/>
          <p14:tracePt t="69094" x="4951413" y="4697413"/>
          <p14:tracePt t="69103" x="4943475" y="4665663"/>
          <p14:tracePt t="69110" x="4927600" y="4624388"/>
          <p14:tracePt t="69119" x="4911725" y="4592638"/>
          <p14:tracePt t="69126" x="4887913" y="4552950"/>
          <p14:tracePt t="69134" x="4872038" y="4529138"/>
          <p14:tracePt t="69142" x="4848225" y="4505325"/>
          <p14:tracePt t="69151" x="4832350" y="4489450"/>
          <p14:tracePt t="69157" x="4800600" y="4457700"/>
          <p14:tracePt t="69165" x="4768850" y="4441825"/>
          <p14:tracePt t="69173" x="4752975" y="4433888"/>
          <p14:tracePt t="69182" x="4721225" y="4418013"/>
          <p14:tracePt t="69190" x="4695825" y="4410075"/>
          <p14:tracePt t="69198" x="4664075" y="4410075"/>
          <p14:tracePt t="69206" x="4632325" y="4410075"/>
          <p14:tracePt t="69214" x="4600575" y="4410075"/>
          <p14:tracePt t="69222" x="4560888" y="4418013"/>
          <p14:tracePt t="69229" x="4529138" y="4418013"/>
          <p14:tracePt t="69238" x="4489450" y="4425950"/>
          <p14:tracePt t="69246" x="4465638" y="4433888"/>
          <p14:tracePt t="69254" x="4449763" y="4441825"/>
          <p14:tracePt t="69262" x="4433888" y="4441825"/>
          <p14:tracePt t="69270" x="4418013" y="4449763"/>
          <p14:tracePt t="69278" x="4402138" y="4457700"/>
          <p14:tracePt t="69287" x="4394200" y="4465638"/>
          <p14:tracePt t="69294" x="4378325" y="4473575"/>
          <p14:tracePt t="69302" x="4370388" y="4481513"/>
          <p14:tracePt t="69310" x="4362450" y="4497388"/>
          <p14:tracePt t="69318" x="4352925" y="4505325"/>
          <p14:tracePt t="69327" x="4344988" y="4521200"/>
          <p14:tracePt t="69334" x="4344988" y="4545013"/>
          <p14:tracePt t="69344" x="4337050" y="4568825"/>
          <p14:tracePt t="69350" x="4321175" y="4600575"/>
          <p14:tracePt t="69358" x="4321175" y="4624388"/>
          <p14:tracePt t="69366" x="4305300" y="4665663"/>
          <p14:tracePt t="69374" x="4297363" y="4681538"/>
          <p14:tracePt t="69382" x="4281488" y="4713288"/>
          <p14:tracePt t="69390" x="4273550" y="4745038"/>
          <p14:tracePt t="69398" x="4257675" y="4776788"/>
          <p14:tracePt t="69407" x="4241800" y="4816475"/>
          <p14:tracePt t="69414" x="4233863" y="4832350"/>
          <p14:tracePt t="69422" x="4217988" y="4864100"/>
          <p14:tracePt t="69430" x="4202113" y="4887913"/>
          <p14:tracePt t="69438" x="4202113" y="4911725"/>
          <p14:tracePt t="69446" x="4194175" y="4943475"/>
          <p14:tracePt t="69454" x="4186238" y="4976813"/>
          <p14:tracePt t="69463" x="4170363" y="5008563"/>
          <p14:tracePt t="69471" x="4170363" y="5024438"/>
          <p14:tracePt t="69478" x="4154488" y="5064125"/>
          <p14:tracePt t="69487" x="4154488" y="5087938"/>
          <p14:tracePt t="69494" x="4146550" y="5111750"/>
          <p14:tracePt t="69503" x="4146550" y="5127625"/>
          <p14:tracePt t="69509" x="4146550" y="5143500"/>
          <p14:tracePt t="69518" x="4146550" y="5151438"/>
          <p14:tracePt t="69527" x="4146550" y="5167313"/>
          <p14:tracePt t="69534" x="4146550" y="5175250"/>
          <p14:tracePt t="69551" x="4146550" y="5183188"/>
          <p14:tracePt t="69575" x="4146550" y="5191125"/>
          <p14:tracePt t="69582" x="4146550" y="5199063"/>
          <p14:tracePt t="69598" x="4154488" y="5207000"/>
          <p14:tracePt t="69606" x="4162425" y="5207000"/>
          <p14:tracePt t="69613" x="4162425" y="5214938"/>
          <p14:tracePt t="69622" x="4170363" y="5214938"/>
          <p14:tracePt t="69630" x="4178300" y="5222875"/>
          <p14:tracePt t="69646" x="4194175" y="5222875"/>
          <p14:tracePt t="69655" x="4202113" y="5222875"/>
          <p14:tracePt t="69662" x="4210050" y="5222875"/>
          <p14:tracePt t="69670" x="4225925" y="5222875"/>
          <p14:tracePt t="69678" x="4241800" y="5222875"/>
          <p14:tracePt t="69686" x="4257675" y="5222875"/>
          <p14:tracePt t="69694" x="4265613" y="5222875"/>
          <p14:tracePt t="69702" x="4289425" y="5222875"/>
          <p14:tracePt t="69710" x="4305300" y="5214938"/>
          <p14:tracePt t="69720" x="4313238" y="5214938"/>
          <p14:tracePt t="69727" x="4321175" y="5214938"/>
          <p14:tracePt t="69735" x="4329113" y="5214938"/>
          <p14:tracePt t="69750" x="4337050" y="5207000"/>
          <p14:tracePt t="69774" x="4344988" y="5199063"/>
          <p14:tracePt t="69782" x="4344988" y="5183188"/>
          <p14:tracePt t="69790" x="4344988" y="5167313"/>
          <p14:tracePt t="69798" x="4337050" y="5127625"/>
          <p14:tracePt t="69806" x="4329113" y="5087938"/>
          <p14:tracePt t="69814" x="4313238" y="5056188"/>
          <p14:tracePt t="69823" x="4297363" y="5016500"/>
          <p14:tracePt t="69830" x="4281488" y="4984750"/>
          <p14:tracePt t="69838" x="4273550" y="4959350"/>
          <p14:tracePt t="69846" x="4273550" y="4943475"/>
          <p14:tracePt t="69854" x="4265613" y="4911725"/>
          <p14:tracePt t="69863" x="4265613" y="4895850"/>
          <p14:tracePt t="69870" x="4265613" y="4879975"/>
          <p14:tracePt t="69878" x="4265613" y="4864100"/>
          <p14:tracePt t="69888" x="4265613" y="4856163"/>
          <p14:tracePt t="69894" x="4265613" y="4840288"/>
          <p14:tracePt t="69902" x="4257675" y="4824413"/>
          <p14:tracePt t="69919" x="4257675" y="4808538"/>
          <p14:tracePt t="69983" x="4249738" y="4800600"/>
          <p14:tracePt t="70023" x="4241800" y="4800600"/>
          <p14:tracePt t="70030" x="4233863" y="4800600"/>
          <p14:tracePt t="70038" x="4225925" y="4800600"/>
          <p14:tracePt t="70047" x="4210050" y="4800600"/>
          <p14:tracePt t="70056" x="4202113" y="4808538"/>
          <p14:tracePt t="70062" x="4186238" y="4808538"/>
          <p14:tracePt t="70071" x="4178300" y="4816475"/>
          <p14:tracePt t="70079" x="4162425" y="4824413"/>
          <p14:tracePt t="70088" x="4146550" y="4832350"/>
          <p14:tracePt t="70094" x="4130675" y="4856163"/>
          <p14:tracePt t="70102" x="4114800" y="4879975"/>
          <p14:tracePt t="70110" x="4098925" y="4911725"/>
          <p14:tracePt t="70118" x="4083050" y="4935538"/>
          <p14:tracePt t="70126" x="4075113" y="4967288"/>
          <p14:tracePt t="70135" x="4059238" y="5008563"/>
          <p14:tracePt t="70151" x="4043363" y="5040313"/>
          <p14:tracePt t="70159" x="4035425" y="5095875"/>
          <p14:tracePt t="70166" x="4027488" y="5119688"/>
          <p14:tracePt t="70173" x="4027488" y="5143500"/>
          <p14:tracePt t="70182" x="4027488" y="5159375"/>
          <p14:tracePt t="70190" x="4027488" y="5175250"/>
          <p14:tracePt t="70198" x="4027488" y="5183188"/>
          <p14:tracePt t="70206" x="4035425" y="5191125"/>
          <p14:tracePt t="70214" x="4035425" y="5199063"/>
          <p14:tracePt t="70222" x="4051300" y="5207000"/>
          <p14:tracePt t="70230" x="4059238" y="5214938"/>
          <p14:tracePt t="70239" x="4083050" y="5222875"/>
          <p14:tracePt t="70246" x="4106863" y="5230813"/>
          <p14:tracePt t="70255" x="4122738" y="5230813"/>
          <p14:tracePt t="70262" x="4162425" y="5230813"/>
          <p14:tracePt t="70270" x="4186238" y="5230813"/>
          <p14:tracePt t="70278" x="4210050" y="5230813"/>
          <p14:tracePt t="70287" x="4233863" y="5222875"/>
          <p14:tracePt t="70294" x="4257675" y="5222875"/>
          <p14:tracePt t="70303" x="4289425" y="5214938"/>
          <p14:tracePt t="70310" x="4313238" y="5207000"/>
          <p14:tracePt t="70318" x="4337050" y="5207000"/>
          <p14:tracePt t="70325" x="4370388" y="5199063"/>
          <p14:tracePt t="70334" x="4386263" y="5191125"/>
          <p14:tracePt t="70342" x="4425950" y="5175250"/>
          <p14:tracePt t="70350" x="4433888" y="5167313"/>
          <p14:tracePt t="70358" x="4449763" y="5151438"/>
          <p14:tracePt t="70366" x="4473575" y="5127625"/>
          <p14:tracePt t="70374" x="4481513" y="5103813"/>
          <p14:tracePt t="70382" x="4489450" y="5080000"/>
          <p14:tracePt t="70390" x="4489450" y="5048250"/>
          <p14:tracePt t="70398" x="4489450" y="5016500"/>
          <p14:tracePt t="70406" x="4489450" y="4984750"/>
          <p14:tracePt t="70413" x="4473575" y="4943475"/>
          <p14:tracePt t="70422" x="4457700" y="4895850"/>
          <p14:tracePt t="70432" x="4441825" y="4864100"/>
          <p14:tracePt t="70438" x="4425950" y="4832350"/>
          <p14:tracePt t="70445" x="4410075" y="4816475"/>
          <p14:tracePt t="70455" x="4402138" y="4800600"/>
          <p14:tracePt t="70462" x="4378325" y="4768850"/>
          <p14:tracePt t="70471" x="4362450" y="4752975"/>
          <p14:tracePt t="70479" x="4344988" y="4737100"/>
          <p14:tracePt t="70487" x="4329113" y="4721225"/>
          <p14:tracePt t="70493" x="4321175" y="4713288"/>
          <p14:tracePt t="70504" x="4313238" y="4705350"/>
          <p14:tracePt t="70510" x="4297363" y="4689475"/>
          <p14:tracePt t="70519" x="4289425" y="4689475"/>
          <p14:tracePt t="70526" x="4273550" y="4689475"/>
          <p14:tracePt t="70534" x="4265613" y="4689475"/>
          <p14:tracePt t="70542" x="4257675" y="4689475"/>
          <p14:tracePt t="70549" x="4241800" y="4689475"/>
          <p14:tracePt t="70558" x="4225925" y="4689475"/>
          <p14:tracePt t="70565" x="4210050" y="4689475"/>
          <p14:tracePt t="70574" x="4186238" y="4697413"/>
          <p14:tracePt t="70581" x="4170363" y="4697413"/>
          <p14:tracePt t="70590" x="4154488" y="4705350"/>
          <p14:tracePt t="70598" x="4122738" y="4713288"/>
          <p14:tracePt t="70607" x="4106863" y="4721225"/>
          <p14:tracePt t="70614" x="4083050" y="4737100"/>
          <p14:tracePt t="70622" x="4067175" y="4752975"/>
          <p14:tracePt t="70630" x="4059238" y="4768850"/>
          <p14:tracePt t="70637" x="4051300" y="4784725"/>
          <p14:tracePt t="70646" x="4035425" y="4800600"/>
          <p14:tracePt t="70654" x="4027488" y="4824413"/>
          <p14:tracePt t="70662" x="4019550" y="4840288"/>
          <p14:tracePt t="70670" x="4019550" y="4864100"/>
          <p14:tracePt t="70678" x="4011613" y="4887913"/>
          <p14:tracePt t="70687" x="4011613" y="4911725"/>
          <p14:tracePt t="70695" x="4011613" y="4943475"/>
          <p14:tracePt t="70703" x="4011613" y="4959350"/>
          <p14:tracePt t="70710" x="4011613" y="4984750"/>
          <p14:tracePt t="70719" x="4011613" y="5000625"/>
          <p14:tracePt t="70726" x="4011613" y="5016500"/>
          <p14:tracePt t="70735" x="4019550" y="5032375"/>
          <p14:tracePt t="70742" x="4027488" y="5048250"/>
          <p14:tracePt t="70750" x="4035425" y="5064125"/>
          <p14:tracePt t="70758" x="4051300" y="5072063"/>
          <p14:tracePt t="70766" x="4059238" y="5080000"/>
          <p14:tracePt t="70774" x="4075113" y="5080000"/>
          <p14:tracePt t="70783" x="4090988" y="5080000"/>
          <p14:tracePt t="70790" x="4106863" y="5080000"/>
          <p14:tracePt t="70799" x="4130675" y="5080000"/>
          <p14:tracePt t="70807" x="4146550" y="5080000"/>
          <p14:tracePt t="70815" x="4170363" y="5072063"/>
          <p14:tracePt t="70823" x="4186238" y="5072063"/>
          <p14:tracePt t="70831" x="4217988" y="5064125"/>
          <p14:tracePt t="70838" x="4249738" y="5056188"/>
          <p14:tracePt t="70846" x="4265613" y="5056188"/>
          <p14:tracePt t="70853" x="4281488" y="5048250"/>
          <p14:tracePt t="70861" x="4305300" y="5032375"/>
          <p14:tracePt t="70870" x="4321175" y="5024438"/>
          <p14:tracePt t="70878" x="4344988" y="5000625"/>
          <p14:tracePt t="70888" x="4370388" y="4967288"/>
          <p14:tracePt t="70894" x="4378325" y="4951413"/>
          <p14:tracePt t="70903" x="4394200" y="4919663"/>
          <p14:tracePt t="70910" x="4394200" y="4879975"/>
          <p14:tracePt t="70918" x="4394200" y="4856163"/>
          <p14:tracePt t="70926" x="4394200" y="4832350"/>
          <p14:tracePt t="70935" x="4394200" y="4808538"/>
          <p14:tracePt t="70943" x="4394200" y="4776788"/>
          <p14:tracePt t="70950" x="4386263" y="4760913"/>
          <p14:tracePt t="70958" x="4378325" y="4745038"/>
          <p14:tracePt t="70967" x="4370388" y="4745038"/>
          <p14:tracePt t="70975" x="4352925" y="4721225"/>
          <p14:tracePt t="70983" x="4344988" y="4721225"/>
          <p14:tracePt t="70990" x="4337050" y="4713288"/>
          <p14:tracePt t="70998" x="4329113" y="4705350"/>
          <p14:tracePt t="71007" x="4321175" y="4697413"/>
          <p14:tracePt t="71014" x="4313238" y="4697413"/>
          <p14:tracePt t="71022" x="4297363" y="4697413"/>
          <p14:tracePt t="71038" x="4289425" y="4697413"/>
          <p14:tracePt t="71046" x="4281488" y="4697413"/>
          <p14:tracePt t="71054" x="4273550" y="4697413"/>
          <p14:tracePt t="71063" x="4265613" y="4697413"/>
          <p14:tracePt t="71070" x="4257675" y="4697413"/>
          <p14:tracePt t="71078" x="4241800" y="4697413"/>
          <p14:tracePt t="71086" x="4225925" y="4697413"/>
          <p14:tracePt t="71094" x="4210050" y="4697413"/>
          <p14:tracePt t="71103" x="4202113" y="4705350"/>
          <p14:tracePt t="71111" x="4186238" y="4705350"/>
          <p14:tracePt t="71119" x="4170363" y="4721225"/>
          <p14:tracePt t="71127" x="4154488" y="4721225"/>
          <p14:tracePt t="71134" x="4138613" y="4737100"/>
          <p14:tracePt t="71142" x="4122738" y="4745038"/>
          <p14:tracePt t="71150" x="4106863" y="4760913"/>
          <p14:tracePt t="71158" x="4106863" y="4768850"/>
          <p14:tracePt t="71167" x="4090988" y="4800600"/>
          <p14:tracePt t="71175" x="4083050" y="4824413"/>
          <p14:tracePt t="71183" x="4083050" y="4840288"/>
          <p14:tracePt t="71190" x="4075113" y="4864100"/>
          <p14:tracePt t="71198" x="4075113" y="4879975"/>
          <p14:tracePt t="71207" x="4075113" y="4911725"/>
          <p14:tracePt t="71214" x="4075113" y="4935538"/>
          <p14:tracePt t="71223" x="4083050" y="4959350"/>
          <p14:tracePt t="71230" x="4090988" y="4984750"/>
          <p14:tracePt t="71238" x="4098925" y="5000625"/>
          <p14:tracePt t="71246" x="4106863" y="5016500"/>
          <p14:tracePt t="71254" x="4114800" y="5032375"/>
          <p14:tracePt t="71261" x="4130675" y="5048250"/>
          <p14:tracePt t="71270" x="4138613" y="5056188"/>
          <p14:tracePt t="71279" x="4146550" y="5064125"/>
          <p14:tracePt t="71287" x="4154488" y="5064125"/>
          <p14:tracePt t="71295" x="4162425" y="5064125"/>
          <p14:tracePt t="71302" x="4170363" y="5064125"/>
          <p14:tracePt t="71310" x="4178300" y="5064125"/>
          <p14:tracePt t="71319" x="4186238" y="5064125"/>
          <p14:tracePt t="71326" x="4202113" y="5064125"/>
          <p14:tracePt t="71335" x="4217988" y="5064125"/>
          <p14:tracePt t="71342" x="4233863" y="5064125"/>
          <p14:tracePt t="71350" x="4249738" y="5064125"/>
          <p14:tracePt t="71359" x="4265613" y="5056188"/>
          <p14:tracePt t="71367" x="4281488" y="5056188"/>
          <p14:tracePt t="71376" x="4297363" y="5048250"/>
          <p14:tracePt t="71383" x="4313238" y="5032375"/>
          <p14:tracePt t="71391" x="4321175" y="5024438"/>
          <p14:tracePt t="71400" x="4337050" y="5016500"/>
          <p14:tracePt t="71407" x="4344988" y="4992688"/>
          <p14:tracePt t="71414" x="4362450" y="4967288"/>
          <p14:tracePt t="71422" x="4370388" y="4951413"/>
          <p14:tracePt t="71430" x="4378325" y="4935538"/>
          <p14:tracePt t="71438" x="4386263" y="4903788"/>
          <p14:tracePt t="71447" x="4394200" y="4879975"/>
          <p14:tracePt t="71455" x="4394200" y="4856163"/>
          <p14:tracePt t="71463" x="4394200" y="4832350"/>
          <p14:tracePt t="71470" x="4394200" y="4808538"/>
          <p14:tracePt t="71478" x="4386263" y="4800600"/>
          <p14:tracePt t="71486" x="4378325" y="4784725"/>
          <p14:tracePt t="71494" x="4370388" y="4768850"/>
          <p14:tracePt t="71504" x="4362450" y="4760913"/>
          <p14:tracePt t="71511" x="4352925" y="4752975"/>
          <p14:tracePt t="71520" x="4344988" y="4745038"/>
          <p14:tracePt t="71535" x="4337050" y="4745038"/>
          <p14:tracePt t="71542" x="4329113" y="4737100"/>
          <p14:tracePt t="71558" x="4313238" y="4737100"/>
          <p14:tracePt t="71575" x="4305300" y="4737100"/>
          <p14:tracePt t="71591" x="4297363" y="4745038"/>
          <p14:tracePt t="71598" x="4281488" y="4745038"/>
          <p14:tracePt t="71623" x="4273550" y="4752975"/>
          <p14:tracePt t="71632" x="4265613" y="4768850"/>
          <p14:tracePt t="71638" x="4249738" y="4776788"/>
          <p14:tracePt t="71646" x="4249738" y="4792663"/>
          <p14:tracePt t="71654" x="4241800" y="4808538"/>
          <p14:tracePt t="71662" x="4241800" y="4832350"/>
          <p14:tracePt t="71680" x="4241800" y="4848225"/>
          <p14:tracePt t="71686" x="4241800" y="4864100"/>
          <p14:tracePt t="71695" x="4241800" y="4879975"/>
          <p14:tracePt t="71702" x="4257675" y="4911725"/>
          <p14:tracePt t="71710" x="4257675" y="4919663"/>
          <p14:tracePt t="71719" x="4265613" y="4935538"/>
          <p14:tracePt t="71726" x="4265613" y="4943475"/>
          <p14:tracePt t="71736" x="4273550" y="4951413"/>
          <p14:tracePt t="71743" x="4281488" y="4967288"/>
          <p14:tracePt t="71752" x="4289425" y="4976813"/>
          <p14:tracePt t="71758" x="4297363" y="4984750"/>
          <p14:tracePt t="71766" x="4313238" y="4992688"/>
          <p14:tracePt t="71774" x="4321175" y="5000625"/>
          <p14:tracePt t="71791" x="4337050" y="5008563"/>
          <p14:tracePt t="71797" x="4352925" y="5008563"/>
          <p14:tracePt t="71806" x="4362450" y="5008563"/>
          <p14:tracePt t="71815" x="4378325" y="5008563"/>
          <p14:tracePt t="71823" x="4394200" y="5008563"/>
          <p14:tracePt t="71830" x="4402138" y="5008563"/>
          <p14:tracePt t="71838" x="4418013" y="5008563"/>
          <p14:tracePt t="71847" x="4425950" y="5008563"/>
          <p14:tracePt t="71855" x="4433888" y="5008563"/>
          <p14:tracePt t="71863" x="4441825" y="5008563"/>
          <p14:tracePt t="71878" x="4449763" y="5008563"/>
          <p14:tracePt t="71900" x="4465638" y="5008563"/>
          <p14:tracePt t="72823" x="4465638" y="5000625"/>
          <p14:tracePt t="72839" x="4465638" y="4984750"/>
          <p14:tracePt t="72846" x="4457700" y="4959350"/>
          <p14:tracePt t="72854" x="4441825" y="4927600"/>
          <p14:tracePt t="72863" x="4441825" y="4911725"/>
          <p14:tracePt t="72870" x="4418013" y="4872038"/>
          <p14:tracePt t="72878" x="4402138" y="4840288"/>
          <p14:tracePt t="72887" x="4386263" y="4808538"/>
          <p14:tracePt t="72900" x="4370388" y="4784725"/>
          <p14:tracePt t="72903" x="4370388" y="4760913"/>
          <p14:tracePt t="72910" x="4362450" y="4745038"/>
          <p14:tracePt t="72919" x="4352925" y="4737100"/>
          <p14:tracePt t="72926" x="4352925" y="4721225"/>
          <p14:tracePt t="72944" x="4352925" y="4705350"/>
          <p14:tracePt t="73022" x="4344988" y="4705350"/>
          <p14:tracePt t="73039" x="4337050" y="4713288"/>
          <p14:tracePt t="73047" x="4329113" y="4713288"/>
          <p14:tracePt t="73055" x="4313238" y="4729163"/>
          <p14:tracePt t="73063" x="4305300" y="4752975"/>
          <p14:tracePt t="73071" x="4297363" y="4768850"/>
          <p14:tracePt t="73077" x="4281488" y="4792663"/>
          <p14:tracePt t="73086" x="4273550" y="4824413"/>
          <p14:tracePt t="73094" x="4265613" y="4848225"/>
          <p14:tracePt t="73103" x="4257675" y="4872038"/>
          <p14:tracePt t="73111" x="4249738" y="4919663"/>
          <p14:tracePt t="73120" x="4241800" y="4935538"/>
          <p14:tracePt t="73127" x="4249738" y="4967288"/>
          <p14:tracePt t="73135" x="4249738" y="4992688"/>
          <p14:tracePt t="73142" x="4249738" y="5008563"/>
          <p14:tracePt t="73150" x="4257675" y="5040313"/>
          <p14:tracePt t="73159" x="4257675" y="5056188"/>
          <p14:tracePt t="73167" x="4273550" y="5087938"/>
          <p14:tracePt t="73175" x="4281488" y="5111750"/>
          <p14:tracePt t="73183" x="4297363" y="5127625"/>
          <p14:tracePt t="73190" x="4321175" y="5159375"/>
          <p14:tracePt t="73197" x="4329113" y="5175250"/>
          <p14:tracePt t="73206" x="4362450" y="5199063"/>
          <p14:tracePt t="73214" x="4394200" y="5222875"/>
          <p14:tracePt t="73222" x="4418013" y="5230813"/>
          <p14:tracePt t="73231" x="4449763" y="5246688"/>
          <p14:tracePt t="73239" x="4465638" y="5246688"/>
          <p14:tracePt t="73247" x="4497388" y="5246688"/>
          <p14:tracePt t="73254" x="4529138" y="5246688"/>
          <p14:tracePt t="73261" x="4545013" y="5246688"/>
          <p14:tracePt t="73270" x="4576763" y="5238750"/>
          <p14:tracePt t="73279" x="4608513" y="5222875"/>
          <p14:tracePt t="73287" x="4632325" y="5207000"/>
          <p14:tracePt t="73295" x="4656138" y="5183188"/>
          <p14:tracePt t="73302" x="4672013" y="5151438"/>
          <p14:tracePt t="73310" x="4687888" y="5111750"/>
          <p14:tracePt t="73319" x="4705350" y="5080000"/>
          <p14:tracePt t="73327" x="4713288" y="5032375"/>
          <p14:tracePt t="73335" x="4713288" y="4984750"/>
          <p14:tracePt t="73343" x="4713288" y="4927600"/>
          <p14:tracePt t="73352" x="4695825" y="4887913"/>
          <p14:tracePt t="73358" x="4687888" y="4840288"/>
          <p14:tracePt t="73366" x="4664075" y="4808538"/>
          <p14:tracePt t="73374" x="4648200" y="4776788"/>
          <p14:tracePt t="73384" x="4632325" y="4745038"/>
          <p14:tracePt t="73392" x="4616450" y="4721225"/>
          <p14:tracePt t="73400" x="4600575" y="4705350"/>
          <p14:tracePt t="73412" x="4584700" y="4697413"/>
          <p14:tracePt t="73414" x="4584700" y="4681538"/>
          <p14:tracePt t="73422" x="4568825" y="4681538"/>
          <p14:tracePt t="73431" x="4560888" y="4673600"/>
          <p14:tracePt t="73439" x="4552950" y="4665663"/>
          <p14:tracePt t="73447" x="4537075" y="4665663"/>
          <p14:tracePt t="73455" x="4529138" y="4665663"/>
          <p14:tracePt t="73463" x="4513263" y="4657725"/>
          <p14:tracePt t="73471" x="4505325" y="4649788"/>
          <p14:tracePt t="73478" x="4481513" y="4649788"/>
          <p14:tracePt t="73485" x="4449763" y="4641850"/>
          <p14:tracePt t="73494" x="4433888" y="4641850"/>
          <p14:tracePt t="73503" x="4402138" y="4641850"/>
          <p14:tracePt t="73510" x="4362450" y="4641850"/>
          <p14:tracePt t="73519" x="4329113" y="4657725"/>
          <p14:tracePt t="73527" x="4297363" y="4665663"/>
          <p14:tracePt t="73535" x="4273550" y="4681538"/>
          <p14:tracePt t="73542" x="4249738" y="4697413"/>
          <p14:tracePt t="73551" x="4225925" y="4713288"/>
          <p14:tracePt t="73559" x="4202113" y="4729163"/>
          <p14:tracePt t="73568" x="4170363" y="4752975"/>
          <p14:tracePt t="73575" x="4154488" y="4776788"/>
          <p14:tracePt t="73584" x="4130675" y="4808538"/>
          <p14:tracePt t="73590" x="4122738" y="4832350"/>
          <p14:tracePt t="73598" x="4106863" y="4856163"/>
          <p14:tracePt t="73605" x="4090988" y="4887913"/>
          <p14:tracePt t="73615" x="4090988" y="4919663"/>
          <p14:tracePt t="73623" x="4083050" y="4959350"/>
          <p14:tracePt t="73632" x="4083050" y="4992688"/>
          <p14:tracePt t="73639" x="4083050" y="5024438"/>
          <p14:tracePt t="73647" x="4090988" y="5040313"/>
          <p14:tracePt t="73655" x="4098925" y="5072063"/>
          <p14:tracePt t="73663" x="4122738" y="5095875"/>
          <p14:tracePt t="73671" x="4138613" y="5111750"/>
          <p14:tracePt t="73679" x="4154488" y="5119688"/>
          <p14:tracePt t="73687" x="4178300" y="5135563"/>
          <p14:tracePt t="73696" x="4202113" y="5143500"/>
          <p14:tracePt t="73703" x="4217988" y="5159375"/>
          <p14:tracePt t="73710" x="4233863" y="5159375"/>
          <p14:tracePt t="73718" x="4249738" y="5159375"/>
          <p14:tracePt t="73727" x="4265613" y="5167313"/>
          <p14:tracePt t="73735" x="4289425" y="5167313"/>
          <p14:tracePt t="73743" x="4305300" y="5167313"/>
          <p14:tracePt t="73751" x="4321175" y="5167313"/>
          <p14:tracePt t="73760" x="4337050" y="5167313"/>
          <p14:tracePt t="73768" x="4352925" y="5167313"/>
          <p14:tracePt t="73775" x="4378325" y="5167313"/>
          <p14:tracePt t="73784" x="4394200" y="5167313"/>
          <p14:tracePt t="73791" x="4410075" y="5167313"/>
          <p14:tracePt t="73799" x="4433888" y="5159375"/>
          <p14:tracePt t="73807" x="4457700" y="5143500"/>
          <p14:tracePt t="73816" x="4481513" y="5127625"/>
          <p14:tracePt t="73821" x="4513263" y="5103813"/>
          <p14:tracePt t="73830" x="4521200" y="5080000"/>
          <p14:tracePt t="73838" x="4545013" y="5056188"/>
          <p14:tracePt t="73847" x="4560888" y="5016500"/>
          <p14:tracePt t="73855" x="4576763" y="4976813"/>
          <p14:tracePt t="73863" x="4576763" y="4943475"/>
          <p14:tracePt t="73871" x="4592638" y="4895850"/>
          <p14:tracePt t="73878" x="4592638" y="4864100"/>
          <p14:tracePt t="73887" x="4592638" y="4840288"/>
          <p14:tracePt t="73893" x="4592638" y="4808538"/>
          <p14:tracePt t="73903" x="4592638" y="4776788"/>
          <p14:tracePt t="73911" x="4584700" y="4745038"/>
          <p14:tracePt t="73920" x="4576763" y="4721225"/>
          <p14:tracePt t="73934" x="4552950" y="4673600"/>
          <p14:tracePt t="73942" x="4545013" y="4649788"/>
          <p14:tracePt t="73950" x="4537075" y="4624388"/>
          <p14:tracePt t="73959" x="4529138" y="4608513"/>
          <p14:tracePt t="73968" x="4521200" y="4576763"/>
          <p14:tracePt t="73974" x="4505325" y="4560888"/>
          <p14:tracePt t="73983" x="4497388" y="4537075"/>
          <p14:tracePt t="73991" x="4489450" y="4521200"/>
          <p14:tracePt t="73998" x="4481513" y="4513263"/>
          <p14:tracePt t="74006" x="4473575" y="4497388"/>
          <p14:tracePt t="74015" x="4465638" y="4489450"/>
          <p14:tracePt t="74023" x="4457700" y="4481513"/>
          <p14:tracePt t="74031" x="4449763" y="4473575"/>
          <p14:tracePt t="74039" x="4441825" y="4465638"/>
          <p14:tracePt t="74046" x="4425950" y="4457700"/>
          <p14:tracePt t="74054" x="4410075" y="4449763"/>
          <p14:tracePt t="74063" x="4402138" y="4449763"/>
          <p14:tracePt t="74070" x="4378325" y="4441825"/>
          <p14:tracePt t="74079" x="4344988" y="4441825"/>
          <p14:tracePt t="74087" x="4329113" y="4449763"/>
          <p14:tracePt t="74095" x="4297363" y="4465638"/>
          <p14:tracePt t="74103" x="4265613" y="4481513"/>
          <p14:tracePt t="74109" x="4241800" y="4497388"/>
          <p14:tracePt t="74119" x="4217988" y="4513263"/>
          <p14:tracePt t="74127" x="4186238" y="4545013"/>
          <p14:tracePt t="74136" x="4154488" y="4576763"/>
          <p14:tracePt t="74143" x="4138613" y="4608513"/>
          <p14:tracePt t="74152" x="4130675" y="4624388"/>
          <p14:tracePt t="74159" x="4130675" y="4641850"/>
          <p14:tracePt t="74166" x="4122738" y="4665663"/>
          <p14:tracePt t="74174" x="4122738" y="4689475"/>
          <p14:tracePt t="74184" x="4122738" y="4713288"/>
          <p14:tracePt t="74191" x="4130675" y="4729163"/>
          <p14:tracePt t="74200" x="4138613" y="4745038"/>
          <p14:tracePt t="74207" x="4146550" y="4760913"/>
          <p14:tracePt t="74215" x="4162425" y="4776788"/>
          <p14:tracePt t="74222" x="4186238" y="4800600"/>
          <p14:tracePt t="74229" x="4202113" y="4824413"/>
          <p14:tracePt t="74237" x="4225925" y="4856163"/>
          <p14:tracePt t="74247" x="4241800" y="4864100"/>
          <p14:tracePt t="74255" x="4265613" y="4895850"/>
          <p14:tracePt t="74263" x="4281488" y="4911725"/>
          <p14:tracePt t="74271" x="4297363" y="4927600"/>
          <p14:tracePt t="74279" x="4313238" y="4943475"/>
          <p14:tracePt t="74286" x="4321175" y="4943475"/>
          <p14:tracePt t="74295" x="4329113" y="4951413"/>
          <p14:tracePt t="74303" x="4337050" y="4951413"/>
          <p14:tracePt t="74311" x="4344988" y="4959350"/>
          <p14:tracePt t="74319" x="4352925" y="4959350"/>
          <p14:tracePt t="74327" x="4370388" y="4959350"/>
          <p14:tracePt t="74335" x="4394200" y="4959350"/>
          <p14:tracePt t="74342" x="4402138" y="4951413"/>
          <p14:tracePt t="74351" x="4418013" y="4951413"/>
          <p14:tracePt t="74359" x="4457700" y="4943475"/>
          <p14:tracePt t="74368" x="4505325" y="4935538"/>
          <p14:tracePt t="74375" x="4529138" y="4927600"/>
          <p14:tracePt t="74383" x="4537075" y="4927600"/>
          <p14:tracePt t="74389" x="4552950" y="4919663"/>
          <p14:tracePt t="74398" x="4560888" y="4919663"/>
          <p14:tracePt t="74406" x="4584700" y="4903788"/>
          <p14:tracePt t="74415" x="4592638" y="4895850"/>
          <p14:tracePt t="74423" x="4616450" y="4872038"/>
          <p14:tracePt t="74432" x="4632325" y="4856163"/>
          <p14:tracePt t="74439" x="4656138" y="4832350"/>
          <p14:tracePt t="74445" x="4672013" y="4800600"/>
          <p14:tracePt t="74454" x="4687888" y="4768850"/>
          <p14:tracePt t="74462" x="4695825" y="4737100"/>
          <p14:tracePt t="74471" x="4695825" y="4705350"/>
          <p14:tracePt t="74479" x="4695825" y="4673600"/>
          <p14:tracePt t="74487" x="4695825" y="4641850"/>
          <p14:tracePt t="74495" x="4687888" y="4592638"/>
          <p14:tracePt t="74503" x="4679950" y="4560888"/>
          <p14:tracePt t="74511" x="4664075" y="4529138"/>
          <p14:tracePt t="74520" x="4648200" y="4497388"/>
          <p14:tracePt t="74527" x="4624388" y="4465638"/>
          <p14:tracePt t="74535" x="4608513" y="4441825"/>
          <p14:tracePt t="74543" x="4592638" y="4410075"/>
          <p14:tracePt t="74552" x="4568825" y="4378325"/>
          <p14:tracePt t="74559" x="4552950" y="4354513"/>
          <p14:tracePt t="74567" x="4529138" y="4330700"/>
          <p14:tracePt t="74574" x="4521200" y="4314825"/>
          <p14:tracePt t="74583" x="4513263" y="4291013"/>
          <p14:tracePt t="74591" x="4497388" y="4281488"/>
          <p14:tracePt t="74600" x="4489450" y="4265613"/>
          <p14:tracePt t="74608" x="4481513" y="4257675"/>
          <p14:tracePt t="74616" x="4473575" y="4241800"/>
          <p14:tracePt t="74647" x="4465638" y="4233863"/>
          <p14:tracePt t="74655" x="4457700" y="4233863"/>
          <p14:tracePt t="74663" x="4449763" y="4233863"/>
          <p14:tracePt t="74671" x="4425950" y="4233863"/>
          <p14:tracePt t="74680" x="4410075" y="4233863"/>
          <p14:tracePt t="74685" x="4378325" y="4241800"/>
          <p14:tracePt t="74694" x="4352925" y="4257675"/>
          <p14:tracePt t="74703" x="4321175" y="4273550"/>
          <p14:tracePt t="74711" x="4289425" y="4291013"/>
          <p14:tracePt t="74719" x="4249738" y="4338638"/>
          <p14:tracePt t="74727" x="4225925" y="4354513"/>
          <p14:tracePt t="74736" x="4186238" y="4402138"/>
          <p14:tracePt t="74743" x="4162425" y="4425950"/>
          <p14:tracePt t="74751" x="4130675" y="4465638"/>
          <p14:tracePt t="74759" x="4106863" y="4505325"/>
          <p14:tracePt t="74768" x="4090988" y="4537075"/>
          <p14:tracePt t="74775" x="4075113" y="4576763"/>
          <p14:tracePt t="74783" x="4059238" y="4608513"/>
          <p14:tracePt t="74791" x="4051300" y="4633913"/>
          <p14:tracePt t="74799" x="4043363" y="4657725"/>
          <p14:tracePt t="74806" x="4043363" y="4689475"/>
          <p14:tracePt t="74815" x="4035425" y="4721225"/>
          <p14:tracePt t="74823" x="4035425" y="4745038"/>
          <p14:tracePt t="74831" x="4035425" y="4776788"/>
          <p14:tracePt t="74838" x="4043363" y="4808538"/>
          <p14:tracePt t="74847" x="4051300" y="4832350"/>
          <p14:tracePt t="74854" x="4067175" y="4864100"/>
          <p14:tracePt t="74862" x="4067175" y="4879975"/>
          <p14:tracePt t="74871" x="4083050" y="4911725"/>
          <p14:tracePt t="74879" x="4098925" y="4943475"/>
          <p14:tracePt t="74888" x="4114800" y="4976813"/>
          <p14:tracePt t="74896" x="4138613" y="5008563"/>
          <p14:tracePt t="74904" x="4154488" y="5048250"/>
          <p14:tracePt t="74911" x="4170363" y="5064125"/>
          <p14:tracePt t="74919" x="4194175" y="5080000"/>
          <p14:tracePt t="74926" x="4210050" y="5095875"/>
          <p14:tracePt t="74934" x="4225925" y="5111750"/>
          <p14:tracePt t="74943" x="4233863" y="5119688"/>
          <p14:tracePt t="74952" x="4241800" y="5119688"/>
          <p14:tracePt t="74959" x="4257675" y="5119688"/>
          <p14:tracePt t="74966" x="4289425" y="5127625"/>
          <p14:tracePt t="74973" x="4305300" y="5127625"/>
          <p14:tracePt t="74983" x="4337050" y="5127625"/>
          <p14:tracePt t="74991" x="4370388" y="5127625"/>
          <p14:tracePt t="74999" x="4386263" y="5127625"/>
          <p14:tracePt t="75007" x="4410075" y="5127625"/>
          <p14:tracePt t="75016" x="4433888" y="5127625"/>
          <p14:tracePt t="75023" x="4449763" y="5127625"/>
          <p14:tracePt t="75030" x="4465638" y="5119688"/>
          <p14:tracePt t="75038" x="4473575" y="5119688"/>
          <p14:tracePt t="75047" x="4489450" y="5119688"/>
          <p14:tracePt t="75055" x="4497388" y="5111750"/>
          <p14:tracePt t="75062" x="4505325" y="5111750"/>
          <p14:tracePt t="75071" x="4513263" y="5111750"/>
          <p14:tracePt t="75080" x="4521200" y="5103813"/>
          <p14:tracePt t="75086" x="4529138" y="5103813"/>
          <p14:tracePt t="75095" x="4545013" y="5087938"/>
          <p14:tracePt t="75102" x="4560888" y="5080000"/>
          <p14:tracePt t="75111" x="4560888" y="5072063"/>
          <p14:tracePt t="75119" x="4568825" y="5056188"/>
          <p14:tracePt t="75127" x="4568825" y="5040313"/>
          <p14:tracePt t="75135" x="4576763" y="5032375"/>
          <p14:tracePt t="75143" x="4576763" y="5016500"/>
          <p14:tracePt t="75152" x="4576763" y="5008563"/>
          <p14:tracePt t="75158" x="4576763" y="4992688"/>
          <p14:tracePt t="75167" x="4576763" y="4984750"/>
          <p14:tracePt t="75175" x="4576763" y="4967288"/>
          <p14:tracePt t="75183" x="4568825" y="4959350"/>
          <p14:tracePt t="75198" x="4568825" y="4951413"/>
          <p14:tracePt t="75255" x="4560888" y="4943475"/>
          <p14:tracePt t="75263" x="4552950" y="4943475"/>
          <p14:tracePt t="75279" x="4545013" y="4935538"/>
          <p14:tracePt t="75318" x="4537075" y="4927600"/>
          <p14:tracePt t="75368" x="4529138" y="4919663"/>
          <p14:tracePt t="75495" x="4513263" y="4919663"/>
          <p14:tracePt t="75512" x="4505325" y="4911725"/>
          <p14:tracePt t="75519" x="4497388" y="4903788"/>
          <p14:tracePt t="75535" x="4489450" y="4887913"/>
          <p14:tracePt t="75631" x="4481513" y="4887913"/>
          <p14:tracePt t="75641" x="4473575" y="4879975"/>
          <p14:tracePt t="75649" x="4465638" y="4872038"/>
          <p14:tracePt t="75655" x="4457700" y="4872038"/>
          <p14:tracePt t="75663" x="4449763" y="4864100"/>
          <p14:tracePt t="75672" x="4441825" y="4856163"/>
          <p14:tracePt t="75679" x="4433888" y="4848225"/>
          <p14:tracePt t="75687" x="4425950" y="4840288"/>
          <p14:tracePt t="75807" x="4418013" y="4840288"/>
          <p14:tracePt t="76055" x="4402138" y="4840288"/>
          <p14:tracePt t="76720" x="4386263" y="4840288"/>
          <p14:tracePt t="76744" x="4378325" y="4840288"/>
          <p14:tracePt t="76758" x="4370388" y="4840288"/>
          <p14:tracePt t="76808" x="4362450" y="4840288"/>
          <p14:tracePt t="76824" x="4352925" y="4840288"/>
          <p14:tracePt t="76832" x="4344988" y="4840288"/>
          <p14:tracePt t="76847" x="4329113" y="4848225"/>
          <p14:tracePt t="76855" x="4321175" y="4848225"/>
          <p14:tracePt t="76863" x="4297363" y="4856163"/>
          <p14:tracePt t="76871" x="4281488" y="4856163"/>
          <p14:tracePt t="76879" x="4281488" y="4864100"/>
          <p14:tracePt t="76887" x="4273550" y="4864100"/>
          <p14:tracePt t="76895" x="4265613" y="4864100"/>
          <p14:tracePt t="76903" x="4257675" y="4872038"/>
          <p14:tracePt t="76911" x="4249738" y="4879975"/>
          <p14:tracePt t="76919" x="4233863" y="4879975"/>
          <p14:tracePt t="76927" x="4225925" y="4895850"/>
          <p14:tracePt t="76936" x="4210050" y="4911725"/>
          <p14:tracePt t="76952" x="4194175" y="4919663"/>
          <p14:tracePt t="76959" x="4194175" y="4927600"/>
          <p14:tracePt t="76967" x="4178300" y="4935538"/>
          <p14:tracePt t="76983" x="4178300" y="4943475"/>
          <p14:tracePt t="77135" x="4194175" y="4943475"/>
          <p14:tracePt t="77144" x="4202113" y="4935538"/>
          <p14:tracePt t="77151" x="4210050" y="4919663"/>
          <p14:tracePt t="77160" x="4225925" y="4895850"/>
          <p14:tracePt t="77168" x="4225925" y="4872038"/>
          <p14:tracePt t="77175" x="4233863" y="4848225"/>
          <p14:tracePt t="77184" x="4241800" y="4816475"/>
          <p14:tracePt t="77191" x="4241800" y="4792663"/>
          <p14:tracePt t="77200" x="4249738" y="4768850"/>
          <p14:tracePt t="77207" x="4249738" y="4745038"/>
          <p14:tracePt t="77215" x="4249738" y="4729163"/>
          <p14:tracePt t="77223" x="4249738" y="4713288"/>
          <p14:tracePt t="77232" x="4257675" y="4697413"/>
          <p14:tracePt t="77239" x="4257675" y="4689475"/>
          <p14:tracePt t="77248" x="4257675" y="4681538"/>
          <p14:tracePt t="77256" x="4257675" y="4673600"/>
          <p14:tracePt t="77264" x="4257675" y="4665663"/>
          <p14:tracePt t="77376" x="4273550" y="4657725"/>
          <p14:tracePt t="77384" x="4281488" y="4657725"/>
          <p14:tracePt t="77390" x="4297363" y="4649788"/>
          <p14:tracePt t="77399" x="4321175" y="4641850"/>
          <p14:tracePt t="77411" x="4329113" y="4624388"/>
          <p14:tracePt t="77415" x="4352925" y="4608513"/>
          <p14:tracePt t="77423" x="4370388" y="4592638"/>
          <p14:tracePt t="77431" x="4378325" y="4576763"/>
          <p14:tracePt t="77439" x="4394200" y="4552950"/>
          <p14:tracePt t="77447" x="4402138" y="4537075"/>
          <p14:tracePt t="77455" x="4418013" y="4521200"/>
          <p14:tracePt t="77463" x="4425950" y="4489450"/>
          <p14:tracePt t="77472" x="4433888" y="4465638"/>
          <p14:tracePt t="77481" x="4441825" y="4441825"/>
          <p14:tracePt t="77488" x="4449763" y="4418013"/>
          <p14:tracePt t="77495" x="4449763" y="4402138"/>
          <p14:tracePt t="77503" x="4449763" y="4370388"/>
          <p14:tracePt t="77511" x="4449763" y="4354513"/>
          <p14:tracePt t="77519" x="4449763" y="4338638"/>
          <p14:tracePt t="77527" x="4449763" y="4322763"/>
          <p14:tracePt t="77535" x="4449763" y="4306888"/>
          <p14:tracePt t="77543" x="4441825" y="4298950"/>
          <p14:tracePt t="77560" x="4433888" y="4291013"/>
          <p14:tracePt t="77575" x="4433888" y="4281488"/>
          <p14:tracePt t="77599" x="4418013" y="4273550"/>
          <p14:tracePt t="77623" x="4402138" y="4273550"/>
          <p14:tracePt t="77639" x="4386263" y="4273550"/>
          <p14:tracePt t="77647" x="4378325" y="4273550"/>
          <p14:tracePt t="77655" x="4370388" y="4273550"/>
          <p14:tracePt t="77664" x="4352925" y="4281488"/>
          <p14:tracePt t="77671" x="4344988" y="4281488"/>
          <p14:tracePt t="77679" x="4329113" y="4291013"/>
          <p14:tracePt t="77687" x="4313238" y="4291013"/>
          <p14:tracePt t="77695" x="4297363" y="4298950"/>
          <p14:tracePt t="77704" x="4281488" y="4306888"/>
          <p14:tracePt t="77711" x="4265613" y="4306888"/>
          <p14:tracePt t="77720" x="4249738" y="4322763"/>
          <p14:tracePt t="77727" x="4233863" y="4322763"/>
          <p14:tracePt t="77735" x="4217988" y="4338638"/>
          <p14:tracePt t="77743" x="4202113" y="4346575"/>
          <p14:tracePt t="77751" x="4186238" y="4362450"/>
          <p14:tracePt t="77759" x="4162425" y="4378325"/>
          <p14:tracePt t="77768" x="4146550" y="4394200"/>
          <p14:tracePt t="77775" x="4130675" y="4410075"/>
          <p14:tracePt t="77783" x="4114800" y="4425950"/>
          <p14:tracePt t="77791" x="4098925" y="4441825"/>
          <p14:tracePt t="77800" x="4083050" y="4457700"/>
          <p14:tracePt t="77809" x="4075113" y="4481513"/>
          <p14:tracePt t="77816" x="4067175" y="4489450"/>
          <p14:tracePt t="77824" x="4051300" y="4505325"/>
          <p14:tracePt t="77833" x="4051300" y="4513263"/>
          <p14:tracePt t="77840" x="4043363" y="4529138"/>
          <p14:tracePt t="77848" x="4027488" y="4552950"/>
          <p14:tracePt t="77856" x="4027488" y="4568825"/>
          <p14:tracePt t="77864" x="4019550" y="4584700"/>
          <p14:tracePt t="77872" x="4019550" y="4600575"/>
          <p14:tracePt t="77881" x="4011613" y="4616450"/>
          <p14:tracePt t="77889" x="4011613" y="4633913"/>
          <p14:tracePt t="77896" x="4002088" y="4657725"/>
          <p14:tracePt t="77903" x="3994150" y="4673600"/>
          <p14:tracePt t="77911" x="3994150" y="4697413"/>
          <p14:tracePt t="77920" x="3986213" y="4713288"/>
          <p14:tracePt t="77927" x="3986213" y="4721225"/>
          <p14:tracePt t="77935" x="3986213" y="4737100"/>
          <p14:tracePt t="77943" x="3986213" y="4752975"/>
          <p14:tracePt t="77951" x="3986213" y="4768850"/>
          <p14:tracePt t="77959" x="3986213" y="4792663"/>
          <p14:tracePt t="77967" x="3986213" y="4808538"/>
          <p14:tracePt t="77975" x="3994150" y="4824413"/>
          <p14:tracePt t="77983" x="3994150" y="4840288"/>
          <p14:tracePt t="77991" x="4002088" y="4856163"/>
          <p14:tracePt t="77999" x="4011613" y="4872038"/>
          <p14:tracePt t="78007" x="4011613" y="4887913"/>
          <p14:tracePt t="78015" x="4019550" y="4903788"/>
          <p14:tracePt t="78032" x="4019550" y="4919663"/>
          <p14:tracePt t="78039" x="4027488" y="4927600"/>
          <p14:tracePt t="78049" x="4035425" y="4943475"/>
          <p14:tracePt t="78055" x="4035425" y="4951413"/>
          <p14:tracePt t="78065" x="4043363" y="4959350"/>
          <p14:tracePt t="78079" x="4051300" y="4967288"/>
          <p14:tracePt t="78095" x="4059238" y="4976813"/>
          <p14:tracePt t="78103" x="4067175" y="4984750"/>
          <p14:tracePt t="78121" x="4083050" y="4984750"/>
          <p14:tracePt t="78127" x="4090988" y="4984750"/>
          <p14:tracePt t="78134" x="4106863" y="4984750"/>
          <p14:tracePt t="78143" x="4122738" y="4984750"/>
          <p14:tracePt t="78151" x="4130675" y="4984750"/>
          <p14:tracePt t="78159" x="4146550" y="4984750"/>
          <p14:tracePt t="78167" x="4162425" y="4984750"/>
          <p14:tracePt t="78175" x="4178300" y="4984750"/>
          <p14:tracePt t="78183" x="4194175" y="4984750"/>
          <p14:tracePt t="78191" x="4210050" y="4984750"/>
          <p14:tracePt t="78200" x="4217988" y="4984750"/>
          <p14:tracePt t="78208" x="4233863" y="4984750"/>
          <p14:tracePt t="78215" x="4257675" y="4984750"/>
          <p14:tracePt t="78233" x="4281488" y="4984750"/>
          <p14:tracePt t="78239" x="4289425" y="4976813"/>
          <p14:tracePt t="78247" x="4305300" y="4976813"/>
          <p14:tracePt t="78255" x="4329113" y="4967288"/>
          <p14:tracePt t="78263" x="4344988" y="4959350"/>
          <p14:tracePt t="78271" x="4370388" y="4943475"/>
          <p14:tracePt t="78279" x="4394200" y="4919663"/>
          <p14:tracePt t="78287" x="4418013" y="4887913"/>
          <p14:tracePt t="78296" x="4441825" y="4864100"/>
          <p14:tracePt t="78304" x="4457700" y="4824413"/>
          <p14:tracePt t="78311" x="4489450" y="4784725"/>
          <p14:tracePt t="78319" x="4505325" y="4752975"/>
          <p14:tracePt t="78328" x="4521200" y="4713288"/>
          <p14:tracePt t="78334" x="4537075" y="4673600"/>
          <p14:tracePt t="78342" x="4545013" y="4641850"/>
          <p14:tracePt t="78352" x="4552950" y="4608513"/>
          <p14:tracePt t="78360" x="4560888" y="4576763"/>
          <p14:tracePt t="78367" x="4560888" y="4545013"/>
          <p14:tracePt t="78374" x="4560888" y="4529138"/>
          <p14:tracePt t="78382" x="4560888" y="4497388"/>
          <p14:tracePt t="78392" x="4560888" y="4481513"/>
          <p14:tracePt t="78399" x="4560888" y="4465638"/>
          <p14:tracePt t="78408" x="4560888" y="4449763"/>
          <p14:tracePt t="78416" x="4552950" y="4433888"/>
          <p14:tracePt t="78422" x="4552950" y="4418013"/>
          <p14:tracePt t="78431" x="4537075" y="4410075"/>
          <p14:tracePt t="78439" x="4537075" y="4394200"/>
          <p14:tracePt t="78447" x="4521200" y="4378325"/>
          <p14:tracePt t="78464" x="4513263" y="4362450"/>
          <p14:tracePt t="78471" x="4505325" y="4362450"/>
          <p14:tracePt t="78487" x="4489450" y="4346575"/>
          <p14:tracePt t="78503" x="4481513" y="4346575"/>
          <p14:tracePt t="78510" x="4473575" y="4346575"/>
          <p14:tracePt t="78520" x="4465638" y="4338638"/>
          <p14:tracePt t="78527" x="4457700" y="4338638"/>
          <p14:tracePt t="78543" x="4441825" y="4338638"/>
          <p14:tracePt t="78552" x="4433888" y="4338638"/>
          <p14:tracePt t="78560" x="4425950" y="4338638"/>
          <p14:tracePt t="78568" x="4418013" y="4346575"/>
          <p14:tracePt t="78576" x="4402138" y="4354513"/>
          <p14:tracePt t="78584" x="4386263" y="4354513"/>
          <p14:tracePt t="78591" x="4370388" y="4362450"/>
          <p14:tracePt t="78600" x="4337050" y="4378325"/>
          <p14:tracePt t="78608" x="4305300" y="4402138"/>
          <p14:tracePt t="78616" x="4281488" y="4418013"/>
          <p14:tracePt t="78624" x="4257675" y="4433888"/>
          <p14:tracePt t="78633" x="4233863" y="4457700"/>
          <p14:tracePt t="78639" x="4210050" y="4481513"/>
          <p14:tracePt t="78647" x="4186238" y="4513263"/>
          <p14:tracePt t="78655" x="4170363" y="4529138"/>
          <p14:tracePt t="78663" x="4146550" y="4560888"/>
          <p14:tracePt t="78672" x="4138613" y="4576763"/>
          <p14:tracePt t="78679" x="4122738" y="4600575"/>
          <p14:tracePt t="78687" x="4106863" y="4633913"/>
          <p14:tracePt t="78696" x="4098925" y="4665663"/>
          <p14:tracePt t="78703" x="4090988" y="4681538"/>
          <p14:tracePt t="78710" x="4083050" y="4705350"/>
          <p14:tracePt t="78719" x="4083050" y="4721225"/>
          <p14:tracePt t="78727" x="4083050" y="4737100"/>
          <p14:tracePt t="78735" x="4083050" y="4752975"/>
          <p14:tracePt t="78743" x="4083050" y="4776788"/>
          <p14:tracePt t="78751" x="4090988" y="4792663"/>
          <p14:tracePt t="78759" x="4090988" y="4808538"/>
          <p14:tracePt t="78768" x="4098925" y="4824413"/>
          <p14:tracePt t="78775" x="4106863" y="4840288"/>
          <p14:tracePt t="78784" x="4122738" y="4856163"/>
          <p14:tracePt t="78791" x="4122738" y="4864100"/>
          <p14:tracePt t="78800" x="4138613" y="4879975"/>
          <p14:tracePt t="78808" x="4154488" y="4895850"/>
          <p14:tracePt t="78823" x="4162425" y="4903788"/>
          <p14:tracePt t="78832" x="4170363" y="4903788"/>
          <p14:tracePt t="78839" x="4178300" y="4903788"/>
          <p14:tracePt t="78856" x="4194175" y="4911725"/>
          <p14:tracePt t="78871" x="4210050" y="4911725"/>
          <p14:tracePt t="78887" x="4225925" y="4911725"/>
          <p14:tracePt t="78904" x="4241800" y="4911725"/>
          <p14:tracePt t="78920" x="4257675" y="4911725"/>
          <p14:tracePt t="78928" x="4265613" y="4911725"/>
          <p14:tracePt t="78943" x="4281488" y="4911725"/>
          <p14:tracePt t="78950" x="4289425" y="4911725"/>
          <p14:tracePt t="78959" x="4297363" y="4911725"/>
          <p14:tracePt t="78967" x="4305300" y="4903788"/>
          <p14:tracePt t="78976" x="4313238" y="4903788"/>
          <p14:tracePt t="78984" x="4321175" y="4903788"/>
          <p14:tracePt t="78991" x="4337050" y="4903788"/>
          <p14:tracePt t="79000" x="4352925" y="4903788"/>
          <p14:tracePt t="79007" x="4362450" y="4903788"/>
          <p14:tracePt t="79016" x="4370388" y="4895850"/>
          <p14:tracePt t="79025" x="4378325" y="4895850"/>
          <p14:tracePt t="79032" x="4386263" y="4895850"/>
          <p14:tracePt t="79040" x="4394200" y="4895850"/>
          <p14:tracePt t="79048" x="4402138" y="4895850"/>
          <p14:tracePt t="79055" x="4418013" y="4887913"/>
          <p14:tracePt t="79063" x="4433888" y="4879975"/>
          <p14:tracePt t="79072" x="4441825" y="4864100"/>
          <p14:tracePt t="79079" x="4449763" y="4864100"/>
          <p14:tracePt t="79087" x="4457700" y="4848225"/>
          <p14:tracePt t="79096" x="4465638" y="4832350"/>
          <p14:tracePt t="79104" x="4481513" y="4800600"/>
          <p14:tracePt t="79112" x="4489450" y="4784725"/>
          <p14:tracePt t="79120" x="4497388" y="4752975"/>
          <p14:tracePt t="79127" x="4497388" y="4737100"/>
          <p14:tracePt t="79135" x="4497388" y="4705350"/>
          <p14:tracePt t="79144" x="4497388" y="4673600"/>
          <p14:tracePt t="79151" x="4497388" y="4641850"/>
          <p14:tracePt t="79159" x="4489450" y="4624388"/>
          <p14:tracePt t="79167" x="4481513" y="4592638"/>
          <p14:tracePt t="79177" x="4465638" y="4576763"/>
          <p14:tracePt t="79184" x="4457700" y="4552950"/>
          <p14:tracePt t="79192" x="4449763" y="4537075"/>
          <p14:tracePt t="79200" x="4433888" y="4521200"/>
          <p14:tracePt t="79208" x="4425950" y="4505325"/>
          <p14:tracePt t="79217" x="4418013" y="4497388"/>
          <p14:tracePt t="79223" x="4410075" y="4481513"/>
          <p14:tracePt t="79232" x="4402138" y="4465638"/>
          <p14:tracePt t="79239" x="4394200" y="4457700"/>
          <p14:tracePt t="79247" x="4386263" y="4449763"/>
          <p14:tracePt t="79255" x="4378325" y="4441825"/>
          <p14:tracePt t="79264" x="4370388" y="4433888"/>
          <p14:tracePt t="79271" x="4362450" y="4425950"/>
          <p14:tracePt t="79279" x="4352925" y="4418013"/>
          <p14:tracePt t="79286" x="4344988" y="4410075"/>
          <p14:tracePt t="79321" x="4337050" y="4410075"/>
          <p14:tracePt t="79335" x="4329113" y="4410075"/>
          <p14:tracePt t="79351" x="4321175" y="4410075"/>
          <p14:tracePt t="79360" x="4313238" y="4410075"/>
          <p14:tracePt t="79368" x="4305300" y="4410075"/>
          <p14:tracePt t="79376" x="4297363" y="4410075"/>
          <p14:tracePt t="79384" x="4281488" y="4410075"/>
          <p14:tracePt t="79399" x="4273550" y="4418013"/>
          <p14:tracePt t="79407" x="4257675" y="4418013"/>
          <p14:tracePt t="79416" x="4249738" y="4433888"/>
          <p14:tracePt t="79423" x="4241800" y="4433888"/>
          <p14:tracePt t="79432" x="4225925" y="4449763"/>
          <p14:tracePt t="79440" x="4202113" y="4465638"/>
          <p14:tracePt t="79448" x="4194175" y="4481513"/>
          <p14:tracePt t="79455" x="4178300" y="4497388"/>
          <p14:tracePt t="79464" x="4162425" y="4505325"/>
          <p14:tracePt t="79471" x="4154488" y="4529138"/>
          <p14:tracePt t="79479" x="4146550" y="4545013"/>
          <p14:tracePt t="79487" x="4130675" y="4568825"/>
          <p14:tracePt t="79496" x="4130675" y="4584700"/>
          <p14:tracePt t="79503" x="4122738" y="4608513"/>
          <p14:tracePt t="79511" x="4114800" y="4624388"/>
          <p14:tracePt t="79519" x="4114800" y="4649788"/>
          <p14:tracePt t="79527" x="4114800" y="4665663"/>
          <p14:tracePt t="79535" x="4114800" y="4681538"/>
          <p14:tracePt t="79545" x="4114800" y="4697413"/>
          <p14:tracePt t="79552" x="4114800" y="4713288"/>
          <p14:tracePt t="79560" x="4114800" y="4729163"/>
          <p14:tracePt t="79567" x="4122738" y="4752975"/>
          <p14:tracePt t="79575" x="4122738" y="4768850"/>
          <p14:tracePt t="79583" x="4138613" y="4792663"/>
          <p14:tracePt t="79591" x="4146550" y="4816475"/>
          <p14:tracePt t="79600" x="4146550" y="4832350"/>
          <p14:tracePt t="79608" x="4170363" y="4864100"/>
          <p14:tracePt t="79615" x="4178300" y="4872038"/>
          <p14:tracePt t="79623" x="4186238" y="4895850"/>
          <p14:tracePt t="79631" x="4194175" y="4911725"/>
          <p14:tracePt t="79640" x="4210050" y="4935538"/>
          <p14:tracePt t="79647" x="4217988" y="4951413"/>
          <p14:tracePt t="79655" x="4225925" y="4959350"/>
          <p14:tracePt t="79665" x="4233863" y="4967288"/>
          <p14:tracePt t="79672" x="4241800" y="4976813"/>
          <p14:tracePt t="79681" x="4249738" y="4984750"/>
          <p14:tracePt t="79696" x="4257675" y="4992688"/>
          <p14:tracePt t="79703" x="4265613" y="5000625"/>
          <p14:tracePt t="79721" x="4281488" y="5008563"/>
          <p14:tracePt t="79735" x="4297363" y="5008563"/>
          <p14:tracePt t="79752" x="4305300" y="5008563"/>
          <p14:tracePt t="79759" x="4313238" y="5016500"/>
          <p14:tracePt t="79768" x="4337050" y="5016500"/>
          <p14:tracePt t="79775" x="4352925" y="5016500"/>
          <p14:tracePt t="79792" x="4370388" y="5016500"/>
          <p14:tracePt t="79807" x="4386263" y="5016500"/>
          <p14:tracePt t="79824" x="4402138" y="5016500"/>
          <p14:tracePt t="79841" x="4425950" y="5008563"/>
          <p14:tracePt t="79855" x="4441825" y="5000625"/>
          <p14:tracePt t="79864" x="4457700" y="4992688"/>
          <p14:tracePt t="79871" x="4473575" y="4984750"/>
          <p14:tracePt t="79880" x="4489450" y="4967288"/>
          <p14:tracePt t="79888" x="4505325" y="4951413"/>
          <p14:tracePt t="79897" x="4513263" y="4935538"/>
          <p14:tracePt t="79903" x="4521200" y="4911725"/>
          <p14:tracePt t="79911" x="4537075" y="4895850"/>
          <p14:tracePt t="79920" x="4545013" y="4864100"/>
          <p14:tracePt t="79927" x="4552950" y="4848225"/>
          <p14:tracePt t="79935" x="4552950" y="4816475"/>
          <p14:tracePt t="79943" x="4552950" y="4800600"/>
          <p14:tracePt t="79952" x="4552950" y="4768850"/>
          <p14:tracePt t="79960" x="4545013" y="4745038"/>
          <p14:tracePt t="79968" x="4545013" y="4721225"/>
          <p14:tracePt t="79975" x="4545013" y="4697413"/>
          <p14:tracePt t="79983" x="4529138" y="4673600"/>
          <p14:tracePt t="79991" x="4513263" y="4649788"/>
          <p14:tracePt t="80000" x="4513263" y="4633913"/>
          <p14:tracePt t="80008" x="4505325" y="4616450"/>
          <p14:tracePt t="80016" x="4497388" y="4600575"/>
          <p14:tracePt t="80022" x="4489450" y="4592638"/>
          <p14:tracePt t="80031" x="4481513" y="4584700"/>
          <p14:tracePt t="80039" x="4473575" y="4568825"/>
          <p14:tracePt t="80047" x="4465638" y="4568825"/>
          <p14:tracePt t="80056" x="4465638" y="4560888"/>
          <p14:tracePt t="80065" x="4457700" y="4552950"/>
          <p14:tracePt t="80072" x="4441825" y="4545013"/>
          <p14:tracePt t="80087" x="4433888" y="4537075"/>
          <p14:tracePt t="80103" x="4425950" y="4529138"/>
          <p14:tracePt t="80120" x="4410075" y="4521200"/>
          <p14:tracePt t="80135" x="4394200" y="4521200"/>
          <p14:tracePt t="80143" x="4386263" y="4521200"/>
          <p14:tracePt t="80151" x="4378325" y="4521200"/>
          <p14:tracePt t="80159" x="4362450" y="4521200"/>
          <p14:tracePt t="80168" x="4362450" y="4513263"/>
          <p14:tracePt t="80176" x="4352925" y="4513263"/>
          <p14:tracePt t="80184" x="4344988" y="4513263"/>
          <p14:tracePt t="80191" x="4337050" y="4513263"/>
          <p14:tracePt t="80208" x="4329113" y="4505325"/>
          <p14:tracePt t="80216" x="4321175" y="4505325"/>
          <p14:tracePt t="80223" x="4313238" y="4505325"/>
          <p14:tracePt t="80232" x="4297363" y="4505325"/>
          <p14:tracePt t="80240" x="4289425" y="4505325"/>
          <p14:tracePt t="80249" x="4265613" y="4505325"/>
          <p14:tracePt t="80255" x="4249738" y="4521200"/>
          <p14:tracePt t="80265" x="4233863" y="4521200"/>
          <p14:tracePt t="80271" x="4217988" y="4529138"/>
          <p14:tracePt t="80280" x="4194175" y="4537075"/>
          <p14:tracePt t="80288" x="4178300" y="4545013"/>
          <p14:tracePt t="80297" x="4154488" y="4560888"/>
          <p14:tracePt t="80303" x="4138613" y="4576763"/>
          <p14:tracePt t="80310" x="4122738" y="4584700"/>
          <p14:tracePt t="80318" x="4106863" y="4600575"/>
          <p14:tracePt t="80327" x="4083050" y="4616450"/>
          <p14:tracePt t="80334" x="4075113" y="4624388"/>
          <p14:tracePt t="80345" x="4059238" y="4641850"/>
          <p14:tracePt t="80352" x="4051300" y="4657725"/>
          <p14:tracePt t="80359" x="4043363" y="4665663"/>
          <p14:tracePt t="80367" x="4027488" y="4681538"/>
          <p14:tracePt t="80374" x="4019550" y="4697413"/>
          <p14:tracePt t="80384" x="4019550" y="4705350"/>
          <p14:tracePt t="80392" x="4011613" y="4721225"/>
          <p14:tracePt t="80400" x="4002088" y="4737100"/>
          <p14:tracePt t="80408" x="3994150" y="4752975"/>
          <p14:tracePt t="80416" x="3994150" y="4768850"/>
          <p14:tracePt t="80423" x="3986213" y="4776788"/>
          <p14:tracePt t="80432" x="3986213" y="4792663"/>
          <p14:tracePt t="80440" x="3978275" y="4808538"/>
          <p14:tracePt t="80448" x="3970338" y="4824413"/>
          <p14:tracePt t="80455" x="3970338" y="4832350"/>
          <p14:tracePt t="80465" x="3970338" y="4848225"/>
          <p14:tracePt t="80472" x="3970338" y="4856163"/>
          <p14:tracePt t="80479" x="3970338" y="4872038"/>
          <p14:tracePt t="80487" x="3970338" y="4879975"/>
          <p14:tracePt t="80495" x="3970338" y="4887913"/>
          <p14:tracePt t="80503" x="3986213" y="4895850"/>
          <p14:tracePt t="80513" x="3986213" y="4903788"/>
          <p14:tracePt t="80520" x="3994150" y="4919663"/>
          <p14:tracePt t="80528" x="4002088" y="4927600"/>
          <p14:tracePt t="80543" x="4011613" y="4951413"/>
          <p14:tracePt t="80559" x="4019550" y="4976813"/>
          <p14:tracePt t="80568" x="4027488" y="4976813"/>
          <p14:tracePt t="80576" x="4035425" y="4992688"/>
          <p14:tracePt t="80584" x="4043363" y="4992688"/>
          <p14:tracePt t="80591" x="4051300" y="5000625"/>
          <p14:tracePt t="80598" x="4059238" y="5008563"/>
          <p14:tracePt t="80616" x="4075113" y="5016500"/>
          <p14:tracePt t="80632" x="4090988" y="5016500"/>
          <p14:tracePt t="80640" x="4098925" y="5024438"/>
          <p14:tracePt t="80649" x="4106863" y="5032375"/>
          <p14:tracePt t="80655" x="4114800" y="5032375"/>
          <p14:tracePt t="80663" x="4122738" y="5032375"/>
          <p14:tracePt t="80671" x="4130675" y="5032375"/>
          <p14:tracePt t="80681" x="4146550" y="5040313"/>
          <p14:tracePt t="80688" x="4162425" y="5040313"/>
          <p14:tracePt t="80697" x="4178300" y="5040313"/>
          <p14:tracePt t="80712" x="4194175" y="5048250"/>
          <p14:tracePt t="80719" x="4210050" y="5048250"/>
          <p14:tracePt t="80737" x="4233863" y="5048250"/>
          <p14:tracePt t="80744" x="4241800" y="5048250"/>
          <p14:tracePt t="80753" x="4257675" y="5048250"/>
          <p14:tracePt t="80761" x="4273550" y="5048250"/>
          <p14:tracePt t="80769" x="4289425" y="5048250"/>
          <p14:tracePt t="80776" x="4297363" y="5048250"/>
          <p14:tracePt t="80784" x="4313238" y="5040313"/>
          <p14:tracePt t="80792" x="4329113" y="5040313"/>
          <p14:tracePt t="80800" x="4344988" y="5040313"/>
          <p14:tracePt t="80809" x="4352925" y="5032375"/>
          <p14:tracePt t="80823" x="4378325" y="5024438"/>
          <p14:tracePt t="80832" x="4386263" y="5016500"/>
          <p14:tracePt t="80839" x="4394200" y="5008563"/>
          <p14:tracePt t="80848" x="4418013" y="5000625"/>
          <p14:tracePt t="80856" x="4425950" y="4992688"/>
          <p14:tracePt t="80865" x="4441825" y="4984750"/>
          <p14:tracePt t="80872" x="4449763" y="4976813"/>
          <p14:tracePt t="80880" x="4457700" y="4959350"/>
          <p14:tracePt t="80887" x="4465638" y="4959350"/>
          <p14:tracePt t="80896" x="4473575" y="4943475"/>
          <p14:tracePt t="80903" x="4481513" y="4935538"/>
          <p14:tracePt t="80920" x="4489450" y="4927600"/>
          <p14:tracePt t="80928" x="4489450" y="4919663"/>
          <p14:tracePt t="80943" x="4497388" y="4911725"/>
          <p14:tracePt t="80969" x="4497388" y="4903788"/>
          <p14:tracePt t="81216" x="4497388" y="4895850"/>
          <p14:tracePt t="81231" x="4481513" y="4887913"/>
          <p14:tracePt t="82072" x="4481513" y="4879975"/>
          <p14:tracePt t="82081" x="4481513" y="4856163"/>
          <p14:tracePt t="82088" x="4481513" y="4848225"/>
          <p14:tracePt t="82096" x="4481513" y="4832350"/>
          <p14:tracePt t="82104" x="4481513" y="4824413"/>
          <p14:tracePt t="82112" x="4481513" y="4808538"/>
          <p14:tracePt t="82129" x="4489450" y="4800600"/>
          <p14:tracePt t="82136" x="4489450" y="4792663"/>
          <p14:tracePt t="82152" x="4489450" y="4784725"/>
          <p14:tracePt t="82216" x="4489450" y="4776788"/>
          <p14:tracePt t="82248" x="4489450" y="4768850"/>
          <p14:tracePt t="82271" x="4489450" y="4760913"/>
          <p14:tracePt t="82281" x="4489450" y="4752975"/>
          <p14:tracePt t="82305" x="4489450" y="4745038"/>
          <p14:tracePt t="82374" x="4481513" y="4737100"/>
          <p14:tracePt t="82417" x="4473575" y="4737100"/>
          <p14:tracePt t="82432" x="4465638" y="4737100"/>
          <p14:tracePt t="82816" x="4449763" y="4737100"/>
          <p14:tracePt t="82840" x="4433888" y="4745038"/>
          <p14:tracePt t="82849" x="4425950" y="4745038"/>
          <p14:tracePt t="82864" x="4418013" y="4745038"/>
          <p14:tracePt t="82880" x="4410075" y="4752975"/>
          <p14:tracePt t="82887" x="4402138" y="4752975"/>
          <p14:tracePt t="82896" x="4394200" y="4760913"/>
          <p14:tracePt t="82913" x="4386263" y="4760913"/>
          <p14:tracePt t="82920" x="4378325" y="4760913"/>
          <p14:tracePt t="82928" x="4370388" y="4760913"/>
          <p14:tracePt t="82935" x="4362450" y="4760913"/>
          <p14:tracePt t="82952" x="4344988" y="4760913"/>
          <p14:tracePt t="82969" x="4329113" y="4760913"/>
          <p14:tracePt t="82976" x="4321175" y="4760913"/>
          <p14:tracePt t="82984" x="4305300" y="4760913"/>
          <p14:tracePt t="82992" x="4297363" y="4752975"/>
          <p14:tracePt t="82999" x="4289425" y="4737100"/>
          <p14:tracePt t="83007" x="4281488" y="4721225"/>
          <p14:tracePt t="83017" x="4273550" y="4697413"/>
          <p14:tracePt t="83024" x="4265613" y="4689475"/>
          <p14:tracePt t="83032" x="4265613" y="4673600"/>
          <p14:tracePt t="83040" x="4265613" y="4657725"/>
          <p14:tracePt t="83048" x="4257675" y="4641850"/>
          <p14:tracePt t="83056" x="4257675" y="4633913"/>
          <p14:tracePt t="83065" x="4257675" y="4600575"/>
          <p14:tracePt t="83072" x="4257675" y="4592638"/>
          <p14:tracePt t="83080" x="4249738" y="4568825"/>
          <p14:tracePt t="83097" x="4249738" y="4552950"/>
          <p14:tracePt t="83473" x="4257675" y="4552950"/>
          <p14:tracePt t="83481" x="4265613" y="4552950"/>
          <p14:tracePt t="83519" x="4273550" y="4552950"/>
          <p14:tracePt t="83537" x="4281488" y="4552950"/>
          <p14:tracePt t="83553" x="4289425" y="4552950"/>
          <p14:tracePt t="83560" x="4297363" y="4545013"/>
          <p14:tracePt t="83583" x="4305300" y="4545013"/>
          <p14:tracePt t="83592" x="4313238" y="4545013"/>
          <p14:tracePt t="83600" x="4321175" y="4545013"/>
          <p14:tracePt t="83633" x="4329113" y="4545013"/>
          <p14:tracePt t="83640" x="4329113" y="4537075"/>
          <p14:tracePt t="83760" x="4329113" y="4568825"/>
          <p14:tracePt t="83777" x="4329113" y="4592638"/>
          <p14:tracePt t="83783" x="4321175" y="4649788"/>
          <p14:tracePt t="83792" x="4321175" y="4681538"/>
          <p14:tracePt t="83800" x="4305300" y="4721225"/>
          <p14:tracePt t="83808" x="4305300" y="4752975"/>
          <p14:tracePt t="83816" x="4289425" y="4784725"/>
          <p14:tracePt t="83824" x="4289425" y="4808538"/>
          <p14:tracePt t="83832" x="4273550" y="4840288"/>
          <p14:tracePt t="83840" x="4265613" y="4856163"/>
          <p14:tracePt t="83847" x="4265613" y="4887913"/>
          <p14:tracePt t="83856" x="4249738" y="4903788"/>
          <p14:tracePt t="83865" x="4249738" y="4911725"/>
          <p14:tracePt t="83872" x="4233863" y="4935538"/>
          <p14:tracePt t="83880" x="4225925" y="4959350"/>
          <p14:tracePt t="83896" x="4210050" y="4992688"/>
          <p14:tracePt t="83904" x="4202113" y="5016500"/>
          <p14:tracePt t="83913" x="4186238" y="5048250"/>
          <p14:tracePt t="83919" x="4170363" y="5072063"/>
          <p14:tracePt t="83928" x="4162425" y="5111750"/>
          <p14:tracePt t="83936" x="4154488" y="5127625"/>
          <p14:tracePt t="83944" x="4146550" y="5159375"/>
          <p14:tracePt t="83951" x="4130675" y="5191125"/>
          <p14:tracePt t="83960" x="4122738" y="5214938"/>
          <p14:tracePt t="83969" x="4122738" y="5246688"/>
          <p14:tracePt t="83975" x="4106863" y="5270500"/>
          <p14:tracePt t="83984" x="4106863" y="5302250"/>
          <p14:tracePt t="83992" x="4098925" y="5319713"/>
          <p14:tracePt t="84000" x="4098925" y="5351463"/>
          <p14:tracePt t="84008" x="4098925" y="5367338"/>
          <p14:tracePt t="84016" x="4090988" y="5399088"/>
          <p14:tracePt t="84024" x="4090988" y="5422900"/>
          <p14:tracePt t="84032" x="4083050" y="5446713"/>
          <p14:tracePt t="84041" x="4083050" y="5470525"/>
          <p14:tracePt t="84048" x="4075113" y="5510213"/>
          <p14:tracePt t="84056" x="4067175" y="5541963"/>
          <p14:tracePt t="84064" x="4059238" y="5565775"/>
          <p14:tracePt t="84073" x="4051300" y="5597525"/>
          <p14:tracePt t="84081" x="4043363" y="5637213"/>
          <p14:tracePt t="84088" x="4035425" y="5670550"/>
          <p14:tracePt t="84097" x="4027488" y="5702300"/>
          <p14:tracePt t="84104" x="4019550" y="5741988"/>
          <p14:tracePt t="84112" x="4011613" y="5773738"/>
          <p14:tracePt t="84121" x="4002088" y="5813425"/>
          <p14:tracePt t="84128" x="3994150" y="5845175"/>
          <p14:tracePt t="84136" x="3994150" y="5876925"/>
          <p14:tracePt t="84145" x="3978275" y="5924550"/>
          <p14:tracePt t="84152" x="3970338" y="5956300"/>
          <p14:tracePt t="84160" x="3970338" y="5995988"/>
          <p14:tracePt t="84168" x="3962400" y="6029325"/>
          <p14:tracePt t="84176" x="3954463" y="6061075"/>
          <p14:tracePt t="84184" x="3938588" y="6100763"/>
          <p14:tracePt t="84193" x="3922713" y="6140450"/>
          <p14:tracePt t="84200" x="3922713" y="6172200"/>
          <p14:tracePt t="84207" x="3906838" y="6203950"/>
          <p14:tracePt t="84217" x="3906838" y="6219825"/>
          <p14:tracePt t="84224" x="3898900" y="6227763"/>
          <p14:tracePt t="84231" x="3890963" y="6235700"/>
          <p14:tracePt t="84328" x="3906838" y="6235700"/>
          <p14:tracePt t="84336" x="3914775" y="6235700"/>
          <p14:tracePt t="84345" x="3938588" y="6227763"/>
          <p14:tracePt t="84354" x="3954463" y="6227763"/>
          <p14:tracePt t="84362" x="3962400" y="6211888"/>
          <p14:tracePt t="84369" x="3986213" y="6196013"/>
          <p14:tracePt t="84376" x="3994150" y="6180138"/>
          <p14:tracePt t="84384" x="4011613" y="6148388"/>
          <p14:tracePt t="84392" x="4019550" y="6124575"/>
          <p14:tracePt t="84400" x="4035425" y="6092825"/>
          <p14:tracePt t="84408" x="4051300" y="6053138"/>
          <p14:tracePt t="84416" x="4059238" y="5988050"/>
          <p14:tracePt t="84425" x="4075113" y="5940425"/>
          <p14:tracePt t="84431" x="4075113" y="5876925"/>
          <p14:tracePt t="84440" x="4075113" y="5813425"/>
          <p14:tracePt t="84449" x="4075113" y="5734050"/>
          <p14:tracePt t="84456" x="4075113" y="5645150"/>
          <p14:tracePt t="84464" x="4067175" y="5565775"/>
          <p14:tracePt t="84473" x="4067175" y="5470525"/>
          <p14:tracePt t="84481" x="4059238" y="5383213"/>
          <p14:tracePt t="84489" x="4059238" y="5294313"/>
          <p14:tracePt t="84497" x="4059238" y="5230813"/>
          <p14:tracePt t="84504" x="4059238" y="5159375"/>
          <p14:tracePt t="84513" x="4059238" y="5080000"/>
          <p14:tracePt t="84521" x="4059238" y="5008563"/>
          <p14:tracePt t="84530" x="4067175" y="4951413"/>
          <p14:tracePt t="84537" x="4075113" y="4887913"/>
          <p14:tracePt t="84545" x="4090988" y="4848225"/>
          <p14:tracePt t="84552" x="4098925" y="4800600"/>
          <p14:tracePt t="84560" x="4106863" y="4760913"/>
          <p14:tracePt t="84568" x="4106863" y="4721225"/>
          <p14:tracePt t="84576" x="4114800" y="4689475"/>
          <p14:tracePt t="84584" x="4114800" y="4665663"/>
          <p14:tracePt t="84592" x="4122738" y="4633913"/>
          <p14:tracePt t="84600" x="4130675" y="4616450"/>
          <p14:tracePt t="84607" x="4130675" y="4600575"/>
          <p14:tracePt t="84617" x="4130675" y="4576763"/>
          <p14:tracePt t="84624" x="4130675" y="4560888"/>
          <p14:tracePt t="84632" x="4138613" y="4552950"/>
          <p14:tracePt t="84639" x="4138613" y="4545013"/>
          <p14:tracePt t="85241" x="4138613" y="4560888"/>
          <p14:tracePt t="85248" x="4138613" y="4576763"/>
          <p14:tracePt t="85265" x="4138613" y="4592638"/>
          <p14:tracePt t="85282" x="4146550" y="4608513"/>
          <p14:tracePt t="85289" x="4146550" y="4616450"/>
          <p14:tracePt t="85298" x="4146550" y="4633913"/>
          <p14:tracePt t="85304" x="4146550" y="4649788"/>
          <p14:tracePt t="85321" x="4154488" y="4665663"/>
          <p14:tracePt t="85329" x="4154488" y="4681538"/>
          <p14:tracePt t="85336" x="4154488" y="4697413"/>
          <p14:tracePt t="85345" x="4162425" y="4713288"/>
          <p14:tracePt t="85351" x="4162425" y="4721225"/>
          <p14:tracePt t="85360" x="4170363" y="4745038"/>
          <p14:tracePt t="85368" x="4170363" y="4752975"/>
          <p14:tracePt t="85375" x="4178300" y="4768850"/>
          <p14:tracePt t="85384" x="4178300" y="4784725"/>
          <p14:tracePt t="85392" x="4178300" y="4792663"/>
          <p14:tracePt t="85400" x="4186238" y="4808538"/>
          <p14:tracePt t="85409" x="4194175" y="4824413"/>
          <p14:tracePt t="85417" x="4194175" y="4840288"/>
          <p14:tracePt t="85424" x="4202113" y="4856163"/>
          <p14:tracePt t="85432" x="4210050" y="4864100"/>
          <p14:tracePt t="85440" x="4210050" y="4872038"/>
          <p14:tracePt t="85447" x="4217988" y="4887913"/>
          <p14:tracePt t="85456" x="4217988" y="4895850"/>
          <p14:tracePt t="85464" x="4225925" y="4911725"/>
          <p14:tracePt t="85472" x="4225925" y="4919663"/>
          <p14:tracePt t="85480" x="4233863" y="4935538"/>
          <p14:tracePt t="85488" x="4241800" y="4951413"/>
          <p14:tracePt t="85497" x="4241800" y="4959350"/>
          <p14:tracePt t="85504" x="4241800" y="4976813"/>
          <p14:tracePt t="85513" x="4249738" y="4992688"/>
          <p14:tracePt t="85520" x="4257675" y="5008563"/>
          <p14:tracePt t="85657" x="4265613" y="5008563"/>
          <p14:tracePt t="85673" x="4273550" y="5008563"/>
          <p14:tracePt t="85688" x="4281488" y="5008563"/>
          <p14:tracePt t="85696" x="4289425" y="5008563"/>
          <p14:tracePt t="85704" x="4297363" y="5000625"/>
          <p14:tracePt t="85712" x="4305300" y="5000625"/>
          <p14:tracePt t="85720" x="4313238" y="4992688"/>
          <p14:tracePt t="85728" x="4321175" y="4976813"/>
          <p14:tracePt t="85745" x="4329113" y="4959350"/>
          <p14:tracePt t="85753" x="4337050" y="4935538"/>
          <p14:tracePt t="85761" x="4337050" y="4911725"/>
          <p14:tracePt t="85768" x="4344988" y="4895850"/>
          <p14:tracePt t="85776" x="4344988" y="4879975"/>
          <p14:tracePt t="85784" x="4344988" y="4872038"/>
          <p14:tracePt t="85793" x="4352925" y="4856163"/>
          <p14:tracePt t="85800" x="4352925" y="4848225"/>
          <p14:tracePt t="85817" x="4352925" y="4840288"/>
          <p14:tracePt t="86385" x="4352925" y="4864100"/>
          <p14:tracePt t="86392" x="4352925" y="4879975"/>
          <p14:tracePt t="86400" x="4352925" y="4903788"/>
          <p14:tracePt t="86408" x="4352925" y="4943475"/>
          <p14:tracePt t="86415" x="4352925" y="4959350"/>
          <p14:tracePt t="86425" x="4352925" y="4992688"/>
          <p14:tracePt t="86432" x="4344988" y="5032375"/>
          <p14:tracePt t="86441" x="4344988" y="5064125"/>
          <p14:tracePt t="86449" x="4337050" y="5103813"/>
          <p14:tracePt t="86456" x="4321175" y="5143500"/>
          <p14:tracePt t="86464" x="4313238" y="5191125"/>
          <p14:tracePt t="86473" x="4289425" y="5230813"/>
          <p14:tracePt t="86480" x="4281488" y="5262563"/>
          <p14:tracePt t="86488" x="4257675" y="5319713"/>
          <p14:tracePt t="86496" x="4241800" y="5367338"/>
          <p14:tracePt t="86504" x="4225925" y="5414963"/>
          <p14:tracePt t="86512" x="4210050" y="5454650"/>
          <p14:tracePt t="86520" x="4202113" y="5486400"/>
          <p14:tracePt t="86530" x="4194175" y="5518150"/>
          <p14:tracePt t="86536" x="4178300" y="5549900"/>
          <p14:tracePt t="86544" x="4178300" y="5565775"/>
          <p14:tracePt t="86553" x="4170363" y="5581650"/>
          <p14:tracePt t="86624" x="4186238" y="5581650"/>
          <p14:tracePt t="86632" x="4202113" y="5581650"/>
          <p14:tracePt t="86641" x="4217988" y="5573713"/>
          <p14:tracePt t="86648" x="4233863" y="5573713"/>
          <p14:tracePt t="86656" x="4241800" y="5565775"/>
          <p14:tracePt t="86664" x="4257675" y="5557838"/>
          <p14:tracePt t="86672" x="4273550" y="5541963"/>
          <p14:tracePt t="86680" x="4281488" y="5526088"/>
          <p14:tracePt t="86687" x="4297363" y="5494338"/>
          <p14:tracePt t="86696" x="4297363" y="5478463"/>
          <p14:tracePt t="86704" x="4313238" y="5446713"/>
          <p14:tracePt t="86712" x="4313238" y="5414963"/>
          <p14:tracePt t="86720" x="4313238" y="5367338"/>
          <p14:tracePt t="86729" x="4321175" y="5335588"/>
          <p14:tracePt t="86736" x="4321175" y="5270500"/>
          <p14:tracePt t="86745" x="4321175" y="5214938"/>
          <p14:tracePt t="86752" x="4321175" y="5175250"/>
          <p14:tracePt t="86761" x="4329113" y="5119688"/>
          <p14:tracePt t="86769" x="4337050" y="5064125"/>
          <p14:tracePt t="86776" x="4344988" y="5016500"/>
          <p14:tracePt t="86786" x="4362450" y="4959350"/>
          <p14:tracePt t="86792" x="4378325" y="4919663"/>
          <p14:tracePt t="86800" x="4394200" y="4872038"/>
          <p14:tracePt t="86808" x="4402138" y="4848225"/>
          <p14:tracePt t="86816" x="4418013" y="4808538"/>
          <p14:tracePt t="86823" x="4418013" y="4784725"/>
          <p14:tracePt t="86832" x="4433888" y="4760913"/>
          <p14:tracePt t="86840" x="4441825" y="4737100"/>
          <p14:tracePt t="86848" x="4449763" y="4721225"/>
          <p14:tracePt t="86856" x="4457700" y="4705350"/>
          <p14:tracePt t="86872" x="4465638" y="4689475"/>
          <p14:tracePt t="88392" x="4473575" y="4657725"/>
          <p14:tracePt t="88400" x="4489450" y="4624388"/>
          <p14:tracePt t="88408" x="4505325" y="4584700"/>
          <p14:tracePt t="88416" x="4521200" y="4537075"/>
          <p14:tracePt t="88424" x="4537075" y="4489450"/>
          <p14:tracePt t="88433" x="4560888" y="4425950"/>
          <p14:tracePt t="88442" x="4608513" y="4346575"/>
          <p14:tracePt t="88449" x="4640263" y="4298950"/>
          <p14:tracePt t="88457" x="4687888" y="4233863"/>
          <p14:tracePt t="88465" x="4721225" y="4194175"/>
          <p14:tracePt t="88473" x="4760913" y="4154488"/>
          <p14:tracePt t="88481" x="4792663" y="4106863"/>
          <p14:tracePt t="88489" x="4816475" y="4083050"/>
          <p14:tracePt t="88497" x="4840288" y="4059238"/>
          <p14:tracePt t="88505" x="4856163" y="4043363"/>
          <p14:tracePt t="88512" x="4872038" y="4027488"/>
          <p14:tracePt t="88520" x="4879975" y="4019550"/>
          <p14:tracePt t="88528" x="4887913" y="4011613"/>
          <p14:tracePt t="88562" x="4895850" y="4003675"/>
          <p14:tracePt t="88577" x="4903788" y="4003675"/>
          <p14:tracePt t="88583" x="4911725" y="4003675"/>
          <p14:tracePt t="88592" x="4919663" y="4003675"/>
          <p14:tracePt t="88601" x="4935538" y="4003675"/>
          <p14:tracePt t="88609" x="4959350" y="3995738"/>
          <p14:tracePt t="88617" x="4999038" y="3987800"/>
          <p14:tracePt t="88624" x="5030788" y="3979863"/>
          <p14:tracePt t="88632" x="5064125" y="3979863"/>
          <p14:tracePt t="88640" x="5111750" y="3971925"/>
          <p14:tracePt t="88648" x="5159375" y="3963988"/>
          <p14:tracePt t="88657" x="5199063" y="3963988"/>
          <p14:tracePt t="88665" x="5270500" y="3963988"/>
          <p14:tracePt t="88673" x="5318125" y="3971925"/>
          <p14:tracePt t="88682" x="5365750" y="3979863"/>
          <p14:tracePt t="88688" x="5422900" y="3995738"/>
          <p14:tracePt t="88696" x="5486400" y="4003675"/>
          <p14:tracePt t="88703" x="5557838" y="4019550"/>
          <p14:tracePt t="88712" x="5621338" y="4027488"/>
          <p14:tracePt t="88721" x="5692775" y="4043363"/>
          <p14:tracePt t="88729" x="5740400" y="4051300"/>
          <p14:tracePt t="88737" x="5805488" y="4067175"/>
          <p14:tracePt t="88746" x="5868988" y="4067175"/>
          <p14:tracePt t="88752" x="5932488" y="4067175"/>
          <p14:tracePt t="88761" x="5988050" y="4075113"/>
          <p14:tracePt t="88769" x="6019800" y="4083050"/>
          <p14:tracePt t="88778" x="6051550" y="4083050"/>
          <p14:tracePt t="88785" x="6083300" y="4098925"/>
          <p14:tracePt t="88793" x="6116638" y="4098925"/>
          <p14:tracePt t="88801" x="6140450" y="4106863"/>
          <p14:tracePt t="88810" x="6172200" y="4106863"/>
          <p14:tracePt t="88817" x="6196013" y="4106863"/>
          <p14:tracePt t="88825" x="6219825" y="4106863"/>
          <p14:tracePt t="88833" x="6251575" y="4106863"/>
          <p14:tracePt t="88842" x="6283325" y="4106863"/>
          <p14:tracePt t="88849" x="6338888" y="4098925"/>
          <p14:tracePt t="88857" x="6386513" y="4083050"/>
          <p14:tracePt t="88864" x="6418263" y="4083050"/>
          <p14:tracePt t="88872" x="6467475" y="4067175"/>
          <p14:tracePt t="88880" x="6491288" y="4059238"/>
          <p14:tracePt t="88893" x="6515100" y="4051300"/>
          <p14:tracePt t="88897" x="6546850" y="4035425"/>
          <p14:tracePt t="88905" x="6562725" y="4027488"/>
          <p14:tracePt t="88912" x="6578600" y="4019550"/>
          <p14:tracePt t="88921" x="6594475" y="4003675"/>
          <p14:tracePt t="88929" x="6602413" y="3995738"/>
          <p14:tracePt t="88937" x="6618288" y="3987800"/>
          <p14:tracePt t="88945" x="6626225" y="3979863"/>
          <p14:tracePt t="88953" x="6634163" y="3971925"/>
          <p14:tracePt t="88962" x="6642100" y="3963988"/>
          <p14:tracePt t="88967" x="6650038" y="3956050"/>
          <p14:tracePt t="88976" x="6657975" y="3948113"/>
          <p14:tracePt t="89080" x="6650038" y="3938588"/>
          <p14:tracePt t="89089" x="6634163" y="3938588"/>
          <p14:tracePt t="89096" x="6618288" y="3938588"/>
          <p14:tracePt t="89104" x="6610350" y="3938588"/>
          <p14:tracePt t="89113" x="6586538" y="3938588"/>
          <p14:tracePt t="89121" x="6562725" y="3938588"/>
          <p14:tracePt t="89129" x="6530975" y="3930650"/>
          <p14:tracePt t="89137" x="6499225" y="3922713"/>
          <p14:tracePt t="89145" x="6451600" y="3922713"/>
          <p14:tracePt t="89152" x="6410325" y="3906838"/>
          <p14:tracePt t="89161" x="6354763" y="3906838"/>
          <p14:tracePt t="89168" x="6307138" y="3890963"/>
          <p14:tracePt t="89178" x="6251575" y="3890963"/>
          <p14:tracePt t="89185" x="6196013" y="3883025"/>
          <p14:tracePt t="89193" x="6148388" y="3875088"/>
          <p14:tracePt t="89201" x="6108700" y="3875088"/>
          <p14:tracePt t="89210" x="6059488" y="3875088"/>
          <p14:tracePt t="89217" x="6011863" y="3867150"/>
          <p14:tracePt t="89225" x="5964238" y="3867150"/>
          <p14:tracePt t="89233" x="5916613" y="3867150"/>
          <p14:tracePt t="89240" x="5884863" y="3867150"/>
          <p14:tracePt t="89249" x="5837238" y="3859213"/>
          <p14:tracePt t="89256" x="5805488" y="3859213"/>
          <p14:tracePt t="89264" x="5765800" y="3859213"/>
          <p14:tracePt t="89272" x="5724525" y="3859213"/>
          <p14:tracePt t="89281" x="5692775" y="3859213"/>
          <p14:tracePt t="89289" x="5645150" y="3859213"/>
          <p14:tracePt t="89297" x="5613400" y="3851275"/>
          <p14:tracePt t="89305" x="5581650" y="3851275"/>
          <p14:tracePt t="89314" x="5549900" y="3851275"/>
          <p14:tracePt t="89321" x="5510213" y="3851275"/>
          <p14:tracePt t="89329" x="5494338" y="3851275"/>
          <p14:tracePt t="89336" x="5462588" y="3851275"/>
          <p14:tracePt t="89345" x="5438775" y="3851275"/>
          <p14:tracePt t="89353" x="5414963" y="3851275"/>
          <p14:tracePt t="89361" x="5381625" y="3851275"/>
          <p14:tracePt t="89370" x="5357813" y="3851275"/>
          <p14:tracePt t="89377" x="5334000" y="3851275"/>
          <p14:tracePt t="89384" x="5310188" y="3851275"/>
          <p14:tracePt t="89393" x="5278438" y="3851275"/>
          <p14:tracePt t="89401" x="5246688" y="3851275"/>
          <p14:tracePt t="89414" x="5214938" y="3851275"/>
          <p14:tracePt t="89417" x="5175250" y="3859213"/>
          <p14:tracePt t="89426" x="5143500" y="3859213"/>
          <p14:tracePt t="89431" x="5111750" y="3867150"/>
          <p14:tracePt t="89440" x="5080000" y="3875088"/>
          <p14:tracePt t="89449" x="5030788" y="3883025"/>
          <p14:tracePt t="89457" x="4999038" y="3890963"/>
          <p14:tracePt t="89465" x="4959350" y="3906838"/>
          <p14:tracePt t="89472" x="4919663" y="3922713"/>
          <p14:tracePt t="89481" x="4887913" y="3938588"/>
          <p14:tracePt t="89488" x="4856163" y="3956050"/>
          <p14:tracePt t="89496" x="4824413" y="3971925"/>
          <p14:tracePt t="89504" x="4800600" y="3987800"/>
          <p14:tracePt t="89513" x="4768850" y="4003675"/>
          <p14:tracePt t="89521" x="4745038" y="4011613"/>
          <p14:tracePt t="89529" x="4721225" y="4027488"/>
          <p14:tracePt t="89537" x="4705350" y="4043363"/>
          <p14:tracePt t="89546" x="4687888" y="4051300"/>
          <p14:tracePt t="89552" x="4672013" y="4067175"/>
          <p14:tracePt t="89561" x="4648200" y="4090988"/>
          <p14:tracePt t="89568" x="4640263" y="4106863"/>
          <p14:tracePt t="89578" x="4624388" y="4130675"/>
          <p14:tracePt t="89585" x="4608513" y="4154488"/>
          <p14:tracePt t="89594" x="4592638" y="4178300"/>
          <p14:tracePt t="89600" x="4584700" y="4194175"/>
          <p14:tracePt t="89608" x="4568825" y="4217988"/>
          <p14:tracePt t="89616" x="4560888" y="4241800"/>
          <p14:tracePt t="89625" x="4552950" y="4257675"/>
          <p14:tracePt t="89633" x="4521200" y="4298950"/>
          <p14:tracePt t="89641" x="4497388" y="4322763"/>
          <p14:tracePt t="89649" x="4473575" y="4362450"/>
          <p14:tracePt t="89657" x="4457700" y="4378325"/>
          <p14:tracePt t="89664" x="4441825" y="4394200"/>
          <p14:tracePt t="89672" x="4433888" y="4418013"/>
          <p14:tracePt t="89680" x="4425950" y="4449763"/>
          <p14:tracePt t="89689" x="4410075" y="4465638"/>
          <p14:tracePt t="89697" x="4402138" y="4481513"/>
          <p14:tracePt t="89705" x="4394200" y="4497388"/>
          <p14:tracePt t="89713" x="4378325" y="4513263"/>
          <p14:tracePt t="89720" x="4378325" y="4529138"/>
          <p14:tracePt t="89728" x="4362450" y="4552950"/>
          <p14:tracePt t="89737" x="4362450" y="4568825"/>
          <p14:tracePt t="89745" x="4344988" y="4584700"/>
          <p14:tracePt t="89753" x="4337050" y="4600575"/>
          <p14:tracePt t="89762" x="4329113" y="4608513"/>
          <p14:tracePt t="89770" x="4321175" y="4624388"/>
          <p14:tracePt t="89778" x="4313238" y="4641850"/>
          <p14:tracePt t="89785" x="4305300" y="4657725"/>
          <p14:tracePt t="89794" x="4297363" y="4673600"/>
          <p14:tracePt t="89801" x="4289425" y="4689475"/>
          <p14:tracePt t="89810" x="4281488" y="4705350"/>
          <p14:tracePt t="89817" x="4273550" y="4721225"/>
          <p14:tracePt t="89825" x="4265613" y="4737100"/>
          <p14:tracePt t="89833" x="4257675" y="4752975"/>
          <p14:tracePt t="89840" x="4249738" y="4760913"/>
          <p14:tracePt t="89849" x="4249738" y="4776788"/>
          <p14:tracePt t="89857" x="4241800" y="4784725"/>
          <p14:tracePt t="89865" x="4233863" y="4808538"/>
          <p14:tracePt t="89874" x="4233863" y="4824413"/>
          <p14:tracePt t="89881" x="4225925" y="4824413"/>
          <p14:tracePt t="89893" x="4225925" y="4840288"/>
          <p14:tracePt t="89896" x="4217988" y="4856163"/>
          <p14:tracePt t="89914" x="4217988" y="4872038"/>
          <p14:tracePt t="89921" x="4217988" y="4887913"/>
          <p14:tracePt t="89929" x="4217988" y="4895850"/>
          <p14:tracePt t="89938" x="4210050" y="4911725"/>
          <p14:tracePt t="89943" x="4202113" y="4927600"/>
          <p14:tracePt t="89952" x="4202113" y="4943475"/>
          <p14:tracePt t="89961" x="4202113" y="4951413"/>
          <p14:tracePt t="89969" x="4202113" y="4967288"/>
          <p14:tracePt t="89977" x="4194175" y="4984750"/>
          <p14:tracePt t="89986" x="4194175" y="5000625"/>
          <p14:tracePt t="89994" x="4186238" y="5008563"/>
          <p14:tracePt t="90000" x="4186238" y="5016500"/>
          <p14:tracePt t="90009" x="4186238" y="5032375"/>
          <p14:tracePt t="90016" x="4178300" y="5040313"/>
          <p14:tracePt t="90025" x="4178300" y="5048250"/>
          <p14:tracePt t="90033" x="4178300" y="5056188"/>
          <p14:tracePt t="90042" x="4178300" y="5064125"/>
          <p14:tracePt t="90049" x="4178300" y="5072063"/>
          <p14:tracePt t="90065" x="4178300" y="5080000"/>
          <p14:tracePt t="90176" x="4178300" y="5072063"/>
          <p14:tracePt t="90184" x="4178300" y="5048250"/>
          <p14:tracePt t="90194" x="4178300" y="5016500"/>
          <p14:tracePt t="90201" x="4186238" y="4976813"/>
          <p14:tracePt t="90210" x="4186238" y="4943475"/>
          <p14:tracePt t="90217" x="4194175" y="4911725"/>
          <p14:tracePt t="90224" x="4202113" y="4864100"/>
          <p14:tracePt t="90233" x="4210050" y="4848225"/>
          <p14:tracePt t="90240" x="4217988" y="4816475"/>
          <p14:tracePt t="90248" x="4225925" y="4792663"/>
          <p14:tracePt t="90257" x="4233863" y="4768850"/>
          <p14:tracePt t="90265" x="4233863" y="4752975"/>
          <p14:tracePt t="90273" x="4249738" y="4729163"/>
          <p14:tracePt t="90281" x="4257675" y="4713288"/>
          <p14:tracePt t="90288" x="4265613" y="4697413"/>
          <p14:tracePt t="90296" x="4265613" y="4681538"/>
          <p14:tracePt t="90305" x="4281488" y="4665663"/>
          <p14:tracePt t="90313" x="4289425" y="4649788"/>
          <p14:tracePt t="90329" x="4297363" y="4633913"/>
          <p14:tracePt t="90346" x="4297363" y="4624388"/>
          <p14:tracePt t="90762" x="4289425" y="4641850"/>
          <p14:tracePt t="90777" x="4265613" y="4673600"/>
          <p14:tracePt t="90785" x="4241800" y="4737100"/>
          <p14:tracePt t="90794" x="4225925" y="4760913"/>
          <p14:tracePt t="90801" x="4217988" y="4792663"/>
          <p14:tracePt t="90808" x="4202113" y="4832350"/>
          <p14:tracePt t="90817" x="4186238" y="4864100"/>
          <p14:tracePt t="90825" x="4162425" y="4903788"/>
          <p14:tracePt t="90833" x="4146550" y="4935538"/>
          <p14:tracePt t="90842" x="4138613" y="4959350"/>
          <p14:tracePt t="90849" x="4130675" y="4992688"/>
          <p14:tracePt t="90857" x="4114800" y="5024438"/>
          <p14:tracePt t="90865" x="4106863" y="5056188"/>
          <p14:tracePt t="90872" x="4106863" y="5080000"/>
          <p14:tracePt t="90881" x="4098925" y="5103813"/>
          <p14:tracePt t="90889" x="4098925" y="5119688"/>
          <p14:tracePt t="90897" x="4090988" y="5135563"/>
          <p14:tracePt t="90905" x="4090988" y="5151438"/>
          <p14:tracePt t="90913" x="4083050" y="5167313"/>
          <p14:tracePt t="90921" x="4083050" y="5175250"/>
          <p14:tracePt t="90928" x="4083050" y="5191125"/>
          <p14:tracePt t="90937" x="4083050" y="5207000"/>
          <p14:tracePt t="90945" x="4083050" y="5214938"/>
          <p14:tracePt t="90953" x="4083050" y="5222875"/>
          <p14:tracePt t="90961" x="4083050" y="5238750"/>
          <p14:tracePt t="90969" x="4090988" y="5246688"/>
          <p14:tracePt t="90977" x="4090988" y="5254625"/>
          <p14:tracePt t="90994" x="4090988" y="5262563"/>
          <p14:tracePt t="91129" x="4098925" y="5262563"/>
          <p14:tracePt t="91137" x="4106863" y="5262563"/>
          <p14:tracePt t="91161" x="4114800" y="5262563"/>
          <p14:tracePt t="91169" x="4122738" y="5262563"/>
          <p14:tracePt t="91185" x="4130675" y="5262563"/>
          <p14:tracePt t="91194" x="4138613" y="5262563"/>
          <p14:tracePt t="91202" x="4146550" y="5254625"/>
          <p14:tracePt t="91210" x="4154488" y="5254625"/>
          <p14:tracePt t="91217" x="4162425" y="5254625"/>
          <p14:tracePt t="91234" x="4170363" y="5246688"/>
          <p14:tracePt t="91241" x="4178300" y="5238750"/>
          <p14:tracePt t="91249" x="4178300" y="5230813"/>
          <p14:tracePt t="91257" x="4186238" y="5214938"/>
          <p14:tracePt t="91265" x="4194175" y="5199063"/>
          <p14:tracePt t="91272" x="4194175" y="5183188"/>
          <p14:tracePt t="91281" x="4194175" y="5167313"/>
          <p14:tracePt t="91289" x="4194175" y="5143500"/>
          <p14:tracePt t="91297" x="4194175" y="5127625"/>
          <p14:tracePt t="91305" x="4186238" y="5103813"/>
          <p14:tracePt t="91313" x="4186238" y="5087938"/>
          <p14:tracePt t="91320" x="4178300" y="5080000"/>
          <p14:tracePt t="91328" x="4170363" y="5064125"/>
          <p14:tracePt t="91336" x="4162425" y="5048250"/>
          <p14:tracePt t="91345" x="4154488" y="5040313"/>
          <p14:tracePt t="91352" x="4146550" y="5032375"/>
          <p14:tracePt t="91370" x="4138613" y="5024438"/>
          <p14:tracePt t="91377" x="4138613" y="5016500"/>
          <p14:tracePt t="91412" x="4130675" y="5016500"/>
          <p14:tracePt t="91417" x="4122738" y="5016500"/>
          <p14:tracePt t="91433" x="4114800" y="5016500"/>
          <p14:tracePt t="91440" x="4106863" y="5016500"/>
          <p14:tracePt t="91474" x="4098925" y="5016500"/>
          <p14:tracePt t="91568" x="4090988" y="5040313"/>
          <p14:tracePt t="91577" x="4090988" y="5056188"/>
          <p14:tracePt t="91585" x="4090988" y="5072063"/>
          <p14:tracePt t="91594" x="4090988" y="5095875"/>
          <p14:tracePt t="91601" x="4090988" y="5111750"/>
          <p14:tracePt t="91609" x="4090988" y="5127625"/>
          <p14:tracePt t="91616" x="4098925" y="5143500"/>
          <p14:tracePt t="91625" x="4106863" y="5167313"/>
          <p14:tracePt t="91633" x="4114800" y="5183188"/>
          <p14:tracePt t="91642" x="4122738" y="5199063"/>
          <p14:tracePt t="91649" x="4138613" y="5214938"/>
          <p14:tracePt t="91658" x="4146550" y="5230813"/>
          <p14:tracePt t="91666" x="4154488" y="5238750"/>
          <p14:tracePt t="91672" x="4170363" y="5254625"/>
          <p14:tracePt t="91681" x="4186238" y="5262563"/>
          <p14:tracePt t="91689" x="4202113" y="5278438"/>
          <p14:tracePt t="91698" x="4217988" y="5286375"/>
          <p14:tracePt t="91705" x="4225925" y="5302250"/>
          <p14:tracePt t="91713" x="4241800" y="5310188"/>
          <p14:tracePt t="91721" x="4257675" y="5319713"/>
          <p14:tracePt t="91729" x="4273550" y="5319713"/>
          <p14:tracePt t="91737" x="4297363" y="5319713"/>
          <p14:tracePt t="91745" x="4313238" y="5319713"/>
          <p14:tracePt t="91753" x="4329113" y="5319713"/>
          <p14:tracePt t="91760" x="4344988" y="5319713"/>
          <p14:tracePt t="91770" x="4378325" y="5319713"/>
          <p14:tracePt t="91778" x="4402138" y="5319713"/>
          <p14:tracePt t="91786" x="4418013" y="5319713"/>
          <p14:tracePt t="91793" x="4433888" y="5319713"/>
          <p14:tracePt t="91801" x="4449763" y="5319713"/>
          <p14:tracePt t="91808" x="4465638" y="5319713"/>
          <p14:tracePt t="91817" x="4481513" y="5302250"/>
          <p14:tracePt t="91833" x="4497388" y="5286375"/>
          <p14:tracePt t="91841" x="4505325" y="5270500"/>
          <p14:tracePt t="91848" x="4513263" y="5262563"/>
          <p14:tracePt t="91857" x="4513263" y="5246688"/>
          <p14:tracePt t="91866" x="4513263" y="5230813"/>
          <p14:tracePt t="91873" x="4513263" y="5214938"/>
          <p14:tracePt t="91892" x="4505325" y="5167313"/>
          <p14:tracePt t="91896" x="4505325" y="5151438"/>
          <p14:tracePt t="91905" x="4489450" y="5135563"/>
          <p14:tracePt t="91913" x="4481513" y="5111750"/>
          <p14:tracePt t="91921" x="4473575" y="5095875"/>
          <p14:tracePt t="91929" x="4465638" y="5080000"/>
          <p14:tracePt t="91937" x="4449763" y="5064125"/>
          <p14:tracePt t="91945" x="4441825" y="5048250"/>
          <p14:tracePt t="91953" x="4433888" y="5040313"/>
          <p14:tracePt t="91961" x="4418013" y="5024438"/>
          <p14:tracePt t="91970" x="4402138" y="5016500"/>
          <p14:tracePt t="91978" x="4402138" y="5008563"/>
          <p14:tracePt t="91985" x="4386263" y="5000625"/>
          <p14:tracePt t="91994" x="4378325" y="4992688"/>
          <p14:tracePt t="92001" x="4370388" y="4984750"/>
          <p14:tracePt t="92009" x="4352925" y="4984750"/>
          <p14:tracePt t="92017" x="4344988" y="4984750"/>
          <p14:tracePt t="92025" x="4321175" y="4976813"/>
          <p14:tracePt t="92033" x="4305300" y="4976813"/>
          <p14:tracePt t="92041" x="4289425" y="4976813"/>
          <p14:tracePt t="92049" x="4273550" y="4976813"/>
          <p14:tracePt t="92058" x="4265613" y="4976813"/>
          <p14:tracePt t="92066" x="4249738" y="4976813"/>
          <p14:tracePt t="92073" x="4233863" y="4976813"/>
          <p14:tracePt t="92081" x="4217988" y="4967288"/>
          <p14:tracePt t="92089" x="4186238" y="4967288"/>
          <p14:tracePt t="92097" x="4162425" y="4967288"/>
          <p14:tracePt t="92105" x="4138613" y="4967288"/>
          <p14:tracePt t="92113" x="4122738" y="4967288"/>
          <p14:tracePt t="92120" x="4098925" y="4976813"/>
          <p14:tracePt t="92128" x="4075113" y="4984750"/>
          <p14:tracePt t="92137" x="4059238" y="4992688"/>
          <p14:tracePt t="92145" x="4043363" y="5000625"/>
          <p14:tracePt t="92153" x="4027488" y="5008563"/>
          <p14:tracePt t="92162" x="4002088" y="5008563"/>
          <p14:tracePt t="92169" x="3986213" y="5024438"/>
          <p14:tracePt t="92177" x="3970338" y="5040313"/>
          <p14:tracePt t="92186" x="3962400" y="5048250"/>
          <p14:tracePt t="92193" x="3946525" y="5064125"/>
          <p14:tracePt t="92201" x="3938588" y="5080000"/>
          <p14:tracePt t="92210" x="3922713" y="5103813"/>
          <p14:tracePt t="92217" x="3906838" y="5127625"/>
          <p14:tracePt t="92226" x="3898900" y="5143500"/>
          <p14:tracePt t="92233" x="3890963" y="5159375"/>
          <p14:tracePt t="92241" x="3883025" y="5183188"/>
          <p14:tracePt t="92248" x="3875088" y="5199063"/>
          <p14:tracePt t="92257" x="3875088" y="5230813"/>
          <p14:tracePt t="92265" x="3875088" y="5246688"/>
          <p14:tracePt t="92274" x="3875088" y="5278438"/>
          <p14:tracePt t="92291" x="3883025" y="5294313"/>
          <p14:tracePt t="92297" x="3898900" y="5302250"/>
          <p14:tracePt t="92305" x="3898900" y="5310188"/>
          <p14:tracePt t="92313" x="3906838" y="5310188"/>
          <p14:tracePt t="92321" x="3914775" y="5310188"/>
          <p14:tracePt t="92329" x="3930650" y="5310188"/>
          <p14:tracePt t="92337" x="3938588" y="5310188"/>
          <p14:tracePt t="92345" x="3954463" y="5310188"/>
          <p14:tracePt t="92354" x="3970338" y="5310188"/>
          <p14:tracePt t="92361" x="3986213" y="5310188"/>
          <p14:tracePt t="92369" x="4002088" y="5310188"/>
          <p14:tracePt t="92377" x="4027488" y="5310188"/>
          <p14:tracePt t="92385" x="4035425" y="5310188"/>
          <p14:tracePt t="92394" x="4051300" y="5310188"/>
          <p14:tracePt t="92401" x="4059238" y="5310188"/>
          <p14:tracePt t="92410" x="4075113" y="5310188"/>
          <p14:tracePt t="92426" x="4083050" y="5310188"/>
          <p14:tracePt t="92465" x="4090988" y="5302250"/>
          <p14:tracePt t="94832" x="4090988" y="5310188"/>
          <p14:tracePt t="94841" x="4090988" y="5335588"/>
          <p14:tracePt t="94849" x="4090988" y="5359400"/>
          <p14:tracePt t="94859" x="4090988" y="5391150"/>
          <p14:tracePt t="94866" x="4098925" y="5414963"/>
          <p14:tracePt t="94875" x="4114800" y="5438775"/>
          <p14:tracePt t="94890" x="4146550" y="5486400"/>
          <p14:tracePt t="94897" x="4170363" y="5502275"/>
          <p14:tracePt t="94907" x="4194175" y="5518150"/>
          <p14:tracePt t="94914" x="4225925" y="5541963"/>
          <p14:tracePt t="94922" x="4257675" y="5557838"/>
          <p14:tracePt t="94930" x="4273550" y="5565775"/>
          <p14:tracePt t="94937" x="4313238" y="5581650"/>
          <p14:tracePt t="94945" x="4344988" y="5597525"/>
          <p14:tracePt t="94953" x="4386263" y="5613400"/>
          <p14:tracePt t="94961" x="4418013" y="5629275"/>
          <p14:tracePt t="94969" x="4465638" y="5637213"/>
          <p14:tracePt t="94976" x="4497388" y="5645150"/>
          <p14:tracePt t="94985" x="4537075" y="5653088"/>
          <p14:tracePt t="94994" x="4584700" y="5653088"/>
          <p14:tracePt t="95001" x="4624388" y="5653088"/>
          <p14:tracePt t="95009" x="4679950" y="5645150"/>
          <p14:tracePt t="95018" x="4721225" y="5637213"/>
          <p14:tracePt t="95025" x="4752975" y="5613400"/>
          <p14:tracePt t="95033" x="4800600" y="5589588"/>
          <p14:tracePt t="95043" x="4848225" y="5557838"/>
          <p14:tracePt t="95050" x="4911725" y="5510213"/>
          <p14:tracePt t="95059" x="4959350" y="5446713"/>
          <p14:tracePt t="95066" x="4999038" y="5399088"/>
          <p14:tracePt t="95076" x="5022850" y="5351463"/>
          <p14:tracePt t="95089" x="5056188" y="5286375"/>
          <p14:tracePt t="95097" x="5080000" y="5175250"/>
          <p14:tracePt t="95107" x="5087938" y="5095875"/>
          <p14:tracePt t="95113" x="5095875" y="5048250"/>
          <p14:tracePt t="95120" x="5095875" y="4992688"/>
          <p14:tracePt t="95130" x="5087938" y="4919663"/>
          <p14:tracePt t="95138" x="5072063" y="4848225"/>
          <p14:tracePt t="95145" x="5056188" y="4792663"/>
          <p14:tracePt t="95154" x="5038725" y="4745038"/>
          <p14:tracePt t="95162" x="5014913" y="4681538"/>
          <p14:tracePt t="95169" x="4991100" y="4624388"/>
          <p14:tracePt t="95177" x="4975225" y="4576763"/>
          <p14:tracePt t="95185" x="4959350" y="4529138"/>
          <p14:tracePt t="95193" x="4943475" y="4489450"/>
          <p14:tracePt t="95202" x="4927600" y="4449763"/>
          <p14:tracePt t="95209" x="4911725" y="4418013"/>
          <p14:tracePt t="95218" x="4887913" y="4378325"/>
          <p14:tracePt t="95226" x="4864100" y="4354513"/>
          <p14:tracePt t="95234" x="4840288" y="4330700"/>
          <p14:tracePt t="95243" x="4816475" y="4314825"/>
          <p14:tracePt t="95249" x="4784725" y="4291013"/>
          <p14:tracePt t="95259" x="4752975" y="4291013"/>
          <p14:tracePt t="95267" x="4705350" y="4273550"/>
          <p14:tracePt t="95275" x="4648200" y="4273550"/>
          <p14:tracePt t="95282" x="4584700" y="4281488"/>
          <p14:tracePt t="95289" x="4521200" y="4298950"/>
          <p14:tracePt t="95297" x="4449763" y="4322763"/>
          <p14:tracePt t="95305" x="4394200" y="4338638"/>
          <p14:tracePt t="95313" x="4329113" y="4386263"/>
          <p14:tracePt t="95322" x="4257675" y="4425950"/>
          <p14:tracePt t="95331" x="4178300" y="4481513"/>
          <p14:tracePt t="95339" x="4122738" y="4521200"/>
          <p14:tracePt t="95345" x="4083050" y="4560888"/>
          <p14:tracePt t="95353" x="4035425" y="4608513"/>
          <p14:tracePt t="95362" x="3994150" y="4649788"/>
          <p14:tracePt t="95369" x="3954463" y="4697413"/>
          <p14:tracePt t="95376" x="3930650" y="4745038"/>
          <p14:tracePt t="95385" x="3906838" y="4792663"/>
          <p14:tracePt t="95393" x="3890963" y="4840288"/>
          <p14:tracePt t="95401" x="3883025" y="4895850"/>
          <p14:tracePt t="95414" x="3875088" y="4951413"/>
          <p14:tracePt t="95416" x="3867150" y="5032375"/>
          <p14:tracePt t="95426" x="3867150" y="5095875"/>
          <p14:tracePt t="95434" x="3867150" y="5159375"/>
          <p14:tracePt t="95442" x="3867150" y="5222875"/>
          <p14:tracePt t="95450" x="3883025" y="5294313"/>
          <p14:tracePt t="95457" x="3898900" y="5375275"/>
          <p14:tracePt t="95465" x="3922713" y="5446713"/>
          <p14:tracePt t="95474" x="3946525" y="5526088"/>
          <p14:tracePt t="95481" x="3962400" y="5589588"/>
          <p14:tracePt t="95492" x="3994150" y="5653088"/>
          <p14:tracePt t="95498" x="4035425" y="5718175"/>
          <p14:tracePt t="95506" x="4067175" y="5765800"/>
          <p14:tracePt t="95513" x="4098925" y="5805488"/>
          <p14:tracePt t="95521" x="4138613" y="5845175"/>
          <p14:tracePt t="95530" x="4178300" y="5884863"/>
          <p14:tracePt t="95538" x="4210050" y="5908675"/>
          <p14:tracePt t="95546" x="4249738" y="5940425"/>
          <p14:tracePt t="95554" x="4289425" y="5972175"/>
          <p14:tracePt t="95562" x="4344988" y="5995988"/>
          <p14:tracePt t="95569" x="4402138" y="6013450"/>
          <p14:tracePt t="95577" x="4465638" y="6029325"/>
          <p14:tracePt t="95585" x="4537075" y="6053138"/>
          <p14:tracePt t="95593" x="4616450" y="6061075"/>
          <p14:tracePt t="95601" x="4713288" y="6069013"/>
          <p14:tracePt t="95611" x="4824413" y="6069013"/>
          <p14:tracePt t="95618" x="4919663" y="6069013"/>
          <p14:tracePt t="95625" x="5030788" y="6053138"/>
          <p14:tracePt t="95633" x="5095875" y="6037263"/>
          <p14:tracePt t="95641" x="5191125" y="6013450"/>
          <p14:tracePt t="95650" x="5286375" y="5980113"/>
          <p14:tracePt t="95659" x="5381625" y="5932488"/>
          <p14:tracePt t="95665" x="5462588" y="5892800"/>
          <p14:tracePt t="95675" x="5534025" y="5845175"/>
          <p14:tracePt t="95682" x="5573713" y="5805488"/>
          <p14:tracePt t="95689" x="5621338" y="5749925"/>
          <p14:tracePt t="95698" x="5661025" y="5694363"/>
          <p14:tracePt t="95705" x="5700713" y="5621338"/>
          <p14:tracePt t="95713" x="5724525" y="5557838"/>
          <p14:tracePt t="95722" x="5732463" y="5486400"/>
          <p14:tracePt t="95730" x="5740400" y="5422900"/>
          <p14:tracePt t="95738" x="5740400" y="5351463"/>
          <p14:tracePt t="95746" x="5732463" y="5270500"/>
          <p14:tracePt t="95753" x="5708650" y="5175250"/>
          <p14:tracePt t="95761" x="5676900" y="5080000"/>
          <p14:tracePt t="95768" x="5637213" y="4984750"/>
          <p14:tracePt t="95777" x="5597525" y="4887913"/>
          <p14:tracePt t="95785" x="5549900" y="4784725"/>
          <p14:tracePt t="95794" x="5478463" y="4649788"/>
          <p14:tracePt t="95802" x="5422900" y="4537075"/>
          <p14:tracePt t="95810" x="5357813" y="4410075"/>
          <p14:tracePt t="95818" x="5302250" y="4298950"/>
          <p14:tracePt t="95826" x="5246688" y="4210050"/>
          <p14:tracePt t="95843" x="5175250" y="4106863"/>
          <p14:tracePt t="95850" x="5038725" y="3948113"/>
          <p14:tracePt t="95858" x="4967288" y="3883025"/>
          <p14:tracePt t="95865" x="4895850" y="3827463"/>
          <p14:tracePt t="95873" x="4840288" y="3795713"/>
          <p14:tracePt t="95881" x="4768850" y="3763963"/>
          <p14:tracePt t="95890" x="4687888" y="3732213"/>
          <p14:tracePt t="95898" x="4624388" y="3716338"/>
          <p14:tracePt t="95906" x="4560888" y="3716338"/>
          <p14:tracePt t="95913" x="4497388" y="3716338"/>
          <p14:tracePt t="95921" x="4425950" y="3732213"/>
          <p14:tracePt t="95929" x="4362450" y="3756025"/>
          <p14:tracePt t="95937" x="4281488" y="3795713"/>
          <p14:tracePt t="95944" x="4194175" y="3851275"/>
          <p14:tracePt t="95954" x="4106863" y="3914775"/>
          <p14:tracePt t="95961" x="4019550" y="3987800"/>
          <p14:tracePt t="95969" x="3930650" y="4059238"/>
          <p14:tracePt t="95976" x="3851275" y="4138613"/>
          <p14:tracePt t="95987" x="3771900" y="4225925"/>
          <p14:tracePt t="95994" x="3716338" y="4298950"/>
          <p14:tracePt t="96002" x="3660775" y="4386263"/>
          <p14:tracePt t="96010" x="3627438" y="4449763"/>
          <p14:tracePt t="96018" x="3595688" y="4521200"/>
          <p14:tracePt t="96025" x="3579813" y="4584700"/>
          <p14:tracePt t="96032" x="3571875" y="4657725"/>
          <p14:tracePt t="96043" x="3571875" y="4721225"/>
          <p14:tracePt t="96049" x="3571875" y="4776788"/>
          <p14:tracePt t="96058" x="3579813" y="4840288"/>
          <p14:tracePt t="96065" x="3587750" y="4895850"/>
          <p14:tracePt t="96075" x="3611563" y="4959350"/>
          <p14:tracePt t="96082" x="3627438" y="5008563"/>
          <p14:tracePt t="96090" x="3660775" y="5072063"/>
          <p14:tracePt t="96097" x="3684588" y="5111750"/>
          <p14:tracePt t="96105" x="3716338" y="5159375"/>
          <p14:tracePt t="96112" x="3740150" y="5183188"/>
          <p14:tracePt t="96123" x="3771900" y="5214938"/>
          <p14:tracePt t="96131" x="3819525" y="5246688"/>
          <p14:tracePt t="96139" x="3851275" y="5278438"/>
          <p14:tracePt t="96145" x="3883025" y="5294313"/>
          <p14:tracePt t="96153" x="3914775" y="5319713"/>
          <p14:tracePt t="96161" x="3946525" y="5343525"/>
          <p14:tracePt t="96169" x="3978275" y="5367338"/>
          <p14:tracePt t="96177" x="3994150" y="5383213"/>
          <p14:tracePt t="96185" x="4027488" y="5407025"/>
          <p14:tracePt t="96194" x="4059238" y="5422900"/>
          <p14:tracePt t="96202" x="4090988" y="5438775"/>
          <p14:tracePt t="96209" x="4122738" y="5446713"/>
          <p14:tracePt t="96217" x="4170363" y="5462588"/>
          <p14:tracePt t="96225" x="4217988" y="5470525"/>
          <p14:tracePt t="96234" x="4257675" y="5478463"/>
          <p14:tracePt t="96243" x="4321175" y="5486400"/>
          <p14:tracePt t="96250" x="4394200" y="5494338"/>
          <p14:tracePt t="96258" x="4457700" y="5494338"/>
          <p14:tracePt t="96266" x="4521200" y="5494338"/>
          <p14:tracePt t="96274" x="4584700" y="5494338"/>
          <p14:tracePt t="96283" x="4648200" y="5478463"/>
          <p14:tracePt t="96291" x="4729163" y="5462588"/>
          <p14:tracePt t="96298" x="4808538" y="5454650"/>
          <p14:tracePt t="96306" x="4864100" y="5438775"/>
          <p14:tracePt t="96314" x="4911725" y="5422900"/>
          <p14:tracePt t="96321" x="4951413" y="5399088"/>
          <p14:tracePt t="96329" x="4999038" y="5375275"/>
          <p14:tracePt t="96338" x="5046663" y="5351463"/>
          <p14:tracePt t="96345" x="5087938" y="5319713"/>
          <p14:tracePt t="96355" x="5119688" y="5286375"/>
          <p14:tracePt t="96363" x="5151438" y="5238750"/>
          <p14:tracePt t="96377" x="5183188" y="5175250"/>
          <p14:tracePt t="96385" x="5199063" y="5143500"/>
          <p14:tracePt t="96393" x="5207000" y="5127625"/>
          <p14:tracePt t="96401" x="5214938" y="5103813"/>
          <p14:tracePt t="96410" x="5222875" y="5087938"/>
          <p14:tracePt t="96418" x="5222875" y="5080000"/>
          <p14:tracePt t="96426" x="5230813" y="5064125"/>
          <p14:tracePt t="96466" x="5230813" y="5056188"/>
          <p14:tracePt t="97290" x="5230813" y="5048250"/>
          <p14:tracePt t="97305" x="5222875" y="5016500"/>
          <p14:tracePt t="97314" x="5191125" y="4959350"/>
          <p14:tracePt t="97322" x="5167313" y="4903788"/>
          <p14:tracePt t="97329" x="5151438" y="4856163"/>
          <p14:tracePt t="97339" x="5119688" y="4792663"/>
          <p14:tracePt t="97345" x="5095875" y="4721225"/>
          <p14:tracePt t="97353" x="5064125" y="4641850"/>
          <p14:tracePt t="97362" x="5022850" y="4560888"/>
          <p14:tracePt t="97368" x="4991100" y="4473575"/>
          <p14:tracePt t="97377" x="4959350" y="4418013"/>
          <p14:tracePt t="97386" x="4911725" y="4346575"/>
          <p14:tracePt t="97394" x="4864100" y="4281488"/>
          <p14:tracePt t="97403" x="4816475" y="4225925"/>
          <p14:tracePt t="97411" x="4752975" y="4162425"/>
          <p14:tracePt t="97417" x="4695825" y="4114800"/>
          <p14:tracePt t="97425" x="4632325" y="4067175"/>
          <p14:tracePt t="97434" x="4568825" y="4027488"/>
          <p14:tracePt t="97443" x="4465638" y="3979863"/>
          <p14:tracePt t="97450" x="4386263" y="3938588"/>
          <p14:tracePt t="97459" x="4297363" y="3898900"/>
          <p14:tracePt t="97464" x="4210050" y="3875088"/>
          <p14:tracePt t="97474" x="4106863" y="3851275"/>
          <p14:tracePt t="97482" x="4002088" y="3827463"/>
          <p14:tracePt t="97491" x="3890963" y="3795713"/>
          <p14:tracePt t="97498" x="3787775" y="3779838"/>
          <p14:tracePt t="97507" x="3700463" y="3763963"/>
          <p14:tracePt t="97514" x="3619500" y="3740150"/>
          <p14:tracePt t="97522" x="3548063" y="3724275"/>
          <p14:tracePt t="97529" x="3468688" y="3708400"/>
          <p14:tracePt t="97537" x="3405188" y="3692525"/>
          <p14:tracePt t="97546" x="3325813" y="3668713"/>
          <p14:tracePt t="97555" x="3236913" y="3644900"/>
          <p14:tracePt t="97562" x="3165475" y="3629025"/>
          <p14:tracePt t="97570" x="3070225" y="3613150"/>
          <p14:tracePt t="97577" x="2974975" y="3595688"/>
          <p14:tracePt t="97585" x="2886075" y="3571875"/>
          <p14:tracePt t="97593" x="2774950" y="3556000"/>
          <p14:tracePt t="97602" x="2679700" y="3540125"/>
          <p14:tracePt t="97610" x="2582863" y="3532188"/>
          <p14:tracePt t="97618" x="2487613" y="3524250"/>
          <p14:tracePt t="97626" x="2400300" y="3524250"/>
          <p14:tracePt t="97634" x="2320925" y="3524250"/>
          <p14:tracePt t="97642" x="2216150" y="3524250"/>
          <p14:tracePt t="97650" x="2136775" y="3524250"/>
          <p14:tracePt t="97658" x="2073275" y="3540125"/>
          <p14:tracePt t="97667" x="2009775" y="3548063"/>
          <p14:tracePt t="97674" x="1962150" y="3563938"/>
          <p14:tracePt t="97682" x="1897063" y="3579813"/>
          <p14:tracePt t="97692" x="1833563" y="3605213"/>
          <p14:tracePt t="97698" x="1793875" y="3621088"/>
          <p14:tracePt t="97706" x="1730375" y="3644900"/>
          <p14:tracePt t="97714" x="1690688" y="3676650"/>
          <p14:tracePt t="97723" x="1643063" y="3708400"/>
          <p14:tracePt t="97730" x="1611313" y="3740150"/>
          <p14:tracePt t="97738" x="1571625" y="3787775"/>
          <p14:tracePt t="97745" x="1538288" y="3835400"/>
          <p14:tracePt t="97753" x="1506538" y="3883025"/>
          <p14:tracePt t="97761" x="1482725" y="3938588"/>
          <p14:tracePt t="97770" x="1458913" y="4003675"/>
          <p14:tracePt t="97778" x="1435100" y="4067175"/>
          <p14:tracePt t="97786" x="1419225" y="4138613"/>
          <p14:tracePt t="97794" x="1403350" y="4186238"/>
          <p14:tracePt t="97802" x="1387475" y="4249738"/>
          <p14:tracePt t="97809" x="1371600" y="4314825"/>
          <p14:tracePt t="97818" x="1363663" y="4386263"/>
          <p14:tracePt t="97826" x="1347788" y="4449763"/>
          <p14:tracePt t="97834" x="1347788" y="4505325"/>
          <p14:tracePt t="97842" x="1331913" y="4560888"/>
          <p14:tracePt t="97850" x="1323975" y="4608513"/>
          <p14:tracePt t="97858" x="1316038" y="4673600"/>
          <p14:tracePt t="97867" x="1300163" y="4729163"/>
          <p14:tracePt t="97874" x="1292225" y="4784725"/>
          <p14:tracePt t="97882" x="1284288" y="4848225"/>
          <p14:tracePt t="97890" x="1276350" y="4911725"/>
          <p14:tracePt t="97899" x="1260475" y="4976813"/>
          <p14:tracePt t="97906" x="1244600" y="5040313"/>
          <p14:tracePt t="97914" x="1220788" y="5119688"/>
          <p14:tracePt t="97923" x="1203325" y="5191125"/>
          <p14:tracePt t="97929" x="1179513" y="5262563"/>
          <p14:tracePt t="97937" x="1163638" y="5335588"/>
          <p14:tracePt t="97946" x="1155700" y="5399088"/>
          <p14:tracePt t="97954" x="1139825" y="5470525"/>
          <p14:tracePt t="97962" x="1131888" y="5534025"/>
          <p14:tracePt t="97970" x="1131888" y="5597525"/>
          <p14:tracePt t="97978" x="1139825" y="5645150"/>
          <p14:tracePt t="97984" x="1147763" y="5694363"/>
          <p14:tracePt t="97993" x="1155700" y="5734050"/>
          <p14:tracePt t="98002" x="1171575" y="5781675"/>
          <p14:tracePt t="98010" x="1187450" y="5813425"/>
          <p14:tracePt t="98018" x="1211263" y="5853113"/>
          <p14:tracePt t="98026" x="1228725" y="5884863"/>
          <p14:tracePt t="98034" x="1244600" y="5916613"/>
          <p14:tracePt t="98041" x="1268413" y="5948363"/>
          <p14:tracePt t="98049" x="1284288" y="5964238"/>
          <p14:tracePt t="98057" x="1316038" y="6005513"/>
          <p14:tracePt t="98066" x="1339850" y="6021388"/>
          <p14:tracePt t="98074" x="1379538" y="6053138"/>
          <p14:tracePt t="98082" x="1411288" y="6069013"/>
          <p14:tracePt t="98092" x="1466850" y="6092825"/>
          <p14:tracePt t="98098" x="1522413" y="6108700"/>
          <p14:tracePt t="98107" x="1611313" y="6116638"/>
          <p14:tracePt t="98114" x="1698625" y="6132513"/>
          <p14:tracePt t="98123" x="1778000" y="6132513"/>
          <p14:tracePt t="98130" x="1881188" y="6132513"/>
          <p14:tracePt t="98138" x="1985963" y="6132513"/>
          <p14:tracePt t="98145" x="2097088" y="6132513"/>
          <p14:tracePt t="98154" x="2208213" y="6116638"/>
          <p14:tracePt t="98161" x="2312988" y="6092825"/>
          <p14:tracePt t="98171" x="2400300" y="6069013"/>
          <p14:tracePt t="98177" x="2511425" y="6029325"/>
          <p14:tracePt t="98186" x="2598738" y="5980113"/>
          <p14:tracePt t="98196" x="2695575" y="5916613"/>
          <p14:tracePt t="98203" x="2759075" y="5853113"/>
          <p14:tracePt t="98210" x="2838450" y="5773738"/>
          <p14:tracePt t="98218" x="2886075" y="5694363"/>
          <p14:tracePt t="98226" x="2933700" y="5605463"/>
          <p14:tracePt t="98233" x="2974975" y="5510213"/>
          <p14:tracePt t="98242" x="3006725" y="5414963"/>
          <p14:tracePt t="98251" x="3030538" y="5319713"/>
          <p14:tracePt t="98258" x="3046413" y="5222875"/>
          <p14:tracePt t="98266" x="3054350" y="5135563"/>
          <p14:tracePt t="98274" x="3054350" y="5032375"/>
          <p14:tracePt t="98280" x="3046413" y="4927600"/>
          <p14:tracePt t="98291" x="3030538" y="4824413"/>
          <p14:tracePt t="98298" x="2982913" y="4713288"/>
          <p14:tracePt t="98307" x="2941638" y="4608513"/>
          <p14:tracePt t="98314" x="2909888" y="4529138"/>
          <p14:tracePt t="98322" x="2854325" y="4441825"/>
          <p14:tracePt t="98330" x="2814638" y="4362450"/>
          <p14:tracePt t="98338" x="2767013" y="4291013"/>
          <p14:tracePt t="98346" x="2719388" y="4217988"/>
          <p14:tracePt t="98354" x="2663825" y="4138613"/>
          <p14:tracePt t="98362" x="2616200" y="4075113"/>
          <p14:tracePt t="98371" x="2566988" y="4027488"/>
          <p14:tracePt t="98378" x="2503488" y="3963988"/>
          <p14:tracePt t="98385" x="2439988" y="3906838"/>
          <p14:tracePt t="98392" x="2384425" y="3859213"/>
          <p14:tracePt t="98402" x="2320925" y="3811588"/>
          <p14:tracePt t="98410" x="2255838" y="3779838"/>
          <p14:tracePt t="98418" x="2192338" y="3748088"/>
          <p14:tracePt t="98426" x="2112963" y="3700463"/>
          <p14:tracePt t="98434" x="2049463" y="3676650"/>
          <p14:tracePt t="98442" x="1985963" y="3652838"/>
          <p14:tracePt t="98449" x="1922463" y="3629025"/>
          <p14:tracePt t="98458" x="1865313" y="3613150"/>
          <p14:tracePt t="98466" x="1801813" y="3587750"/>
          <p14:tracePt t="98474" x="1730375" y="3563938"/>
          <p14:tracePt t="98482" x="1674813" y="3556000"/>
          <p14:tracePt t="98491" x="1619250" y="3548063"/>
          <p14:tracePt t="98497" x="1571625" y="3548063"/>
          <p14:tracePt t="98505" x="1522413" y="3548063"/>
          <p14:tracePt t="98515" x="1466850" y="3563938"/>
          <p14:tracePt t="98522" x="1411288" y="3587750"/>
          <p14:tracePt t="98530" x="1363663" y="3613150"/>
          <p14:tracePt t="98538" x="1316038" y="3652838"/>
          <p14:tracePt t="98546" x="1260475" y="3692525"/>
          <p14:tracePt t="98552" x="1203325" y="3748088"/>
          <p14:tracePt t="98562" x="1155700" y="3795713"/>
          <p14:tracePt t="98570" x="1092200" y="3875088"/>
          <p14:tracePt t="98578" x="1044575" y="3956050"/>
          <p14:tracePt t="98586" x="996950" y="4035425"/>
          <p14:tracePt t="98594" x="965200" y="4083050"/>
          <p14:tracePt t="98602" x="925513" y="4162425"/>
          <p14:tracePt t="98610" x="885825" y="4233863"/>
          <p14:tracePt t="98618" x="852488" y="4314825"/>
          <p14:tracePt t="98625" x="820738" y="4394200"/>
          <p14:tracePt t="98634" x="796925" y="4465638"/>
          <p14:tracePt t="98642" x="781050" y="4537075"/>
          <p14:tracePt t="98650" x="757238" y="4616450"/>
          <p14:tracePt t="98659" x="741363" y="4689475"/>
          <p14:tracePt t="98666" x="741363" y="4752975"/>
          <p14:tracePt t="98673" x="733425" y="4832350"/>
          <p14:tracePt t="98681" x="733425" y="4895850"/>
          <p14:tracePt t="98690" x="733425" y="4951413"/>
          <p14:tracePt t="98698" x="749300" y="5024438"/>
          <p14:tracePt t="98707" x="765175" y="5087938"/>
          <p14:tracePt t="98714" x="781050" y="5151438"/>
          <p14:tracePt t="98723" x="796925" y="5214938"/>
          <p14:tracePt t="98730" x="812800" y="5262563"/>
          <p14:tracePt t="98737" x="836613" y="5319713"/>
          <p14:tracePt t="98746" x="860425" y="5375275"/>
          <p14:tracePt t="98754" x="893763" y="5430838"/>
          <p14:tracePt t="98762" x="917575" y="5478463"/>
          <p14:tracePt t="98770" x="949325" y="5534025"/>
          <p14:tracePt t="98778" x="973138" y="5581650"/>
          <p14:tracePt t="98786" x="996950" y="5621338"/>
          <p14:tracePt t="98792" x="1020763" y="5678488"/>
          <p14:tracePt t="98802" x="1068388" y="5726113"/>
          <p14:tracePt t="98810" x="1108075" y="5789613"/>
          <p14:tracePt t="98818" x="1155700" y="5845175"/>
          <p14:tracePt t="98827" x="1203325" y="5892800"/>
          <p14:tracePt t="98834" x="1244600" y="5940425"/>
          <p14:tracePt t="98841" x="1300163" y="5988050"/>
          <p14:tracePt t="98849" x="1355725" y="6045200"/>
          <p14:tracePt t="98858" x="1411288" y="6100763"/>
          <p14:tracePt t="98866" x="1482725" y="6156325"/>
          <p14:tracePt t="98874" x="1546225" y="6188075"/>
          <p14:tracePt t="98882" x="1619250" y="6227763"/>
          <p14:tracePt t="98891" x="1714500" y="6267450"/>
          <p14:tracePt t="98905" x="1930400" y="6315075"/>
          <p14:tracePt t="98913" x="2065338" y="6330950"/>
          <p14:tracePt t="98923" x="2176463" y="6330950"/>
          <p14:tracePt t="98930" x="2305050" y="6330950"/>
          <p14:tracePt t="98939" x="2439988" y="6315075"/>
          <p14:tracePt t="98946" x="2582863" y="6283325"/>
          <p14:tracePt t="98955" x="2711450" y="6259513"/>
          <p14:tracePt t="98963" x="2830513" y="6219825"/>
          <p14:tracePt t="98970" x="2917825" y="6180138"/>
          <p14:tracePt t="98978" x="3030538" y="6124575"/>
          <p14:tracePt t="98986" x="3117850" y="6069013"/>
          <p14:tracePt t="98994" x="3197225" y="6005513"/>
          <p14:tracePt t="99002" x="3276600" y="5932488"/>
          <p14:tracePt t="99010" x="3333750" y="5861050"/>
          <p14:tracePt t="99017" x="3373438" y="5781675"/>
          <p14:tracePt t="99026" x="3413125" y="5694363"/>
          <p14:tracePt t="99034" x="3436938" y="5589588"/>
          <p14:tracePt t="99043" x="3444875" y="5502275"/>
          <p14:tracePt t="99050" x="3444875" y="5391150"/>
          <p14:tracePt t="99058" x="3436938" y="5294313"/>
          <p14:tracePt t="99065" x="3421063" y="5207000"/>
          <p14:tracePt t="99074" x="3389313" y="5119688"/>
          <p14:tracePt t="99082" x="3357563" y="5032375"/>
          <p14:tracePt t="99090" x="3308350" y="4927600"/>
          <p14:tracePt t="99097" x="3260725" y="4864100"/>
          <p14:tracePt t="99106" x="3197225" y="4776788"/>
          <p14:tracePt t="99114" x="3149600" y="4721225"/>
          <p14:tracePt t="99122" x="3086100" y="4657725"/>
          <p14:tracePt t="99129" x="3022600" y="4600575"/>
          <p14:tracePt t="99137" x="2957513" y="4545013"/>
          <p14:tracePt t="99147" x="2894013" y="4489450"/>
          <p14:tracePt t="99154" x="2822575" y="4441825"/>
          <p14:tracePt t="99162" x="2782888" y="4410075"/>
          <p14:tracePt t="99170" x="2727325" y="4370388"/>
          <p14:tracePt t="99178" x="2679700" y="4338638"/>
          <p14:tracePt t="99186" x="2640013" y="4306888"/>
          <p14:tracePt t="99193" x="2598738" y="4281488"/>
          <p14:tracePt t="99202" x="2559050" y="4265613"/>
          <p14:tracePt t="99210" x="2519363" y="4233863"/>
          <p14:tracePt t="99218" x="2471738" y="4217988"/>
          <p14:tracePt t="99226" x="2432050" y="4202113"/>
          <p14:tracePt t="99234" x="2392363" y="4194175"/>
          <p14:tracePt t="99241" x="2344738" y="4178300"/>
          <p14:tracePt t="99250" x="2305050" y="4170363"/>
          <p14:tracePt t="99258" x="2255838" y="4162425"/>
          <p14:tracePt t="99266" x="2208213" y="4154488"/>
          <p14:tracePt t="99274" x="2152650" y="4154488"/>
          <p14:tracePt t="99282" x="2105025" y="4146550"/>
          <p14:tracePt t="99291" x="2049463" y="4146550"/>
          <p14:tracePt t="99297" x="1993900" y="4146550"/>
          <p14:tracePt t="99305" x="1922463" y="4162425"/>
          <p14:tracePt t="99314" x="1857375" y="4178300"/>
          <p14:tracePt t="99322" x="1785938" y="4210050"/>
          <p14:tracePt t="99330" x="1722438" y="4233863"/>
          <p14:tracePt t="99338" x="1658938" y="4273550"/>
          <p14:tracePt t="99345" x="1611313" y="4314825"/>
          <p14:tracePt t="99354" x="1554163" y="4362450"/>
          <p14:tracePt t="99361" x="1498600" y="4425950"/>
          <p14:tracePt t="99370" x="1443038" y="4489450"/>
          <p14:tracePt t="99377" x="1411288" y="4552950"/>
          <p14:tracePt t="99386" x="1371600" y="4624388"/>
          <p14:tracePt t="99395" x="1355725" y="4689475"/>
          <p14:tracePt t="99402" x="1323975" y="4752975"/>
          <p14:tracePt t="99411" x="1308100" y="4832350"/>
          <p14:tracePt t="99417" x="1284288" y="4919663"/>
          <p14:tracePt t="99426" x="1268413" y="5000625"/>
          <p14:tracePt t="99434" x="1244600" y="5087938"/>
          <p14:tracePt t="99442" x="1236663" y="5159375"/>
          <p14:tracePt t="99450" x="1228725" y="5230813"/>
          <p14:tracePt t="99458" x="1220788" y="5302250"/>
          <p14:tracePt t="99467" x="1220788" y="5375275"/>
          <p14:tracePt t="99474" x="1220788" y="5430838"/>
          <p14:tracePt t="99482" x="1220788" y="5494338"/>
          <p14:tracePt t="99491" x="1220788" y="5549900"/>
          <p14:tracePt t="99498" x="1228725" y="5605463"/>
          <p14:tracePt t="99506" x="1236663" y="5645150"/>
          <p14:tracePt t="99514" x="1260475" y="5694363"/>
          <p14:tracePt t="99522" x="1276350" y="5734050"/>
          <p14:tracePt t="99529" x="1300163" y="5749925"/>
          <p14:tracePt t="99537" x="1316038" y="5781675"/>
          <p14:tracePt t="99546" x="1331913" y="5797550"/>
          <p14:tracePt t="99554" x="1363663" y="5829300"/>
          <p14:tracePt t="99562" x="1379538" y="5845175"/>
          <p14:tracePt t="99570" x="1395413" y="5868988"/>
          <p14:tracePt t="99578" x="1411288" y="5884863"/>
          <p14:tracePt t="99585" x="1419225" y="5892800"/>
          <p14:tracePt t="99594" x="1435100" y="5908675"/>
          <p14:tracePt t="99603" x="1450975" y="5932488"/>
          <p14:tracePt t="99610" x="1474788" y="5948363"/>
          <p14:tracePt t="99618" x="1474788" y="5964238"/>
          <p14:tracePt t="99627" x="1490663" y="5972175"/>
          <p14:tracePt t="99634" x="1506538" y="5988050"/>
          <p14:tracePt t="99642" x="1530350" y="6013450"/>
          <p14:tracePt t="99650" x="1554163" y="6029325"/>
          <p14:tracePt t="99658" x="1587500" y="6053138"/>
          <p14:tracePt t="99666" x="1619250" y="6069013"/>
          <p14:tracePt t="99674" x="1651000" y="6084888"/>
          <p14:tracePt t="99682" x="1682750" y="6100763"/>
          <p14:tracePt t="99690" x="1706563" y="6116638"/>
          <p14:tracePt t="99699" x="1746250" y="6132513"/>
          <p14:tracePt t="99707" x="1778000" y="6148388"/>
          <p14:tracePt t="99713" x="1801813" y="6148388"/>
          <p14:tracePt t="99723" x="1833563" y="6164263"/>
          <p14:tracePt t="99730" x="1865313" y="6164263"/>
          <p14:tracePt t="99738" x="1905000" y="6172200"/>
          <p14:tracePt t="99746" x="1954213" y="6180138"/>
          <p14:tracePt t="99754" x="1993900" y="6188075"/>
          <p14:tracePt t="99761" x="2041525" y="6188075"/>
          <p14:tracePt t="99770" x="2089150" y="6188075"/>
          <p14:tracePt t="99778" x="2152650" y="6188075"/>
          <p14:tracePt t="99786" x="2239963" y="6188075"/>
          <p14:tracePt t="99794" x="2312988" y="6172200"/>
          <p14:tracePt t="99802" x="2400300" y="6156325"/>
          <p14:tracePt t="99810" x="2471738" y="6132513"/>
          <p14:tracePt t="99817" x="2543175" y="6108700"/>
          <p14:tracePt t="99827" x="2624138" y="6069013"/>
          <p14:tracePt t="99833" x="2695575" y="6021388"/>
          <p14:tracePt t="99842" x="2767013" y="5972175"/>
          <p14:tracePt t="99850" x="2822575" y="5916613"/>
          <p14:tracePt t="99859" x="2878138" y="5861050"/>
          <p14:tracePt t="99866" x="2909888" y="5813425"/>
          <p14:tracePt t="99873" x="2949575" y="5765800"/>
          <p14:tracePt t="99888" x="2982913" y="5702300"/>
          <p14:tracePt t="99891" x="3014663" y="5629275"/>
          <p14:tracePt t="99899" x="3038475" y="5557838"/>
          <p14:tracePt t="99907" x="3054350" y="5486400"/>
          <p14:tracePt t="99915" x="3062288" y="5414963"/>
          <p14:tracePt t="99923" x="3062288" y="5343525"/>
          <p14:tracePt t="99930" x="3070225" y="5270500"/>
          <p14:tracePt t="99938" x="3070225" y="5199063"/>
          <p14:tracePt t="99946" x="3062288" y="5119688"/>
          <p14:tracePt t="99954" x="3054350" y="5056188"/>
          <p14:tracePt t="99962" x="3038475" y="4992688"/>
          <p14:tracePt t="99970" x="3030538" y="4943475"/>
          <p14:tracePt t="99978" x="3022600" y="4903788"/>
          <p14:tracePt t="99985" x="3006725" y="4872038"/>
          <p14:tracePt t="99995" x="2998788" y="4848225"/>
          <p14:tracePt t="100002" x="2990850" y="4832350"/>
          <p14:tracePt t="100010" x="2974975" y="4816475"/>
          <p14:tracePt t="100018" x="2967038" y="4800600"/>
          <p14:tracePt t="100026" x="2949575" y="4792663"/>
          <p14:tracePt t="100035" x="2941638" y="4784725"/>
          <p14:tracePt t="100043" x="2933700" y="4768850"/>
          <p14:tracePt t="100050" x="2925763" y="4768850"/>
          <p14:tracePt t="100057" x="2917825" y="4768850"/>
          <p14:tracePt t="100066" x="2901950" y="4760913"/>
          <p14:tracePt t="100075" x="2886075" y="4737100"/>
          <p14:tracePt t="100083" x="2878138" y="4737100"/>
          <p14:tracePt t="100091" x="2862263" y="4721225"/>
          <p14:tracePt t="100099" x="2846388" y="4721225"/>
          <p14:tracePt t="100106" x="2838450" y="4705350"/>
          <p14:tracePt t="100114" x="2830513" y="4705350"/>
          <p14:tracePt t="100123" x="2814638" y="4697413"/>
          <p14:tracePt t="100130" x="2806700" y="4689475"/>
          <p14:tracePt t="100146" x="2798763" y="4689475"/>
          <p14:tracePt t="10144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045F7-9505-4A6F-BC46-FADA65052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Adjustable Pressure Limiting (APL)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08D1B-9399-422E-A93F-BE301C37C2C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Safety of airway pressure during positive pressure ventilation to avoid barotrauma</a:t>
            </a:r>
          </a:p>
          <a:p>
            <a:r>
              <a:rPr lang="en-US" dirty="0"/>
              <a:t>Usually a mechanical device but can be implemented as a solenoid valve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97676-718F-45C9-9742-F6D5B7CB2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510" y="3810000"/>
            <a:ext cx="6967490" cy="3048000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167313D6-17CB-459C-AA3E-636B9F08F6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212"/>
            <a:ext cx="5224510" cy="29387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04D5AB-FA60-4B23-87B8-C54CDD297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509"/>
    </mc:Choice>
    <mc:Fallback>
      <p:transition spd="slow" advTm="21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637" x="7375525" y="5407025"/>
          <p14:tracePt t="43642" x="7423150" y="5375275"/>
          <p14:tracePt t="43651" x="7462838" y="5351463"/>
          <p14:tracePt t="43658" x="7496175" y="5335588"/>
          <p14:tracePt t="43677" x="7504113" y="5335588"/>
          <p14:tracePt t="43891" x="7551738" y="5327650"/>
          <p14:tracePt t="43899" x="7631113" y="5319713"/>
          <p14:tracePt t="43908" x="7726363" y="5302250"/>
          <p14:tracePt t="43916" x="7805738" y="5294313"/>
          <p14:tracePt t="43924" x="7886700" y="5294313"/>
          <p14:tracePt t="43930" x="7966075" y="5278438"/>
          <p14:tracePt t="43938" x="8061325" y="5270500"/>
          <p14:tracePt t="43947" x="8172450" y="5246688"/>
          <p14:tracePt t="43956" x="8269288" y="5230813"/>
          <p14:tracePt t="43964" x="8364538" y="5214938"/>
          <p14:tracePt t="43972" x="8435975" y="5191125"/>
          <p14:tracePt t="43980" x="8515350" y="5167313"/>
          <p14:tracePt t="43988" x="8588375" y="5143500"/>
          <p14:tracePt t="44003" x="8723313" y="5080000"/>
          <p14:tracePt t="44011" x="8770938" y="5048250"/>
          <p14:tracePt t="44020" x="8802688" y="5024438"/>
          <p14:tracePt t="44028" x="8834438" y="4984750"/>
          <p14:tracePt t="44037" x="8850313" y="4959350"/>
          <p14:tracePt t="44044" x="8858250" y="4935538"/>
          <p14:tracePt t="44051" x="8866188" y="4919663"/>
          <p14:tracePt t="44059" x="8874125" y="4895850"/>
          <p14:tracePt t="44066" x="8874125" y="4887913"/>
          <p14:tracePt t="44076" x="8874125" y="4864100"/>
          <p14:tracePt t="44084" x="8883650" y="4840288"/>
          <p14:tracePt t="44091" x="8883650" y="4832350"/>
          <p14:tracePt t="44099" x="8883650" y="4808538"/>
          <p14:tracePt t="44108" x="8874125" y="4792663"/>
          <p14:tracePt t="44116" x="8866188" y="4784725"/>
          <p14:tracePt t="44123" x="8858250" y="4760913"/>
          <p14:tracePt t="44131" x="8842375" y="4745038"/>
          <p14:tracePt t="44139" x="8834438" y="4737100"/>
          <p14:tracePt t="44148" x="8826500" y="4721225"/>
          <p14:tracePt t="44156" x="8810625" y="4705350"/>
          <p14:tracePt t="44163" x="8794750" y="4689475"/>
          <p14:tracePt t="44170" x="8786813" y="4673600"/>
          <p14:tracePt t="44178" x="8770938" y="4657725"/>
          <p14:tracePt t="44189" x="8755063" y="4641850"/>
          <p14:tracePt t="44196" x="8731250" y="4616450"/>
          <p14:tracePt t="44204" x="8715375" y="4592638"/>
          <p14:tracePt t="44211" x="8691563" y="4568825"/>
          <p14:tracePt t="44219" x="8675688" y="4552950"/>
          <p14:tracePt t="44226" x="8651875" y="4529138"/>
          <p14:tracePt t="44234" x="8628063" y="4505325"/>
          <p14:tracePt t="44244" x="8604250" y="4489450"/>
          <p14:tracePt t="44251" x="8580438" y="4473575"/>
          <p14:tracePt t="44260" x="8564563" y="4457700"/>
          <p14:tracePt t="44268" x="8540750" y="4441825"/>
          <p14:tracePt t="44276" x="8523288" y="4433888"/>
          <p14:tracePt t="44283" x="8507413" y="4425950"/>
          <p14:tracePt t="44291" x="8475663" y="4425950"/>
          <p14:tracePt t="44300" x="8451850" y="4418013"/>
          <p14:tracePt t="44308" x="8420100" y="4418013"/>
          <p14:tracePt t="44317" x="8372475" y="4410075"/>
          <p14:tracePt t="44325" x="8340725" y="4410075"/>
          <p14:tracePt t="44339" x="8301038" y="4410075"/>
          <p14:tracePt t="44348" x="8205788" y="4425950"/>
          <p14:tracePt t="44356" x="8148638" y="4433888"/>
          <p14:tracePt t="44363" x="8069263" y="4457700"/>
          <p14:tracePt t="44372" x="8005763" y="4489450"/>
          <p14:tracePt t="44380" x="7950200" y="4529138"/>
          <p14:tracePt t="44388" x="7902575" y="4560888"/>
          <p14:tracePt t="44394" x="7870825" y="4584700"/>
          <p14:tracePt t="44403" x="7839075" y="4616450"/>
          <p14:tracePt t="44411" x="7813675" y="4657725"/>
          <p14:tracePt t="44420" x="7781925" y="4689475"/>
          <p14:tracePt t="44428" x="7742238" y="4729163"/>
          <p14:tracePt t="44436" x="7710488" y="4768850"/>
          <p14:tracePt t="44443" x="7678738" y="4808538"/>
          <p14:tracePt t="44452" x="7654925" y="4848225"/>
          <p14:tracePt t="44459" x="7631113" y="4895850"/>
          <p14:tracePt t="44467" x="7583488" y="4951413"/>
          <p14:tracePt t="44476" x="7559675" y="5008563"/>
          <p14:tracePt t="44483" x="7519988" y="5080000"/>
          <p14:tracePt t="44492" x="7486650" y="5143500"/>
          <p14:tracePt t="44499" x="7462838" y="5214938"/>
          <p14:tracePt t="44506" x="7439025" y="5270500"/>
          <p14:tracePt t="44515" x="7423150" y="5335588"/>
          <p14:tracePt t="44524" x="7407275" y="5407025"/>
          <p14:tracePt t="44532" x="7399338" y="5438775"/>
          <p14:tracePt t="44539" x="7399338" y="5486400"/>
          <p14:tracePt t="44548" x="7399338" y="5518150"/>
          <p14:tracePt t="44556" x="7407275" y="5557838"/>
          <p14:tracePt t="44563" x="7407275" y="5581650"/>
          <p14:tracePt t="44571" x="7423150" y="5605463"/>
          <p14:tracePt t="44579" x="7423150" y="5621338"/>
          <p14:tracePt t="44587" x="7439025" y="5637213"/>
          <p14:tracePt t="44596" x="7454900" y="5645150"/>
          <p14:tracePt t="44604" x="7478713" y="5645150"/>
          <p14:tracePt t="44612" x="7496175" y="5645150"/>
          <p14:tracePt t="44619" x="7519988" y="5645150"/>
          <p14:tracePt t="44626" x="7527925" y="5645150"/>
          <p14:tracePt t="44634" x="7543800" y="5653088"/>
          <p14:tracePt t="44644" x="7567613" y="5653088"/>
          <p14:tracePt t="44652" x="7591425" y="5653088"/>
          <p14:tracePt t="44660" x="7615238" y="5653088"/>
          <p14:tracePt t="44668" x="7639050" y="5653088"/>
          <p14:tracePt t="44675" x="7670800" y="5645150"/>
          <p14:tracePt t="44683" x="7686675" y="5645150"/>
          <p14:tracePt t="44691" x="7718425" y="5637213"/>
          <p14:tracePt t="44700" x="7742238" y="5629275"/>
          <p14:tracePt t="44707" x="7758113" y="5621338"/>
          <p14:tracePt t="44716" x="7789863" y="5605463"/>
          <p14:tracePt t="44724" x="7805738" y="5597525"/>
          <p14:tracePt t="44731" x="7839075" y="5573713"/>
          <p14:tracePt t="44739" x="7862888" y="5565775"/>
          <p14:tracePt t="44746" x="7886700" y="5541963"/>
          <p14:tracePt t="44755" x="7910513" y="5534025"/>
          <p14:tracePt t="44764" x="7934325" y="5518150"/>
          <p14:tracePt t="44772" x="7942263" y="5510213"/>
          <p14:tracePt t="44779" x="7966075" y="5494338"/>
          <p14:tracePt t="44788" x="7974013" y="5478463"/>
          <p14:tracePt t="44794" x="7989888" y="5470525"/>
          <p14:tracePt t="44803" x="7997825" y="5454650"/>
          <p14:tracePt t="44812" x="8005763" y="5446713"/>
          <p14:tracePt t="44820" x="8005763" y="5430838"/>
          <p14:tracePt t="44868" x="7997825" y="5422900"/>
          <p14:tracePt t="44875" x="7981950" y="5414963"/>
          <p14:tracePt t="44884" x="7958138" y="5414963"/>
          <p14:tracePt t="44892" x="7934325" y="5414963"/>
          <p14:tracePt t="44899" x="7894638" y="5414963"/>
          <p14:tracePt t="44907" x="7862888" y="5414963"/>
          <p14:tracePt t="44915" x="7821613" y="5422900"/>
          <p14:tracePt t="44923" x="7789863" y="5430838"/>
          <p14:tracePt t="44932" x="7758113" y="5438775"/>
          <p14:tracePt t="44939" x="7718425" y="5446713"/>
          <p14:tracePt t="44947" x="7686675" y="5454650"/>
          <p14:tracePt t="44955" x="7654925" y="5462588"/>
          <p14:tracePt t="44963" x="7623175" y="5470525"/>
          <p14:tracePt t="44973" x="7591425" y="5470525"/>
          <p14:tracePt t="44979" x="7567613" y="5478463"/>
          <p14:tracePt t="44989" x="7543800" y="5478463"/>
          <p14:tracePt t="45004" x="7512050" y="5478463"/>
          <p14:tracePt t="45012" x="7504113" y="5486400"/>
          <p14:tracePt t="45018" x="7496175" y="5486400"/>
          <p14:tracePt t="45140" x="7504113" y="5486400"/>
          <p14:tracePt t="45147" x="7512050" y="5486400"/>
          <p14:tracePt t="45155" x="7519988" y="5486400"/>
          <p14:tracePt t="45164" x="7527925" y="5486400"/>
          <p14:tracePt t="45173" x="7543800" y="5486400"/>
          <p14:tracePt t="45188" x="7559675" y="5494338"/>
          <p14:tracePt t="45195" x="7567613" y="5494338"/>
          <p14:tracePt t="45203" x="7575550" y="5494338"/>
          <p14:tracePt t="45220" x="7583488" y="5494338"/>
          <p14:tracePt t="45228" x="7591425" y="5494338"/>
          <p14:tracePt t="45251" x="7599363" y="5502275"/>
          <p14:tracePt t="45348" x="7567613" y="5518150"/>
          <p14:tracePt t="45356" x="7551738" y="5526088"/>
          <p14:tracePt t="45364" x="7527925" y="5526088"/>
          <p14:tracePt t="45371" x="7496175" y="5541963"/>
          <p14:tracePt t="45380" x="7478713" y="5541963"/>
          <p14:tracePt t="45388" x="7454900" y="5541963"/>
          <p14:tracePt t="45395" x="7423150" y="5541963"/>
          <p14:tracePt t="45405" x="7415213" y="5541963"/>
          <p14:tracePt t="45413" x="7391400" y="5541963"/>
          <p14:tracePt t="45420" x="7375525" y="5541963"/>
          <p14:tracePt t="45428" x="7367588" y="5541963"/>
          <p14:tracePt t="45436" x="7351713" y="5541963"/>
          <p14:tracePt t="45444" x="7335838" y="5541963"/>
          <p14:tracePt t="45452" x="7319963" y="5541963"/>
          <p14:tracePt t="45459" x="7304088" y="5541963"/>
          <p14:tracePt t="45467" x="7296150" y="5541963"/>
          <p14:tracePt t="45475" x="7288213" y="5541963"/>
          <p14:tracePt t="45483" x="7272338" y="5541963"/>
          <p14:tracePt t="45579" x="7288213" y="5541963"/>
          <p14:tracePt t="45588" x="7319963" y="5541963"/>
          <p14:tracePt t="45595" x="7335838" y="5541963"/>
          <p14:tracePt t="45603" x="7351713" y="5541963"/>
          <p14:tracePt t="45612" x="7383463" y="5541963"/>
          <p14:tracePt t="45620" x="7407275" y="5541963"/>
          <p14:tracePt t="45628" x="7439025" y="5541963"/>
          <p14:tracePt t="45636" x="7470775" y="5541963"/>
          <p14:tracePt t="45643" x="7512050" y="5541963"/>
          <p14:tracePt t="45650" x="7551738" y="5541963"/>
          <p14:tracePt t="45659" x="7599363" y="5541963"/>
          <p14:tracePt t="45668" x="7631113" y="5534025"/>
          <p14:tracePt t="45676" x="7686675" y="5534025"/>
          <p14:tracePt t="45685" x="7742238" y="5534025"/>
          <p14:tracePt t="45693" x="7781925" y="5534025"/>
          <p14:tracePt t="45700" x="7829550" y="5541963"/>
          <p14:tracePt t="45708" x="7878763" y="5549900"/>
          <p14:tracePt t="45716" x="7918450" y="5549900"/>
          <p14:tracePt t="45724" x="7950200" y="5549900"/>
          <p14:tracePt t="45740" x="7997825" y="5557838"/>
          <p14:tracePt t="45748" x="8077200" y="5565775"/>
          <p14:tracePt t="45756" x="8101013" y="5573713"/>
          <p14:tracePt t="45762" x="8140700" y="5581650"/>
          <p14:tracePt t="45772" x="8172450" y="5589588"/>
          <p14:tracePt t="45780" x="8213725" y="5597525"/>
          <p14:tracePt t="45788" x="8237538" y="5597525"/>
          <p14:tracePt t="45796" x="8269288" y="5613400"/>
          <p14:tracePt t="45805" x="8301038" y="5613400"/>
          <p14:tracePt t="45811" x="8332788" y="5613400"/>
          <p14:tracePt t="45820" x="8364538" y="5621338"/>
          <p14:tracePt t="45826" x="8404225" y="5621338"/>
          <p14:tracePt t="45835" x="8428038" y="5621338"/>
          <p14:tracePt t="45843" x="8459788" y="5621338"/>
          <p14:tracePt t="45852" x="8499475" y="5621338"/>
          <p14:tracePt t="45860" x="8540750" y="5621338"/>
          <p14:tracePt t="45868" x="8564563" y="5621338"/>
          <p14:tracePt t="45876" x="8596313" y="5621338"/>
          <p14:tracePt t="45883" x="8628063" y="5621338"/>
          <p14:tracePt t="45890" x="8659813" y="5621338"/>
          <p14:tracePt t="45900" x="8683625" y="5621338"/>
          <p14:tracePt t="45908" x="8715375" y="5621338"/>
          <p14:tracePt t="45915" x="8747125" y="5621338"/>
          <p14:tracePt t="45924" x="8770938" y="5621338"/>
          <p14:tracePt t="45931" x="8802688" y="5621338"/>
          <p14:tracePt t="45939" x="8834438" y="5621338"/>
          <p14:tracePt t="45947" x="8874125" y="5621338"/>
          <p14:tracePt t="45956" x="8907463" y="5621338"/>
          <p14:tracePt t="45964" x="8978900" y="5613400"/>
          <p14:tracePt t="45972" x="9018588" y="5605463"/>
          <p14:tracePt t="45979" x="9066213" y="5597525"/>
          <p14:tracePt t="45988" x="9097963" y="5589588"/>
          <p14:tracePt t="46003" x="9201150" y="5573713"/>
          <p14:tracePt t="46011" x="9234488" y="5573713"/>
          <p14:tracePt t="46021" x="9274175" y="5565775"/>
          <p14:tracePt t="46028" x="9305925" y="5557838"/>
          <p14:tracePt t="46036" x="9329738" y="5549900"/>
          <p14:tracePt t="46043" x="9337675" y="5549900"/>
          <p14:tracePt t="46051" x="9345613" y="5549900"/>
          <p14:tracePt t="46227" x="9337675" y="5541963"/>
          <p14:tracePt t="46235" x="9313863" y="5541963"/>
          <p14:tracePt t="46244" x="9282113" y="5541963"/>
          <p14:tracePt t="46252" x="9258300" y="5541963"/>
          <p14:tracePt t="46259" x="9217025" y="5541963"/>
          <p14:tracePt t="46267" x="9161463" y="5541963"/>
          <p14:tracePt t="46276" x="9129713" y="5549900"/>
          <p14:tracePt t="46283" x="9082088" y="5549900"/>
          <p14:tracePt t="46291" x="9018588" y="5549900"/>
          <p14:tracePt t="46299" x="8963025" y="5549900"/>
          <p14:tracePt t="46308" x="8891588" y="5549900"/>
          <p14:tracePt t="46316" x="8810625" y="5557838"/>
          <p14:tracePt t="46324" x="8747125" y="5557838"/>
          <p14:tracePt t="46331" x="8683625" y="5557838"/>
          <p14:tracePt t="46338" x="8636000" y="5565775"/>
          <p14:tracePt t="46346" x="8564563" y="5565775"/>
          <p14:tracePt t="46356" x="8499475" y="5565775"/>
          <p14:tracePt t="46363" x="8443913" y="5573713"/>
          <p14:tracePt t="46372" x="8380413" y="5581650"/>
          <p14:tracePt t="46381" x="8316913" y="5581650"/>
          <p14:tracePt t="46388" x="8253413" y="5581650"/>
          <p14:tracePt t="46396" x="8197850" y="5581650"/>
          <p14:tracePt t="46404" x="8132763" y="5581650"/>
          <p14:tracePt t="46411" x="8093075" y="5581650"/>
          <p14:tracePt t="46420" x="8045450" y="5581650"/>
          <p14:tracePt t="46427" x="7997825" y="5581650"/>
          <p14:tracePt t="46437" x="7950200" y="5581650"/>
          <p14:tracePt t="46444" x="7910513" y="5573713"/>
          <p14:tracePt t="46451" x="7878763" y="5573713"/>
          <p14:tracePt t="46459" x="7847013" y="5565775"/>
          <p14:tracePt t="46468" x="7813675" y="5565775"/>
          <p14:tracePt t="46476" x="7781925" y="5565775"/>
          <p14:tracePt t="46484" x="7766050" y="5565775"/>
          <p14:tracePt t="46492" x="7750175" y="5565775"/>
          <p14:tracePt t="46501" x="7726363" y="5565775"/>
          <p14:tracePt t="46508" x="7718425" y="5565775"/>
          <p14:tracePt t="46515" x="7710488" y="5565775"/>
          <p14:tracePt t="46532" x="7702550" y="5565775"/>
          <p14:tracePt t="46700" x="7710488" y="5565775"/>
          <p14:tracePt t="46716" x="7718425" y="5565775"/>
          <p14:tracePt t="46724" x="7726363" y="5565775"/>
          <p14:tracePt t="46731" x="7742238" y="5565775"/>
          <p14:tracePt t="46739" x="7750175" y="5565775"/>
          <p14:tracePt t="46747" x="7766050" y="5557838"/>
          <p14:tracePt t="46756" x="7789863" y="5557838"/>
          <p14:tracePt t="46763" x="7821613" y="5557838"/>
          <p14:tracePt t="46772" x="7854950" y="5557838"/>
          <p14:tracePt t="46780" x="7878763" y="5549900"/>
          <p14:tracePt t="46788" x="7910513" y="5541963"/>
          <p14:tracePt t="46795" x="7950200" y="5541963"/>
          <p14:tracePt t="46804" x="7989888" y="5534025"/>
          <p14:tracePt t="46812" x="8037513" y="5534025"/>
          <p14:tracePt t="46820" x="8069263" y="5534025"/>
          <p14:tracePt t="46828" x="8108950" y="5526088"/>
          <p14:tracePt t="46836" x="8132763" y="5518150"/>
          <p14:tracePt t="46844" x="8156575" y="5510213"/>
          <p14:tracePt t="46852" x="8180388" y="5510213"/>
          <p14:tracePt t="46859" x="8197850" y="5502275"/>
          <p14:tracePt t="46868" x="8213725" y="5502275"/>
          <p14:tracePt t="46876" x="8229600" y="5494338"/>
          <p14:tracePt t="46892" x="8237538" y="5494338"/>
          <p14:tracePt t="46900" x="8245475" y="5494338"/>
          <p14:tracePt t="46956" x="8261350" y="5494338"/>
          <p14:tracePt t="46988" x="8269288" y="5494338"/>
          <p14:tracePt t="47060" x="8277225" y="5486400"/>
          <p14:tracePt t="47069" x="8277225" y="5470525"/>
          <p14:tracePt t="47075" x="8285163" y="5438775"/>
          <p14:tracePt t="47083" x="8285163" y="5414963"/>
          <p14:tracePt t="47091" x="8293100" y="5375275"/>
          <p14:tracePt t="47099" x="8293100" y="5343525"/>
          <p14:tracePt t="47108" x="8293100" y="5294313"/>
          <p14:tracePt t="47116" x="8293100" y="5238750"/>
          <p14:tracePt t="47124" x="8293100" y="5207000"/>
          <p14:tracePt t="47133" x="8301038" y="5159375"/>
          <p14:tracePt t="47140" x="8301038" y="5095875"/>
          <p14:tracePt t="47148" x="8301038" y="5048250"/>
          <p14:tracePt t="47156" x="8308975" y="4984750"/>
          <p14:tracePt t="47163" x="8308975" y="4935538"/>
          <p14:tracePt t="47172" x="8308975" y="4879975"/>
          <p14:tracePt t="47180" x="8308975" y="4824413"/>
          <p14:tracePt t="47188" x="8308975" y="4776788"/>
          <p14:tracePt t="47195" x="8301038" y="4721225"/>
          <p14:tracePt t="47204" x="8301038" y="4681538"/>
          <p14:tracePt t="47212" x="8293100" y="4649788"/>
          <p14:tracePt t="47220" x="8285163" y="4616450"/>
          <p14:tracePt t="47227" x="8285163" y="4600575"/>
          <p14:tracePt t="47237" x="8285163" y="4584700"/>
          <p14:tracePt t="47245" x="8277225" y="4576763"/>
          <p14:tracePt t="47300" x="8269288" y="4584700"/>
          <p14:tracePt t="47307" x="8269288" y="4616450"/>
          <p14:tracePt t="47315" x="8269288" y="4665663"/>
          <p14:tracePt t="47324" x="8269288" y="4737100"/>
          <p14:tracePt t="47331" x="8277225" y="4816475"/>
          <p14:tracePt t="47339" x="8293100" y="4879975"/>
          <p14:tracePt t="47348" x="8308975" y="4959350"/>
          <p14:tracePt t="47355" x="8316913" y="5016500"/>
          <p14:tracePt t="47364" x="8324850" y="5072063"/>
          <p14:tracePt t="47371" x="8340725" y="5135563"/>
          <p14:tracePt t="47380" x="8348663" y="5183188"/>
          <p14:tracePt t="47388" x="8356600" y="5230813"/>
          <p14:tracePt t="47396" x="8372475" y="5270500"/>
          <p14:tracePt t="47404" x="8372475" y="5294313"/>
          <p14:tracePt t="47411" x="8380413" y="5319713"/>
          <p14:tracePt t="47420" x="8388350" y="5343525"/>
          <p14:tracePt t="47428" x="8388350" y="5359400"/>
          <p14:tracePt t="47436" x="8396288" y="5367338"/>
          <p14:tracePt t="47444" x="8396288" y="5375275"/>
          <p14:tracePt t="47453" x="8396288" y="5383213"/>
          <p14:tracePt t="47509" x="8412163" y="5383213"/>
          <p14:tracePt t="47515" x="8428038" y="5351463"/>
          <p14:tracePt t="47524" x="8451850" y="5319713"/>
          <p14:tracePt t="47531" x="8467725" y="5262563"/>
          <p14:tracePt t="47538" x="8483600" y="5214938"/>
          <p14:tracePt t="47547" x="8499475" y="5143500"/>
          <p14:tracePt t="47557" x="8507413" y="5072063"/>
          <p14:tracePt t="47564" x="8515350" y="4992688"/>
          <p14:tracePt t="47573" x="8515350" y="4919663"/>
          <p14:tracePt t="47580" x="8515350" y="4872038"/>
          <p14:tracePt t="47589" x="8515350" y="4832350"/>
          <p14:tracePt t="47596" x="8515350" y="4792663"/>
          <p14:tracePt t="47604" x="8515350" y="4760913"/>
          <p14:tracePt t="47621" x="8515350" y="4745038"/>
          <p14:tracePt t="47677" x="8515350" y="4752975"/>
          <p14:tracePt t="47684" x="8515350" y="4776788"/>
          <p14:tracePt t="47692" x="8507413" y="4824413"/>
          <p14:tracePt t="47699" x="8507413" y="4856163"/>
          <p14:tracePt t="47708" x="8507413" y="4911725"/>
          <p14:tracePt t="47716" x="8507413" y="4967288"/>
          <p14:tracePt t="47724" x="8507413" y="5024438"/>
          <p14:tracePt t="47732" x="8523288" y="5080000"/>
          <p14:tracePt t="47740" x="8531225" y="5127625"/>
          <p14:tracePt t="47748" x="8531225" y="5167313"/>
          <p14:tracePt t="47756" x="8548688" y="5214938"/>
          <p14:tracePt t="47764" x="8548688" y="5238750"/>
          <p14:tracePt t="47772" x="8548688" y="5270500"/>
          <p14:tracePt t="47780" x="8548688" y="5286375"/>
          <p14:tracePt t="47792" x="8548688" y="5302250"/>
          <p14:tracePt t="47837" x="8556625" y="5302250"/>
          <p14:tracePt t="47852" x="8556625" y="5262563"/>
          <p14:tracePt t="47860" x="8556625" y="5207000"/>
          <p14:tracePt t="47868" x="8540750" y="5143500"/>
          <p14:tracePt t="47876" x="8531225" y="5087938"/>
          <p14:tracePt t="47884" x="8515350" y="5016500"/>
          <p14:tracePt t="47892" x="8499475" y="4935538"/>
          <p14:tracePt t="47899" x="8483600" y="4856163"/>
          <p14:tracePt t="47908" x="8467725" y="4792663"/>
          <p14:tracePt t="47916" x="8459788" y="4745038"/>
          <p14:tracePt t="47924" x="8451850" y="4705350"/>
          <p14:tracePt t="47931" x="8451850" y="4681538"/>
          <p14:tracePt t="47939" x="8451850" y="4673600"/>
          <p14:tracePt t="47948" x="8451850" y="4665663"/>
          <p14:tracePt t="48020" x="8435975" y="4705350"/>
          <p14:tracePt t="48028" x="8435975" y="4745038"/>
          <p14:tracePt t="48036" x="8435975" y="4808538"/>
          <p14:tracePt t="48044" x="8451850" y="4864100"/>
          <p14:tracePt t="48051" x="8459788" y="4927600"/>
          <p14:tracePt t="48060" x="8467725" y="5000625"/>
          <p14:tracePt t="48069" x="8483600" y="5064125"/>
          <p14:tracePt t="48076" x="8491538" y="5127625"/>
          <p14:tracePt t="48084" x="8507413" y="5191125"/>
          <p14:tracePt t="48093" x="8507413" y="5254625"/>
          <p14:tracePt t="48102" x="8523288" y="5302250"/>
          <p14:tracePt t="48109" x="8531225" y="5327650"/>
          <p14:tracePt t="48116" x="8540750" y="5359400"/>
          <p14:tracePt t="48124" x="8540750" y="5383213"/>
          <p14:tracePt t="48132" x="8540750" y="5391150"/>
          <p14:tracePt t="48139" x="8540750" y="5407025"/>
          <p14:tracePt t="48228" x="8548688" y="5359400"/>
          <p14:tracePt t="48236" x="8548688" y="5327650"/>
          <p14:tracePt t="48243" x="8548688" y="5270500"/>
          <p14:tracePt t="48252" x="8548688" y="5214938"/>
          <p14:tracePt t="48260" x="8548688" y="5151438"/>
          <p14:tracePt t="48267" x="8540750" y="5072063"/>
          <p14:tracePt t="48276" x="8540750" y="4992688"/>
          <p14:tracePt t="48284" x="8531225" y="4919663"/>
          <p14:tracePt t="48292" x="8531225" y="4856163"/>
          <p14:tracePt t="48300" x="8523288" y="4784725"/>
          <p14:tracePt t="48307" x="8523288" y="4737100"/>
          <p14:tracePt t="48318" x="8523288" y="4689475"/>
          <p14:tracePt t="48325" x="8515350" y="4657725"/>
          <p14:tracePt t="48333" x="8515350" y="4641850"/>
          <p14:tracePt t="48404" x="8507413" y="4673600"/>
          <p14:tracePt t="48412" x="8491538" y="4721225"/>
          <p14:tracePt t="48419" x="8491538" y="4776788"/>
          <p14:tracePt t="48427" x="8483600" y="4840288"/>
          <p14:tracePt t="48436" x="8483600" y="4911725"/>
          <p14:tracePt t="48443" x="8483600" y="4976813"/>
          <p14:tracePt t="48452" x="8483600" y="5056188"/>
          <p14:tracePt t="48460" x="8483600" y="5111750"/>
          <p14:tracePt t="48468" x="8491538" y="5175250"/>
          <p14:tracePt t="48475" x="8491538" y="5238750"/>
          <p14:tracePt t="48484" x="8499475" y="5286375"/>
          <p14:tracePt t="48491" x="8499475" y="5319713"/>
          <p14:tracePt t="48500" x="8507413" y="5351463"/>
          <p14:tracePt t="48508" x="8507413" y="5383213"/>
          <p14:tracePt t="48515" x="8507413" y="5391150"/>
          <p14:tracePt t="48524" x="8507413" y="5407025"/>
          <p14:tracePt t="48588" x="8515350" y="5383213"/>
          <p14:tracePt t="48596" x="8515350" y="5351463"/>
          <p14:tracePt t="48604" x="8515350" y="5310188"/>
          <p14:tracePt t="48612" x="8515350" y="5254625"/>
          <p14:tracePt t="48620" x="8515350" y="5207000"/>
          <p14:tracePt t="48628" x="8515350" y="5159375"/>
          <p14:tracePt t="48636" x="8515350" y="5095875"/>
          <p14:tracePt t="48644" x="8515350" y="5032375"/>
          <p14:tracePt t="48652" x="8515350" y="4976813"/>
          <p14:tracePt t="48660" x="8515350" y="4927600"/>
          <p14:tracePt t="48668" x="8507413" y="4879975"/>
          <p14:tracePt t="48676" x="8507413" y="4832350"/>
          <p14:tracePt t="48684" x="8507413" y="4792663"/>
          <p14:tracePt t="48692" x="8507413" y="4752975"/>
          <p14:tracePt t="48700" x="8499475" y="4721225"/>
          <p14:tracePt t="48708" x="8499475" y="4697413"/>
          <p14:tracePt t="48716" x="8491538" y="4689475"/>
          <p14:tracePt t="48724" x="8491538" y="4681538"/>
          <p14:tracePt t="48780" x="8467725" y="4697413"/>
          <p14:tracePt t="48788" x="8459788" y="4745038"/>
          <p14:tracePt t="48796" x="8443913" y="4800600"/>
          <p14:tracePt t="48803" x="8428038" y="4872038"/>
          <p14:tracePt t="48811" x="8420100" y="4943475"/>
          <p14:tracePt t="48820" x="8412163" y="5032375"/>
          <p14:tracePt t="48828" x="8412163" y="5111750"/>
          <p14:tracePt t="48837" x="8412163" y="5183188"/>
          <p14:tracePt t="48844" x="8412163" y="5246688"/>
          <p14:tracePt t="48852" x="8428038" y="5294313"/>
          <p14:tracePt t="48860" x="8435975" y="5327650"/>
          <p14:tracePt t="48868" x="8443913" y="5367338"/>
          <p14:tracePt t="48876" x="8443913" y="5383213"/>
          <p14:tracePt t="48884" x="8451850" y="5399088"/>
          <p14:tracePt t="48924" x="8459788" y="5391150"/>
          <p14:tracePt t="48932" x="8475663" y="5367338"/>
          <p14:tracePt t="48940" x="8483600" y="5335588"/>
          <p14:tracePt t="48948" x="8491538" y="5278438"/>
          <p14:tracePt t="48956" x="8491538" y="5214938"/>
          <p14:tracePt t="48965" x="8491538" y="5127625"/>
          <p14:tracePt t="48972" x="8475663" y="5040313"/>
          <p14:tracePt t="48980" x="8459788" y="4959350"/>
          <p14:tracePt t="48987" x="8435975" y="4879975"/>
          <p14:tracePt t="49001" x="8420100" y="4808538"/>
          <p14:tracePt t="49005" x="8404225" y="4745038"/>
          <p14:tracePt t="49012" x="8396288" y="4697413"/>
          <p14:tracePt t="49020" x="8396288" y="4665663"/>
          <p14:tracePt t="49027" x="8388350" y="4649788"/>
          <p14:tracePt t="49036" x="8388350" y="4641850"/>
          <p14:tracePt t="49044" x="8388350" y="4633913"/>
          <p14:tracePt t="49092" x="8388350" y="4649788"/>
          <p14:tracePt t="49100" x="8388350" y="4689475"/>
          <p14:tracePt t="49108" x="8388350" y="4745038"/>
          <p14:tracePt t="49118" x="8388350" y="4824413"/>
          <p14:tracePt t="49125" x="8388350" y="4887913"/>
          <p14:tracePt t="49133" x="8396288" y="4951413"/>
          <p14:tracePt t="49140" x="8404225" y="5008563"/>
          <p14:tracePt t="49149" x="8412163" y="5072063"/>
          <p14:tracePt t="49155" x="8420100" y="5135563"/>
          <p14:tracePt t="49163" x="8428038" y="5175250"/>
          <p14:tracePt t="49171" x="8435975" y="5214938"/>
          <p14:tracePt t="49179" x="8443913" y="5246688"/>
          <p14:tracePt t="49188" x="8451850" y="5262563"/>
          <p14:tracePt t="49195" x="8451850" y="5286375"/>
          <p14:tracePt t="49204" x="8451850" y="5302250"/>
          <p14:tracePt t="49220" x="8459788" y="5302250"/>
          <p14:tracePt t="49227" x="8459788" y="5310188"/>
          <p14:tracePt t="49292" x="8467725" y="5294313"/>
          <p14:tracePt t="49301" x="8475663" y="5262563"/>
          <p14:tracePt t="49308" x="8475663" y="5214938"/>
          <p14:tracePt t="49315" x="8475663" y="5159375"/>
          <p14:tracePt t="49323" x="8475663" y="5087938"/>
          <p14:tracePt t="49332" x="8475663" y="5024438"/>
          <p14:tracePt t="49340" x="8467725" y="4951413"/>
          <p14:tracePt t="49347" x="8459788" y="4903788"/>
          <p14:tracePt t="49355" x="8451850" y="4856163"/>
          <p14:tracePt t="49364" x="8443913" y="4824413"/>
          <p14:tracePt t="49372" x="8443913" y="4808538"/>
          <p14:tracePt t="49380" x="8443913" y="4792663"/>
          <p14:tracePt t="49430" x="8435975" y="4816475"/>
          <p14:tracePt t="49437" x="8435975" y="4872038"/>
          <p14:tracePt t="49444" x="8443913" y="4943475"/>
          <p14:tracePt t="49460" x="8451850" y="5064125"/>
          <p14:tracePt t="49468" x="8451850" y="5111750"/>
          <p14:tracePt t="49475" x="8451850" y="5175250"/>
          <p14:tracePt t="49483" x="8459788" y="5230813"/>
          <p14:tracePt t="49492" x="8459788" y="5278438"/>
          <p14:tracePt t="49500" x="8467725" y="5310188"/>
          <p14:tracePt t="49508" x="8467725" y="5335588"/>
          <p14:tracePt t="49516" x="8467725" y="5359400"/>
          <p14:tracePt t="49524" x="8467725" y="5367338"/>
          <p14:tracePt t="49827" x="8475663" y="5359400"/>
          <p14:tracePt t="49836" x="8483600" y="5335588"/>
          <p14:tracePt t="49844" x="8483600" y="5302250"/>
          <p14:tracePt t="49852" x="8491538" y="5270500"/>
          <p14:tracePt t="49859" x="8491538" y="5214938"/>
          <p14:tracePt t="49869" x="8491538" y="5167313"/>
          <p14:tracePt t="49877" x="8491538" y="5103813"/>
          <p14:tracePt t="49885" x="8483600" y="5048250"/>
          <p14:tracePt t="49893" x="8475663" y="5000625"/>
          <p14:tracePt t="49900" x="8467725" y="4943475"/>
          <p14:tracePt t="49908" x="8451850" y="4895850"/>
          <p14:tracePt t="49916" x="8443913" y="4840288"/>
          <p14:tracePt t="49924" x="8428038" y="4792663"/>
          <p14:tracePt t="49931" x="8412163" y="4745038"/>
          <p14:tracePt t="49939" x="8404225" y="4705350"/>
          <p14:tracePt t="49948" x="8380413" y="4665663"/>
          <p14:tracePt t="49955" x="8364538" y="4616450"/>
          <p14:tracePt t="49964" x="8340725" y="4560888"/>
          <p14:tracePt t="49972" x="8324850" y="4521200"/>
          <p14:tracePt t="49979" x="8308975" y="4489450"/>
          <p14:tracePt t="49988" x="8308975" y="4473575"/>
          <p14:tracePt t="50001" x="8293100" y="4441825"/>
          <p14:tracePt t="50006" x="8285163" y="4425950"/>
          <p14:tracePt t="50013" x="8285163" y="4418013"/>
          <p14:tracePt t="50020" x="8285163" y="4410075"/>
          <p14:tracePt t="50173" x="8308975" y="4402138"/>
          <p14:tracePt t="50179" x="8316913" y="4402138"/>
          <p14:tracePt t="50188" x="8332788" y="4402138"/>
          <p14:tracePt t="50197" x="8348663" y="4402138"/>
          <p14:tracePt t="50205" x="8364538" y="4402138"/>
          <p14:tracePt t="50213" x="8380413" y="4402138"/>
          <p14:tracePt t="50221" x="8388350" y="4402138"/>
          <p14:tracePt t="50228" x="8404225" y="4402138"/>
          <p14:tracePt t="50237" x="8412163" y="4410075"/>
          <p14:tracePt t="50244" x="8428038" y="4410075"/>
          <p14:tracePt t="50252" x="8443913" y="4418013"/>
          <p14:tracePt t="50260" x="8459788" y="4425950"/>
          <p14:tracePt t="50268" x="8475663" y="4441825"/>
          <p14:tracePt t="50275" x="8499475" y="4465638"/>
          <p14:tracePt t="50285" x="8515350" y="4497388"/>
          <p14:tracePt t="50293" x="8523288" y="4529138"/>
          <p14:tracePt t="50300" x="8531225" y="4576763"/>
          <p14:tracePt t="50308" x="8531225" y="4608513"/>
          <p14:tracePt t="50316" x="8523288" y="4633913"/>
          <p14:tracePt t="50324" x="8499475" y="4665663"/>
          <p14:tracePt t="50331" x="8475663" y="4681538"/>
          <p14:tracePt t="50339" x="8435975" y="4705350"/>
          <p14:tracePt t="50347" x="8404225" y="4705350"/>
          <p14:tracePt t="50356" x="8364538" y="4705350"/>
          <p14:tracePt t="50364" x="8332788" y="4705350"/>
          <p14:tracePt t="50371" x="8277225" y="4665663"/>
          <p14:tracePt t="50380" x="8213725" y="4608513"/>
          <p14:tracePt t="50388" x="8140700" y="4537075"/>
          <p14:tracePt t="50396" x="8069263" y="4465638"/>
          <p14:tracePt t="50404" x="7981950" y="4370388"/>
          <p14:tracePt t="50413" x="7926388" y="4298950"/>
          <p14:tracePt t="50421" x="7854950" y="4202113"/>
          <p14:tracePt t="50429" x="7789863" y="4114800"/>
          <p14:tracePt t="50436" x="7742238" y="4035425"/>
          <p14:tracePt t="50445" x="7694613" y="3963988"/>
          <p14:tracePt t="50453" x="7662863" y="3890963"/>
          <p14:tracePt t="50461" x="7631113" y="3819525"/>
          <p14:tracePt t="50469" x="7615238" y="3763963"/>
          <p14:tracePt t="50476" x="7615238" y="3724275"/>
          <p14:tracePt t="50484" x="7615238" y="3676650"/>
          <p14:tracePt t="50492" x="7615238" y="3660775"/>
          <p14:tracePt t="50500" x="7631113" y="3644900"/>
          <p14:tracePt t="50508" x="7654925" y="3621088"/>
          <p14:tracePt t="50516" x="7678738" y="3613150"/>
          <p14:tracePt t="50525" x="7718425" y="3605213"/>
          <p14:tracePt t="50532" x="7766050" y="3605213"/>
          <p14:tracePt t="50540" x="7821613" y="3621088"/>
          <p14:tracePt t="50547" x="7878763" y="3636963"/>
          <p14:tracePt t="50556" x="7958138" y="3676650"/>
          <p14:tracePt t="50564" x="8053388" y="3724275"/>
          <p14:tracePt t="50573" x="8164513" y="3787775"/>
          <p14:tracePt t="50581" x="8261350" y="3843338"/>
          <p14:tracePt t="50589" x="8348663" y="3906838"/>
          <p14:tracePt t="50596" x="8420100" y="3956050"/>
          <p14:tracePt t="50603" x="8483600" y="4011613"/>
          <p14:tracePt t="50612" x="8523288" y="4067175"/>
          <p14:tracePt t="50621" x="8564563" y="4138613"/>
          <p14:tracePt t="50629" x="8596313" y="4186238"/>
          <p14:tracePt t="50638" x="8612188" y="4241800"/>
          <p14:tracePt t="50644" x="8620125" y="4273550"/>
          <p14:tracePt t="50653" x="8620125" y="4314825"/>
          <p14:tracePt t="50660" x="8612188" y="4354513"/>
          <p14:tracePt t="50669" x="8612188" y="4386263"/>
          <p14:tracePt t="50676" x="8580438" y="4425950"/>
          <p14:tracePt t="50683" x="8556625" y="4457700"/>
          <p14:tracePt t="50693" x="8523288" y="4481513"/>
          <p14:tracePt t="50700" x="8467725" y="4513263"/>
          <p14:tracePt t="50708" x="8404225" y="4537075"/>
          <p14:tracePt t="50716" x="8340725" y="4537075"/>
          <p14:tracePt t="50723" x="8261350" y="4537075"/>
          <p14:tracePt t="50731" x="8180388" y="4529138"/>
          <p14:tracePt t="50740" x="8101013" y="4513263"/>
          <p14:tracePt t="50747" x="8013700" y="4481513"/>
          <p14:tracePt t="50756" x="7926388" y="4441825"/>
          <p14:tracePt t="50765" x="7854950" y="4410075"/>
          <p14:tracePt t="50772" x="7773988" y="4362450"/>
          <p14:tracePt t="50781" x="7710488" y="4314825"/>
          <p14:tracePt t="50788" x="7678738" y="4281488"/>
          <p14:tracePt t="50804" x="7631113" y="4217988"/>
          <p14:tracePt t="50812" x="7591425" y="4114800"/>
          <p14:tracePt t="50820" x="7575550" y="4051300"/>
          <p14:tracePt t="50828" x="7567613" y="3971925"/>
          <p14:tracePt t="50835" x="7559675" y="3914775"/>
          <p14:tracePt t="50845" x="7559675" y="3811588"/>
          <p14:tracePt t="50852" x="7559675" y="3748088"/>
          <p14:tracePt t="50860" x="7583488" y="3668713"/>
          <p14:tracePt t="50869" x="7599363" y="3621088"/>
          <p14:tracePt t="50876" x="7623175" y="3571875"/>
          <p14:tracePt t="50884" x="7662863" y="3516313"/>
          <p14:tracePt t="50892" x="7702550" y="3476625"/>
          <p14:tracePt t="50900" x="7742238" y="3444875"/>
          <p14:tracePt t="50909" x="7789863" y="3421063"/>
          <p14:tracePt t="50917" x="7854950" y="3405188"/>
          <p14:tracePt t="50925" x="7910513" y="3397250"/>
          <p14:tracePt t="50932" x="7981950" y="3397250"/>
          <p14:tracePt t="50940" x="8069263" y="3413125"/>
          <p14:tracePt t="50948" x="8180388" y="3460750"/>
          <p14:tracePt t="50956" x="8277225" y="3508375"/>
          <p14:tracePt t="50965" x="8380413" y="3563938"/>
          <p14:tracePt t="50973" x="8459788" y="3629025"/>
          <p14:tracePt t="50980" x="8540750" y="3716338"/>
          <p14:tracePt t="50988" x="8596313" y="3787775"/>
          <p14:tracePt t="50996" x="8643938" y="3883025"/>
          <p14:tracePt t="51004" x="8683625" y="3971925"/>
          <p14:tracePt t="51012" x="8699500" y="4067175"/>
          <p14:tracePt t="51019" x="8707438" y="4146550"/>
          <p14:tracePt t="51027" x="8707438" y="4233863"/>
          <p14:tracePt t="51037" x="8699500" y="4314825"/>
          <p14:tracePt t="51045" x="8675688" y="4378325"/>
          <p14:tracePt t="51052" x="8651875" y="4433888"/>
          <p14:tracePt t="51068" x="8596313" y="4505325"/>
          <p14:tracePt t="51076" x="8556625" y="4545013"/>
          <p14:tracePt t="51086" x="8515350" y="4560888"/>
          <p14:tracePt t="51092" x="8467725" y="4560888"/>
          <p14:tracePt t="51101" x="8412163" y="4560888"/>
          <p14:tracePt t="51108" x="8340725" y="4529138"/>
          <p14:tracePt t="51115" x="8253413" y="4481513"/>
          <p14:tracePt t="51124" x="8148638" y="4418013"/>
          <p14:tracePt t="51132" x="8029575" y="4338638"/>
          <p14:tracePt t="51140" x="7902575" y="4233863"/>
          <p14:tracePt t="51148" x="7766050" y="4130675"/>
          <p14:tracePt t="51156" x="7623175" y="4003675"/>
          <p14:tracePt t="51164" x="7512050" y="3906838"/>
          <p14:tracePt t="51173" x="7399338" y="3803650"/>
          <p14:tracePt t="51181" x="7304088" y="3716338"/>
          <p14:tracePt t="51189" x="7248525" y="3668713"/>
          <p14:tracePt t="51197" x="7224713" y="3644900"/>
          <p14:tracePt t="51213" x="7216775" y="3636963"/>
          <p14:tracePt t="51228" x="7208838" y="3636963"/>
          <p14:tracePt t="51236" x="7177088" y="3644900"/>
          <p14:tracePt t="51244" x="7127875" y="3668713"/>
          <p14:tracePt t="51253" x="7048500" y="3708400"/>
          <p14:tracePt t="51260" x="6905625" y="3779838"/>
          <p14:tracePt t="51269" x="6713538" y="3859213"/>
          <p14:tracePt t="51275" x="6459538" y="3948113"/>
          <p14:tracePt t="51284" x="6180138" y="4019550"/>
          <p14:tracePt t="51292" x="5853113" y="4114800"/>
          <p14:tracePt t="51300" x="5534025" y="4178300"/>
          <p14:tracePt t="51309" x="5159375" y="4241800"/>
          <p14:tracePt t="51318" x="4808538" y="4265613"/>
          <p14:tracePt t="51326" x="4497388" y="4273550"/>
          <p14:tracePt t="51340" x="4098925" y="4265613"/>
          <p14:tracePt t="51347" x="3954463" y="4241800"/>
          <p14:tracePt t="51356" x="3827463" y="4217988"/>
          <p14:tracePt t="51365" x="3740150" y="4194175"/>
          <p14:tracePt t="51373" x="3668713" y="4178300"/>
          <p14:tracePt t="51381" x="3619500" y="4154488"/>
          <p14:tracePt t="51388" x="3595688" y="4138613"/>
          <p14:tracePt t="51396" x="3587750" y="4130675"/>
          <p14:tracePt t="51404" x="3571875" y="4122738"/>
          <p14:tracePt t="51420" x="3556000" y="4114800"/>
          <p14:tracePt t="51429" x="3524250" y="4114800"/>
          <p14:tracePt t="51436" x="3484563" y="4106863"/>
          <p14:tracePt t="51444" x="3436938" y="4106863"/>
          <p14:tracePt t="51453" x="3397250" y="4106863"/>
          <p14:tracePt t="51460" x="3357563" y="4106863"/>
          <p14:tracePt t="51468" x="3325813" y="4106863"/>
          <p14:tracePt t="51475" x="3292475" y="4106863"/>
          <p14:tracePt t="51484" x="3252788" y="4090988"/>
          <p14:tracePt t="51493" x="3221038" y="4083050"/>
          <p14:tracePt t="51501" x="3197225" y="4067175"/>
          <p14:tracePt t="51508" x="3173413" y="4051300"/>
          <p14:tracePt t="51516" x="3149600" y="4019550"/>
          <p14:tracePt t="51525" x="3117850" y="3956050"/>
          <p14:tracePt t="51533" x="3094038" y="3906838"/>
          <p14:tracePt t="51541" x="3078163" y="3851275"/>
          <p14:tracePt t="51549" x="3054350" y="3787775"/>
          <p14:tracePt t="51556" x="3022600" y="3724275"/>
          <p14:tracePt t="51563" x="3006725" y="3668713"/>
          <p14:tracePt t="51571" x="2990850" y="3636963"/>
          <p14:tracePt t="51580" x="2974975" y="3605213"/>
          <p14:tracePt t="51588" x="2967038" y="3587750"/>
          <p14:tracePt t="51597" x="2957513" y="3571875"/>
          <p14:tracePt t="51661" x="2933700" y="3587750"/>
          <p14:tracePt t="51669" x="2909888" y="3636963"/>
          <p14:tracePt t="51676" x="2894013" y="3692525"/>
          <p14:tracePt t="51684" x="2862263" y="3779838"/>
          <p14:tracePt t="51692" x="2846388" y="3883025"/>
          <p14:tracePt t="51702" x="2838450" y="4011613"/>
          <p14:tracePt t="51709" x="2838450" y="4106863"/>
          <p14:tracePt t="51724" x="2854325" y="4225925"/>
          <p14:tracePt t="51732" x="2901950" y="4370388"/>
          <p14:tracePt t="51740" x="2925763" y="4433888"/>
          <p14:tracePt t="51748" x="2949575" y="4489450"/>
          <p14:tracePt t="51756" x="2967038" y="4529138"/>
          <p14:tracePt t="51765" x="2974975" y="4576763"/>
          <p14:tracePt t="51773" x="2982913" y="4616450"/>
          <p14:tracePt t="51781" x="2982913" y="4665663"/>
          <p14:tracePt t="51788" x="2974975" y="4713288"/>
          <p14:tracePt t="51796" x="2949575" y="4768850"/>
          <p14:tracePt t="51804" x="2901950" y="4824413"/>
          <p14:tracePt t="51812" x="2862263" y="4879975"/>
          <p14:tracePt t="51819" x="2814638" y="4919663"/>
          <p14:tracePt t="51829" x="2767013" y="4959350"/>
          <p14:tracePt t="51837" x="2719388" y="5000625"/>
          <p14:tracePt t="51844" x="2679700" y="5016500"/>
          <p14:tracePt t="51852" x="2647950" y="5040313"/>
          <p14:tracePt t="51860" x="2616200" y="5048250"/>
          <p14:tracePt t="51869" x="2598738" y="5048250"/>
          <p14:tracePt t="51886" x="2582863" y="5040313"/>
          <p14:tracePt t="51892" x="2566988" y="5016500"/>
          <p14:tracePt t="51902" x="2551113" y="4976813"/>
          <p14:tracePt t="51909" x="2527300" y="4927600"/>
          <p14:tracePt t="51917" x="2503488" y="4856163"/>
          <p14:tracePt t="51925" x="2463800" y="4784725"/>
          <p14:tracePt t="51934" x="2416175" y="4705350"/>
          <p14:tracePt t="51940" x="2368550" y="4608513"/>
          <p14:tracePt t="51949" x="2328863" y="4513263"/>
          <p14:tracePt t="51957" x="2297113" y="4425950"/>
          <p14:tracePt t="51963" x="2273300" y="4346575"/>
          <p14:tracePt t="51972" x="2265363" y="4273550"/>
          <p14:tracePt t="51980" x="2265363" y="4225925"/>
          <p14:tracePt t="51987" x="2273300" y="4178300"/>
          <p14:tracePt t="51999" x="2297113" y="4138613"/>
          <p14:tracePt t="52005" x="2328863" y="4106863"/>
          <p14:tracePt t="52012" x="2384425" y="4067175"/>
          <p14:tracePt t="52018" x="2432050" y="4043363"/>
          <p14:tracePt t="52029" x="2511425" y="4011613"/>
          <p14:tracePt t="52036" x="2574925" y="4003675"/>
          <p14:tracePt t="52045" x="2655888" y="3995738"/>
          <p14:tracePt t="52052" x="2719388" y="3995738"/>
          <p14:tracePt t="52061" x="2806700" y="4011613"/>
          <p14:tracePt t="52069" x="2878138" y="4043363"/>
          <p14:tracePt t="52077" x="2967038" y="4083050"/>
          <p14:tracePt t="52084" x="3038475" y="4130675"/>
          <p14:tracePt t="52093" x="3101975" y="4186238"/>
          <p14:tracePt t="52101" x="3149600" y="4241800"/>
          <p14:tracePt t="52109" x="3205163" y="4306888"/>
          <p14:tracePt t="52117" x="3236913" y="4370388"/>
          <p14:tracePt t="52124" x="3276600" y="4433888"/>
          <p14:tracePt t="52133" x="3308350" y="4505325"/>
          <p14:tracePt t="52140" x="3333750" y="4568825"/>
          <p14:tracePt t="52148" x="3341688" y="4633913"/>
          <p14:tracePt t="52156" x="3365500" y="4713288"/>
          <p14:tracePt t="52165" x="3365500" y="4760913"/>
          <p14:tracePt t="52173" x="3365500" y="4824413"/>
          <p14:tracePt t="52181" x="3365500" y="4887913"/>
          <p14:tracePt t="52189" x="3349625" y="4943475"/>
          <p14:tracePt t="52196" x="3333750" y="4992688"/>
          <p14:tracePt t="52204" x="3300413" y="5048250"/>
          <p14:tracePt t="52212" x="3276600" y="5087938"/>
          <p14:tracePt t="52220" x="3236913" y="5135563"/>
          <p14:tracePt t="52229" x="3205163" y="5167313"/>
          <p14:tracePt t="52237" x="3165475" y="5207000"/>
          <p14:tracePt t="52245" x="3133725" y="5238750"/>
          <p14:tracePt t="52252" x="3086100" y="5254625"/>
          <p14:tracePt t="52260" x="3054350" y="5262563"/>
          <p14:tracePt t="52268" x="3022600" y="5270500"/>
          <p14:tracePt t="52276" x="2982913" y="5270500"/>
          <p14:tracePt t="52285" x="2933700" y="5262563"/>
          <p14:tracePt t="52293" x="2894013" y="5254625"/>
          <p14:tracePt t="52302" x="2830513" y="5230813"/>
          <p14:tracePt t="52309" x="2774950" y="5207000"/>
          <p14:tracePt t="52317" x="2719388" y="5175250"/>
          <p14:tracePt t="52324" x="2663825" y="5135563"/>
          <p14:tracePt t="52333" x="2606675" y="5103813"/>
          <p14:tracePt t="52341" x="2559050" y="5072063"/>
          <p14:tracePt t="52349" x="2511425" y="5032375"/>
          <p14:tracePt t="52357" x="2463800" y="5000625"/>
          <p14:tracePt t="52363" x="2416175" y="4967288"/>
          <p14:tracePt t="52372" x="2368550" y="4927600"/>
          <p14:tracePt t="52380" x="2336800" y="4903788"/>
          <p14:tracePt t="52388" x="2305050" y="4856163"/>
          <p14:tracePt t="52397" x="2265363" y="4816475"/>
          <p14:tracePt t="52405" x="2232025" y="4768850"/>
          <p14:tracePt t="52420" x="2208213" y="4673600"/>
          <p14:tracePt t="52428" x="2208213" y="4624388"/>
          <p14:tracePt t="52436" x="2200275" y="4552950"/>
          <p14:tracePt t="52444" x="2216150" y="4497388"/>
          <p14:tracePt t="52453" x="2239963" y="4425950"/>
          <p14:tracePt t="52461" x="2273300" y="4362450"/>
          <p14:tracePt t="52469" x="2328863" y="4298950"/>
          <p14:tracePt t="52476" x="2368550" y="4233863"/>
          <p14:tracePt t="52484" x="2432050" y="4178300"/>
          <p14:tracePt t="52491" x="2479675" y="4138613"/>
          <p14:tracePt t="52500" x="2551113" y="4090988"/>
          <p14:tracePt t="52509" x="2598738" y="4059238"/>
          <p14:tracePt t="52518" x="2655888" y="4035425"/>
          <p14:tracePt t="52526" x="2711450" y="4019550"/>
          <p14:tracePt t="52533" x="2743200" y="4019550"/>
          <p14:tracePt t="52541" x="2782888" y="4019550"/>
          <p14:tracePt t="52549" x="2822575" y="4035425"/>
          <p14:tracePt t="52556" x="2862263" y="4059238"/>
          <p14:tracePt t="52564" x="2909888" y="4106863"/>
          <p14:tracePt t="52573" x="2949575" y="4154488"/>
          <p14:tracePt t="52581" x="3006725" y="4217988"/>
          <p14:tracePt t="52588" x="3054350" y="4298950"/>
          <p14:tracePt t="52595" x="3109913" y="4402138"/>
          <p14:tracePt t="52604" x="3157538" y="4497388"/>
          <p14:tracePt t="52612" x="3213100" y="4592638"/>
          <p14:tracePt t="52620" x="3252788" y="4681538"/>
          <p14:tracePt t="52629" x="3284538" y="4776788"/>
          <p14:tracePt t="52637" x="3325813" y="4872038"/>
          <p14:tracePt t="52645" x="3349625" y="4959350"/>
          <p14:tracePt t="52652" x="3357563" y="5016500"/>
          <p14:tracePt t="52659" x="3357563" y="5080000"/>
          <p14:tracePt t="52667" x="3357563" y="5127625"/>
          <p14:tracePt t="52677" x="3357563" y="5191125"/>
          <p14:tracePt t="52685" x="3341688" y="5246688"/>
          <p14:tracePt t="52692" x="3317875" y="5294313"/>
          <p14:tracePt t="52702" x="3284538" y="5343525"/>
          <p14:tracePt t="52708" x="3260725" y="5383213"/>
          <p14:tracePt t="52716" x="3228975" y="5430838"/>
          <p14:tracePt t="52724" x="3197225" y="5462588"/>
          <p14:tracePt t="52733" x="3157538" y="5494338"/>
          <p14:tracePt t="52741" x="3109913" y="5526088"/>
          <p14:tracePt t="52749" x="3062288" y="5549900"/>
          <p14:tracePt t="52757" x="3014663" y="5565775"/>
          <p14:tracePt t="52763" x="2949575" y="5581650"/>
          <p14:tracePt t="52772" x="2886075" y="5589588"/>
          <p14:tracePt t="52781" x="2798763" y="5597525"/>
          <p14:tracePt t="52789" x="2711450" y="5597525"/>
          <p14:tracePt t="52796" x="2632075" y="5589588"/>
          <p14:tracePt t="52805" x="2566988" y="5573713"/>
          <p14:tracePt t="52813" x="2479675" y="5557838"/>
          <p14:tracePt t="52820" x="2400300" y="5526088"/>
          <p14:tracePt t="52829" x="2328863" y="5494338"/>
          <p14:tracePt t="52837" x="2265363" y="5454650"/>
          <p14:tracePt t="52845" x="2216150" y="5414963"/>
          <p14:tracePt t="52852" x="2160588" y="5367338"/>
          <p14:tracePt t="52861" x="2128838" y="5302250"/>
          <p14:tracePt t="52869" x="2097088" y="5238750"/>
          <p14:tracePt t="52876" x="2073275" y="5159375"/>
          <p14:tracePt t="52885" x="2041525" y="5040313"/>
          <p14:tracePt t="52891" x="2033588" y="4919663"/>
          <p14:tracePt t="52900" x="2033588" y="4816475"/>
          <p14:tracePt t="52909" x="2041525" y="4689475"/>
          <p14:tracePt t="52917" x="2073275" y="4560888"/>
          <p14:tracePt t="52925" x="2089150" y="4457700"/>
          <p14:tracePt t="52935" x="2128838" y="4362450"/>
          <p14:tracePt t="52941" x="2176463" y="4281488"/>
          <p14:tracePt t="52949" x="2216150" y="4233863"/>
          <p14:tracePt t="52957" x="2281238" y="4170363"/>
          <p14:tracePt t="52965" x="2336800" y="4130675"/>
          <p14:tracePt t="52973" x="2384425" y="4098925"/>
          <p14:tracePt t="52983" x="2432050" y="4075113"/>
          <p14:tracePt t="52990" x="2479675" y="4059238"/>
          <p14:tracePt t="52998" x="2527300" y="4059238"/>
          <p14:tracePt t="53016" x="2624138" y="4075113"/>
          <p14:tracePt t="53020" x="2679700" y="4098925"/>
          <p14:tracePt t="53029" x="2727325" y="4130675"/>
          <p14:tracePt t="53038" x="2782888" y="4178300"/>
          <p14:tracePt t="53044" x="2854325" y="4249738"/>
          <p14:tracePt t="53052" x="2917825" y="4322763"/>
          <p14:tracePt t="53059" x="2990850" y="4402138"/>
          <p14:tracePt t="53068" x="3062288" y="4489450"/>
          <p14:tracePt t="53076" x="3125788" y="4576763"/>
          <p14:tracePt t="53085" x="3197225" y="4673600"/>
          <p14:tracePt t="53093" x="3268663" y="4768850"/>
          <p14:tracePt t="53101" x="3317875" y="4848225"/>
          <p14:tracePt t="53108" x="3365500" y="4943475"/>
          <p14:tracePt t="53117" x="3389313" y="5024438"/>
          <p14:tracePt t="53124" x="3413125" y="5087938"/>
          <p14:tracePt t="53133" x="3421063" y="5159375"/>
          <p14:tracePt t="53141" x="3421063" y="5214938"/>
          <p14:tracePt t="53149" x="3413125" y="5278438"/>
          <p14:tracePt t="53157" x="3389313" y="5335588"/>
          <p14:tracePt t="53166" x="3365500" y="5375275"/>
          <p14:tracePt t="53173" x="3333750" y="5422900"/>
          <p14:tracePt t="53181" x="3300413" y="5454650"/>
          <p14:tracePt t="53189" x="3268663" y="5486400"/>
          <p14:tracePt t="53196" x="3228975" y="5526088"/>
          <p14:tracePt t="53206" x="3189288" y="5549900"/>
          <p14:tracePt t="53213" x="3149600" y="5573713"/>
          <p14:tracePt t="53221" x="3117850" y="5589588"/>
          <p14:tracePt t="53228" x="3086100" y="5597525"/>
          <p14:tracePt t="53236" x="3046413" y="5605463"/>
          <p14:tracePt t="53245" x="3006725" y="5605463"/>
          <p14:tracePt t="53253" x="2957513" y="5605463"/>
          <p14:tracePt t="53261" x="2901950" y="5597525"/>
          <p14:tracePt t="53269" x="2846388" y="5597525"/>
          <p14:tracePt t="53277" x="2790825" y="5581650"/>
          <p14:tracePt t="53284" x="2735263" y="5557838"/>
          <p14:tracePt t="53292" x="2679700" y="5534025"/>
          <p14:tracePt t="53300" x="2632075" y="5510213"/>
          <p14:tracePt t="53309" x="2582863" y="5478463"/>
          <p14:tracePt t="53318" x="2527300" y="5430838"/>
          <p14:tracePt t="53325" x="2487613" y="5399088"/>
          <p14:tracePt t="53332" x="2447925" y="5359400"/>
          <p14:tracePt t="53340" x="2416175" y="5319713"/>
          <p14:tracePt t="53348" x="2392363" y="5278438"/>
          <p14:tracePt t="53357" x="2368550" y="5222875"/>
          <p14:tracePt t="53365" x="2352675" y="5167313"/>
          <p14:tracePt t="53373" x="2336800" y="5095875"/>
          <p14:tracePt t="53380" x="2336800" y="5040313"/>
          <p14:tracePt t="53389" x="2360613" y="4976813"/>
          <p14:tracePt t="53397" x="2392363" y="4903788"/>
          <p14:tracePt t="53405" x="2471738" y="4824413"/>
          <p14:tracePt t="53414" x="2559050" y="4768850"/>
          <p14:tracePt t="53420" x="2695575" y="4705350"/>
          <p14:tracePt t="53429" x="2886075" y="4673600"/>
          <p14:tracePt t="53437" x="3133725" y="4641850"/>
          <p14:tracePt t="53445" x="3413125" y="4633913"/>
          <p14:tracePt t="53452" x="3748088" y="4633913"/>
          <p14:tracePt t="53459" x="4083050" y="4633913"/>
          <p14:tracePt t="53468" x="4465638" y="4649788"/>
          <p14:tracePt t="53477" x="4879975" y="4673600"/>
          <p14:tracePt t="53485" x="5349875" y="4713288"/>
          <p14:tracePt t="53493" x="5781675" y="4768850"/>
          <p14:tracePt t="53501" x="6180138" y="4792663"/>
          <p14:tracePt t="53508" x="6499225" y="4824413"/>
          <p14:tracePt t="53516" x="6842125" y="4840288"/>
          <p14:tracePt t="53524" x="7145338" y="4856163"/>
          <p14:tracePt t="53533" x="7415213" y="4864100"/>
          <p14:tracePt t="53541" x="7631113" y="4879975"/>
          <p14:tracePt t="53550" x="7797800" y="4887913"/>
          <p14:tracePt t="53557" x="7918450" y="4895850"/>
          <p14:tracePt t="53565" x="8029575" y="4895850"/>
          <p14:tracePt t="53572" x="8124825" y="4895850"/>
          <p14:tracePt t="53581" x="8189913" y="4895850"/>
          <p14:tracePt t="53589" x="8205788" y="4895850"/>
          <p14:tracePt t="53597" x="8221663" y="4887913"/>
          <p14:tracePt t="53677" x="8205788" y="4887913"/>
          <p14:tracePt t="53684" x="8156575" y="4887913"/>
          <p14:tracePt t="53692" x="8108950" y="4895850"/>
          <p14:tracePt t="53701" x="8061325" y="4903788"/>
          <p14:tracePt t="53709" x="7989888" y="4911725"/>
          <p14:tracePt t="53718" x="7910513" y="4911725"/>
          <p14:tracePt t="53724" x="7839075" y="4911725"/>
          <p14:tracePt t="53734" x="7750175" y="4903788"/>
          <p14:tracePt t="53742" x="7670800" y="4887913"/>
          <p14:tracePt t="53749" x="7599363" y="4856163"/>
          <p14:tracePt t="53765" x="7512050" y="4824413"/>
          <p14:tracePt t="53773" x="7383463" y="4745038"/>
          <p14:tracePt t="53780" x="7319963" y="4705350"/>
          <p14:tracePt t="53789" x="7280275" y="4657725"/>
          <p14:tracePt t="53796" x="7232650" y="4608513"/>
          <p14:tracePt t="53804" x="7208838" y="4560888"/>
          <p14:tracePt t="53812" x="7185025" y="4521200"/>
          <p14:tracePt t="53820" x="7169150" y="4481513"/>
          <p14:tracePt t="53829" x="7161213" y="4449763"/>
          <p14:tracePt t="53837" x="7161213" y="4425950"/>
          <p14:tracePt t="53844" x="7169150" y="4394200"/>
          <p14:tracePt t="53853" x="7192963" y="4354513"/>
          <p14:tracePt t="53859" x="7224713" y="4314825"/>
          <p14:tracePt t="53868" x="7256463" y="4273550"/>
          <p14:tracePt t="53877" x="7304088" y="4233863"/>
          <p14:tracePt t="53884" x="7375525" y="4186238"/>
          <p14:tracePt t="53893" x="7454900" y="4138613"/>
          <p14:tracePt t="53901" x="7535863" y="4098925"/>
          <p14:tracePt t="53910" x="7639050" y="4051300"/>
          <p14:tracePt t="53917" x="7734300" y="4019550"/>
          <p14:tracePt t="53925" x="7821613" y="4003675"/>
          <p14:tracePt t="53933" x="7902575" y="3995738"/>
          <p14:tracePt t="53940" x="7981950" y="3987800"/>
          <p14:tracePt t="53949" x="8061325" y="3987800"/>
          <p14:tracePt t="53957" x="8124825" y="4003675"/>
          <p14:tracePt t="53964" x="8189913" y="4027488"/>
          <p14:tracePt t="53972" x="8237538" y="4059238"/>
          <p14:tracePt t="53980" x="8293100" y="4098925"/>
          <p14:tracePt t="53989" x="8332788" y="4154488"/>
          <p14:tracePt t="53996" x="8380413" y="4241800"/>
          <p14:tracePt t="54015" x="8459788" y="4433888"/>
          <p14:tracePt t="54021" x="8491538" y="4529138"/>
          <p14:tracePt t="54027" x="8523288" y="4608513"/>
          <p14:tracePt t="54036" x="8548688" y="4697413"/>
          <p14:tracePt t="54045" x="8564563" y="4784725"/>
          <p14:tracePt t="54053" x="8572500" y="4864100"/>
          <p14:tracePt t="54060" x="8588375" y="4927600"/>
          <p14:tracePt t="54068" x="8588375" y="4976813"/>
          <p14:tracePt t="54077" x="8588375" y="5008563"/>
          <p14:tracePt t="54084" x="8580438" y="5040313"/>
          <p14:tracePt t="54092" x="8564563" y="5072063"/>
          <p14:tracePt t="54101" x="8540750" y="5087938"/>
          <p14:tracePt t="54109" x="8515350" y="5103813"/>
          <p14:tracePt t="54118" x="8483600" y="5103813"/>
          <p14:tracePt t="54125" x="8443913" y="5119688"/>
          <p14:tracePt t="54134" x="8396288" y="5119688"/>
          <p14:tracePt t="54141" x="8332788" y="5111750"/>
          <p14:tracePt t="54148" x="8261350" y="5095875"/>
          <p14:tracePt t="54156" x="8148638" y="5048250"/>
          <p14:tracePt t="54165" x="8061325" y="5008563"/>
          <p14:tracePt t="54173" x="7950200" y="4959350"/>
          <p14:tracePt t="54181" x="7847013" y="4911725"/>
          <p14:tracePt t="54188" x="7750175" y="4864100"/>
          <p14:tracePt t="54196" x="7662863" y="4808538"/>
          <p14:tracePt t="54204" x="7599363" y="4776788"/>
          <p14:tracePt t="54213" x="7551738" y="4737100"/>
          <p14:tracePt t="54221" x="7504113" y="4697413"/>
          <p14:tracePt t="54228" x="7478713" y="4673600"/>
          <p14:tracePt t="54238" x="7462838" y="4657725"/>
          <p14:tracePt t="54246" x="7462838" y="4649788"/>
          <p14:tracePt t="54254" x="7462838" y="4641850"/>
          <p14:tracePt t="54261" x="7462838" y="4633913"/>
          <p14:tracePt t="54269" x="7486650" y="4616450"/>
          <p14:tracePt t="54276" x="7512050" y="4600575"/>
          <p14:tracePt t="54293" x="7551738" y="4576763"/>
          <p14:tracePt t="54301" x="7654925" y="4545013"/>
          <p14:tracePt t="54309" x="7726363" y="4537075"/>
          <p14:tracePt t="54316" x="7813675" y="4529138"/>
          <p14:tracePt t="54324" x="7894638" y="4529138"/>
          <p14:tracePt t="54332" x="8005763" y="4545013"/>
          <p14:tracePt t="54341" x="8093075" y="4568825"/>
          <p14:tracePt t="54349" x="8213725" y="4616450"/>
          <p14:tracePt t="54357" x="8293100" y="4657725"/>
          <p14:tracePt t="54365" x="8372475" y="4697413"/>
          <p14:tracePt t="54372" x="8443913" y="4745038"/>
          <p14:tracePt t="54380" x="8515350" y="4800600"/>
          <p14:tracePt t="54388" x="8564563" y="4848225"/>
          <p14:tracePt t="54396" x="8612188" y="4911725"/>
          <p14:tracePt t="54404" x="8643938" y="4959350"/>
          <p14:tracePt t="54413" x="8667750" y="5016500"/>
          <p14:tracePt t="54420" x="8683625" y="5056188"/>
          <p14:tracePt t="54428" x="8691563" y="5119688"/>
          <p14:tracePt t="54436" x="8691563" y="5167313"/>
          <p14:tracePt t="54444" x="8691563" y="5230813"/>
          <p14:tracePt t="54453" x="8691563" y="5286375"/>
          <p14:tracePt t="54461" x="8683625" y="5335588"/>
          <p14:tracePt t="54469" x="8667750" y="5375275"/>
          <p14:tracePt t="54476" x="8659813" y="5407025"/>
          <p14:tracePt t="54486" x="8643938" y="5438775"/>
          <p14:tracePt t="54493" x="8636000" y="5454650"/>
          <p14:tracePt t="54500" x="8620125" y="5470525"/>
          <p14:tracePt t="54509" x="8612188" y="5478463"/>
          <p14:tracePt t="54518" x="8596313" y="5486400"/>
          <p14:tracePt t="54524" x="8580438" y="5486400"/>
          <p14:tracePt t="54533" x="8548688" y="5486400"/>
          <p14:tracePt t="54540" x="8507413" y="5470525"/>
          <p14:tracePt t="54548" x="8451850" y="5430838"/>
          <p14:tracePt t="54557" x="8380413" y="5383213"/>
          <p14:tracePt t="54565" x="8285163" y="5310188"/>
          <p14:tracePt t="54573" x="8189913" y="5238750"/>
          <p14:tracePt t="54581" x="8093075" y="5167313"/>
          <p14:tracePt t="54589" x="7989888" y="5072063"/>
          <p14:tracePt t="54596" x="7894638" y="4992688"/>
          <p14:tracePt t="54604" x="7797800" y="4903788"/>
          <p14:tracePt t="54613" x="7718425" y="4824413"/>
          <p14:tracePt t="54621" x="7654925" y="4752975"/>
          <p14:tracePt t="54629" x="7607300" y="4681538"/>
          <p14:tracePt t="54636" x="7583488" y="4616450"/>
          <p14:tracePt t="54645" x="7559675" y="4568825"/>
          <p14:tracePt t="54652" x="7551738" y="4537075"/>
          <p14:tracePt t="54661" x="7551738" y="4489450"/>
          <p14:tracePt t="54669" x="7567613" y="4457700"/>
          <p14:tracePt t="54676" x="7591425" y="4425950"/>
          <p14:tracePt t="54685" x="7623175" y="4394200"/>
          <p14:tracePt t="54692" x="7670800" y="4386263"/>
          <p14:tracePt t="54701" x="7718425" y="4378325"/>
          <p14:tracePt t="54708" x="7781925" y="4378325"/>
          <p14:tracePt t="54718" x="7862888" y="4394200"/>
          <p14:tracePt t="54724" x="7942263" y="4410075"/>
          <p14:tracePt t="54734" x="8005763" y="4433888"/>
          <p14:tracePt t="54741" x="8101013" y="4465638"/>
          <p14:tracePt t="54749" x="8180388" y="4505325"/>
          <p14:tracePt t="54756" x="8245475" y="4545013"/>
          <p14:tracePt t="54765" x="8324850" y="4592638"/>
          <p14:tracePt t="54772" x="8396288" y="4649788"/>
          <p14:tracePt t="54780" x="8443913" y="4689475"/>
          <p14:tracePt t="54789" x="8499475" y="4752975"/>
          <p14:tracePt t="54796" x="8556625" y="4816475"/>
          <p14:tracePt t="54804" x="8588375" y="4864100"/>
          <p14:tracePt t="54815" x="8612188" y="4919663"/>
          <p14:tracePt t="54821" x="8628063" y="4967288"/>
          <p14:tracePt t="54828" x="8636000" y="5008563"/>
          <p14:tracePt t="54836" x="8643938" y="5072063"/>
          <p14:tracePt t="54845" x="8651875" y="5119688"/>
          <p14:tracePt t="54853" x="8651875" y="5167313"/>
          <p14:tracePt t="54861" x="8651875" y="5230813"/>
          <p14:tracePt t="54870" x="8636000" y="5262563"/>
          <p14:tracePt t="54878" x="8628063" y="5302250"/>
          <p14:tracePt t="54886" x="8612188" y="5351463"/>
          <p14:tracePt t="54893" x="8588375" y="5399088"/>
          <p14:tracePt t="54901" x="8564563" y="5430838"/>
          <p14:tracePt t="54909" x="8531225" y="5462588"/>
          <p14:tracePt t="54917" x="8499475" y="5494338"/>
          <p14:tracePt t="54925" x="8467725" y="5518150"/>
          <p14:tracePt t="54934" x="8428038" y="5549900"/>
          <p14:tracePt t="54941" x="8380413" y="5565775"/>
          <p14:tracePt t="54948" x="8324850" y="5565775"/>
          <p14:tracePt t="54957" x="8285163" y="5573713"/>
          <p14:tracePt t="54965" x="8245475" y="5573713"/>
          <p14:tracePt t="54973" x="8189913" y="5557838"/>
          <p14:tracePt t="54981" x="8140700" y="5541963"/>
          <p14:tracePt t="54990" x="8085138" y="5518150"/>
          <p14:tracePt t="54998" x="8045450" y="5486400"/>
          <p14:tracePt t="55015" x="7966075" y="5422900"/>
          <p14:tracePt t="55021" x="7934325" y="5383213"/>
          <p14:tracePt t="55029" x="7910513" y="5343525"/>
          <p14:tracePt t="55038" x="7886700" y="5294313"/>
          <p14:tracePt t="55053" x="7870825" y="5230813"/>
          <p14:tracePt t="55060" x="7847013" y="5135563"/>
          <p14:tracePt t="55069" x="7847013" y="5080000"/>
          <p14:tracePt t="55076" x="7847013" y="4992688"/>
          <p14:tracePt t="55085" x="7847013" y="4927600"/>
          <p14:tracePt t="55093" x="7870825" y="4864100"/>
          <p14:tracePt t="55101" x="7886700" y="4808538"/>
          <p14:tracePt t="55108" x="7926388" y="4776788"/>
          <p14:tracePt t="55117" x="7966075" y="4737100"/>
          <p14:tracePt t="55124" x="8021638" y="4705350"/>
          <p14:tracePt t="55134" x="8069263" y="4689475"/>
          <p14:tracePt t="55141" x="8132763" y="4681538"/>
          <p14:tracePt t="55148" x="8197850" y="4681538"/>
          <p14:tracePt t="55157" x="8261350" y="4681538"/>
          <p14:tracePt t="55164" x="8308975" y="4689475"/>
          <p14:tracePt t="55173" x="8380413" y="4713288"/>
          <p14:tracePt t="55179" x="8435975" y="4729163"/>
          <p14:tracePt t="55188" x="8483600" y="4752975"/>
          <p14:tracePt t="55197" x="8523288" y="4784725"/>
          <p14:tracePt t="55205" x="8556625" y="4808538"/>
          <p14:tracePt t="55214" x="8588375" y="4840288"/>
          <p14:tracePt t="55220" x="8604250" y="4864100"/>
          <p14:tracePt t="55229" x="8636000" y="4903788"/>
          <p14:tracePt t="55236" x="8651875" y="4943475"/>
          <p14:tracePt t="55245" x="8667750" y="4984750"/>
          <p14:tracePt t="55253" x="8683625" y="5016500"/>
          <p14:tracePt t="55262" x="8707438" y="5072063"/>
          <p14:tracePt t="55269" x="8715375" y="5119688"/>
          <p14:tracePt t="55278" x="8723313" y="5167313"/>
          <p14:tracePt t="55286" x="8739188" y="5207000"/>
          <p14:tracePt t="55293" x="8739188" y="5230813"/>
          <p14:tracePt t="55301" x="8739188" y="5262563"/>
          <p14:tracePt t="55309" x="8739188" y="5294313"/>
          <p14:tracePt t="55317" x="8739188" y="5319713"/>
          <p14:tracePt t="55324" x="8731250" y="5343525"/>
          <p14:tracePt t="55333" x="8723313" y="5359400"/>
          <p14:tracePt t="55341" x="8707438" y="5375275"/>
          <p14:tracePt t="55348" x="8691563" y="5391150"/>
          <p14:tracePt t="55357" x="8667750" y="5414963"/>
          <p14:tracePt t="55365" x="8659813" y="5422900"/>
          <p14:tracePt t="55372" x="8643938" y="5430838"/>
          <p14:tracePt t="55381" x="8628063" y="5438775"/>
          <p14:tracePt t="55389" x="8612188" y="5446713"/>
          <p14:tracePt t="55398" x="8580438" y="5446713"/>
          <p14:tracePt t="55404" x="8564563" y="5454650"/>
          <p14:tracePt t="55413" x="8531225" y="5454650"/>
          <p14:tracePt t="55421" x="8499475" y="5454650"/>
          <p14:tracePt t="55429" x="8467725" y="5438775"/>
          <p14:tracePt t="55437" x="8435975" y="5438775"/>
          <p14:tracePt t="55444" x="8396288" y="5422900"/>
          <p14:tracePt t="55453" x="8364538" y="5407025"/>
          <p14:tracePt t="55461" x="8340725" y="5399088"/>
          <p14:tracePt t="55468" x="8308975" y="5383213"/>
          <p14:tracePt t="55477" x="8285163" y="5375275"/>
          <p14:tracePt t="55484" x="8269288" y="5367338"/>
          <p14:tracePt t="55493" x="8253413" y="5367338"/>
          <p14:tracePt t="55501" x="8245475" y="5359400"/>
          <p14:tracePt t="55509" x="8237538" y="5359400"/>
          <p14:tracePt t="56981" x="8229600" y="5367338"/>
          <p14:tracePt t="56989" x="8221663" y="5383213"/>
          <p14:tracePt t="56997" x="8221663" y="5407025"/>
          <p14:tracePt t="57014" x="8213725" y="5446713"/>
          <p14:tracePt t="57020" x="8205788" y="5478463"/>
          <p14:tracePt t="57029" x="8205788" y="5494338"/>
          <p14:tracePt t="57037" x="8205788" y="5526088"/>
          <p14:tracePt t="57045" x="8205788" y="5549900"/>
          <p14:tracePt t="57053" x="8205788" y="5573713"/>
          <p14:tracePt t="57061" x="8205788" y="5589588"/>
          <p14:tracePt t="57069" x="8205788" y="5613400"/>
          <p14:tracePt t="57076" x="8205788" y="5637213"/>
          <p14:tracePt t="57085" x="8205788" y="5653088"/>
          <p14:tracePt t="57093" x="8205788" y="5670550"/>
          <p14:tracePt t="57101" x="8205788" y="5694363"/>
          <p14:tracePt t="57109" x="8205788" y="5718175"/>
          <p14:tracePt t="57116" x="8205788" y="5734050"/>
          <p14:tracePt t="57125" x="8205788" y="5757863"/>
          <p14:tracePt t="57133" x="8205788" y="5781675"/>
          <p14:tracePt t="57141" x="8205788" y="5813425"/>
          <p14:tracePt t="57149" x="8205788" y="5837238"/>
          <p14:tracePt t="57157" x="8213725" y="5861050"/>
          <p14:tracePt t="57165" x="8213725" y="5884863"/>
          <p14:tracePt t="57173" x="8213725" y="5916613"/>
          <p14:tracePt t="57181" x="8213725" y="5940425"/>
          <p14:tracePt t="57189" x="8213725" y="5956300"/>
          <p14:tracePt t="57197" x="8221663" y="5988050"/>
          <p14:tracePt t="57205" x="8221663" y="6005513"/>
          <p14:tracePt t="57222" x="8221663" y="6021388"/>
          <p14:tracePt t="57237" x="8221663" y="6037263"/>
          <p14:tracePt t="57253" x="8229600" y="6045200"/>
          <p14:tracePt t="57270" x="8229600" y="6053138"/>
          <p14:tracePt t="57285" x="8229600" y="6061075"/>
          <p14:tracePt t="57294" x="8237538" y="6076950"/>
          <p14:tracePt t="57301" x="8237538" y="6084888"/>
          <p14:tracePt t="57309" x="8237538" y="6100763"/>
          <p14:tracePt t="57317" x="8237538" y="6116638"/>
          <p14:tracePt t="57324" x="8237538" y="6140450"/>
          <p14:tracePt t="57333" x="8237538" y="6156325"/>
          <p14:tracePt t="57341" x="8237538" y="6188075"/>
          <p14:tracePt t="57350" x="8237538" y="6203950"/>
          <p14:tracePt t="57357" x="8237538" y="6235700"/>
          <p14:tracePt t="57364" x="8237538" y="6251575"/>
          <p14:tracePt t="57373" x="8237538" y="6275388"/>
          <p14:tracePt t="57381" x="8245475" y="6291263"/>
          <p14:tracePt t="57389" x="8245475" y="6307138"/>
          <p14:tracePt t="57398" x="8245475" y="6323013"/>
          <p14:tracePt t="57404" x="8245475" y="6338888"/>
          <p14:tracePt t="57414" x="8253413" y="6356350"/>
          <p14:tracePt t="57429" x="8253413" y="6372225"/>
          <p14:tracePt t="57437" x="8261350" y="6388100"/>
          <p14:tracePt t="57454" x="8261350" y="6403975"/>
          <p14:tracePt t="57469" x="8261350" y="6411913"/>
          <p14:tracePt t="57485" x="8261350" y="6419850"/>
          <p14:tracePt t="57493" x="8261350" y="6427788"/>
          <p14:tracePt t="57526" x="8261350" y="6435725"/>
          <p14:tracePt t="57533" x="8269288" y="6443663"/>
          <p14:tracePt t="57549" x="8269288" y="6451600"/>
          <p14:tracePt t="57556" x="8277225" y="6459538"/>
          <p14:tracePt t="57878" x="8277225" y="6467475"/>
          <p14:tracePt t="57892" x="8277225" y="6475413"/>
          <p14:tracePt t="57900" x="8277225" y="6491288"/>
          <p14:tracePt t="57909" x="8277225" y="6499225"/>
          <p14:tracePt t="57917" x="8277225" y="6515100"/>
          <p14:tracePt t="57925" x="8277225" y="6530975"/>
          <p14:tracePt t="57933" x="8277225" y="6546850"/>
          <p14:tracePt t="57941" x="8277225" y="6562725"/>
          <p14:tracePt t="57950" x="8277225" y="6578600"/>
          <p14:tracePt t="57958" x="8277225" y="6594475"/>
          <p14:tracePt t="57966" x="8277225" y="6610350"/>
          <p14:tracePt t="57982" x="8277225" y="6626225"/>
          <p14:tracePt t="57989" x="8277225" y="6642100"/>
          <p14:tracePt t="57998" x="8269288" y="6650038"/>
          <p14:tracePt t="58014" x="8269288" y="6665913"/>
          <p14:tracePt t="58038" x="8269288" y="6673850"/>
          <p14:tracePt t="58046" x="8269288" y="6681788"/>
          <p14:tracePt t="58494" x="8261350" y="6699250"/>
          <p14:tracePt t="58501" x="8261350" y="6707188"/>
          <p14:tracePt t="58508" x="8261350" y="6715125"/>
          <p14:tracePt t="58517" x="8253413" y="6723063"/>
          <p14:tracePt t="58525" x="8253413" y="6731000"/>
          <p14:tracePt t="58533" x="8253413" y="6738938"/>
          <p14:tracePt t="58549" x="8253413" y="6746875"/>
          <p14:tracePt t="58566" x="8253413" y="6754813"/>
          <p14:tracePt t="58709" x="8261350" y="6738938"/>
          <p14:tracePt t="58725" x="8269288" y="6707188"/>
          <p14:tracePt t="58734" x="8269288" y="6699250"/>
          <p14:tracePt t="58740" x="8269288" y="6665913"/>
          <p14:tracePt t="58750" x="8261350" y="6634163"/>
          <p14:tracePt t="58758" x="8261350" y="6618288"/>
          <p14:tracePt t="58766" x="8253413" y="6586538"/>
          <p14:tracePt t="58773" x="8245475" y="6570663"/>
          <p14:tracePt t="58782" x="8245475" y="6538913"/>
          <p14:tracePt t="58790" x="8237538" y="6523038"/>
          <p14:tracePt t="58796" x="8229600" y="6491288"/>
          <p14:tracePt t="58805" x="8221663" y="6467475"/>
          <p14:tracePt t="58813" x="8213725" y="6443663"/>
          <p14:tracePt t="58821" x="8197850" y="6411913"/>
          <p14:tracePt t="58831" x="8197850" y="6403975"/>
          <p14:tracePt t="58838" x="8189913" y="6380163"/>
          <p14:tracePt t="58846" x="8180388" y="6364288"/>
          <p14:tracePt t="58853" x="8172450" y="6338888"/>
          <p14:tracePt t="58860" x="8164513" y="6323013"/>
          <p14:tracePt t="58869" x="8164513" y="6307138"/>
          <p14:tracePt t="58876" x="8164513" y="6291263"/>
          <p14:tracePt t="58885" x="8156575" y="6275388"/>
          <p14:tracePt t="58894" x="8156575" y="6243638"/>
          <p14:tracePt t="58902" x="8156575" y="6211888"/>
          <p14:tracePt t="58909" x="8148638" y="6196013"/>
          <p14:tracePt t="58917" x="8148638" y="6164263"/>
          <p14:tracePt t="58925" x="8148638" y="6132513"/>
          <p14:tracePt t="58933" x="8148638" y="6108700"/>
          <p14:tracePt t="58940" x="8140700" y="6076950"/>
          <p14:tracePt t="58949" x="8140700" y="6045200"/>
          <p14:tracePt t="58958" x="8140700" y="6029325"/>
          <p14:tracePt t="58966" x="8140700" y="5995988"/>
          <p14:tracePt t="58972" x="8148638" y="5980113"/>
          <p14:tracePt t="58981" x="8148638" y="5956300"/>
          <p14:tracePt t="58989" x="8148638" y="5940425"/>
          <p14:tracePt t="58997" x="8148638" y="5932488"/>
          <p14:tracePt t="59014" x="8148638" y="5908675"/>
          <p14:tracePt t="59037" x="8148638" y="5900738"/>
          <p14:tracePt t="59109" x="8148638" y="5924550"/>
          <p14:tracePt t="59117" x="8148638" y="5956300"/>
          <p14:tracePt t="59126" x="8156575" y="5988050"/>
          <p14:tracePt t="59134" x="8156575" y="6013450"/>
          <p14:tracePt t="59141" x="8164513" y="6053138"/>
          <p14:tracePt t="59149" x="8172450" y="6076950"/>
          <p14:tracePt t="59156" x="8189913" y="6116638"/>
          <p14:tracePt t="59165" x="8197850" y="6148388"/>
          <p14:tracePt t="59174" x="8197850" y="6180138"/>
          <p14:tracePt t="59182" x="8213725" y="6219825"/>
          <p14:tracePt t="59190" x="8213725" y="6251575"/>
          <p14:tracePt t="59196" x="8221663" y="6275388"/>
          <p14:tracePt t="59205" x="8221663" y="6307138"/>
          <p14:tracePt t="59213" x="8229600" y="6330950"/>
          <p14:tracePt t="59222" x="8237538" y="6364288"/>
          <p14:tracePt t="59229" x="8237538" y="6388100"/>
          <p14:tracePt t="59236" x="8237538" y="6411913"/>
          <p14:tracePt t="59246" x="8245475" y="6435725"/>
          <p14:tracePt t="59253" x="8245475" y="6451600"/>
          <p14:tracePt t="59261" x="8253413" y="6467475"/>
          <p14:tracePt t="59269" x="8261350" y="6483350"/>
          <p14:tracePt t="59276" x="8261350" y="6499225"/>
          <p14:tracePt t="59293" x="8269288" y="6515100"/>
          <p14:tracePt t="59301" x="8277225" y="6523038"/>
          <p14:tracePt t="59309" x="8285163" y="6530975"/>
          <p14:tracePt t="59317" x="8293100" y="6530975"/>
          <p14:tracePt t="59324" x="8301038" y="6530975"/>
          <p14:tracePt t="59333" x="8316913" y="6530975"/>
          <p14:tracePt t="59349" x="8332788" y="6538913"/>
          <p14:tracePt t="59357" x="8348663" y="6538913"/>
          <p14:tracePt t="59365" x="8364538" y="6538913"/>
          <p14:tracePt t="59373" x="8388350" y="6538913"/>
          <p14:tracePt t="59381" x="8412163" y="6538913"/>
          <p14:tracePt t="59389" x="8428038" y="6538913"/>
          <p14:tracePt t="59397" x="8459788" y="6538913"/>
          <p14:tracePt t="59405" x="8483600" y="6538913"/>
          <p14:tracePt t="59414" x="8515350" y="6530975"/>
          <p14:tracePt t="59420" x="8531225" y="6530975"/>
          <p14:tracePt t="59429" x="8556625" y="6523038"/>
          <p14:tracePt t="59437" x="8572500" y="6515100"/>
          <p14:tracePt t="59445" x="8588375" y="6515100"/>
          <p14:tracePt t="59454" x="8604250" y="6499225"/>
          <p14:tracePt t="59462" x="8628063" y="6491288"/>
          <p14:tracePt t="59470" x="8643938" y="6483350"/>
          <p14:tracePt t="59477" x="8659813" y="6475413"/>
          <p14:tracePt t="59486" x="8675688" y="6467475"/>
          <p14:tracePt t="59493" x="8691563" y="6459538"/>
          <p14:tracePt t="59502" x="8707438" y="6451600"/>
          <p14:tracePt t="59510" x="8715375" y="6451600"/>
          <p14:tracePt t="59517" x="8723313" y="6443663"/>
          <p14:tracePt t="59533" x="8731250" y="6443663"/>
          <p14:tracePt t="59597" x="8723313" y="6435725"/>
          <p14:tracePt t="59604" x="8699500" y="6435725"/>
          <p14:tracePt t="59613" x="8659813" y="6435725"/>
          <p14:tracePt t="59621" x="8620125" y="6443663"/>
          <p14:tracePt t="59630" x="8572500" y="6451600"/>
          <p14:tracePt t="59638" x="8499475" y="6467475"/>
          <p14:tracePt t="59646" x="8420100" y="6475413"/>
          <p14:tracePt t="59653" x="8332788" y="6491288"/>
          <p14:tracePt t="59662" x="8237538" y="6491288"/>
          <p14:tracePt t="59670" x="8156575" y="6499225"/>
          <p14:tracePt t="59685" x="8045450" y="6499225"/>
          <p14:tracePt t="59694" x="7902575" y="6499225"/>
          <p14:tracePt t="59702" x="7797800" y="6491288"/>
          <p14:tracePt t="59710" x="7718425" y="6491288"/>
          <p14:tracePt t="59717" x="7662863" y="6483350"/>
          <p14:tracePt t="59725" x="7607300" y="6475413"/>
          <p14:tracePt t="59733" x="7551738" y="6467475"/>
          <p14:tracePt t="59741" x="7512050" y="6467475"/>
          <p14:tracePt t="59750" x="7470775" y="6467475"/>
          <p14:tracePt t="59757" x="7446963" y="6459538"/>
          <p14:tracePt t="59765" x="7415213" y="6459538"/>
          <p14:tracePt t="59773" x="7399338" y="6459538"/>
          <p14:tracePt t="59781" x="7383463" y="6451600"/>
          <p14:tracePt t="59789" x="7359650" y="6443663"/>
          <p14:tracePt t="59798" x="7343775" y="6435725"/>
          <p14:tracePt t="59806" x="7319963" y="6435725"/>
          <p14:tracePt t="59815" x="7304088" y="6435725"/>
          <p14:tracePt t="59822" x="7280275" y="6427788"/>
          <p14:tracePt t="59830" x="7256463" y="6427788"/>
          <p14:tracePt t="59838" x="7232650" y="6419850"/>
          <p14:tracePt t="59847" x="7208838" y="6419850"/>
          <p14:tracePt t="59854" x="7192963" y="6419850"/>
          <p14:tracePt t="59862" x="7169150" y="6419850"/>
          <p14:tracePt t="59870" x="7153275" y="6419850"/>
          <p14:tracePt t="59878" x="7135813" y="6419850"/>
          <p14:tracePt t="59885" x="7119938" y="6419850"/>
          <p14:tracePt t="59893" x="7104063" y="6419850"/>
          <p14:tracePt t="59901" x="7096125" y="6419850"/>
          <p14:tracePt t="59909" x="7080250" y="6427788"/>
          <p14:tracePt t="59917" x="7072313" y="6427788"/>
          <p14:tracePt t="59926" x="7064375" y="6427788"/>
          <p14:tracePt t="59933" x="7048500" y="6435725"/>
          <p14:tracePt t="59949" x="7032625" y="6435725"/>
          <p14:tracePt t="59956" x="7024688" y="6435725"/>
          <p14:tracePt t="59965" x="7008813" y="6435725"/>
          <p14:tracePt t="59973" x="7000875" y="6435725"/>
          <p14:tracePt t="59982" x="6985000" y="6435725"/>
          <p14:tracePt t="59989" x="6977063" y="6435725"/>
          <p14:tracePt t="59997" x="6969125" y="6435725"/>
          <p14:tracePt t="60005" x="6937375" y="6435725"/>
          <p14:tracePt t="60013" x="6921500" y="6435725"/>
          <p14:tracePt t="60021" x="6905625" y="6427788"/>
          <p14:tracePt t="60030" x="6881813" y="6427788"/>
          <p14:tracePt t="60037" x="6865938" y="6419850"/>
          <p14:tracePt t="60046" x="6850063" y="6419850"/>
          <p14:tracePt t="60053" x="6834188" y="6419850"/>
          <p14:tracePt t="60060" x="6810375" y="6419850"/>
          <p14:tracePt t="60069" x="6794500" y="6411913"/>
          <p14:tracePt t="60077" x="6769100" y="6403975"/>
          <p14:tracePt t="60086" x="6745288" y="6403975"/>
          <p14:tracePt t="60096" x="6721475" y="6403975"/>
          <p14:tracePt t="60102" x="6697663" y="6403975"/>
          <p14:tracePt t="60109" x="6665913" y="6403975"/>
          <p14:tracePt t="60117" x="6642100" y="6403975"/>
          <p14:tracePt t="60125" x="6610350" y="6396038"/>
          <p14:tracePt t="60132" x="6578600" y="6396038"/>
          <p14:tracePt t="60142" x="6554788" y="6396038"/>
          <p14:tracePt t="60149" x="6523038" y="6396038"/>
          <p14:tracePt t="60157" x="6491288" y="6396038"/>
          <p14:tracePt t="60166" x="6467475" y="6396038"/>
          <p14:tracePt t="60173" x="6442075" y="6396038"/>
          <p14:tracePt t="60189" x="6426200" y="6396038"/>
          <p14:tracePt t="60254" x="6442075" y="6396038"/>
          <p14:tracePt t="60263" x="6459538" y="6388100"/>
          <p14:tracePt t="60270" x="6475413" y="6380163"/>
          <p14:tracePt t="60277" x="6499225" y="6380163"/>
          <p14:tracePt t="60285" x="6530975" y="6372225"/>
          <p14:tracePt t="60294" x="6562725" y="6364288"/>
          <p14:tracePt t="60301" x="6602413" y="6356350"/>
          <p14:tracePt t="60308" x="6634163" y="6348413"/>
          <p14:tracePt t="60318" x="6665913" y="6338888"/>
          <p14:tracePt t="60326" x="6713538" y="6323013"/>
          <p14:tracePt t="60334" x="6753225" y="6315075"/>
          <p14:tracePt t="60341" x="6794500" y="6307138"/>
          <p14:tracePt t="60349" x="6826250" y="6299200"/>
          <p14:tracePt t="60357" x="6873875" y="6291263"/>
          <p14:tracePt t="60365" x="6929438" y="6283325"/>
          <p14:tracePt t="60374" x="6977063" y="6275388"/>
          <p14:tracePt t="60382" x="7056438" y="6275388"/>
          <p14:tracePt t="60390" x="7112000" y="6267450"/>
          <p14:tracePt t="60399" x="7185025" y="6267450"/>
          <p14:tracePt t="60414" x="7240588" y="6267450"/>
          <p14:tracePt t="60421" x="7335838" y="6267450"/>
          <p14:tracePt t="60430" x="7383463" y="6259513"/>
          <p14:tracePt t="60438" x="7439025" y="6259513"/>
          <p14:tracePt t="60447" x="7478713" y="6259513"/>
          <p14:tracePt t="60452" x="7527925" y="6259513"/>
          <p14:tracePt t="60462" x="7575550" y="6259513"/>
          <p14:tracePt t="60468" x="7615238" y="6259513"/>
          <p14:tracePt t="60477" x="7662863" y="6251575"/>
          <p14:tracePt t="60486" x="7718425" y="6251575"/>
          <p14:tracePt t="60494" x="7773988" y="6251575"/>
          <p14:tracePt t="60501" x="7821613" y="6251575"/>
          <p14:tracePt t="60508" x="7878763" y="6251575"/>
          <p14:tracePt t="60517" x="7926388" y="6251575"/>
          <p14:tracePt t="60524" x="7989888" y="6251575"/>
          <p14:tracePt t="60533" x="8037513" y="6251575"/>
          <p14:tracePt t="60542" x="8093075" y="6251575"/>
          <p14:tracePt t="60550" x="8164513" y="6251575"/>
          <p14:tracePt t="60558" x="8213725" y="6251575"/>
          <p14:tracePt t="60566" x="8285163" y="6251575"/>
          <p14:tracePt t="60573" x="8340725" y="6251575"/>
          <p14:tracePt t="60581" x="8404225" y="6251575"/>
          <p14:tracePt t="60589" x="8459788" y="6251575"/>
          <p14:tracePt t="60598" x="8531225" y="6251575"/>
          <p14:tracePt t="60605" x="8580438" y="6251575"/>
          <p14:tracePt t="60614" x="8628063" y="6251575"/>
          <p14:tracePt t="60621" x="8691563" y="6251575"/>
          <p14:tracePt t="60629" x="8739188" y="6251575"/>
          <p14:tracePt t="60636" x="8786813" y="6251575"/>
          <p14:tracePt t="60645" x="8834438" y="6251575"/>
          <p14:tracePt t="60654" x="8874125" y="6251575"/>
          <p14:tracePt t="60662" x="8923338" y="6251575"/>
          <p14:tracePt t="60670" x="8970963" y="6251575"/>
          <p14:tracePt t="60678" x="9026525" y="6251575"/>
          <p14:tracePt t="60684" x="9058275" y="6251575"/>
          <p14:tracePt t="60693" x="9090025" y="6251575"/>
          <p14:tracePt t="60700" x="9121775" y="6251575"/>
          <p14:tracePt t="60710" x="9153525" y="6251575"/>
          <p14:tracePt t="60717" x="9185275" y="6251575"/>
          <p14:tracePt t="60726" x="9217025" y="6251575"/>
          <p14:tracePt t="60734" x="9242425" y="6251575"/>
          <p14:tracePt t="60741" x="9274175" y="6251575"/>
          <p14:tracePt t="60749" x="9297988" y="6251575"/>
          <p14:tracePt t="60756" x="9321800" y="6251575"/>
          <p14:tracePt t="60764" x="9345613" y="6251575"/>
          <p14:tracePt t="60773" x="9369425" y="6251575"/>
          <p14:tracePt t="60782" x="9409113" y="6251575"/>
          <p14:tracePt t="60790" x="9464675" y="6251575"/>
          <p14:tracePt t="60798" x="9496425" y="6251575"/>
          <p14:tracePt t="60805" x="9536113" y="6251575"/>
          <p14:tracePt t="60814" x="9575800" y="6259513"/>
          <p14:tracePt t="60820" x="9609138" y="6259513"/>
          <p14:tracePt t="60829" x="9656763" y="6267450"/>
          <p14:tracePt t="60838" x="9680575" y="6275388"/>
          <p14:tracePt t="60846" x="9728200" y="6275388"/>
          <p14:tracePt t="60853" x="9752013" y="6275388"/>
          <p14:tracePt t="60861" x="9783763" y="6275388"/>
          <p14:tracePt t="60869" x="9815513" y="6275388"/>
          <p14:tracePt t="60877" x="9847263" y="6275388"/>
          <p14:tracePt t="60885" x="9871075" y="6275388"/>
          <p14:tracePt t="60893" x="9902825" y="6275388"/>
          <p14:tracePt t="60902" x="9918700" y="6275388"/>
          <p14:tracePt t="60909" x="9936163" y="6275388"/>
          <p14:tracePt t="60917" x="9952038" y="6275388"/>
          <p14:tracePt t="60924" x="9967913" y="6275388"/>
          <p14:tracePt t="60933" x="9975850" y="6275388"/>
          <p14:tracePt t="60942" x="9983788" y="6275388"/>
          <p14:tracePt t="60958" x="9991725" y="6275388"/>
          <p14:tracePt t="61567" x="9983788" y="6283325"/>
          <p14:tracePt t="61582" x="9975850" y="6283325"/>
          <p14:tracePt t="61646" x="9967913" y="6283325"/>
          <p14:tracePt t="61678" x="9959975" y="6283325"/>
          <p14:tracePt t="61694" x="9952038" y="6283325"/>
          <p14:tracePt t="61717" x="9944100" y="6291263"/>
          <p14:tracePt t="61741" x="9936163" y="6291263"/>
          <p14:tracePt t="61758" x="9926638" y="6291263"/>
          <p14:tracePt t="61781" x="9918700" y="6291263"/>
          <p14:tracePt t="61798" x="9910763" y="6291263"/>
          <p14:tracePt t="61806" x="9894888" y="6291263"/>
          <p14:tracePt t="61814" x="9886950" y="6299200"/>
          <p14:tracePt t="61821" x="9879013" y="6299200"/>
          <p14:tracePt t="61830" x="9863138" y="6307138"/>
          <p14:tracePt t="61837" x="9847263" y="6307138"/>
          <p14:tracePt t="61845" x="9831388" y="6307138"/>
          <p14:tracePt t="61854" x="9807575" y="6315075"/>
          <p14:tracePt t="61862" x="9783763" y="6323013"/>
          <p14:tracePt t="61870" x="9767888" y="6323013"/>
          <p14:tracePt t="61878" x="9744075" y="6323013"/>
          <p14:tracePt t="61886" x="9728200" y="6323013"/>
          <p14:tracePt t="61892" x="9696450" y="6330950"/>
          <p14:tracePt t="61901" x="9680575" y="6338888"/>
          <p14:tracePt t="61910" x="9664700" y="6338888"/>
          <p14:tracePt t="61918" x="9640888" y="6338888"/>
          <p14:tracePt t="61925" x="9625013" y="6348413"/>
          <p14:tracePt t="61934" x="9609138" y="6348413"/>
          <p14:tracePt t="61942" x="9593263" y="6356350"/>
          <p14:tracePt t="61957" x="9585325" y="6356350"/>
          <p14:tracePt t="61974" x="9575800" y="6356350"/>
          <p14:tracePt t="62069" x="9567863" y="6356350"/>
          <p14:tracePt t="62390" x="9559925" y="6356350"/>
          <p14:tracePt t="62398" x="9551988" y="6356350"/>
          <p14:tracePt t="62750" x="9544050" y="6356350"/>
          <p14:tracePt t="62756" x="9536113" y="6356350"/>
          <p14:tracePt t="62774" x="9520238" y="6356350"/>
          <p14:tracePt t="62782" x="9504363" y="6356350"/>
          <p14:tracePt t="62790" x="9488488" y="6348413"/>
          <p14:tracePt t="62799" x="9464675" y="6330950"/>
          <p14:tracePt t="62806" x="9448800" y="6315075"/>
          <p14:tracePt t="62814" x="9424988" y="6299200"/>
          <p14:tracePt t="62822" x="9417050" y="6299200"/>
          <p14:tracePt t="62830" x="9393238" y="6275388"/>
          <p14:tracePt t="62838" x="9377363" y="6259513"/>
          <p14:tracePt t="62848" x="9361488" y="6251575"/>
          <p14:tracePt t="62854" x="9345613" y="6243638"/>
          <p14:tracePt t="62863" x="9321800" y="6227763"/>
          <p14:tracePt t="62869" x="9290050" y="6211888"/>
          <p14:tracePt t="62877" x="9274175" y="6196013"/>
          <p14:tracePt t="62885" x="9242425" y="6180138"/>
          <p14:tracePt t="62894" x="9209088" y="6156325"/>
          <p14:tracePt t="62902" x="9177338" y="6132513"/>
          <p14:tracePt t="62910" x="9161463" y="6124575"/>
          <p14:tracePt t="62918" x="9121775" y="6092825"/>
          <p14:tracePt t="62924" x="9097963" y="6076950"/>
          <p14:tracePt t="62933" x="9074150" y="6061075"/>
          <p14:tracePt t="62942" x="9042400" y="6037263"/>
          <p14:tracePt t="62950" x="9010650" y="6013450"/>
          <p14:tracePt t="62958" x="8986838" y="5995988"/>
          <p14:tracePt t="62966" x="8963025" y="5988050"/>
          <p14:tracePt t="62974" x="8939213" y="5964238"/>
          <p14:tracePt t="62982" x="8907463" y="5948363"/>
          <p14:tracePt t="62990" x="8899525" y="5940425"/>
          <p14:tracePt t="62998" x="8874125" y="5932488"/>
          <p14:tracePt t="63005" x="8858250" y="5916613"/>
          <p14:tracePt t="63014" x="8842375" y="5908675"/>
          <p14:tracePt t="63022" x="8826500" y="5900738"/>
          <p14:tracePt t="63030" x="8810625" y="5900738"/>
          <p14:tracePt t="63037" x="8794750" y="5892800"/>
          <p14:tracePt t="63047" x="8778875" y="5884863"/>
          <p14:tracePt t="63053" x="8770938" y="5884863"/>
          <p14:tracePt t="63070" x="8763000" y="5884863"/>
          <p14:tracePt t="63078" x="8755063" y="5884863"/>
          <p14:tracePt t="63093" x="8747125" y="5876925"/>
          <p14:tracePt t="63110" x="8739188" y="5876925"/>
          <p14:tracePt t="63126" x="8723313" y="5868988"/>
          <p14:tracePt t="63134" x="8715375" y="5868988"/>
          <p14:tracePt t="63142" x="8707438" y="5861050"/>
          <p14:tracePt t="63149" x="8691563" y="5853113"/>
          <p14:tracePt t="63156" x="8675688" y="5853113"/>
          <p14:tracePt t="63166" x="8667750" y="5845175"/>
          <p14:tracePt t="63173" x="8651875" y="5837238"/>
          <p14:tracePt t="63182" x="8636000" y="5829300"/>
          <p14:tracePt t="63190" x="8620125" y="5821363"/>
          <p14:tracePt t="63198" x="8612188" y="5821363"/>
          <p14:tracePt t="63205" x="8604250" y="5813425"/>
          <p14:tracePt t="63214" x="8588375" y="5805488"/>
          <p14:tracePt t="63222" x="8572500" y="5797550"/>
          <p14:tracePt t="63237" x="8556625" y="5789613"/>
          <p14:tracePt t="63254" x="8548688" y="5781675"/>
          <p14:tracePt t="63262" x="8540750" y="5773738"/>
          <p14:tracePt t="63269" x="8523288" y="5765800"/>
          <p14:tracePt t="63278" x="8515350" y="5749925"/>
          <p14:tracePt t="63285" x="8499475" y="5741988"/>
          <p14:tracePt t="63293" x="8491538" y="5734050"/>
          <p14:tracePt t="63310" x="8483600" y="5726113"/>
          <p14:tracePt t="63319" x="8475663" y="5726113"/>
          <p14:tracePt t="63334" x="8467725" y="5718175"/>
          <p14:tracePt t="63343" x="8467725" y="5710238"/>
          <p14:tracePt t="63358" x="8459788" y="5710238"/>
          <p14:tracePt t="63398" x="8451850" y="5702300"/>
          <p14:tracePt t="63686" x="8443913" y="5702300"/>
          <p14:tracePt t="63694" x="8428038" y="5710238"/>
          <p14:tracePt t="63702" x="8420100" y="5718175"/>
          <p14:tracePt t="63711" x="8412163" y="5726113"/>
          <p14:tracePt t="63724" x="8404225" y="5726113"/>
          <p14:tracePt t="63893" x="8396288" y="5718175"/>
          <p14:tracePt t="63902" x="8396288" y="5710238"/>
          <p14:tracePt t="63910" x="8396288" y="5694363"/>
          <p14:tracePt t="63919" x="8396288" y="5670550"/>
          <p14:tracePt t="63927" x="8396288" y="5653088"/>
          <p14:tracePt t="63934" x="8388350" y="5629275"/>
          <p14:tracePt t="63943" x="8388350" y="5621338"/>
          <p14:tracePt t="63951" x="8380413" y="5597525"/>
          <p14:tracePt t="63958" x="8380413" y="5589588"/>
          <p14:tracePt t="63966" x="8380413" y="5581650"/>
          <p14:tracePt t="63974" x="8380413" y="5565775"/>
          <p14:tracePt t="63982" x="8372475" y="5541963"/>
          <p14:tracePt t="63990" x="8372475" y="5526088"/>
          <p14:tracePt t="63998" x="8364538" y="5510213"/>
          <p14:tracePt t="64015" x="8364538" y="5494338"/>
          <p14:tracePt t="64022" x="8364538" y="5478463"/>
          <p14:tracePt t="64030" x="8364538" y="5470525"/>
          <p14:tracePt t="64038" x="8364538" y="5454650"/>
          <p14:tracePt t="64045" x="8364538" y="5438775"/>
          <p14:tracePt t="64054" x="8364538" y="5422900"/>
          <p14:tracePt t="64063" x="8364538" y="5407025"/>
          <p14:tracePt t="64069" x="8364538" y="5391150"/>
          <p14:tracePt t="64078" x="8364538" y="5383213"/>
          <p14:tracePt t="64086" x="8356600" y="5367338"/>
          <p14:tracePt t="64094" x="8356600" y="5359400"/>
          <p14:tracePt t="64101" x="8356600" y="5351463"/>
          <p14:tracePt t="64117" x="8356600" y="5343525"/>
          <p14:tracePt t="64126" x="8356600" y="5335588"/>
          <p14:tracePt t="64142" x="8356600" y="5327650"/>
          <p14:tracePt t="64149" x="8356600" y="5319713"/>
          <p14:tracePt t="64158" x="8356600" y="5310188"/>
          <p14:tracePt t="64166" x="8356600" y="5302250"/>
          <p14:tracePt t="64182" x="8356600" y="5294313"/>
          <p14:tracePt t="64190" x="8356600" y="5286375"/>
          <p14:tracePt t="64197" x="8356600" y="5278438"/>
          <p14:tracePt t="64206" x="8356600" y="5270500"/>
          <p14:tracePt t="64214" x="8356600" y="5254625"/>
          <p14:tracePt t="64230" x="8356600" y="5246688"/>
          <p14:tracePt t="64238" x="8356600" y="5238750"/>
          <p14:tracePt t="64382" x="8356600" y="5246688"/>
          <p14:tracePt t="64391" x="8356600" y="5262563"/>
          <p14:tracePt t="64399" x="8348663" y="5286375"/>
          <p14:tracePt t="64406" x="8340725" y="5302250"/>
          <p14:tracePt t="64414" x="8340725" y="5335588"/>
          <p14:tracePt t="64422" x="8332788" y="5351463"/>
          <p14:tracePt t="64430" x="8332788" y="5383213"/>
          <p14:tracePt t="64438" x="8324850" y="5399088"/>
          <p14:tracePt t="64446" x="8324850" y="5422900"/>
          <p14:tracePt t="64453" x="8316913" y="5438775"/>
          <p14:tracePt t="64462" x="8316913" y="5446713"/>
          <p14:tracePt t="64470" x="8316913" y="5454650"/>
          <p14:tracePt t="64478" x="8316913" y="5462588"/>
          <p14:tracePt t="64486" x="8308975" y="5470525"/>
          <p14:tracePt t="64494" x="8308975" y="5478463"/>
          <p14:tracePt t="64501" x="8308975" y="5486400"/>
          <p14:tracePt t="64518" x="8308975" y="5494338"/>
          <p14:tracePt t="64623" x="8293100" y="5494338"/>
          <p14:tracePt t="64630" x="8285163" y="5478463"/>
          <p14:tracePt t="64638" x="8277225" y="5462588"/>
          <p14:tracePt t="64646" x="8277225" y="5446713"/>
          <p14:tracePt t="64654" x="8269288" y="5414963"/>
          <p14:tracePt t="64662" x="8269288" y="5399088"/>
          <p14:tracePt t="64670" x="8261350" y="5367338"/>
          <p14:tracePt t="64679" x="8261350" y="5335588"/>
          <p14:tracePt t="64687" x="8261350" y="5302250"/>
          <p14:tracePt t="64694" x="8261350" y="5278438"/>
          <p14:tracePt t="64701" x="8269288" y="5246688"/>
          <p14:tracePt t="64710" x="8277225" y="5222875"/>
          <p14:tracePt t="64718" x="8277225" y="5183188"/>
          <p14:tracePt t="64726" x="8285163" y="5167313"/>
          <p14:tracePt t="64734" x="8285163" y="5143500"/>
          <p14:tracePt t="64743" x="8293100" y="5111750"/>
          <p14:tracePt t="64750" x="8301038" y="5095875"/>
          <p14:tracePt t="64758" x="8301038" y="5072063"/>
          <p14:tracePt t="64766" x="8308975" y="5048250"/>
          <p14:tracePt t="64773" x="8308975" y="5032375"/>
          <p14:tracePt t="64782" x="8316913" y="5016500"/>
          <p14:tracePt t="64790" x="8316913" y="5000625"/>
          <p14:tracePt t="64798" x="8316913" y="4992688"/>
          <p14:tracePt t="64805" x="8316913" y="4984750"/>
          <p14:tracePt t="64814" x="8316913" y="4967288"/>
          <p14:tracePt t="64965" x="8316913" y="4984750"/>
          <p14:tracePt t="64974" x="8316913" y="5008563"/>
          <p14:tracePt t="64981" x="8316913" y="5040313"/>
          <p14:tracePt t="64989" x="8316913" y="5072063"/>
          <p14:tracePt t="64998" x="8316913" y="5103813"/>
          <p14:tracePt t="65014" x="8316913" y="5159375"/>
          <p14:tracePt t="65022" x="8316913" y="5183188"/>
          <p14:tracePt t="65030" x="8316913" y="5207000"/>
          <p14:tracePt t="65037" x="8316913" y="5238750"/>
          <p14:tracePt t="65046" x="8316913" y="5270500"/>
          <p14:tracePt t="65053" x="8316913" y="5294313"/>
          <p14:tracePt t="65062" x="8316913" y="5310188"/>
          <p14:tracePt t="65069" x="8316913" y="5335588"/>
          <p14:tracePt t="65077" x="8316913" y="5351463"/>
          <p14:tracePt t="65086" x="8316913" y="5367338"/>
          <p14:tracePt t="65094" x="8316913" y="5375275"/>
          <p14:tracePt t="65102" x="8316913" y="5391150"/>
          <p14:tracePt t="65118" x="8316913" y="5399088"/>
          <p14:tracePt t="65134" x="8316913" y="5407025"/>
          <p14:tracePt t="65255" x="8324850" y="5383213"/>
          <p14:tracePt t="65262" x="8332788" y="5367338"/>
          <p14:tracePt t="65270" x="8332788" y="5343525"/>
          <p14:tracePt t="65278" x="8332788" y="5294313"/>
          <p14:tracePt t="65285" x="8340725" y="5262563"/>
          <p14:tracePt t="65294" x="8340725" y="5214938"/>
          <p14:tracePt t="65301" x="8340725" y="5183188"/>
          <p14:tracePt t="65310" x="8340725" y="5143500"/>
          <p14:tracePt t="65318" x="8332788" y="5103813"/>
          <p14:tracePt t="65325" x="8332788" y="5072063"/>
          <p14:tracePt t="65335" x="8324850" y="5032375"/>
          <p14:tracePt t="65342" x="8324850" y="5000625"/>
          <p14:tracePt t="65350" x="8324850" y="4984750"/>
          <p14:tracePt t="65358" x="8324850" y="4951413"/>
          <p14:tracePt t="65365" x="8324850" y="4935538"/>
          <p14:tracePt t="65374" x="8324850" y="4911725"/>
          <p14:tracePt t="65381" x="8324850" y="4887913"/>
          <p14:tracePt t="65390" x="8324850" y="4864100"/>
          <p14:tracePt t="65398" x="8332788" y="4848225"/>
          <p14:tracePt t="65406" x="8332788" y="4832350"/>
          <p14:tracePt t="65414" x="8332788" y="4824413"/>
          <p14:tracePt t="65423" x="8332788" y="4816475"/>
          <p14:tracePt t="65431" x="8332788" y="4808538"/>
          <p14:tracePt t="65566" x="8332788" y="4824413"/>
          <p14:tracePt t="65574" x="8332788" y="4840288"/>
          <p14:tracePt t="65582" x="8324850" y="4864100"/>
          <p14:tracePt t="65590" x="8324850" y="4887913"/>
          <p14:tracePt t="65597" x="8324850" y="4919663"/>
          <p14:tracePt t="65606" x="8324850" y="4943475"/>
          <p14:tracePt t="65614" x="8324850" y="4984750"/>
          <p14:tracePt t="65621" x="8324850" y="5016500"/>
          <p14:tracePt t="65630" x="8324850" y="5048250"/>
          <p14:tracePt t="65637" x="8324850" y="5080000"/>
          <p14:tracePt t="65646" x="8324850" y="5103813"/>
          <p14:tracePt t="65654" x="8332788" y="5135563"/>
          <p14:tracePt t="65663" x="8340725" y="5167313"/>
          <p14:tracePt t="65669" x="8340725" y="5191125"/>
          <p14:tracePt t="65678" x="8356600" y="5222875"/>
          <p14:tracePt t="65685" x="8356600" y="5238750"/>
          <p14:tracePt t="65694" x="8356600" y="5254625"/>
          <p14:tracePt t="65702" x="8356600" y="5270500"/>
          <p14:tracePt t="65711" x="8356600" y="5286375"/>
          <p14:tracePt t="65718" x="8356600" y="5294313"/>
          <p14:tracePt t="65725" x="8364538" y="5310188"/>
          <p14:tracePt t="65741" x="8364538" y="5327650"/>
          <p14:tracePt t="66063" x="8372475" y="5327650"/>
          <p14:tracePt t="66806" x="8372475" y="5343525"/>
          <p14:tracePt t="66815" x="8364538" y="5375275"/>
          <p14:tracePt t="66823" x="8364538" y="5414963"/>
          <p14:tracePt t="66830" x="8356600" y="5454650"/>
          <p14:tracePt t="66838" x="8356600" y="5502275"/>
          <p14:tracePt t="66846" x="8356600" y="5541963"/>
          <p14:tracePt t="66854" x="8356600" y="5573713"/>
          <p14:tracePt t="66863" x="8364538" y="5629275"/>
          <p14:tracePt t="66870" x="8380413" y="5678488"/>
          <p14:tracePt t="66879" x="8388350" y="5718175"/>
          <p14:tracePt t="66893" x="8396288" y="5765800"/>
          <p14:tracePt t="66902" x="8404225" y="5781675"/>
          <p14:tracePt t="66910" x="8412163" y="5797550"/>
          <p14:tracePt t="66917" x="8412163" y="5813425"/>
          <p14:tracePt t="66926" x="8420100" y="5821363"/>
          <p14:tracePt t="66935" x="8428038" y="5829300"/>
          <p14:tracePt t="66942" x="8428038" y="5837238"/>
          <p14:tracePt t="66950" x="8428038" y="5845175"/>
          <p14:tracePt t="66957" x="8428038" y="5853113"/>
          <p14:tracePt t="66974" x="8428038" y="5861050"/>
          <p14:tracePt t="67078" x="8435975" y="5868988"/>
          <p14:tracePt t="67096" x="8451850" y="5861050"/>
          <p14:tracePt t="67103" x="8459788" y="5861050"/>
          <p14:tracePt t="67110" x="8475663" y="5853113"/>
          <p14:tracePt t="67118" x="8483600" y="5837238"/>
          <p14:tracePt t="67126" x="8491538" y="5813425"/>
          <p14:tracePt t="67134" x="8507413" y="5805488"/>
          <p14:tracePt t="67142" x="8515350" y="5781675"/>
          <p14:tracePt t="67151" x="8523288" y="5765800"/>
          <p14:tracePt t="67159" x="8540750" y="5734050"/>
          <p14:tracePt t="67167" x="8540750" y="5718175"/>
          <p14:tracePt t="67174" x="8556625" y="5686425"/>
          <p14:tracePt t="67182" x="8564563" y="5662613"/>
          <p14:tracePt t="67190" x="8572500" y="5645150"/>
          <p14:tracePt t="67197" x="8588375" y="5613400"/>
          <p14:tracePt t="67206" x="8596313" y="5589588"/>
          <p14:tracePt t="67215" x="8604250" y="5565775"/>
          <p14:tracePt t="67223" x="8620125" y="5541963"/>
          <p14:tracePt t="67229" x="8628063" y="5526088"/>
          <p14:tracePt t="67238" x="8636000" y="5510213"/>
          <p14:tracePt t="67247" x="8643938" y="5494338"/>
          <p14:tracePt t="67255" x="8651875" y="5478463"/>
          <p14:tracePt t="67262" x="8667750" y="5462588"/>
          <p14:tracePt t="67271" x="8675688" y="5446713"/>
          <p14:tracePt t="67285" x="8691563" y="5430838"/>
          <p14:tracePt t="67302" x="8707438" y="5414963"/>
          <p14:tracePt t="67310" x="8715375" y="5414963"/>
          <p14:tracePt t="67319" x="8723313" y="5414963"/>
          <p14:tracePt t="67327" x="8731250" y="5407025"/>
          <p14:tracePt t="67335" x="8739188" y="5407025"/>
          <p14:tracePt t="67342" x="8763000" y="5399088"/>
          <p14:tracePt t="67350" x="8778875" y="5399088"/>
          <p14:tracePt t="67358" x="8794750" y="5399088"/>
          <p14:tracePt t="67366" x="8810625" y="5399088"/>
          <p14:tracePt t="67374" x="8818563" y="5399088"/>
          <p14:tracePt t="67383" x="8834438" y="5399088"/>
          <p14:tracePt t="67391" x="8858250" y="5399088"/>
          <p14:tracePt t="67399" x="8883650" y="5399088"/>
          <p14:tracePt t="67405" x="8899525" y="5407025"/>
          <p14:tracePt t="67413" x="8923338" y="5414963"/>
          <p14:tracePt t="67422" x="8939213" y="5414963"/>
          <p14:tracePt t="67430" x="8963025" y="5422900"/>
          <p14:tracePt t="67439" x="8994775" y="5438775"/>
          <p14:tracePt t="67447" x="9018588" y="5446713"/>
          <p14:tracePt t="67456" x="9050338" y="5462588"/>
          <p14:tracePt t="67463" x="9058275" y="5470525"/>
          <p14:tracePt t="67471" x="9066213" y="5478463"/>
          <p14:tracePt t="67479" x="9082088" y="5486400"/>
          <p14:tracePt t="67486" x="9097963" y="5502275"/>
          <p14:tracePt t="67494" x="9113838" y="5510213"/>
          <p14:tracePt t="67502" x="9121775" y="5518150"/>
          <p14:tracePt t="67510" x="9137650" y="5534025"/>
          <p14:tracePt t="67518" x="9153525" y="5549900"/>
          <p14:tracePt t="67526" x="9161463" y="5557838"/>
          <p14:tracePt t="67534" x="9177338" y="5573713"/>
          <p14:tracePt t="67542" x="9185275" y="5581650"/>
          <p14:tracePt t="67550" x="9201150" y="5605463"/>
          <p14:tracePt t="67560" x="9217025" y="5613400"/>
          <p14:tracePt t="67567" x="9224963" y="5621338"/>
          <p14:tracePt t="67573" x="9242425" y="5637213"/>
          <p14:tracePt t="67582" x="9258300" y="5653088"/>
          <p14:tracePt t="67590" x="9282113" y="5686425"/>
          <p14:tracePt t="67598" x="9297988" y="5694363"/>
          <p14:tracePt t="67606" x="9313863" y="5718175"/>
          <p14:tracePt t="67614" x="9329738" y="5734050"/>
          <p14:tracePt t="67623" x="9337675" y="5749925"/>
          <p14:tracePt t="67630" x="9361488" y="5773738"/>
          <p14:tracePt t="67639" x="9369425" y="5789613"/>
          <p14:tracePt t="67647" x="9385300" y="5805488"/>
          <p14:tracePt t="67655" x="9393238" y="5821363"/>
          <p14:tracePt t="67663" x="9409113" y="5837238"/>
          <p14:tracePt t="67671" x="9424988" y="5853113"/>
          <p14:tracePt t="67679" x="9432925" y="5861050"/>
          <p14:tracePt t="67686" x="9440863" y="5876925"/>
          <p14:tracePt t="67695" x="9456738" y="5892800"/>
          <p14:tracePt t="67701" x="9464675" y="5900738"/>
          <p14:tracePt t="67710" x="9472613" y="5908675"/>
          <p14:tracePt t="67719" x="9488488" y="5916613"/>
          <p14:tracePt t="67728" x="9496425" y="5932488"/>
          <p14:tracePt t="67734" x="9512300" y="5940425"/>
          <p14:tracePt t="67742" x="9520238" y="5948363"/>
          <p14:tracePt t="67750" x="9536113" y="5948363"/>
          <p14:tracePt t="67758" x="9544050" y="5956300"/>
          <p14:tracePt t="67766" x="9559925" y="5956300"/>
          <p14:tracePt t="67774" x="9575800" y="5964238"/>
          <p14:tracePt t="67783" x="9593263" y="5972175"/>
          <p14:tracePt t="67791" x="9609138" y="5972175"/>
          <p14:tracePt t="67799" x="9625013" y="5972175"/>
          <p14:tracePt t="67805" x="9640888" y="5980113"/>
          <p14:tracePt t="67814" x="9656763" y="5988050"/>
          <p14:tracePt t="67821" x="9688513" y="5988050"/>
          <p14:tracePt t="67830" x="9704388" y="5988050"/>
          <p14:tracePt t="67838" x="9728200" y="5988050"/>
          <p14:tracePt t="67847" x="9752013" y="5988050"/>
          <p14:tracePt t="67854" x="9775825" y="5988050"/>
          <p14:tracePt t="67862" x="9799638" y="5988050"/>
          <p14:tracePt t="67870" x="9823450" y="5988050"/>
          <p14:tracePt t="67878" x="9847263" y="5980113"/>
          <p14:tracePt t="67887" x="9871075" y="5972175"/>
          <p14:tracePt t="67896" x="9894888" y="5964238"/>
          <p14:tracePt t="67903" x="9918700" y="5948363"/>
          <p14:tracePt t="67912" x="9944100" y="5932488"/>
          <p14:tracePt t="67917" x="9959975" y="5916613"/>
          <p14:tracePt t="67926" x="9983788" y="5900738"/>
          <p14:tracePt t="67934" x="9991725" y="5892800"/>
          <p14:tracePt t="67942" x="10007600" y="5876925"/>
          <p14:tracePt t="67950" x="10023475" y="5853113"/>
          <p14:tracePt t="67960" x="10031413" y="5837238"/>
          <p14:tracePt t="67967" x="10047288" y="5821363"/>
          <p14:tracePt t="67975" x="10063163" y="5797550"/>
          <p14:tracePt t="67982" x="10063163" y="5789613"/>
          <p14:tracePt t="67991" x="10071100" y="5773738"/>
          <p14:tracePt t="67997" x="10079038" y="5757863"/>
          <p14:tracePt t="68010" x="10079038" y="5749925"/>
          <p14:tracePt t="68015" x="10079038" y="5741988"/>
          <p14:tracePt t="68030" x="10079038" y="5734050"/>
          <p14:tracePt t="68183" x="10071100" y="5726113"/>
          <p14:tracePt t="68191" x="10063163" y="5726113"/>
          <p14:tracePt t="68679" x="10055225" y="5726113"/>
          <p14:tracePt t="68687" x="10047288" y="5726113"/>
          <p14:tracePt t="68726" x="10039350" y="5726113"/>
          <p14:tracePt t="68734" x="10031413" y="5726113"/>
          <p14:tracePt t="68767" x="10023475" y="5726113"/>
          <p14:tracePt t="68885" x="10015538" y="5726113"/>
          <p14:tracePt t="68910" x="10007600" y="5726113"/>
          <p14:tracePt t="68928" x="9999663" y="5726113"/>
          <p14:tracePt t="68943" x="9991725" y="5726113"/>
          <p14:tracePt t="68951" x="9983788" y="5726113"/>
          <p14:tracePt t="68975" x="9975850" y="5726113"/>
          <p14:tracePt t="68982" x="9967913" y="5726113"/>
          <p14:tracePt t="69031" x="9959975" y="5726113"/>
          <p14:tracePt t="69047" x="9952038" y="5726113"/>
          <p14:tracePt t="69055" x="9944100" y="5726113"/>
          <p14:tracePt t="69061" x="9936163" y="5726113"/>
          <p14:tracePt t="69078" x="9918700" y="5726113"/>
          <p14:tracePt t="69095" x="9902825" y="5726113"/>
          <p14:tracePt t="69103" x="9894888" y="5726113"/>
          <p14:tracePt t="69111" x="9886950" y="5726113"/>
          <p14:tracePt t="69117" x="9871075" y="5726113"/>
          <p14:tracePt t="69126" x="9863138" y="5726113"/>
          <p14:tracePt t="69135" x="9847263" y="5726113"/>
          <p14:tracePt t="69144" x="9831388" y="5726113"/>
          <p14:tracePt t="69151" x="9815513" y="5726113"/>
          <p14:tracePt t="69159" x="9807575" y="5726113"/>
          <p14:tracePt t="69166" x="9783763" y="5726113"/>
          <p14:tracePt t="69174" x="9759950" y="5718175"/>
          <p14:tracePt t="69182" x="9744075" y="5718175"/>
          <p14:tracePt t="69189" x="9704388" y="5718175"/>
          <p14:tracePt t="69199" x="9688513" y="5718175"/>
          <p14:tracePt t="69207" x="9656763" y="5718175"/>
          <p14:tracePt t="69214" x="9625013" y="5718175"/>
          <p14:tracePt t="69223" x="9585325" y="5718175"/>
          <p14:tracePt t="69230" x="9551988" y="5718175"/>
          <p14:tracePt t="69238" x="9520238" y="5718175"/>
          <p14:tracePt t="69246" x="9488488" y="5718175"/>
          <p14:tracePt t="69254" x="9456738" y="5718175"/>
          <p14:tracePt t="69263" x="9424988" y="5718175"/>
          <p14:tracePt t="69271" x="9385300" y="5718175"/>
          <p14:tracePt t="69279" x="9345613" y="5718175"/>
          <p14:tracePt t="69288" x="9297988" y="5710238"/>
          <p14:tracePt t="69295" x="9266238" y="5702300"/>
          <p14:tracePt t="69303" x="9217025" y="5702300"/>
          <p14:tracePt t="69311" x="9177338" y="5694363"/>
          <p14:tracePt t="69319" x="9129713" y="5686425"/>
          <p14:tracePt t="69328" x="9074150" y="5678488"/>
          <p14:tracePt t="69335" x="9026525" y="5678488"/>
          <p14:tracePt t="69343" x="8963025" y="5678488"/>
          <p14:tracePt t="69350" x="8907463" y="5678488"/>
          <p14:tracePt t="69358" x="8842375" y="5678488"/>
          <p14:tracePt t="69366" x="8778875" y="5678488"/>
          <p14:tracePt t="69374" x="8707438" y="5694363"/>
          <p14:tracePt t="69383" x="8620125" y="5702300"/>
          <p14:tracePt t="69391" x="8572500" y="5718175"/>
          <p14:tracePt t="69399" x="8507413" y="5726113"/>
          <p14:tracePt t="69406" x="8459788" y="5734050"/>
          <p14:tracePt t="69414" x="8404225" y="5749925"/>
          <p14:tracePt t="69422" x="8340725" y="5765800"/>
          <p14:tracePt t="69431" x="8261350" y="5789613"/>
          <p14:tracePt t="69439" x="8197850" y="5805488"/>
          <p14:tracePt t="69446" x="8148638" y="5821363"/>
          <p14:tracePt t="69455" x="8093075" y="5837238"/>
          <p14:tracePt t="69463" x="8037513" y="5845175"/>
          <p14:tracePt t="69471" x="7989888" y="5861050"/>
          <p14:tracePt t="69479" x="7942263" y="5876925"/>
          <p14:tracePt t="69487" x="7910513" y="5876925"/>
          <p14:tracePt t="69495" x="7870825" y="5892800"/>
          <p14:tracePt t="69503" x="7839075" y="5900738"/>
          <p14:tracePt t="69511" x="7805738" y="5908675"/>
          <p14:tracePt t="69518" x="7781925" y="5916613"/>
          <p14:tracePt t="69526" x="7758113" y="5916613"/>
          <p14:tracePt t="69534" x="7742238" y="5916613"/>
          <p14:tracePt t="69542" x="7726363" y="5924550"/>
          <p14:tracePt t="69559" x="7718425" y="5924550"/>
          <p14:tracePt t="69575" x="7710488" y="5924550"/>
          <p14:tracePt t="69599" x="7702550" y="5932488"/>
          <p14:tracePt t="69694" x="7710488" y="5932488"/>
          <p14:tracePt t="69702" x="7726363" y="5932488"/>
          <p14:tracePt t="69710" x="7758113" y="5932488"/>
          <p14:tracePt t="69719" x="7781925" y="5932488"/>
          <p14:tracePt t="69727" x="7805738" y="5932488"/>
          <p14:tracePt t="69735" x="7847013" y="5932488"/>
          <p14:tracePt t="69743" x="7878763" y="5924550"/>
          <p14:tracePt t="69749" x="7918450" y="5916613"/>
          <p14:tracePt t="69758" x="7966075" y="5900738"/>
          <p14:tracePt t="69767" x="7997825" y="5884863"/>
          <p14:tracePt t="69775" x="8037513" y="5868988"/>
          <p14:tracePt t="69783" x="8069263" y="5837238"/>
          <p14:tracePt t="69791" x="8085138" y="5821363"/>
          <p14:tracePt t="69799" x="8101013" y="5797550"/>
          <p14:tracePt t="69807" x="8116888" y="5773738"/>
          <p14:tracePt t="69814" x="8124825" y="5757863"/>
          <p14:tracePt t="69821" x="8124825" y="5741988"/>
          <p14:tracePt t="69830" x="8132763" y="5726113"/>
          <p14:tracePt t="69839" x="8132763" y="5718175"/>
          <p14:tracePt t="69847" x="8132763" y="5710238"/>
          <p14:tracePt t="69855" x="8132763" y="5702300"/>
          <p14:tracePt t="69862" x="8132763" y="5694363"/>
          <p14:tracePt t="69870" x="8132763" y="5686425"/>
          <p14:tracePt t="69887" x="8132763" y="5670550"/>
          <p14:tracePt t="69895" x="8124825" y="5662613"/>
          <p14:tracePt t="69903" x="8124825" y="5653088"/>
          <p14:tracePt t="69911" x="8116888" y="5645150"/>
          <p14:tracePt t="69919" x="8108950" y="5629275"/>
          <p14:tracePt t="69926" x="8101013" y="5621338"/>
          <p14:tracePt t="69934" x="8085138" y="5605463"/>
          <p14:tracePt t="69944" x="8085138" y="5597525"/>
          <p14:tracePt t="69950" x="8069263" y="5573713"/>
          <p14:tracePt t="69959" x="8053388" y="5557838"/>
          <p14:tracePt t="69966" x="8037513" y="5541963"/>
          <p14:tracePt t="69975" x="8029575" y="5526088"/>
          <p14:tracePt t="69983" x="8013700" y="5510213"/>
          <p14:tracePt t="69990" x="7981950" y="5486400"/>
          <p14:tracePt t="70008" x="7958138" y="5478463"/>
          <p14:tracePt t="70015" x="7934325" y="5462588"/>
          <p14:tracePt t="70023" x="7910513" y="5454650"/>
          <p14:tracePt t="70031" x="7894638" y="5454650"/>
          <p14:tracePt t="70039" x="7862888" y="5446713"/>
          <p14:tracePt t="70047" x="7839075" y="5446713"/>
          <p14:tracePt t="70054" x="7813675" y="5446713"/>
          <p14:tracePt t="70071" x="7781925" y="5446713"/>
          <p14:tracePt t="70078" x="7718425" y="5462588"/>
          <p14:tracePt t="70087" x="7694613" y="5478463"/>
          <p14:tracePt t="70094" x="7662863" y="5486400"/>
          <p14:tracePt t="70102" x="7646988" y="5502275"/>
          <p14:tracePt t="70111" x="7615238" y="5518150"/>
          <p14:tracePt t="70119" x="7599363" y="5526088"/>
          <p14:tracePt t="70127" x="7575550" y="5541963"/>
          <p14:tracePt t="70135" x="7559675" y="5541963"/>
          <p14:tracePt t="70144" x="7543800" y="5557838"/>
          <p14:tracePt t="70149" x="7527925" y="5565775"/>
          <p14:tracePt t="70158" x="7512050" y="5573713"/>
          <p14:tracePt t="70167" x="7496175" y="5581650"/>
          <p14:tracePt t="70175" x="7478713" y="5597525"/>
          <p14:tracePt t="70183" x="7470775" y="5605463"/>
          <p14:tracePt t="70191" x="7462838" y="5613400"/>
          <p14:tracePt t="70199" x="7446963" y="5629275"/>
          <p14:tracePt t="70207" x="7439025" y="5637213"/>
          <p14:tracePt t="70214" x="7423150" y="5653088"/>
          <p14:tracePt t="70223" x="7415213" y="5670550"/>
          <p14:tracePt t="70231" x="7407275" y="5678488"/>
          <p14:tracePt t="70238" x="7407275" y="5686425"/>
          <p14:tracePt t="70247" x="7391400" y="5702300"/>
          <p14:tracePt t="70255" x="7375525" y="5718175"/>
          <p14:tracePt t="70263" x="7359650" y="5734050"/>
          <p14:tracePt t="70270" x="7343775" y="5749925"/>
          <p14:tracePt t="70278" x="7335838" y="5765800"/>
          <p14:tracePt t="70287" x="7312025" y="5773738"/>
          <p14:tracePt t="70295" x="7304088" y="5781675"/>
          <p14:tracePt t="70303" x="7296150" y="5789613"/>
          <p14:tracePt t="70311" x="7288213" y="5797550"/>
          <p14:tracePt t="70318" x="7280275" y="5797550"/>
          <p14:tracePt t="70327" x="7264400" y="5797550"/>
          <p14:tracePt t="70343" x="7256463" y="5805488"/>
          <p14:tracePt t="70351" x="7240588" y="5813425"/>
          <p14:tracePt t="70360" x="7232650" y="5813425"/>
          <p14:tracePt t="70367" x="7216775" y="5821363"/>
          <p14:tracePt t="70375" x="7192963" y="5829300"/>
          <p14:tracePt t="70383" x="7177088" y="5829300"/>
          <p14:tracePt t="70390" x="7153275" y="5837238"/>
          <p14:tracePt t="70399" x="7127875" y="5845175"/>
          <p14:tracePt t="70407" x="7096125" y="5861050"/>
          <p14:tracePt t="70416" x="7056438" y="5876925"/>
          <p14:tracePt t="70424" x="7040563" y="5876925"/>
          <p14:tracePt t="70432" x="7008813" y="5892800"/>
          <p14:tracePt t="70438" x="6992938" y="5892800"/>
          <p14:tracePt t="70446" x="6985000" y="5900738"/>
          <p14:tracePt t="70454" x="6961188" y="5900738"/>
          <p14:tracePt t="70463" x="6953250" y="5900738"/>
          <p14:tracePt t="70471" x="6937375" y="5900738"/>
          <p14:tracePt t="70479" x="6921500" y="5908675"/>
          <p14:tracePt t="70487" x="6889750" y="5908675"/>
          <p14:tracePt t="70494" x="6881813" y="5900738"/>
          <p14:tracePt t="70501" x="6865938" y="5892800"/>
          <p14:tracePt t="70511" x="6834188" y="5892800"/>
          <p14:tracePt t="70518" x="6802438" y="5876925"/>
          <p14:tracePt t="70526" x="6784975" y="5868988"/>
          <p14:tracePt t="70535" x="6769100" y="5861050"/>
          <p14:tracePt t="70544" x="6745288" y="5853113"/>
          <p14:tracePt t="70552" x="6737350" y="5845175"/>
          <p14:tracePt t="70560" x="6721475" y="5845175"/>
          <p14:tracePt t="70567" x="6713538" y="5837238"/>
          <p14:tracePt t="70574" x="6697663" y="5829300"/>
          <p14:tracePt t="70591" x="6681788" y="5821363"/>
          <p14:tracePt t="70598" x="6673850" y="5813425"/>
          <p14:tracePt t="70607" x="6665913" y="5805488"/>
          <p14:tracePt t="70614" x="6650038" y="5797550"/>
          <p14:tracePt t="70632" x="6642100" y="5781675"/>
          <p14:tracePt t="70639" x="6634163" y="5773738"/>
          <p14:tracePt t="70647" x="6626225" y="5765800"/>
          <p14:tracePt t="70663" x="6626225" y="5757863"/>
          <p14:tracePt t="71232" x="0" y="0"/>
        </p14:tracePtLst>
        <p14:tracePtLst>
          <p14:tracePt t="84361" x="3333750" y="5375275"/>
          <p14:tracePt t="84520" x="3333750" y="5367338"/>
          <p14:tracePt t="84528" x="3341688" y="5367338"/>
          <p14:tracePt t="84545" x="3349625" y="5351463"/>
          <p14:tracePt t="84560" x="3357563" y="5327650"/>
          <p14:tracePt t="84569" x="3365500" y="5278438"/>
          <p14:tracePt t="84575" x="3365500" y="5254625"/>
          <p14:tracePt t="84584" x="3365500" y="5214938"/>
          <p14:tracePt t="84592" x="3365500" y="5183188"/>
          <p14:tracePt t="84600" x="3365500" y="5167313"/>
          <p14:tracePt t="84608" x="3365500" y="5135563"/>
          <p14:tracePt t="84617" x="3357563" y="5103813"/>
          <p14:tracePt t="84625" x="3349625" y="5072063"/>
          <p14:tracePt t="84632" x="3341688" y="5048250"/>
          <p14:tracePt t="84640" x="3325813" y="5016500"/>
          <p14:tracePt t="84648" x="3317875" y="4984750"/>
          <p14:tracePt t="84656" x="3300413" y="4943475"/>
          <p14:tracePt t="84664" x="3284538" y="4903788"/>
          <p14:tracePt t="84673" x="3268663" y="4864100"/>
          <p14:tracePt t="84681" x="3252788" y="4816475"/>
          <p14:tracePt t="84688" x="3228975" y="4768850"/>
          <p14:tracePt t="84696" x="3205163" y="4729163"/>
          <p14:tracePt t="84704" x="3181350" y="4681538"/>
          <p14:tracePt t="84713" x="3165475" y="4649788"/>
          <p14:tracePt t="84721" x="3133725" y="4600575"/>
          <p14:tracePt t="84729" x="3094038" y="4560888"/>
          <p14:tracePt t="84737" x="3078163" y="4529138"/>
          <p14:tracePt t="84745" x="3046413" y="4497388"/>
          <p14:tracePt t="84754" x="3006725" y="4465638"/>
          <p14:tracePt t="84760" x="2990850" y="4441825"/>
          <p14:tracePt t="84768" x="2974975" y="4433888"/>
          <p14:tracePt t="84776" x="2957513" y="4418013"/>
          <p14:tracePt t="84785" x="2941638" y="4410075"/>
          <p14:tracePt t="84793" x="2933700" y="4410075"/>
          <p14:tracePt t="84801" x="2909888" y="4402138"/>
          <p14:tracePt t="84807" x="2894013" y="4394200"/>
          <p14:tracePt t="84816" x="2870200" y="4394200"/>
          <p14:tracePt t="84824" x="2854325" y="4394200"/>
          <p14:tracePt t="84833" x="2822575" y="4394200"/>
          <p14:tracePt t="84841" x="2798763" y="4394200"/>
          <p14:tracePt t="84849" x="2767013" y="4394200"/>
          <p14:tracePt t="84856" x="2735263" y="4394200"/>
          <p14:tracePt t="84865" x="2695575" y="4394200"/>
          <p14:tracePt t="84872" x="2647950" y="4394200"/>
          <p14:tracePt t="84880" x="2606675" y="4402138"/>
          <p14:tracePt t="84889" x="2559050" y="4410075"/>
          <p14:tracePt t="84897" x="2511425" y="4418013"/>
          <p14:tracePt t="84905" x="2463800" y="4425950"/>
          <p14:tracePt t="84913" x="2424113" y="4441825"/>
          <p14:tracePt t="84920" x="2392363" y="4449763"/>
          <p14:tracePt t="84928" x="2352675" y="4473575"/>
          <p14:tracePt t="84937" x="2305050" y="4497388"/>
          <p14:tracePt t="84944" x="2265363" y="4521200"/>
          <p14:tracePt t="84954" x="2232025" y="4552950"/>
          <p14:tracePt t="84960" x="2192338" y="4576763"/>
          <p14:tracePt t="84969" x="2160588" y="4616450"/>
          <p14:tracePt t="84976" x="2128838" y="4665663"/>
          <p14:tracePt t="84984" x="2105025" y="4697413"/>
          <p14:tracePt t="84992" x="2073275" y="4745038"/>
          <p14:tracePt t="85001" x="2049463" y="4784725"/>
          <p14:tracePt t="85008" x="2025650" y="4824413"/>
          <p14:tracePt t="85017" x="2009775" y="4864100"/>
          <p14:tracePt t="85024" x="2001838" y="4895850"/>
          <p14:tracePt t="85032" x="1985963" y="4943475"/>
          <p14:tracePt t="85040" x="1985963" y="4976813"/>
          <p14:tracePt t="85047" x="1985963" y="5024438"/>
          <p14:tracePt t="85057" x="1985963" y="5072063"/>
          <p14:tracePt t="85065" x="1985963" y="5119688"/>
          <p14:tracePt t="85073" x="1993900" y="5159375"/>
          <p14:tracePt t="85080" x="2001838" y="5207000"/>
          <p14:tracePt t="85089" x="2025650" y="5246688"/>
          <p14:tracePt t="85096" x="2033588" y="5278438"/>
          <p14:tracePt t="85104" x="2057400" y="5310188"/>
          <p14:tracePt t="85112" x="2081213" y="5351463"/>
          <p14:tracePt t="85120" x="2112963" y="5383213"/>
          <p14:tracePt t="85128" x="2144713" y="5414963"/>
          <p14:tracePt t="85137" x="2176463" y="5446713"/>
          <p14:tracePt t="85144" x="2208213" y="5470525"/>
          <p14:tracePt t="85153" x="2239963" y="5494338"/>
          <p14:tracePt t="85159" x="2289175" y="5518150"/>
          <p14:tracePt t="85170" x="2336800" y="5541963"/>
          <p14:tracePt t="85177" x="2392363" y="5565775"/>
          <p14:tracePt t="85185" x="2432050" y="5581650"/>
          <p14:tracePt t="85192" x="2479675" y="5605463"/>
          <p14:tracePt t="85201" x="2527300" y="5629275"/>
          <p14:tracePt t="85208" x="2574925" y="5645150"/>
          <p14:tracePt t="85216" x="2624138" y="5662613"/>
          <p14:tracePt t="85223" x="2663825" y="5678488"/>
          <p14:tracePt t="85233" x="2695575" y="5686425"/>
          <p14:tracePt t="85241" x="2743200" y="5694363"/>
          <p14:tracePt t="85248" x="2774950" y="5702300"/>
          <p14:tracePt t="85258" x="2806700" y="5710238"/>
          <p14:tracePt t="85265" x="2846388" y="5710238"/>
          <p14:tracePt t="85273" x="2862263" y="5710238"/>
          <p14:tracePt t="85280" x="2894013" y="5710238"/>
          <p14:tracePt t="85289" x="2925763" y="5702300"/>
          <p14:tracePt t="85297" x="2967038" y="5694363"/>
          <p14:tracePt t="85305" x="2998788" y="5694363"/>
          <p14:tracePt t="85313" x="3038475" y="5678488"/>
          <p14:tracePt t="85319" x="3070225" y="5670550"/>
          <p14:tracePt t="85328" x="3094038" y="5653088"/>
          <p14:tracePt t="85337" x="3125788" y="5637213"/>
          <p14:tracePt t="85345" x="3157538" y="5613400"/>
          <p14:tracePt t="85354" x="3189288" y="5581650"/>
          <p14:tracePt t="85360" x="3221038" y="5549900"/>
          <p14:tracePt t="85368" x="3252788" y="5510213"/>
          <p14:tracePt t="85377" x="3276600" y="5478463"/>
          <p14:tracePt t="85384" x="3308350" y="5430838"/>
          <p14:tracePt t="85392" x="3341688" y="5391150"/>
          <p14:tracePt t="85400" x="3365500" y="5335588"/>
          <p14:tracePt t="85409" x="3389313" y="5278438"/>
          <p14:tracePt t="85417" x="3413125" y="5222875"/>
          <p14:tracePt t="85425" x="3429000" y="5175250"/>
          <p14:tracePt t="85433" x="3436938" y="5127625"/>
          <p14:tracePt t="85440" x="3444875" y="5072063"/>
          <p14:tracePt t="85448" x="3452813" y="5024438"/>
          <p14:tracePt t="85457" x="3452813" y="4959350"/>
          <p14:tracePt t="85465" x="3444875" y="4911725"/>
          <p14:tracePt t="85473" x="3429000" y="4872038"/>
          <p14:tracePt t="85481" x="3421063" y="4832350"/>
          <p14:tracePt t="85489" x="3397250" y="4784725"/>
          <p14:tracePt t="85497" x="3381375" y="4752975"/>
          <p14:tracePt t="85505" x="3349625" y="4713288"/>
          <p14:tracePt t="85512" x="3325813" y="4681538"/>
          <p14:tracePt t="85521" x="3300413" y="4641850"/>
          <p14:tracePt t="85529" x="3268663" y="4608513"/>
          <p14:tracePt t="85537" x="3236913" y="4592638"/>
          <p14:tracePt t="85544" x="3205163" y="4560888"/>
          <p14:tracePt t="85553" x="3165475" y="4529138"/>
          <p14:tracePt t="85559" x="3125788" y="4505325"/>
          <p14:tracePt t="85568" x="3086100" y="4473575"/>
          <p14:tracePt t="85577" x="3046413" y="4441825"/>
          <p14:tracePt t="85585" x="2998788" y="4410075"/>
          <p14:tracePt t="85593" x="2949575" y="4386263"/>
          <p14:tracePt t="85602" x="2901950" y="4362450"/>
          <p14:tracePt t="85607" x="2870200" y="4346575"/>
          <p14:tracePt t="85616" x="2814638" y="4322763"/>
          <p14:tracePt t="85624" x="2767013" y="4298950"/>
          <p14:tracePt t="85633" x="2719388" y="4281488"/>
          <p14:tracePt t="85641" x="2671763" y="4273550"/>
          <p14:tracePt t="85648" x="2616200" y="4265613"/>
          <p14:tracePt t="85657" x="2582863" y="4265613"/>
          <p14:tracePt t="85664" x="2543175" y="4265613"/>
          <p14:tracePt t="85673" x="2503488" y="4273550"/>
          <p14:tracePt t="85680" x="2471738" y="4291013"/>
          <p14:tracePt t="85688" x="2432050" y="4314825"/>
          <p14:tracePt t="85698" x="2392363" y="4338638"/>
          <p14:tracePt t="85705" x="2368550" y="4370388"/>
          <p14:tracePt t="85712" x="2328863" y="4402138"/>
          <p14:tracePt t="85720" x="2297113" y="4441825"/>
          <p14:tracePt t="85727" x="2265363" y="4473575"/>
          <p14:tracePt t="85737" x="2239963" y="4513263"/>
          <p14:tracePt t="85745" x="2216150" y="4545013"/>
          <p14:tracePt t="85753" x="2200275" y="4576763"/>
          <p14:tracePt t="85761" x="2192338" y="4608513"/>
          <p14:tracePt t="85770" x="2176463" y="4641850"/>
          <p14:tracePt t="85776" x="2168525" y="4681538"/>
          <p14:tracePt t="85784" x="2152650" y="4705350"/>
          <p14:tracePt t="85791" x="2144713" y="4752975"/>
          <p14:tracePt t="85801" x="2136775" y="4784725"/>
          <p14:tracePt t="85808" x="2120900" y="4832350"/>
          <p14:tracePt t="85817" x="2112963" y="4872038"/>
          <p14:tracePt t="85825" x="2105025" y="4927600"/>
          <p14:tracePt t="85833" x="2097088" y="4976813"/>
          <p14:tracePt t="85840" x="2081213" y="5040313"/>
          <p14:tracePt t="85848" x="2073275" y="5087938"/>
          <p14:tracePt t="85857" x="2065338" y="5135563"/>
          <p14:tracePt t="85864" x="2057400" y="5199063"/>
          <p14:tracePt t="85872" x="2057400" y="5254625"/>
          <p14:tracePt t="85881" x="2065338" y="5294313"/>
          <p14:tracePt t="85889" x="2081213" y="5343525"/>
          <p14:tracePt t="85896" x="2097088" y="5383213"/>
          <p14:tracePt t="85904" x="2112963" y="5422900"/>
          <p14:tracePt t="85915" x="2144713" y="5462588"/>
          <p14:tracePt t="85921" x="2176463" y="5494338"/>
          <p14:tracePt t="85929" x="2208213" y="5526088"/>
          <p14:tracePt t="85937" x="2232025" y="5541963"/>
          <p14:tracePt t="85945" x="2265363" y="5565775"/>
          <p14:tracePt t="85952" x="2289175" y="5581650"/>
          <p14:tracePt t="85960" x="2312988" y="5589588"/>
          <p14:tracePt t="85970" x="2336800" y="5605463"/>
          <p14:tracePt t="85977" x="2360613" y="5605463"/>
          <p14:tracePt t="85985" x="2376488" y="5613400"/>
          <p14:tracePt t="85993" x="2400300" y="5613400"/>
          <p14:tracePt t="86001" x="2416175" y="5613400"/>
          <p14:tracePt t="86010" x="2447925" y="5621338"/>
          <p14:tracePt t="86017" x="2471738" y="5621338"/>
          <p14:tracePt t="86024" x="2495550" y="5621338"/>
          <p14:tracePt t="86034" x="2511425" y="5621338"/>
          <p14:tracePt t="86041" x="2535238" y="5621338"/>
          <p14:tracePt t="86048" x="2566988" y="5621338"/>
          <p14:tracePt t="86057" x="2598738" y="5621338"/>
          <p14:tracePt t="86064" x="2624138" y="5613400"/>
          <p14:tracePt t="86072" x="2655888" y="5613400"/>
          <p14:tracePt t="86080" x="2679700" y="5605463"/>
          <p14:tracePt t="86089" x="2711450" y="5605463"/>
          <p14:tracePt t="86097" x="2743200" y="5597525"/>
          <p14:tracePt t="86105" x="2759075" y="5589588"/>
          <p14:tracePt t="86112" x="2774950" y="5589588"/>
          <p14:tracePt t="86121" x="2782888" y="5589588"/>
          <p14:tracePt t="86296" x="2774950" y="5589588"/>
          <p14:tracePt t="86304" x="2767013" y="5589588"/>
          <p14:tracePt t="86328" x="2759075" y="5589588"/>
          <p14:tracePt t="86336" x="2751138" y="5589588"/>
          <p14:tracePt t="86345" x="2743200" y="5589588"/>
          <p14:tracePt t="86360" x="2727325" y="5589588"/>
          <p14:tracePt t="86368" x="2719388" y="5589588"/>
          <p14:tracePt t="86378" x="2711450" y="5589588"/>
          <p14:tracePt t="86387" x="2695575" y="5597525"/>
          <p14:tracePt t="86401" x="2679700" y="5597525"/>
          <p14:tracePt t="86409" x="2663825" y="5597525"/>
          <p14:tracePt t="86424" x="2655888" y="5605463"/>
          <p14:tracePt t="86433" x="2647950" y="5605463"/>
          <p14:tracePt t="86441" x="2632075" y="5605463"/>
          <p14:tracePt t="86569" x="2655888" y="5589588"/>
          <p14:tracePt t="86577" x="2679700" y="5557838"/>
          <p14:tracePt t="86585" x="2703513" y="5518150"/>
          <p14:tracePt t="86591" x="2735263" y="5470525"/>
          <p14:tracePt t="86602" x="2759075" y="5430838"/>
          <p14:tracePt t="86609" x="2782888" y="5383213"/>
          <p14:tracePt t="86617" x="2798763" y="5343525"/>
          <p14:tracePt t="86625" x="2814638" y="5310188"/>
          <p14:tracePt t="86634" x="2830513" y="5270500"/>
          <p14:tracePt t="86640" x="2830513" y="5246688"/>
          <p14:tracePt t="86649" x="2838450" y="5222875"/>
          <p14:tracePt t="86657" x="2838450" y="5207000"/>
          <p14:tracePt t="86664" x="2846388" y="5183188"/>
          <p14:tracePt t="86672" x="2846388" y="5167313"/>
          <p14:tracePt t="86681" x="2838450" y="5135563"/>
          <p14:tracePt t="86689" x="2830513" y="5119688"/>
          <p14:tracePt t="86696" x="2830513" y="5095875"/>
          <p14:tracePt t="86704" x="2814638" y="5064125"/>
          <p14:tracePt t="86713" x="2806700" y="5048250"/>
          <p14:tracePt t="86721" x="2782888" y="5008563"/>
          <p14:tracePt t="86728" x="2767013" y="4984750"/>
          <p14:tracePt t="86737" x="2759075" y="4959350"/>
          <p14:tracePt t="86745" x="2743200" y="4943475"/>
          <p14:tracePt t="86753" x="2727325" y="4927600"/>
          <p14:tracePt t="86761" x="2711450" y="4911725"/>
          <p14:tracePt t="86770" x="2695575" y="4911725"/>
          <p14:tracePt t="86777" x="2671763" y="4903788"/>
          <p14:tracePt t="86785" x="2632075" y="4903788"/>
          <p14:tracePt t="86793" x="2598738" y="4903788"/>
          <p14:tracePt t="86801" x="2543175" y="4911725"/>
          <p14:tracePt t="86809" x="2495550" y="4927600"/>
          <p14:tracePt t="86816" x="2447925" y="4935538"/>
          <p14:tracePt t="86825" x="2384425" y="4959350"/>
          <p14:tracePt t="86833" x="2328863" y="4984750"/>
          <p14:tracePt t="86841" x="2265363" y="5008563"/>
          <p14:tracePt t="86849" x="2208213" y="5048250"/>
          <p14:tracePt t="86857" x="2152650" y="5080000"/>
          <p14:tracePt t="86865" x="2105025" y="5119688"/>
          <p14:tracePt t="86872" x="2057400" y="5159375"/>
          <p14:tracePt t="86880" x="2017713" y="5191125"/>
          <p14:tracePt t="86889" x="1978025" y="5238750"/>
          <p14:tracePt t="86897" x="1938338" y="5278438"/>
          <p14:tracePt t="86905" x="1889125" y="5327650"/>
          <p14:tracePt t="86912" x="1849438" y="5375275"/>
          <p14:tracePt t="86921" x="1817688" y="5422900"/>
          <p14:tracePt t="86928" x="1793875" y="5454650"/>
          <p14:tracePt t="86936" x="1770063" y="5494338"/>
          <p14:tracePt t="86945" x="1746250" y="5541963"/>
          <p14:tracePt t="86953" x="1722438" y="5589588"/>
          <p14:tracePt t="86961" x="1698625" y="5645150"/>
          <p14:tracePt t="86970" x="1674813" y="5710238"/>
          <p14:tracePt t="86978" x="1651000" y="5765800"/>
          <p14:tracePt t="86986" x="1635125" y="5845175"/>
          <p14:tracePt t="86992" x="1603375" y="5916613"/>
          <p14:tracePt t="87002" x="1587500" y="5988050"/>
          <p14:tracePt t="87016" x="1571625" y="6108700"/>
          <p14:tracePt t="87025" x="1571625" y="6172200"/>
          <p14:tracePt t="87033" x="1571625" y="6219825"/>
          <p14:tracePt t="87040" x="1571625" y="6275388"/>
          <p14:tracePt t="87048" x="1579563" y="6323013"/>
          <p14:tracePt t="87057" x="1587500" y="6372225"/>
          <p14:tracePt t="87065" x="1603375" y="6419850"/>
          <p14:tracePt t="87072" x="1619250" y="6459538"/>
          <p14:tracePt t="87081" x="1635125" y="6499225"/>
          <p14:tracePt t="87089" x="1658938" y="6538913"/>
          <p14:tracePt t="87097" x="1690688" y="6570663"/>
          <p14:tracePt t="87104" x="1714500" y="6602413"/>
          <p14:tracePt t="87113" x="1738313" y="6626225"/>
          <p14:tracePt t="87121" x="1778000" y="6657975"/>
          <p14:tracePt t="87129" x="1809750" y="6691313"/>
          <p14:tracePt t="87138" x="1857375" y="6723063"/>
          <p14:tracePt t="87146" x="1897063" y="6746875"/>
          <p14:tracePt t="87155" x="1930400" y="6770688"/>
          <p14:tracePt t="87161" x="1970088" y="6802438"/>
          <p14:tracePt t="87169" x="2017713" y="6826250"/>
          <p14:tracePt t="87176" x="2065338" y="6850063"/>
          <p14:tracePt t="87369" x="3054350" y="6850063"/>
          <p14:tracePt t="87377" x="3062288" y="6834188"/>
          <p14:tracePt t="87385" x="3078163" y="6794500"/>
          <p14:tracePt t="87393" x="3086100" y="6762750"/>
          <p14:tracePt t="87401" x="3101975" y="6715125"/>
          <p14:tracePt t="87409" x="3101975" y="6665913"/>
          <p14:tracePt t="87417" x="3101975" y="6626225"/>
          <p14:tracePt t="87425" x="3101975" y="6578600"/>
          <p14:tracePt t="87434" x="3094038" y="6538913"/>
          <p14:tracePt t="87440" x="3078163" y="6491288"/>
          <p14:tracePt t="87449" x="3078163" y="6451600"/>
          <p14:tracePt t="87457" x="3062288" y="6403975"/>
          <p14:tracePt t="87466" x="3046413" y="6356350"/>
          <p14:tracePt t="87481" x="3022600" y="6291263"/>
          <p14:tracePt t="87488" x="3006725" y="6267450"/>
          <p14:tracePt t="87497" x="2990850" y="6243638"/>
          <p14:tracePt t="87504" x="2957513" y="6211888"/>
          <p14:tracePt t="87513" x="2933700" y="6188075"/>
          <p14:tracePt t="87521" x="2901950" y="6156325"/>
          <p14:tracePt t="87529" x="2878138" y="6140450"/>
          <p14:tracePt t="87537" x="2854325" y="6116638"/>
          <p14:tracePt t="87545" x="2822575" y="6092825"/>
          <p14:tracePt t="87553" x="2790825" y="6076950"/>
          <p14:tracePt t="87560" x="2751138" y="6053138"/>
          <p14:tracePt t="87569" x="2711450" y="6029325"/>
          <p14:tracePt t="87577" x="2671763" y="6005513"/>
          <p14:tracePt t="87585" x="2640013" y="5988050"/>
          <p14:tracePt t="87593" x="2598738" y="5972175"/>
          <p14:tracePt t="87601" x="2559050" y="5956300"/>
          <p14:tracePt t="87609" x="2519363" y="5940425"/>
          <p14:tracePt t="87617" x="2487613" y="5924550"/>
          <p14:tracePt t="87625" x="2455863" y="5916613"/>
          <p14:tracePt t="87633" x="2432050" y="5908675"/>
          <p14:tracePt t="87640" x="2416175" y="5900738"/>
          <p14:tracePt t="87649" x="2384425" y="5900738"/>
          <p14:tracePt t="87657" x="2352675" y="5900738"/>
          <p14:tracePt t="87665" x="2312988" y="5900738"/>
          <p14:tracePt t="87671" x="2289175" y="5908675"/>
          <p14:tracePt t="87679" x="2265363" y="5916613"/>
          <p14:tracePt t="87689" x="2232025" y="5924550"/>
          <p14:tracePt t="87697" x="2192338" y="5948363"/>
          <p14:tracePt t="87704" x="2168525" y="5964238"/>
          <p14:tracePt t="87714" x="2136775" y="5980113"/>
          <p14:tracePt t="87721" x="2105025" y="6005513"/>
          <p14:tracePt t="87737" x="2089150" y="6021388"/>
          <p14:tracePt t="87744" x="2057400" y="6053138"/>
          <p14:tracePt t="87753" x="2041525" y="6076950"/>
          <p14:tracePt t="87761" x="2025650" y="6100763"/>
          <p14:tracePt t="87769" x="2025650" y="6124575"/>
          <p14:tracePt t="87777" x="2009775" y="6148388"/>
          <p14:tracePt t="87786" x="2009775" y="6172200"/>
          <p14:tracePt t="87793" x="2009775" y="6196013"/>
          <p14:tracePt t="87801" x="2009775" y="6219825"/>
          <p14:tracePt t="87808" x="2009775" y="6251575"/>
          <p14:tracePt t="87817" x="2017713" y="6267450"/>
          <p14:tracePt t="87825" x="2025650" y="6299200"/>
          <p14:tracePt t="87835" x="2041525" y="6330950"/>
          <p14:tracePt t="87841" x="2049463" y="6356350"/>
          <p14:tracePt t="87850" x="2073275" y="6396038"/>
          <p14:tracePt t="87857" x="2089150" y="6411913"/>
          <p14:tracePt t="87866" x="2105025" y="6443663"/>
          <p14:tracePt t="87873" x="2120900" y="6459538"/>
          <p14:tracePt t="87880" x="2136775" y="6483350"/>
          <p14:tracePt t="87890" x="2160588" y="6515100"/>
          <p14:tracePt t="87897" x="2176463" y="6530975"/>
          <p14:tracePt t="87905" x="2192338" y="6546850"/>
          <p14:tracePt t="87913" x="2208213" y="6562725"/>
          <p14:tracePt t="87921" x="2224088" y="6578600"/>
          <p14:tracePt t="87929" x="2232025" y="6586538"/>
          <p14:tracePt t="87937" x="2247900" y="6602413"/>
          <p14:tracePt t="87945" x="2265363" y="6610350"/>
          <p14:tracePt t="87953" x="2265363" y="6618288"/>
          <p14:tracePt t="87959" x="2281238" y="6634163"/>
          <p14:tracePt t="87969" x="2297113" y="6642100"/>
          <p14:tracePt t="87977" x="2305050" y="6650038"/>
          <p14:tracePt t="87985" x="2320925" y="6657975"/>
          <p14:tracePt t="87993" x="2328863" y="6665913"/>
          <p14:tracePt t="88002" x="2352675" y="6673850"/>
          <p14:tracePt t="88009" x="2368550" y="6681788"/>
          <p14:tracePt t="88016" x="2392363" y="6691313"/>
          <p14:tracePt t="88025" x="2432050" y="6699250"/>
          <p14:tracePt t="88033" x="2479675" y="6699250"/>
          <p14:tracePt t="88040" x="2527300" y="6699250"/>
          <p14:tracePt t="88049" x="2566988" y="6707188"/>
          <p14:tracePt t="88058" x="2606675" y="6707188"/>
          <p14:tracePt t="88065" x="2663825" y="6707188"/>
          <p14:tracePt t="88074" x="2735263" y="6707188"/>
          <p14:tracePt t="88080" x="2782888" y="6707188"/>
          <p14:tracePt t="88089" x="2838450" y="6707188"/>
          <p14:tracePt t="88097" x="2878138" y="6699250"/>
          <p14:tracePt t="88105" x="2917825" y="6691313"/>
          <p14:tracePt t="88113" x="2967038" y="6673850"/>
          <p14:tracePt t="88121" x="2998788" y="6657975"/>
          <p14:tracePt t="88128" x="3030538" y="6642100"/>
          <p14:tracePt t="88136" x="3062288" y="6626225"/>
          <p14:tracePt t="88145" x="3078163" y="6610350"/>
          <p14:tracePt t="88153" x="3101975" y="6586538"/>
          <p14:tracePt t="88161" x="3117850" y="6570663"/>
          <p14:tracePt t="88169" x="3149600" y="6538913"/>
          <p14:tracePt t="88177" x="3165475" y="6507163"/>
          <p14:tracePt t="88185" x="3181350" y="6475413"/>
          <p14:tracePt t="88193" x="3197225" y="6451600"/>
          <p14:tracePt t="88201" x="3205163" y="6419850"/>
          <p14:tracePt t="88208" x="3213100" y="6396038"/>
          <p14:tracePt t="88219" x="3228975" y="6364288"/>
          <p14:tracePt t="88226" x="3228975" y="6338888"/>
          <p14:tracePt t="88234" x="3236913" y="6315075"/>
          <p14:tracePt t="88241" x="3236913" y="6291263"/>
          <p14:tracePt t="88249" x="3236913" y="6251575"/>
          <p14:tracePt t="88257" x="3236913" y="6235700"/>
          <p14:tracePt t="88265" x="3221038" y="6203950"/>
          <p14:tracePt t="88273" x="3213100" y="6156325"/>
          <p14:tracePt t="88281" x="3197225" y="6124575"/>
          <p14:tracePt t="88288" x="3181350" y="6092825"/>
          <p14:tracePt t="88297" x="3165475" y="6061075"/>
          <p14:tracePt t="88305" x="3133725" y="6013450"/>
          <p14:tracePt t="88313" x="3109913" y="5972175"/>
          <p14:tracePt t="88321" x="3078163" y="5924550"/>
          <p14:tracePt t="88328" x="3046413" y="5884863"/>
          <p14:tracePt t="88337" x="3022600" y="5853113"/>
          <p14:tracePt t="88345" x="2982913" y="5813425"/>
          <p14:tracePt t="88353" x="2941638" y="5765800"/>
          <p14:tracePt t="88361" x="2901950" y="5741988"/>
          <p14:tracePt t="88369" x="2862263" y="5702300"/>
          <p14:tracePt t="88377" x="2822575" y="5653088"/>
          <p14:tracePt t="88386" x="2782888" y="5621338"/>
          <p14:tracePt t="88393" x="2727325" y="5597525"/>
          <p14:tracePt t="88400" x="2687638" y="5573713"/>
          <p14:tracePt t="88409" x="2647950" y="5557838"/>
          <p14:tracePt t="88417" x="2598738" y="5541963"/>
          <p14:tracePt t="88425" x="2551113" y="5526088"/>
          <p14:tracePt t="88433" x="2511425" y="5510213"/>
          <p14:tracePt t="88442" x="2455863" y="5510213"/>
          <p14:tracePt t="88450" x="2400300" y="5510213"/>
          <p14:tracePt t="88458" x="2368550" y="5510213"/>
          <p14:tracePt t="88466" x="2320925" y="5518150"/>
          <p14:tracePt t="88474" x="2273300" y="5534025"/>
          <p14:tracePt t="88481" x="2255838" y="5541963"/>
          <p14:tracePt t="88489" x="2216150" y="5557838"/>
          <p14:tracePt t="88497" x="2184400" y="5581650"/>
          <p14:tracePt t="88504" x="2144713" y="5605463"/>
          <p14:tracePt t="88513" x="2120900" y="5621338"/>
          <p14:tracePt t="88521" x="2097088" y="5645150"/>
          <p14:tracePt t="88529" x="2073275" y="5670550"/>
          <p14:tracePt t="88537" x="2049463" y="5694363"/>
          <p14:tracePt t="88545" x="2033588" y="5718175"/>
          <p14:tracePt t="88553" x="2017713" y="5741988"/>
          <p14:tracePt t="88561" x="2009775" y="5757863"/>
          <p14:tracePt t="88569" x="2001838" y="5773738"/>
          <p14:tracePt t="88577" x="1985963" y="5805488"/>
          <p14:tracePt t="88586" x="1978025" y="5829300"/>
          <p14:tracePt t="88592" x="1970088" y="5861050"/>
          <p14:tracePt t="88602" x="1962150" y="5892800"/>
          <p14:tracePt t="88608" x="1954213" y="5924550"/>
          <p14:tracePt t="88617" x="1954213" y="5956300"/>
          <p14:tracePt t="88625" x="1954213" y="5995988"/>
          <p14:tracePt t="88633" x="1954213" y="6029325"/>
          <p14:tracePt t="88642" x="1962150" y="6076950"/>
          <p14:tracePt t="88651" x="1970088" y="6108700"/>
          <p14:tracePt t="88657" x="1985963" y="6148388"/>
          <p14:tracePt t="88665" x="1993900" y="6172200"/>
          <p14:tracePt t="88673" x="2017713" y="6203950"/>
          <p14:tracePt t="88680" x="2033588" y="6227763"/>
          <p14:tracePt t="88688" x="2065338" y="6259513"/>
          <p14:tracePt t="88697" x="2097088" y="6291263"/>
          <p14:tracePt t="88704" x="2128838" y="6315075"/>
          <p14:tracePt t="88713" x="2160588" y="6348413"/>
          <p14:tracePt t="88720" x="2192338" y="6372225"/>
          <p14:tracePt t="88729" x="2232025" y="6403975"/>
          <p14:tracePt t="88737" x="2273300" y="6435725"/>
          <p14:tracePt t="88745" x="2297113" y="6451600"/>
          <p14:tracePt t="88752" x="2336800" y="6483350"/>
          <p14:tracePt t="88761" x="2360613" y="6499225"/>
          <p14:tracePt t="88769" x="2392363" y="6523038"/>
          <p14:tracePt t="88776" x="2424113" y="6546850"/>
          <p14:tracePt t="88785" x="2455863" y="6562725"/>
          <p14:tracePt t="88792" x="2479675" y="6578600"/>
          <p14:tracePt t="88802" x="2511425" y="6602413"/>
          <p14:tracePt t="88808" x="2535238" y="6602413"/>
          <p14:tracePt t="88816" x="2566988" y="6618288"/>
          <p14:tracePt t="88825" x="2616200" y="6626225"/>
          <p14:tracePt t="88834" x="2663825" y="6642100"/>
          <p14:tracePt t="88841" x="2695575" y="6650038"/>
          <p14:tracePt t="88849" x="2727325" y="6650038"/>
          <p14:tracePt t="88856" x="2774950" y="6650038"/>
          <p14:tracePt t="88864" x="2822575" y="6657975"/>
          <p14:tracePt t="88873" x="2886075" y="6657975"/>
          <p14:tracePt t="88881" x="2957513" y="6657975"/>
          <p14:tracePt t="88889" x="2998788" y="6657975"/>
          <p14:tracePt t="88896" x="3038475" y="6657975"/>
          <p14:tracePt t="88905" x="3078163" y="6657975"/>
          <p14:tracePt t="88913" x="3125788" y="6657975"/>
          <p14:tracePt t="88921" x="3165475" y="6650038"/>
          <p14:tracePt t="88929" x="3213100" y="6642100"/>
          <p14:tracePt t="88937" x="3244850" y="6626225"/>
          <p14:tracePt t="88945" x="3276600" y="6618288"/>
          <p14:tracePt t="88953" x="3325813" y="6594475"/>
          <p14:tracePt t="88961" x="3365500" y="6578600"/>
          <p14:tracePt t="88969" x="3397250" y="6554788"/>
          <p14:tracePt t="88978" x="3413125" y="6530975"/>
          <p14:tracePt t="88986" x="3444875" y="6499225"/>
          <p14:tracePt t="88993" x="3468688" y="6467475"/>
          <p14:tracePt t="89002" x="3476625" y="6451600"/>
          <p14:tracePt t="89008" x="3492500" y="6419850"/>
          <p14:tracePt t="89017" x="3500438" y="6380163"/>
          <p14:tracePt t="89025" x="3508375" y="6356350"/>
          <p14:tracePt t="89033" x="3508375" y="6323013"/>
          <p14:tracePt t="89041" x="3508375" y="6291263"/>
          <p14:tracePt t="89049" x="3508375" y="6243638"/>
          <p14:tracePt t="89057" x="3492500" y="6203950"/>
          <p14:tracePt t="89065" x="3484563" y="6172200"/>
          <p14:tracePt t="89073" x="3468688" y="6132513"/>
          <p14:tracePt t="89081" x="3452813" y="6092825"/>
          <p14:tracePt t="89089" x="3436938" y="6053138"/>
          <p14:tracePt t="89096" x="3405188" y="5995988"/>
          <p14:tracePt t="89105" x="3381375" y="5956300"/>
          <p14:tracePt t="89113" x="3349625" y="5908675"/>
          <p14:tracePt t="89121" x="3317875" y="5868988"/>
          <p14:tracePt t="89129" x="3284538" y="5829300"/>
          <p14:tracePt t="89137" x="3260725" y="5805488"/>
          <p14:tracePt t="89144" x="3221038" y="5773738"/>
          <p14:tracePt t="89153" x="3189288" y="5749925"/>
          <p14:tracePt t="89160" x="3149600" y="5726113"/>
          <p14:tracePt t="89169" x="3101975" y="5694363"/>
          <p14:tracePt t="89177" x="3062288" y="5678488"/>
          <p14:tracePt t="89185" x="3022600" y="5662613"/>
          <p14:tracePt t="89192" x="2967038" y="5637213"/>
          <p14:tracePt t="89202" x="2925763" y="5621338"/>
          <p14:tracePt t="89209" x="2862263" y="5613400"/>
          <p14:tracePt t="89217" x="2814638" y="5605463"/>
          <p14:tracePt t="89225" x="2751138" y="5597525"/>
          <p14:tracePt t="89233" x="2695575" y="5589588"/>
          <p14:tracePt t="89241" x="2640013" y="5589588"/>
          <p14:tracePt t="89249" x="2582863" y="5589588"/>
          <p14:tracePt t="89257" x="2535238" y="5589588"/>
          <p14:tracePt t="89265" x="2487613" y="5597525"/>
          <p14:tracePt t="89273" x="2455863" y="5613400"/>
          <p14:tracePt t="89281" x="2400300" y="5621338"/>
          <p14:tracePt t="89288" x="2368550" y="5637213"/>
          <p14:tracePt t="89298" x="2328863" y="5662613"/>
          <p14:tracePt t="89305" x="2297113" y="5686425"/>
          <p14:tracePt t="89313" x="2255838" y="5710238"/>
          <p14:tracePt t="89321" x="2239963" y="5726113"/>
          <p14:tracePt t="89329" x="2216150" y="5757863"/>
          <p14:tracePt t="89338" x="2184400" y="5789613"/>
          <p14:tracePt t="89346" x="2168525" y="5821363"/>
          <p14:tracePt t="89361" x="2144713" y="5884863"/>
          <p14:tracePt t="89369" x="2144713" y="5908675"/>
          <p14:tracePt t="89377" x="2128838" y="5940425"/>
          <p14:tracePt t="89385" x="2128838" y="5972175"/>
          <p14:tracePt t="89393" x="2128838" y="6013450"/>
          <p14:tracePt t="89401" x="2128838" y="6045200"/>
          <p14:tracePt t="89409" x="2128838" y="6076950"/>
          <p14:tracePt t="89417" x="2128838" y="6100763"/>
          <p14:tracePt t="89424" x="2136775" y="6124575"/>
          <p14:tracePt t="89433" x="2144713" y="6148388"/>
          <p14:tracePt t="89441" x="2160588" y="6172200"/>
          <p14:tracePt t="89449" x="2176463" y="6203950"/>
          <p14:tracePt t="89457" x="2200275" y="6227763"/>
          <p14:tracePt t="89464" x="2208213" y="6251575"/>
          <p14:tracePt t="89473" x="2232025" y="6275388"/>
          <p14:tracePt t="89480" x="2247900" y="6291263"/>
          <p14:tracePt t="89489" x="2265363" y="6307138"/>
          <p14:tracePt t="89497" x="2281238" y="6315075"/>
          <p14:tracePt t="89505" x="2305050" y="6330950"/>
          <p14:tracePt t="89513" x="2328863" y="6348413"/>
          <p14:tracePt t="89521" x="2344738" y="6364288"/>
          <p14:tracePt t="89528" x="2368550" y="6380163"/>
          <p14:tracePt t="89537" x="2392363" y="6396038"/>
          <p14:tracePt t="89544" x="2416175" y="6411913"/>
          <p14:tracePt t="89553" x="2439988" y="6419850"/>
          <p14:tracePt t="89561" x="2455863" y="6435725"/>
          <p14:tracePt t="89569" x="2479675" y="6443663"/>
          <p14:tracePt t="89577" x="2495550" y="6451600"/>
          <p14:tracePt t="89584" x="2519363" y="6467475"/>
          <p14:tracePt t="89593" x="2535238" y="6475413"/>
          <p14:tracePt t="89602" x="2543175" y="6483350"/>
          <p14:tracePt t="89609" x="2559050" y="6483350"/>
          <p14:tracePt t="89617" x="2566988" y="6491288"/>
          <p14:tracePt t="89625" x="2574925" y="6499225"/>
          <p14:tracePt t="89633" x="2590800" y="6499225"/>
          <p14:tracePt t="89641" x="2598738" y="6507163"/>
          <p14:tracePt t="89649" x="2616200" y="6515100"/>
          <p14:tracePt t="89657" x="2632075" y="6515100"/>
          <p14:tracePt t="89665" x="2647950" y="6515100"/>
          <p14:tracePt t="89673" x="2671763" y="6515100"/>
          <p14:tracePt t="89681" x="2719388" y="6515100"/>
          <p14:tracePt t="89689" x="2743200" y="6515100"/>
          <p14:tracePt t="89697" x="2774950" y="6515100"/>
          <p14:tracePt t="89705" x="2790825" y="6515100"/>
          <p14:tracePt t="89712" x="2822575" y="6523038"/>
          <p14:tracePt t="89722" x="2862263" y="6523038"/>
          <p14:tracePt t="89730" x="2894013" y="6523038"/>
          <p14:tracePt t="89737" x="2933700" y="6523038"/>
          <p14:tracePt t="89745" x="2967038" y="6523038"/>
          <p14:tracePt t="89753" x="2982913" y="6515100"/>
          <p14:tracePt t="89760" x="3006725" y="6507163"/>
          <p14:tracePt t="89769" x="3030538" y="6499225"/>
          <p14:tracePt t="89777" x="3046413" y="6491288"/>
          <p14:tracePt t="89785" x="3062288" y="6483350"/>
          <p14:tracePt t="89793" x="3078163" y="6475413"/>
          <p14:tracePt t="89802" x="3101975" y="6459538"/>
          <p14:tracePt t="89809" x="3109913" y="6443663"/>
          <p14:tracePt t="89818" x="3125788" y="6427788"/>
          <p14:tracePt t="89824" x="3141663" y="6411913"/>
          <p14:tracePt t="89833" x="3157538" y="6388100"/>
          <p14:tracePt t="89841" x="3165475" y="6364288"/>
          <p14:tracePt t="89849" x="3173413" y="6356350"/>
          <p14:tracePt t="89857" x="3173413" y="6338888"/>
          <p14:tracePt t="89864" x="3181350" y="6330950"/>
          <p14:tracePt t="89873" x="3181350" y="6323013"/>
          <p14:tracePt t="89881" x="3189288" y="6307138"/>
          <p14:tracePt t="89906" x="3189288" y="6291263"/>
          <p14:tracePt t="89914" x="3189288" y="6283325"/>
          <p14:tracePt t="89921" x="3189288" y="6275388"/>
          <p14:tracePt t="89937" x="3189288" y="6259513"/>
          <p14:tracePt t="89962" x="3181350" y="6251575"/>
          <p14:tracePt t="89977" x="3181350" y="6243638"/>
          <p14:tracePt t="90040" x="3173413" y="6235700"/>
          <p14:tracePt t="90754" x="3165475" y="6227763"/>
          <p14:tracePt t="90770" x="3157538" y="6219825"/>
          <p14:tracePt t="90777" x="3133725" y="6196013"/>
          <p14:tracePt t="90784" x="3117850" y="6172200"/>
          <p14:tracePt t="90793" x="3094038" y="6140450"/>
          <p14:tracePt t="90801" x="3070225" y="6116638"/>
          <p14:tracePt t="90809" x="3046413" y="6092825"/>
          <p14:tracePt t="90818" x="3014663" y="6061075"/>
          <p14:tracePt t="90825" x="2990850" y="6037263"/>
          <p14:tracePt t="90834" x="2967038" y="6013450"/>
          <p14:tracePt t="90841" x="2933700" y="5980113"/>
          <p14:tracePt t="90851" x="2909888" y="5948363"/>
          <p14:tracePt t="90857" x="2886075" y="5932488"/>
          <p14:tracePt t="90867" x="2862263" y="5908675"/>
          <p14:tracePt t="90873" x="2838450" y="5884863"/>
          <p14:tracePt t="90883" x="2822575" y="5868988"/>
          <p14:tracePt t="90888" x="2806700" y="5853113"/>
          <p14:tracePt t="90897" x="2782888" y="5821363"/>
          <p14:tracePt t="90906" x="2767013" y="5797550"/>
          <p14:tracePt t="90912" x="2743200" y="5773738"/>
          <p14:tracePt t="90921" x="2727325" y="5757863"/>
          <p14:tracePt t="90929" x="2711450" y="5726113"/>
          <p14:tracePt t="90938" x="2695575" y="5702300"/>
          <p14:tracePt t="90946" x="2679700" y="5678488"/>
          <p14:tracePt t="90953" x="2663825" y="5653088"/>
          <p14:tracePt t="90961" x="2647950" y="5637213"/>
          <p14:tracePt t="90969" x="2640013" y="5613400"/>
          <p14:tracePt t="90977" x="2632075" y="5605463"/>
          <p14:tracePt t="90986" x="2624138" y="5589588"/>
          <p14:tracePt t="90993" x="2606675" y="5573713"/>
          <p14:tracePt t="91002" x="2590800" y="5557838"/>
          <p14:tracePt t="91008" x="2582863" y="5541963"/>
          <p14:tracePt t="91025" x="2566988" y="5526088"/>
          <p14:tracePt t="91050" x="2559050" y="5518150"/>
          <p14:tracePt t="91907" x="2574925" y="5510213"/>
          <p14:tracePt t="91913" x="2590800" y="5494338"/>
          <p14:tracePt t="91921" x="2624138" y="5470525"/>
          <p14:tracePt t="91929" x="2663825" y="5438775"/>
          <p14:tracePt t="91938" x="2703513" y="5407025"/>
          <p14:tracePt t="91946" x="2743200" y="5383213"/>
          <p14:tracePt t="91954" x="2774950" y="5359400"/>
          <p14:tracePt t="91962" x="2814638" y="5319713"/>
          <p14:tracePt t="91970" x="2846388" y="5302250"/>
          <p14:tracePt t="91977" x="2878138" y="5270500"/>
          <p14:tracePt t="91985" x="2894013" y="5254625"/>
          <p14:tracePt t="91992" x="2925763" y="5246688"/>
          <p14:tracePt t="92001" x="2941638" y="5230813"/>
          <p14:tracePt t="92014" x="2949575" y="5222875"/>
          <p14:tracePt t="92018" x="2967038" y="5207000"/>
          <p14:tracePt t="92025" x="2967038" y="5199063"/>
          <p14:tracePt t="92035" x="2974975" y="5199063"/>
          <p14:tracePt t="92040" x="2982913" y="5191125"/>
          <p14:tracePt t="92441" x="2974975" y="5191125"/>
          <p14:tracePt t="92450" x="2967038" y="5191125"/>
          <p14:tracePt t="92467" x="2957513" y="5191125"/>
          <p14:tracePt t="92482" x="2949575" y="5191125"/>
          <p14:tracePt t="92490" x="2941638" y="5191125"/>
          <p14:tracePt t="92498" x="2941638" y="5199063"/>
          <p14:tracePt t="92506" x="2925763" y="5199063"/>
          <p14:tracePt t="92538" x="2917825" y="5207000"/>
          <p14:tracePt t="92546" x="2909888" y="5207000"/>
          <p14:tracePt t="92561" x="2901950" y="5207000"/>
          <p14:tracePt t="92569" x="2894013" y="5214938"/>
          <p14:tracePt t="92578" x="2886075" y="5214938"/>
          <p14:tracePt t="92594" x="2870200" y="5222875"/>
          <p14:tracePt t="92602" x="2854325" y="5230813"/>
          <p14:tracePt t="92609" x="2846388" y="5246688"/>
          <p14:tracePt t="92617" x="2830513" y="5254625"/>
          <p14:tracePt t="92625" x="2814638" y="5262563"/>
          <p14:tracePt t="92634" x="2806700" y="5270500"/>
          <p14:tracePt t="92641" x="2798763" y="5278438"/>
          <p14:tracePt t="92652" x="2782888" y="5294313"/>
          <p14:tracePt t="92658" x="2774950" y="5302250"/>
          <p14:tracePt t="92665" x="2767013" y="5310188"/>
          <p14:tracePt t="92673" x="2759075" y="5319713"/>
          <p14:tracePt t="92683" x="2751138" y="5327650"/>
          <p14:tracePt t="92690" x="2735263" y="5335588"/>
          <p14:tracePt t="92698" x="2727325" y="5343525"/>
          <p14:tracePt t="92705" x="2727325" y="5351463"/>
          <p14:tracePt t="92713" x="2719388" y="5359400"/>
          <p14:tracePt t="92721" x="2711450" y="5375275"/>
          <p14:tracePt t="92729" x="2703513" y="5383213"/>
          <p14:tracePt t="92737" x="2695575" y="5391150"/>
          <p14:tracePt t="92745" x="2687638" y="5407025"/>
          <p14:tracePt t="92754" x="2687638" y="5414963"/>
          <p14:tracePt t="92762" x="2671763" y="5430838"/>
          <p14:tracePt t="92770" x="2671763" y="5438775"/>
          <p14:tracePt t="92777" x="2663825" y="5446713"/>
          <p14:tracePt t="92784" x="2655888" y="5462588"/>
          <p14:tracePt t="92793" x="2655888" y="5470525"/>
          <p14:tracePt t="92800" x="2647950" y="5478463"/>
          <p14:tracePt t="92809" x="2640013" y="5486400"/>
          <p14:tracePt t="92818" x="2640013" y="5494338"/>
          <p14:tracePt t="92826" x="2632075" y="5502275"/>
          <p14:tracePt t="92841" x="2632075" y="5510213"/>
          <p14:tracePt t="93017" x="2655888" y="5518150"/>
          <p14:tracePt t="93025" x="2663825" y="5510213"/>
          <p14:tracePt t="93034" x="2679700" y="5510213"/>
          <p14:tracePt t="93042" x="2695575" y="5510213"/>
          <p14:tracePt t="93051" x="2703513" y="5502275"/>
          <p14:tracePt t="93059" x="2711450" y="5502275"/>
          <p14:tracePt t="93067" x="2727325" y="5494338"/>
          <p14:tracePt t="93074" x="2743200" y="5494338"/>
          <p14:tracePt t="93083" x="2759075" y="5486400"/>
          <p14:tracePt t="93090" x="2767013" y="5478463"/>
          <p14:tracePt t="93099" x="2782888" y="5470525"/>
          <p14:tracePt t="93106" x="2806700" y="5462588"/>
          <p14:tracePt t="93114" x="2814638" y="5446713"/>
          <p14:tracePt t="93122" x="2822575" y="5430838"/>
          <p14:tracePt t="93128" x="2838450" y="5430838"/>
          <p14:tracePt t="93137" x="2846388" y="5414963"/>
          <p14:tracePt t="93144" x="2854325" y="5407025"/>
          <p14:tracePt t="93154" x="2862263" y="5399088"/>
          <p14:tracePt t="93162" x="2870200" y="5391150"/>
          <p14:tracePt t="93178" x="2878138" y="5383213"/>
          <p14:tracePt t="93249" x="2878138" y="5375275"/>
          <p14:tracePt t="93339" x="2886075" y="5359400"/>
          <p14:tracePt t="93345" x="2894013" y="5343525"/>
          <p14:tracePt t="93361" x="2894013" y="5327650"/>
          <p14:tracePt t="93369" x="2894013" y="5319713"/>
          <p14:tracePt t="93377" x="2901950" y="5310188"/>
          <p14:tracePt t="93385" x="2901950" y="5302250"/>
          <p14:tracePt t="93393" x="2901950" y="5294313"/>
          <p14:tracePt t="93402" x="2909888" y="5286375"/>
          <p14:tracePt t="93418" x="2909888" y="5278438"/>
          <p14:tracePt t="93434" x="2909888" y="5270500"/>
          <p14:tracePt t="93442" x="2909888" y="5262563"/>
          <p14:tracePt t="93450" x="2909888" y="5254625"/>
          <p14:tracePt t="93458" x="2909888" y="5246688"/>
          <p14:tracePt t="93467" x="2917825" y="5238750"/>
          <p14:tracePt t="93481" x="2917825" y="5222875"/>
          <p14:tracePt t="93499" x="2917825" y="5207000"/>
          <p14:tracePt t="93515" x="2925763" y="5191125"/>
          <p14:tracePt t="93529" x="2925763" y="5175250"/>
          <p14:tracePt t="93537" x="2925763" y="5159375"/>
          <p14:tracePt t="93545" x="2925763" y="5151438"/>
          <p14:tracePt t="93554" x="2925763" y="5135563"/>
          <p14:tracePt t="93562" x="2941638" y="5119688"/>
          <p14:tracePt t="93570" x="2941638" y="5095875"/>
          <p14:tracePt t="93577" x="2949575" y="5080000"/>
          <p14:tracePt t="93585" x="2957513" y="5048250"/>
          <p14:tracePt t="93594" x="2967038" y="5016500"/>
          <p14:tracePt t="93601" x="2974975" y="4984750"/>
          <p14:tracePt t="93609" x="2982913" y="4959350"/>
          <p14:tracePt t="93617" x="2998788" y="4919663"/>
          <p14:tracePt t="93626" x="3014663" y="4895850"/>
          <p14:tracePt t="93634" x="3022600" y="4879975"/>
          <p14:tracePt t="93641" x="3030538" y="4856163"/>
          <p14:tracePt t="93657" x="3038475" y="4848225"/>
          <p14:tracePt t="93787" x="3038475" y="4856163"/>
          <p14:tracePt t="93802" x="3030538" y="4872038"/>
          <p14:tracePt t="93810" x="3030538" y="4879975"/>
          <p14:tracePt t="93818" x="3014663" y="4895850"/>
          <p14:tracePt t="93826" x="3014663" y="4911725"/>
          <p14:tracePt t="93834" x="2998788" y="4927600"/>
          <p14:tracePt t="93841" x="2998788" y="4943475"/>
          <p14:tracePt t="93850" x="2990850" y="4959350"/>
          <p14:tracePt t="93858" x="2982913" y="4976813"/>
          <p14:tracePt t="93866" x="2967038" y="5000625"/>
          <p14:tracePt t="93873" x="2957513" y="5024438"/>
          <p14:tracePt t="93882" x="2957513" y="5040313"/>
          <p14:tracePt t="93890" x="2941638" y="5072063"/>
          <p14:tracePt t="93898" x="2933700" y="5087938"/>
          <p14:tracePt t="93906" x="2925763" y="5103813"/>
          <p14:tracePt t="93915" x="2917825" y="5127625"/>
          <p14:tracePt t="93922" x="2909888" y="5151438"/>
          <p14:tracePt t="93929" x="2894013" y="5159375"/>
          <p14:tracePt t="93937" x="2894013" y="5183188"/>
          <p14:tracePt t="93945" x="2878138" y="5199063"/>
          <p14:tracePt t="93954" x="2862263" y="5222875"/>
          <p14:tracePt t="93963" x="2854325" y="5238750"/>
          <p14:tracePt t="93970" x="2838450" y="5270500"/>
          <p14:tracePt t="93978" x="2830513" y="5278438"/>
          <p14:tracePt t="93985" x="2822575" y="5286375"/>
          <p14:tracePt t="93993" x="2814638" y="5294313"/>
          <p14:tracePt t="94001" x="2798763" y="5310188"/>
          <p14:tracePt t="94010" x="2790825" y="5319713"/>
          <p14:tracePt t="94017" x="2782888" y="5327650"/>
          <p14:tracePt t="94025" x="2774950" y="5343525"/>
          <p14:tracePt t="94033" x="2767013" y="5343525"/>
          <p14:tracePt t="94042" x="2751138" y="5359400"/>
          <p14:tracePt t="94050" x="2743200" y="5367338"/>
          <p14:tracePt t="94057" x="2735263" y="5375275"/>
          <p14:tracePt t="94066" x="2719388" y="5383213"/>
          <p14:tracePt t="94074" x="2703513" y="5383213"/>
          <p14:tracePt t="94083" x="2695575" y="5391150"/>
          <p14:tracePt t="94090" x="2679700" y="5399088"/>
          <p14:tracePt t="94098" x="2663825" y="5399088"/>
          <p14:tracePt t="94105" x="2655888" y="5407025"/>
          <p14:tracePt t="94114" x="2647950" y="5407025"/>
          <p14:tracePt t="94123" x="2632075" y="5407025"/>
          <p14:tracePt t="94129" x="2616200" y="5407025"/>
          <p14:tracePt t="94140" x="2598738" y="5407025"/>
          <p14:tracePt t="94147" x="2590800" y="5407025"/>
          <p14:tracePt t="94155" x="2574925" y="5407025"/>
          <p14:tracePt t="94162" x="2566988" y="5407025"/>
          <p14:tracePt t="94170" x="2551113" y="5407025"/>
          <p14:tracePt t="94178" x="2543175" y="5407025"/>
          <p14:tracePt t="94186" x="2527300" y="5407025"/>
          <p14:tracePt t="94202" x="2511425" y="5407025"/>
          <p14:tracePt t="94210" x="2495550" y="5407025"/>
          <p14:tracePt t="94226" x="2479675" y="5399088"/>
          <p14:tracePt t="94234" x="2463800" y="5399088"/>
          <p14:tracePt t="94241" x="2447925" y="5391150"/>
          <p14:tracePt t="94249" x="2432050" y="5391150"/>
          <p14:tracePt t="94258" x="2416175" y="5383213"/>
          <p14:tracePt t="94267" x="2408238" y="5383213"/>
          <p14:tracePt t="94272" x="2392363" y="5375275"/>
          <p14:tracePt t="94281" x="2376488" y="5375275"/>
          <p14:tracePt t="94290" x="2360613" y="5367338"/>
          <p14:tracePt t="94299" x="2352675" y="5367338"/>
          <p14:tracePt t="94306" x="2344738" y="5367338"/>
          <p14:tracePt t="94314" x="2328863" y="5359400"/>
          <p14:tracePt t="94337" x="2320925" y="5359400"/>
          <p14:tracePt t="94354" x="2312988" y="5351463"/>
          <p14:tracePt t="94362" x="2297113" y="5351463"/>
          <p14:tracePt t="94370" x="2297113" y="5343525"/>
          <p14:tracePt t="94378" x="2289175" y="5343525"/>
          <p14:tracePt t="94386" x="2281238" y="5335588"/>
          <p14:tracePt t="94393" x="2265363" y="5335588"/>
          <p14:tracePt t="94410" x="2255838" y="5335588"/>
          <p14:tracePt t="94417" x="2247900" y="5327650"/>
          <p14:tracePt t="94426" x="2239963" y="5319713"/>
          <p14:tracePt t="94434" x="2232025" y="5319713"/>
          <p14:tracePt t="94440" x="2224088" y="5319713"/>
          <p14:tracePt t="94448" x="2208213" y="5302250"/>
          <p14:tracePt t="94456" x="2200275" y="5302250"/>
          <p14:tracePt t="94467" x="2192338" y="5302250"/>
          <p14:tracePt t="94474" x="2184400" y="5294313"/>
          <p14:tracePt t="94482" x="2168525" y="5294313"/>
          <p14:tracePt t="94499" x="2160588" y="5286375"/>
          <p14:tracePt t="94504" x="2152650" y="5286375"/>
          <p14:tracePt t="94699" x="2160588" y="5294313"/>
          <p14:tracePt t="94706" x="2168525" y="5294313"/>
          <p14:tracePt t="94714" x="2176463" y="5294313"/>
          <p14:tracePt t="94722" x="2184400" y="5302250"/>
          <p14:tracePt t="94730" x="2208213" y="5310188"/>
          <p14:tracePt t="94737" x="2224088" y="5310188"/>
          <p14:tracePt t="94745" x="2239963" y="5319713"/>
          <p14:tracePt t="94754" x="2255838" y="5319713"/>
          <p14:tracePt t="94761" x="2273300" y="5319713"/>
          <p14:tracePt t="94770" x="2297113" y="5319713"/>
          <p14:tracePt t="94778" x="2312988" y="5319713"/>
          <p14:tracePt t="94786" x="2336800" y="5319713"/>
          <p14:tracePt t="94794" x="2360613" y="5319713"/>
          <p14:tracePt t="94801" x="2384425" y="5319713"/>
          <p14:tracePt t="94810" x="2408238" y="5319713"/>
          <p14:tracePt t="94818" x="2432050" y="5319713"/>
          <p14:tracePt t="94826" x="2455863" y="5319713"/>
          <p14:tracePt t="94834" x="2479675" y="5319713"/>
          <p14:tracePt t="94842" x="2503488" y="5319713"/>
          <p14:tracePt t="94849" x="2519363" y="5310188"/>
          <p14:tracePt t="94858" x="2535238" y="5310188"/>
          <p14:tracePt t="94866" x="2551113" y="5310188"/>
          <p14:tracePt t="94874" x="2566988" y="5302250"/>
          <p14:tracePt t="94882" x="2582863" y="5302250"/>
          <p14:tracePt t="94890" x="2606675" y="5302250"/>
          <p14:tracePt t="94899" x="2624138" y="5294313"/>
          <p14:tracePt t="94906" x="2640013" y="5286375"/>
          <p14:tracePt t="94914" x="2655888" y="5286375"/>
          <p14:tracePt t="94921" x="2679700" y="5278438"/>
          <p14:tracePt t="94931" x="2703513" y="5270500"/>
          <p14:tracePt t="94939" x="2719388" y="5262563"/>
          <p14:tracePt t="94947" x="2743200" y="5254625"/>
          <p14:tracePt t="94954" x="2767013" y="5238750"/>
          <p14:tracePt t="94962" x="2790825" y="5222875"/>
          <p14:tracePt t="94969" x="2806700" y="5214938"/>
          <p14:tracePt t="94978" x="2830513" y="5191125"/>
          <p14:tracePt t="94986" x="2846388" y="5175250"/>
          <p14:tracePt t="94994" x="2854325" y="5167313"/>
          <p14:tracePt t="95013" x="2886075" y="5135563"/>
          <p14:tracePt t="95018" x="2894013" y="5127625"/>
          <p14:tracePt t="95025" x="2909888" y="5111750"/>
          <p14:tracePt t="95034" x="2909888" y="5103813"/>
          <p14:tracePt t="95042" x="2925763" y="5080000"/>
          <p14:tracePt t="95050" x="2925763" y="5072063"/>
          <p14:tracePt t="95057" x="2941638" y="5056188"/>
          <p14:tracePt t="95066" x="2941638" y="5040313"/>
          <p14:tracePt t="95073" x="2949575" y="5024438"/>
          <p14:tracePt t="95081" x="2957513" y="5008563"/>
          <p14:tracePt t="95090" x="2957513" y="4992688"/>
          <p14:tracePt t="95099" x="2967038" y="4976813"/>
          <p14:tracePt t="95106" x="2974975" y="4959350"/>
          <p14:tracePt t="95114" x="2974975" y="4951413"/>
          <p14:tracePt t="95121" x="2974975" y="4943475"/>
          <p14:tracePt t="95130" x="2974975" y="4935538"/>
          <p14:tracePt t="95137" x="2982913" y="4927600"/>
          <p14:tracePt t="95146" x="2982913" y="4919663"/>
          <p14:tracePt t="95153" x="2982913" y="4911725"/>
          <p14:tracePt t="95162" x="2982913" y="4903788"/>
          <p14:tracePt t="95178" x="2982913" y="4895850"/>
          <p14:tracePt t="95193" x="2990850" y="4887913"/>
          <p14:tracePt t="95218" x="2990850" y="4879975"/>
          <p14:tracePt t="95242" x="2990850" y="4872038"/>
          <p14:tracePt t="95257" x="2990850" y="4864100"/>
          <p14:tracePt t="95274" x="2990850" y="4856163"/>
          <p14:tracePt t="95386" x="2982913" y="4872038"/>
          <p14:tracePt t="95393" x="2982913" y="4879975"/>
          <p14:tracePt t="95402" x="2982913" y="4895850"/>
          <p14:tracePt t="95409" x="2982913" y="4911725"/>
          <p14:tracePt t="95418" x="2982913" y="4935538"/>
          <p14:tracePt t="95424" x="2974975" y="4951413"/>
          <p14:tracePt t="95434" x="2974975" y="4984750"/>
          <p14:tracePt t="95442" x="2974975" y="5016500"/>
          <p14:tracePt t="95450" x="2974975" y="5032375"/>
          <p14:tracePt t="95458" x="2974975" y="5056188"/>
          <p14:tracePt t="95466" x="2967038" y="5080000"/>
          <p14:tracePt t="95473" x="2957513" y="5103813"/>
          <p14:tracePt t="95481" x="2957513" y="5119688"/>
          <p14:tracePt t="95489" x="2949575" y="5135563"/>
          <p14:tracePt t="95499" x="2941638" y="5151438"/>
          <p14:tracePt t="95505" x="2925763" y="5175250"/>
          <p14:tracePt t="95514" x="2917825" y="5183188"/>
          <p14:tracePt t="95521" x="2901950" y="5207000"/>
          <p14:tracePt t="95530" x="2894013" y="5214938"/>
          <p14:tracePt t="95538" x="2878138" y="5230813"/>
          <p14:tracePt t="95546" x="2870200" y="5238750"/>
          <p14:tracePt t="95554" x="2854325" y="5254625"/>
          <p14:tracePt t="95563" x="2838450" y="5270500"/>
          <p14:tracePt t="95569" x="2822575" y="5278438"/>
          <p14:tracePt t="95578" x="2806700" y="5286375"/>
          <p14:tracePt t="95585" x="2798763" y="5302250"/>
          <p14:tracePt t="95593" x="2782888" y="5310188"/>
          <p14:tracePt t="95602" x="2767013" y="5327650"/>
          <p14:tracePt t="95609" x="2751138" y="5335588"/>
          <p14:tracePt t="95618" x="2735263" y="5343525"/>
          <p14:tracePt t="95626" x="2711450" y="5351463"/>
          <p14:tracePt t="95635" x="2703513" y="5359400"/>
          <p14:tracePt t="95642" x="2687638" y="5359400"/>
          <p14:tracePt t="95651" x="2671763" y="5367338"/>
          <p14:tracePt t="95658" x="2663825" y="5375275"/>
          <p14:tracePt t="95666" x="2655888" y="5375275"/>
          <p14:tracePt t="95673" x="2640013" y="5375275"/>
          <p14:tracePt t="95682" x="2632075" y="5375275"/>
          <p14:tracePt t="95689" x="2616200" y="5383213"/>
          <p14:tracePt t="95699" x="2606675" y="5383213"/>
          <p14:tracePt t="95704" x="2598738" y="5383213"/>
          <p14:tracePt t="95722" x="2590800" y="5383213"/>
          <p14:tracePt t="95730" x="2582863" y="5383213"/>
          <p14:tracePt t="95738" x="2574925" y="5383213"/>
          <p14:tracePt t="95746" x="2566988" y="5383213"/>
          <p14:tracePt t="95753" x="2559050" y="5383213"/>
          <p14:tracePt t="95770" x="2551113" y="5383213"/>
          <p14:tracePt t="95970" x="2559050" y="5383213"/>
          <p14:tracePt t="95978" x="2574925" y="5391150"/>
          <p14:tracePt t="95986" x="2590800" y="5391150"/>
          <p14:tracePt t="95993" x="2606675" y="5391150"/>
          <p14:tracePt t="96012" x="2632075" y="5375275"/>
          <p14:tracePt t="96018" x="2655888" y="5375275"/>
          <p14:tracePt t="96026" x="2679700" y="5375275"/>
          <p14:tracePt t="96034" x="2695575" y="5375275"/>
          <p14:tracePt t="96042" x="2719388" y="5367338"/>
          <p14:tracePt t="96049" x="2743200" y="5367338"/>
          <p14:tracePt t="96057" x="2759075" y="5359400"/>
          <p14:tracePt t="96066" x="2782888" y="5351463"/>
          <p14:tracePt t="96074" x="2806700" y="5343525"/>
          <p14:tracePt t="96082" x="2830513" y="5335588"/>
          <p14:tracePt t="96090" x="2846388" y="5335588"/>
          <p14:tracePt t="96099" x="2862263" y="5319713"/>
          <p14:tracePt t="96106" x="2886075" y="5310188"/>
          <p14:tracePt t="96114" x="2901950" y="5302250"/>
          <p14:tracePt t="96122" x="2925763" y="5286375"/>
          <p14:tracePt t="96130" x="2941638" y="5278438"/>
          <p14:tracePt t="96138" x="2957513" y="5262563"/>
          <p14:tracePt t="96146" x="2974975" y="5246688"/>
          <p14:tracePt t="96153" x="2990850" y="5230813"/>
          <p14:tracePt t="96163" x="2998788" y="5214938"/>
          <p14:tracePt t="96170" x="3014663" y="5199063"/>
          <p14:tracePt t="96178" x="3022600" y="5191125"/>
          <p14:tracePt t="96186" x="3030538" y="5167313"/>
          <p14:tracePt t="96194" x="3030538" y="5159375"/>
          <p14:tracePt t="96202" x="3046413" y="5143500"/>
          <p14:tracePt t="96218" x="3046413" y="5127625"/>
          <p14:tracePt t="96226" x="3054350" y="5111750"/>
          <p14:tracePt t="96234" x="3062288" y="5095875"/>
          <p14:tracePt t="96243" x="3062288" y="5087938"/>
          <p14:tracePt t="96249" x="3062288" y="5072063"/>
          <p14:tracePt t="96258" x="3070225" y="5064125"/>
          <p14:tracePt t="96274" x="3078163" y="5048250"/>
          <p14:tracePt t="96299" x="3078163" y="5040313"/>
          <p14:tracePt t="96306" x="3086100" y="5032375"/>
          <p14:tracePt t="96331" x="3086100" y="5016500"/>
          <p14:tracePt t="96667" x="3086100" y="5024438"/>
          <p14:tracePt t="96707" x="3078163" y="5024438"/>
          <p14:tracePt t="97834" x="3094038" y="5000625"/>
          <p14:tracePt t="97842" x="3109913" y="4984750"/>
          <p14:tracePt t="97851" x="3117850" y="4959350"/>
          <p14:tracePt t="97859" x="3125788" y="4943475"/>
          <p14:tracePt t="97867" x="3133725" y="4911725"/>
          <p14:tracePt t="97874" x="3141663" y="4872038"/>
          <p14:tracePt t="97883" x="3141663" y="4848225"/>
          <p14:tracePt t="97890" x="3149600" y="4824413"/>
          <p14:tracePt t="97898" x="3149600" y="4792663"/>
          <p14:tracePt t="97906" x="3149600" y="4760913"/>
          <p14:tracePt t="97914" x="3149600" y="4745038"/>
          <p14:tracePt t="97922" x="3149600" y="4721225"/>
          <p14:tracePt t="97930" x="3149600" y="4705350"/>
          <p14:tracePt t="97937" x="3149600" y="4689475"/>
          <p14:tracePt t="97948" x="3149600" y="4681538"/>
          <p14:tracePt t="97954" x="3149600" y="4673600"/>
          <p14:tracePt t="97962" x="3149600" y="4665663"/>
          <p14:tracePt t="98130" x="3141663" y="4665663"/>
          <p14:tracePt t="98138" x="3141663" y="4681538"/>
          <p14:tracePt t="98147" x="3133725" y="4689475"/>
          <p14:tracePt t="98154" x="3125788" y="4697413"/>
          <p14:tracePt t="98162" x="3117850" y="4729163"/>
          <p14:tracePt t="98170" x="3117850" y="4752975"/>
          <p14:tracePt t="98178" x="3109913" y="4768850"/>
          <p14:tracePt t="98186" x="3109913" y="4784725"/>
          <p14:tracePt t="98194" x="3101975" y="4816475"/>
          <p14:tracePt t="98201" x="3101975" y="4832350"/>
          <p14:tracePt t="98209" x="3101975" y="4848225"/>
          <p14:tracePt t="98217" x="3101975" y="4864100"/>
          <p14:tracePt t="98227" x="3094038" y="4879975"/>
          <p14:tracePt t="98234" x="3086100" y="4903788"/>
          <p14:tracePt t="98241" x="3086100" y="4919663"/>
          <p14:tracePt t="98250" x="3086100" y="4927600"/>
          <p14:tracePt t="98258" x="3086100" y="4943475"/>
          <p14:tracePt t="98265" x="3086100" y="4951413"/>
          <p14:tracePt t="98275" x="3078163" y="4959350"/>
          <p14:tracePt t="98283" x="3078163" y="4976813"/>
          <p14:tracePt t="98298" x="3070225" y="4984750"/>
          <p14:tracePt t="98306" x="3070225" y="4992688"/>
          <p14:tracePt t="98330" x="3070225" y="5000625"/>
          <p14:tracePt t="98348" x="3070225" y="5008563"/>
          <p14:tracePt t="98370" x="3070225" y="5024438"/>
          <p14:tracePt t="98396" x="3062288" y="5040313"/>
          <p14:tracePt t="98410" x="3054350" y="5048250"/>
          <p14:tracePt t="98418" x="3054350" y="5056188"/>
          <p14:tracePt t="98427" x="3038475" y="5080000"/>
          <p14:tracePt t="98435" x="3030538" y="5087938"/>
          <p14:tracePt t="98443" x="3030538" y="5095875"/>
          <p14:tracePt t="98451" x="3022600" y="5111750"/>
          <p14:tracePt t="98459" x="3014663" y="5111750"/>
          <p14:tracePt t="98467" x="3014663" y="5127625"/>
          <p14:tracePt t="98474" x="2998788" y="5135563"/>
          <p14:tracePt t="98482" x="2998788" y="5143500"/>
          <p14:tracePt t="98490" x="2990850" y="5159375"/>
          <p14:tracePt t="98507" x="2982913" y="5167313"/>
          <p14:tracePt t="98515" x="2974975" y="5175250"/>
          <p14:tracePt t="98531" x="2974975" y="5183188"/>
          <p14:tracePt t="99747" x="2974975" y="5151438"/>
          <p14:tracePt t="99754" x="2982913" y="5135563"/>
          <p14:tracePt t="99763" x="2990850" y="5111750"/>
          <p14:tracePt t="99771" x="2998788" y="5080000"/>
          <p14:tracePt t="99779" x="3006725" y="5056188"/>
          <p14:tracePt t="99785" x="3022600" y="5032375"/>
          <p14:tracePt t="99794" x="3022600" y="4992688"/>
          <p14:tracePt t="99802" x="3030538" y="4976813"/>
          <p14:tracePt t="99809" x="3038475" y="4951413"/>
          <p14:tracePt t="99819" x="3038475" y="4943475"/>
          <p14:tracePt t="99827" x="3038475" y="4935538"/>
          <p14:tracePt t="99835" x="3038475" y="4927600"/>
          <p14:tracePt t="100107" x="3038475" y="4935538"/>
          <p14:tracePt t="100115" x="3030538" y="4967288"/>
          <p14:tracePt t="100123" x="3006725" y="5000625"/>
          <p14:tracePt t="100130" x="2998788" y="5032375"/>
          <p14:tracePt t="100138" x="2982913" y="5087938"/>
          <p14:tracePt t="100147" x="2974975" y="5119688"/>
          <p14:tracePt t="100154" x="2967038" y="5175250"/>
          <p14:tracePt t="100163" x="2949575" y="5214938"/>
          <p14:tracePt t="100171" x="2949575" y="5262563"/>
          <p14:tracePt t="100178" x="2941638" y="5294313"/>
          <p14:tracePt t="100185" x="2941638" y="5327650"/>
          <p14:tracePt t="100194" x="2933700" y="5359400"/>
          <p14:tracePt t="100202" x="2933700" y="5375275"/>
          <p14:tracePt t="100210" x="2925763" y="5399088"/>
          <p14:tracePt t="100218" x="2925763" y="5414963"/>
          <p14:tracePt t="100227" x="2925763" y="5430838"/>
          <p14:tracePt t="100235" x="2917825" y="5446713"/>
          <p14:tracePt t="100241" x="2917825" y="5462588"/>
          <p14:tracePt t="100250" x="2909888" y="5470525"/>
          <p14:tracePt t="100258" x="2909888" y="5478463"/>
          <p14:tracePt t="100283" x="2901950" y="5486400"/>
          <p14:tracePt t="100299" x="2894013" y="5494338"/>
          <p14:tracePt t="100306" x="2886075" y="5502275"/>
          <p14:tracePt t="100322" x="2878138" y="5510213"/>
          <p14:tracePt t="100331" x="2870200" y="5510213"/>
          <p14:tracePt t="100410" x="2870200" y="5502275"/>
          <p14:tracePt t="100426" x="2886075" y="5478463"/>
          <p14:tracePt t="100434" x="2901950" y="5462588"/>
          <p14:tracePt t="100444" x="2917825" y="5446713"/>
          <p14:tracePt t="100450" x="2933700" y="5414963"/>
          <p14:tracePt t="100459" x="2949575" y="5399088"/>
          <p14:tracePt t="100467" x="2957513" y="5375275"/>
          <p14:tracePt t="100474" x="2967038" y="5343525"/>
          <p14:tracePt t="100482" x="2982913" y="5319713"/>
          <p14:tracePt t="100491" x="2982913" y="5302250"/>
          <p14:tracePt t="100499" x="2982913" y="5294313"/>
          <p14:tracePt t="100506" x="2990850" y="5278438"/>
          <p14:tracePt t="100515" x="2998788" y="5262563"/>
          <p14:tracePt t="100530" x="2998788" y="5254625"/>
          <p14:tracePt t="100594" x="2990850" y="5254625"/>
          <p14:tracePt t="100602" x="2982913" y="5254625"/>
          <p14:tracePt t="100619" x="2974975" y="5254625"/>
          <p14:tracePt t="100923" x="2967038" y="5262563"/>
          <p14:tracePt t="100955" x="2957513" y="5270500"/>
          <p14:tracePt t="100963" x="2949575" y="5270500"/>
          <p14:tracePt t="100971" x="2941638" y="5270500"/>
          <p14:tracePt t="100979" x="2933700" y="5278438"/>
          <p14:tracePt t="100986" x="2925763" y="5286375"/>
          <p14:tracePt t="100994" x="2917825" y="5286375"/>
          <p14:tracePt t="101011" x="2878138" y="5335588"/>
          <p14:tracePt t="101019" x="2854325" y="5367338"/>
          <p14:tracePt t="101027" x="2838450" y="5414963"/>
          <p14:tracePt t="101036" x="2814638" y="5462588"/>
          <p14:tracePt t="101042" x="2798763" y="5494338"/>
          <p14:tracePt t="101050" x="2782888" y="5534025"/>
          <p14:tracePt t="101059" x="2774950" y="5573713"/>
          <p14:tracePt t="101067" x="2759075" y="5613400"/>
          <p14:tracePt t="101075" x="2735263" y="5662613"/>
          <p14:tracePt t="101083" x="2719388" y="5702300"/>
          <p14:tracePt t="101091" x="2703513" y="5734050"/>
          <p14:tracePt t="101098" x="2695575" y="5757863"/>
          <p14:tracePt t="101106" x="2687638" y="5789613"/>
          <p14:tracePt t="101114" x="2679700" y="5813425"/>
          <p14:tracePt t="101122" x="2671763" y="5845175"/>
          <p14:tracePt t="101131" x="2663825" y="5876925"/>
          <p14:tracePt t="101139" x="2655888" y="5916613"/>
          <p14:tracePt t="101147" x="2647950" y="5948363"/>
          <p14:tracePt t="101154" x="2640013" y="5980113"/>
          <p14:tracePt t="101163" x="2632075" y="6005513"/>
          <p14:tracePt t="101169" x="2616200" y="6037263"/>
          <p14:tracePt t="101178" x="2616200" y="6061075"/>
          <p14:tracePt t="101187" x="2606675" y="6092825"/>
          <p14:tracePt t="101194" x="2598738" y="6140450"/>
          <p14:tracePt t="101203" x="2590800" y="6164263"/>
          <p14:tracePt t="101211" x="2590800" y="6188075"/>
          <p14:tracePt t="101218" x="2582863" y="6219825"/>
          <p14:tracePt t="101226" x="2582863" y="6251575"/>
          <p14:tracePt t="101234" x="2574925" y="6291263"/>
          <p14:tracePt t="101244" x="2566988" y="6330950"/>
          <p14:tracePt t="101250" x="2566988" y="6380163"/>
          <p14:tracePt t="101259" x="2559050" y="6403975"/>
          <p14:tracePt t="101267" x="2551113" y="6443663"/>
          <p14:tracePt t="101274" x="2551113" y="6483350"/>
          <p14:tracePt t="101282" x="2543175" y="6515100"/>
          <p14:tracePt t="101290" x="2543175" y="6538913"/>
          <p14:tracePt t="101299" x="2543175" y="6570663"/>
          <p14:tracePt t="101307" x="2535238" y="6602413"/>
          <p14:tracePt t="101314" x="2535238" y="6626225"/>
          <p14:tracePt t="101323" x="2535238" y="6642100"/>
          <p14:tracePt t="101331" x="2535238" y="6657975"/>
          <p14:tracePt t="101338" x="2535238" y="6665913"/>
          <p14:tracePt t="101346" x="2535238" y="6681788"/>
          <p14:tracePt t="101354" x="2535238" y="6691313"/>
          <p14:tracePt t="101363" x="2535238" y="6707188"/>
          <p14:tracePt t="101379" x="2543175" y="6715125"/>
          <p14:tracePt t="101387" x="2551113" y="6723063"/>
          <p14:tracePt t="101394" x="2559050" y="6723063"/>
          <p14:tracePt t="101402" x="2574925" y="6738938"/>
          <p14:tracePt t="101412" x="2582863" y="6738938"/>
          <p14:tracePt t="101419" x="2606675" y="6746875"/>
          <p14:tracePt t="101427" x="2632075" y="6754813"/>
          <p14:tracePt t="101435" x="2655888" y="6770688"/>
          <p14:tracePt t="101442" x="2687638" y="6786563"/>
          <p14:tracePt t="101451" x="2711450" y="6794500"/>
          <p14:tracePt t="101458" x="2751138" y="6810375"/>
          <p14:tracePt t="101467" x="2790825" y="6834188"/>
          <p14:tracePt t="101475" x="2838450" y="6850063"/>
          <p14:tracePt t="101843" x="3133725" y="6834188"/>
          <p14:tracePt t="101849" x="3086100" y="6810375"/>
          <p14:tracePt t="101857" x="3046413" y="6786563"/>
          <p14:tracePt t="101867" x="3006725" y="6762750"/>
          <p14:tracePt t="101874" x="2941638" y="6731000"/>
          <p14:tracePt t="101882" x="2894013" y="6699250"/>
          <p14:tracePt t="101892" x="2830513" y="6657975"/>
          <p14:tracePt t="101899" x="2774950" y="6626225"/>
          <p14:tracePt t="101907" x="2711450" y="6586538"/>
          <p14:tracePt t="101915" x="2663825" y="6562725"/>
          <p14:tracePt t="101923" x="2606675" y="6530975"/>
          <p14:tracePt t="101930" x="2551113" y="6491288"/>
          <p14:tracePt t="101939" x="2495550" y="6459538"/>
          <p14:tracePt t="101955" x="2416175" y="6419850"/>
          <p14:tracePt t="101962" x="2384425" y="6403975"/>
          <p14:tracePt t="101969" x="2352675" y="6388100"/>
          <p14:tracePt t="101979" x="2328863" y="6372225"/>
          <p14:tracePt t="101987" x="2297113" y="6356350"/>
          <p14:tracePt t="101994" x="2273300" y="6338888"/>
          <p14:tracePt t="102010" x="2247900" y="6330950"/>
          <p14:tracePt t="102018" x="2232025" y="6323013"/>
          <p14:tracePt t="102026" x="2224088" y="6323013"/>
          <p14:tracePt t="102034" x="2208213" y="6323013"/>
          <p14:tracePt t="102051" x="2200275" y="6315075"/>
          <p14:tracePt t="102132" x="2200275" y="6323013"/>
          <p14:tracePt t="102137" x="2208213" y="6323013"/>
          <p14:tracePt t="102147" x="2224088" y="6323013"/>
          <p14:tracePt t="102155" x="2247900" y="6323013"/>
          <p14:tracePt t="102163" x="2255838" y="6323013"/>
          <p14:tracePt t="102170" x="2281238" y="6323013"/>
          <p14:tracePt t="102179" x="2312988" y="6338888"/>
          <p14:tracePt t="102187" x="2360613" y="6356350"/>
          <p14:tracePt t="102194" x="2408238" y="6380163"/>
          <p14:tracePt t="102202" x="2439988" y="6396038"/>
          <p14:tracePt t="102211" x="2503488" y="6419850"/>
          <p14:tracePt t="102218" x="2559050" y="6443663"/>
          <p14:tracePt t="102227" x="2632075" y="6459538"/>
          <p14:tracePt t="102235" x="2695575" y="6483350"/>
          <p14:tracePt t="102243" x="2743200" y="6491288"/>
          <p14:tracePt t="102251" x="2806700" y="6507163"/>
          <p14:tracePt t="102259" x="2870200" y="6523038"/>
          <p14:tracePt t="102274" x="2917825" y="6530975"/>
          <p14:tracePt t="102283" x="2982913" y="6546850"/>
          <p14:tracePt t="102291" x="2998788" y="6546850"/>
          <p14:tracePt t="102299" x="3014663" y="6546850"/>
          <p14:tracePt t="102306" x="3022600" y="6546850"/>
          <p14:tracePt t="102387" x="3014663" y="6546850"/>
          <p14:tracePt t="102396" x="3006725" y="6546850"/>
          <p14:tracePt t="102403" x="2990850" y="6546850"/>
          <p14:tracePt t="102412" x="2974975" y="6546850"/>
          <p14:tracePt t="102418" x="2941638" y="6546850"/>
          <p14:tracePt t="102426" x="2925763" y="6546850"/>
          <p14:tracePt t="102434" x="2909888" y="6546850"/>
          <p14:tracePt t="102444" x="2894013" y="6546850"/>
          <p14:tracePt t="102451" x="2846388" y="6538913"/>
          <p14:tracePt t="102459" x="2822575" y="6530975"/>
          <p14:tracePt t="102466" x="2782888" y="6515100"/>
          <p14:tracePt t="102475" x="2735263" y="6491288"/>
          <p14:tracePt t="102482" x="2703513" y="6483350"/>
          <p14:tracePt t="102490" x="2640013" y="6451600"/>
          <p14:tracePt t="102498" x="2590800" y="6435725"/>
          <p14:tracePt t="102507" x="2527300" y="6411913"/>
          <p14:tracePt t="102515" x="2455863" y="6388100"/>
          <p14:tracePt t="102524" x="2408238" y="6372225"/>
          <p14:tracePt t="102532" x="2376488" y="6356350"/>
          <p14:tracePt t="102539" x="2320925" y="6338888"/>
          <p14:tracePt t="102547" x="2289175" y="6330950"/>
          <p14:tracePt t="102556" x="2247900" y="6315075"/>
          <p14:tracePt t="102563" x="2224088" y="6307138"/>
          <p14:tracePt t="102571" x="2208213" y="6299200"/>
          <p14:tracePt t="102579" x="2200275" y="6299200"/>
          <p14:tracePt t="102587" x="2184400" y="6291263"/>
          <p14:tracePt t="102674" x="2200275" y="6299200"/>
          <p14:tracePt t="102691" x="2216150" y="6299200"/>
          <p14:tracePt t="102699" x="2224088" y="6299200"/>
          <p14:tracePt t="102706" x="2239963" y="6315075"/>
          <p14:tracePt t="102714" x="2265363" y="6330950"/>
          <p14:tracePt t="102723" x="2297113" y="6356350"/>
          <p14:tracePt t="102731" x="2336800" y="6388100"/>
          <p14:tracePt t="102739" x="2376488" y="6419850"/>
          <p14:tracePt t="102746" x="2416175" y="6451600"/>
          <p14:tracePt t="102755" x="2463800" y="6483350"/>
          <p14:tracePt t="102764" x="2503488" y="6515100"/>
          <p14:tracePt t="102771" x="2551113" y="6546850"/>
          <p14:tracePt t="102779" x="2598738" y="6578600"/>
          <p14:tracePt t="102786" x="2647950" y="6602413"/>
          <p14:tracePt t="102795" x="2687638" y="6618288"/>
          <p14:tracePt t="102803" x="2719388" y="6634163"/>
          <p14:tracePt t="102811" x="2751138" y="6650038"/>
          <p14:tracePt t="102819" x="2767013" y="6657975"/>
          <p14:tracePt t="102826" x="2790825" y="6673850"/>
          <p14:tracePt t="102834" x="2798763" y="6673850"/>
          <p14:tracePt t="102843" x="2814638" y="6681788"/>
          <p14:tracePt t="102851" x="2830513" y="6691313"/>
          <p14:tracePt t="102882" x="2838450" y="6691313"/>
          <p14:tracePt t="103050" x="2838450" y="6681788"/>
          <p14:tracePt t="103651" x="2838450" y="6665913"/>
          <p14:tracePt t="105427" x="2830513" y="6665913"/>
          <p14:tracePt t="105444" x="2814638" y="6665913"/>
          <p14:tracePt t="105468" x="2798763" y="6665913"/>
          <p14:tracePt t="105483" x="2782888" y="6665913"/>
          <p14:tracePt t="105499" x="2774950" y="6673850"/>
          <p14:tracePt t="105507" x="2767013" y="6673850"/>
          <p14:tracePt t="105523" x="2759075" y="6673850"/>
          <p14:tracePt t="105530" x="2751138" y="6673850"/>
          <p14:tracePt t="105555" x="2719388" y="6650038"/>
          <p14:tracePt t="105563" x="2671763" y="6634163"/>
          <p14:tracePt t="105571" x="2624138" y="6610350"/>
          <p14:tracePt t="105579" x="2574925" y="6578600"/>
          <p14:tracePt t="105587" x="2543175" y="6562725"/>
          <p14:tracePt t="105595" x="2503488" y="6538913"/>
          <p14:tracePt t="105603" x="2463800" y="6507163"/>
          <p14:tracePt t="105611" x="2416175" y="6491288"/>
          <p14:tracePt t="105619" x="2392363" y="6467475"/>
          <p14:tracePt t="105628" x="2368550" y="6451600"/>
          <p14:tracePt t="105635" x="2344738" y="6427788"/>
          <p14:tracePt t="105643" x="2328863" y="6411913"/>
          <p14:tracePt t="105651" x="2328863" y="6403975"/>
          <p14:tracePt t="105661" x="2320925" y="6396038"/>
          <p14:tracePt t="105699" x="2336800" y="6388100"/>
          <p14:tracePt t="105707" x="2352675" y="6380163"/>
          <p14:tracePt t="105715" x="2376488" y="6372225"/>
          <p14:tracePt t="105723" x="2392363" y="6364288"/>
          <p14:tracePt t="105731" x="2408238" y="6338888"/>
          <p14:tracePt t="105739" x="2424113" y="6323013"/>
          <p14:tracePt t="105748" x="2439988" y="6291263"/>
          <p14:tracePt t="105755" x="2447925" y="6275388"/>
          <p14:tracePt t="105764" x="2447925" y="6251575"/>
          <p14:tracePt t="105770" x="2455863" y="6227763"/>
          <p14:tracePt t="105779" x="2455863" y="6203950"/>
          <p14:tracePt t="105786" x="2463800" y="6180138"/>
          <p14:tracePt t="105795" x="2463800" y="6140450"/>
          <p14:tracePt t="105803" x="2463800" y="6124575"/>
          <p14:tracePt t="105811" x="2455863" y="6092825"/>
          <p14:tracePt t="105819" x="2447925" y="6061075"/>
          <p14:tracePt t="105828" x="2439988" y="6029325"/>
          <p14:tracePt t="105834" x="2432050" y="5995988"/>
          <p14:tracePt t="105845" x="2416175" y="5972175"/>
          <p14:tracePt t="105850" x="2416175" y="5956300"/>
          <p14:tracePt t="105859" x="2408238" y="5932488"/>
          <p14:tracePt t="105868" x="2400300" y="5916613"/>
          <p14:tracePt t="105875" x="2400300" y="5908675"/>
          <p14:tracePt t="105882" x="2400300" y="5892800"/>
          <p14:tracePt t="105891" x="2400300" y="5884863"/>
          <p14:tracePt t="105899" x="2400300" y="5876925"/>
          <p14:tracePt t="105906" x="2392363" y="5868988"/>
          <p14:tracePt t="106060" x="2392363" y="5853113"/>
          <p14:tracePt t="106067" x="2392363" y="5837238"/>
          <p14:tracePt t="106075" x="2392363" y="5821363"/>
          <p14:tracePt t="106082" x="2384425" y="5805488"/>
          <p14:tracePt t="106091" x="2376488" y="5773738"/>
          <p14:tracePt t="106099" x="2368550" y="5749925"/>
          <p14:tracePt t="106106" x="2360613" y="5718175"/>
          <p14:tracePt t="106114" x="2344738" y="5686425"/>
          <p14:tracePt t="106123" x="2328863" y="5653088"/>
          <p14:tracePt t="106131" x="2328863" y="5613400"/>
          <p14:tracePt t="106139" x="2320925" y="5573713"/>
          <p14:tracePt t="106148" x="2305050" y="5541963"/>
          <p14:tracePt t="106156" x="2305050" y="5526088"/>
          <p14:tracePt t="106163" x="2289175" y="5494338"/>
          <p14:tracePt t="106171" x="2281238" y="5478463"/>
          <p14:tracePt t="106179" x="2265363" y="5454650"/>
          <p14:tracePt t="106186" x="2255838" y="5446713"/>
          <p14:tracePt t="106195" x="2239963" y="5430838"/>
          <p14:tracePt t="106203" x="2232025" y="5422900"/>
          <p14:tracePt t="106212" x="2216150" y="5407025"/>
          <p14:tracePt t="106218" x="2200275" y="5391150"/>
          <p14:tracePt t="106227" x="2184400" y="5375275"/>
          <p14:tracePt t="106235" x="2152650" y="5359400"/>
          <p14:tracePt t="106243" x="2136775" y="5359400"/>
          <p14:tracePt t="106250" x="2112963" y="5351463"/>
          <p14:tracePt t="106259" x="2081213" y="5343525"/>
          <p14:tracePt t="106267" x="2049463" y="5335588"/>
          <p14:tracePt t="106275" x="2017713" y="5335588"/>
          <p14:tracePt t="106284" x="1985963" y="5319713"/>
          <p14:tracePt t="106291" x="1954213" y="5319713"/>
          <p14:tracePt t="106298" x="1922463" y="5302250"/>
          <p14:tracePt t="106308" x="1889125" y="5294313"/>
          <p14:tracePt t="106315" x="1857375" y="5286375"/>
          <p14:tracePt t="106324" x="1817688" y="5270500"/>
          <p14:tracePt t="106331" x="1778000" y="5254625"/>
          <p14:tracePt t="106339" x="1746250" y="5238750"/>
          <p14:tracePt t="106346" x="1706563" y="5230813"/>
          <p14:tracePt t="106355" x="1658938" y="5214938"/>
          <p14:tracePt t="106363" x="1619250" y="5199063"/>
          <p14:tracePt t="106370" x="1579563" y="5191125"/>
          <p14:tracePt t="106380" x="1530350" y="5175250"/>
          <p14:tracePt t="106387" x="1506538" y="5159375"/>
          <p14:tracePt t="106394" x="1474788" y="5151438"/>
          <p14:tracePt t="106404" x="1450975" y="5135563"/>
          <p14:tracePt t="106412" x="1443038" y="5135563"/>
          <p14:tracePt t="106420" x="1427163" y="5119688"/>
          <p14:tracePt t="106459" x="1427163" y="5111750"/>
          <p14:tracePt t="106475" x="1435100" y="5103813"/>
          <p14:tracePt t="106483" x="1450975" y="5103813"/>
          <p14:tracePt t="106493" x="1466850" y="5087938"/>
          <p14:tracePt t="106499" x="1482725" y="5072063"/>
          <p14:tracePt t="106507" x="1498600" y="5040313"/>
          <p14:tracePt t="106514" x="1506538" y="5024438"/>
          <p14:tracePt t="106523" x="1522413" y="5000625"/>
          <p14:tracePt t="106531" x="1546225" y="4967288"/>
          <p14:tracePt t="106540" x="1546225" y="4951413"/>
          <p14:tracePt t="106548" x="1554163" y="4935538"/>
          <p14:tracePt t="106555" x="1562100" y="4911725"/>
          <p14:tracePt t="106562" x="1562100" y="4903788"/>
          <p14:tracePt t="106571" x="1562100" y="4895850"/>
          <p14:tracePt t="106586" x="1562100" y="4887913"/>
          <p14:tracePt t="106675" x="1562100" y="4895850"/>
          <p14:tracePt t="106683" x="1562100" y="4911725"/>
          <p14:tracePt t="106691" x="1562100" y="4927600"/>
          <p14:tracePt t="106699" x="1571625" y="4951413"/>
          <p14:tracePt t="106709" x="1587500" y="4976813"/>
          <p14:tracePt t="106716" x="1619250" y="5008563"/>
          <p14:tracePt t="106723" x="1651000" y="5040313"/>
          <p14:tracePt t="106731" x="1690688" y="5080000"/>
          <p14:tracePt t="106739" x="1730375" y="5119688"/>
          <p14:tracePt t="106747" x="1770063" y="5151438"/>
          <p14:tracePt t="106755" x="1793875" y="5167313"/>
          <p14:tracePt t="106763" x="1825625" y="5191125"/>
          <p14:tracePt t="106772" x="1849438" y="5214938"/>
          <p14:tracePt t="106780" x="1865313" y="5230813"/>
          <p14:tracePt t="106787" x="1881188" y="5238750"/>
          <p14:tracePt t="106795" x="1889125" y="5246688"/>
          <p14:tracePt t="106884" x="1873250" y="5214938"/>
          <p14:tracePt t="106892" x="1849438" y="5191125"/>
          <p14:tracePt t="106899" x="1817688" y="5159375"/>
          <p14:tracePt t="106907" x="1770063" y="5111750"/>
          <p14:tracePt t="106915" x="1730375" y="5072063"/>
          <p14:tracePt t="106922" x="1682750" y="5032375"/>
          <p14:tracePt t="106931" x="1619250" y="4984750"/>
          <p14:tracePt t="106939" x="1554163" y="4935538"/>
          <p14:tracePt t="106948" x="1482725" y="4887913"/>
          <p14:tracePt t="106955" x="1419225" y="4840288"/>
          <p14:tracePt t="106963" x="1355725" y="4800600"/>
          <p14:tracePt t="106971" x="1308100" y="4776788"/>
          <p14:tracePt t="106979" x="1252538" y="4737100"/>
          <p14:tracePt t="106988" x="1203325" y="4713288"/>
          <p14:tracePt t="106996" x="1171575" y="4697413"/>
          <p14:tracePt t="107009" x="1139825" y="4681538"/>
          <p14:tracePt t="107011" x="1116013" y="4673600"/>
          <p14:tracePt t="107018" x="1100138" y="4673600"/>
          <p14:tracePt t="107027" x="1092200" y="4665663"/>
          <p14:tracePt t="107060" x="1084263" y="4665663"/>
          <p14:tracePt t="107099" x="1084263" y="4681538"/>
          <p14:tracePt t="107108" x="1084263" y="4697413"/>
          <p14:tracePt t="107116" x="1100138" y="4729163"/>
          <p14:tracePt t="107124" x="1139825" y="4768850"/>
          <p14:tracePt t="107131" x="1171575" y="4800600"/>
          <p14:tracePt t="107139" x="1211263" y="4832350"/>
          <p14:tracePt t="107147" x="1260475" y="4864100"/>
          <p14:tracePt t="107156" x="1316038" y="4903788"/>
          <p14:tracePt t="107164" x="1363663" y="4935538"/>
          <p14:tracePt t="107172" x="1411288" y="4976813"/>
          <p14:tracePt t="107179" x="1450975" y="5000625"/>
          <p14:tracePt t="107187" x="1498600" y="5032375"/>
          <p14:tracePt t="107195" x="1530350" y="5048250"/>
          <p14:tracePt t="107203" x="1546225" y="5064125"/>
          <p14:tracePt t="107211" x="1562100" y="5080000"/>
          <p14:tracePt t="107218" x="1579563" y="5087938"/>
          <p14:tracePt t="107228" x="1587500" y="5095875"/>
          <p14:tracePt t="107236" x="1595438" y="5103813"/>
          <p14:tracePt t="107307" x="1587500" y="5103813"/>
          <p14:tracePt t="107314" x="1562100" y="5087938"/>
          <p14:tracePt t="107323" x="1522413" y="5064125"/>
          <p14:tracePt t="107330" x="1482725" y="5024438"/>
          <p14:tracePt t="107340" x="1427163" y="4984750"/>
          <p14:tracePt t="107348" x="1363663" y="4935538"/>
          <p14:tracePt t="107355" x="1300163" y="4887913"/>
          <p14:tracePt t="107363" x="1236663" y="4840288"/>
          <p14:tracePt t="107371" x="1187450" y="4792663"/>
          <p14:tracePt t="107380" x="1123950" y="4752975"/>
          <p14:tracePt t="107388" x="1076325" y="4713288"/>
          <p14:tracePt t="107396" x="1044575" y="4681538"/>
          <p14:tracePt t="107403" x="1012825" y="4657725"/>
          <p14:tracePt t="107410" x="989013" y="4641850"/>
          <p14:tracePt t="107418" x="989013" y="4633913"/>
          <p14:tracePt t="107428" x="981075" y="4624388"/>
          <p14:tracePt t="107499" x="981075" y="4633913"/>
          <p14:tracePt t="107516" x="996950" y="4649788"/>
          <p14:tracePt t="107523" x="1028700" y="4681538"/>
          <p14:tracePt t="107532" x="1076325" y="4721225"/>
          <p14:tracePt t="107540" x="1123950" y="4760913"/>
          <p14:tracePt t="107548" x="1179513" y="4800600"/>
          <p14:tracePt t="107556" x="1228725" y="4840288"/>
          <p14:tracePt t="107564" x="1276350" y="4872038"/>
          <p14:tracePt t="107572" x="1323975" y="4903788"/>
          <p14:tracePt t="107579" x="1371600" y="4927600"/>
          <p14:tracePt t="107588" x="1403350" y="4959350"/>
          <p14:tracePt t="107595" x="1435100" y="4984750"/>
          <p14:tracePt t="107603" x="1450975" y="4992688"/>
          <p14:tracePt t="107611" x="1466850" y="5008563"/>
          <p14:tracePt t="107619" x="1482725" y="5016500"/>
          <p14:tracePt t="107629" x="1490663" y="5024438"/>
          <p14:tracePt t="107715" x="1482725" y="5008563"/>
          <p14:tracePt t="107723" x="1466850" y="4992688"/>
          <p14:tracePt t="107732" x="1435100" y="4959350"/>
          <p14:tracePt t="107741" x="1403350" y="4943475"/>
          <p14:tracePt t="107748" x="1371600" y="4911725"/>
          <p14:tracePt t="107756" x="1339850" y="4887913"/>
          <p14:tracePt t="107763" x="1316038" y="4872038"/>
          <p14:tracePt t="107771" x="1292225" y="4848225"/>
          <p14:tracePt t="107779" x="1268413" y="4832350"/>
          <p14:tracePt t="107787" x="1260475" y="4824413"/>
          <p14:tracePt t="107794" x="1244600" y="4816475"/>
          <p14:tracePt t="107803" x="1236663" y="4816475"/>
          <p14:tracePt t="107812" x="1228725" y="4808538"/>
          <p14:tracePt t="108620" x="1228725" y="4816475"/>
          <p14:tracePt t="108627" x="1228725" y="4832350"/>
          <p14:tracePt t="108635" x="1228725" y="4864100"/>
          <p14:tracePt t="108644" x="1228725" y="4903788"/>
          <p14:tracePt t="108652" x="1228725" y="4951413"/>
          <p14:tracePt t="108660" x="1236663" y="5016500"/>
          <p14:tracePt t="108668" x="1252538" y="5080000"/>
          <p14:tracePt t="108676" x="1260475" y="5159375"/>
          <p14:tracePt t="108683" x="1276350" y="5214938"/>
          <p14:tracePt t="108691" x="1292225" y="5286375"/>
          <p14:tracePt t="108699" x="1300163" y="5351463"/>
          <p14:tracePt t="108708" x="1316038" y="5422900"/>
          <p14:tracePt t="108715" x="1323975" y="5494338"/>
          <p14:tracePt t="108724" x="1331913" y="5565775"/>
          <p14:tracePt t="108732" x="1331913" y="5613400"/>
          <p14:tracePt t="108739" x="1331913" y="5678488"/>
          <p14:tracePt t="108747" x="1331913" y="5734050"/>
          <p14:tracePt t="108755" x="1323975" y="5789613"/>
          <p14:tracePt t="108763" x="1316038" y="5853113"/>
          <p14:tracePt t="108772" x="1292225" y="5932488"/>
          <p14:tracePt t="108780" x="1268413" y="5980113"/>
          <p14:tracePt t="108787" x="1252538" y="6037263"/>
          <p14:tracePt t="108795" x="1236663" y="6084888"/>
          <p14:tracePt t="108803" x="1211263" y="6124575"/>
          <p14:tracePt t="108813" x="1203325" y="6172200"/>
          <p14:tracePt t="108820" x="1187450" y="6219825"/>
          <p14:tracePt t="108828" x="1187450" y="6243638"/>
          <p14:tracePt t="108836" x="1187450" y="6275388"/>
          <p14:tracePt t="108844" x="1187450" y="6299200"/>
          <p14:tracePt t="108852" x="1187450" y="6323013"/>
          <p14:tracePt t="108859" x="1195388" y="6348413"/>
          <p14:tracePt t="108866" x="1211263" y="6380163"/>
          <p14:tracePt t="108875" x="1220788" y="6403975"/>
          <p14:tracePt t="108884" x="1236663" y="6419850"/>
          <p14:tracePt t="108893" x="1252538" y="6451600"/>
          <p14:tracePt t="108900" x="1268413" y="6475413"/>
          <p14:tracePt t="108908" x="1292225" y="6499225"/>
          <p14:tracePt t="108915" x="1308100" y="6530975"/>
          <p14:tracePt t="108923" x="1331913" y="6554788"/>
          <p14:tracePt t="108931" x="1355725" y="6578600"/>
          <p14:tracePt t="108940" x="1371600" y="6602413"/>
          <p14:tracePt t="108948" x="1403350" y="6626225"/>
          <p14:tracePt t="108955" x="1419225" y="6634163"/>
          <p14:tracePt t="108963" x="1443038" y="6650038"/>
          <p14:tracePt t="108971" x="1466850" y="6650038"/>
          <p14:tracePt t="108978" x="1482725" y="6657975"/>
          <p14:tracePt t="108989" x="1514475" y="6657975"/>
          <p14:tracePt t="108996" x="1546225" y="6650038"/>
          <p14:tracePt t="109007" x="1587500" y="6642100"/>
          <p14:tracePt t="109012" x="1627188" y="6626225"/>
          <p14:tracePt t="109018" x="1666875" y="6602413"/>
          <p14:tracePt t="109027" x="1698625" y="6578600"/>
          <p14:tracePt t="109034" x="1730375" y="6554788"/>
          <p14:tracePt t="109043" x="1746250" y="6515100"/>
          <p14:tracePt t="109051" x="1770063" y="6467475"/>
          <p14:tracePt t="109060" x="1778000" y="6411913"/>
          <p14:tracePt t="109068" x="1785938" y="6356350"/>
          <p14:tracePt t="109076" x="1785938" y="6315075"/>
          <p14:tracePt t="109083" x="1770063" y="6251575"/>
          <p14:tracePt t="109091" x="1746250" y="6196013"/>
          <p14:tracePt t="109099" x="1722438" y="6148388"/>
          <p14:tracePt t="109109" x="1706563" y="6116638"/>
          <p14:tracePt t="109116" x="1666875" y="6061075"/>
          <p14:tracePt t="109124" x="1635125" y="6013450"/>
          <p14:tracePt t="109131" x="1595438" y="5964238"/>
          <p14:tracePt t="109140" x="1562100" y="5916613"/>
          <p14:tracePt t="109148" x="1530350" y="5876925"/>
          <p14:tracePt t="109156" x="1498600" y="5845175"/>
          <p14:tracePt t="109165" x="1466850" y="5813425"/>
          <p14:tracePt t="109172" x="1427163" y="5773738"/>
          <p14:tracePt t="109180" x="1403350" y="5749925"/>
          <p14:tracePt t="109189" x="1363663" y="5718175"/>
          <p14:tracePt t="109196" x="1347788" y="5702300"/>
          <p14:tracePt t="109204" x="1316038" y="5678488"/>
          <p14:tracePt t="109212" x="1292225" y="5662613"/>
          <p14:tracePt t="109219" x="1268413" y="5645150"/>
          <p14:tracePt t="109228" x="1236663" y="5629275"/>
          <p14:tracePt t="109235" x="1220788" y="5621338"/>
          <p14:tracePt t="109244" x="1195388" y="5613400"/>
          <p14:tracePt t="109251" x="1163638" y="5597525"/>
          <p14:tracePt t="109259" x="1147763" y="5589588"/>
          <p14:tracePt t="109266" x="1116013" y="5581650"/>
          <p14:tracePt t="109276" x="1092200" y="5573713"/>
          <p14:tracePt t="109284" x="1060450" y="5557838"/>
          <p14:tracePt t="109293" x="1044575" y="5549900"/>
          <p14:tracePt t="109299" x="1012825" y="5541963"/>
          <p14:tracePt t="109308" x="981075" y="5534025"/>
          <p14:tracePt t="109315" x="941388" y="5518150"/>
          <p14:tracePt t="109323" x="901700" y="5518150"/>
          <p14:tracePt t="109332" x="868363" y="5510213"/>
          <p14:tracePt t="109341" x="844550" y="5502275"/>
          <p14:tracePt t="109348" x="812800" y="5502275"/>
          <p14:tracePt t="109355" x="781050" y="5494338"/>
          <p14:tracePt t="109365" x="757238" y="5494338"/>
          <p14:tracePt t="109371" x="741363" y="5494338"/>
          <p14:tracePt t="109380" x="709613" y="5494338"/>
          <p14:tracePt t="109388" x="693738" y="5494338"/>
          <p14:tracePt t="109396" x="661988" y="5510213"/>
          <p14:tracePt t="109404" x="630238" y="5518150"/>
          <p14:tracePt t="109411" x="598488" y="5526088"/>
          <p14:tracePt t="109420" x="574675" y="5541963"/>
          <p14:tracePt t="109427" x="542925" y="5557838"/>
          <p14:tracePt t="109434" x="517525" y="5573713"/>
          <p14:tracePt t="109443" x="493713" y="5589588"/>
          <p14:tracePt t="109452" x="461963" y="5613400"/>
          <p14:tracePt t="109460" x="438150" y="5637213"/>
          <p14:tracePt t="109468" x="406400" y="5670550"/>
          <p14:tracePt t="109476" x="390525" y="5694363"/>
          <p14:tracePt t="109483" x="374650" y="5718175"/>
          <p14:tracePt t="109491" x="350838" y="5741988"/>
          <p14:tracePt t="109499" x="334963" y="5773738"/>
          <p14:tracePt t="109507" x="319088" y="5805488"/>
          <p14:tracePt t="109516" x="311150" y="5837238"/>
          <p14:tracePt t="109524" x="295275" y="5861050"/>
          <p14:tracePt t="109531" x="287338" y="5884863"/>
          <p14:tracePt t="109539" x="279400" y="5908675"/>
          <p14:tracePt t="109547" x="271463" y="5932488"/>
          <p14:tracePt t="109554" x="271463" y="5948363"/>
          <p14:tracePt t="109564" x="263525" y="5980113"/>
          <p14:tracePt t="109572" x="255588" y="5995988"/>
          <p14:tracePt t="109580" x="255588" y="6029325"/>
          <p14:tracePt t="109588" x="255588" y="6053138"/>
          <p14:tracePt t="109596" x="263525" y="6076950"/>
          <p14:tracePt t="109603" x="263525" y="6108700"/>
          <p14:tracePt t="109612" x="279400" y="6156325"/>
          <p14:tracePt t="109620" x="287338" y="6180138"/>
          <p14:tracePt t="109628" x="303213" y="6211888"/>
          <p14:tracePt t="109636" x="319088" y="6243638"/>
          <p14:tracePt t="109644" x="342900" y="6291263"/>
          <p14:tracePt t="109651" x="358775" y="6307138"/>
          <p14:tracePt t="109659" x="382588" y="6338888"/>
          <p14:tracePt t="109667" x="398463" y="6372225"/>
          <p14:tracePt t="109676" x="422275" y="6403975"/>
          <p14:tracePt t="109684" x="430213" y="6419850"/>
          <p14:tracePt t="109693" x="446088" y="6443663"/>
          <p14:tracePt t="109700" x="461963" y="6459538"/>
          <p14:tracePt t="109708" x="477838" y="6475413"/>
          <p14:tracePt t="109715" x="477838" y="6483350"/>
          <p14:tracePt t="109724" x="493713" y="6491288"/>
          <p14:tracePt t="109731" x="501650" y="6507163"/>
          <p14:tracePt t="109740" x="509588" y="6515100"/>
          <p14:tracePt t="109747" x="517525" y="6523038"/>
          <p14:tracePt t="109756" x="527050" y="6538913"/>
          <p14:tracePt t="109764" x="534988" y="6546850"/>
          <p14:tracePt t="109770" x="542925" y="6562725"/>
          <p14:tracePt t="109779" x="558800" y="6578600"/>
          <p14:tracePt t="109787" x="574675" y="6594475"/>
          <p14:tracePt t="109796" x="582613" y="6602413"/>
          <p14:tracePt t="109804" x="598488" y="6618288"/>
          <p14:tracePt t="109811" x="606425" y="6626225"/>
          <p14:tracePt t="109820" x="622300" y="6642100"/>
          <p14:tracePt t="109827" x="630238" y="6650038"/>
          <p14:tracePt t="109835" x="646113" y="6657975"/>
          <p14:tracePt t="109842" x="669925" y="6673850"/>
          <p14:tracePt t="109851" x="693738" y="6681788"/>
          <p14:tracePt t="109860" x="717550" y="6699250"/>
          <p14:tracePt t="109868" x="741363" y="6707188"/>
          <p14:tracePt t="109876" x="773113" y="6715125"/>
          <p14:tracePt t="109884" x="796925" y="6723063"/>
          <p14:tracePt t="109893" x="820738" y="6731000"/>
          <p14:tracePt t="109900" x="860425" y="6731000"/>
          <p14:tracePt t="109908" x="901700" y="6731000"/>
          <p14:tracePt t="109916" x="949325" y="6731000"/>
          <p14:tracePt t="109924" x="989013" y="6731000"/>
          <p14:tracePt t="109931" x="1036638" y="6731000"/>
          <p14:tracePt t="109940" x="1076325" y="6723063"/>
          <p14:tracePt t="109946" x="1123950" y="6715125"/>
          <p14:tracePt t="109955" x="1163638" y="6699250"/>
          <p14:tracePt t="109964" x="1203325" y="6673850"/>
          <p14:tracePt t="109973" x="1236663" y="6657975"/>
          <p14:tracePt t="109979" x="1268413" y="6634163"/>
          <p14:tracePt t="109987" x="1292225" y="6618288"/>
          <p14:tracePt t="109995" x="1316038" y="6586538"/>
          <p14:tracePt t="110007" x="1339850" y="6554788"/>
          <p14:tracePt t="110011" x="1363663" y="6523038"/>
          <p14:tracePt t="110019" x="1387475" y="6491288"/>
          <p14:tracePt t="110028" x="1411288" y="6451600"/>
          <p14:tracePt t="110035" x="1427163" y="6403975"/>
          <p14:tracePt t="110044" x="1443038" y="6364288"/>
          <p14:tracePt t="110051" x="1458913" y="6323013"/>
          <p14:tracePt t="110059" x="1466850" y="6291263"/>
          <p14:tracePt t="110068" x="1474788" y="6243638"/>
          <p14:tracePt t="110076" x="1474788" y="6188075"/>
          <p14:tracePt t="110084" x="1474788" y="6140450"/>
          <p14:tracePt t="110092" x="1474788" y="6108700"/>
          <p14:tracePt t="110100" x="1450975" y="6053138"/>
          <p14:tracePt t="110108" x="1435100" y="6005513"/>
          <p14:tracePt t="110115" x="1411288" y="5956300"/>
          <p14:tracePt t="110124" x="1379538" y="5908675"/>
          <p14:tracePt t="110132" x="1355725" y="5868988"/>
          <p14:tracePt t="110140" x="1339850" y="5845175"/>
          <p14:tracePt t="110147" x="1316038" y="5813425"/>
          <p14:tracePt t="110156" x="1292225" y="5781675"/>
          <p14:tracePt t="110165" x="1268413" y="5749925"/>
          <p14:tracePt t="110171" x="1236663" y="5718175"/>
          <p14:tracePt t="110179" x="1203325" y="5702300"/>
          <p14:tracePt t="110188" x="1171575" y="5670550"/>
          <p14:tracePt t="110195" x="1139825" y="5645150"/>
          <p14:tracePt t="110203" x="1108075" y="5629275"/>
          <p14:tracePt t="110212" x="1068388" y="5605463"/>
          <p14:tracePt t="110220" x="1044575" y="5589588"/>
          <p14:tracePt t="110227" x="1012825" y="5581650"/>
          <p14:tracePt t="110235" x="965200" y="5557838"/>
          <p14:tracePt t="110244" x="933450" y="5557838"/>
          <p14:tracePt t="110252" x="901700" y="5549900"/>
          <p14:tracePt t="110260" x="860425" y="5549900"/>
          <p14:tracePt t="110269" x="828675" y="5549900"/>
          <p14:tracePt t="110276" x="781050" y="5549900"/>
          <p14:tracePt t="110286" x="749300" y="5549900"/>
          <p14:tracePt t="110300" x="701675" y="5549900"/>
          <p14:tracePt t="110307" x="646113" y="5557838"/>
          <p14:tracePt t="110316" x="598488" y="5573713"/>
          <p14:tracePt t="110324" x="566738" y="5589588"/>
          <p14:tracePt t="110332" x="534988" y="5605463"/>
          <p14:tracePt t="110340" x="485775" y="5637213"/>
          <p14:tracePt t="110348" x="454025" y="5662613"/>
          <p14:tracePt t="110355" x="414338" y="5694363"/>
          <p14:tracePt t="110364" x="382588" y="5726113"/>
          <p14:tracePt t="110373" x="350838" y="5757863"/>
          <p14:tracePt t="110380" x="334963" y="5781675"/>
          <p14:tracePt t="110388" x="303213" y="5821363"/>
          <p14:tracePt t="110395" x="295275" y="5845175"/>
          <p14:tracePt t="110403" x="287338" y="5868988"/>
          <p14:tracePt t="110411" x="279400" y="5900738"/>
          <p14:tracePt t="110420" x="271463" y="5932488"/>
          <p14:tracePt t="110428" x="271463" y="5972175"/>
          <p14:tracePt t="110435" x="271463" y="5995988"/>
          <p14:tracePt t="110445" x="271463" y="6037263"/>
          <p14:tracePt t="110453" x="279400" y="6069013"/>
          <p14:tracePt t="110460" x="279400" y="6100763"/>
          <p14:tracePt t="110468" x="287338" y="6132513"/>
          <p14:tracePt t="110475" x="287338" y="6172200"/>
          <p14:tracePt t="110483" x="287338" y="6203950"/>
          <p14:tracePt t="110491" x="295275" y="6243638"/>
          <p14:tracePt t="110499" x="295275" y="6275388"/>
          <p14:tracePt t="110508" x="303213" y="6315075"/>
          <p14:tracePt t="110515" x="303213" y="6356350"/>
          <p14:tracePt t="110524" x="311150" y="6396038"/>
          <p14:tracePt t="110532" x="327025" y="6443663"/>
          <p14:tracePt t="110540" x="334963" y="6467475"/>
          <p14:tracePt t="110548" x="350838" y="6507163"/>
          <p14:tracePt t="110556" x="374650" y="6523038"/>
          <p14:tracePt t="110564" x="390525" y="6546850"/>
          <p14:tracePt t="110570" x="414338" y="6570663"/>
          <p14:tracePt t="110579" x="446088" y="6586538"/>
          <p14:tracePt t="110588" x="477838" y="6610350"/>
          <p14:tracePt t="110596" x="509588" y="6626225"/>
          <p14:tracePt t="110604" x="550863" y="6634163"/>
          <p14:tracePt t="110612" x="574675" y="6642100"/>
          <p14:tracePt t="110620" x="614363" y="6657975"/>
          <p14:tracePt t="110628" x="654050" y="6665913"/>
          <p14:tracePt t="110635" x="693738" y="6673850"/>
          <p14:tracePt t="110644" x="733425" y="6681788"/>
          <p14:tracePt t="110652" x="781050" y="6691313"/>
          <p14:tracePt t="110660" x="812800" y="6691313"/>
          <p14:tracePt t="110668" x="852488" y="6699250"/>
          <p14:tracePt t="110676" x="901700" y="6699250"/>
          <p14:tracePt t="110684" x="933450" y="6707188"/>
          <p14:tracePt t="110692" x="981075" y="6707188"/>
          <p14:tracePt t="110700" x="1012825" y="6707188"/>
          <p14:tracePt t="110708" x="1060450" y="6699250"/>
          <p14:tracePt t="110716" x="1108075" y="6691313"/>
          <p14:tracePt t="110725" x="1155700" y="6673850"/>
          <p14:tracePt t="110732" x="1203325" y="6657975"/>
          <p14:tracePt t="110740" x="1252538" y="6634163"/>
          <p14:tracePt t="110746" x="1292225" y="6618288"/>
          <p14:tracePt t="110755" x="1339850" y="6586538"/>
          <p14:tracePt t="110764" x="1387475" y="6562725"/>
          <p14:tracePt t="110772" x="1443038" y="6523038"/>
          <p14:tracePt t="110780" x="1482725" y="6499225"/>
          <p14:tracePt t="110787" x="1514475" y="6467475"/>
          <p14:tracePt t="110796" x="1538288" y="6435725"/>
          <p14:tracePt t="110803" x="1562100" y="6396038"/>
          <p14:tracePt t="110810" x="1579563" y="6356350"/>
          <p14:tracePt t="110820" x="1595438" y="6315075"/>
          <p14:tracePt t="110828" x="1603375" y="6267450"/>
          <p14:tracePt t="110836" x="1603375" y="6235700"/>
          <p14:tracePt t="110844" x="1603375" y="6188075"/>
          <p14:tracePt t="110852" x="1603375" y="6140450"/>
          <p14:tracePt t="110859" x="1587500" y="6084888"/>
          <p14:tracePt t="110867" x="1571625" y="6029325"/>
          <p14:tracePt t="110875" x="1562100" y="5972175"/>
          <p14:tracePt t="110884" x="1538288" y="5924550"/>
          <p14:tracePt t="110892" x="1522413" y="5884863"/>
          <p14:tracePt t="110900" x="1506538" y="5853113"/>
          <p14:tracePt t="110909" x="1482725" y="5813425"/>
          <p14:tracePt t="110914" x="1458913" y="5773738"/>
          <p14:tracePt t="110923" x="1427163" y="5741988"/>
          <p14:tracePt t="110932" x="1403350" y="5718175"/>
          <p14:tracePt t="110940" x="1371600" y="5686425"/>
          <p14:tracePt t="110948" x="1347788" y="5662613"/>
          <p14:tracePt t="110956" x="1316038" y="5637213"/>
          <p14:tracePt t="110964" x="1284288" y="5613400"/>
          <p14:tracePt t="110972" x="1260475" y="5597525"/>
          <p14:tracePt t="110980" x="1228725" y="5581650"/>
          <p14:tracePt t="110987" x="1203325" y="5565775"/>
          <p14:tracePt t="110996" x="1171575" y="5549900"/>
          <p14:tracePt t="111006" x="1139825" y="5534025"/>
          <p14:tracePt t="111012" x="1108075" y="5518150"/>
          <p14:tracePt t="111019" x="1084263" y="5510213"/>
          <p14:tracePt t="111028" x="1052513" y="5502275"/>
          <p14:tracePt t="111035" x="1028700" y="5494338"/>
          <p14:tracePt t="111044" x="996950" y="5486400"/>
          <p14:tracePt t="111051" x="965200" y="5486400"/>
          <p14:tracePt t="111059" x="933450" y="5486400"/>
          <p14:tracePt t="111067" x="901700" y="5478463"/>
          <p14:tracePt t="111076" x="860425" y="5478463"/>
          <p14:tracePt t="111084" x="828675" y="5478463"/>
          <p14:tracePt t="111091" x="796925" y="5478463"/>
          <p14:tracePt t="111099" x="773113" y="5486400"/>
          <p14:tracePt t="111108" x="749300" y="5494338"/>
          <p14:tracePt t="111116" x="717550" y="5510213"/>
          <p14:tracePt t="111123" x="677863" y="5526088"/>
          <p14:tracePt t="111132" x="646113" y="5541963"/>
          <p14:tracePt t="111140" x="614363" y="5565775"/>
          <p14:tracePt t="111146" x="590550" y="5581650"/>
          <p14:tracePt t="111156" x="558800" y="5605463"/>
          <p14:tracePt t="111164" x="534988" y="5629275"/>
          <p14:tracePt t="111172" x="509588" y="5662613"/>
          <p14:tracePt t="111180" x="493713" y="5678488"/>
          <p14:tracePt t="111188" x="469900" y="5710238"/>
          <p14:tracePt t="111197" x="446088" y="5741988"/>
          <p14:tracePt t="111204" x="430213" y="5773738"/>
          <p14:tracePt t="111212" x="414338" y="5797550"/>
          <p14:tracePt t="111220" x="398463" y="5829300"/>
          <p14:tracePt t="111228" x="390525" y="5853113"/>
          <p14:tracePt t="111236" x="366713" y="5892800"/>
          <p14:tracePt t="111243" x="350838" y="5924550"/>
          <p14:tracePt t="111252" x="342900" y="5956300"/>
          <p14:tracePt t="111259" x="327025" y="5995988"/>
          <p14:tracePt t="111266" x="319088" y="6021388"/>
          <p14:tracePt t="111276" x="319088" y="6053138"/>
          <p14:tracePt t="111284" x="319088" y="6069013"/>
          <p14:tracePt t="111292" x="319088" y="6100763"/>
          <p14:tracePt t="111300" x="327025" y="6132513"/>
          <p14:tracePt t="111308" x="334963" y="6148388"/>
          <p14:tracePt t="111316" x="342900" y="6172200"/>
          <p14:tracePt t="111325" x="358775" y="6188075"/>
          <p14:tracePt t="111332" x="374650" y="6211888"/>
          <p14:tracePt t="111340" x="390525" y="6227763"/>
          <p14:tracePt t="111348" x="406400" y="6243638"/>
          <p14:tracePt t="111356" x="422275" y="6259513"/>
          <p14:tracePt t="111364" x="446088" y="6275388"/>
          <p14:tracePt t="111371" x="469900" y="6291263"/>
          <p14:tracePt t="111379" x="501650" y="6307138"/>
          <p14:tracePt t="111388" x="517525" y="6315075"/>
          <p14:tracePt t="111396" x="550863" y="6330950"/>
          <p14:tracePt t="111404" x="566738" y="6348413"/>
          <p14:tracePt t="111413" x="582613" y="6356350"/>
          <p14:tracePt t="111419" x="590550" y="6364288"/>
          <p14:tracePt t="111428" x="606425" y="6380163"/>
          <p14:tracePt t="111435" x="614363" y="6388100"/>
          <p14:tracePt t="111444" x="622300" y="6396038"/>
          <p14:tracePt t="111451" x="630238" y="6396038"/>
          <p14:tracePt t="111460" x="646113" y="6403975"/>
          <p14:tracePt t="111468" x="654050" y="6411913"/>
          <p14:tracePt t="111476" x="661988" y="6411913"/>
          <p14:tracePt t="111484" x="669925" y="6411913"/>
          <p14:tracePt t="111491" x="677863" y="6419850"/>
          <p14:tracePt t="111500" x="685800" y="6419850"/>
          <p14:tracePt t="111516" x="701675" y="6427788"/>
          <p14:tracePt t="111525" x="717550" y="6427788"/>
          <p14:tracePt t="111540" x="733425" y="6427788"/>
          <p14:tracePt t="111546" x="741363" y="6427788"/>
          <p14:tracePt t="111556" x="757238" y="6427788"/>
          <p14:tracePt t="111563" x="773113" y="6427788"/>
          <p14:tracePt t="111573" x="804863" y="6435725"/>
          <p14:tracePt t="111581" x="820738" y="6435725"/>
          <p14:tracePt t="111589" x="844550" y="6435725"/>
          <p14:tracePt t="111596" x="868363" y="6435725"/>
          <p14:tracePt t="111604" x="885825" y="6435725"/>
          <p14:tracePt t="111612" x="901700" y="6435725"/>
          <p14:tracePt t="111619" x="925513" y="6435725"/>
          <p14:tracePt t="111628" x="949325" y="6435725"/>
          <p14:tracePt t="111636" x="973138" y="6427788"/>
          <p14:tracePt t="111644" x="996950" y="6427788"/>
          <p14:tracePt t="111652" x="1028700" y="6419850"/>
          <p14:tracePt t="111659" x="1044575" y="6419850"/>
          <p14:tracePt t="111667" x="1060450" y="6411913"/>
          <p14:tracePt t="111676" x="1092200" y="6403975"/>
          <p14:tracePt t="111684" x="1108075" y="6396038"/>
          <p14:tracePt t="111691" x="1123950" y="6388100"/>
          <p14:tracePt t="111700" x="1155700" y="6380163"/>
          <p14:tracePt t="111709" x="1171575" y="6364288"/>
          <p14:tracePt t="111716" x="1187450" y="6348413"/>
          <p14:tracePt t="111725" x="1211263" y="6330950"/>
          <p14:tracePt t="111731" x="1236663" y="6307138"/>
          <p14:tracePt t="111740" x="1268413" y="6275388"/>
          <p14:tracePt t="111748" x="1292225" y="6243638"/>
          <p14:tracePt t="111756" x="1308100" y="6219825"/>
          <p14:tracePt t="111763" x="1323975" y="6196013"/>
          <p14:tracePt t="111773" x="1339850" y="6156325"/>
          <p14:tracePt t="111780" x="1355725" y="6124575"/>
          <p14:tracePt t="111788" x="1371600" y="6100763"/>
          <p14:tracePt t="111795" x="1371600" y="6076950"/>
          <p14:tracePt t="111804" x="1379538" y="6037263"/>
          <p14:tracePt t="111811" x="1387475" y="6005513"/>
          <p14:tracePt t="111820" x="1387475" y="5972175"/>
          <p14:tracePt t="111828" x="1387475" y="5940425"/>
          <p14:tracePt t="111835" x="1379538" y="5916613"/>
          <p14:tracePt t="111844" x="1363663" y="5876925"/>
          <p14:tracePt t="111852" x="1347788" y="5845175"/>
          <p14:tracePt t="111860" x="1331913" y="5829300"/>
          <p14:tracePt t="111867" x="1308100" y="5797550"/>
          <p14:tracePt t="111877" x="1300163" y="5781675"/>
          <p14:tracePt t="111884" x="1276350" y="5765800"/>
          <p14:tracePt t="111892" x="1260475" y="5749925"/>
          <p14:tracePt t="111900" x="1244600" y="5734050"/>
          <p14:tracePt t="111908" x="1228725" y="5718175"/>
          <p14:tracePt t="111916" x="1203325" y="5702300"/>
          <p14:tracePt t="111925" x="1179513" y="5694363"/>
          <p14:tracePt t="111932" x="1171575" y="5686425"/>
          <p14:tracePt t="111940" x="1155700" y="5678488"/>
          <p14:tracePt t="111949" x="1139825" y="5670550"/>
          <p14:tracePt t="111957" x="1123950" y="5670550"/>
          <p14:tracePt t="111963" x="1100138" y="5670550"/>
          <p14:tracePt t="111973" x="1076325" y="5670550"/>
          <p14:tracePt t="111980" x="1044575" y="5662613"/>
          <p14:tracePt t="111988" x="1020763" y="5662613"/>
          <p14:tracePt t="111997" x="989013" y="5653088"/>
          <p14:tracePt t="112006" x="949325" y="5653088"/>
          <p14:tracePt t="112012" x="933450" y="5653088"/>
          <p14:tracePt t="112020" x="901700" y="5645150"/>
          <p14:tracePt t="112027" x="877888" y="5645150"/>
          <p14:tracePt t="112035" x="844550" y="5645150"/>
          <p14:tracePt t="112043" x="812800" y="5653088"/>
          <p14:tracePt t="112052" x="788988" y="5653088"/>
          <p14:tracePt t="112060" x="757238" y="5662613"/>
          <p14:tracePt t="112068" x="741363" y="5670550"/>
          <p14:tracePt t="112076" x="701675" y="5678488"/>
          <p14:tracePt t="112084" x="677863" y="5686425"/>
          <p14:tracePt t="112092" x="646113" y="5710238"/>
          <p14:tracePt t="112100" x="630238" y="5718175"/>
          <p14:tracePt t="112108" x="606425" y="5734050"/>
          <p14:tracePt t="112115" x="590550" y="5749925"/>
          <p14:tracePt t="112124" x="566738" y="5773738"/>
          <p14:tracePt t="112131" x="550863" y="5797550"/>
          <p14:tracePt t="112139" x="534988" y="5813425"/>
          <p14:tracePt t="112149" x="517525" y="5837238"/>
          <p14:tracePt t="112158" x="501650" y="5868988"/>
          <p14:tracePt t="112165" x="501650" y="5884863"/>
          <p14:tracePt t="112173" x="485775" y="5908675"/>
          <p14:tracePt t="112180" x="477838" y="5940425"/>
          <p14:tracePt t="112188" x="477838" y="5972175"/>
          <p14:tracePt t="112196" x="477838" y="6005513"/>
          <p14:tracePt t="112203" x="477838" y="6029325"/>
          <p14:tracePt t="112213" x="477838" y="6061075"/>
          <p14:tracePt t="112219" x="477838" y="6092825"/>
          <p14:tracePt t="112228" x="477838" y="6132513"/>
          <p14:tracePt t="112235" x="485775" y="6164263"/>
          <p14:tracePt t="112243" x="501650" y="6196013"/>
          <p14:tracePt t="112252" x="509588" y="6227763"/>
          <p14:tracePt t="112261" x="527050" y="6259513"/>
          <p14:tracePt t="112268" x="534988" y="6291263"/>
          <p14:tracePt t="112276" x="550863" y="6323013"/>
          <p14:tracePt t="112283" x="566738" y="6356350"/>
          <p14:tracePt t="112291" x="582613" y="6388100"/>
          <p14:tracePt t="112300" x="598488" y="6419850"/>
          <p14:tracePt t="112308" x="606425" y="6451600"/>
          <p14:tracePt t="112316" x="622300" y="6475413"/>
          <p14:tracePt t="112324" x="638175" y="6499225"/>
          <p14:tracePt t="112333" x="669925" y="6530975"/>
          <p14:tracePt t="112341" x="693738" y="6554788"/>
          <p14:tracePt t="112349" x="717550" y="6570663"/>
          <p14:tracePt t="112356" x="741363" y="6594475"/>
          <p14:tracePt t="112364" x="788988" y="6610350"/>
          <p14:tracePt t="112373" x="820738" y="6634163"/>
          <p14:tracePt t="112380" x="860425" y="6650038"/>
          <p14:tracePt t="112388" x="909638" y="6665913"/>
          <p14:tracePt t="112396" x="949325" y="6681788"/>
          <p14:tracePt t="112404" x="996950" y="6691313"/>
          <p14:tracePt t="112412" x="1052513" y="6707188"/>
          <p14:tracePt t="112420" x="1092200" y="6707188"/>
          <p14:tracePt t="112428" x="1139825" y="6715125"/>
          <p14:tracePt t="112436" x="1187450" y="6715125"/>
          <p14:tracePt t="112444" x="1220788" y="6715125"/>
          <p14:tracePt t="112452" x="1268413" y="6707188"/>
          <p14:tracePt t="112460" x="1308100" y="6691313"/>
          <p14:tracePt t="112468" x="1339850" y="6681788"/>
          <p14:tracePt t="112476" x="1371600" y="6650038"/>
          <p14:tracePt t="112484" x="1403350" y="6626225"/>
          <p14:tracePt t="112492" x="1427163" y="6602413"/>
          <p14:tracePt t="112500" x="1466850" y="6554788"/>
          <p14:tracePt t="112508" x="1482725" y="6523038"/>
          <p14:tracePt t="112515" x="1506538" y="6491288"/>
          <p14:tracePt t="112525" x="1522413" y="6443663"/>
          <p14:tracePt t="112531" x="1538288" y="6388100"/>
          <p14:tracePt t="112541" x="1538288" y="6356350"/>
          <p14:tracePt t="112549" x="1546225" y="6307138"/>
          <p14:tracePt t="112558" x="1546225" y="6259513"/>
          <p14:tracePt t="112564" x="1546225" y="6219825"/>
          <p14:tracePt t="112574" x="1538288" y="6180138"/>
          <p14:tracePt t="112580" x="1530350" y="6148388"/>
          <p14:tracePt t="112588" x="1506538" y="6100763"/>
          <p14:tracePt t="112596" x="1490663" y="6069013"/>
          <p14:tracePt t="112606" x="1466850" y="6021388"/>
          <p14:tracePt t="112613" x="1435100" y="5972175"/>
          <p14:tracePt t="112621" x="1395413" y="5924550"/>
          <p14:tracePt t="112629" x="1371600" y="5884863"/>
          <p14:tracePt t="112635" x="1331913" y="5837238"/>
          <p14:tracePt t="112644" x="1292225" y="5789613"/>
          <p14:tracePt t="112652" x="1236663" y="5741988"/>
          <p14:tracePt t="112668" x="1171575" y="5678488"/>
          <p14:tracePt t="112676" x="1147763" y="5662613"/>
          <p14:tracePt t="112684" x="1131888" y="5637213"/>
          <p14:tracePt t="112692" x="1108075" y="5613400"/>
          <p14:tracePt t="112700" x="1084263" y="5597525"/>
          <p14:tracePt t="112707" x="1076325" y="5581650"/>
          <p14:tracePt t="112716" x="1060450" y="5573713"/>
          <p14:tracePt t="112725" x="1052513" y="5565775"/>
          <p14:tracePt t="112731" x="1036638" y="5557838"/>
          <p14:tracePt t="112741" x="1012825" y="5549900"/>
          <p14:tracePt t="112748" x="981075" y="5541963"/>
          <p14:tracePt t="112756" x="957263" y="5534025"/>
          <p14:tracePt t="112764" x="925513" y="5526088"/>
          <p14:tracePt t="112773" x="893763" y="5526088"/>
          <p14:tracePt t="112780" x="844550" y="5526088"/>
          <p14:tracePt t="112788" x="804863" y="5541963"/>
          <p14:tracePt t="112797" x="757238" y="5549900"/>
          <p14:tracePt t="112804" x="725488" y="5557838"/>
          <p14:tracePt t="112812" x="685800" y="5565775"/>
          <p14:tracePt t="112820" x="638175" y="5581650"/>
          <p14:tracePt t="112828" x="598488" y="5605463"/>
          <p14:tracePt t="112836" x="550863" y="5621338"/>
          <p14:tracePt t="112843" x="517525" y="5653088"/>
          <p14:tracePt t="112852" x="485775" y="5670550"/>
          <p14:tracePt t="112860" x="461963" y="5694363"/>
          <p14:tracePt t="112869" x="446088" y="5710238"/>
          <p14:tracePt t="112876" x="422275" y="5741988"/>
          <p14:tracePt t="112884" x="414338" y="5757863"/>
          <p14:tracePt t="112892" x="406400" y="5773738"/>
          <p14:tracePt t="112900" x="398463" y="5797550"/>
          <p14:tracePt t="112908" x="382588" y="5821363"/>
          <p14:tracePt t="112915" x="382588" y="5845175"/>
          <p14:tracePt t="112925" x="382588" y="5876925"/>
          <p14:tracePt t="112931" x="374650" y="5908675"/>
          <p14:tracePt t="112941" x="366713" y="5948363"/>
          <p14:tracePt t="112948" x="358775" y="5980113"/>
          <p14:tracePt t="112956" x="358775" y="6013450"/>
          <p14:tracePt t="112964" x="358775" y="6045200"/>
          <p14:tracePt t="112972" x="358775" y="6076950"/>
          <p14:tracePt t="112980" x="350838" y="6116638"/>
          <p14:tracePt t="112988" x="350838" y="6156325"/>
          <p14:tracePt t="112996" x="350838" y="6196013"/>
          <p14:tracePt t="113006" x="350838" y="6227763"/>
          <p14:tracePt t="113012" x="358775" y="6275388"/>
          <p14:tracePt t="113019" x="366713" y="6299200"/>
          <p14:tracePt t="113028" x="390525" y="6330950"/>
          <p14:tracePt t="113037" x="398463" y="6356350"/>
          <p14:tracePt t="113044" x="422275" y="6388100"/>
          <p14:tracePt t="113052" x="438150" y="6411913"/>
          <p14:tracePt t="113060" x="454025" y="6427788"/>
          <p14:tracePt t="113068" x="469900" y="6451600"/>
          <p14:tracePt t="113077" x="493713" y="6475413"/>
          <p14:tracePt t="113085" x="509588" y="6491288"/>
          <p14:tracePt t="113093" x="534988" y="6515100"/>
          <p14:tracePt t="113100" x="550863" y="6523038"/>
          <p14:tracePt t="113108" x="566738" y="6538913"/>
          <p14:tracePt t="113115" x="590550" y="6554788"/>
          <p14:tracePt t="113124" x="606425" y="6562725"/>
          <p14:tracePt t="113132" x="622300" y="6570663"/>
          <p14:tracePt t="113141" x="646113" y="6578600"/>
          <p14:tracePt t="113148" x="661988" y="6586538"/>
          <p14:tracePt t="113156" x="693738" y="6594475"/>
          <p14:tracePt t="113164" x="725488" y="6594475"/>
          <p14:tracePt t="113172" x="749300" y="6602413"/>
          <p14:tracePt t="113180" x="788988" y="6602413"/>
          <p14:tracePt t="113188" x="828675" y="6610350"/>
          <p14:tracePt t="113196" x="868363" y="6610350"/>
          <p14:tracePt t="113204" x="917575" y="6610350"/>
          <p14:tracePt t="113212" x="981075" y="6610350"/>
          <p14:tracePt t="113220" x="1028700" y="6602413"/>
          <p14:tracePt t="113228" x="1076325" y="6594475"/>
          <p14:tracePt t="113236" x="1116013" y="6586538"/>
          <p14:tracePt t="113244" x="1163638" y="6570663"/>
          <p14:tracePt t="113252" x="1203325" y="6554788"/>
          <p14:tracePt t="113260" x="1252538" y="6538913"/>
          <p14:tracePt t="113267" x="1284288" y="6515100"/>
          <p14:tracePt t="113276" x="1323975" y="6483350"/>
          <p14:tracePt t="113283" x="1347788" y="6459538"/>
          <p14:tracePt t="113293" x="1355725" y="6435725"/>
          <p14:tracePt t="113301" x="1379538" y="6396038"/>
          <p14:tracePt t="113308" x="1387475" y="6364288"/>
          <p14:tracePt t="113317" x="1387475" y="6330950"/>
          <p14:tracePt t="113324" x="1387475" y="6299200"/>
          <p14:tracePt t="113332" x="1387475" y="6267450"/>
          <p14:tracePt t="113340" x="1387475" y="6243638"/>
          <p14:tracePt t="113348" x="1387475" y="6211888"/>
          <p14:tracePt t="113356" x="1371600" y="6180138"/>
          <p14:tracePt t="113364" x="1363663" y="6148388"/>
          <p14:tracePt t="113372" x="1347788" y="6124575"/>
          <p14:tracePt t="113380" x="1339850" y="6100763"/>
          <p14:tracePt t="113387" x="1323975" y="6069013"/>
          <p14:tracePt t="113396" x="1300163" y="6037263"/>
          <p14:tracePt t="113405" x="1276350" y="6005513"/>
          <p14:tracePt t="113413" x="1252538" y="5972175"/>
          <p14:tracePt t="113422" x="1236663" y="5948363"/>
          <p14:tracePt t="113429" x="1220788" y="5932488"/>
          <p14:tracePt t="113437" x="1203325" y="5908675"/>
          <p14:tracePt t="113444" x="1171575" y="5884863"/>
          <p14:tracePt t="113452" x="1163638" y="5868988"/>
          <p14:tracePt t="113460" x="1139825" y="5853113"/>
          <p14:tracePt t="113468" x="1123950" y="5837238"/>
          <p14:tracePt t="113475" x="1108075" y="5821363"/>
          <p14:tracePt t="113484" x="1092200" y="5813425"/>
          <p14:tracePt t="113492" x="1076325" y="5797550"/>
          <p14:tracePt t="113500" x="1052513" y="5781675"/>
          <p14:tracePt t="113507" x="1036638" y="5773738"/>
          <p14:tracePt t="113515" x="1020763" y="5765800"/>
          <p14:tracePt t="113524" x="1004888" y="5749925"/>
          <p14:tracePt t="113532" x="989013" y="5741988"/>
          <p14:tracePt t="113541" x="973138" y="5741988"/>
          <p14:tracePt t="113548" x="957263" y="5726113"/>
          <p14:tracePt t="113556" x="941388" y="5718175"/>
          <p14:tracePt t="113563" x="917575" y="5710238"/>
          <p14:tracePt t="113573" x="893763" y="5710238"/>
          <p14:tracePt t="113579" x="877888" y="5702300"/>
          <p14:tracePt t="113588" x="852488" y="5694363"/>
          <p14:tracePt t="113597" x="828675" y="5694363"/>
          <p14:tracePt t="113604" x="804863" y="5694363"/>
          <p14:tracePt t="113612" x="773113" y="5702300"/>
          <p14:tracePt t="113620" x="749300" y="5710238"/>
          <p14:tracePt t="113628" x="709613" y="5718175"/>
          <p14:tracePt t="113636" x="685800" y="5734050"/>
          <p14:tracePt t="113644" x="654050" y="5757863"/>
          <p14:tracePt t="113651" x="622300" y="5773738"/>
          <p14:tracePt t="113659" x="590550" y="5805488"/>
          <p14:tracePt t="113668" x="574675" y="5821363"/>
          <p14:tracePt t="113675" x="550863" y="5845175"/>
          <p14:tracePt t="113684" x="527050" y="5876925"/>
          <p14:tracePt t="113692" x="517525" y="5900738"/>
          <p14:tracePt t="113700" x="509588" y="5932488"/>
          <p14:tracePt t="113708" x="509588" y="5948363"/>
          <p14:tracePt t="113716" x="501650" y="5980113"/>
          <p14:tracePt t="113724" x="501650" y="6013450"/>
          <p14:tracePt t="113732" x="509588" y="6037263"/>
          <p14:tracePt t="113740" x="527050" y="6069013"/>
          <p14:tracePt t="113748" x="542925" y="6092825"/>
          <p14:tracePt t="113757" x="558800" y="6116638"/>
          <p14:tracePt t="113763" x="590550" y="6148388"/>
          <p14:tracePt t="113772" x="614363" y="6180138"/>
          <p14:tracePt t="113780" x="646113" y="6196013"/>
          <p14:tracePt t="113789" x="669925" y="6219825"/>
          <p14:tracePt t="113796" x="701675" y="6235700"/>
          <p14:tracePt t="113804" x="725488" y="6251575"/>
          <p14:tracePt t="113811" x="765175" y="6259513"/>
          <p14:tracePt t="113820" x="804863" y="6267450"/>
          <p14:tracePt t="113829" x="868363" y="6283325"/>
          <p14:tracePt t="113836" x="917575" y="6283325"/>
          <p14:tracePt t="113844" x="981075" y="6283325"/>
          <p14:tracePt t="113852" x="1044575" y="6283325"/>
          <p14:tracePt t="113860" x="1108075" y="6291263"/>
          <p14:tracePt t="113868" x="1179513" y="6291263"/>
          <p14:tracePt t="113876" x="1252538" y="6291263"/>
          <p14:tracePt t="113884" x="1323975" y="6283325"/>
          <p14:tracePt t="113891" x="1387475" y="6275388"/>
          <p14:tracePt t="113900" x="1443038" y="6259513"/>
          <p14:tracePt t="113908" x="1490663" y="6243638"/>
          <p14:tracePt t="113916" x="1530350" y="6219825"/>
          <p14:tracePt t="113925" x="1562100" y="6196013"/>
          <p14:tracePt t="113932" x="1595438" y="6164263"/>
          <p14:tracePt t="113940" x="1611313" y="6148388"/>
          <p14:tracePt t="113948" x="1619250" y="6116638"/>
          <p14:tracePt t="113956" x="1635125" y="6084888"/>
          <p14:tracePt t="113963" x="1643063" y="6061075"/>
          <p14:tracePt t="113973" x="1643063" y="6037263"/>
          <p14:tracePt t="113981" x="1643063" y="6005513"/>
          <p14:tracePt t="113989" x="1643063" y="5972175"/>
          <p14:tracePt t="113997" x="1643063" y="5932488"/>
          <p14:tracePt t="114005" x="1643063" y="5908675"/>
          <p14:tracePt t="114013" x="1643063" y="5876925"/>
          <p14:tracePt t="114021" x="1643063" y="5853113"/>
          <p14:tracePt t="114030" x="1643063" y="5821363"/>
          <p14:tracePt t="114037" x="1651000" y="5797550"/>
          <p14:tracePt t="114045" x="1658938" y="5773738"/>
          <p14:tracePt t="114052" x="1658938" y="5749925"/>
          <p14:tracePt t="114061" x="1674813" y="5718175"/>
          <p14:tracePt t="114067" x="1682750" y="5702300"/>
          <p14:tracePt t="114075" x="1690688" y="5686425"/>
          <p14:tracePt t="114084" x="1698625" y="5653088"/>
          <p14:tracePt t="114092" x="1706563" y="5637213"/>
          <p14:tracePt t="114100" x="1714500" y="5621338"/>
          <p14:tracePt t="114108" x="1730375" y="5597525"/>
          <p14:tracePt t="114115" x="1746250" y="5581650"/>
          <p14:tracePt t="114125" x="1770063" y="5549900"/>
          <p14:tracePt t="114132" x="1785938" y="5534025"/>
          <p14:tracePt t="114141" x="1817688" y="5510213"/>
          <p14:tracePt t="114147" x="1857375" y="5470525"/>
          <p14:tracePt t="114157" x="1912938" y="5430838"/>
          <p14:tracePt t="114165" x="1946275" y="5391150"/>
          <p14:tracePt t="114174" x="1978025" y="5359400"/>
          <p14:tracePt t="114181" x="2009775" y="5335588"/>
          <p14:tracePt t="114188" x="2033588" y="5302250"/>
          <p14:tracePt t="114196" x="2057400" y="5278438"/>
          <p14:tracePt t="114204" x="2089150" y="5246688"/>
          <p14:tracePt t="114212" x="2105025" y="5222875"/>
          <p14:tracePt t="114220" x="2112963" y="5207000"/>
          <p14:tracePt t="114228" x="2120900" y="5191125"/>
          <p14:tracePt t="114236" x="2136775" y="5175250"/>
          <p14:tracePt t="114244" x="2136775" y="5159375"/>
          <p14:tracePt t="114251" x="2144713" y="5151438"/>
          <p14:tracePt t="114260" x="2144713" y="5143500"/>
          <p14:tracePt t="114308" x="2152650" y="5135563"/>
          <p14:tracePt t="114324" x="2160588" y="5135563"/>
          <p14:tracePt t="114332" x="2168525" y="5143500"/>
          <p14:tracePt t="114340" x="2184400" y="5159375"/>
          <p14:tracePt t="114348" x="2208213" y="5175250"/>
          <p14:tracePt t="114357" x="2239963" y="5199063"/>
          <p14:tracePt t="114364" x="2281238" y="5214938"/>
          <p14:tracePt t="114372" x="2320925" y="5238750"/>
          <p14:tracePt t="114380" x="2368550" y="5262563"/>
          <p14:tracePt t="114388" x="2416175" y="5286375"/>
          <p14:tracePt t="114395" x="2471738" y="5302250"/>
          <p14:tracePt t="114404" x="2527300" y="5327650"/>
          <p14:tracePt t="114412" x="2598738" y="5351463"/>
          <p14:tracePt t="114420" x="2655888" y="5375275"/>
          <p14:tracePt t="114428" x="2727325" y="5399088"/>
          <p14:tracePt t="114435" x="2790825" y="5422900"/>
          <p14:tracePt t="114443" x="2854325" y="5446713"/>
          <p14:tracePt t="114452" x="2909888" y="5470525"/>
          <p14:tracePt t="114460" x="2949575" y="5494338"/>
          <p14:tracePt t="114469" x="3006725" y="5518150"/>
          <p14:tracePt t="114476" x="3038475" y="5541963"/>
          <p14:tracePt t="114483" x="3070225" y="5565775"/>
          <p14:tracePt t="114492" x="3101975" y="5589588"/>
          <p14:tracePt t="114500" x="3133725" y="5621338"/>
          <p14:tracePt t="114508" x="3157538" y="5645150"/>
          <p14:tracePt t="114516" x="3197225" y="5678488"/>
          <p14:tracePt t="114525" x="3221038" y="5710238"/>
          <p14:tracePt t="114533" x="3252788" y="5741988"/>
          <p14:tracePt t="114548" x="3284538" y="5781675"/>
          <p14:tracePt t="114557" x="3292475" y="5789613"/>
          <p14:tracePt t="114564" x="3300413" y="5805488"/>
          <p14:tracePt t="114573" x="3317875" y="5813425"/>
          <p14:tracePt t="114580" x="3325813" y="5829300"/>
          <p14:tracePt t="114589" x="3333750" y="5829300"/>
          <p14:tracePt t="114645" x="3317875" y="5837238"/>
          <p14:tracePt t="114651" x="3308350" y="5837238"/>
          <p14:tracePt t="114661" x="3284538" y="5837238"/>
          <p14:tracePt t="114668" x="3252788" y="5813425"/>
          <p14:tracePt t="114675" x="3213100" y="5781675"/>
          <p14:tracePt t="114685" x="3157538" y="5741988"/>
          <p14:tracePt t="114692" x="3094038" y="5694363"/>
          <p14:tracePt t="114701" x="3030538" y="5653088"/>
          <p14:tracePt t="114709" x="2949575" y="5589588"/>
          <p14:tracePt t="114717" x="2886075" y="5534025"/>
          <p14:tracePt t="114725" x="2806700" y="5478463"/>
          <p14:tracePt t="114733" x="2743200" y="5430838"/>
          <p14:tracePt t="114741" x="2687638" y="5391150"/>
          <p14:tracePt t="114749" x="2624138" y="5351463"/>
          <p14:tracePt t="114757" x="2574925" y="5327650"/>
          <p14:tracePt t="114764" x="2527300" y="5302250"/>
          <p14:tracePt t="114772" x="2487613" y="5286375"/>
          <p14:tracePt t="114781" x="2455863" y="5278438"/>
          <p14:tracePt t="114788" x="2447925" y="5278438"/>
          <p14:tracePt t="114797" x="2439988" y="5278438"/>
          <p14:tracePt t="114805" x="2424113" y="5278438"/>
          <p14:tracePt t="114821" x="2408238" y="5294313"/>
          <p14:tracePt t="114828" x="2392363" y="5310188"/>
          <p14:tracePt t="114836" x="2384425" y="5343525"/>
          <p14:tracePt t="114844" x="2384425" y="5383213"/>
          <p14:tracePt t="114851" x="2384425" y="5446713"/>
          <p14:tracePt t="114860" x="2384425" y="5510213"/>
          <p14:tracePt t="114868" x="2384425" y="5589588"/>
          <p14:tracePt t="114876" x="2400300" y="5686425"/>
          <p14:tracePt t="114883" x="2416175" y="5765800"/>
          <p14:tracePt t="114892" x="2439988" y="5845175"/>
          <p14:tracePt t="114900" x="2463800" y="5956300"/>
          <p14:tracePt t="114908" x="2503488" y="6053138"/>
          <p14:tracePt t="114917" x="2535238" y="6140450"/>
          <p14:tracePt t="114925" x="2574925" y="6219825"/>
          <p14:tracePt t="114933" x="2616200" y="6275388"/>
          <p14:tracePt t="114940" x="2655888" y="6338888"/>
          <p14:tracePt t="114948" x="2687638" y="6388100"/>
          <p14:tracePt t="114957" x="2719388" y="6419850"/>
          <p14:tracePt t="114963" x="2751138" y="6459538"/>
          <p14:tracePt t="114974" x="2782888" y="6491288"/>
          <p14:tracePt t="114980" x="2806700" y="6507163"/>
          <p14:tracePt t="114988" x="2814638" y="6523038"/>
          <p14:tracePt t="114995" x="2822575" y="6530975"/>
          <p14:tracePt t="115005" x="2830513" y="6530975"/>
          <p14:tracePt t="115060" x="2838450" y="6530975"/>
          <p14:tracePt t="115068" x="2846388" y="6530975"/>
          <p14:tracePt t="115076" x="2846388" y="6523038"/>
          <p14:tracePt t="115084" x="2854325" y="6507163"/>
          <p14:tracePt t="115093" x="2854325" y="6483350"/>
          <p14:tracePt t="115100" x="2854325" y="6459538"/>
          <p14:tracePt t="115109" x="2854325" y="6427788"/>
          <p14:tracePt t="115117" x="2846388" y="6403975"/>
          <p14:tracePt t="115125" x="2838450" y="6364288"/>
          <p14:tracePt t="115132" x="2822575" y="6338888"/>
          <p14:tracePt t="115141" x="2798763" y="6299200"/>
          <p14:tracePt t="115149" x="2790825" y="6291263"/>
          <p14:tracePt t="115158" x="2790825" y="6283325"/>
          <p14:tracePt t="115164" x="2782888" y="6275388"/>
          <p14:tracePt t="115318" x="2790825" y="6275388"/>
          <p14:tracePt t="115332" x="2798763" y="6275388"/>
          <p14:tracePt t="115420" x="2798763" y="6267450"/>
          <p14:tracePt t="115444" x="2790825" y="6259513"/>
          <p14:tracePt t="115452" x="2767013" y="6243638"/>
          <p14:tracePt t="115460" x="2751138" y="6227763"/>
          <p14:tracePt t="115468" x="2727325" y="6203950"/>
          <p14:tracePt t="115476" x="2703513" y="6180138"/>
          <p14:tracePt t="115484" x="2687638" y="6156325"/>
          <p14:tracePt t="115493" x="2671763" y="6116638"/>
          <p14:tracePt t="115502" x="2655888" y="6084888"/>
          <p14:tracePt t="115509" x="2640013" y="6029325"/>
          <p14:tracePt t="115516" x="2624138" y="5988050"/>
          <p14:tracePt t="115524" x="2606675" y="5940425"/>
          <p14:tracePt t="115534" x="2598738" y="5908675"/>
          <p14:tracePt t="115541" x="2590800" y="5876925"/>
          <p14:tracePt t="115549" x="2590800" y="5853113"/>
          <p14:tracePt t="115557" x="2582863" y="5821363"/>
          <p14:tracePt t="115564" x="2574925" y="5789613"/>
          <p14:tracePt t="115572" x="2574925" y="5773738"/>
          <p14:tracePt t="115580" x="2574925" y="5749925"/>
          <p14:tracePt t="115588" x="2574925" y="5741988"/>
          <p14:tracePt t="115597" x="2574925" y="5726113"/>
          <p14:tracePt t="115605" x="2574925" y="5718175"/>
          <p14:tracePt t="115796" x="2582863" y="5710238"/>
          <p14:tracePt t="115804" x="2582863" y="5678488"/>
          <p14:tracePt t="115811" x="2574925" y="5629275"/>
          <p14:tracePt t="115821" x="2559050" y="5597525"/>
          <p14:tracePt t="115828" x="2527300" y="5549900"/>
          <p14:tracePt t="115835" x="2495550" y="5502275"/>
          <p14:tracePt t="115845" x="2455863" y="5446713"/>
          <p14:tracePt t="115853" x="2424113" y="5399088"/>
          <p14:tracePt t="115861" x="2376488" y="5343525"/>
          <p14:tracePt t="115869" x="2344738" y="5302250"/>
          <p14:tracePt t="115877" x="2312988" y="5270500"/>
          <p14:tracePt t="115884" x="2297113" y="5246688"/>
          <p14:tracePt t="115893" x="2281238" y="5230813"/>
          <p14:tracePt t="115900" x="2273300" y="5214938"/>
          <p14:tracePt t="115989" x="2273300" y="5230813"/>
          <p14:tracePt t="115996" x="2273300" y="5254625"/>
          <p14:tracePt t="116005" x="2289175" y="5286375"/>
          <p14:tracePt t="116013" x="2305050" y="5327650"/>
          <p14:tracePt t="116022" x="2320925" y="5359400"/>
          <p14:tracePt t="116028" x="2344738" y="5407025"/>
          <p14:tracePt t="116038" x="2384425" y="5454650"/>
          <p14:tracePt t="116045" x="2416175" y="5502275"/>
          <p14:tracePt t="116053" x="2455863" y="5549900"/>
          <p14:tracePt t="116060" x="2479675" y="5581650"/>
          <p14:tracePt t="116069" x="2511425" y="5629275"/>
          <p14:tracePt t="116076" x="2535238" y="5653088"/>
          <p14:tracePt t="116083" x="2559050" y="5686425"/>
          <p14:tracePt t="116092" x="2566988" y="5694363"/>
          <p14:tracePt t="116099" x="2574925" y="5702300"/>
          <p14:tracePt t="116245" x="2582863" y="5710238"/>
          <p14:tracePt t="117453" x="2574925" y="5710238"/>
          <p14:tracePt t="117478" x="2566988" y="5710238"/>
          <p14:tracePt t="117565" x="2559050" y="5694363"/>
          <p14:tracePt t="117572" x="2535238" y="5645150"/>
          <p14:tracePt t="117579" x="2511425" y="5605463"/>
          <p14:tracePt t="117588" x="2495550" y="5557838"/>
          <p14:tracePt t="117597" x="2495550" y="5502275"/>
          <p14:tracePt t="117605" x="2527300" y="5430838"/>
          <p14:tracePt t="117612" x="2566988" y="5351463"/>
          <p14:tracePt t="117622" x="2632075" y="5270500"/>
          <p14:tracePt t="117629" x="2711450" y="5167313"/>
          <p14:tracePt t="117636" x="2782888" y="5056188"/>
          <p14:tracePt t="117643" x="2854325" y="4951413"/>
          <p14:tracePt t="117654" x="2941638" y="4840288"/>
          <p14:tracePt t="117660" x="3022600" y="4721225"/>
          <p14:tracePt t="117668" x="3094038" y="4600575"/>
          <p14:tracePt t="117677" x="3173413" y="4473575"/>
          <p14:tracePt t="117684" x="3244850" y="4346575"/>
          <p14:tracePt t="117692" x="3308350" y="4194175"/>
          <p14:tracePt t="117700" x="3365500" y="4059238"/>
          <p14:tracePt t="117709" x="3405188" y="3938588"/>
          <p14:tracePt t="117725" x="3460750" y="3787775"/>
          <p14:tracePt t="117733" x="3516313" y="3556000"/>
          <p14:tracePt t="117742" x="3548063" y="3421063"/>
          <p14:tracePt t="117748" x="3563938" y="3333750"/>
          <p14:tracePt t="117757" x="3587750" y="3228975"/>
          <p14:tracePt t="117765" x="3603625" y="3149600"/>
          <p14:tracePt t="117773" x="3619500" y="3086100"/>
          <p14:tracePt t="117780" x="3627438" y="3022600"/>
          <p14:tracePt t="117789" x="3643313" y="2974975"/>
          <p14:tracePt t="117797" x="3651250" y="2927350"/>
          <p14:tracePt t="117803" x="3668713" y="2886075"/>
          <p14:tracePt t="117812" x="3684588" y="2854325"/>
          <p14:tracePt t="117823" x="3692525" y="2814638"/>
          <p14:tracePt t="117829" x="3700463" y="2790825"/>
          <p14:tracePt t="117837" x="3708400" y="2774950"/>
          <p14:tracePt t="117844" x="3716338" y="2759075"/>
          <p14:tracePt t="117854" x="3716338" y="2743200"/>
          <p14:tracePt t="117860" x="3724275" y="2735263"/>
          <p14:tracePt t="117869" x="3732213" y="2719388"/>
          <p14:tracePt t="117877" x="3732213" y="2703513"/>
          <p14:tracePt t="117885" x="3740150" y="2695575"/>
          <p14:tracePt t="117893" x="3748088" y="2687638"/>
          <p14:tracePt t="117909" x="3748088" y="2679700"/>
          <p14:tracePt t="117916" x="3756025" y="2671763"/>
          <p14:tracePt t="117957" x="3756025" y="2663825"/>
          <p14:tracePt t="118366" x="3756025" y="2655888"/>
          <p14:tracePt t="118604" x="3763963" y="2640013"/>
          <p14:tracePt t="118612" x="3763963" y="2592388"/>
          <p14:tracePt t="118621" x="3771900" y="2535238"/>
          <p14:tracePt t="118629" x="3771900" y="2487613"/>
          <p14:tracePt t="118637" x="3771900" y="2455863"/>
          <p14:tracePt t="118645" x="3771900" y="2424113"/>
          <p14:tracePt t="118653" x="3763963" y="2376488"/>
          <p14:tracePt t="118660" x="3756025" y="2344738"/>
          <p14:tracePt t="118668" x="3732213" y="2312988"/>
          <p14:tracePt t="118677" x="3716338" y="2289175"/>
          <p14:tracePt t="118685" x="3700463" y="2273300"/>
          <p14:tracePt t="118693" x="3676650" y="2249488"/>
          <p14:tracePt t="118702" x="3651250" y="2233613"/>
          <p14:tracePt t="118709" x="3619500" y="2216150"/>
          <p14:tracePt t="118716" x="3595688" y="2208213"/>
          <p14:tracePt t="118724" x="3556000" y="2192338"/>
          <p14:tracePt t="118733" x="3508375" y="2184400"/>
          <p14:tracePt t="118741" x="3460750" y="2160588"/>
          <p14:tracePt t="118748" x="3413125" y="2144713"/>
          <p14:tracePt t="118757" x="3349625" y="2120900"/>
          <p14:tracePt t="118765" x="3300413" y="2097088"/>
          <p14:tracePt t="118773" x="3244850" y="2073275"/>
          <p14:tracePt t="118779" x="3189288" y="2049463"/>
          <p14:tracePt t="118789" x="3149600" y="2033588"/>
          <p14:tracePt t="118796" x="3094038" y="2017713"/>
          <p14:tracePt t="118805" x="3046413" y="2001838"/>
          <p14:tracePt t="118813" x="3006725" y="1993900"/>
          <p14:tracePt t="118823" x="2957513" y="1985963"/>
          <p14:tracePt t="118830" x="2925763" y="1985963"/>
          <p14:tracePt t="118838" x="2894013" y="1978025"/>
          <p14:tracePt t="118845" x="2854325" y="1970088"/>
          <p14:tracePt t="118853" x="2798763" y="1970088"/>
          <p14:tracePt t="118861" x="2751138" y="1962150"/>
          <p14:tracePt t="118869" x="2695575" y="1962150"/>
          <p14:tracePt t="118877" x="2655888" y="1962150"/>
          <p14:tracePt t="118885" x="2606675" y="1962150"/>
          <p14:tracePt t="118891" x="2559050" y="1954213"/>
          <p14:tracePt t="118901" x="2495550" y="1954213"/>
          <p14:tracePt t="118909" x="2439988" y="1954213"/>
          <p14:tracePt t="118916" x="2408238" y="1954213"/>
          <p14:tracePt t="118925" x="2360613" y="1954213"/>
          <p14:tracePt t="118933" x="2328863" y="1954213"/>
          <p14:tracePt t="118941" x="2297113" y="1954213"/>
          <p14:tracePt t="118949" x="2265363" y="1954213"/>
          <p14:tracePt t="118956" x="2224088" y="1954213"/>
          <p14:tracePt t="118964" x="2200275" y="1954213"/>
          <p14:tracePt t="118972" x="2176463" y="1954213"/>
          <p14:tracePt t="118981" x="2152650" y="1962150"/>
          <p14:tracePt t="118988" x="2128838" y="1970088"/>
          <p14:tracePt t="119003" x="2089150" y="1978025"/>
          <p14:tracePt t="119007" x="2065338" y="1978025"/>
          <p14:tracePt t="119012" x="2025650" y="1993900"/>
          <p14:tracePt t="119021" x="2009775" y="2001838"/>
          <p14:tracePt t="119028" x="1978025" y="2009775"/>
          <p14:tracePt t="119039" x="1938338" y="2017713"/>
          <p14:tracePt t="119044" x="1897063" y="2025650"/>
          <p14:tracePt t="119052" x="1865313" y="2033588"/>
          <p14:tracePt t="119061" x="1825625" y="2049463"/>
          <p14:tracePt t="119068" x="1801813" y="2049463"/>
          <p14:tracePt t="119076" x="1770063" y="2057400"/>
          <p14:tracePt t="119086" x="1738313" y="2065338"/>
          <p14:tracePt t="119093" x="1714500" y="2073275"/>
          <p14:tracePt t="119101" x="1690688" y="2073275"/>
          <p14:tracePt t="119109" x="1674813" y="2081213"/>
          <p14:tracePt t="119116" x="1658938" y="2081213"/>
          <p14:tracePt t="119124" x="1643063" y="2081213"/>
          <p14:tracePt t="119141" x="1627188" y="2081213"/>
          <p14:tracePt t="119956" x="1666875" y="2081213"/>
          <p14:tracePt t="119965" x="1706563" y="2081213"/>
          <p14:tracePt t="119972" x="1738313" y="2081213"/>
          <p14:tracePt t="119981" x="1778000" y="2073275"/>
          <p14:tracePt t="119989" x="1817688" y="2073275"/>
          <p14:tracePt t="119996" x="1873250" y="2065338"/>
          <p14:tracePt t="120005" x="1922463" y="2065338"/>
          <p14:tracePt t="120012" x="1978025" y="2057400"/>
          <p14:tracePt t="120021" x="2033588" y="2057400"/>
          <p14:tracePt t="120029" x="2081213" y="2057400"/>
          <p14:tracePt t="120036" x="2120900" y="2057400"/>
          <p14:tracePt t="120045" x="2168525" y="2057400"/>
          <p14:tracePt t="120053" x="2216150" y="2057400"/>
          <p14:tracePt t="120061" x="2255838" y="2057400"/>
          <p14:tracePt t="120069" x="2305050" y="2057400"/>
          <p14:tracePt t="120078" x="2352675" y="2057400"/>
          <p14:tracePt t="120086" x="2384425" y="2057400"/>
          <p14:tracePt t="120102" x="2471738" y="2057400"/>
          <p14:tracePt t="120109" x="2503488" y="2057400"/>
          <p14:tracePt t="120117" x="2551113" y="2057400"/>
          <p14:tracePt t="120126" x="2582863" y="2057400"/>
          <p14:tracePt t="120134" x="2616200" y="2049463"/>
          <p14:tracePt t="120142" x="2647950" y="2049463"/>
          <p14:tracePt t="120150" x="2671763" y="2049463"/>
          <p14:tracePt t="120157" x="2695575" y="2049463"/>
          <p14:tracePt t="120165" x="2711450" y="2049463"/>
          <p14:tracePt t="120173" x="2727325" y="2049463"/>
          <p14:tracePt t="120205" x="2735263" y="2049463"/>
          <p14:tracePt t="120222" x="2743200" y="2049463"/>
          <p14:tracePt t="120501" x="2759075" y="2049463"/>
          <p14:tracePt t="120509" x="2774950" y="2049463"/>
          <p14:tracePt t="120517" x="2790825" y="2049463"/>
          <p14:tracePt t="120524" x="2806700" y="2049463"/>
          <p14:tracePt t="120533" x="2814638" y="2049463"/>
          <p14:tracePt t="120541" x="2830513" y="2049463"/>
          <p14:tracePt t="120549" x="2854325" y="2049463"/>
          <p14:tracePt t="120555" x="2878138" y="2049463"/>
          <p14:tracePt t="120564" x="2894013" y="2049463"/>
          <p14:tracePt t="120573" x="2917825" y="2049463"/>
          <p14:tracePt t="120580" x="2933700" y="2049463"/>
          <p14:tracePt t="120589" x="2949575" y="2049463"/>
          <p14:tracePt t="120597" x="2967038" y="2049463"/>
          <p14:tracePt t="120605" x="2982913" y="2049463"/>
          <p14:tracePt t="120613" x="2990850" y="2049463"/>
          <p14:tracePt t="120621" x="2998788" y="2049463"/>
          <p14:tracePt t="120628" x="3006725" y="2049463"/>
          <p14:tracePt t="120653" x="3014663" y="2049463"/>
          <p14:tracePt t="120700" x="3022600" y="2049463"/>
          <p14:tracePt t="120709" x="3030538" y="2049463"/>
          <p14:tracePt t="120718" x="3038475" y="2049463"/>
          <p14:tracePt t="120725" x="3054350" y="2049463"/>
          <p14:tracePt t="120733" x="3062288" y="2049463"/>
          <p14:tracePt t="120740" x="3078163" y="2049463"/>
          <p14:tracePt t="120750" x="3101975" y="2049463"/>
          <p14:tracePt t="120766" x="3117850" y="2049463"/>
          <p14:tracePt t="120774" x="3125788" y="2049463"/>
          <p14:tracePt t="120789" x="3133725" y="2049463"/>
          <p14:tracePt t="120797" x="3149600" y="2049463"/>
          <p14:tracePt t="120805" x="3165475" y="2049463"/>
          <p14:tracePt t="120813" x="3173413" y="2049463"/>
          <p14:tracePt t="120821" x="3189288" y="2049463"/>
          <p14:tracePt t="120830" x="3205163" y="2049463"/>
          <p14:tracePt t="120838" x="3221038" y="2049463"/>
          <p14:tracePt t="120845" x="3236913" y="2049463"/>
          <p14:tracePt t="120853" x="3252788" y="2049463"/>
          <p14:tracePt t="120861" x="3268663" y="2049463"/>
          <p14:tracePt t="120869" x="3292475" y="2049463"/>
          <p14:tracePt t="120876" x="3308350" y="2049463"/>
          <p14:tracePt t="120885" x="3325813" y="2049463"/>
          <p14:tracePt t="120893" x="3357563" y="2057400"/>
          <p14:tracePt t="120901" x="3389313" y="2057400"/>
          <p14:tracePt t="120909" x="3421063" y="2057400"/>
          <p14:tracePt t="120916" x="3452813" y="2057400"/>
          <p14:tracePt t="120925" x="3484563" y="2065338"/>
          <p14:tracePt t="120933" x="3524250" y="2065338"/>
          <p14:tracePt t="120941" x="3556000" y="2065338"/>
          <p14:tracePt t="120949" x="3587750" y="2065338"/>
          <p14:tracePt t="120957" x="3627438" y="2065338"/>
          <p14:tracePt t="120965" x="3651250" y="2065338"/>
          <p14:tracePt t="120973" x="3676650" y="2065338"/>
          <p14:tracePt t="120980" x="3708400" y="2065338"/>
          <p14:tracePt t="120989" x="3724275" y="2065338"/>
          <p14:tracePt t="120997" x="3740150" y="2065338"/>
          <p14:tracePt t="121018" x="3779838" y="2065338"/>
          <p14:tracePt t="121021" x="3811588" y="2073275"/>
          <p14:tracePt t="121029" x="3835400" y="2073275"/>
          <p14:tracePt t="121037" x="3867150" y="2073275"/>
          <p14:tracePt t="121045" x="3883025" y="2073275"/>
          <p14:tracePt t="121055" x="3922713" y="2073275"/>
          <p14:tracePt t="121061" x="3962400" y="2081213"/>
          <p14:tracePt t="121071" x="3994150" y="2081213"/>
          <p14:tracePt t="121077" x="4027488" y="2081213"/>
          <p14:tracePt t="121085" x="4043363" y="2081213"/>
          <p14:tracePt t="121092" x="4075113" y="2081213"/>
          <p14:tracePt t="121101" x="4090988" y="2081213"/>
          <p14:tracePt t="121109" x="4106863" y="2081213"/>
          <p14:tracePt t="121116" x="4122738" y="2081213"/>
          <p14:tracePt t="121845" x="4130675" y="2081213"/>
          <p14:tracePt t="121877" x="4138613" y="2081213"/>
          <p14:tracePt t="121885" x="4146550" y="2089150"/>
          <p14:tracePt t="121893" x="4178300" y="2089150"/>
          <p14:tracePt t="121901" x="4225925" y="2089150"/>
          <p14:tracePt t="121910" x="4265613" y="2089150"/>
          <p14:tracePt t="121918" x="4297363" y="2089150"/>
          <p14:tracePt t="121926" x="4352925" y="2089150"/>
          <p14:tracePt t="121933" x="4394200" y="2089150"/>
          <p14:tracePt t="121940" x="4449763" y="2105025"/>
          <p14:tracePt t="121948" x="4497388" y="2105025"/>
          <p14:tracePt t="121958" x="4560888" y="2105025"/>
          <p14:tracePt t="121966" x="4616450" y="2105025"/>
          <p14:tracePt t="121974" x="4664075" y="2105025"/>
          <p14:tracePt t="121982" x="4713288" y="2105025"/>
          <p14:tracePt t="121989" x="4760913" y="2105025"/>
          <p14:tracePt t="121997" x="4816475" y="2105025"/>
          <p14:tracePt t="122017" x="4895850" y="2097088"/>
          <p14:tracePt t="122022" x="4935538" y="2097088"/>
          <p14:tracePt t="122029" x="4959350" y="2097088"/>
          <p14:tracePt t="122037" x="5006975" y="2097088"/>
          <p14:tracePt t="122046" x="5038725" y="2097088"/>
          <p14:tracePt t="122053" x="5064125" y="2097088"/>
          <p14:tracePt t="122060" x="5095875" y="2097088"/>
          <p14:tracePt t="122069" x="5111750" y="2097088"/>
          <p14:tracePt t="122076" x="5143500" y="2097088"/>
          <p14:tracePt t="122085" x="5159375" y="2097088"/>
          <p14:tracePt t="122093" x="5183188" y="2097088"/>
          <p14:tracePt t="122101" x="5207000" y="2097088"/>
          <p14:tracePt t="122108" x="5222875" y="2097088"/>
          <p14:tracePt t="122117" x="5254625" y="2097088"/>
          <p14:tracePt t="122124" x="5270500" y="2097088"/>
          <p14:tracePt t="122132" x="5294313" y="2097088"/>
          <p14:tracePt t="122141" x="5318125" y="2097088"/>
          <p14:tracePt t="122148" x="5349875" y="2097088"/>
          <p14:tracePt t="122158" x="5397500" y="2097088"/>
          <p14:tracePt t="122166" x="5438775" y="2097088"/>
          <p14:tracePt t="122172" x="5470525" y="2097088"/>
          <p14:tracePt t="122182" x="5534025" y="2089150"/>
          <p14:tracePt t="122190" x="5581650" y="2089150"/>
          <p14:tracePt t="122198" x="5645150" y="2089150"/>
          <p14:tracePt t="122206" x="5684838" y="2081213"/>
          <p14:tracePt t="122214" x="5732463" y="2081213"/>
          <p14:tracePt t="122221" x="5773738" y="2073275"/>
          <p14:tracePt t="122229" x="5821363" y="2073275"/>
          <p14:tracePt t="122237" x="5853113" y="2073275"/>
          <p14:tracePt t="122244" x="5884863" y="2065338"/>
          <p14:tracePt t="122253" x="5924550" y="2065338"/>
          <p14:tracePt t="122261" x="5940425" y="2065338"/>
          <p14:tracePt t="122268" x="5972175" y="2065338"/>
          <p14:tracePt t="122278" x="6003925" y="2065338"/>
          <p14:tracePt t="122287" x="6043613" y="2065338"/>
          <p14:tracePt t="122293" x="6059488" y="2057400"/>
          <p14:tracePt t="122303" x="6091238" y="2057400"/>
          <p14:tracePt t="122310" x="6124575" y="2049463"/>
          <p14:tracePt t="122319" x="6148388" y="2049463"/>
          <p14:tracePt t="122325" x="6188075" y="2041525"/>
          <p14:tracePt t="122334" x="6219825" y="2041525"/>
          <p14:tracePt t="122341" x="6251575" y="2041525"/>
          <p14:tracePt t="122348" x="6291263" y="2033588"/>
          <p14:tracePt t="122357" x="6307138" y="2033588"/>
          <p14:tracePt t="122365" x="6330950" y="2025650"/>
          <p14:tracePt t="122373" x="6362700" y="2025650"/>
          <p14:tracePt t="122381" x="6378575" y="2017713"/>
          <p14:tracePt t="122389" x="6402388" y="2017713"/>
          <p14:tracePt t="122397" x="6410325" y="2017713"/>
          <p14:tracePt t="122405" x="6418263" y="2017713"/>
          <p14:tracePt t="122413" x="6426200" y="2017713"/>
          <p14:tracePt t="122421" x="6434138" y="2017713"/>
          <p14:tracePt t="122437" x="6451600" y="2009775"/>
          <p14:tracePt t="122445" x="6459538" y="2009775"/>
          <p14:tracePt t="122453" x="6467475" y="2009775"/>
          <p14:tracePt t="122461" x="6475413" y="2009775"/>
          <p14:tracePt t="122470" x="6491288" y="2009775"/>
          <p14:tracePt t="122477" x="6499225" y="2009775"/>
          <p14:tracePt t="122485" x="6523038" y="2009775"/>
          <p14:tracePt t="122493" x="6538913" y="2009775"/>
          <p14:tracePt t="122502" x="6554788" y="2009775"/>
          <p14:tracePt t="122509" x="6578600" y="2009775"/>
          <p14:tracePt t="122517" x="6594475" y="2009775"/>
          <p14:tracePt t="122525" x="6602413" y="2009775"/>
          <p14:tracePt t="122533" x="6610350" y="2009775"/>
          <p14:tracePt t="122550" x="6618288" y="2009775"/>
          <p14:tracePt t="122829" x="6626225" y="2009775"/>
          <p14:tracePt t="122838" x="6642100" y="2009775"/>
          <p14:tracePt t="122845" x="6665913" y="2009775"/>
          <p14:tracePt t="122854" x="6697663" y="2009775"/>
          <p14:tracePt t="122860" x="6729413" y="2017713"/>
          <p14:tracePt t="122869" x="6761163" y="2017713"/>
          <p14:tracePt t="122876" x="6784975" y="2025650"/>
          <p14:tracePt t="122885" x="6818313" y="2025650"/>
          <p14:tracePt t="122894" x="6850063" y="2033588"/>
          <p14:tracePt t="122903" x="6881813" y="2033588"/>
          <p14:tracePt t="122908" x="6913563" y="2033588"/>
          <p14:tracePt t="122917" x="6929438" y="2033588"/>
          <p14:tracePt t="122925" x="6961188" y="2041525"/>
          <p14:tracePt t="122933" x="6977063" y="2041525"/>
          <p14:tracePt t="122940" x="7008813" y="2041525"/>
          <p14:tracePt t="122949" x="7040563" y="2041525"/>
          <p14:tracePt t="122958" x="7072313" y="2041525"/>
          <p14:tracePt t="122965" x="7104063" y="2041525"/>
          <p14:tracePt t="122973" x="7135813" y="2041525"/>
          <p14:tracePt t="122981" x="7185025" y="2041525"/>
          <p14:tracePt t="122989" x="7208838" y="2041525"/>
          <p14:tracePt t="123001" x="7240588" y="2041525"/>
          <p14:tracePt t="123005" x="7272338" y="2041525"/>
          <p14:tracePt t="123013" x="7304088" y="2041525"/>
          <p14:tracePt t="123020" x="7335838" y="2041525"/>
          <p14:tracePt t="123029" x="7359650" y="2041525"/>
          <p14:tracePt t="123038" x="7383463" y="2041525"/>
          <p14:tracePt t="123046" x="7407275" y="2041525"/>
          <p14:tracePt t="123054" x="7431088" y="2041525"/>
          <p14:tracePt t="123062" x="7446963" y="2041525"/>
          <p14:tracePt t="123070" x="7462838" y="2041525"/>
          <p14:tracePt t="123078" x="7478713" y="2041525"/>
          <p14:tracePt t="123084" x="7512050" y="2041525"/>
          <p14:tracePt t="123093" x="7519988" y="2041525"/>
          <p14:tracePt t="123101" x="7527925" y="2041525"/>
          <p14:tracePt t="123108" x="7543800" y="2041525"/>
          <p14:tracePt t="123117" x="7551738" y="2041525"/>
          <p14:tracePt t="123125" x="7567613" y="2041525"/>
          <p14:tracePt t="123134" x="7583488" y="2041525"/>
          <p14:tracePt t="123141" x="7615238" y="2041525"/>
          <p14:tracePt t="123149" x="7631113" y="2041525"/>
          <p14:tracePt t="123157" x="7654925" y="2041525"/>
          <p14:tracePt t="123164" x="7678738" y="2041525"/>
          <p14:tracePt t="123173" x="7702550" y="2041525"/>
          <p14:tracePt t="123181" x="7726363" y="2041525"/>
          <p14:tracePt t="123190" x="7750175" y="2041525"/>
          <p14:tracePt t="123197" x="7766050" y="2041525"/>
          <p14:tracePt t="123205" x="7773988" y="2041525"/>
          <p14:tracePt t="123213" x="7789863" y="2041525"/>
          <p14:tracePt t="123220" x="7805738" y="2033588"/>
          <p14:tracePt t="123229" x="7813675" y="2033588"/>
          <p14:tracePt t="123238" x="7821613" y="2033588"/>
          <p14:tracePt t="123246" x="7829550" y="2033588"/>
          <p14:tracePt t="123303" x="7839075" y="2033588"/>
          <p14:tracePt t="123317" x="7847013" y="2033588"/>
          <p14:tracePt t="123350" x="7854950" y="2033588"/>
          <p14:tracePt t="123358" x="7862888" y="2033588"/>
          <p14:tracePt t="123541" x="7870825" y="2025650"/>
          <p14:tracePt t="123637" x="7878763" y="2025650"/>
          <p14:tracePt t="123646" x="7894638" y="2025650"/>
          <p14:tracePt t="123653" x="7926388" y="2025650"/>
          <p14:tracePt t="123662" x="7958138" y="2017713"/>
          <p14:tracePt t="123669" x="7997825" y="2017713"/>
          <p14:tracePt t="123678" x="8029575" y="2017713"/>
          <p14:tracePt t="123686" x="8061325" y="2017713"/>
          <p14:tracePt t="123693" x="8085138" y="2017713"/>
          <p14:tracePt t="123702" x="8108950" y="2017713"/>
          <p14:tracePt t="123709" x="8132763" y="2017713"/>
          <p14:tracePt t="123717" x="8148638" y="2017713"/>
          <p14:tracePt t="123725" x="8164513" y="2017713"/>
          <p14:tracePt t="123733" x="8180388" y="2017713"/>
          <p14:tracePt t="123741" x="8197850" y="2017713"/>
          <p14:tracePt t="123750" x="8205788" y="2017713"/>
          <p14:tracePt t="123757" x="8213725" y="2017713"/>
          <p14:tracePt t="123765" x="8221663" y="2017713"/>
          <p14:tracePt t="123773" x="8229600" y="2017713"/>
          <p14:tracePt t="123781" x="8237538" y="2017713"/>
          <p14:tracePt t="123789" x="8253413" y="2017713"/>
          <p14:tracePt t="123797" x="8269288" y="2017713"/>
          <p14:tracePt t="123805" x="8285163" y="2017713"/>
          <p14:tracePt t="123814" x="8301038" y="2017713"/>
          <p14:tracePt t="123822" x="8332788" y="2017713"/>
          <p14:tracePt t="123828" x="8356600" y="2017713"/>
          <p14:tracePt t="123837" x="8380413" y="2017713"/>
          <p14:tracePt t="123845" x="8396288" y="2017713"/>
          <p14:tracePt t="123853" x="8420100" y="2017713"/>
          <p14:tracePt t="123862" x="8428038" y="2017713"/>
          <p14:tracePt t="123869" x="8443913" y="2017713"/>
          <p14:tracePt t="123886" x="8451850" y="2017713"/>
          <p14:tracePt t="123918" x="8459788" y="2017713"/>
          <p14:tracePt t="123958" x="8467725" y="2017713"/>
          <p14:tracePt t="124060" x="8475663" y="2025650"/>
          <p14:tracePt t="124101" x="8483600" y="2025650"/>
          <p14:tracePt t="124110" x="8491538" y="2025650"/>
          <p14:tracePt t="124118" x="8499475" y="2033588"/>
          <p14:tracePt t="124125" x="8515350" y="2033588"/>
          <p14:tracePt t="124133" x="8531225" y="2041525"/>
          <p14:tracePt t="124141" x="8540750" y="2049463"/>
          <p14:tracePt t="124151" x="8548688" y="2049463"/>
          <p14:tracePt t="124158" x="8564563" y="2049463"/>
          <p14:tracePt t="124167" x="8572500" y="2049463"/>
          <p14:tracePt t="124174" x="8580438" y="2057400"/>
          <p14:tracePt t="124182" x="8588375" y="2057400"/>
          <p14:tracePt t="124903" x="0" y="0"/>
        </p14:tracePtLst>
        <p14:tracePtLst>
          <p14:tracePt t="134586" x="7216775" y="2703513"/>
          <p14:tracePt t="134631" x="7216775" y="2695575"/>
          <p14:tracePt t="134728" x="7216775" y="2687638"/>
          <p14:tracePt t="134751" x="7216775" y="2671763"/>
          <p14:tracePt t="134759" x="7224713" y="2655888"/>
          <p14:tracePt t="134765" x="7240588" y="2624138"/>
          <p14:tracePt t="134774" x="7264400" y="2592388"/>
          <p14:tracePt t="134782" x="7280275" y="2551113"/>
          <p14:tracePt t="134790" x="7296150" y="2519363"/>
          <p14:tracePt t="134798" x="7304088" y="2487613"/>
          <p14:tracePt t="134808" x="7312025" y="2455863"/>
          <p14:tracePt t="134816" x="7319963" y="2432050"/>
          <p14:tracePt t="134823" x="7319963" y="2416175"/>
          <p14:tracePt t="134830" x="7319963" y="2392363"/>
          <p14:tracePt t="134839" x="7319963" y="2368550"/>
          <p14:tracePt t="134847" x="7319963" y="2352675"/>
          <p14:tracePt t="134854" x="7319963" y="2336800"/>
          <p14:tracePt t="134864" x="7319963" y="2320925"/>
          <p14:tracePt t="134871" x="7319963" y="2305050"/>
          <p14:tracePt t="134879" x="7319963" y="2289175"/>
          <p14:tracePt t="134886" x="7312025" y="2273300"/>
          <p14:tracePt t="134895" x="7312025" y="2241550"/>
          <p14:tracePt t="134903" x="7312025" y="2208213"/>
          <p14:tracePt t="134912" x="7312025" y="2192338"/>
          <p14:tracePt t="134919" x="7304088" y="2176463"/>
          <p14:tracePt t="134927" x="7304088" y="2160588"/>
          <p14:tracePt t="134935" x="7296150" y="2144713"/>
          <p14:tracePt t="134942" x="7296150" y="2136775"/>
          <p14:tracePt t="134951" x="7280275" y="2120900"/>
          <p14:tracePt t="134958" x="7256463" y="2105025"/>
          <p14:tracePt t="134967" x="7216775" y="2097088"/>
          <p14:tracePt t="134975" x="7169150" y="2081213"/>
          <p14:tracePt t="134984" x="7112000" y="2073275"/>
          <p14:tracePt t="134992" x="7048500" y="2057400"/>
          <p14:tracePt t="134999" x="6985000" y="2041525"/>
          <p14:tracePt t="135012" x="6913563" y="2025650"/>
          <p14:tracePt t="135015" x="6826250" y="2009775"/>
          <p14:tracePt t="135022" x="6737350" y="1993900"/>
          <p14:tracePt t="135031" x="6650038" y="1985963"/>
          <p14:tracePt t="135038" x="6562725" y="1978025"/>
          <p14:tracePt t="135048" x="6467475" y="1962150"/>
          <p14:tracePt t="135054" x="6402388" y="1962150"/>
          <p14:tracePt t="135063" x="6323013" y="1946275"/>
          <p14:tracePt t="135071" x="6243638" y="1946275"/>
          <p14:tracePt t="135079" x="6148388" y="1946275"/>
          <p14:tracePt t="135087" x="6075363" y="1946275"/>
          <p14:tracePt t="135095" x="6011863" y="1946275"/>
          <p14:tracePt t="135103" x="5956300" y="1946275"/>
          <p14:tracePt t="135110" x="5892800" y="1962150"/>
          <p14:tracePt t="135118" x="5845175" y="1970088"/>
          <p14:tracePt t="135127" x="5805488" y="1978025"/>
          <p14:tracePt t="135134" x="5765800" y="1985963"/>
          <p14:tracePt t="135143" x="5732463" y="1993900"/>
          <p14:tracePt t="135151" x="5724525" y="2001838"/>
          <p14:tracePt t="135159" x="5716588" y="2001838"/>
          <p14:tracePt t="135214" x="5749925" y="2001838"/>
          <p14:tracePt t="135223" x="5813425" y="2009775"/>
          <p14:tracePt t="135230" x="5892800" y="2009775"/>
          <p14:tracePt t="135238" x="5988050" y="2009775"/>
          <p14:tracePt t="135247" x="6083300" y="2009775"/>
          <p14:tracePt t="135255" x="6235700" y="2009775"/>
          <p14:tracePt t="135263" x="6378575" y="2009775"/>
          <p14:tracePt t="135271" x="6546850" y="2009775"/>
          <p14:tracePt t="135279" x="6729413" y="2009775"/>
          <p14:tracePt t="135285" x="6889750" y="2009775"/>
          <p14:tracePt t="135295" x="7088188" y="2009775"/>
          <p14:tracePt t="135303" x="7296150" y="2025650"/>
          <p14:tracePt t="135312" x="7512050" y="2033588"/>
          <p14:tracePt t="135320" x="7694613" y="2057400"/>
          <p14:tracePt t="135328" x="7870825" y="2065338"/>
          <p14:tracePt t="135335" x="8021638" y="2073275"/>
          <p14:tracePt t="135342" x="8189913" y="2081213"/>
          <p14:tracePt t="135351" x="8332788" y="2089150"/>
          <p14:tracePt t="135359" x="8475663" y="2105025"/>
          <p14:tracePt t="135367" x="8604250" y="2112963"/>
          <p14:tracePt t="135375" x="8723313" y="2120900"/>
          <p14:tracePt t="135383" x="8794750" y="2128838"/>
          <p14:tracePt t="135391" x="8874125" y="2136775"/>
          <p14:tracePt t="135398" x="8947150" y="2136775"/>
          <p14:tracePt t="135406" x="9002713" y="2144713"/>
          <p14:tracePt t="135415" x="9066213" y="2152650"/>
          <p14:tracePt t="135423" x="9121775" y="2152650"/>
          <p14:tracePt t="135431" x="9169400" y="2152650"/>
          <p14:tracePt t="135438" x="9224963" y="2160588"/>
          <p14:tracePt t="135447" x="9274175" y="2160588"/>
          <p14:tracePt t="135455" x="9305925" y="2160588"/>
          <p14:tracePt t="135463" x="9337675" y="2168525"/>
          <p14:tracePt t="135471" x="9353550" y="2168525"/>
          <p14:tracePt t="135479" x="9369425" y="2168525"/>
          <p14:tracePt t="135487" x="9377363" y="2168525"/>
          <p14:tracePt t="135495" x="9385300" y="2168525"/>
          <p14:tracePt t="135503" x="9393238" y="2168525"/>
          <p14:tracePt t="135511" x="9401175" y="2168525"/>
          <p14:tracePt t="135551" x="9409113" y="2176463"/>
          <p14:tracePt t="135630" x="9393238" y="2176463"/>
          <p14:tracePt t="135639" x="9377363" y="2176463"/>
          <p14:tracePt t="135647" x="9361488" y="2176463"/>
          <p14:tracePt t="135654" x="9345613" y="2184400"/>
          <p14:tracePt t="135664" x="9329738" y="2184400"/>
          <p14:tracePt t="135671" x="9313863" y="2184400"/>
          <p14:tracePt t="135679" x="9290050" y="2192338"/>
          <p14:tracePt t="135687" x="9274175" y="2192338"/>
          <p14:tracePt t="135695" x="9258300" y="2192338"/>
          <p14:tracePt t="135703" x="9242425" y="2200275"/>
          <p14:tracePt t="135711" x="9234488" y="2200275"/>
          <p14:tracePt t="135719" x="9217025" y="2208213"/>
          <p14:tracePt t="135735" x="9201150" y="2208213"/>
          <p14:tracePt t="135815" x="9209088" y="2208213"/>
          <p14:tracePt t="135822" x="9224963" y="2208213"/>
          <p14:tracePt t="135831" x="9250363" y="2208213"/>
          <p14:tracePt t="135839" x="9290050" y="2208213"/>
          <p14:tracePt t="135848" x="9321800" y="2200275"/>
          <p14:tracePt t="135854" x="9361488" y="2200275"/>
          <p14:tracePt t="135864" x="9393238" y="2200275"/>
          <p14:tracePt t="135871" x="9440863" y="2192338"/>
          <p14:tracePt t="135879" x="9488488" y="2192338"/>
          <p14:tracePt t="135886" x="9528175" y="2192338"/>
          <p14:tracePt t="135895" x="9567863" y="2192338"/>
          <p14:tracePt t="135903" x="9609138" y="2192338"/>
          <p14:tracePt t="135910" x="9648825" y="2192338"/>
          <p14:tracePt t="135918" x="9688513" y="2192338"/>
          <p14:tracePt t="135928" x="9736138" y="2192338"/>
          <p14:tracePt t="135935" x="9767888" y="2192338"/>
          <p14:tracePt t="135944" x="9807575" y="2192338"/>
          <p14:tracePt t="135950" x="9839325" y="2192338"/>
          <p14:tracePt t="135959" x="9871075" y="2192338"/>
          <p14:tracePt t="135966" x="9902825" y="2192338"/>
          <p14:tracePt t="135975" x="9936163" y="2192338"/>
          <p14:tracePt t="135983" x="9983788" y="2192338"/>
          <p14:tracePt t="135990" x="10031413" y="2192338"/>
          <p14:tracePt t="136011" x="10110788" y="2192338"/>
          <p14:tracePt t="136016" x="10142538" y="2192338"/>
          <p14:tracePt t="136023" x="10166350" y="2192338"/>
          <p14:tracePt t="136030" x="10198100" y="2192338"/>
          <p14:tracePt t="136039" x="10213975" y="2192338"/>
          <p14:tracePt t="136047" x="10229850" y="2192338"/>
          <p14:tracePt t="136055" x="10245725" y="2192338"/>
          <p14:tracePt t="136064" x="10253663" y="2192338"/>
          <p14:tracePt t="136072" x="10269538" y="2192338"/>
          <p14:tracePt t="136103" x="10279063" y="2192338"/>
          <p14:tracePt t="136160" x="10287000" y="2192338"/>
          <p14:tracePt t="136175" x="10294938" y="2192338"/>
          <p14:tracePt t="136183" x="10302875" y="2192338"/>
          <p14:tracePt t="136191" x="10318750" y="2192338"/>
          <p14:tracePt t="136199" x="10334625" y="2192338"/>
          <p14:tracePt t="136206" x="10350500" y="2192338"/>
          <p14:tracePt t="136214" x="10366375" y="2192338"/>
          <p14:tracePt t="136223" x="10382250" y="2192338"/>
          <p14:tracePt t="136231" x="10390188" y="2192338"/>
          <p14:tracePt t="136239" x="10406063" y="2192338"/>
          <p14:tracePt t="136247" x="10421938" y="2184400"/>
          <p14:tracePt t="136255" x="10437813" y="2184400"/>
          <p14:tracePt t="136263" x="10461625" y="2184400"/>
          <p14:tracePt t="136270" x="10485438" y="2184400"/>
          <p14:tracePt t="136279" x="10525125" y="2176463"/>
          <p14:tracePt t="136288" x="10588625" y="2168525"/>
          <p14:tracePt t="136297" x="10629900" y="2160588"/>
          <p14:tracePt t="136304" x="10645775" y="2160588"/>
          <p14:tracePt t="136313" x="10669588" y="2160588"/>
          <p14:tracePt t="136318" x="10693400" y="2160588"/>
          <p14:tracePt t="136327" x="10725150" y="2160588"/>
          <p14:tracePt t="136335" x="10756900" y="2160588"/>
          <p14:tracePt t="136343" x="10788650" y="2160588"/>
          <p14:tracePt t="136351" x="10804525" y="2160588"/>
          <p14:tracePt t="136359" x="10844213" y="2152650"/>
          <p14:tracePt t="136366" x="10875963" y="2152650"/>
          <p14:tracePt t="136375" x="10907713" y="2152650"/>
          <p14:tracePt t="136382" x="10939463" y="2152650"/>
          <p14:tracePt t="136390" x="10963275" y="2152650"/>
          <p14:tracePt t="136398" x="10988675" y="2152650"/>
          <p14:tracePt t="136407" x="11012488" y="2152650"/>
          <p14:tracePt t="136415" x="11028363" y="2152650"/>
          <p14:tracePt t="136422" x="11044238" y="2152650"/>
          <p14:tracePt t="136430" x="11060113" y="2152650"/>
          <p14:tracePt t="136439" x="11075988" y="2152650"/>
          <p14:tracePt t="136447" x="11099800" y="2152650"/>
          <p14:tracePt t="136455" x="11115675" y="2152650"/>
          <p14:tracePt t="136463" x="11123613" y="2152650"/>
          <p14:tracePt t="136471" x="11139488" y="2152650"/>
          <p14:tracePt t="136479" x="11155363" y="2152650"/>
          <p14:tracePt t="136488" x="11171238" y="2152650"/>
          <p14:tracePt t="136502" x="11187113" y="2152650"/>
          <p14:tracePt t="136520" x="11195050" y="2152650"/>
          <p14:tracePt t="136528" x="11202988" y="2152650"/>
          <p14:tracePt t="136551" x="11210925" y="2152650"/>
          <p14:tracePt t="136583" x="11218863" y="2152650"/>
          <p14:tracePt t="136616" x="11226800" y="2152650"/>
          <p14:tracePt t="136647" x="11234738" y="2152650"/>
          <p14:tracePt t="136800" x="11226800" y="2152650"/>
          <p14:tracePt t="136807" x="11202988" y="2152650"/>
          <p14:tracePt t="136816" x="11171238" y="2160588"/>
          <p14:tracePt t="136824" x="11139488" y="2168525"/>
          <p14:tracePt t="136831" x="11083925" y="2168525"/>
          <p14:tracePt t="136839" x="11028363" y="2176463"/>
          <p14:tracePt t="136848" x="10963275" y="2184400"/>
          <p14:tracePt t="136855" x="10891838" y="2192338"/>
          <p14:tracePt t="136863" x="10820400" y="2192338"/>
          <p14:tracePt t="136871" x="10741025" y="2200275"/>
          <p14:tracePt t="136880" x="10669588" y="2200275"/>
          <p14:tracePt t="136887" x="10604500" y="2200275"/>
          <p14:tracePt t="136895" x="10541000" y="2200275"/>
          <p14:tracePt t="136903" x="10469563" y="2200275"/>
          <p14:tracePt t="136911" x="10421938" y="2200275"/>
          <p14:tracePt t="136918" x="10374313" y="2200275"/>
          <p14:tracePt t="136927" x="10326688" y="2200275"/>
          <p14:tracePt t="136934" x="10294938" y="2200275"/>
          <p14:tracePt t="136943" x="10253663" y="2200275"/>
          <p14:tracePt t="136951" x="10221913" y="2200275"/>
          <p14:tracePt t="136959" x="10190163" y="2200275"/>
          <p14:tracePt t="136967" x="10158413" y="2192338"/>
          <p14:tracePt t="136974" x="10134600" y="2192338"/>
          <p14:tracePt t="136983" x="10118725" y="2184400"/>
          <p14:tracePt t="136991" x="10102850" y="2184400"/>
          <p14:tracePt t="136999" x="10094913" y="2184400"/>
          <p14:tracePt t="137011" x="10086975" y="2184400"/>
          <p14:tracePt t="137112" x="10094913" y="2176463"/>
          <p14:tracePt t="137119" x="10110788" y="2168525"/>
          <p14:tracePt t="137127" x="10126663" y="2168525"/>
          <p14:tracePt t="137134" x="10150475" y="2168525"/>
          <p14:tracePt t="137143" x="10166350" y="2168525"/>
          <p14:tracePt t="137151" x="10198100" y="2160588"/>
          <p14:tracePt t="137159" x="10221913" y="2152650"/>
          <p14:tracePt t="137166" x="10245725" y="2144713"/>
          <p14:tracePt t="137175" x="10279063" y="2144713"/>
          <p14:tracePt t="137183" x="10326688" y="2144713"/>
          <p14:tracePt t="137192" x="10374313" y="2136775"/>
          <p14:tracePt t="137199" x="10414000" y="2136775"/>
          <p14:tracePt t="137207" x="10461625" y="2136775"/>
          <p14:tracePt t="137215" x="10501313" y="2136775"/>
          <p14:tracePt t="137225" x="10541000" y="2136775"/>
          <p14:tracePt t="137232" x="10588625" y="2136775"/>
          <p14:tracePt t="137238" x="10629900" y="2136775"/>
          <p14:tracePt t="137247" x="10661650" y="2136775"/>
          <p14:tracePt t="137255" x="10709275" y="2136775"/>
          <p14:tracePt t="137263" x="10733088" y="2136775"/>
          <p14:tracePt t="137271" x="10772775" y="2136775"/>
          <p14:tracePt t="137279" x="10812463" y="2136775"/>
          <p14:tracePt t="137287" x="10836275" y="2136775"/>
          <p14:tracePt t="137296" x="10860088" y="2136775"/>
          <p14:tracePt t="137303" x="10891838" y="2144713"/>
          <p14:tracePt t="137311" x="10915650" y="2152650"/>
          <p14:tracePt t="137319" x="10931525" y="2152650"/>
          <p14:tracePt t="137327" x="10947400" y="2152650"/>
          <p14:tracePt t="137335" x="10963275" y="2152650"/>
          <p14:tracePt t="137344" x="10980738" y="2152650"/>
          <p14:tracePt t="137351" x="10996613" y="2152650"/>
          <p14:tracePt t="137359" x="11004550" y="2152650"/>
          <p14:tracePt t="137375" x="11020425" y="2152650"/>
          <p14:tracePt t="137391" x="11036300" y="2152650"/>
          <p14:tracePt t="137408" x="11044238" y="2152650"/>
          <p14:tracePt t="137416" x="11052175" y="2152650"/>
          <p14:tracePt t="137431" x="11060113" y="2152650"/>
          <p14:tracePt t="138120" x="0" y="0"/>
        </p14:tracePtLst>
        <p14:tracePtLst>
          <p14:tracePt t="158587" x="5454650" y="2663825"/>
          <p14:tracePt t="158899" x="5446713" y="2663825"/>
          <p14:tracePt t="158905" x="5430838" y="2671763"/>
          <p14:tracePt t="158914" x="5407025" y="2671763"/>
          <p14:tracePt t="158922" x="5365750" y="2679700"/>
          <p14:tracePt t="158930" x="5326063" y="2679700"/>
          <p14:tracePt t="158938" x="5278438" y="2695575"/>
          <p14:tracePt t="158945" x="5199063" y="2703513"/>
          <p14:tracePt t="158954" x="5127625" y="2719388"/>
          <p14:tracePt t="158961" x="5072063" y="2727325"/>
          <p14:tracePt t="158970" x="4983163" y="2743200"/>
          <p14:tracePt t="158978" x="4903788" y="2759075"/>
          <p14:tracePt t="158987" x="4824413" y="2782888"/>
          <p14:tracePt t="158994" x="4737100" y="2798763"/>
          <p14:tracePt t="159002" x="4664075" y="2814638"/>
          <p14:tracePt t="159010" x="4584700" y="2838450"/>
          <p14:tracePt t="159017" x="4505325" y="2854325"/>
          <p14:tracePt t="159024" x="4425950" y="2870200"/>
          <p14:tracePt t="159034" x="4337050" y="2894013"/>
          <p14:tracePt t="159042" x="4249738" y="2919413"/>
          <p14:tracePt t="159050" x="4170363" y="2943225"/>
          <p14:tracePt t="159059" x="4090988" y="2967038"/>
          <p14:tracePt t="159067" x="4011613" y="2990850"/>
          <p14:tracePt t="159075" x="3938588" y="3006725"/>
          <p14:tracePt t="159082" x="3867150" y="3030538"/>
          <p14:tracePt t="159090" x="3803650" y="3054350"/>
          <p14:tracePt t="159098" x="3756025" y="3062288"/>
          <p14:tracePt t="159106" x="3692525" y="3094038"/>
          <p14:tracePt t="159114" x="3643313" y="3101975"/>
          <p14:tracePt t="159123" x="3595688" y="3117850"/>
          <p14:tracePt t="159129" x="3548063" y="3141663"/>
          <p14:tracePt t="159137" x="3516313" y="3149600"/>
          <p14:tracePt t="159146" x="3476625" y="3157538"/>
          <p14:tracePt t="159154" x="3452813" y="3173413"/>
          <p14:tracePt t="159162" x="3421063" y="3189288"/>
          <p14:tracePt t="159170" x="3389313" y="3205163"/>
          <p14:tracePt t="159178" x="3365500" y="3228975"/>
          <p14:tracePt t="159185" x="3341688" y="3244850"/>
          <p14:tracePt t="159193" x="3308350" y="3270250"/>
          <p14:tracePt t="159203" x="3284538" y="3294063"/>
          <p14:tracePt t="159210" x="3244850" y="3325813"/>
          <p14:tracePt t="159220" x="3205163" y="3365500"/>
          <p14:tracePt t="159227" x="3173413" y="3405188"/>
          <p14:tracePt t="159234" x="3149600" y="3452813"/>
          <p14:tracePt t="159243" x="3125788" y="3492500"/>
          <p14:tracePt t="159251" x="3094038" y="3532188"/>
          <p14:tracePt t="159258" x="3054350" y="3595688"/>
          <p14:tracePt t="159266" x="3022600" y="3652838"/>
          <p14:tracePt t="159274" x="2990850" y="3716338"/>
          <p14:tracePt t="159282" x="2957513" y="3771900"/>
          <p14:tracePt t="159290" x="2925763" y="3827463"/>
          <p14:tracePt t="159298" x="2894013" y="3898900"/>
          <p14:tracePt t="159305" x="2862263" y="3963988"/>
          <p14:tracePt t="159314" x="2838450" y="4027488"/>
          <p14:tracePt t="159322" x="2814638" y="4090988"/>
          <p14:tracePt t="159329" x="2790825" y="4154488"/>
          <p14:tracePt t="159338" x="2782888" y="4194175"/>
          <p14:tracePt t="159346" x="2774950" y="4249738"/>
          <p14:tracePt t="159353" x="2767013" y="4291013"/>
          <p14:tracePt t="159361" x="2767013" y="4338638"/>
          <p14:tracePt t="159370" x="2751138" y="4378325"/>
          <p14:tracePt t="159378" x="2751138" y="4425950"/>
          <p14:tracePt t="159386" x="2735263" y="4457700"/>
          <p14:tracePt t="159394" x="2735263" y="4505325"/>
          <p14:tracePt t="159402" x="2727325" y="4545013"/>
          <p14:tracePt t="159410" x="2719388" y="4592638"/>
          <p14:tracePt t="159417" x="2711450" y="4624388"/>
          <p14:tracePt t="159425" x="2703513" y="4681538"/>
          <p14:tracePt t="159434" x="2695575" y="4729163"/>
          <p14:tracePt t="159442" x="2687638" y="4776788"/>
          <p14:tracePt t="159450" x="2687638" y="4824413"/>
          <p14:tracePt t="159458" x="2671763" y="4864100"/>
          <p14:tracePt t="159466" x="2671763" y="4919663"/>
          <p14:tracePt t="159474" x="2663825" y="4959350"/>
          <p14:tracePt t="159481" x="2663825" y="4992688"/>
          <p14:tracePt t="159490" x="2663825" y="5032375"/>
          <p14:tracePt t="159498" x="2655888" y="5080000"/>
          <p14:tracePt t="159505" x="2655888" y="5119688"/>
          <p14:tracePt t="159514" x="2655888" y="5159375"/>
          <p14:tracePt t="159522" x="2655888" y="5199063"/>
          <p14:tracePt t="159528" x="2655888" y="5246688"/>
          <p14:tracePt t="159537" x="2663825" y="5294313"/>
          <p14:tracePt t="159546" x="2679700" y="5343525"/>
          <p14:tracePt t="159554" x="2679700" y="5383213"/>
          <p14:tracePt t="159562" x="2687638" y="5414963"/>
          <p14:tracePt t="159570" x="2695575" y="5446713"/>
          <p14:tracePt t="159578" x="2711450" y="5486400"/>
          <p14:tracePt t="159586" x="2719388" y="5518150"/>
          <p14:tracePt t="159594" x="2727325" y="5541963"/>
          <p14:tracePt t="159602" x="2743200" y="5573713"/>
          <p14:tracePt t="159610" x="2759075" y="5597525"/>
          <p14:tracePt t="159618" x="2774950" y="5621338"/>
          <p14:tracePt t="159626" x="2782888" y="5637213"/>
          <p14:tracePt t="159634" x="2790825" y="5653088"/>
          <p14:tracePt t="159642" x="2806700" y="5670550"/>
          <p14:tracePt t="159650" x="2814638" y="5686425"/>
          <p14:tracePt t="159658" x="2822575" y="5694363"/>
          <p14:tracePt t="159665" x="2830513" y="5702300"/>
          <p14:tracePt t="159674" x="2846388" y="5718175"/>
          <p14:tracePt t="159682" x="2854325" y="5718175"/>
          <p14:tracePt t="159690" x="2862263" y="5734050"/>
          <p14:tracePt t="159698" x="2870200" y="5734050"/>
          <p14:tracePt t="159705" x="2886075" y="5734050"/>
          <p14:tracePt t="159714" x="2901950" y="5749925"/>
          <p14:tracePt t="159721" x="2933700" y="5749925"/>
          <p14:tracePt t="159730" x="2967038" y="5749925"/>
          <p14:tracePt t="159737" x="2982913" y="5749925"/>
          <p14:tracePt t="159745" x="3014663" y="5749925"/>
          <p14:tracePt t="159753" x="3046413" y="5741988"/>
          <p14:tracePt t="159762" x="3062288" y="5734050"/>
          <p14:tracePt t="159770" x="3109913" y="5718175"/>
          <p14:tracePt t="159778" x="3149600" y="5702300"/>
          <p14:tracePt t="159787" x="3189288" y="5686425"/>
          <p14:tracePt t="159794" x="3236913" y="5653088"/>
          <p14:tracePt t="159804" x="3268663" y="5629275"/>
          <p14:tracePt t="159811" x="3308350" y="5597525"/>
          <p14:tracePt t="159818" x="3341688" y="5565775"/>
          <p14:tracePt t="159826" x="3373438" y="5518150"/>
          <p14:tracePt t="159834" x="3397250" y="5486400"/>
          <p14:tracePt t="159842" x="3421063" y="5446713"/>
          <p14:tracePt t="159851" x="3444875" y="5414963"/>
          <p14:tracePt t="159858" x="3468688" y="5367338"/>
          <p14:tracePt t="159866" x="3484563" y="5319713"/>
          <p14:tracePt t="159872" x="3508375" y="5254625"/>
          <p14:tracePt t="159883" x="3532188" y="5175250"/>
          <p14:tracePt t="159890" x="3556000" y="5095875"/>
          <p14:tracePt t="159898" x="3579813" y="5024438"/>
          <p14:tracePt t="159905" x="3603625" y="4927600"/>
          <p14:tracePt t="159913" x="3635375" y="4816475"/>
          <p14:tracePt t="159922" x="3676650" y="4729163"/>
          <p14:tracePt t="159930" x="3700463" y="4616450"/>
          <p14:tracePt t="159938" x="3724275" y="4513263"/>
          <p14:tracePt t="159946" x="3748088" y="4410075"/>
          <p14:tracePt t="159954" x="3771900" y="4306888"/>
          <p14:tracePt t="159962" x="3787775" y="4202113"/>
          <p14:tracePt t="159970" x="3795713" y="4075113"/>
          <p14:tracePt t="159979" x="3795713" y="3979863"/>
          <p14:tracePt t="159987" x="3795713" y="3875088"/>
          <p14:tracePt t="159994" x="3779838" y="3803650"/>
          <p14:tracePt t="160003" x="3756025" y="3708400"/>
          <p14:tracePt t="160009" x="3724275" y="3621088"/>
          <p14:tracePt t="160018" x="3692525" y="3548063"/>
          <p14:tracePt t="160026" x="3651250" y="3468688"/>
          <p14:tracePt t="160035" x="3595688" y="3389313"/>
          <p14:tracePt t="160042" x="3556000" y="3325813"/>
          <p14:tracePt t="160050" x="3492500" y="3262313"/>
          <p14:tracePt t="160058" x="3436938" y="3197225"/>
          <p14:tracePt t="160066" x="3373438" y="3149600"/>
          <p14:tracePt t="160074" x="3317875" y="3101975"/>
          <p14:tracePt t="160082" x="3236913" y="3046413"/>
          <p14:tracePt t="160090" x="3189288" y="3014663"/>
          <p14:tracePt t="160098" x="3109913" y="2974975"/>
          <p14:tracePt t="160104" x="3038475" y="2943225"/>
          <p14:tracePt t="160114" x="2957513" y="2909888"/>
          <p14:tracePt t="160122" x="2862263" y="2894013"/>
          <p14:tracePt t="160130" x="2774950" y="2878138"/>
          <p14:tracePt t="160138" x="2703513" y="2878138"/>
          <p14:tracePt t="160146" x="2616200" y="2878138"/>
          <p14:tracePt t="160154" x="2535238" y="2886075"/>
          <p14:tracePt t="160162" x="2432050" y="2909888"/>
          <p14:tracePt t="160169" x="2328863" y="2959100"/>
          <p14:tracePt t="160178" x="2239963" y="3014663"/>
          <p14:tracePt t="160186" x="2152650" y="3086100"/>
          <p14:tracePt t="160194" x="2057400" y="3189288"/>
          <p14:tracePt t="160203" x="1962150" y="3294063"/>
          <p14:tracePt t="160211" x="1881188" y="3405188"/>
          <p14:tracePt t="160218" x="1793875" y="3524250"/>
          <p14:tracePt t="160226" x="1730375" y="3636963"/>
          <p14:tracePt t="160234" x="1666875" y="3771900"/>
          <p14:tracePt t="160242" x="1595438" y="3906838"/>
          <p14:tracePt t="160250" x="1538288" y="4035425"/>
          <p14:tracePt t="160258" x="1490663" y="4162425"/>
          <p14:tracePt t="160267" x="1450975" y="4281488"/>
          <p14:tracePt t="160273" x="1427163" y="4386263"/>
          <p14:tracePt t="160282" x="1403350" y="4489450"/>
          <p14:tracePt t="160290" x="1387475" y="4608513"/>
          <p14:tracePt t="160299" x="1379538" y="4713288"/>
          <p14:tracePt t="160306" x="1371600" y="4816475"/>
          <p14:tracePt t="160314" x="1371600" y="4895850"/>
          <p14:tracePt t="160323" x="1371600" y="4976813"/>
          <p14:tracePt t="160331" x="1371600" y="5072063"/>
          <p14:tracePt t="160338" x="1371600" y="5167313"/>
          <p14:tracePt t="160354" x="1371600" y="5262563"/>
          <p14:tracePt t="160362" x="1371600" y="5422900"/>
          <p14:tracePt t="160370" x="1371600" y="5486400"/>
          <p14:tracePt t="160377" x="1371600" y="5565775"/>
          <p14:tracePt t="160386" x="1379538" y="5637213"/>
          <p14:tracePt t="160393" x="1395413" y="5702300"/>
          <p14:tracePt t="160403" x="1411288" y="5757863"/>
          <p14:tracePt t="160409" x="1435100" y="5821363"/>
          <p14:tracePt t="160418" x="1458913" y="5868988"/>
          <p14:tracePt t="160425" x="1490663" y="5908675"/>
          <p14:tracePt t="160433" x="1514475" y="5948363"/>
          <p14:tracePt t="160442" x="1554163" y="6005513"/>
          <p14:tracePt t="160450" x="1603375" y="6045200"/>
          <p14:tracePt t="160457" x="1643063" y="6084888"/>
          <p14:tracePt t="160466" x="1682750" y="6132513"/>
          <p14:tracePt t="160474" x="1722438" y="6172200"/>
          <p14:tracePt t="160483" x="1762125" y="6219825"/>
          <p14:tracePt t="160490" x="1801813" y="6251575"/>
          <p14:tracePt t="160497" x="1833563" y="6283325"/>
          <p14:tracePt t="160506" x="1857375" y="6323013"/>
          <p14:tracePt t="160514" x="1881188" y="6348413"/>
          <p14:tracePt t="160522" x="1912938" y="6388100"/>
          <p14:tracePt t="160530" x="1946275" y="6411913"/>
          <p14:tracePt t="160537" x="1978025" y="6451600"/>
          <p14:tracePt t="160546" x="1993900" y="6475413"/>
          <p14:tracePt t="160554" x="2017713" y="6499225"/>
          <p14:tracePt t="160562" x="2041525" y="6523038"/>
          <p14:tracePt t="160570" x="2065338" y="6554788"/>
          <p14:tracePt t="160577" x="2089150" y="6586538"/>
          <p14:tracePt t="160586" x="2112963" y="6618288"/>
          <p14:tracePt t="160594" x="2136775" y="6642100"/>
          <p14:tracePt t="160603" x="2144713" y="6673850"/>
          <p14:tracePt t="160610" x="2176463" y="6707188"/>
          <p14:tracePt t="160618" x="2200275" y="6731000"/>
          <p14:tracePt t="160626" x="2239963" y="6746875"/>
          <p14:tracePt t="160634" x="2273300" y="6778625"/>
          <p14:tracePt t="160641" x="2312988" y="6794500"/>
          <p14:tracePt t="160650" x="2344738" y="6810375"/>
          <p14:tracePt t="160658" x="2392363" y="6818313"/>
          <p14:tracePt t="160666" x="2432050" y="6826250"/>
          <p14:tracePt t="160674" x="2479675" y="6834188"/>
          <p14:tracePt t="160681" x="2527300" y="6834188"/>
          <p14:tracePt t="160690" x="2598738" y="6834188"/>
          <p14:tracePt t="160698" x="2647950" y="6834188"/>
          <p14:tracePt t="160706" x="2719388" y="6834188"/>
          <p14:tracePt t="160713" x="2782888" y="6826250"/>
          <p14:tracePt t="160722" x="2854325" y="6802438"/>
          <p14:tracePt t="160731" x="2917825" y="6794500"/>
          <p14:tracePt t="160738" x="2982913" y="6770688"/>
          <p14:tracePt t="160746" x="3046413" y="6738938"/>
          <p14:tracePt t="160754" x="3109913" y="6715125"/>
          <p14:tracePt t="160762" x="3173413" y="6673850"/>
          <p14:tracePt t="160770" x="3228975" y="6642100"/>
          <p14:tracePt t="160778" x="3292475" y="6594475"/>
          <p14:tracePt t="160786" x="3333750" y="6554788"/>
          <p14:tracePt t="160794" x="3373438" y="6499225"/>
          <p14:tracePt t="160803" x="3413125" y="6435725"/>
          <p14:tracePt t="160810" x="3444875" y="6356350"/>
          <p14:tracePt t="160819" x="3468688" y="6283325"/>
          <p14:tracePt t="160826" x="3492500" y="6188075"/>
          <p14:tracePt t="160834" x="3508375" y="6092825"/>
          <p14:tracePt t="160842" x="3524250" y="6005513"/>
          <p14:tracePt t="160851" x="3532188" y="5916613"/>
          <p14:tracePt t="160857" x="3532188" y="5813425"/>
          <p14:tracePt t="160866" x="3532188" y="5718175"/>
          <p14:tracePt t="160874" x="3532188" y="5637213"/>
          <p14:tracePt t="160882" x="3524250" y="5557838"/>
          <p14:tracePt t="160890" x="3524250" y="5470525"/>
          <p14:tracePt t="160898" x="3524250" y="5391150"/>
          <p14:tracePt t="160906" x="3516313" y="5310188"/>
          <p14:tracePt t="160913" x="3508375" y="5246688"/>
          <p14:tracePt t="160922" x="3500438" y="5167313"/>
          <p14:tracePt t="160930" x="3500438" y="5111750"/>
          <p14:tracePt t="160938" x="3484563" y="5056188"/>
          <p14:tracePt t="160946" x="3468688" y="5008563"/>
          <p14:tracePt t="160954" x="3452813" y="4943475"/>
          <p14:tracePt t="160961" x="3436938" y="4903788"/>
          <p14:tracePt t="160970" x="3413125" y="4856163"/>
          <p14:tracePt t="160978" x="3389313" y="4816475"/>
          <p14:tracePt t="160986" x="3365500" y="4784725"/>
          <p14:tracePt t="160995" x="3341688" y="4745038"/>
          <p14:tracePt t="161002" x="3308350" y="4705350"/>
          <p14:tracePt t="161010" x="3276600" y="4673600"/>
          <p14:tracePt t="161018" x="3252788" y="4641850"/>
          <p14:tracePt t="161025" x="3228975" y="4608513"/>
          <p14:tracePt t="161035" x="3197225" y="4576763"/>
          <p14:tracePt t="161042" x="3165475" y="4545013"/>
          <p14:tracePt t="161051" x="3133725" y="4513263"/>
          <p14:tracePt t="161058" x="3109913" y="4489450"/>
          <p14:tracePt t="161068" x="3078163" y="4457700"/>
          <p14:tracePt t="161075" x="3046413" y="4441825"/>
          <p14:tracePt t="161082" x="3014663" y="4425950"/>
          <p14:tracePt t="161089" x="2990850" y="4410075"/>
          <p14:tracePt t="161099" x="2941638" y="4394200"/>
          <p14:tracePt t="161107" x="2909888" y="4386263"/>
          <p14:tracePt t="161115" x="2870200" y="4378325"/>
          <p14:tracePt t="161123" x="2830513" y="4370388"/>
          <p14:tracePt t="161131" x="2782888" y="4370388"/>
          <p14:tracePt t="161137" x="2735263" y="4370388"/>
          <p14:tracePt t="161146" x="2687638" y="4378325"/>
          <p14:tracePt t="161153" x="2640013" y="4402138"/>
          <p14:tracePt t="161161" x="2574925" y="4425950"/>
          <p14:tracePt t="161171" x="2511425" y="4457700"/>
          <p14:tracePt t="161178" x="2447925" y="4497388"/>
          <p14:tracePt t="161187" x="2400300" y="4521200"/>
          <p14:tracePt t="161196" x="2352675" y="4560888"/>
          <p14:tracePt t="161202" x="2312988" y="4600575"/>
          <p14:tracePt t="161210" x="2281238" y="4641850"/>
          <p14:tracePt t="161218" x="2247900" y="4681538"/>
          <p14:tracePt t="161226" x="2216150" y="4737100"/>
          <p14:tracePt t="161235" x="2192338" y="4792663"/>
          <p14:tracePt t="161242" x="2176463" y="4848225"/>
          <p14:tracePt t="161250" x="2160588" y="4911725"/>
          <p14:tracePt t="161258" x="2136775" y="5000625"/>
          <p14:tracePt t="161267" x="2120900" y="5064125"/>
          <p14:tracePt t="161273" x="2105025" y="5143500"/>
          <p14:tracePt t="161282" x="2089150" y="5222875"/>
          <p14:tracePt t="161290" x="2073275" y="5294313"/>
          <p14:tracePt t="161299" x="2057400" y="5383213"/>
          <p14:tracePt t="161306" x="2049463" y="5446713"/>
          <p14:tracePt t="161314" x="2041525" y="5510213"/>
          <p14:tracePt t="161322" x="2033588" y="5557838"/>
          <p14:tracePt t="161329" x="2025650" y="5621338"/>
          <p14:tracePt t="161338" x="2025650" y="5678488"/>
          <p14:tracePt t="161346" x="2025650" y="5726113"/>
          <p14:tracePt t="161355" x="2025650" y="5773738"/>
          <p14:tracePt t="161362" x="2025650" y="5829300"/>
          <p14:tracePt t="161370" x="2025650" y="5876925"/>
          <p14:tracePt t="161377" x="2041525" y="5932488"/>
          <p14:tracePt t="161386" x="2057400" y="5980113"/>
          <p14:tracePt t="161394" x="2065338" y="6029325"/>
          <p14:tracePt t="161402" x="2089150" y="6061075"/>
          <p14:tracePt t="161410" x="2112963" y="6108700"/>
          <p14:tracePt t="161419" x="2136775" y="6148388"/>
          <p14:tracePt t="161426" x="2176463" y="6188075"/>
          <p14:tracePt t="161434" x="2232025" y="6235700"/>
          <p14:tracePt t="161442" x="2289175" y="6267450"/>
          <p14:tracePt t="161450" x="2328863" y="6299200"/>
          <p14:tracePt t="161458" x="2400300" y="6338888"/>
          <p14:tracePt t="161467" x="2471738" y="6372225"/>
          <p14:tracePt t="161476" x="2559050" y="6427788"/>
          <p14:tracePt t="161483" x="2655888" y="6459538"/>
          <p14:tracePt t="161490" x="2751138" y="6507163"/>
          <p14:tracePt t="161498" x="2846388" y="6546850"/>
          <p14:tracePt t="161506" x="2967038" y="6586538"/>
          <p14:tracePt t="161514" x="3094038" y="6634163"/>
          <p14:tracePt t="161522" x="3252788" y="6665913"/>
          <p14:tracePt t="161530" x="3421063" y="6707188"/>
          <p14:tracePt t="161537" x="3611563" y="6738938"/>
          <p14:tracePt t="161546" x="3827463" y="6770688"/>
          <p14:tracePt t="161554" x="4051300" y="6778625"/>
          <p14:tracePt t="161562" x="4305300" y="6786563"/>
          <p14:tracePt t="161570" x="4560888" y="6786563"/>
          <p14:tracePt t="161578" x="4816475" y="6770688"/>
          <p14:tracePt t="161586" x="5072063" y="6738938"/>
          <p14:tracePt t="161594" x="5294313" y="6699250"/>
          <p14:tracePt t="161602" x="5581650" y="6634163"/>
          <p14:tracePt t="161610" x="5837238" y="6586538"/>
          <p14:tracePt t="161619" x="6124575" y="6515100"/>
          <p14:tracePt t="161625" x="6362700" y="6435725"/>
          <p14:tracePt t="161634" x="6578600" y="6364288"/>
          <p14:tracePt t="161642" x="6753225" y="6291263"/>
          <p14:tracePt t="161651" x="6929438" y="6219825"/>
          <p14:tracePt t="161657" x="7096125" y="6132513"/>
          <p14:tracePt t="161666" x="7224713" y="6069013"/>
          <p14:tracePt t="161675" x="7319963" y="5980113"/>
          <p14:tracePt t="161684" x="7375525" y="5916613"/>
          <p14:tracePt t="161690" x="7439025" y="5845175"/>
          <p14:tracePt t="161699" x="7486650" y="5773738"/>
          <p14:tracePt t="161707" x="7527925" y="5702300"/>
          <p14:tracePt t="161713" x="7551738" y="5629275"/>
          <p14:tracePt t="161722" x="7575550" y="5565775"/>
          <p14:tracePt t="161729" x="7583488" y="5502275"/>
          <p14:tracePt t="161738" x="7599363" y="5438775"/>
          <p14:tracePt t="161746" x="7607300" y="5367338"/>
          <p14:tracePt t="161754" x="7615238" y="5286375"/>
          <p14:tracePt t="161762" x="7615238" y="5207000"/>
          <p14:tracePt t="161769" x="7615238" y="5111750"/>
          <p14:tracePt t="161778" x="7623175" y="5048250"/>
          <p14:tracePt t="161786" x="7623175" y="4967288"/>
          <p14:tracePt t="161794" x="7623175" y="4887913"/>
          <p14:tracePt t="161803" x="7607300" y="4784725"/>
          <p14:tracePt t="161811" x="7591425" y="4689475"/>
          <p14:tracePt t="161819" x="7567613" y="4592638"/>
          <p14:tracePt t="161827" x="7527925" y="4505325"/>
          <p14:tracePt t="161834" x="7486650" y="4402138"/>
          <p14:tracePt t="161842" x="7431088" y="4291013"/>
          <p14:tracePt t="161851" x="7367588" y="4186238"/>
          <p14:tracePt t="161858" x="7296150" y="4090988"/>
          <p14:tracePt t="161866" x="7200900" y="3987800"/>
          <p14:tracePt t="161874" x="7127875" y="3914775"/>
          <p14:tracePt t="161883" x="7040563" y="3851275"/>
          <p14:tracePt t="161890" x="6945313" y="3795713"/>
          <p14:tracePt t="161898" x="6858000" y="3756025"/>
          <p14:tracePt t="161906" x="6769100" y="3732213"/>
          <p14:tracePt t="161913" x="6689725" y="3716338"/>
          <p14:tracePt t="161922" x="6610350" y="3716338"/>
          <p14:tracePt t="161930" x="6515100" y="3716338"/>
          <p14:tracePt t="161937" x="6410325" y="3740150"/>
          <p14:tracePt t="161947" x="6291263" y="3763963"/>
          <p14:tracePt t="161953" x="6211888" y="3795713"/>
          <p14:tracePt t="161962" x="6132513" y="3843338"/>
          <p14:tracePt t="161971" x="6075363" y="3875088"/>
          <p14:tracePt t="161977" x="6019800" y="3938588"/>
          <p14:tracePt t="161986" x="5964238" y="4003675"/>
          <p14:tracePt t="161995" x="5916613" y="4075113"/>
          <p14:tracePt t="162003" x="5868988" y="4154488"/>
          <p14:tracePt t="162010" x="5829300" y="4241800"/>
          <p14:tracePt t="162019" x="5805488" y="4306888"/>
          <p14:tracePt t="162025" x="5789613" y="4402138"/>
          <p14:tracePt t="162035" x="5773738" y="4481513"/>
          <p14:tracePt t="162042" x="5773738" y="4576763"/>
          <p14:tracePt t="162050" x="5765800" y="4657725"/>
          <p14:tracePt t="162059" x="5765800" y="4760913"/>
          <p14:tracePt t="162066" x="5765800" y="4832350"/>
          <p14:tracePt t="162074" x="5781675" y="4919663"/>
          <p14:tracePt t="162082" x="5797550" y="5008563"/>
          <p14:tracePt t="162090" x="5821363" y="5103813"/>
          <p14:tracePt t="162098" x="5845175" y="5207000"/>
          <p14:tracePt t="162106" x="5884863" y="5302250"/>
          <p14:tracePt t="162114" x="5932488" y="5399088"/>
          <p14:tracePt t="162122" x="5988050" y="5486400"/>
          <p14:tracePt t="162129" x="6043613" y="5573713"/>
          <p14:tracePt t="162137" x="6116638" y="5653088"/>
          <p14:tracePt t="162146" x="6188075" y="5734050"/>
          <p14:tracePt t="162154" x="6251575" y="5805488"/>
          <p14:tracePt t="162161" x="6323013" y="5876925"/>
          <p14:tracePt t="162171" x="6426200" y="5964238"/>
          <p14:tracePt t="162178" x="6530975" y="6029325"/>
          <p14:tracePt t="162187" x="6642100" y="6084888"/>
          <p14:tracePt t="162194" x="6745288" y="6124575"/>
          <p14:tracePt t="162202" x="6858000" y="6172200"/>
          <p14:tracePt t="162210" x="6985000" y="6219825"/>
          <p14:tracePt t="162218" x="7096125" y="6259513"/>
          <p14:tracePt t="162226" x="7216775" y="6291263"/>
          <p14:tracePt t="162234" x="7335838" y="6307138"/>
          <p14:tracePt t="162242" x="7462838" y="6330950"/>
          <p14:tracePt t="162250" x="7583488" y="6330950"/>
          <p14:tracePt t="162258" x="7718425" y="6338888"/>
          <p14:tracePt t="162266" x="7870825" y="6338888"/>
          <p14:tracePt t="162274" x="8021638" y="6330950"/>
          <p14:tracePt t="162283" x="8172450" y="6307138"/>
          <p14:tracePt t="162290" x="8332788" y="6275388"/>
          <p14:tracePt t="162298" x="8443913" y="6251575"/>
          <p14:tracePt t="162306" x="8572500" y="6211888"/>
          <p14:tracePt t="162314" x="8675688" y="6164263"/>
          <p14:tracePt t="162322" x="8778875" y="6100763"/>
          <p14:tracePt t="162330" x="8883650" y="6021388"/>
          <p14:tracePt t="162337" x="8986838" y="5932488"/>
          <p14:tracePt t="162346" x="9074150" y="5821363"/>
          <p14:tracePt t="162354" x="9137650" y="5710238"/>
          <p14:tracePt t="162362" x="9193213" y="5589588"/>
          <p14:tracePt t="162370" x="9242425" y="5470525"/>
          <p14:tracePt t="162378" x="9266238" y="5351463"/>
          <p14:tracePt t="162386" x="9282113" y="5246688"/>
          <p14:tracePt t="162395" x="9297988" y="5135563"/>
          <p14:tracePt t="162403" x="9297988" y="5032375"/>
          <p14:tracePt t="162418" x="9282113" y="4864100"/>
          <p14:tracePt t="162426" x="9250363" y="4752975"/>
          <p14:tracePt t="162435" x="9217025" y="4673600"/>
          <p14:tracePt t="162443" x="9177338" y="4600575"/>
          <p14:tracePt t="162452" x="9145588" y="4529138"/>
          <p14:tracePt t="162458" x="9097963" y="4449763"/>
          <p14:tracePt t="162467" x="9050338" y="4386263"/>
          <p14:tracePt t="162474" x="9002713" y="4330700"/>
          <p14:tracePt t="162483" x="8970963" y="4281488"/>
          <p14:tracePt t="162490" x="8923338" y="4233863"/>
          <p14:tracePt t="162498" x="8874125" y="4202113"/>
          <p14:tracePt t="162506" x="8818563" y="4162425"/>
          <p14:tracePt t="162514" x="8739188" y="4114800"/>
          <p14:tracePt t="162522" x="8659813" y="4067175"/>
          <p14:tracePt t="162530" x="8580438" y="4035425"/>
          <p14:tracePt t="162538" x="8491538" y="4003675"/>
          <p14:tracePt t="162546" x="8396288" y="3963988"/>
          <p14:tracePt t="162555" x="8293100" y="3938588"/>
          <p14:tracePt t="162563" x="8197850" y="3914775"/>
          <p14:tracePt t="162571" x="8101013" y="3898900"/>
          <p14:tracePt t="162577" x="8021638" y="3890963"/>
          <p14:tracePt t="162586" x="7910513" y="3883025"/>
          <p14:tracePt t="162594" x="7797800" y="3883025"/>
          <p14:tracePt t="162601" x="7710488" y="3906838"/>
          <p14:tracePt t="162609" x="7623175" y="3938588"/>
          <p14:tracePt t="162618" x="7535863" y="3979863"/>
          <p14:tracePt t="162626" x="7439025" y="4027488"/>
          <p14:tracePt t="162634" x="7367588" y="4090988"/>
          <p14:tracePt t="162642" x="7296150" y="4146550"/>
          <p14:tracePt t="162650" x="7224713" y="4225925"/>
          <p14:tracePt t="162658" x="7161213" y="4306888"/>
          <p14:tracePt t="162666" x="7104063" y="4370388"/>
          <p14:tracePt t="162674" x="7056438" y="4449763"/>
          <p14:tracePt t="162682" x="7008813" y="4537075"/>
          <p14:tracePt t="162690" x="6953250" y="4649788"/>
          <p14:tracePt t="162698" x="6905625" y="4737100"/>
          <p14:tracePt t="162705" x="6865938" y="4840288"/>
          <p14:tracePt t="162714" x="6834188" y="4935538"/>
          <p14:tracePt t="162722" x="6810375" y="5024438"/>
          <p14:tracePt t="162730" x="6784975" y="5119688"/>
          <p14:tracePt t="162738" x="6769100" y="5214938"/>
          <p14:tracePt t="162747" x="6769100" y="5319713"/>
          <p14:tracePt t="162755" x="6761163" y="5422900"/>
          <p14:tracePt t="162763" x="6761163" y="5502275"/>
          <p14:tracePt t="162771" x="6777038" y="5573713"/>
          <p14:tracePt t="162779" x="6810375" y="5662613"/>
          <p14:tracePt t="162787" x="6842125" y="5726113"/>
          <p14:tracePt t="162795" x="6873875" y="5805488"/>
          <p14:tracePt t="162802" x="6913563" y="5876925"/>
          <p14:tracePt t="162810" x="6953250" y="5940425"/>
          <p14:tracePt t="162818" x="6985000" y="6005513"/>
          <p14:tracePt t="162825" x="7024688" y="6069013"/>
          <p14:tracePt t="162835" x="7056438" y="6140450"/>
          <p14:tracePt t="162842" x="7096125" y="6203950"/>
          <p14:tracePt t="162852" x="7127875" y="6259513"/>
          <p14:tracePt t="162858" x="7161213" y="6307138"/>
          <p14:tracePt t="162867" x="7200900" y="6356350"/>
          <p14:tracePt t="162873" x="7240588" y="6403975"/>
          <p14:tracePt t="162882" x="7288213" y="6459538"/>
          <p14:tracePt t="162890" x="7327900" y="6507163"/>
          <p14:tracePt t="162898" x="7375525" y="6546850"/>
          <p14:tracePt t="162906" x="7431088" y="6594475"/>
          <p14:tracePt t="162915" x="7504113" y="6642100"/>
          <p14:tracePt t="162922" x="7567613" y="6681788"/>
          <p14:tracePt t="162931" x="7654925" y="6731000"/>
          <p14:tracePt t="162939" x="7718425" y="6762750"/>
          <p14:tracePt t="162947" x="7797800" y="6786563"/>
          <p14:tracePt t="162955" x="7870825" y="6802438"/>
          <p14:tracePt t="162963" x="7966075" y="6818313"/>
          <p14:tracePt t="162970" x="8069263" y="6826250"/>
          <p14:tracePt t="162977" x="8197850" y="6826250"/>
          <p14:tracePt t="162986" x="8324850" y="6826250"/>
          <p14:tracePt t="162994" x="8451850" y="6810375"/>
          <p14:tracePt t="163003" x="8564563" y="6794500"/>
          <p14:tracePt t="163010" x="8683625" y="6770688"/>
          <p14:tracePt t="163018" x="8778875" y="6746875"/>
          <p14:tracePt t="163027" x="8907463" y="6715125"/>
          <p14:tracePt t="163035" x="9018588" y="6673850"/>
          <p14:tracePt t="163043" x="9129713" y="6626225"/>
          <p14:tracePt t="163051" x="9224963" y="6586538"/>
          <p14:tracePt t="163059" x="9321800" y="6530975"/>
          <p14:tracePt t="163067" x="9409113" y="6467475"/>
          <p14:tracePt t="163075" x="9472613" y="6411913"/>
          <p14:tracePt t="163084" x="9551988" y="6315075"/>
          <p14:tracePt t="163090" x="9609138" y="6235700"/>
          <p14:tracePt t="163098" x="9640888" y="6156325"/>
          <p14:tracePt t="163106" x="9672638" y="6061075"/>
          <p14:tracePt t="163115" x="9712325" y="5972175"/>
          <p14:tracePt t="163122" x="9720263" y="5868988"/>
          <p14:tracePt t="163131" x="9720263" y="5749925"/>
          <p14:tracePt t="163138" x="9728200" y="5653088"/>
          <p14:tracePt t="163147" x="9728200" y="5557838"/>
          <p14:tracePt t="163154" x="9720263" y="5446713"/>
          <p14:tracePt t="163162" x="9720263" y="5351463"/>
          <p14:tracePt t="163171" x="9696450" y="5238750"/>
          <p14:tracePt t="163179" x="9672638" y="5143500"/>
          <p14:tracePt t="163187" x="9656763" y="5072063"/>
          <p14:tracePt t="163194" x="9640888" y="5000625"/>
          <p14:tracePt t="163202" x="9625013" y="4927600"/>
          <p14:tracePt t="163209" x="9601200" y="4856163"/>
          <p14:tracePt t="163219" x="9575800" y="4792663"/>
          <p14:tracePt t="163225" x="9551988" y="4737100"/>
          <p14:tracePt t="163234" x="9536113" y="4681538"/>
          <p14:tracePt t="163242" x="9512300" y="4624388"/>
          <p14:tracePt t="163252" x="9472613" y="4560888"/>
          <p14:tracePt t="163260" x="9440863" y="4513263"/>
          <p14:tracePt t="163274" x="9361488" y="4418013"/>
          <p14:tracePt t="163282" x="9321800" y="4370388"/>
          <p14:tracePt t="163290" x="9266238" y="4338638"/>
          <p14:tracePt t="163298" x="9201150" y="4291013"/>
          <p14:tracePt t="163306" x="9129713" y="4233863"/>
          <p14:tracePt t="163315" x="9058275" y="4194175"/>
          <p14:tracePt t="163322" x="8978900" y="4138613"/>
          <p14:tracePt t="163330" x="8915400" y="4098925"/>
          <p14:tracePt t="163338" x="8834438" y="4059238"/>
          <p14:tracePt t="163346" x="8747125" y="4011613"/>
          <p14:tracePt t="163354" x="8651875" y="3971925"/>
          <p14:tracePt t="163361" x="8548688" y="3930650"/>
          <p14:tracePt t="163371" x="8428038" y="3898900"/>
          <p14:tracePt t="163377" x="8340725" y="3867150"/>
          <p14:tracePt t="163386" x="8237538" y="3843338"/>
          <p14:tracePt t="163393" x="8124825" y="3827463"/>
          <p14:tracePt t="163402" x="8021638" y="3819525"/>
          <p14:tracePt t="163410" x="7918450" y="3819525"/>
          <p14:tracePt t="163418" x="7813675" y="3835400"/>
          <p14:tracePt t="163427" x="7710488" y="3859213"/>
          <p14:tracePt t="163435" x="7623175" y="3890963"/>
          <p14:tracePt t="163442" x="7559675" y="3930650"/>
          <p14:tracePt t="163450" x="7496175" y="3979863"/>
          <p14:tracePt t="163458" x="7439025" y="4027488"/>
          <p14:tracePt t="163466" x="7391400" y="4083050"/>
          <p14:tracePt t="163474" x="7351713" y="4130675"/>
          <p14:tracePt t="163483" x="7304088" y="4202113"/>
          <p14:tracePt t="163491" x="7280275" y="4265613"/>
          <p14:tracePt t="163498" x="7256463" y="4330700"/>
          <p14:tracePt t="163507" x="7248525" y="4410075"/>
          <p14:tracePt t="163516" x="7232650" y="4457700"/>
          <p14:tracePt t="163523" x="7232650" y="4521200"/>
          <p14:tracePt t="163530" x="7232650" y="4600575"/>
          <p14:tracePt t="163540" x="7232650" y="4657725"/>
          <p14:tracePt t="163546" x="7232650" y="4729163"/>
          <p14:tracePt t="163554" x="7240588" y="4792663"/>
          <p14:tracePt t="163561" x="7256463" y="4848225"/>
          <p14:tracePt t="163570" x="7272338" y="4935538"/>
          <p14:tracePt t="163578" x="7288213" y="5000625"/>
          <p14:tracePt t="163587" x="7296150" y="5064125"/>
          <p14:tracePt t="163594" x="7312025" y="5127625"/>
          <p14:tracePt t="163602" x="7327900" y="5191125"/>
          <p14:tracePt t="163610" x="7351713" y="5246688"/>
          <p14:tracePt t="163618" x="7375525" y="5302250"/>
          <p14:tracePt t="163625" x="7407275" y="5359400"/>
          <p14:tracePt t="163635" x="7439025" y="5399088"/>
          <p14:tracePt t="163643" x="7470775" y="5438775"/>
          <p14:tracePt t="163651" x="7519988" y="5486400"/>
          <p14:tracePt t="163658" x="7567613" y="5534025"/>
          <p14:tracePt t="163666" x="7607300" y="5565775"/>
          <p14:tracePt t="163674" x="7639050" y="5597525"/>
          <p14:tracePt t="163683" x="7686675" y="5629275"/>
          <p14:tracePt t="163691" x="7734300" y="5662613"/>
          <p14:tracePt t="163699" x="7773988" y="5678488"/>
          <p14:tracePt t="163707" x="7813675" y="5702300"/>
          <p14:tracePt t="163714" x="7862888" y="5726113"/>
          <p14:tracePt t="163722" x="7910513" y="5749925"/>
          <p14:tracePt t="163730" x="7958138" y="5773738"/>
          <p14:tracePt t="163738" x="8029575" y="5805488"/>
          <p14:tracePt t="163746" x="8085138" y="5821363"/>
          <p14:tracePt t="163754" x="8132763" y="5845175"/>
          <p14:tracePt t="163761" x="8197850" y="5868988"/>
          <p14:tracePt t="163771" x="8277225" y="5884863"/>
          <p14:tracePt t="163778" x="8340725" y="5900738"/>
          <p14:tracePt t="163786" x="8412163" y="5908675"/>
          <p14:tracePt t="163794" x="8467725" y="5916613"/>
          <p14:tracePt t="163802" x="8515350" y="5924550"/>
          <p14:tracePt t="163809" x="8580438" y="5924550"/>
          <p14:tracePt t="163819" x="8636000" y="5940425"/>
          <p14:tracePt t="163827" x="8683625" y="5940425"/>
          <p14:tracePt t="163834" x="8747125" y="5940425"/>
          <p14:tracePt t="163842" x="8810625" y="5940425"/>
          <p14:tracePt t="163851" x="8866188" y="5940425"/>
          <p14:tracePt t="163858" x="8931275" y="5940425"/>
          <p14:tracePt t="163866" x="9002713" y="5932488"/>
          <p14:tracePt t="163875" x="9066213" y="5916613"/>
          <p14:tracePt t="163882" x="9113838" y="5900738"/>
          <p14:tracePt t="163890" x="9161463" y="5876925"/>
          <p14:tracePt t="163898" x="9185275" y="5853113"/>
          <p14:tracePt t="163906" x="9209088" y="5829300"/>
          <p14:tracePt t="163916" x="9234488" y="5805488"/>
          <p14:tracePt t="163923" x="9250363" y="5773738"/>
          <p14:tracePt t="163931" x="9258300" y="5741988"/>
          <p14:tracePt t="163939" x="9266238" y="5726113"/>
          <p14:tracePt t="163946" x="9266238" y="5710238"/>
          <p14:tracePt t="163953" x="9266238" y="5694363"/>
          <p14:tracePt t="163962" x="9266238" y="5678488"/>
          <p14:tracePt t="163969" x="9266238" y="5670550"/>
          <p14:tracePt t="163988" x="9266238" y="5662613"/>
          <p14:tracePt t="163995" x="9258300" y="5653088"/>
          <p14:tracePt t="164026" x="9242425" y="5653088"/>
          <p14:tracePt t="164042" x="9224963" y="5653088"/>
          <p14:tracePt t="164058" x="9209088" y="5662613"/>
          <p14:tracePt t="164074" x="9201150" y="5662613"/>
          <p14:tracePt t="164108" x="9193213" y="5662613"/>
          <p14:tracePt t="164387" x="9185275" y="5662613"/>
          <p14:tracePt t="164395" x="9177338" y="5670550"/>
          <p14:tracePt t="164409" x="9169400" y="5670550"/>
          <p14:tracePt t="164443" x="9161463" y="5678488"/>
          <p14:tracePt t="164474" x="9153525" y="5678488"/>
          <p14:tracePt t="164587" x="9145588" y="5678488"/>
          <p14:tracePt t="164594" x="9137650" y="5678488"/>
          <p14:tracePt t="164619" x="9121775" y="5678488"/>
          <p14:tracePt t="164627" x="9097963" y="5662613"/>
          <p14:tracePt t="164634" x="9066213" y="5645150"/>
          <p14:tracePt t="164642" x="9050338" y="5637213"/>
          <p14:tracePt t="164650" x="9042400" y="5629275"/>
          <p14:tracePt t="164658" x="9018588" y="5613400"/>
          <p14:tracePt t="164670" x="8994775" y="5589588"/>
          <p14:tracePt t="164676" x="8978900" y="5565775"/>
          <p14:tracePt t="164684" x="8947150" y="5534025"/>
          <p14:tracePt t="164690" x="8923338" y="5502275"/>
          <p14:tracePt t="164698" x="8899525" y="5462588"/>
          <p14:tracePt t="164705" x="8874125" y="5422900"/>
          <p14:tracePt t="164714" x="8842375" y="5367338"/>
          <p14:tracePt t="164723" x="8810625" y="5302250"/>
          <p14:tracePt t="164731" x="8770938" y="5230813"/>
          <p14:tracePt t="164738" x="8731250" y="5167313"/>
          <p14:tracePt t="164746" x="8691563" y="5103813"/>
          <p14:tracePt t="164754" x="8643938" y="5024438"/>
          <p14:tracePt t="164763" x="8580438" y="4935538"/>
          <p14:tracePt t="164771" x="8523288" y="4856163"/>
          <p14:tracePt t="164779" x="8475663" y="4768850"/>
          <p14:tracePt t="164786" x="8435975" y="4705350"/>
          <p14:tracePt t="164795" x="8388350" y="4633913"/>
          <p14:tracePt t="164803" x="8356600" y="4568825"/>
          <p14:tracePt t="164811" x="8316913" y="4497388"/>
          <p14:tracePt t="164818" x="8277225" y="4425950"/>
          <p14:tracePt t="164825" x="8237538" y="4354513"/>
          <p14:tracePt t="164834" x="8205788" y="4291013"/>
          <p14:tracePt t="164843" x="8164513" y="4210050"/>
          <p14:tracePt t="164851" x="8116888" y="4138613"/>
          <p14:tracePt t="164859" x="8069263" y="4051300"/>
          <p14:tracePt t="164867" x="8021638" y="3971925"/>
          <p14:tracePt t="164874" x="7981950" y="3906838"/>
          <p14:tracePt t="164882" x="7942263" y="3843338"/>
          <p14:tracePt t="164890" x="7902575" y="3779838"/>
          <p14:tracePt t="164899" x="7854950" y="3724275"/>
          <p14:tracePt t="164907" x="7813675" y="3660775"/>
          <p14:tracePt t="164915" x="7773988" y="3613150"/>
          <p14:tracePt t="164923" x="7726363" y="3556000"/>
          <p14:tracePt t="164930" x="7694613" y="3516313"/>
          <p14:tracePt t="164938" x="7662863" y="3484563"/>
          <p14:tracePt t="164946" x="7623175" y="3444875"/>
          <p14:tracePt t="164954" x="7591425" y="3421063"/>
          <p14:tracePt t="164963" x="7559675" y="3405188"/>
          <p14:tracePt t="164971" x="7519988" y="3373438"/>
          <p14:tracePt t="164979" x="7496175" y="3357563"/>
          <p14:tracePt t="164986" x="7462838" y="3341688"/>
          <p14:tracePt t="164994" x="7431088" y="3325813"/>
          <p14:tracePt t="165002" x="7399338" y="3309938"/>
          <p14:tracePt t="165010" x="7375525" y="3294063"/>
          <p14:tracePt t="165019" x="7343775" y="3278188"/>
          <p14:tracePt t="165027" x="7312025" y="3252788"/>
          <p14:tracePt t="165036" x="7280275" y="3244850"/>
          <p14:tracePt t="165042" x="7256463" y="3228975"/>
          <p14:tracePt t="165051" x="7240588" y="3221038"/>
          <p14:tracePt t="165058" x="7216775" y="3213100"/>
          <p14:tracePt t="165067" x="7200900" y="3213100"/>
          <p14:tracePt t="165075" x="7192963" y="3205163"/>
          <p14:tracePt t="165084" x="7185025" y="3197225"/>
          <p14:tracePt t="165091" x="7177088" y="3197225"/>
          <p14:tracePt t="165098" x="7161213" y="3189288"/>
          <p14:tracePt t="165106" x="7153275" y="3181350"/>
          <p14:tracePt t="165115" x="7145338" y="3181350"/>
          <p14:tracePt t="165123" x="7127875" y="3173413"/>
          <p14:tracePt t="165131" x="7104063" y="3165475"/>
          <p14:tracePt t="165140" x="7088188" y="3149600"/>
          <p14:tracePt t="165154" x="7056438" y="3133725"/>
          <p14:tracePt t="165162" x="7040563" y="3125788"/>
          <p14:tracePt t="165169" x="7016750" y="3117850"/>
          <p14:tracePt t="165178" x="6985000" y="3101975"/>
          <p14:tracePt t="165187" x="6961188" y="3086100"/>
          <p14:tracePt t="165195" x="6937375" y="3078163"/>
          <p14:tracePt t="165203" x="6905625" y="3062288"/>
          <p14:tracePt t="165211" x="6897688" y="3062288"/>
          <p14:tracePt t="165218" x="6881813" y="3062288"/>
          <p14:tracePt t="165226" x="6850063" y="3046413"/>
          <p14:tracePt t="165234" x="6818313" y="3046413"/>
          <p14:tracePt t="165242" x="6802438" y="3038475"/>
          <p14:tracePt t="165251" x="6769100" y="3030538"/>
          <p14:tracePt t="165259" x="6745288" y="3030538"/>
          <p14:tracePt t="165266" x="6713538" y="3030538"/>
          <p14:tracePt t="165274" x="6705600" y="3022600"/>
          <p14:tracePt t="165282" x="6681788" y="3022600"/>
          <p14:tracePt t="165290" x="6673850" y="3022600"/>
          <p14:tracePt t="165299" x="6657975" y="3022600"/>
          <p14:tracePt t="165307" x="6650038" y="3022600"/>
          <p14:tracePt t="165323" x="6642100" y="3022600"/>
          <p14:tracePt t="165857" x="6657975" y="3014663"/>
          <p14:tracePt t="165867" x="6689725" y="2998788"/>
          <p14:tracePt t="165875" x="6737350" y="2974975"/>
          <p14:tracePt t="165884" x="6769100" y="2959100"/>
          <p14:tracePt t="165892" x="6802438" y="2935288"/>
          <p14:tracePt t="165900" x="6826250" y="2927350"/>
          <p14:tracePt t="165907" x="6850063" y="2901950"/>
          <p14:tracePt t="165914" x="6865938" y="2894013"/>
          <p14:tracePt t="165923" x="6873875" y="2878138"/>
          <p14:tracePt t="165931" x="6889750" y="2862263"/>
          <p14:tracePt t="165939" x="6889750" y="2854325"/>
          <p14:tracePt t="165947" x="6897688" y="2838450"/>
          <p14:tracePt t="165955" x="6897688" y="2830513"/>
          <p14:tracePt t="165963" x="6897688" y="2822575"/>
          <p14:tracePt t="165971" x="6897688" y="2814638"/>
          <p14:tracePt t="165978" x="6897688" y="2790825"/>
          <p14:tracePt t="165987" x="6897688" y="2774950"/>
          <p14:tracePt t="165994" x="6897688" y="2759075"/>
          <p14:tracePt t="166003" x="6889750" y="2743200"/>
          <p14:tracePt t="166015" x="6889750" y="2727325"/>
          <p14:tracePt t="166018" x="6881813" y="2719388"/>
          <p14:tracePt t="166026" x="6873875" y="2703513"/>
          <p14:tracePt t="166034" x="6865938" y="2695575"/>
          <p14:tracePt t="166043" x="6858000" y="2687638"/>
          <p14:tracePt t="166050" x="6842125" y="2671763"/>
          <p14:tracePt t="166059" x="6834188" y="2663825"/>
          <p14:tracePt t="166067" x="6818313" y="2647950"/>
          <p14:tracePt t="166074" x="6784975" y="2632075"/>
          <p14:tracePt t="166082" x="6769100" y="2616200"/>
          <p14:tracePt t="166090" x="6737350" y="2600325"/>
          <p14:tracePt t="166100" x="6697663" y="2576513"/>
          <p14:tracePt t="166107" x="6665913" y="2559050"/>
          <p14:tracePt t="166115" x="6618288" y="2535238"/>
          <p14:tracePt t="166123" x="6570663" y="2519363"/>
          <p14:tracePt t="166131" x="6515100" y="2503488"/>
          <p14:tracePt t="166138" x="6467475" y="2495550"/>
          <p14:tracePt t="166145" x="6418263" y="2487613"/>
          <p14:tracePt t="166155" x="6386513" y="2479675"/>
          <p14:tracePt t="166163" x="6330950" y="2471738"/>
          <p14:tracePt t="166171" x="6307138" y="2471738"/>
          <p14:tracePt t="166178" x="6283325" y="2471738"/>
          <p14:tracePt t="166187" x="6267450" y="2471738"/>
          <p14:tracePt t="166194" x="6251575" y="2471738"/>
          <p14:tracePt t="166203" x="6243638" y="2471738"/>
          <p14:tracePt t="166211" x="6235700" y="2471738"/>
          <p14:tracePt t="166228" x="6219825" y="2479675"/>
          <p14:tracePt t="166251" x="6203950" y="2479675"/>
          <p14:tracePt t="166268" x="6196013" y="2487613"/>
          <p14:tracePt t="166283" x="6196013" y="2495550"/>
          <p14:tracePt t="166347" x="6211888" y="2503488"/>
          <p14:tracePt t="166356" x="6235700" y="2503488"/>
          <p14:tracePt t="166362" x="6267450" y="2503488"/>
          <p14:tracePt t="166370" x="6299200" y="2503488"/>
          <p14:tracePt t="166379" x="6330950" y="2511425"/>
          <p14:tracePt t="166387" x="6362700" y="2511425"/>
          <p14:tracePt t="166395" x="6402388" y="2519363"/>
          <p14:tracePt t="166403" x="6442075" y="2527300"/>
          <p14:tracePt t="166410" x="6491288" y="2535238"/>
          <p14:tracePt t="166418" x="6538913" y="2543175"/>
          <p14:tracePt t="166426" x="6618288" y="2543175"/>
          <p14:tracePt t="166434" x="6697663" y="2551113"/>
          <p14:tracePt t="166442" x="6769100" y="2559050"/>
          <p14:tracePt t="166451" x="6865938" y="2576513"/>
          <p14:tracePt t="166459" x="6937375" y="2584450"/>
          <p14:tracePt t="166467" x="7040563" y="2600325"/>
          <p14:tracePt t="166476" x="7104063" y="2608263"/>
          <p14:tracePt t="166483" x="7200900" y="2624138"/>
          <p14:tracePt t="166491" x="7280275" y="2640013"/>
          <p14:tracePt t="166500" x="7343775" y="2655888"/>
          <p14:tracePt t="166506" x="7407275" y="2663825"/>
          <p14:tracePt t="166515" x="7454900" y="2671763"/>
          <p14:tracePt t="166522" x="7512050" y="2679700"/>
          <p14:tracePt t="166531" x="7575550" y="2687638"/>
          <p14:tracePt t="166538" x="7623175" y="2695575"/>
          <p14:tracePt t="166547" x="7662863" y="2703513"/>
          <p14:tracePt t="166555" x="7718425" y="2711450"/>
          <p14:tracePt t="166563" x="7750175" y="2719388"/>
          <p14:tracePt t="166571" x="7789863" y="2727325"/>
          <p14:tracePt t="166579" x="7829550" y="2735263"/>
          <p14:tracePt t="166587" x="7878763" y="2743200"/>
          <p14:tracePt t="166594" x="7910513" y="2751138"/>
          <p14:tracePt t="166602" x="7950200" y="2751138"/>
          <p14:tracePt t="166611" x="7981950" y="2751138"/>
          <p14:tracePt t="166619" x="8005763" y="2759075"/>
          <p14:tracePt t="166626" x="8029575" y="2759075"/>
          <p14:tracePt t="166635" x="8053388" y="2759075"/>
          <p14:tracePt t="166643" x="8077200" y="2759075"/>
          <p14:tracePt t="166651" x="8093075" y="2759075"/>
          <p14:tracePt t="166658" x="8108950" y="2759075"/>
          <p14:tracePt t="166667" x="8124825" y="2759075"/>
          <p14:tracePt t="166675" x="8156575" y="2759075"/>
          <p14:tracePt t="166683" x="8180388" y="2759075"/>
          <p14:tracePt t="166692" x="8197850" y="2759075"/>
          <p14:tracePt t="166699" x="8221663" y="2759075"/>
          <p14:tracePt t="166706" x="8237538" y="2759075"/>
          <p14:tracePt t="166714" x="8253413" y="2759075"/>
          <p14:tracePt t="166722" x="8277225" y="2759075"/>
          <p14:tracePt t="166731" x="8308975" y="2759075"/>
          <p14:tracePt t="166739" x="8340725" y="2759075"/>
          <p14:tracePt t="166747" x="8356600" y="2759075"/>
          <p14:tracePt t="166755" x="8388350" y="2759075"/>
          <p14:tracePt t="166762" x="8404225" y="2759075"/>
          <p14:tracePt t="166770" x="8420100" y="2759075"/>
          <p14:tracePt t="166779" x="8459788" y="2759075"/>
          <p14:tracePt t="166787" x="8491538" y="2751138"/>
          <p14:tracePt t="166795" x="8507413" y="2751138"/>
          <p14:tracePt t="166804" x="8523288" y="2751138"/>
          <p14:tracePt t="166811" x="8531225" y="2751138"/>
          <p14:tracePt t="166818" x="8540750" y="2751138"/>
          <p14:tracePt t="166826" x="8548688" y="2751138"/>
          <p14:tracePt t="166834" x="8564563" y="2751138"/>
          <p14:tracePt t="166860" x="8580438" y="2751138"/>
          <p14:tracePt t="166883" x="8580438" y="2743200"/>
          <p14:tracePt t="166891" x="8588375" y="2743200"/>
          <p14:tracePt t="166915" x="8596313" y="2743200"/>
          <p14:tracePt t="166955" x="8612188" y="2735263"/>
          <p14:tracePt t="166970" x="8628063" y="2735263"/>
          <p14:tracePt t="166979" x="8636000" y="2735263"/>
          <p14:tracePt t="166987" x="8643938" y="2727325"/>
          <p14:tracePt t="166997" x="8651875" y="2727325"/>
          <p14:tracePt t="167003" x="8667750" y="2719388"/>
          <p14:tracePt t="167011" x="8683625" y="2719388"/>
          <p14:tracePt t="167019" x="8699500" y="2719388"/>
          <p14:tracePt t="167035" x="8715375" y="2711450"/>
          <p14:tracePt t="167043" x="8731250" y="2711450"/>
          <p14:tracePt t="167050" x="8747125" y="2703513"/>
          <p14:tracePt t="167058" x="8763000" y="2703513"/>
          <p14:tracePt t="167067" x="8778875" y="2703513"/>
          <p14:tracePt t="167075" x="8786813" y="2703513"/>
          <p14:tracePt t="167083" x="8818563" y="2703513"/>
          <p14:tracePt t="167091" x="8826500" y="2703513"/>
          <p14:tracePt t="167100" x="8850313" y="2703513"/>
          <p14:tracePt t="167105" x="8915400" y="2703513"/>
          <p14:tracePt t="167115" x="8963025" y="2703513"/>
          <p14:tracePt t="167123" x="8994775" y="2703513"/>
          <p14:tracePt t="167132" x="9042400" y="2703513"/>
          <p14:tracePt t="167139" x="9082088" y="2703513"/>
          <p14:tracePt t="167146" x="9113838" y="2703513"/>
          <p14:tracePt t="167155" x="9137650" y="2703513"/>
          <p14:tracePt t="167163" x="9169400" y="2703513"/>
          <p14:tracePt t="167169" x="9193213" y="2703513"/>
          <p14:tracePt t="167179" x="9217025" y="2703513"/>
          <p14:tracePt t="167187" x="9250363" y="2703513"/>
          <p14:tracePt t="167195" x="9266238" y="2703513"/>
          <p14:tracePt t="167203" x="9274175" y="2703513"/>
          <p14:tracePt t="167211" x="9282113" y="2703513"/>
          <p14:tracePt t="167218" x="9290050" y="2703513"/>
          <p14:tracePt t="167227" x="9297988" y="2703513"/>
          <p14:tracePt t="167235" x="9305925" y="2703513"/>
          <p14:tracePt t="167250" x="9321800" y="2703513"/>
          <p14:tracePt t="167258" x="9337675" y="2703513"/>
          <p14:tracePt t="167274" x="9353550" y="2703513"/>
          <p14:tracePt t="167282" x="9369425" y="2703513"/>
          <p14:tracePt t="167300" x="9385300" y="2703513"/>
          <p14:tracePt t="167307" x="9401175" y="2703513"/>
          <p14:tracePt t="167316" x="9424988" y="2711450"/>
          <p14:tracePt t="167323" x="9432925" y="2711450"/>
          <p14:tracePt t="167330" x="9456738" y="2711450"/>
          <p14:tracePt t="167339" x="9472613" y="2711450"/>
          <p14:tracePt t="167347" x="9504363" y="2711450"/>
          <p14:tracePt t="167354" x="9536113" y="2711450"/>
          <p14:tracePt t="167363" x="9551988" y="2719388"/>
          <p14:tracePt t="167371" x="9585325" y="2719388"/>
          <p14:tracePt t="167378" x="9617075" y="2719388"/>
          <p14:tracePt t="167387" x="9680575" y="2719388"/>
          <p14:tracePt t="167395" x="9728200" y="2719388"/>
          <p14:tracePt t="167403" x="9752013" y="2719388"/>
          <p14:tracePt t="167411" x="9783763" y="2719388"/>
          <p14:tracePt t="167419" x="9799638" y="2719388"/>
          <p14:tracePt t="167427" x="9815513" y="2719388"/>
          <p14:tracePt t="167435" x="9831388" y="2719388"/>
          <p14:tracePt t="167443" x="9847263" y="2719388"/>
          <p14:tracePt t="167450" x="9863138" y="2719388"/>
          <p14:tracePt t="167459" x="9879013" y="2719388"/>
          <p14:tracePt t="167467" x="9902825" y="2719388"/>
          <p14:tracePt t="167475" x="9910763" y="2719388"/>
          <p14:tracePt t="167483" x="9926638" y="2719388"/>
          <p14:tracePt t="167491" x="9936163" y="2719388"/>
          <p14:tracePt t="167499" x="9952038" y="2719388"/>
          <p14:tracePt t="167506" x="9959975" y="2719388"/>
          <p14:tracePt t="167514" x="9967913" y="2719388"/>
          <p14:tracePt t="167523" x="9975850" y="2711450"/>
          <p14:tracePt t="167531" x="9983788" y="2711450"/>
          <p14:tracePt t="167547" x="9999663" y="2711450"/>
          <p14:tracePt t="168091" x="9983788" y="2711450"/>
          <p14:tracePt t="168107" x="9967913" y="2711450"/>
          <p14:tracePt t="168115" x="9918700" y="2711450"/>
          <p14:tracePt t="168123" x="9871075" y="2711450"/>
          <p14:tracePt t="168132" x="9815513" y="2711450"/>
          <p14:tracePt t="168138" x="9744075" y="2711450"/>
          <p14:tracePt t="168148" x="9640888" y="2711450"/>
          <p14:tracePt t="168156" x="9544050" y="2719388"/>
          <p14:tracePt t="168163" x="9432925" y="2727325"/>
          <p14:tracePt t="168171" x="9321800" y="2735263"/>
          <p14:tracePt t="168179" x="9161463" y="2743200"/>
          <p14:tracePt t="168187" x="8978900" y="2759075"/>
          <p14:tracePt t="168196" x="8818563" y="2767013"/>
          <p14:tracePt t="168203" x="8675688" y="2767013"/>
          <p14:tracePt t="168210" x="8515350" y="2767013"/>
          <p14:tracePt t="168218" x="8396288" y="2767013"/>
          <p14:tracePt t="168227" x="8261350" y="2751138"/>
          <p14:tracePt t="168235" x="8132763" y="2743200"/>
          <p14:tracePt t="168243" x="8005763" y="2735263"/>
          <p14:tracePt t="168251" x="7878763" y="2727325"/>
          <p14:tracePt t="168259" x="7766050" y="2711450"/>
          <p14:tracePt t="168267" x="7678738" y="2703513"/>
          <p14:tracePt t="168275" x="7583488" y="2695575"/>
          <p14:tracePt t="168283" x="7504113" y="2687638"/>
          <p14:tracePt t="168290" x="7431088" y="2687638"/>
          <p14:tracePt t="168299" x="7391400" y="2687638"/>
          <p14:tracePt t="168305" x="7367588" y="2679700"/>
          <p14:tracePt t="168314" x="7351713" y="2679700"/>
          <p14:tracePt t="168323" x="7335838" y="2679700"/>
          <p14:tracePt t="168331" x="7327900" y="2671763"/>
          <p14:tracePt t="168475" x="7335838" y="2671763"/>
          <p14:tracePt t="168483" x="7351713" y="2671763"/>
          <p14:tracePt t="168490" x="7359650" y="2671763"/>
          <p14:tracePt t="168499" x="7383463" y="2671763"/>
          <p14:tracePt t="168507" x="7407275" y="2671763"/>
          <p14:tracePt t="168515" x="7439025" y="2671763"/>
          <p14:tracePt t="168523" x="7470775" y="2671763"/>
          <p14:tracePt t="168532" x="7512050" y="2663825"/>
          <p14:tracePt t="168539" x="7551738" y="2663825"/>
          <p14:tracePt t="168547" x="7599363" y="2663825"/>
          <p14:tracePt t="168555" x="7662863" y="2663825"/>
          <p14:tracePt t="168563" x="7726363" y="2663825"/>
          <p14:tracePt t="168571" x="7805738" y="2663825"/>
          <p14:tracePt t="168578" x="7878763" y="2663825"/>
          <p14:tracePt t="168587" x="7942263" y="2671763"/>
          <p14:tracePt t="168595" x="8005763" y="2687638"/>
          <p14:tracePt t="168603" x="8085138" y="2695575"/>
          <p14:tracePt t="168611" x="8164513" y="2711450"/>
          <p14:tracePt t="168619" x="8245475" y="2719388"/>
          <p14:tracePt t="168627" x="8308975" y="2735263"/>
          <p14:tracePt t="168634" x="8380413" y="2735263"/>
          <p14:tracePt t="168643" x="8435975" y="2751138"/>
          <p14:tracePt t="168651" x="8483600" y="2759075"/>
          <p14:tracePt t="168658" x="8548688" y="2759075"/>
          <p14:tracePt t="168672" x="8612188" y="2759075"/>
          <p14:tracePt t="168674" x="8659813" y="2767013"/>
          <p14:tracePt t="168683" x="8707438" y="2767013"/>
          <p14:tracePt t="168692" x="8747125" y="2767013"/>
          <p14:tracePt t="168700" x="8786813" y="2767013"/>
          <p14:tracePt t="168706" x="8834438" y="2767013"/>
          <p14:tracePt t="168715" x="8874125" y="2767013"/>
          <p14:tracePt t="168723" x="8915400" y="2767013"/>
          <p14:tracePt t="168731" x="8963025" y="2767013"/>
          <p14:tracePt t="168739" x="9026525" y="2767013"/>
          <p14:tracePt t="168747" x="9097963" y="2767013"/>
          <p14:tracePt t="168754" x="9153525" y="2774950"/>
          <p14:tracePt t="168763" x="9209088" y="2774950"/>
          <p14:tracePt t="168770" x="9266238" y="2782888"/>
          <p14:tracePt t="168779" x="9313863" y="2782888"/>
          <p14:tracePt t="168787" x="9353550" y="2782888"/>
          <p14:tracePt t="168795" x="9401175" y="2790825"/>
          <p14:tracePt t="168803" x="9456738" y="2790825"/>
          <p14:tracePt t="168811" x="9504363" y="2790825"/>
          <p14:tracePt t="168819" x="9551988" y="2790825"/>
          <p14:tracePt t="168826" x="9585325" y="2782888"/>
          <p14:tracePt t="168835" x="9632950" y="2782888"/>
          <p14:tracePt t="168843" x="9680575" y="2782888"/>
          <p14:tracePt t="168852" x="9720263" y="2782888"/>
          <p14:tracePt t="168860" x="9767888" y="2782888"/>
          <p14:tracePt t="168868" x="9799638" y="2782888"/>
          <p14:tracePt t="168876" x="9831388" y="2782888"/>
          <p14:tracePt t="168883" x="9855200" y="2782888"/>
          <p14:tracePt t="168890" x="9879013" y="2782888"/>
          <p14:tracePt t="168899" x="9894888" y="2782888"/>
          <p14:tracePt t="168907" x="9910763" y="2782888"/>
          <p14:tracePt t="168915" x="9918700" y="2782888"/>
          <p14:tracePt t="168923" x="9926638" y="2782888"/>
          <p14:tracePt t="168931" x="9936163" y="2782888"/>
          <p14:tracePt t="168947" x="9952038" y="2782888"/>
          <p14:tracePt t="169171" x="9944100" y="2782888"/>
          <p14:tracePt t="169179" x="9936163" y="2782888"/>
          <p14:tracePt t="169187" x="9926638" y="2782888"/>
          <p14:tracePt t="169211" x="9918700" y="2782888"/>
          <p14:tracePt t="16930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4B6A-B7C3-4968-8AE3-407B3E60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Reduction Valve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87556-AD14-45B4-966E-AA2D68F3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939" y="4341748"/>
            <a:ext cx="4381685" cy="251625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86AB5E4-C097-481A-96C0-2AD3B3FDB41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4657692" cy="4495800"/>
          </a:xfrm>
        </p:spPr>
        <p:txBody>
          <a:bodyPr/>
          <a:lstStyle/>
          <a:p>
            <a:r>
              <a:rPr lang="en-US" dirty="0"/>
              <a:t>Essential for oxygen cylinder interface to ventilators</a:t>
            </a:r>
          </a:p>
          <a:p>
            <a:pPr lvl="1"/>
            <a:r>
              <a:rPr lang="en-US" dirty="0"/>
              <a:t>Reduction of pressure to 4.1 bar</a:t>
            </a:r>
          </a:p>
          <a:p>
            <a:r>
              <a:rPr lang="en-US" dirty="0"/>
              <a:t>Mechanical operation</a:t>
            </a:r>
          </a:p>
        </p:txBody>
      </p:sp>
      <p:pic>
        <p:nvPicPr>
          <p:cNvPr id="8" name="Content Placeholder 5" descr="A picture containing green, indoor, table, motorcycle&#10;&#10;Description automatically generated">
            <a:extLst>
              <a:ext uri="{FF2B5EF4-FFF2-40B4-BE49-F238E27FC236}">
                <a16:creationId xmlns:a16="http://schemas.microsoft.com/office/drawing/2014/main" id="{29F80F98-35DF-4DE0-9947-D56271B5A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423"/>
            <a:ext cx="3552928" cy="2449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982CB-58A6-49FE-9895-531C32DF7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910" y="2598255"/>
            <a:ext cx="1807670" cy="219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1DB37-87DD-48DD-A18B-CF3294256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4556" y="1624012"/>
            <a:ext cx="6645402" cy="89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2BB8F-D467-4CA3-929F-F5C33472A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2929" y="4405751"/>
            <a:ext cx="3330010" cy="24522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0C8009-EA1F-4172-80E4-2FD797CF0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73"/>
    </mc:Choice>
    <mc:Fallback>
      <p:transition spd="slow" advTm="15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68" x="9815513" y="5868988"/>
          <p14:tracePt t="16043" x="9815513" y="5861050"/>
          <p14:tracePt t="16052" x="9807575" y="5845175"/>
          <p14:tracePt t="16058" x="9799638" y="5829300"/>
          <p14:tracePt t="16067" x="9791700" y="5797550"/>
          <p14:tracePt t="16073" x="9775825" y="5765800"/>
          <p14:tracePt t="16082" x="9767888" y="5734050"/>
          <p14:tracePt t="16091" x="9752013" y="5694363"/>
          <p14:tracePt t="16100" x="9736138" y="5662613"/>
          <p14:tracePt t="16106" x="9720263" y="5629275"/>
          <p14:tracePt t="16116" x="9704388" y="5581650"/>
          <p14:tracePt t="16123" x="9696450" y="5549900"/>
          <p14:tracePt t="16131" x="9680575" y="5518150"/>
          <p14:tracePt t="16138" x="9656763" y="5470525"/>
          <p14:tracePt t="16147" x="9640888" y="5446713"/>
          <p14:tracePt t="16154" x="9617075" y="5407025"/>
          <p14:tracePt t="16163" x="9601200" y="5367338"/>
          <p14:tracePt t="16171" x="9575800" y="5335588"/>
          <p14:tracePt t="16178" x="9559925" y="5302250"/>
          <p14:tracePt t="16185" x="9544050" y="5270500"/>
          <p14:tracePt t="16193" x="9520238" y="5246688"/>
          <p14:tracePt t="16202" x="9512300" y="5222875"/>
          <p14:tracePt t="16210" x="9496425" y="5207000"/>
          <p14:tracePt t="16219" x="9480550" y="5183188"/>
          <p14:tracePt t="16227" x="9472613" y="5167313"/>
          <p14:tracePt t="16233" x="9456738" y="5143500"/>
          <p14:tracePt t="16241" x="9448800" y="5135563"/>
          <p14:tracePt t="16250" x="9440863" y="5119688"/>
          <p14:tracePt t="16257" x="9432925" y="5103813"/>
          <p14:tracePt t="16266" x="9424988" y="5087938"/>
          <p14:tracePt t="16275" x="9417050" y="5072063"/>
          <p14:tracePt t="16282" x="9401175" y="5048250"/>
          <p14:tracePt t="16290" x="9393238" y="5032375"/>
          <p14:tracePt t="16297" x="9385300" y="5016500"/>
          <p14:tracePt t="16305" x="9377363" y="4992688"/>
          <p14:tracePt t="16315" x="9369425" y="4976813"/>
          <p14:tracePt t="16323" x="9361488" y="4959350"/>
          <p14:tracePt t="16330" x="9353550" y="4943475"/>
          <p14:tracePt t="16338" x="9345613" y="4927600"/>
          <p14:tracePt t="16345" x="9337675" y="4911725"/>
          <p14:tracePt t="16353" x="9337675" y="4895850"/>
          <p14:tracePt t="16361" x="9329738" y="4879975"/>
          <p14:tracePt t="16370" x="9321800" y="4864100"/>
          <p14:tracePt t="16387" x="9321800" y="4848225"/>
          <p14:tracePt t="16394" x="9321800" y="4840288"/>
          <p14:tracePt t="16402" x="9321800" y="4824413"/>
          <p14:tracePt t="16410" x="9313863" y="4808538"/>
          <p14:tracePt t="16418" x="9313863" y="4800600"/>
          <p14:tracePt t="16425" x="9313863" y="4792663"/>
          <p14:tracePt t="16434" x="9313863" y="4776788"/>
          <p14:tracePt t="16530" x="9321800" y="4768850"/>
          <p14:tracePt t="16538" x="9337675" y="4760913"/>
          <p14:tracePt t="16545" x="9345613" y="4760913"/>
          <p14:tracePt t="16555" x="9377363" y="4752975"/>
          <p14:tracePt t="16562" x="9409113" y="4745038"/>
          <p14:tracePt t="16570" x="9440863" y="4745038"/>
          <p14:tracePt t="16578" x="9488488" y="4745038"/>
          <p14:tracePt t="16585" x="9536113" y="4745038"/>
          <p14:tracePt t="16594" x="9575800" y="4745038"/>
          <p14:tracePt t="16602" x="9625013" y="4745038"/>
          <p14:tracePt t="16611" x="9680575" y="4752975"/>
          <p14:tracePt t="16618" x="9728200" y="4760913"/>
          <p14:tracePt t="16626" x="9799638" y="4768850"/>
          <p14:tracePt t="16635" x="9863138" y="4784725"/>
          <p14:tracePt t="16642" x="9926638" y="4800600"/>
          <p14:tracePt t="16651" x="9975850" y="4824413"/>
          <p14:tracePt t="16658" x="10023475" y="4848225"/>
          <p14:tracePt t="16667" x="10063163" y="4864100"/>
          <p14:tracePt t="16675" x="10102850" y="4887913"/>
          <p14:tracePt t="16683" x="10142538" y="4911725"/>
          <p14:tracePt t="16691" x="10190163" y="4943475"/>
          <p14:tracePt t="16698" x="10221913" y="4967288"/>
          <p14:tracePt t="16705" x="10261600" y="4992688"/>
          <p14:tracePt t="16713" x="10294938" y="5016500"/>
          <p14:tracePt t="16722" x="10334625" y="5040313"/>
          <p14:tracePt t="16729" x="10366375" y="5072063"/>
          <p14:tracePt t="16738" x="10414000" y="5103813"/>
          <p14:tracePt t="16747" x="10445750" y="5127625"/>
          <p14:tracePt t="16753" x="10485438" y="5159375"/>
          <p14:tracePt t="16762" x="10525125" y="5183188"/>
          <p14:tracePt t="16769" x="10572750" y="5214938"/>
          <p14:tracePt t="16778" x="10604500" y="5238750"/>
          <p14:tracePt t="16787" x="10653713" y="5270500"/>
          <p14:tracePt t="16795" x="10693400" y="5294313"/>
          <p14:tracePt t="16803" x="10733088" y="5327650"/>
          <p14:tracePt t="16809" x="10748963" y="5343525"/>
          <p14:tracePt t="16818" x="10780713" y="5367338"/>
          <p14:tracePt t="16826" x="10812463" y="5391150"/>
          <p14:tracePt t="16834" x="10828338" y="5399088"/>
          <p14:tracePt t="16842" x="10844213" y="5414963"/>
          <p14:tracePt t="16851" x="10868025" y="5438775"/>
          <p14:tracePt t="16858" x="10875963" y="5446713"/>
          <p14:tracePt t="16866" x="10883900" y="5454650"/>
          <p14:tracePt t="16883" x="10899775" y="5470525"/>
          <p14:tracePt t="17161" x="10891838" y="5470525"/>
          <p14:tracePt t="17169" x="10875963" y="5470525"/>
          <p14:tracePt t="17178" x="10868025" y="5470525"/>
          <p14:tracePt t="17186" x="10852150" y="5470525"/>
          <p14:tracePt t="17195" x="10828338" y="5462588"/>
          <p14:tracePt t="17202" x="10804525" y="5454650"/>
          <p14:tracePt t="17210" x="10780713" y="5446713"/>
          <p14:tracePt t="17218" x="10756900" y="5430838"/>
          <p14:tracePt t="17225" x="10741025" y="5422900"/>
          <p14:tracePt t="17234" x="10709275" y="5407025"/>
          <p14:tracePt t="17242" x="10685463" y="5399088"/>
          <p14:tracePt t="17250" x="10653713" y="5383213"/>
          <p14:tracePt t="17259" x="10620375" y="5383213"/>
          <p14:tracePt t="17265" x="10596563" y="5375275"/>
          <p14:tracePt t="17274" x="10572750" y="5367338"/>
          <p14:tracePt t="17282" x="10541000" y="5367338"/>
          <p14:tracePt t="17290" x="10517188" y="5367338"/>
          <p14:tracePt t="17299" x="10485438" y="5367338"/>
          <p14:tracePt t="17306" x="10461625" y="5367338"/>
          <p14:tracePt t="17315" x="10421938" y="5367338"/>
          <p14:tracePt t="17322" x="10414000" y="5367338"/>
          <p14:tracePt t="17330" x="10382250" y="5367338"/>
          <p14:tracePt t="17338" x="10350500" y="5367338"/>
          <p14:tracePt t="17345" x="10334625" y="5367338"/>
          <p14:tracePt t="17354" x="10302875" y="5375275"/>
          <p14:tracePt t="17363" x="10279063" y="5383213"/>
          <p14:tracePt t="17371" x="10261600" y="5383213"/>
          <p14:tracePt t="17378" x="10253663" y="5391150"/>
          <p14:tracePt t="17385" x="10229850" y="5399088"/>
          <p14:tracePt t="17403" x="10213975" y="5399088"/>
          <p14:tracePt t="17419" x="10198100" y="5399088"/>
          <p14:tracePt t="17666" x="10206038" y="5399088"/>
          <p14:tracePt t="17699" x="10213975" y="5399088"/>
          <p14:tracePt t="18073" x="10221913" y="5399088"/>
          <p14:tracePt t="18082" x="10237788" y="5399088"/>
          <p14:tracePt t="18090" x="10253663" y="5391150"/>
          <p14:tracePt t="18099" x="10269538" y="5383213"/>
          <p14:tracePt t="18106" x="10294938" y="5383213"/>
          <p14:tracePt t="18115" x="10310813" y="5383213"/>
          <p14:tracePt t="18122" x="10326688" y="5375275"/>
          <p14:tracePt t="18129" x="10350500" y="5375275"/>
          <p14:tracePt t="18138" x="10366375" y="5367338"/>
          <p14:tracePt t="18146" x="10398125" y="5359400"/>
          <p14:tracePt t="18155" x="10421938" y="5359400"/>
          <p14:tracePt t="18162" x="10445750" y="5359400"/>
          <p14:tracePt t="18171" x="10477500" y="5351463"/>
          <p14:tracePt t="18178" x="10509250" y="5351463"/>
          <p14:tracePt t="18185" x="10548938" y="5343525"/>
          <p14:tracePt t="18194" x="10588625" y="5343525"/>
          <p14:tracePt t="18202" x="10629900" y="5335588"/>
          <p14:tracePt t="18211" x="10685463" y="5335588"/>
          <p14:tracePt t="18218" x="10733088" y="5335588"/>
          <p14:tracePt t="18227" x="10780713" y="5335588"/>
          <p14:tracePt t="18234" x="10828338" y="5335588"/>
          <p14:tracePt t="18241" x="10868025" y="5335588"/>
          <p14:tracePt t="18250" x="10915650" y="5335588"/>
          <p14:tracePt t="18257" x="10939463" y="5335588"/>
          <p14:tracePt t="18267" x="10963275" y="5335588"/>
          <p14:tracePt t="18274" x="10996613" y="5343525"/>
          <p14:tracePt t="18283" x="11020425" y="5351463"/>
          <p14:tracePt t="18290" x="11036300" y="5351463"/>
          <p14:tracePt t="18299" x="11052175" y="5359400"/>
          <p14:tracePt t="18306" x="11060113" y="5367338"/>
          <p14:tracePt t="18316" x="11068050" y="5367338"/>
          <p14:tracePt t="18322" x="11075988" y="5375275"/>
          <p14:tracePt t="18331" x="11083925" y="5383213"/>
          <p14:tracePt t="18354" x="11091863" y="5391150"/>
          <p14:tracePt t="18387" x="11099800" y="5399088"/>
          <p14:tracePt t="18594" x="11099800" y="5407025"/>
          <p14:tracePt t="18611" x="11091863" y="5407025"/>
          <p14:tracePt t="18627" x="11083925" y="5414963"/>
          <p14:tracePt t="18641" x="11075988" y="5414963"/>
          <p14:tracePt t="18683" x="11068050" y="5422900"/>
          <p14:tracePt t="18706" x="11060113" y="5422900"/>
          <p14:tracePt t="18739" x="11052175" y="5422900"/>
          <p14:tracePt t="18843" x="11044238" y="5422900"/>
          <p14:tracePt t="18955" x="11036300" y="5422900"/>
          <p14:tracePt t="19154" x="11028363" y="5422900"/>
          <p14:tracePt t="19225" x="11020425" y="5422900"/>
          <p14:tracePt t="20691" x="11012488" y="5422900"/>
          <p14:tracePt t="20747" x="11004550" y="5422900"/>
          <p14:tracePt t="20795" x="10996613" y="5422900"/>
          <p14:tracePt t="20810" x="10988675" y="5422900"/>
          <p14:tracePt t="20819" x="10980738" y="5422900"/>
          <p14:tracePt t="20825" x="10971213" y="5422900"/>
          <p14:tracePt t="20835" x="10963275" y="5422900"/>
          <p14:tracePt t="20842" x="10947400" y="5422900"/>
          <p14:tracePt t="20850" x="10939463" y="5422900"/>
          <p14:tracePt t="20858" x="10923588" y="5422900"/>
          <p14:tracePt t="20880" x="10883900" y="5399088"/>
          <p14:tracePt t="20883" x="10868025" y="5391150"/>
          <p14:tracePt t="20890" x="10836275" y="5367338"/>
          <p14:tracePt t="20899" x="10812463" y="5343525"/>
          <p14:tracePt t="20906" x="10780713" y="5319713"/>
          <p14:tracePt t="20915" x="10748963" y="5286375"/>
          <p14:tracePt t="20922" x="10725150" y="5262563"/>
          <p14:tracePt t="20933" x="10685463" y="5230813"/>
          <p14:tracePt t="20938" x="10653713" y="5199063"/>
          <p14:tracePt t="20947" x="10629900" y="5183188"/>
          <p14:tracePt t="20956" x="10588625" y="5151438"/>
          <p14:tracePt t="20971" x="10525125" y="5087938"/>
          <p14:tracePt t="20978" x="10493375" y="5064125"/>
          <p14:tracePt t="20987" x="10469563" y="5040313"/>
          <p14:tracePt t="20995" x="10429875" y="5008563"/>
          <p14:tracePt t="21003" x="10406063" y="4984750"/>
          <p14:tracePt t="21010" x="10366375" y="4951413"/>
          <p14:tracePt t="21018" x="10326688" y="4927600"/>
          <p14:tracePt t="21027" x="10294938" y="4903788"/>
          <p14:tracePt t="21034" x="10269538" y="4887913"/>
          <p14:tracePt t="21042" x="10229850" y="4864100"/>
          <p14:tracePt t="21050" x="10213975" y="4840288"/>
          <p14:tracePt t="21059" x="10182225" y="4824413"/>
          <p14:tracePt t="21067" x="10150475" y="4808538"/>
          <p14:tracePt t="21075" x="10118725" y="4792663"/>
          <p14:tracePt t="21083" x="10094913" y="4784725"/>
          <p14:tracePt t="21090" x="10071100" y="4776788"/>
          <p14:tracePt t="21099" x="10039350" y="4768850"/>
          <p14:tracePt t="21107" x="10007600" y="4760913"/>
          <p14:tracePt t="21116" x="9975850" y="4752975"/>
          <p14:tracePt t="21123" x="9952038" y="4752975"/>
          <p14:tracePt t="21130" x="9918700" y="4745038"/>
          <p14:tracePt t="21139" x="9879013" y="4745038"/>
          <p14:tracePt t="21148" x="9839325" y="4737100"/>
          <p14:tracePt t="21154" x="9799638" y="4737100"/>
          <p14:tracePt t="21162" x="9759950" y="4729163"/>
          <p14:tracePt t="21171" x="9712325" y="4729163"/>
          <p14:tracePt t="21179" x="9672638" y="4721225"/>
          <p14:tracePt t="21186" x="9625013" y="4721225"/>
          <p14:tracePt t="21195" x="9585325" y="4721225"/>
          <p14:tracePt t="21202" x="9544050" y="4721225"/>
          <p14:tracePt t="21211" x="9496425" y="4721225"/>
          <p14:tracePt t="21219" x="9456738" y="4721225"/>
          <p14:tracePt t="21227" x="9417050" y="4729163"/>
          <p14:tracePt t="21235" x="9385300" y="4737100"/>
          <p14:tracePt t="21242" x="9345613" y="4752975"/>
          <p14:tracePt t="21250" x="9305925" y="4776788"/>
          <p14:tracePt t="21258" x="9242425" y="4792663"/>
          <p14:tracePt t="21266" x="9177338" y="4816475"/>
          <p14:tracePt t="21275" x="9145588" y="4832350"/>
          <p14:tracePt t="21283" x="9113838" y="4848225"/>
          <p14:tracePt t="21291" x="9082088" y="4872038"/>
          <p14:tracePt t="21299" x="9050338" y="4895850"/>
          <p14:tracePt t="21306" x="9034463" y="4903788"/>
          <p14:tracePt t="21316" x="9018588" y="4911725"/>
          <p14:tracePt t="21321" x="9010650" y="4927600"/>
          <p14:tracePt t="21330" x="9002713" y="4927600"/>
          <p14:tracePt t="21355" x="9002713" y="4935538"/>
          <p14:tracePt t="21522" x="9010650" y="4935538"/>
          <p14:tracePt t="21531" x="9034463" y="4943475"/>
          <p14:tracePt t="21539" x="9050338" y="4935538"/>
          <p14:tracePt t="21547" x="9066213" y="4935538"/>
          <p14:tracePt t="21555" x="9097963" y="4927600"/>
          <p14:tracePt t="21563" x="9113838" y="4927600"/>
          <p14:tracePt t="21571" x="9137650" y="4919663"/>
          <p14:tracePt t="21578" x="9161463" y="4911725"/>
          <p14:tracePt t="21587" x="9185275" y="4903788"/>
          <p14:tracePt t="21595" x="9209088" y="4887913"/>
          <p14:tracePt t="21603" x="9234488" y="4879975"/>
          <p14:tracePt t="21612" x="9258300" y="4872038"/>
          <p14:tracePt t="21618" x="9282113" y="4856163"/>
          <p14:tracePt t="21626" x="9313863" y="4832350"/>
          <p14:tracePt t="21635" x="9337675" y="4816475"/>
          <p14:tracePt t="21643" x="9361488" y="4800600"/>
          <p14:tracePt t="21651" x="9377363" y="4784725"/>
          <p14:tracePt t="21659" x="9393238" y="4768850"/>
          <p14:tracePt t="21667" x="9409113" y="4752975"/>
          <p14:tracePt t="21674" x="9424988" y="4737100"/>
          <p14:tracePt t="21682" x="9440863" y="4721225"/>
          <p14:tracePt t="21691" x="9456738" y="4705350"/>
          <p14:tracePt t="21699" x="9464675" y="4697413"/>
          <p14:tracePt t="21706" x="9472613" y="4681538"/>
          <p14:tracePt t="21715" x="9480550" y="4673600"/>
          <p14:tracePt t="21722" x="9488488" y="4657725"/>
          <p14:tracePt t="21730" x="9496425" y="4641850"/>
          <p14:tracePt t="21739" x="9504363" y="4633913"/>
          <p14:tracePt t="21747" x="9504363" y="4616450"/>
          <p14:tracePt t="21754" x="9512300" y="4600575"/>
          <p14:tracePt t="21763" x="9520238" y="4584700"/>
          <p14:tracePt t="21770" x="9520238" y="4576763"/>
          <p14:tracePt t="21779" x="9528175" y="4560888"/>
          <p14:tracePt t="21787" x="9528175" y="4545013"/>
          <p14:tracePt t="21794" x="9536113" y="4537075"/>
          <p14:tracePt t="21802" x="9536113" y="4513263"/>
          <p14:tracePt t="21812" x="9536113" y="4497388"/>
          <p14:tracePt t="21819" x="9536113" y="4481513"/>
          <p14:tracePt t="21827" x="9536113" y="4465638"/>
          <p14:tracePt t="21836" x="9536113" y="4449763"/>
          <p14:tracePt t="21843" x="9536113" y="4441825"/>
          <p14:tracePt t="21851" x="9536113" y="4425950"/>
          <p14:tracePt t="21859" x="9536113" y="4410075"/>
          <p14:tracePt t="21880" x="9536113" y="4370388"/>
          <p14:tracePt t="21883" x="9536113" y="4362450"/>
          <p14:tracePt t="21890" x="9536113" y="4346575"/>
          <p14:tracePt t="21899" x="9536113" y="4330700"/>
          <p14:tracePt t="21906" x="9528175" y="4314825"/>
          <p14:tracePt t="21914" x="9520238" y="4298950"/>
          <p14:tracePt t="21923" x="9512300" y="4273550"/>
          <p14:tracePt t="21931" x="9504363" y="4265613"/>
          <p14:tracePt t="21938" x="9496425" y="4241800"/>
          <p14:tracePt t="21947" x="9480550" y="4225925"/>
          <p14:tracePt t="21954" x="9456738" y="4210050"/>
          <p14:tracePt t="21963" x="9432925" y="4194175"/>
          <p14:tracePt t="21970" x="9417050" y="4186238"/>
          <p14:tracePt t="21979" x="9393238" y="4170363"/>
          <p14:tracePt t="21987" x="9369425" y="4162425"/>
          <p14:tracePt t="21995" x="9345613" y="4154488"/>
          <p14:tracePt t="22003" x="9313863" y="4146550"/>
          <p14:tracePt t="22010" x="9290050" y="4146550"/>
          <p14:tracePt t="22019" x="9258300" y="4146550"/>
          <p14:tracePt t="22026" x="9234488" y="4146550"/>
          <p14:tracePt t="22034" x="9201150" y="4146550"/>
          <p14:tracePt t="22043" x="9169400" y="4146550"/>
          <p14:tracePt t="22050" x="9153525" y="4146550"/>
          <p14:tracePt t="22060" x="9121775" y="4154488"/>
          <p14:tracePt t="22067" x="9090025" y="4170363"/>
          <p14:tracePt t="22076" x="9066213" y="4178300"/>
          <p14:tracePt t="22084" x="9042400" y="4194175"/>
          <p14:tracePt t="22090" x="9018588" y="4210050"/>
          <p14:tracePt t="22099" x="8994775" y="4225925"/>
          <p14:tracePt t="22107" x="8978900" y="4249738"/>
          <p14:tracePt t="22116" x="8963025" y="4265613"/>
          <p14:tracePt t="22123" x="8939213" y="4298950"/>
          <p14:tracePt t="22131" x="8923338" y="4322763"/>
          <p14:tracePt t="22138" x="8899525" y="4354513"/>
          <p14:tracePt t="22146" x="8866188" y="4402138"/>
          <p14:tracePt t="22155" x="8850313" y="4433888"/>
          <p14:tracePt t="22163" x="8834438" y="4457700"/>
          <p14:tracePt t="22171" x="8834438" y="4481513"/>
          <p14:tracePt t="22179" x="8826500" y="4513263"/>
          <p14:tracePt t="22187" x="8826500" y="4545013"/>
          <p14:tracePt t="22196" x="8826500" y="4592638"/>
          <p14:tracePt t="22202" x="8826500" y="4616450"/>
          <p14:tracePt t="22210" x="8826500" y="4649788"/>
          <p14:tracePt t="22219" x="8834438" y="4689475"/>
          <p14:tracePt t="22227" x="8842375" y="4729163"/>
          <p14:tracePt t="22235" x="8850313" y="4768850"/>
          <p14:tracePt t="22243" x="8858250" y="4808538"/>
          <p14:tracePt t="22251" x="8866188" y="4832350"/>
          <p14:tracePt t="22267" x="8874125" y="4872038"/>
          <p14:tracePt t="22274" x="8891588" y="4951413"/>
          <p14:tracePt t="22283" x="8899525" y="4984750"/>
          <p14:tracePt t="22291" x="8915400" y="5016500"/>
          <p14:tracePt t="22298" x="8923338" y="5048250"/>
          <p14:tracePt t="22307" x="8939213" y="5072063"/>
          <p14:tracePt t="22316" x="8963025" y="5111750"/>
          <p14:tracePt t="22322" x="8978900" y="5127625"/>
          <p14:tracePt t="22330" x="8994775" y="5143500"/>
          <p14:tracePt t="22338" x="9018588" y="5167313"/>
          <p14:tracePt t="22347" x="9050338" y="5191125"/>
          <p14:tracePt t="22355" x="9058275" y="5207000"/>
          <p14:tracePt t="22362" x="9082088" y="5214938"/>
          <p14:tracePt t="22371" x="9097963" y="5222875"/>
          <p14:tracePt t="22379" x="9129713" y="5230813"/>
          <p14:tracePt t="22386" x="9145588" y="5230813"/>
          <p14:tracePt t="22394" x="9177338" y="5230813"/>
          <p14:tracePt t="22402" x="9209088" y="5238750"/>
          <p14:tracePt t="22410" x="9234488" y="5238750"/>
          <p14:tracePt t="22419" x="9266238" y="5238750"/>
          <p14:tracePt t="22426" x="9297988" y="5230813"/>
          <p14:tracePt t="22435" x="9329738" y="5222875"/>
          <p14:tracePt t="22442" x="9353550" y="5214938"/>
          <p14:tracePt t="22451" x="9393238" y="5191125"/>
          <p14:tracePt t="22458" x="9417050" y="5175250"/>
          <p14:tracePt t="22466" x="9440863" y="5143500"/>
          <p14:tracePt t="22473" x="9456738" y="5119688"/>
          <p14:tracePt t="22483" x="9488488" y="5080000"/>
          <p14:tracePt t="22490" x="9496425" y="5048250"/>
          <p14:tracePt t="22499" x="9512300" y="5016500"/>
          <p14:tracePt t="22506" x="9520238" y="4976813"/>
          <p14:tracePt t="22515" x="9544050" y="4927600"/>
          <p14:tracePt t="22523" x="9544050" y="4903788"/>
          <p14:tracePt t="22532" x="9551988" y="4872038"/>
          <p14:tracePt t="22538" x="9559925" y="4840288"/>
          <p14:tracePt t="22547" x="9559925" y="4800600"/>
          <p14:tracePt t="22554" x="9559925" y="4776788"/>
          <p14:tracePt t="22565" x="9559925" y="4737100"/>
          <p14:tracePt t="22571" x="9551988" y="4713288"/>
          <p14:tracePt t="22580" x="9544050" y="4681538"/>
          <p14:tracePt t="22588" x="9544050" y="4641850"/>
          <p14:tracePt t="22596" x="9528175" y="4608513"/>
          <p14:tracePt t="22602" x="9528175" y="4592638"/>
          <p14:tracePt t="22610" x="9520238" y="4552950"/>
          <p14:tracePt t="22619" x="9512300" y="4537075"/>
          <p14:tracePt t="22627" x="9504363" y="4505325"/>
          <p14:tracePt t="22635" x="9496425" y="4489450"/>
          <p14:tracePt t="22642" x="9480550" y="4465638"/>
          <p14:tracePt t="22651" x="9472613" y="4449763"/>
          <p14:tracePt t="22659" x="9464675" y="4433888"/>
          <p14:tracePt t="22667" x="9456738" y="4418013"/>
          <p14:tracePt t="22674" x="9440863" y="4410075"/>
          <p14:tracePt t="22683" x="9432925" y="4402138"/>
          <p14:tracePt t="22691" x="9424988" y="4394200"/>
          <p14:tracePt t="22698" x="9417050" y="4394200"/>
          <p14:tracePt t="22707" x="9409113" y="4394200"/>
          <p14:tracePt t="22714" x="9393238" y="4394200"/>
          <p14:tracePt t="22722" x="9377363" y="4394200"/>
          <p14:tracePt t="22730" x="9361488" y="4394200"/>
          <p14:tracePt t="22739" x="9337675" y="4394200"/>
          <p14:tracePt t="22748" x="9321800" y="4402138"/>
          <p14:tracePt t="22754" x="9297988" y="4402138"/>
          <p14:tracePt t="22762" x="9274175" y="4418013"/>
          <p14:tracePt t="22771" x="9250363" y="4425950"/>
          <p14:tracePt t="22779" x="9234488" y="4433888"/>
          <p14:tracePt t="22786" x="9209088" y="4457700"/>
          <p14:tracePt t="22794" x="9185275" y="4473575"/>
          <p14:tracePt t="22802" x="9161463" y="4497388"/>
          <p14:tracePt t="22811" x="9137650" y="4521200"/>
          <p14:tracePt t="22820" x="9121775" y="4552950"/>
          <p14:tracePt t="22828" x="9097963" y="4576763"/>
          <p14:tracePt t="22834" x="9082088" y="4608513"/>
          <p14:tracePt t="22843" x="9066213" y="4657725"/>
          <p14:tracePt t="22851" x="9058275" y="4689475"/>
          <p14:tracePt t="22858" x="9050338" y="4721225"/>
          <p14:tracePt t="22880" x="9042400" y="4800600"/>
          <p14:tracePt t="22884" x="9034463" y="4840288"/>
          <p14:tracePt t="22891" x="9034463" y="4879975"/>
          <p14:tracePt t="22907" x="9058275" y="4951413"/>
          <p14:tracePt t="22915" x="9058275" y="4967288"/>
          <p14:tracePt t="22922" x="9066213" y="4992688"/>
          <p14:tracePt t="22931" x="9074150" y="5024438"/>
          <p14:tracePt t="22940" x="9090025" y="5056188"/>
          <p14:tracePt t="22947" x="9090025" y="5080000"/>
          <p14:tracePt t="22955" x="9105900" y="5095875"/>
          <p14:tracePt t="22963" x="9105900" y="5119688"/>
          <p14:tracePt t="22971" x="9121775" y="5143500"/>
          <p14:tracePt t="22979" x="9121775" y="5167313"/>
          <p14:tracePt t="22987" x="9129713" y="5207000"/>
          <p14:tracePt t="22996" x="9137650" y="5238750"/>
          <p14:tracePt t="23003" x="9145588" y="5278438"/>
          <p14:tracePt t="23010" x="9153525" y="5310188"/>
          <p14:tracePt t="23019" x="9153525" y="5367338"/>
          <p14:tracePt t="23026" x="9153525" y="5407025"/>
          <p14:tracePt t="23034" x="9153525" y="5446713"/>
          <p14:tracePt t="23043" x="9161463" y="5494338"/>
          <p14:tracePt t="23051" x="9161463" y="5557838"/>
          <p14:tracePt t="23059" x="9161463" y="5605463"/>
          <p14:tracePt t="23067" x="9153525" y="5637213"/>
          <p14:tracePt t="23074" x="9145588" y="5670550"/>
          <p14:tracePt t="23082" x="9129713" y="5694363"/>
          <p14:tracePt t="23091" x="9121775" y="5710238"/>
          <p14:tracePt t="23099" x="9097963" y="5726113"/>
          <p14:tracePt t="23107" x="9082088" y="5734050"/>
          <p14:tracePt t="23115" x="9050338" y="5749925"/>
          <p14:tracePt t="23121" x="9010650" y="5765800"/>
          <p14:tracePt t="23132" x="8970963" y="5781675"/>
          <p14:tracePt t="23139" x="8907463" y="5797550"/>
          <p14:tracePt t="23148" x="8842375" y="5813425"/>
          <p14:tracePt t="23155" x="8810625" y="5813425"/>
          <p14:tracePt t="23170" x="8763000" y="5813425"/>
          <p14:tracePt t="23179" x="8707438" y="5813425"/>
          <p14:tracePt t="23187" x="8675688" y="5805488"/>
          <p14:tracePt t="23194" x="8651875" y="5805488"/>
          <p14:tracePt t="23203" x="8628063" y="5797550"/>
          <p14:tracePt t="23210" x="8604250" y="5789613"/>
          <p14:tracePt t="23219" x="8580438" y="5789613"/>
          <p14:tracePt t="23227" x="8556625" y="5789613"/>
          <p14:tracePt t="23234" x="8540750" y="5773738"/>
          <p14:tracePt t="23243" x="8523288" y="5773738"/>
          <p14:tracePt t="23250" x="8507413" y="5773738"/>
          <p14:tracePt t="23258" x="8483600" y="5757863"/>
          <p14:tracePt t="23267" x="8467725" y="5757863"/>
          <p14:tracePt t="23274" x="8459788" y="5757863"/>
          <p14:tracePt t="23284" x="8435975" y="5749925"/>
          <p14:tracePt t="23298" x="8428038" y="5741988"/>
          <p14:tracePt t="23307" x="8420100" y="5741988"/>
          <p14:tracePt t="23316" x="8404225" y="5741988"/>
          <p14:tracePt t="23396" x="8404225" y="5734050"/>
          <p14:tracePt t="23404" x="8412163" y="5734050"/>
          <p14:tracePt t="23411" x="8420100" y="5734050"/>
          <p14:tracePt t="23418" x="8435975" y="5726113"/>
          <p14:tracePt t="23426" x="8443913" y="5726113"/>
          <p14:tracePt t="23435" x="8451850" y="5726113"/>
          <p14:tracePt t="23442" x="8459788" y="5726113"/>
          <p14:tracePt t="23451" x="8467725" y="5726113"/>
          <p14:tracePt t="23466" x="8475663" y="5726113"/>
          <p14:tracePt t="23475" x="8483600" y="5726113"/>
          <p14:tracePt t="23483" x="8491538" y="5718175"/>
          <p14:tracePt t="23490" x="8499475" y="5718175"/>
          <p14:tracePt t="23499" x="8515350" y="5710238"/>
          <p14:tracePt t="23516" x="8531225" y="5710238"/>
          <p14:tracePt t="23523" x="8548688" y="5702300"/>
          <p14:tracePt t="23531" x="8572500" y="5702300"/>
          <p14:tracePt t="23538" x="8588375" y="5702300"/>
          <p14:tracePt t="23547" x="8604250" y="5694363"/>
          <p14:tracePt t="23555" x="8620125" y="5686425"/>
          <p14:tracePt t="23562" x="8636000" y="5686425"/>
          <p14:tracePt t="23572" x="8651875" y="5686425"/>
          <p14:tracePt t="23579" x="8667750" y="5678488"/>
          <p14:tracePt t="23586" x="8691563" y="5678488"/>
          <p14:tracePt t="23595" x="8707438" y="5670550"/>
          <p14:tracePt t="23603" x="8731250" y="5670550"/>
          <p14:tracePt t="23611" x="8747125" y="5670550"/>
          <p14:tracePt t="23618" x="8763000" y="5670550"/>
          <p14:tracePt t="23628" x="8786813" y="5670550"/>
          <p14:tracePt t="23635" x="8818563" y="5670550"/>
          <p14:tracePt t="23643" x="8834438" y="5670550"/>
          <p14:tracePt t="23652" x="8858250" y="5670550"/>
          <p14:tracePt t="23659" x="8874125" y="5670550"/>
          <p14:tracePt t="23667" x="8891588" y="5678488"/>
          <p14:tracePt t="23676" x="8907463" y="5678488"/>
          <p14:tracePt t="23683" x="8915400" y="5678488"/>
          <p14:tracePt t="23693" x="8931275" y="5686425"/>
          <p14:tracePt t="23962" x="8907463" y="5702300"/>
          <p14:tracePt t="23971" x="8858250" y="5718175"/>
          <p14:tracePt t="23979" x="8802688" y="5741988"/>
          <p14:tracePt t="23986" x="8763000" y="5781675"/>
          <p14:tracePt t="23995" x="8715375" y="5813425"/>
          <p14:tracePt t="24002" x="8667750" y="5853113"/>
          <p14:tracePt t="24011" x="8620125" y="5892800"/>
          <p14:tracePt t="24019" x="8580438" y="5932488"/>
          <p14:tracePt t="24028" x="8556625" y="5956300"/>
          <p14:tracePt t="24035" x="8523288" y="5995988"/>
          <p14:tracePt t="24042" x="8507413" y="6037263"/>
          <p14:tracePt t="24050" x="8491538" y="6069013"/>
          <p14:tracePt t="24059" x="8467725" y="6116638"/>
          <p14:tracePt t="24068" x="8451850" y="6156325"/>
          <p14:tracePt t="24076" x="8435975" y="6196013"/>
          <p14:tracePt t="24084" x="8428038" y="6227763"/>
          <p14:tracePt t="24091" x="8412163" y="6259513"/>
          <p14:tracePt t="24099" x="8404225" y="6299200"/>
          <p14:tracePt t="24107" x="8396288" y="6315075"/>
          <p14:tracePt t="24115" x="8380413" y="6348413"/>
          <p14:tracePt t="24123" x="8372475" y="6372225"/>
          <p14:tracePt t="24132" x="8356600" y="6388100"/>
          <p14:tracePt t="24139" x="8348663" y="6403975"/>
          <p14:tracePt t="24147" x="8332788" y="6419850"/>
          <p14:tracePt t="24154" x="8316913" y="6435725"/>
          <p14:tracePt t="24163" x="8301038" y="6451600"/>
          <p14:tracePt t="24171" x="8285163" y="6459538"/>
          <p14:tracePt t="24179" x="8261350" y="6483350"/>
          <p14:tracePt t="24188" x="8237538" y="6499225"/>
          <p14:tracePt t="24196" x="8221663" y="6515100"/>
          <p14:tracePt t="24204" x="8172450" y="6554788"/>
          <p14:tracePt t="24211" x="8116888" y="6594475"/>
          <p14:tracePt t="24218" x="8077200" y="6626225"/>
          <p14:tracePt t="24226" x="8045450" y="6657975"/>
          <p14:tracePt t="24235" x="8029575" y="6673850"/>
          <p14:tracePt t="24244" x="8005763" y="6699250"/>
          <p14:tracePt t="24251" x="7989888" y="6723063"/>
          <p14:tracePt t="24260" x="7981950" y="6738938"/>
          <p14:tracePt t="24266" x="7966075" y="6754813"/>
          <p14:tracePt t="24275" x="7958138" y="6762750"/>
          <p14:tracePt t="24283" x="7950200" y="6770688"/>
          <p14:tracePt t="24299" x="7950200" y="6778625"/>
          <p14:tracePt t="24307" x="7942263" y="6786563"/>
          <p14:tracePt t="24323" x="7934325" y="6794500"/>
          <p14:tracePt t="24330" x="7926388" y="6794500"/>
          <p14:tracePt t="24339" x="7918450" y="6794500"/>
          <p14:tracePt t="24347" x="7910513" y="6802438"/>
          <p14:tracePt t="24355" x="7894638" y="6810375"/>
          <p14:tracePt t="24363" x="7886700" y="6810375"/>
          <p14:tracePt t="24371" x="7862888" y="6810375"/>
          <p14:tracePt t="24380" x="7847013" y="6810375"/>
          <p14:tracePt t="24387" x="7829550" y="6810375"/>
          <p14:tracePt t="24397" x="7813675" y="6810375"/>
          <p14:tracePt t="24403" x="7797800" y="6810375"/>
          <p14:tracePt t="24412" x="7789863" y="6810375"/>
          <p14:tracePt t="24419" x="7781925" y="6810375"/>
          <p14:tracePt t="24428" x="7766050" y="6810375"/>
          <p14:tracePt t="24436" x="7758113" y="6810375"/>
          <p14:tracePt t="24444" x="7742238" y="6802438"/>
          <p14:tracePt t="24452" x="7726363" y="6802438"/>
          <p14:tracePt t="24459" x="7710488" y="6794500"/>
          <p14:tracePt t="24467" x="7694613" y="6786563"/>
          <p14:tracePt t="24475" x="7678738" y="6786563"/>
          <p14:tracePt t="24484" x="7662863" y="6778625"/>
          <p14:tracePt t="24491" x="7654925" y="6778625"/>
          <p14:tracePt t="24499" x="7639050" y="6778625"/>
          <p14:tracePt t="24507" x="7631113" y="6770688"/>
          <p14:tracePt t="24514" x="7615238" y="6770688"/>
          <p14:tracePt t="24532" x="7599363" y="6762750"/>
          <p14:tracePt t="24540" x="7591425" y="6762750"/>
          <p14:tracePt t="24554" x="7583488" y="6754813"/>
          <p14:tracePt t="24564" x="7575550" y="6754813"/>
          <p14:tracePt t="24578" x="7567613" y="6754813"/>
          <p14:tracePt t="24596" x="7559675" y="6746875"/>
          <p14:tracePt t="24611" x="7551738" y="6746875"/>
          <p14:tracePt t="24618" x="7543800" y="6746875"/>
          <p14:tracePt t="24635" x="7527925" y="6746875"/>
          <p14:tracePt t="24652" x="7519988" y="6746875"/>
          <p14:tracePt t="24659" x="7512050" y="6746875"/>
          <p14:tracePt t="24739" x="7519988" y="6746875"/>
          <p14:tracePt t="24746" x="7527925" y="6746875"/>
          <p14:tracePt t="24756" x="7535863" y="6746875"/>
          <p14:tracePt t="24763" x="7543800" y="6738938"/>
          <p14:tracePt t="24772" x="7559675" y="6738938"/>
          <p14:tracePt t="24787" x="7591425" y="6738938"/>
          <p14:tracePt t="24795" x="7607300" y="6738938"/>
          <p14:tracePt t="24803" x="7615238" y="6731000"/>
          <p14:tracePt t="24810" x="7623175" y="6731000"/>
          <p14:tracePt t="24819" x="7639050" y="6723063"/>
          <p14:tracePt t="24828" x="7646988" y="6723063"/>
          <p14:tracePt t="24836" x="7654925" y="6723063"/>
          <p14:tracePt t="24842" x="7662863" y="6723063"/>
          <p14:tracePt t="24851" x="7678738" y="6723063"/>
          <p14:tracePt t="24859" x="7686675" y="6723063"/>
          <p14:tracePt t="24867" x="7694613" y="6715125"/>
          <p14:tracePt t="24878" x="7710488" y="6715125"/>
          <p14:tracePt t="24884" x="7718425" y="6707188"/>
          <p14:tracePt t="24891" x="7726363" y="6707188"/>
          <p14:tracePt t="24899" x="7750175" y="6707188"/>
          <p14:tracePt t="24906" x="7766050" y="6707188"/>
          <p14:tracePt t="24914" x="7773988" y="6699250"/>
          <p14:tracePt t="24923" x="7789863" y="6691313"/>
          <p14:tracePt t="24931" x="7805738" y="6691313"/>
          <p14:tracePt t="24939" x="7813675" y="6691313"/>
          <p14:tracePt t="24948" x="7829550" y="6691313"/>
          <p14:tracePt t="24955" x="7847013" y="6691313"/>
          <p14:tracePt t="24962" x="7862888" y="6691313"/>
          <p14:tracePt t="24970" x="7878763" y="6681788"/>
          <p14:tracePt t="24979" x="7886700" y="6681788"/>
          <p14:tracePt t="24987" x="7894638" y="6681788"/>
          <p14:tracePt t="24996" x="7910513" y="6681788"/>
          <p14:tracePt t="25004" x="7926388" y="6681788"/>
          <p14:tracePt t="25012" x="7950200" y="6681788"/>
          <p14:tracePt t="25019" x="7966075" y="6681788"/>
          <p14:tracePt t="25027" x="7981950" y="6681788"/>
          <p14:tracePt t="25035" x="8005763" y="6681788"/>
          <p14:tracePt t="25043" x="8021638" y="6673850"/>
          <p14:tracePt t="25051" x="8037513" y="6673850"/>
          <p14:tracePt t="25060" x="8053388" y="6673850"/>
          <p14:tracePt t="25067" x="8069263" y="6673850"/>
          <p14:tracePt t="25074" x="8085138" y="6673850"/>
          <p14:tracePt t="25082" x="8108950" y="6673850"/>
          <p14:tracePt t="25091" x="8124825" y="6673850"/>
          <p14:tracePt t="25100" x="8140700" y="6673850"/>
          <p14:tracePt t="25108" x="8156575" y="6673850"/>
          <p14:tracePt t="25115" x="8172450" y="6673850"/>
          <p14:tracePt t="25123" x="8189913" y="6673850"/>
          <p14:tracePt t="25130" x="8205788" y="6673850"/>
          <p14:tracePt t="25138" x="8237538" y="6673850"/>
          <p14:tracePt t="25147" x="8253413" y="6673850"/>
          <p14:tracePt t="25156" x="8269288" y="6673850"/>
          <p14:tracePt t="25163" x="8285163" y="6673850"/>
          <p14:tracePt t="25171" x="8293100" y="6673850"/>
          <p14:tracePt t="25180" x="8308975" y="6673850"/>
          <p14:tracePt t="25187" x="8324850" y="6673850"/>
          <p14:tracePt t="25196" x="8340725" y="6681788"/>
          <p14:tracePt t="25204" x="8356600" y="6681788"/>
          <p14:tracePt t="25220" x="8372475" y="6691313"/>
          <p14:tracePt t="25236" x="8380413" y="6691313"/>
          <p14:tracePt t="25242" x="8388350" y="6691313"/>
          <p14:tracePt t="25258" x="8396288" y="6691313"/>
          <p14:tracePt t="25266" x="8404225" y="6691313"/>
          <p14:tracePt t="25283" x="8412163" y="6691313"/>
          <p14:tracePt t="25292" x="8420100" y="6691313"/>
          <p14:tracePt t="25315" x="8428038" y="6691313"/>
          <p14:tracePt t="25340" x="8435975" y="6691313"/>
          <p14:tracePt t="26244" x="8451850" y="6691313"/>
          <p14:tracePt t="26260" x="8459788" y="6691313"/>
          <p14:tracePt t="26275" x="8467725" y="6691313"/>
          <p14:tracePt t="26281" x="8475663" y="6691313"/>
          <p14:tracePt t="26291" x="8507413" y="6691313"/>
          <p14:tracePt t="26300" x="8531225" y="6691313"/>
          <p14:tracePt t="26308" x="8556625" y="6691313"/>
          <p14:tracePt t="26316" x="8580438" y="6699250"/>
          <p14:tracePt t="26324" x="8612188" y="6699250"/>
          <p14:tracePt t="26331" x="8636000" y="6699250"/>
          <p14:tracePt t="26338" x="8659813" y="6707188"/>
          <p14:tracePt t="26347" x="8683625" y="6707188"/>
          <p14:tracePt t="26356" x="8699500" y="6715125"/>
          <p14:tracePt t="26364" x="8723313" y="6715125"/>
          <p14:tracePt t="26371" x="8747125" y="6715125"/>
          <p14:tracePt t="26380" x="8763000" y="6723063"/>
          <p14:tracePt t="26395" x="8778875" y="6723063"/>
          <p14:tracePt t="26412" x="8794750" y="6723063"/>
          <p14:tracePt t="26419" x="8802688" y="6723063"/>
          <p14:tracePt t="26428" x="8810625" y="6723063"/>
          <p14:tracePt t="26436" x="8818563" y="6723063"/>
          <p14:tracePt t="26445" x="8834438" y="6723063"/>
          <p14:tracePt t="26450" x="8842375" y="6723063"/>
          <p14:tracePt t="26459" x="8850313" y="6723063"/>
          <p14:tracePt t="26467" x="8866188" y="6723063"/>
          <p14:tracePt t="26476" x="8874125" y="6723063"/>
          <p14:tracePt t="26483" x="8891588" y="6731000"/>
          <p14:tracePt t="26492" x="8899525" y="6731000"/>
          <p14:tracePt t="26500" x="8907463" y="6731000"/>
          <p14:tracePt t="26507" x="8915400" y="6731000"/>
          <p14:tracePt t="26515" x="8923338" y="6731000"/>
          <p14:tracePt t="26523" x="8931275" y="6731000"/>
          <p14:tracePt t="26531" x="8939213" y="6731000"/>
          <p14:tracePt t="26540" x="8955088" y="6731000"/>
          <p14:tracePt t="26548" x="8963025" y="6731000"/>
          <p14:tracePt t="26555" x="8963025" y="6723063"/>
          <p14:tracePt t="26563" x="8970963" y="6723063"/>
          <p14:tracePt t="26571" x="8986838" y="6723063"/>
          <p14:tracePt t="26596" x="9002713" y="6715125"/>
          <p14:tracePt t="26613" x="9010650" y="6715125"/>
          <p14:tracePt t="26619" x="9018588" y="6707188"/>
          <p14:tracePt t="26635" x="9026525" y="6699250"/>
          <p14:tracePt t="26645" x="9034463" y="6699250"/>
          <p14:tracePt t="26652" x="9042400" y="6681788"/>
          <p14:tracePt t="26667" x="9050338" y="6681788"/>
          <p14:tracePt t="26683" x="9058275" y="6673850"/>
          <p14:tracePt t="26690" x="9066213" y="6673850"/>
          <p14:tracePt t="26700" x="9082088" y="6665913"/>
          <p14:tracePt t="26716" x="9082088" y="6657975"/>
          <p14:tracePt t="26724" x="9090025" y="6650038"/>
          <p14:tracePt t="26730" x="9097963" y="6642100"/>
          <p14:tracePt t="26738" x="9105900" y="6634163"/>
          <p14:tracePt t="26747" x="9113838" y="6626225"/>
          <p14:tracePt t="26756" x="9137650" y="6610350"/>
          <p14:tracePt t="26771" x="9153525" y="6594475"/>
          <p14:tracePt t="26788" x="9169400" y="6578600"/>
          <p14:tracePt t="26796" x="9169400" y="6570663"/>
          <p14:tracePt t="26802" x="9177338" y="6554788"/>
          <p14:tracePt t="26812" x="9185275" y="6546850"/>
          <p14:tracePt t="26819" x="9193213" y="6538913"/>
          <p14:tracePt t="26828" x="9201150" y="6523038"/>
          <p14:tracePt t="26835" x="9209088" y="6515100"/>
          <p14:tracePt t="26844" x="9217025" y="6507163"/>
          <p14:tracePt t="26851" x="9217025" y="6491288"/>
          <p14:tracePt t="26860" x="9224963" y="6475413"/>
          <p14:tracePt t="26868" x="9224963" y="6467475"/>
          <p14:tracePt t="26876" x="9234488" y="6451600"/>
          <p14:tracePt t="26884" x="9234488" y="6435725"/>
          <p14:tracePt t="26891" x="9242425" y="6419850"/>
          <p14:tracePt t="26899" x="9242425" y="6403975"/>
          <p14:tracePt t="26906" x="9250363" y="6388100"/>
          <p14:tracePt t="26914" x="9258300" y="6356350"/>
          <p14:tracePt t="26923" x="9258300" y="6338888"/>
          <p14:tracePt t="26931" x="9266238" y="6307138"/>
          <p14:tracePt t="26940" x="9266238" y="6283325"/>
          <p14:tracePt t="26947" x="9282113" y="6251575"/>
          <p14:tracePt t="26955" x="9297988" y="6219825"/>
          <p14:tracePt t="26964" x="9297988" y="6196013"/>
          <p14:tracePt t="26971" x="9297988" y="6180138"/>
          <p14:tracePt t="26980" x="9305925" y="6164263"/>
          <p14:tracePt t="26987" x="9305925" y="6132513"/>
          <p14:tracePt t="26996" x="9305925" y="6108700"/>
          <p14:tracePt t="27003" x="9305925" y="6092825"/>
          <p14:tracePt t="27012" x="9313863" y="6061075"/>
          <p14:tracePt t="27020" x="9321800" y="6029325"/>
          <p14:tracePt t="27028" x="9321800" y="6013450"/>
          <p14:tracePt t="27036" x="9321800" y="5980113"/>
          <p14:tracePt t="27045" x="9321800" y="5964238"/>
          <p14:tracePt t="27052" x="9321800" y="5948363"/>
          <p14:tracePt t="27059" x="9321800" y="5932488"/>
          <p14:tracePt t="27068" x="9321800" y="5924550"/>
          <p14:tracePt t="27075" x="9321800" y="5908675"/>
          <p14:tracePt t="27083" x="9321800" y="5892800"/>
          <p14:tracePt t="27099" x="9321800" y="5884863"/>
          <p14:tracePt t="27108" x="9321800" y="5876925"/>
          <p14:tracePt t="27124" x="9321800" y="5861050"/>
          <p14:tracePt t="27131" x="9321800" y="5845175"/>
          <p14:tracePt t="27139" x="9321800" y="5837238"/>
          <p14:tracePt t="27146" x="9329738" y="5829300"/>
          <p14:tracePt t="27164" x="9329738" y="5821363"/>
          <p14:tracePt t="27172" x="9337675" y="5813425"/>
          <p14:tracePt t="27186" x="9337675" y="5805488"/>
          <p14:tracePt t="27203" x="9345613" y="5797550"/>
          <p14:tracePt t="27219" x="9353550" y="5797550"/>
          <p14:tracePt t="27228" x="9353550" y="5789613"/>
          <p14:tracePt t="27251" x="9369425" y="5781675"/>
          <p14:tracePt t="27268" x="9385300" y="5781675"/>
          <p14:tracePt t="27276" x="9393238" y="5781675"/>
          <p14:tracePt t="27283" x="9409113" y="5781675"/>
          <p14:tracePt t="27292" x="9424988" y="5781675"/>
          <p14:tracePt t="27299" x="9440863" y="5781675"/>
          <p14:tracePt t="27307" x="9472613" y="5781675"/>
          <p14:tracePt t="27314" x="9488488" y="5789613"/>
          <p14:tracePt t="27323" x="9512300" y="5797550"/>
          <p14:tracePt t="27332" x="9544050" y="5805488"/>
          <p14:tracePt t="27340" x="9575800" y="5821363"/>
          <p14:tracePt t="27347" x="9601200" y="5829300"/>
          <p14:tracePt t="27357" x="9632950" y="5845175"/>
          <p14:tracePt t="27364" x="9664700" y="5861050"/>
          <p14:tracePt t="27372" x="9696450" y="5868988"/>
          <p14:tracePt t="27379" x="9720263" y="5876925"/>
          <p14:tracePt t="27387" x="9759950" y="5876925"/>
          <p14:tracePt t="27396" x="9791700" y="5884863"/>
          <p14:tracePt t="27405" x="9815513" y="5892800"/>
          <p14:tracePt t="27413" x="9831388" y="5892800"/>
          <p14:tracePt t="27420" x="9855200" y="5900738"/>
          <p14:tracePt t="27428" x="9863138" y="5900738"/>
          <p14:tracePt t="27435" x="9879013" y="5900738"/>
          <p14:tracePt t="27444" x="9894888" y="5900738"/>
          <p14:tracePt t="27459" x="9902825" y="5900738"/>
          <p14:tracePt t="27492" x="9910763" y="5892800"/>
          <p14:tracePt t="27524" x="9910763" y="5876925"/>
          <p14:tracePt t="27531" x="9902825" y="5868988"/>
          <p14:tracePt t="27538" x="9886950" y="5861050"/>
          <p14:tracePt t="27547" x="9871075" y="5845175"/>
          <p14:tracePt t="27555" x="9863138" y="5837238"/>
          <p14:tracePt t="27564" x="9839325" y="5821363"/>
          <p14:tracePt t="27572" x="9815513" y="5805488"/>
          <p14:tracePt t="27579" x="9775825" y="5797550"/>
          <p14:tracePt t="27587" x="9736138" y="5773738"/>
          <p14:tracePt t="27596" x="9696450" y="5757863"/>
          <p14:tracePt t="27602" x="9648825" y="5734050"/>
          <p14:tracePt t="27612" x="9593263" y="5726113"/>
          <p14:tracePt t="27619" x="9536113" y="5710238"/>
          <p14:tracePt t="27628" x="9480550" y="5694363"/>
          <p14:tracePt t="27635" x="9432925" y="5686425"/>
          <p14:tracePt t="27645" x="9385300" y="5678488"/>
          <p14:tracePt t="27650" x="9329738" y="5670550"/>
          <p14:tracePt t="27659" x="9282113" y="5670550"/>
          <p14:tracePt t="27667" x="9234488" y="5662613"/>
          <p14:tracePt t="27675" x="9193213" y="5662613"/>
          <p14:tracePt t="27684" x="9145588" y="5662613"/>
          <p14:tracePt t="27692" x="9113838" y="5670550"/>
          <p14:tracePt t="27700" x="9074150" y="5678488"/>
          <p14:tracePt t="27705" x="9042400" y="5694363"/>
          <p14:tracePt t="27714" x="9018588" y="5702300"/>
          <p14:tracePt t="27723" x="8986838" y="5718175"/>
          <p14:tracePt t="27732" x="8955088" y="5734050"/>
          <p14:tracePt t="27739" x="8939213" y="5741988"/>
          <p14:tracePt t="27748" x="8915400" y="5765800"/>
          <p14:tracePt t="27756" x="8907463" y="5765800"/>
          <p14:tracePt t="27763" x="8891588" y="5781675"/>
          <p14:tracePt t="27771" x="8883650" y="5781675"/>
          <p14:tracePt t="27780" x="8883650" y="5789613"/>
          <p14:tracePt t="27788" x="8874125" y="5797550"/>
          <p14:tracePt t="28260" x="8883650" y="5797550"/>
          <p14:tracePt t="28275" x="8891588" y="5797550"/>
          <p14:tracePt t="28282" x="8899525" y="5797550"/>
          <p14:tracePt t="28300" x="8907463" y="5797550"/>
          <p14:tracePt t="28316" x="8915400" y="5797550"/>
          <p14:tracePt t="28332" x="8923338" y="5797550"/>
          <p14:tracePt t="28340" x="8931275" y="5797550"/>
          <p14:tracePt t="28356" x="8939213" y="5789613"/>
          <p14:tracePt t="28364" x="8947150" y="5789613"/>
          <p14:tracePt t="28372" x="8963025" y="5789613"/>
          <p14:tracePt t="28387" x="8978900" y="5781675"/>
          <p14:tracePt t="28395" x="8994775" y="5773738"/>
          <p14:tracePt t="28412" x="9010650" y="5773738"/>
          <p14:tracePt t="28420" x="9018588" y="5773738"/>
          <p14:tracePt t="28428" x="9026525" y="5765800"/>
          <p14:tracePt t="28436" x="9034463" y="5757863"/>
          <p14:tracePt t="28451" x="9042400" y="5757863"/>
          <p14:tracePt t="28459" x="9050338" y="5757863"/>
          <p14:tracePt t="28492" x="9058275" y="5757863"/>
          <p14:tracePt t="28500" x="9066213" y="5749925"/>
          <p14:tracePt t="28516" x="9074150" y="5749925"/>
          <p14:tracePt t="28523" x="9082088" y="5741988"/>
          <p14:tracePt t="28531" x="9090025" y="5741988"/>
          <p14:tracePt t="28539" x="9097963" y="5741988"/>
          <p14:tracePt t="28548" x="9105900" y="5734050"/>
          <p14:tracePt t="28556" x="9113838" y="5734050"/>
          <p14:tracePt t="28563" x="9121775" y="5726113"/>
          <p14:tracePt t="28571" x="9129713" y="5726113"/>
          <p14:tracePt t="28580" x="9137650" y="5718175"/>
          <p14:tracePt t="28588" x="9145588" y="5718175"/>
          <p14:tracePt t="28604" x="9153525" y="5710238"/>
          <p14:tracePt t="28763" x="9169400" y="5710238"/>
          <p14:tracePt t="28780" x="9169400" y="5702300"/>
          <p14:tracePt t="28804" x="9169400" y="5694363"/>
          <p14:tracePt t="28835" x="9185275" y="5686425"/>
          <p14:tracePt t="29052" x="9193213" y="5686425"/>
          <p14:tracePt t="29084" x="9201150" y="5686425"/>
          <p14:tracePt t="29155" x="9217025" y="5686425"/>
          <p14:tracePt t="29196" x="9224963" y="5686425"/>
          <p14:tracePt t="29635" x="9234488" y="5678488"/>
          <p14:tracePt t="29652" x="9234488" y="5662613"/>
          <p14:tracePt t="29662" x="9234488" y="5645150"/>
          <p14:tracePt t="29667" x="9242425" y="5637213"/>
          <p14:tracePt t="29677" x="9242425" y="5621338"/>
          <p14:tracePt t="29684" x="9250363" y="5605463"/>
          <p14:tracePt t="29691" x="9250363" y="5581650"/>
          <p14:tracePt t="29699" x="9250363" y="5565775"/>
          <p14:tracePt t="29708" x="9250363" y="5549900"/>
          <p14:tracePt t="29716" x="9250363" y="5518150"/>
          <p14:tracePt t="29724" x="9250363" y="5502275"/>
          <p14:tracePt t="29732" x="9250363" y="5478463"/>
          <p14:tracePt t="29739" x="9250363" y="5454650"/>
          <p14:tracePt t="29748" x="9250363" y="5422900"/>
          <p14:tracePt t="29756" x="9250363" y="5414963"/>
          <p14:tracePt t="29763" x="9242425" y="5399088"/>
          <p14:tracePt t="29772" x="9242425" y="5375275"/>
          <p14:tracePt t="29779" x="9234488" y="5367338"/>
          <p14:tracePt t="29787" x="9234488" y="5359400"/>
          <p14:tracePt t="29796" x="9234488" y="5343525"/>
          <p14:tracePt t="29813" x="9224963" y="5335588"/>
          <p14:tracePt t="29819" x="9224963" y="5327650"/>
          <p14:tracePt t="29828" x="9224963" y="5319713"/>
          <p14:tracePt t="29836" x="9224963" y="5310188"/>
          <p14:tracePt t="29844" x="9217025" y="5294313"/>
          <p14:tracePt t="29851" x="9217025" y="5278438"/>
          <p14:tracePt t="29860" x="9217025" y="5254625"/>
          <p14:tracePt t="29867" x="9217025" y="5238750"/>
          <p14:tracePt t="29876" x="9217025" y="5222875"/>
          <p14:tracePt t="29883" x="9224963" y="5199063"/>
          <p14:tracePt t="29891" x="9224963" y="5175250"/>
          <p14:tracePt t="29899" x="9234488" y="5143500"/>
          <p14:tracePt t="29908" x="9234488" y="5127625"/>
          <p14:tracePt t="29916" x="9242425" y="5111750"/>
          <p14:tracePt t="29923" x="9242425" y="5087938"/>
          <p14:tracePt t="29932" x="9242425" y="5056188"/>
          <p14:tracePt t="29940" x="9250363" y="5032375"/>
          <p14:tracePt t="29947" x="9250363" y="5000625"/>
          <p14:tracePt t="29956" x="9258300" y="4967288"/>
          <p14:tracePt t="29963" x="9266238" y="4951413"/>
          <p14:tracePt t="29971" x="9266238" y="4919663"/>
          <p14:tracePt t="29979" x="9274175" y="4895850"/>
          <p14:tracePt t="29989" x="9274175" y="4872038"/>
          <p14:tracePt t="29996" x="9282113" y="4848225"/>
          <p14:tracePt t="30004" x="9282113" y="4816475"/>
          <p14:tracePt t="30012" x="9282113" y="4800600"/>
          <p14:tracePt t="30020" x="9290050" y="4784725"/>
          <p14:tracePt t="30028" x="9297988" y="4768850"/>
          <p14:tracePt t="30035" x="9297988" y="4737100"/>
          <p14:tracePt t="30044" x="9297988" y="4729163"/>
          <p14:tracePt t="30051" x="9297988" y="4713288"/>
          <p14:tracePt t="30060" x="9297988" y="4697413"/>
          <p14:tracePt t="30067" x="9297988" y="4673600"/>
          <p14:tracePt t="30076" x="9305925" y="4665663"/>
          <p14:tracePt t="30084" x="9305925" y="4649788"/>
          <p14:tracePt t="30092" x="9305925" y="4633913"/>
          <p14:tracePt t="30107" x="9305925" y="4616450"/>
          <p14:tracePt t="30115" x="9313863" y="4600575"/>
          <p14:tracePt t="30123" x="9313863" y="4584700"/>
          <p14:tracePt t="30132" x="9313863" y="4552950"/>
          <p14:tracePt t="30139" x="9321800" y="4529138"/>
          <p14:tracePt t="30147" x="9321800" y="4513263"/>
          <p14:tracePt t="30155" x="9321800" y="4497388"/>
          <p14:tracePt t="30163" x="9329738" y="4481513"/>
          <p14:tracePt t="30181" x="9329738" y="4473575"/>
          <p14:tracePt t="30188" x="9329738" y="4465638"/>
          <p14:tracePt t="30275" x="9329738" y="4481513"/>
          <p14:tracePt t="30284" x="9329738" y="4513263"/>
          <p14:tracePt t="30292" x="9329738" y="4529138"/>
          <p14:tracePt t="30300" x="9329738" y="4560888"/>
          <p14:tracePt t="30307" x="9329738" y="4584700"/>
          <p14:tracePt t="30316" x="9329738" y="4616450"/>
          <p14:tracePt t="30325" x="9337675" y="4641850"/>
          <p14:tracePt t="30332" x="9345613" y="4673600"/>
          <p14:tracePt t="30341" x="9345613" y="4689475"/>
          <p14:tracePt t="30347" x="9353550" y="4721225"/>
          <p14:tracePt t="30355" x="9353550" y="4745038"/>
          <p14:tracePt t="30365" x="9361488" y="4776788"/>
          <p14:tracePt t="30373" x="9369425" y="4808538"/>
          <p14:tracePt t="30380" x="9369425" y="4840288"/>
          <p14:tracePt t="30389" x="9377363" y="4856163"/>
          <p14:tracePt t="30396" x="9377363" y="4887913"/>
          <p14:tracePt t="30404" x="9385300" y="4919663"/>
          <p14:tracePt t="30412" x="9385300" y="4943475"/>
          <p14:tracePt t="30419" x="9393238" y="4967288"/>
          <p14:tracePt t="30427" x="9393238" y="4992688"/>
          <p14:tracePt t="30435" x="9393238" y="5008563"/>
          <p14:tracePt t="30444" x="9393238" y="5024438"/>
          <p14:tracePt t="30452" x="9401175" y="5048250"/>
          <p14:tracePt t="30460" x="9401175" y="5072063"/>
          <p14:tracePt t="30468" x="9401175" y="5080000"/>
          <p14:tracePt t="30476" x="9401175" y="5103813"/>
          <p14:tracePt t="30483" x="9401175" y="5119688"/>
          <p14:tracePt t="30493" x="9401175" y="5127625"/>
          <p14:tracePt t="30499" x="9401175" y="5159375"/>
          <p14:tracePt t="30508" x="9401175" y="5175250"/>
          <p14:tracePt t="30516" x="9401175" y="5191125"/>
          <p14:tracePt t="30523" x="9401175" y="5222875"/>
          <p14:tracePt t="30532" x="9401175" y="5238750"/>
          <p14:tracePt t="30540" x="9401175" y="5254625"/>
          <p14:tracePt t="30547" x="9401175" y="5270500"/>
          <p14:tracePt t="30555" x="9401175" y="5286375"/>
          <p14:tracePt t="30564" x="9401175" y="5302250"/>
          <p14:tracePt t="30571" x="9401175" y="5327650"/>
          <p14:tracePt t="30580" x="9401175" y="5343525"/>
          <p14:tracePt t="30587" x="9401175" y="5375275"/>
          <p14:tracePt t="30595" x="9401175" y="5391150"/>
          <p14:tracePt t="30603" x="9401175" y="5407025"/>
          <p14:tracePt t="30611" x="9401175" y="5422900"/>
          <p14:tracePt t="30619" x="9401175" y="5438775"/>
          <p14:tracePt t="30627" x="9401175" y="5446713"/>
          <p14:tracePt t="30635" x="9401175" y="5470525"/>
          <p14:tracePt t="30644" x="9401175" y="5486400"/>
          <p14:tracePt t="30650" x="9401175" y="5510213"/>
          <p14:tracePt t="30660" x="9401175" y="5526088"/>
          <p14:tracePt t="30668" x="9401175" y="5541963"/>
          <p14:tracePt t="30676" x="9401175" y="5557838"/>
          <p14:tracePt t="30684" x="9401175" y="5573713"/>
          <p14:tracePt t="30692" x="9393238" y="5597525"/>
          <p14:tracePt t="30700" x="9393238" y="5605463"/>
          <p14:tracePt t="30708" x="9393238" y="5621338"/>
          <p14:tracePt t="30714" x="9393238" y="5629275"/>
          <p14:tracePt t="30724" x="9393238" y="5637213"/>
          <p14:tracePt t="30731" x="9393238" y="5645150"/>
          <p14:tracePt t="30741" x="9385300" y="5653088"/>
          <p14:tracePt t="30749" x="9385300" y="5662613"/>
          <p14:tracePt t="30755" x="9385300" y="5670550"/>
          <p14:tracePt t="30772" x="9385300" y="5678488"/>
          <p14:tracePt t="30923" x="9385300" y="5670550"/>
          <p14:tracePt t="30932" x="9385300" y="5653088"/>
          <p14:tracePt t="30940" x="9393238" y="5637213"/>
          <p14:tracePt t="30947" x="9393238" y="5613400"/>
          <p14:tracePt t="30955" x="9393238" y="5589588"/>
          <p14:tracePt t="30963" x="9393238" y="5557838"/>
          <p14:tracePt t="30971" x="9393238" y="5518150"/>
          <p14:tracePt t="30982" x="9393238" y="5470525"/>
          <p14:tracePt t="30988" x="9393238" y="5422900"/>
          <p14:tracePt t="30994" x="9393238" y="5383213"/>
          <p14:tracePt t="31004" x="9393238" y="5343525"/>
          <p14:tracePt t="31012" x="9393238" y="5302250"/>
          <p14:tracePt t="31020" x="9393238" y="5270500"/>
          <p14:tracePt t="31028" x="9393238" y="5222875"/>
          <p14:tracePt t="31035" x="9393238" y="5175250"/>
          <p14:tracePt t="31044" x="9393238" y="5151438"/>
          <p14:tracePt t="31051" x="9393238" y="5119688"/>
          <p14:tracePt t="31060" x="9385300" y="5080000"/>
          <p14:tracePt t="31068" x="9385300" y="5032375"/>
          <p14:tracePt t="31077" x="9369425" y="4984750"/>
          <p14:tracePt t="31085" x="9369425" y="4943475"/>
          <p14:tracePt t="31092" x="9361488" y="4911725"/>
          <p14:tracePt t="31100" x="9361488" y="4879975"/>
          <p14:tracePt t="31108" x="9361488" y="4848225"/>
          <p14:tracePt t="31116" x="9353550" y="4816475"/>
          <p14:tracePt t="31125" x="9353550" y="4800600"/>
          <p14:tracePt t="31133" x="9353550" y="4776788"/>
          <p14:tracePt t="31140" x="9353550" y="4760913"/>
          <p14:tracePt t="31149" x="9353550" y="4745038"/>
          <p14:tracePt t="31155" x="9353550" y="4737100"/>
          <p14:tracePt t="31163" x="9353550" y="4721225"/>
          <p14:tracePt t="31171" x="9353550" y="4705350"/>
          <p14:tracePt t="31188" x="9353550" y="4689475"/>
          <p14:tracePt t="31196" x="9353550" y="4673600"/>
          <p14:tracePt t="31212" x="9353550" y="4657725"/>
          <p14:tracePt t="31228" x="9353550" y="4641850"/>
          <p14:tracePt t="31235" x="9353550" y="4633913"/>
          <p14:tracePt t="31244" x="9353550" y="4624388"/>
          <p14:tracePt t="31251" x="9353550" y="4616450"/>
          <p14:tracePt t="31262" x="9353550" y="4608513"/>
          <p14:tracePt t="31269" x="9353550" y="4600575"/>
          <p14:tracePt t="31276" x="9353550" y="4584700"/>
          <p14:tracePt t="31308" x="9353550" y="4576763"/>
          <p14:tracePt t="31453" x="9353550" y="4584700"/>
          <p14:tracePt t="31468" x="9353550" y="4600575"/>
          <p14:tracePt t="31476" x="9353550" y="4608513"/>
          <p14:tracePt t="31485" x="9353550" y="4616450"/>
          <p14:tracePt t="31492" x="9353550" y="4633913"/>
          <p14:tracePt t="31499" x="9353550" y="4649788"/>
          <p14:tracePt t="31508" x="9353550" y="4673600"/>
          <p14:tracePt t="31515" x="9353550" y="4689475"/>
          <p14:tracePt t="31523" x="9369425" y="4713288"/>
          <p14:tracePt t="31532" x="9369425" y="4737100"/>
          <p14:tracePt t="31539" x="9369425" y="4768850"/>
          <p14:tracePt t="31548" x="9377363" y="4800600"/>
          <p14:tracePt t="31556" x="9385300" y="4832350"/>
          <p14:tracePt t="31564" x="9385300" y="4856163"/>
          <p14:tracePt t="31572" x="9393238" y="4887913"/>
          <p14:tracePt t="31580" x="9401175" y="4919663"/>
          <p14:tracePt t="31587" x="9401175" y="4959350"/>
          <p14:tracePt t="31597" x="9401175" y="4992688"/>
          <p14:tracePt t="31604" x="9401175" y="5040313"/>
          <p14:tracePt t="31613" x="9401175" y="5056188"/>
          <p14:tracePt t="31619" x="9401175" y="5087938"/>
          <p14:tracePt t="31628" x="9401175" y="5111750"/>
          <p14:tracePt t="31636" x="9401175" y="5135563"/>
          <p14:tracePt t="31644" x="9401175" y="5167313"/>
          <p14:tracePt t="31652" x="9401175" y="5191125"/>
          <p14:tracePt t="31660" x="9401175" y="5207000"/>
          <p14:tracePt t="31667" x="9401175" y="5238750"/>
          <p14:tracePt t="31676" x="9401175" y="5254625"/>
          <p14:tracePt t="31683" x="9401175" y="5286375"/>
          <p14:tracePt t="31691" x="9401175" y="5294313"/>
          <p14:tracePt t="31699" x="9401175" y="5327650"/>
          <p14:tracePt t="31708" x="9401175" y="5343525"/>
          <p14:tracePt t="31716" x="9401175" y="5359400"/>
          <p14:tracePt t="31724" x="9401175" y="5391150"/>
          <p14:tracePt t="31732" x="9401175" y="5414963"/>
          <p14:tracePt t="31740" x="9401175" y="5430838"/>
          <p14:tracePt t="31748" x="9401175" y="5454650"/>
          <p14:tracePt t="31755" x="9401175" y="5478463"/>
          <p14:tracePt t="31764" x="9401175" y="5494338"/>
          <p14:tracePt t="31771" x="9401175" y="5518150"/>
          <p14:tracePt t="31780" x="9401175" y="5534025"/>
          <p14:tracePt t="31789" x="9401175" y="5549900"/>
          <p14:tracePt t="31796" x="9401175" y="5565775"/>
          <p14:tracePt t="31805" x="9401175" y="5581650"/>
          <p14:tracePt t="31812" x="9401175" y="5597525"/>
          <p14:tracePt t="31829" x="9393238" y="5613400"/>
          <p14:tracePt t="31836" x="9385300" y="5637213"/>
          <p14:tracePt t="31844" x="9385300" y="5645150"/>
          <p14:tracePt t="31861" x="9385300" y="5653088"/>
          <p14:tracePt t="31876" x="9385300" y="5662613"/>
          <p14:tracePt t="31899" x="9385300" y="5670550"/>
          <p14:tracePt t="31915" x="9385300" y="5678488"/>
          <p14:tracePt t="32109" x="9385300" y="5670550"/>
          <p14:tracePt t="32117" x="9377363" y="5645150"/>
          <p14:tracePt t="32123" x="9377363" y="5629275"/>
          <p14:tracePt t="32131" x="9377363" y="5605463"/>
          <p14:tracePt t="32139" x="9369425" y="5573713"/>
          <p14:tracePt t="32148" x="9369425" y="5541963"/>
          <p14:tracePt t="32155" x="9361488" y="5502275"/>
          <p14:tracePt t="32165" x="9353550" y="5478463"/>
          <p14:tracePt t="32172" x="9345613" y="5430838"/>
          <p14:tracePt t="32180" x="9337675" y="5399088"/>
          <p14:tracePt t="32188" x="9329738" y="5359400"/>
          <p14:tracePt t="32196" x="9321800" y="5327650"/>
          <p14:tracePt t="32205" x="9313863" y="5294313"/>
          <p14:tracePt t="32213" x="9305925" y="5254625"/>
          <p14:tracePt t="32220" x="9290050" y="5222875"/>
          <p14:tracePt t="32229" x="9282113" y="5183188"/>
          <p14:tracePt t="32237" x="9266238" y="5143500"/>
          <p14:tracePt t="32244" x="9266238" y="5103813"/>
          <p14:tracePt t="32251" x="9258300" y="5056188"/>
          <p14:tracePt t="32261" x="9250363" y="5024438"/>
          <p14:tracePt t="32268" x="9242425" y="5000625"/>
          <p14:tracePt t="32276" x="9242425" y="4967288"/>
          <p14:tracePt t="32283" x="9242425" y="4935538"/>
          <p14:tracePt t="32294" x="9234488" y="4911725"/>
          <p14:tracePt t="32299" x="9234488" y="4895850"/>
          <p14:tracePt t="32307" x="9234488" y="4879975"/>
          <p14:tracePt t="32316" x="9234488" y="4864100"/>
          <p14:tracePt t="32324" x="9224963" y="4856163"/>
          <p14:tracePt t="32331" x="9224963" y="4840288"/>
          <p14:tracePt t="32340" x="9224963" y="4824413"/>
          <p14:tracePt t="32349" x="9224963" y="4816475"/>
          <p14:tracePt t="32355" x="9224963" y="4792663"/>
          <p14:tracePt t="32371" x="9224963" y="4776788"/>
          <p14:tracePt t="32379" x="9224963" y="4760913"/>
          <p14:tracePt t="32387" x="9224963" y="4745038"/>
          <p14:tracePt t="32396" x="9224963" y="4729163"/>
          <p14:tracePt t="32405" x="9224963" y="4713288"/>
          <p14:tracePt t="32412" x="9224963" y="4705350"/>
          <p14:tracePt t="32419" x="9224963" y="4689475"/>
          <p14:tracePt t="32428" x="9224963" y="4681538"/>
          <p14:tracePt t="32435" x="9224963" y="4673600"/>
          <p14:tracePt t="32444" x="9224963" y="4657725"/>
          <p14:tracePt t="32453" x="9234488" y="4641850"/>
          <p14:tracePt t="32460" x="9234488" y="4624388"/>
          <p14:tracePt t="32468" x="9242425" y="4608513"/>
          <p14:tracePt t="32475" x="9242425" y="4592638"/>
          <p14:tracePt t="32483" x="9242425" y="4576763"/>
          <p14:tracePt t="32491" x="9250363" y="4560888"/>
          <p14:tracePt t="32499" x="9250363" y="4552950"/>
          <p14:tracePt t="32508" x="9258300" y="4537075"/>
          <p14:tracePt t="32517" x="9266238" y="4513263"/>
          <p14:tracePt t="32525" x="9274175" y="4497388"/>
          <p14:tracePt t="32532" x="9274175" y="4481513"/>
          <p14:tracePt t="32540" x="9282113" y="4465638"/>
          <p14:tracePt t="32548" x="9282113" y="4457700"/>
          <p14:tracePt t="32557" x="9290050" y="4449763"/>
          <p14:tracePt t="32565" x="9290050" y="4441825"/>
          <p14:tracePt t="32580" x="9290050" y="4433888"/>
          <p14:tracePt t="32587" x="9297988" y="4425950"/>
          <p14:tracePt t="32699" x="9297988" y="4449763"/>
          <p14:tracePt t="32707" x="9297988" y="4473575"/>
          <p14:tracePt t="32715" x="9297988" y="4505325"/>
          <p14:tracePt t="32724" x="9297988" y="4537075"/>
          <p14:tracePt t="32732" x="9297988" y="4568825"/>
          <p14:tracePt t="32740" x="9297988" y="4608513"/>
          <p14:tracePt t="32748" x="9305925" y="4633913"/>
          <p14:tracePt t="32756" x="9305925" y="4657725"/>
          <p14:tracePt t="32764" x="9305925" y="4681538"/>
          <p14:tracePt t="32773" x="9313863" y="4713288"/>
          <p14:tracePt t="32781" x="9313863" y="4729163"/>
          <p14:tracePt t="32789" x="9321800" y="4745038"/>
          <p14:tracePt t="32796" x="9321800" y="4776788"/>
          <p14:tracePt t="32804" x="9321800" y="4800600"/>
          <p14:tracePt t="32811" x="9329738" y="4832350"/>
          <p14:tracePt t="32819" x="9329738" y="4864100"/>
          <p14:tracePt t="32828" x="9329738" y="4895850"/>
          <p14:tracePt t="32835" x="9329738" y="4935538"/>
          <p14:tracePt t="32843" x="9329738" y="4984750"/>
          <p14:tracePt t="32853" x="9329738" y="5032375"/>
          <p14:tracePt t="32860" x="9329738" y="5064125"/>
          <p14:tracePt t="32868" x="9329738" y="5111750"/>
          <p14:tracePt t="32875" x="9329738" y="5135563"/>
          <p14:tracePt t="32883" x="9329738" y="5167313"/>
          <p14:tracePt t="32892" x="9329738" y="5199063"/>
          <p14:tracePt t="32900" x="9329738" y="5230813"/>
          <p14:tracePt t="32909" x="9337675" y="5246688"/>
          <p14:tracePt t="32916" x="9345613" y="5278438"/>
          <p14:tracePt t="32924" x="9345613" y="5294313"/>
          <p14:tracePt t="32931" x="9345613" y="5310188"/>
          <p14:tracePt t="32939" x="9345613" y="5343525"/>
          <p14:tracePt t="32949" x="9345613" y="5359400"/>
          <p14:tracePt t="32957" x="9345613" y="5375275"/>
          <p14:tracePt t="32964" x="9353550" y="5391150"/>
          <p14:tracePt t="32973" x="9353550" y="5399088"/>
          <p14:tracePt t="32980" x="9353550" y="5414963"/>
          <p14:tracePt t="32988" x="9353550" y="5430838"/>
          <p14:tracePt t="32995" x="9353550" y="5446713"/>
          <p14:tracePt t="33003" x="9353550" y="5462588"/>
          <p14:tracePt t="33012" x="9353550" y="5478463"/>
          <p14:tracePt t="33020" x="9353550" y="5494338"/>
          <p14:tracePt t="33028" x="9353550" y="5510213"/>
          <p14:tracePt t="33036" x="9353550" y="5526088"/>
          <p14:tracePt t="33045" x="9353550" y="5541963"/>
          <p14:tracePt t="33052" x="9353550" y="5557838"/>
          <p14:tracePt t="33060" x="9345613" y="5573713"/>
          <p14:tracePt t="33067" x="9345613" y="5581650"/>
          <p14:tracePt t="33077" x="9345613" y="5589588"/>
          <p14:tracePt t="33085" x="9345613" y="5597525"/>
          <p14:tracePt t="33100" x="9345613" y="5605463"/>
          <p14:tracePt t="33115" x="9345613" y="5613400"/>
          <p14:tracePt t="33268" x="9345613" y="5597525"/>
          <p14:tracePt t="33277" x="9345613" y="5581650"/>
          <p14:tracePt t="33284" x="9345613" y="5557838"/>
          <p14:tracePt t="33293" x="9337675" y="5518150"/>
          <p14:tracePt t="33300" x="9337675" y="5478463"/>
          <p14:tracePt t="33309" x="9321800" y="5430838"/>
          <p14:tracePt t="33317" x="9313863" y="5367338"/>
          <p14:tracePt t="33326" x="9297988" y="5286375"/>
          <p14:tracePt t="33333" x="9282113" y="5214938"/>
          <p14:tracePt t="33341" x="9266238" y="5135563"/>
          <p14:tracePt t="33348" x="9266238" y="5087938"/>
          <p14:tracePt t="33357" x="9258300" y="5016500"/>
          <p14:tracePt t="33364" x="9258300" y="4951413"/>
          <p14:tracePt t="33372" x="9250363" y="4903788"/>
          <p14:tracePt t="33380" x="9250363" y="4856163"/>
          <p14:tracePt t="33388" x="9250363" y="4808538"/>
          <p14:tracePt t="33395" x="9250363" y="4776788"/>
          <p14:tracePt t="33403" x="9250363" y="4745038"/>
          <p14:tracePt t="33412" x="9250363" y="4713288"/>
          <p14:tracePt t="33420" x="9250363" y="4689475"/>
          <p14:tracePt t="33429" x="9250363" y="4657725"/>
          <p14:tracePt t="33436" x="9250363" y="4624388"/>
          <p14:tracePt t="33444" x="9242425" y="4616450"/>
          <p14:tracePt t="33451" x="9242425" y="4600575"/>
          <p14:tracePt t="33460" x="9242425" y="4584700"/>
          <p14:tracePt t="33468" x="9242425" y="4576763"/>
          <p14:tracePt t="33478" x="9242425" y="4568825"/>
          <p14:tracePt t="33660" x="9242425" y="4584700"/>
          <p14:tracePt t="33669" x="9242425" y="4616450"/>
          <p14:tracePt t="33675" x="9242425" y="4641850"/>
          <p14:tracePt t="33683" x="9242425" y="4673600"/>
          <p14:tracePt t="33691" x="9242425" y="4705350"/>
          <p14:tracePt t="33700" x="9242425" y="4752975"/>
          <p14:tracePt t="33708" x="9250363" y="4784725"/>
          <p14:tracePt t="33716" x="9250363" y="4816475"/>
          <p14:tracePt t="33724" x="9250363" y="4840288"/>
          <p14:tracePt t="33733" x="9266238" y="4879975"/>
          <p14:tracePt t="33739" x="9266238" y="4919663"/>
          <p14:tracePt t="33748" x="9274175" y="4951413"/>
          <p14:tracePt t="33756" x="9274175" y="4984750"/>
          <p14:tracePt t="33764" x="9282113" y="5024438"/>
          <p14:tracePt t="33773" x="9282113" y="5056188"/>
          <p14:tracePt t="33780" x="9282113" y="5087938"/>
          <p14:tracePt t="33789" x="9282113" y="5135563"/>
          <p14:tracePt t="33796" x="9282113" y="5167313"/>
          <p14:tracePt t="33804" x="9282113" y="5199063"/>
          <p14:tracePt t="33811" x="9282113" y="5238750"/>
          <p14:tracePt t="33820" x="9282113" y="5254625"/>
          <p14:tracePt t="33828" x="9282113" y="5286375"/>
          <p14:tracePt t="33836" x="9282113" y="5319713"/>
          <p14:tracePt t="33845" x="9282113" y="5343525"/>
          <p14:tracePt t="33852" x="9282113" y="5375275"/>
          <p14:tracePt t="33860" x="9282113" y="5399088"/>
          <p14:tracePt t="33875" x="9282113" y="5414963"/>
          <p14:tracePt t="33876" x="9282113" y="5438775"/>
          <p14:tracePt t="33885" x="9282113" y="5454650"/>
          <p14:tracePt t="33892" x="9282113" y="5470525"/>
          <p14:tracePt t="33907" x="9290050" y="5486400"/>
          <p14:tracePt t="33933" x="9290050" y="5502275"/>
          <p14:tracePt t="33989" x="9297988" y="5502275"/>
          <p14:tracePt t="33997" x="9313863" y="5494338"/>
          <p14:tracePt t="34005" x="9329738" y="5478463"/>
          <p14:tracePt t="34012" x="9345613" y="5462588"/>
          <p14:tracePt t="34020" x="9361488" y="5438775"/>
          <p14:tracePt t="34028" x="9377363" y="5375275"/>
          <p14:tracePt t="34036" x="9377363" y="5327650"/>
          <p14:tracePt t="34044" x="9385300" y="5262563"/>
          <p14:tracePt t="34053" x="9385300" y="5199063"/>
          <p14:tracePt t="34060" x="9377363" y="5127625"/>
          <p14:tracePt t="34068" x="9361488" y="5064125"/>
          <p14:tracePt t="34077" x="9353550" y="5000625"/>
          <p14:tracePt t="34084" x="9345613" y="4951413"/>
          <p14:tracePt t="34093" x="9337675" y="4903788"/>
          <p14:tracePt t="34100" x="9329738" y="4872038"/>
          <p14:tracePt t="34109" x="9321800" y="4840288"/>
          <p14:tracePt t="34116" x="9321800" y="4816475"/>
          <p14:tracePt t="34124" x="9313863" y="4800600"/>
          <p14:tracePt t="34132" x="9313863" y="4768850"/>
          <p14:tracePt t="34139" x="9305925" y="4752975"/>
          <p14:tracePt t="34147" x="9305925" y="4737100"/>
          <p14:tracePt t="34157" x="9305925" y="4729163"/>
          <p14:tracePt t="34165" x="9305925" y="4713288"/>
          <p14:tracePt t="34172" x="9305925" y="4697413"/>
          <p14:tracePt t="34189" x="9297988" y="4681538"/>
          <p14:tracePt t="34324" x="9290050" y="4697413"/>
          <p14:tracePt t="34333" x="9274175" y="4729163"/>
          <p14:tracePt t="34340" x="9274175" y="4760913"/>
          <p14:tracePt t="34348" x="9266238" y="4800600"/>
          <p14:tracePt t="34357" x="9266238" y="4840288"/>
          <p14:tracePt t="34364" x="9266238" y="4864100"/>
          <p14:tracePt t="34371" x="9258300" y="4895850"/>
          <p14:tracePt t="34379" x="9258300" y="4919663"/>
          <p14:tracePt t="34389" x="9258300" y="4943475"/>
          <p14:tracePt t="34397" x="9258300" y="4984750"/>
          <p14:tracePt t="34406" x="9266238" y="5008563"/>
          <p14:tracePt t="34414" x="9266238" y="5032375"/>
          <p14:tracePt t="34421" x="9266238" y="5056188"/>
          <p14:tracePt t="34428" x="9266238" y="5072063"/>
          <p14:tracePt t="34437" x="9274175" y="5087938"/>
          <p14:tracePt t="34445" x="9274175" y="5111750"/>
          <p14:tracePt t="34469" x="9282113" y="5119688"/>
          <p14:tracePt t="34483" x="9282113" y="5127625"/>
          <p14:tracePt t="34501" x="9290050" y="5135563"/>
          <p14:tracePt t="34509" x="9290050" y="5143500"/>
          <p14:tracePt t="34516" x="9290050" y="5159375"/>
          <p14:tracePt t="34524" x="9290050" y="5183188"/>
          <p14:tracePt t="34533" x="9297988" y="5222875"/>
          <p14:tracePt t="34540" x="9305925" y="5254625"/>
          <p14:tracePt t="34548" x="9305925" y="5286375"/>
          <p14:tracePt t="34556" x="9305925" y="5327650"/>
          <p14:tracePt t="34564" x="9305925" y="5351463"/>
          <p14:tracePt t="34572" x="9305925" y="5383213"/>
          <p14:tracePt t="34579" x="9305925" y="5414963"/>
          <p14:tracePt t="34588" x="9305925" y="5430838"/>
          <p14:tracePt t="34596" x="9305925" y="5446713"/>
          <p14:tracePt t="34603" x="9305925" y="5462588"/>
          <p14:tracePt t="34612" x="9305925" y="5470525"/>
          <p14:tracePt t="34620" x="9305925" y="5478463"/>
          <p14:tracePt t="34628" x="9305925" y="5486400"/>
          <p14:tracePt t="34636" x="9305925" y="5494338"/>
          <p14:tracePt t="34644" x="9305925" y="5502275"/>
          <p14:tracePt t="34651" x="9305925" y="5518150"/>
          <p14:tracePt t="34660" x="9305925" y="5526088"/>
          <p14:tracePt t="34667" x="9305925" y="5541963"/>
          <p14:tracePt t="34676" x="9297988" y="5565775"/>
          <p14:tracePt t="34684" x="9297988" y="5573713"/>
          <p14:tracePt t="34693" x="9297988" y="5597525"/>
          <p14:tracePt t="34700" x="9297988" y="5613400"/>
          <p14:tracePt t="34707" x="9297988" y="5629275"/>
          <p14:tracePt t="34715" x="9297988" y="5653088"/>
          <p14:tracePt t="34724" x="9297988" y="5670550"/>
          <p14:tracePt t="34732" x="9297988" y="5686425"/>
          <p14:tracePt t="34741" x="9290050" y="5702300"/>
          <p14:tracePt t="34749" x="9290050" y="5718175"/>
          <p14:tracePt t="34756" x="9282113" y="5734050"/>
          <p14:tracePt t="34764" x="9282113" y="5741988"/>
          <p14:tracePt t="34771" x="9282113" y="5749925"/>
          <p14:tracePt t="34869" x="9290050" y="5749925"/>
          <p14:tracePt t="34876" x="9290050" y="5741988"/>
          <p14:tracePt t="34891" x="9305925" y="5734050"/>
          <p14:tracePt t="34901" x="9305925" y="5726113"/>
          <p14:tracePt t="35044" x="9313863" y="5710238"/>
          <p14:tracePt t="35052" x="9313863" y="5694363"/>
          <p14:tracePt t="35059" x="9313863" y="5678488"/>
          <p14:tracePt t="35069" x="9321800" y="5670550"/>
          <p14:tracePt t="35077" x="9321800" y="5653088"/>
          <p14:tracePt t="35085" x="9329738" y="5637213"/>
          <p14:tracePt t="35100" x="9329738" y="5629275"/>
          <p14:tracePt t="35172" x="9329738" y="5637213"/>
          <p14:tracePt t="35179" x="9329738" y="5653088"/>
          <p14:tracePt t="35189" x="9329738" y="5670550"/>
          <p14:tracePt t="35196" x="9329738" y="5702300"/>
          <p14:tracePt t="35204" x="9329738" y="5734050"/>
          <p14:tracePt t="35212" x="9329738" y="5749925"/>
          <p14:tracePt t="35221" x="9329738" y="5765800"/>
          <p14:tracePt t="35227" x="9329738" y="5781675"/>
          <p14:tracePt t="35235" x="9329738" y="5797550"/>
          <p14:tracePt t="35244" x="9329738" y="5813425"/>
          <p14:tracePt t="35261" x="9329738" y="5821363"/>
          <p14:tracePt t="36091" x="9329738" y="5829300"/>
          <p14:tracePt t="36100" x="9313863" y="5829300"/>
          <p14:tracePt t="36140" x="9305925" y="5837238"/>
          <p14:tracePt t="36148" x="9297988" y="5845175"/>
          <p14:tracePt t="36156" x="9297988" y="5861050"/>
          <p14:tracePt t="36164" x="9290050" y="5861050"/>
          <p14:tracePt t="36172" x="9282113" y="5876925"/>
          <p14:tracePt t="36188" x="9274175" y="5892800"/>
          <p14:tracePt t="36196" x="9266238" y="5908675"/>
          <p14:tracePt t="36203" x="9266238" y="5916613"/>
          <p14:tracePt t="36212" x="9258300" y="5924550"/>
          <p14:tracePt t="36220" x="9250363" y="5932488"/>
          <p14:tracePt t="36228" x="9250363" y="5948363"/>
          <p14:tracePt t="36237" x="9242425" y="5956300"/>
          <p14:tracePt t="36245" x="9234488" y="5964238"/>
          <p14:tracePt t="36253" x="9234488" y="5980113"/>
          <p14:tracePt t="36260" x="9224963" y="5988050"/>
          <p14:tracePt t="36268" x="9217025" y="6005513"/>
          <p14:tracePt t="36277" x="9217025" y="6013450"/>
          <p14:tracePt t="36286" x="9209088" y="6021388"/>
          <p14:tracePt t="36294" x="9201150" y="6029325"/>
          <p14:tracePt t="36301" x="9201150" y="6037263"/>
          <p14:tracePt t="36317" x="9201150" y="6045200"/>
          <p14:tracePt t="36324" x="9193213" y="6053138"/>
          <p14:tracePt t="36332" x="9185275" y="6069013"/>
          <p14:tracePt t="36348" x="9185275" y="6076950"/>
          <p14:tracePt t="36357" x="9185275" y="6084888"/>
          <p14:tracePt t="36365" x="9185275" y="6092825"/>
          <p14:tracePt t="36380" x="9185275" y="6100763"/>
          <p14:tracePt t="36404" x="9185275" y="6116638"/>
          <p14:tracePt t="36468" x="9177338" y="6132513"/>
          <p14:tracePt t="36789" x="9193213" y="6132513"/>
          <p14:tracePt t="37014" x="9177338" y="6132513"/>
          <p14:tracePt t="37029" x="9169400" y="6132513"/>
          <p14:tracePt t="37062" x="9153525" y="6148388"/>
          <p14:tracePt t="37069" x="9153525" y="6156325"/>
          <p14:tracePt t="37077" x="9153525" y="6172200"/>
          <p14:tracePt t="37085" x="9145588" y="6188075"/>
          <p14:tracePt t="37093" x="9145588" y="6211888"/>
          <p14:tracePt t="37100" x="9145588" y="6235700"/>
          <p14:tracePt t="37109" x="9145588" y="6251575"/>
          <p14:tracePt t="37116" x="9137650" y="6283325"/>
          <p14:tracePt t="37124" x="9137650" y="6307138"/>
          <p14:tracePt t="37133" x="9129713" y="6323013"/>
          <p14:tracePt t="37142" x="9129713" y="6338888"/>
          <p14:tracePt t="37148" x="9129713" y="6364288"/>
          <p14:tracePt t="37157" x="9129713" y="6388100"/>
          <p14:tracePt t="37165" x="9129713" y="6396038"/>
          <p14:tracePt t="37181" x="9129713" y="6411913"/>
          <p14:tracePt t="37189" x="9129713" y="6419850"/>
          <p14:tracePt t="37197" x="9129713" y="6427788"/>
          <p14:tracePt t="37213" x="9129713" y="6435725"/>
          <p14:tracePt t="37220" x="9129713" y="6443663"/>
          <p14:tracePt t="37245" x="9137650" y="6459538"/>
          <p14:tracePt t="37261" x="9137650" y="6475413"/>
          <p14:tracePt t="37269" x="9137650" y="6483350"/>
          <p14:tracePt t="37276" x="9145588" y="6491288"/>
          <p14:tracePt t="37283" x="9145588" y="6499225"/>
          <p14:tracePt t="37293" x="9153525" y="6515100"/>
          <p14:tracePt t="37301" x="9153525" y="6523038"/>
          <p14:tracePt t="37309" x="9153525" y="6530975"/>
          <p14:tracePt t="37317" x="9153525" y="6538913"/>
          <p14:tracePt t="37332" x="9153525" y="6546850"/>
          <p14:tracePt t="37413" x="9153525" y="6554788"/>
          <p14:tracePt t="37653" x="9169400" y="6570663"/>
          <p14:tracePt t="37668" x="9169400" y="6578600"/>
          <p14:tracePt t="37677" x="9169400" y="6586538"/>
          <p14:tracePt t="37701" x="9169400" y="6594475"/>
          <p14:tracePt t="37733" x="9169400" y="6602413"/>
          <p14:tracePt t="37772" x="9177338" y="6610350"/>
          <p14:tracePt t="37789" x="9177338" y="6618288"/>
          <p14:tracePt t="37812" x="9177338" y="6626225"/>
          <p14:tracePt t="37830" x="9177338" y="6634163"/>
          <p14:tracePt t="37863" x="9177338" y="6642100"/>
          <p14:tracePt t="37893" x="9177338" y="6650038"/>
          <p14:tracePt t="37981" x="9169400" y="6650038"/>
          <p14:tracePt t="37996" x="9161463" y="6650038"/>
          <p14:tracePt t="38005" x="9153525" y="6657975"/>
          <p14:tracePt t="38021" x="9137650" y="6657975"/>
          <p14:tracePt t="38038" x="9129713" y="6657975"/>
          <p14:tracePt t="38044" x="9121775" y="6657975"/>
          <p14:tracePt t="38052" x="9113838" y="6657975"/>
          <p14:tracePt t="38061" x="9105900" y="6665913"/>
          <p14:tracePt t="38085" x="9097963" y="6673850"/>
          <p14:tracePt t="39205" x="9113838" y="6673850"/>
          <p14:tracePt t="39238" x="9129713" y="6665913"/>
          <p14:tracePt t="39254" x="9129713" y="6657975"/>
          <p14:tracePt t="39262" x="9137650" y="6650038"/>
          <p14:tracePt t="39270" x="9145588" y="6626225"/>
          <p14:tracePt t="39277" x="9145588" y="6594475"/>
          <p14:tracePt t="39285" x="9145588" y="6562725"/>
          <p14:tracePt t="39293" x="9145588" y="6530975"/>
          <p14:tracePt t="39301" x="9145588" y="6491288"/>
          <p14:tracePt t="39309" x="9137650" y="6443663"/>
          <p14:tracePt t="39316" x="9137650" y="6411913"/>
          <p14:tracePt t="39325" x="9121775" y="6372225"/>
          <p14:tracePt t="39333" x="9121775" y="6338888"/>
          <p14:tracePt t="39341" x="9113838" y="6307138"/>
          <p14:tracePt t="39348" x="9113838" y="6275388"/>
          <p14:tracePt t="39357" x="9105900" y="6243638"/>
          <p14:tracePt t="39365" x="9105900" y="6227763"/>
          <p14:tracePt t="39374" x="9105900" y="6211888"/>
          <p14:tracePt t="39380" x="9097963" y="6188075"/>
          <p14:tracePt t="39389" x="9097963" y="6164263"/>
          <p14:tracePt t="39396" x="9090025" y="6148388"/>
          <p14:tracePt t="39405" x="9090025" y="6132513"/>
          <p14:tracePt t="39421" x="9090025" y="6116638"/>
          <p14:tracePt t="39429" x="9090025" y="6108700"/>
          <p14:tracePt t="39436" x="9082088" y="6100763"/>
          <p14:tracePt t="39445" x="9082088" y="6092825"/>
          <p14:tracePt t="39453" x="9082088" y="6084888"/>
          <p14:tracePt t="39462" x="9082088" y="6076950"/>
          <p14:tracePt t="39470" x="9082088" y="6061075"/>
          <p14:tracePt t="39476" x="9082088" y="6053138"/>
          <p14:tracePt t="39485" x="9082088" y="6045200"/>
          <p14:tracePt t="39492" x="9082088" y="6037263"/>
          <p14:tracePt t="39501" x="9082088" y="6029325"/>
          <p14:tracePt t="39508" x="9082088" y="6021388"/>
          <p14:tracePt t="39526" x="9082088" y="6005513"/>
          <p14:tracePt t="39660" x="9082088" y="5988050"/>
          <p14:tracePt t="39669" x="9082088" y="5980113"/>
          <p14:tracePt t="39677" x="9082088" y="5972175"/>
          <p14:tracePt t="39685" x="9082088" y="5956300"/>
          <p14:tracePt t="39693" x="9082088" y="5940425"/>
          <p14:tracePt t="39701" x="9082088" y="5932488"/>
          <p14:tracePt t="39709" x="9082088" y="5916613"/>
          <p14:tracePt t="39716" x="9082088" y="5908675"/>
          <p14:tracePt t="39725" x="9074150" y="5900738"/>
          <p14:tracePt t="39734" x="9074150" y="5892800"/>
          <p14:tracePt t="39742" x="9066213" y="5884863"/>
          <p14:tracePt t="39749" x="9066213" y="5876925"/>
          <p14:tracePt t="39765" x="9066213" y="5868988"/>
          <p14:tracePt t="39781" x="9050338" y="5861050"/>
          <p14:tracePt t="39788" x="9050338" y="5853113"/>
          <p14:tracePt t="39798" x="9034463" y="5845175"/>
          <p14:tracePt t="39806" x="9018588" y="5837238"/>
          <p14:tracePt t="39813" x="9002713" y="5821363"/>
          <p14:tracePt t="39821" x="8986838" y="5805488"/>
          <p14:tracePt t="39829" x="8970963" y="5797550"/>
          <p14:tracePt t="39837" x="8955088" y="5797550"/>
          <p14:tracePt t="39844" x="8931275" y="5781675"/>
          <p14:tracePt t="39852" x="8915400" y="5765800"/>
          <p14:tracePt t="39861" x="8899525" y="5757863"/>
          <p14:tracePt t="39872" x="8883650" y="5749925"/>
          <p14:tracePt t="39876" x="8874125" y="5741988"/>
          <p14:tracePt t="39885" x="8858250" y="5726113"/>
          <p14:tracePt t="39893" x="8842375" y="5718175"/>
          <p14:tracePt t="39900" x="8834438" y="5710238"/>
          <p14:tracePt t="39908" x="8818563" y="5702300"/>
          <p14:tracePt t="39926" x="8802688" y="5694363"/>
          <p14:tracePt t="39932" x="8794750" y="5694363"/>
          <p14:tracePt t="39941" x="8778875" y="5686425"/>
          <p14:tracePt t="39949" x="8770938" y="5686425"/>
          <p14:tracePt t="39957" x="8755063" y="5678488"/>
          <p14:tracePt t="39966" x="8747125" y="5678488"/>
          <p14:tracePt t="39973" x="8723313" y="5678488"/>
          <p14:tracePt t="39982" x="8715375" y="5670550"/>
          <p14:tracePt t="39988" x="8699500" y="5670550"/>
          <p14:tracePt t="39996" x="8675688" y="5670550"/>
          <p14:tracePt t="40004" x="8659813" y="5670550"/>
          <p14:tracePt t="40013" x="8636000" y="5670550"/>
          <p14:tracePt t="40029" x="8620125" y="5662613"/>
          <p14:tracePt t="40037" x="8604250" y="5662613"/>
          <p14:tracePt t="40069" x="8596313" y="5662613"/>
          <p14:tracePt t="40262" x="8580438" y="5670550"/>
          <p14:tracePt t="40270" x="8564563" y="5678488"/>
          <p14:tracePt t="40277" x="8556625" y="5686425"/>
          <p14:tracePt t="40285" x="8548688" y="5694363"/>
          <p14:tracePt t="40292" x="8531225" y="5702300"/>
          <p14:tracePt t="40308" x="8523288" y="5710238"/>
          <p14:tracePt t="40318" x="8515350" y="5710238"/>
          <p14:tracePt t="40326" x="8507413" y="5726113"/>
          <p14:tracePt t="40349" x="8499475" y="5726113"/>
          <p14:tracePt t="40364" x="8499475" y="5734050"/>
          <p14:tracePt t="40373" x="8499475" y="5741988"/>
          <p14:tracePt t="40469" x="8507413" y="5741988"/>
          <p14:tracePt t="40476" x="8515350" y="5741988"/>
          <p14:tracePt t="40486" x="8531225" y="5741988"/>
          <p14:tracePt t="40493" x="8548688" y="5741988"/>
          <p14:tracePt t="40502" x="8564563" y="5741988"/>
          <p14:tracePt t="40508" x="8580438" y="5741988"/>
          <p14:tracePt t="40517" x="8596313" y="5734050"/>
          <p14:tracePt t="40525" x="8612188" y="5734050"/>
          <p14:tracePt t="40532" x="8628063" y="5726113"/>
          <p14:tracePt t="40541" x="8636000" y="5726113"/>
          <p14:tracePt t="40548" x="8643938" y="5726113"/>
          <p14:tracePt t="40557" x="8651875" y="5726113"/>
          <p14:tracePt t="40700" x="8659813" y="5718175"/>
          <p14:tracePt t="40790" x="8651875" y="5710238"/>
          <p14:tracePt t="40805" x="8636000" y="5702300"/>
          <p14:tracePt t="40813" x="8620125" y="5702300"/>
          <p14:tracePt t="40821" x="8612188" y="5702300"/>
          <p14:tracePt t="40830" x="8596313" y="5702300"/>
          <p14:tracePt t="40838" x="8572500" y="5702300"/>
          <p14:tracePt t="40845" x="8564563" y="5702300"/>
          <p14:tracePt t="40853" x="8548688" y="5702300"/>
          <p14:tracePt t="40860" x="8531225" y="5702300"/>
          <p14:tracePt t="40887" x="8515350" y="5702300"/>
          <p14:tracePt t="40894" x="8499475" y="5702300"/>
          <p14:tracePt t="40903" x="8491538" y="5710238"/>
          <p14:tracePt t="40909" x="8483600" y="5718175"/>
          <p14:tracePt t="40925" x="8475663" y="5718175"/>
          <p14:tracePt t="40933" x="8467725" y="5718175"/>
          <p14:tracePt t="40973" x="8459788" y="5718175"/>
          <p14:tracePt t="41110" x="8467725" y="5710238"/>
          <p14:tracePt t="41118" x="8475663" y="5710238"/>
          <p14:tracePt t="41126" x="8483600" y="5710238"/>
          <p14:tracePt t="41133" x="8491538" y="5710238"/>
          <p14:tracePt t="41140" x="8499475" y="5710238"/>
          <p14:tracePt t="41149" x="8507413" y="5702300"/>
          <p14:tracePt t="41157" x="8515350" y="5702300"/>
          <p14:tracePt t="41174" x="8523288" y="5702300"/>
          <p14:tracePt t="41182" x="8531225" y="5702300"/>
          <p14:tracePt t="41190" x="8540750" y="5702300"/>
          <p14:tracePt t="41196" x="8548688" y="5694363"/>
          <p14:tracePt t="41205" x="8564563" y="5694363"/>
          <p14:tracePt t="41213" x="8580438" y="5686425"/>
          <p14:tracePt t="41220" x="8604250" y="5686425"/>
          <p14:tracePt t="41229" x="8628063" y="5678488"/>
          <p14:tracePt t="41238" x="8651875" y="5670550"/>
          <p14:tracePt t="41246" x="8683625" y="5670550"/>
          <p14:tracePt t="41253" x="8715375" y="5670550"/>
          <p14:tracePt t="41260" x="8731250" y="5670550"/>
          <p14:tracePt t="41268" x="8763000" y="5662613"/>
          <p14:tracePt t="41276" x="8794750" y="5653088"/>
          <p14:tracePt t="41286" x="8818563" y="5645150"/>
          <p14:tracePt t="41294" x="8850313" y="5645150"/>
          <p14:tracePt t="41301" x="8874125" y="5645150"/>
          <p14:tracePt t="41309" x="8899525" y="5645150"/>
          <p14:tracePt t="41316" x="8931275" y="5645150"/>
          <p14:tracePt t="41325" x="8947150" y="5637213"/>
          <p14:tracePt t="41333" x="8978900" y="5637213"/>
          <p14:tracePt t="41342" x="9002713" y="5637213"/>
          <p14:tracePt t="41350" x="9026525" y="5637213"/>
          <p14:tracePt t="41358" x="9050338" y="5629275"/>
          <p14:tracePt t="41364" x="9066213" y="5629275"/>
          <p14:tracePt t="41373" x="9082088" y="5629275"/>
          <p14:tracePt t="41381" x="9097963" y="5629275"/>
          <p14:tracePt t="41389" x="9105900" y="5629275"/>
          <p14:tracePt t="41398" x="9113838" y="5629275"/>
          <p14:tracePt t="41406" x="9129713" y="5629275"/>
          <p14:tracePt t="41414" x="9137650" y="5629275"/>
          <p14:tracePt t="41422" x="9145588" y="5629275"/>
          <p14:tracePt t="41428" x="9153525" y="5629275"/>
          <p14:tracePt t="41437" x="9161463" y="5629275"/>
          <p14:tracePt t="41445" x="9169400" y="5629275"/>
          <p14:tracePt t="41454" x="9185275" y="5629275"/>
          <p14:tracePt t="41462" x="9193213" y="5629275"/>
          <p14:tracePt t="41471" x="9201150" y="5629275"/>
          <p14:tracePt t="41638" x="9209088" y="5637213"/>
          <p14:tracePt t="41662" x="9209088" y="5653088"/>
          <p14:tracePt t="41668" x="9217025" y="5662613"/>
          <p14:tracePt t="41677" x="9234488" y="5678488"/>
          <p14:tracePt t="41686" x="9242425" y="5694363"/>
          <p14:tracePt t="41693" x="9250363" y="5710238"/>
          <p14:tracePt t="41702" x="9258300" y="5734050"/>
          <p14:tracePt t="41709" x="9266238" y="5749925"/>
          <p14:tracePt t="41742" x="9258300" y="5765800"/>
          <p14:tracePt t="41751" x="9250363" y="5765800"/>
          <p14:tracePt t="41757" x="9234488" y="5765800"/>
          <p14:tracePt t="41765" x="9224963" y="5773738"/>
          <p14:tracePt t="41773" x="9201150" y="5781675"/>
          <p14:tracePt t="41780" x="9185275" y="5797550"/>
          <p14:tracePt t="41790" x="9153525" y="5805488"/>
          <p14:tracePt t="41798" x="9121775" y="5813425"/>
          <p14:tracePt t="41807" x="9097963" y="5821363"/>
          <p14:tracePt t="41813" x="9074150" y="5821363"/>
          <p14:tracePt t="41823" x="9042400" y="5821363"/>
          <p14:tracePt t="41830" x="9002713" y="5821363"/>
          <p14:tracePt t="41838" x="8978900" y="5821363"/>
          <p14:tracePt t="41845" x="8947150" y="5821363"/>
          <p14:tracePt t="41854" x="8923338" y="5821363"/>
          <p14:tracePt t="41862" x="8899525" y="5821363"/>
          <p14:tracePt t="41869" x="8866188" y="5821363"/>
          <p14:tracePt t="41878" x="8834438" y="5821363"/>
          <p14:tracePt t="41884" x="8818563" y="5821363"/>
          <p14:tracePt t="41892" x="8802688" y="5829300"/>
          <p14:tracePt t="41900" x="8794750" y="5829300"/>
          <p14:tracePt t="41909" x="8778875" y="5837238"/>
          <p14:tracePt t="41918" x="8770938" y="5837238"/>
          <p14:tracePt t="41926" x="8755063" y="5837238"/>
          <p14:tracePt t="41934" x="8739188" y="5837238"/>
          <p14:tracePt t="41941" x="8731250" y="5837238"/>
          <p14:tracePt t="41948" x="8715375" y="5845175"/>
          <p14:tracePt t="41957" x="8699500" y="5845175"/>
          <p14:tracePt t="41966" x="8691563" y="5853113"/>
          <p14:tracePt t="41974" x="8675688" y="5853113"/>
          <p14:tracePt t="41981" x="8667750" y="5853113"/>
          <p14:tracePt t="41989" x="8659813" y="5853113"/>
          <p14:tracePt t="42086" x="8667750" y="5853113"/>
          <p14:tracePt t="42094" x="8675688" y="5853113"/>
          <p14:tracePt t="42198" x="8683625" y="5853113"/>
          <p14:tracePt t="42214" x="8691563" y="5853113"/>
          <p14:tracePt t="42222" x="8699500" y="5853113"/>
          <p14:tracePt t="42237" x="8707438" y="5853113"/>
          <p14:tracePt t="42244" x="8731250" y="5861050"/>
          <p14:tracePt t="42254" x="8763000" y="5876925"/>
          <p14:tracePt t="42262" x="8794750" y="5900738"/>
          <p14:tracePt t="42270" x="8826500" y="5924550"/>
          <p14:tracePt t="42278" x="8858250" y="5956300"/>
          <p14:tracePt t="42284" x="8891588" y="5972175"/>
          <p14:tracePt t="42293" x="8939213" y="6005513"/>
          <p14:tracePt t="42301" x="8970963" y="6029325"/>
          <p14:tracePt t="42310" x="9010650" y="6061075"/>
          <p14:tracePt t="42317" x="9042400" y="6084888"/>
          <p14:tracePt t="42326" x="9066213" y="6100763"/>
          <p14:tracePt t="42334" x="9097963" y="6124575"/>
          <p14:tracePt t="42341" x="9121775" y="6140450"/>
          <p14:tracePt t="42349" x="9153525" y="6164263"/>
          <p14:tracePt t="42356" x="9185275" y="6180138"/>
          <p14:tracePt t="42365" x="9217025" y="6203950"/>
          <p14:tracePt t="42374" x="9250363" y="6219825"/>
          <p14:tracePt t="42382" x="9282113" y="6235700"/>
          <p14:tracePt t="42389" x="9305925" y="6251575"/>
          <p14:tracePt t="42397" x="9329738" y="6267450"/>
          <p14:tracePt t="42406" x="9353550" y="6275388"/>
          <p14:tracePt t="42413" x="9385300" y="6283325"/>
          <p14:tracePt t="42423" x="9401175" y="6283325"/>
          <p14:tracePt t="42430" x="9417050" y="6299200"/>
          <p14:tracePt t="42446" x="9432925" y="6299200"/>
          <p14:tracePt t="42453" x="9440863" y="6307138"/>
          <p14:tracePt t="42460" x="9448800" y="6315075"/>
          <p14:tracePt t="42469" x="9456738" y="6315075"/>
          <p14:tracePt t="42477" x="9464675" y="6323013"/>
          <p14:tracePt t="42494" x="9472613" y="6330950"/>
          <p14:tracePt t="42517" x="9480550" y="6330950"/>
          <p14:tracePt t="42534" x="9488488" y="6330950"/>
          <p14:tracePt t="42542" x="9504363" y="6323013"/>
          <p14:tracePt t="42549" x="9512300" y="6315075"/>
          <p14:tracePt t="42557" x="9528175" y="6307138"/>
          <p14:tracePt t="42566" x="9544050" y="6291263"/>
          <p14:tracePt t="42573" x="9559925" y="6283325"/>
          <p14:tracePt t="42581" x="9585325" y="6267450"/>
          <p14:tracePt t="42590" x="9601200" y="6259513"/>
          <p14:tracePt t="42597" x="9609138" y="6251575"/>
          <p14:tracePt t="42606" x="9617075" y="6243638"/>
          <p14:tracePt t="42613" x="9625013" y="6235700"/>
          <p14:tracePt t="42623" x="9625013" y="6227763"/>
          <p14:tracePt t="42637" x="9625013" y="6219825"/>
          <p14:tracePt t="42692" x="9625013" y="6211888"/>
          <p14:tracePt t="42701" x="9625013" y="6196013"/>
          <p14:tracePt t="42710" x="9625013" y="6180138"/>
          <p14:tracePt t="42717" x="9617075" y="6148388"/>
          <p14:tracePt t="42726" x="9609138" y="6116638"/>
          <p14:tracePt t="42734" x="9601200" y="6076950"/>
          <p14:tracePt t="42742" x="9593263" y="6029325"/>
          <p14:tracePt t="42749" x="9585325" y="5988050"/>
          <p14:tracePt t="42756" x="9585325" y="5948363"/>
          <p14:tracePt t="42765" x="9575800" y="5916613"/>
          <p14:tracePt t="42773" x="9575800" y="5884863"/>
          <p14:tracePt t="42781" x="9575800" y="5853113"/>
          <p14:tracePt t="42790" x="9585325" y="5829300"/>
          <p14:tracePt t="42797" x="9585325" y="5813425"/>
          <p14:tracePt t="42804" x="9593263" y="5805488"/>
          <p14:tracePt t="42812" x="9593263" y="5797550"/>
          <p14:tracePt t="42823" x="9593263" y="5781675"/>
          <p14:tracePt t="43126" x="9593263" y="5765800"/>
          <p14:tracePt t="43134" x="9593263" y="5757863"/>
          <p14:tracePt t="43141" x="9593263" y="5749925"/>
          <p14:tracePt t="43149" x="9601200" y="5734050"/>
          <p14:tracePt t="43157" x="9601200" y="5726113"/>
          <p14:tracePt t="43166" x="9601200" y="5718175"/>
          <p14:tracePt t="43173" x="9609138" y="5710238"/>
          <p14:tracePt t="43181" x="9609138" y="5702300"/>
          <p14:tracePt t="43366" x="9609138" y="5710238"/>
          <p14:tracePt t="43373" x="9601200" y="5726113"/>
          <p14:tracePt t="43381" x="9593263" y="5757863"/>
          <p14:tracePt t="43389" x="9585325" y="5797550"/>
          <p14:tracePt t="43397" x="9585325" y="5829300"/>
          <p14:tracePt t="43406" x="9585325" y="5861050"/>
          <p14:tracePt t="43413" x="9585325" y="5900738"/>
          <p14:tracePt t="43422" x="9585325" y="5924550"/>
          <p14:tracePt t="43429" x="9585325" y="5956300"/>
          <p14:tracePt t="43437" x="9585325" y="5988050"/>
          <p14:tracePt t="43446" x="9593263" y="6021388"/>
          <p14:tracePt t="43453" x="9593263" y="6045200"/>
          <p14:tracePt t="43462" x="9593263" y="6069013"/>
          <p14:tracePt t="43470" x="9593263" y="6084888"/>
          <p14:tracePt t="43479" x="9593263" y="6108700"/>
          <p14:tracePt t="43485" x="9593263" y="6132513"/>
          <p14:tracePt t="43493" x="9593263" y="6148388"/>
          <p14:tracePt t="43501" x="9601200" y="6156325"/>
          <p14:tracePt t="43510" x="9601200" y="6172200"/>
          <p14:tracePt t="43518" x="9601200" y="6180138"/>
          <p14:tracePt t="43526" x="9601200" y="6188075"/>
          <p14:tracePt t="44166" x="9601200" y="6196013"/>
          <p14:tracePt t="44190" x="9609138" y="6219825"/>
          <p14:tracePt t="44197" x="9617075" y="6243638"/>
          <p14:tracePt t="44206" x="9625013" y="6259513"/>
          <p14:tracePt t="44214" x="9625013" y="6275388"/>
          <p14:tracePt t="44221" x="9632950" y="6299200"/>
          <p14:tracePt t="44229" x="9640888" y="6315075"/>
          <p14:tracePt t="44237" x="9648825" y="6330950"/>
          <p14:tracePt t="44246" x="9656763" y="6338888"/>
          <p14:tracePt t="44254" x="9656763" y="6348413"/>
          <p14:tracePt t="44262" x="9664700" y="6364288"/>
          <p14:tracePt t="44334" x="9672638" y="6372225"/>
          <p14:tracePt t="44398" x="9680575" y="6372225"/>
          <p14:tracePt t="44414" x="9688513" y="6372225"/>
          <p14:tracePt t="44446" x="9696450" y="6364288"/>
          <p14:tracePt t="44462" x="9704388" y="6356350"/>
          <p14:tracePt t="44477" x="9712325" y="6348413"/>
          <p14:tracePt t="44486" x="9728200" y="6338888"/>
          <p14:tracePt t="44493" x="9728200" y="6330950"/>
          <p14:tracePt t="44510" x="9736138" y="6315075"/>
          <p14:tracePt t="44525" x="9744075" y="6307138"/>
          <p14:tracePt t="44533" x="9744075" y="6299200"/>
          <p14:tracePt t="44542" x="9752013" y="6283325"/>
          <p14:tracePt t="44558" x="9752013" y="6275388"/>
          <p14:tracePt t="44566" x="9759950" y="6267450"/>
          <p14:tracePt t="44575" x="9759950" y="6259513"/>
          <p14:tracePt t="44590" x="9759950" y="6251575"/>
          <p14:tracePt t="44598" x="9759950" y="6243638"/>
          <p14:tracePt t="44669" x="9759950" y="6235700"/>
          <p14:tracePt t="44678" x="9759950" y="6227763"/>
          <p14:tracePt t="44686" x="9759950" y="6219825"/>
          <p14:tracePt t="44693" x="9759950" y="6211888"/>
          <p14:tracePt t="44702" x="9759950" y="6203950"/>
          <p14:tracePt t="44710" x="9759950" y="6196013"/>
          <p14:tracePt t="44718" x="9759950" y="6188075"/>
          <p14:tracePt t="44726" x="9759950" y="6172200"/>
          <p14:tracePt t="44733" x="9759950" y="6156325"/>
          <p14:tracePt t="44741" x="9767888" y="6140450"/>
          <p14:tracePt t="44750" x="9767888" y="6124575"/>
          <p14:tracePt t="44758" x="9767888" y="6108700"/>
          <p14:tracePt t="44766" x="9767888" y="6092825"/>
          <p14:tracePt t="44773" x="9767888" y="6076950"/>
          <p14:tracePt t="44781" x="9767888" y="6069013"/>
          <p14:tracePt t="44878" x="9759950" y="6069013"/>
          <p14:tracePt t="44893" x="9752013" y="6084888"/>
          <p14:tracePt t="44902" x="9744075" y="6092825"/>
          <p14:tracePt t="44917" x="9744075" y="6108700"/>
          <p14:tracePt t="44925" x="9744075" y="6124575"/>
          <p14:tracePt t="44933" x="9736138" y="6132513"/>
          <p14:tracePt t="44941" x="9736138" y="6148388"/>
          <p14:tracePt t="44951" x="9736138" y="6164263"/>
          <p14:tracePt t="44958" x="9736138" y="6172200"/>
          <p14:tracePt t="44965" x="9736138" y="6188075"/>
          <p14:tracePt t="44974" x="9736138" y="6203950"/>
          <p14:tracePt t="44981" x="9736138" y="6219825"/>
          <p14:tracePt t="44990" x="9736138" y="6235700"/>
          <p14:tracePt t="44998" x="9736138" y="6251575"/>
          <p14:tracePt t="45005" x="9736138" y="6267450"/>
          <p14:tracePt t="45013" x="9736138" y="6291263"/>
          <p14:tracePt t="45022" x="9744075" y="6307138"/>
          <p14:tracePt t="45029" x="9752013" y="6323013"/>
          <p14:tracePt t="45037" x="9752013" y="6348413"/>
          <p14:tracePt t="45046" x="9759950" y="6364288"/>
          <p14:tracePt t="45062" x="9759950" y="6380163"/>
          <p14:tracePt t="45070" x="9767888" y="6396038"/>
          <p14:tracePt t="45086" x="9775825" y="6403975"/>
          <p14:tracePt t="45101" x="9783763" y="6411913"/>
          <p14:tracePt t="45150" x="9791700" y="6419850"/>
          <p14:tracePt t="45174" x="9799638" y="6427788"/>
          <p14:tracePt t="45189" x="9807575" y="6427788"/>
          <p14:tracePt t="45198" x="9807575" y="6435725"/>
          <p14:tracePt t="45205" x="9815513" y="6443663"/>
          <p14:tracePt t="45214" x="9823450" y="6443663"/>
          <p14:tracePt t="45222" x="9823450" y="6451600"/>
          <p14:tracePt t="45238" x="9831388" y="6459538"/>
          <p14:tracePt t="45246" x="9839325" y="6459538"/>
          <p14:tracePt t="45254" x="9839325" y="6467475"/>
          <p14:tracePt t="45269" x="9847263" y="6467475"/>
          <p14:tracePt t="45277" x="9855200" y="6475413"/>
          <p14:tracePt t="45287" x="9863138" y="6475413"/>
          <p14:tracePt t="45310" x="9871075" y="6483350"/>
          <p14:tracePt t="45318" x="9879013" y="6483350"/>
          <p14:tracePt t="45326" x="9886950" y="6483350"/>
          <p14:tracePt t="45333" x="9894888" y="6483350"/>
          <p14:tracePt t="45349" x="9910763" y="6491288"/>
          <p14:tracePt t="45358" x="9926638" y="6491288"/>
          <p14:tracePt t="45366" x="9944100" y="6499225"/>
          <p14:tracePt t="45382" x="9959975" y="6507163"/>
          <p14:tracePt t="45390" x="9983788" y="6507163"/>
          <p14:tracePt t="45397" x="9999663" y="6515100"/>
          <p14:tracePt t="45405" x="10015538" y="6523038"/>
          <p14:tracePt t="45413" x="10023475" y="6523038"/>
          <p14:tracePt t="45422" x="10047288" y="6523038"/>
          <p14:tracePt t="45430" x="10055225" y="6523038"/>
          <p14:tracePt t="45437" x="10079038" y="6523038"/>
          <p14:tracePt t="45445" x="10094913" y="6530975"/>
          <p14:tracePt t="45462" x="10110788" y="6530975"/>
          <p14:tracePt t="45470" x="10126663" y="6530975"/>
          <p14:tracePt t="45478" x="10142538" y="6530975"/>
          <p14:tracePt t="45493" x="10158413" y="6538913"/>
          <p14:tracePt t="45502" x="10174288" y="6538913"/>
          <p14:tracePt t="45510" x="10182225" y="6538913"/>
          <p14:tracePt t="45517" x="10198100" y="6538913"/>
          <p14:tracePt t="45525" x="10213975" y="6546850"/>
          <p14:tracePt t="45541" x="10229850" y="6546850"/>
          <p14:tracePt t="45549" x="10245725" y="6554788"/>
          <p14:tracePt t="45558" x="10261600" y="6554788"/>
          <p14:tracePt t="45565" x="10279063" y="6562725"/>
          <p14:tracePt t="45574" x="10302875" y="6570663"/>
          <p14:tracePt t="45582" x="10318750" y="6570663"/>
          <p14:tracePt t="45590" x="10350500" y="6570663"/>
          <p14:tracePt t="45597" x="10366375" y="6578600"/>
          <p14:tracePt t="45606" x="10382250" y="6586538"/>
          <p14:tracePt t="45613" x="10398125" y="6586538"/>
          <p14:tracePt t="45622" x="10421938" y="6586538"/>
          <p14:tracePt t="45629" x="10453688" y="6586538"/>
          <p14:tracePt t="45638" x="10469563" y="6602413"/>
          <p14:tracePt t="45646" x="10485438" y="6602413"/>
          <p14:tracePt t="45654" x="10501313" y="6602413"/>
          <p14:tracePt t="45662" x="10525125" y="6602413"/>
          <p14:tracePt t="45670" x="10548938" y="6602413"/>
          <p14:tracePt t="45678" x="10580688" y="6618288"/>
          <p14:tracePt t="45687" x="10588625" y="6618288"/>
          <p14:tracePt t="45693" x="10604500" y="6618288"/>
          <p14:tracePt t="45702" x="10612438" y="6618288"/>
          <p14:tracePt t="45710" x="10620375" y="6618288"/>
          <p14:tracePt t="45727" x="10629900" y="6618288"/>
          <p14:tracePt t="45750" x="10637838" y="6618288"/>
          <p14:tracePt t="45885" x="10629900" y="6618288"/>
          <p14:tracePt t="45893" x="10620375" y="6618288"/>
          <p14:tracePt t="45910" x="10612438" y="6618288"/>
          <p14:tracePt t="45918" x="10604500" y="6618288"/>
          <p14:tracePt t="45927" x="10588625" y="6618288"/>
          <p14:tracePt t="45935" x="10572750" y="6618288"/>
          <p14:tracePt t="45943" x="10564813" y="6618288"/>
          <p14:tracePt t="45951" x="10541000" y="6618288"/>
          <p14:tracePt t="45958" x="10525125" y="6618288"/>
          <p14:tracePt t="45965" x="10501313" y="6618288"/>
          <p14:tracePt t="45973" x="10485438" y="6618288"/>
          <p14:tracePt t="45982" x="10453688" y="6610350"/>
          <p14:tracePt t="45989" x="10429875" y="6610350"/>
          <p14:tracePt t="45997" x="10398125" y="6610350"/>
          <p14:tracePt t="46005" x="10382250" y="6610350"/>
          <p14:tracePt t="46014" x="10350500" y="6610350"/>
          <p14:tracePt t="46022" x="10326688" y="6602413"/>
          <p14:tracePt t="46029" x="10294938" y="6602413"/>
          <p14:tracePt t="46037" x="10279063" y="6602413"/>
          <p14:tracePt t="46046" x="10253663" y="6594475"/>
          <p14:tracePt t="46054" x="10237788" y="6594475"/>
          <p14:tracePt t="46061" x="10221913" y="6594475"/>
          <p14:tracePt t="46070" x="10206038" y="6594475"/>
          <p14:tracePt t="46078" x="10190163" y="6586538"/>
          <p14:tracePt t="46086" x="10174288" y="6586538"/>
          <p14:tracePt t="46093" x="10142538" y="6586538"/>
          <p14:tracePt t="46102" x="10126663" y="6586538"/>
          <p14:tracePt t="46110" x="10110788" y="6586538"/>
          <p14:tracePt t="46118" x="10094913" y="6586538"/>
          <p14:tracePt t="46126" x="10071100" y="6586538"/>
          <p14:tracePt t="46133" x="10055225" y="6586538"/>
          <p14:tracePt t="46141" x="10039350" y="6586538"/>
          <p14:tracePt t="46149" x="10023475" y="6586538"/>
          <p14:tracePt t="46158" x="10007600" y="6586538"/>
          <p14:tracePt t="46165" x="9999663" y="6586538"/>
          <p14:tracePt t="46173" x="9991725" y="6586538"/>
          <p14:tracePt t="46182" x="9975850" y="6586538"/>
          <p14:tracePt t="46189" x="9967913" y="6586538"/>
          <p14:tracePt t="46197" x="9952038" y="6586538"/>
          <p14:tracePt t="46206" x="9944100" y="6586538"/>
          <p14:tracePt t="46213" x="9936163" y="6586538"/>
          <p14:tracePt t="46222" x="9926638" y="6586538"/>
          <p14:tracePt t="46239" x="9918700" y="6586538"/>
          <p14:tracePt t="46254" x="9910763" y="6586538"/>
          <p14:tracePt t="46310" x="9918700" y="6586538"/>
          <p14:tracePt t="46318" x="9926638" y="6578600"/>
          <p14:tracePt t="46326" x="9944100" y="6578600"/>
          <p14:tracePt t="46333" x="9959975" y="6578600"/>
          <p14:tracePt t="46341" x="9975850" y="6578600"/>
          <p14:tracePt t="46350" x="9991725" y="6578600"/>
          <p14:tracePt t="46357" x="10015538" y="6570663"/>
          <p14:tracePt t="46365" x="10031413" y="6570663"/>
          <p14:tracePt t="46374" x="10047288" y="6562725"/>
          <p14:tracePt t="46382" x="10055225" y="6562725"/>
          <p14:tracePt t="46390" x="10071100" y="6562725"/>
          <p14:tracePt t="46397" x="10079038" y="6562725"/>
          <p14:tracePt t="46405" x="10094913" y="6562725"/>
          <p14:tracePt t="46413" x="10110788" y="6554788"/>
          <p14:tracePt t="46421" x="10142538" y="6554788"/>
          <p14:tracePt t="46430" x="10158413" y="6554788"/>
          <p14:tracePt t="46437" x="10190163" y="6554788"/>
          <p14:tracePt t="46445" x="10213975" y="6554788"/>
          <p14:tracePt t="46454" x="10229850" y="6554788"/>
          <p14:tracePt t="46461" x="10253663" y="6554788"/>
          <p14:tracePt t="46470" x="10279063" y="6554788"/>
          <p14:tracePt t="46477" x="10310813" y="6554788"/>
          <p14:tracePt t="46487" x="10318750" y="6562725"/>
          <p14:tracePt t="46493" x="10334625" y="6562725"/>
          <p14:tracePt t="46502" x="10350500" y="6570663"/>
          <p14:tracePt t="46509" x="10358438" y="6570663"/>
          <p14:tracePt t="46517" x="10366375" y="6570663"/>
          <p14:tracePt t="46525" x="10374313" y="6578600"/>
          <p14:tracePt t="46534" x="10382250" y="6578600"/>
          <p14:tracePt t="46541" x="10390188" y="6578600"/>
          <p14:tracePt t="46551" x="10398125" y="6578600"/>
          <p14:tracePt t="46557" x="10406063" y="6578600"/>
          <p14:tracePt t="46565" x="10414000" y="6586538"/>
          <p14:tracePt t="46573" x="10421938" y="6586538"/>
          <p14:tracePt t="46582" x="10429875" y="6586538"/>
          <p14:tracePt t="46589" x="10437813" y="6586538"/>
          <p14:tracePt t="46614" x="10445750" y="6586538"/>
          <p14:tracePt t="46998" x="10437813" y="6586538"/>
          <p14:tracePt t="47022" x="10421938" y="6586538"/>
          <p14:tracePt t="47039" x="10406063" y="6594475"/>
          <p14:tracePt t="47054" x="10390188" y="6594475"/>
          <p14:tracePt t="47061" x="10374313" y="6594475"/>
          <p14:tracePt t="47070" x="10366375" y="6594475"/>
          <p14:tracePt t="47077" x="10342563" y="6586538"/>
          <p14:tracePt t="47085" x="10318750" y="6578600"/>
          <p14:tracePt t="47093" x="10287000" y="6562725"/>
          <p14:tracePt t="47104" x="10237788" y="6546850"/>
          <p14:tracePt t="47110" x="10206038" y="6523038"/>
          <p14:tracePt t="47118" x="10166350" y="6507163"/>
          <p14:tracePt t="47125" x="10126663" y="6475413"/>
          <p14:tracePt t="47134" x="10086975" y="6451600"/>
          <p14:tracePt t="47142" x="10039350" y="6419850"/>
          <p14:tracePt t="47150" x="10007600" y="6396038"/>
          <p14:tracePt t="47157" x="9959975" y="6364288"/>
          <p14:tracePt t="47166" x="9918700" y="6338888"/>
          <p14:tracePt t="47173" x="9894888" y="6315075"/>
          <p14:tracePt t="47182" x="9855200" y="6291263"/>
          <p14:tracePt t="47190" x="9823450" y="6267450"/>
          <p14:tracePt t="47198" x="9791700" y="6251575"/>
          <p14:tracePt t="47205" x="9759950" y="6227763"/>
          <p14:tracePt t="47214" x="9736138" y="6211888"/>
          <p14:tracePt t="47221" x="9704388" y="6188075"/>
          <p14:tracePt t="47229" x="9672638" y="6164263"/>
          <p14:tracePt t="47238" x="9648825" y="6148388"/>
          <p14:tracePt t="47246" x="9617075" y="6124575"/>
          <p14:tracePt t="47255" x="9601200" y="6116638"/>
          <p14:tracePt t="47262" x="9567863" y="6092825"/>
          <p14:tracePt t="47270" x="9544050" y="6084888"/>
          <p14:tracePt t="47278" x="9520238" y="6061075"/>
          <p14:tracePt t="47286" x="9504363" y="6053138"/>
          <p14:tracePt t="47293" x="9488488" y="6037263"/>
          <p14:tracePt t="47302" x="9472613" y="6029325"/>
          <p14:tracePt t="47310" x="9464675" y="6021388"/>
          <p14:tracePt t="47318" x="9448800" y="6005513"/>
          <p14:tracePt t="47326" x="9432925" y="5995988"/>
          <p14:tracePt t="47333" x="9417050" y="5988050"/>
          <p14:tracePt t="47341" x="9401175" y="5972175"/>
          <p14:tracePt t="47349" x="9377363" y="5956300"/>
          <p14:tracePt t="47358" x="9353550" y="5948363"/>
          <p14:tracePt t="47366" x="9345613" y="5940425"/>
          <p14:tracePt t="47374" x="9321800" y="5924550"/>
          <p14:tracePt t="47382" x="9313863" y="5916613"/>
          <p14:tracePt t="47390" x="9305925" y="5908675"/>
          <p14:tracePt t="47397" x="9297988" y="5900738"/>
          <p14:tracePt t="47406" x="9290050" y="5892800"/>
          <p14:tracePt t="47421" x="9282113" y="5884863"/>
          <p14:tracePt t="47447" x="9274175" y="5884863"/>
          <p14:tracePt t="47470" x="9274175" y="5876925"/>
          <p14:tracePt t="47560" x="9266238" y="5876925"/>
          <p14:tracePt t="47567" x="9250363" y="5876925"/>
          <p14:tracePt t="47607" x="9250363" y="5884863"/>
          <p14:tracePt t="47646" x="9242425" y="5892800"/>
          <p14:tracePt t="47653" x="9234488" y="5900738"/>
          <p14:tracePt t="47671" x="9224963" y="5908675"/>
          <p14:tracePt t="47677" x="9217025" y="5916613"/>
          <p14:tracePt t="47685" x="9209088" y="5924550"/>
          <p14:tracePt t="47694" x="9201150" y="5940425"/>
          <p14:tracePt t="47702" x="9201150" y="5948363"/>
          <p14:tracePt t="47709" x="9193213" y="5956300"/>
          <p14:tracePt t="47719" x="9193213" y="5972175"/>
          <p14:tracePt t="47727" x="9193213" y="5980113"/>
          <p14:tracePt t="47742" x="9193213" y="5988050"/>
          <p14:tracePt t="47751" x="9193213" y="5995988"/>
          <p14:tracePt t="47775" x="9193213" y="6013450"/>
          <p14:tracePt t="47790" x="9201150" y="6021388"/>
          <p14:tracePt t="47798" x="9201150" y="6029325"/>
          <p14:tracePt t="47813" x="9209088" y="6037263"/>
          <p14:tracePt t="47839" x="9209088" y="6045200"/>
          <p14:tracePt t="48214" x="9193213" y="6053138"/>
          <p14:tracePt t="48262" x="9185275" y="6053138"/>
          <p14:tracePt t="48270" x="9177338" y="6053138"/>
          <p14:tracePt t="48295" x="9161463" y="6061075"/>
          <p14:tracePt t="48318" x="9153525" y="6061075"/>
          <p14:tracePt t="48333" x="9145588" y="6061075"/>
          <p14:tracePt t="48350" x="9137650" y="6061075"/>
          <p14:tracePt t="48366" x="9129713" y="6061075"/>
          <p14:tracePt t="48382" x="9121775" y="6061075"/>
          <p14:tracePt t="48416" x="9113838" y="6069013"/>
          <p14:tracePt t="48423" x="9090025" y="6069013"/>
          <p14:tracePt t="48430" x="9082088" y="6076950"/>
          <p14:tracePt t="48437" x="9066213" y="6076950"/>
          <p14:tracePt t="48445" x="9050338" y="6076950"/>
          <p14:tracePt t="48454" x="9034463" y="6076950"/>
          <p14:tracePt t="48462" x="9026525" y="6076950"/>
          <p14:tracePt t="48471" x="9018588" y="6076950"/>
          <p14:tracePt t="48479" x="9010650" y="6076950"/>
          <p14:tracePt t="48486" x="9002713" y="6076950"/>
          <p14:tracePt t="49023" x="8994775" y="6076950"/>
          <p14:tracePt t="49327" x="8994775" y="6069013"/>
          <p14:tracePt t="49342" x="8994775" y="6061075"/>
          <p14:tracePt t="49350" x="8994775" y="6045200"/>
          <p14:tracePt t="49358" x="8994775" y="6029325"/>
          <p14:tracePt t="49365" x="8994775" y="6013450"/>
          <p14:tracePt t="49374" x="8978900" y="5995988"/>
          <p14:tracePt t="49383" x="8970963" y="5964238"/>
          <p14:tracePt t="49390" x="8963025" y="5948363"/>
          <p14:tracePt t="49398" x="8955088" y="5924550"/>
          <p14:tracePt t="49407" x="8947150" y="5908675"/>
          <p14:tracePt t="49414" x="8939213" y="5884863"/>
          <p14:tracePt t="49422" x="8939213" y="5876925"/>
          <p14:tracePt t="49431" x="8931275" y="5861050"/>
          <p14:tracePt t="49439" x="8923338" y="5845175"/>
          <p14:tracePt t="49445" x="8923338" y="5837238"/>
          <p14:tracePt t="49454" x="8923338" y="5821363"/>
          <p14:tracePt t="49462" x="8915400" y="5813425"/>
          <p14:tracePt t="49469" x="8915400" y="5805488"/>
          <p14:tracePt t="49486" x="8915400" y="5789613"/>
          <p14:tracePt t="49503" x="8907463" y="5781675"/>
          <p14:tracePt t="49510" x="8907463" y="5773738"/>
          <p14:tracePt t="49526" x="8907463" y="5765800"/>
          <p14:tracePt t="49543" x="8907463" y="5757863"/>
          <p14:tracePt t="49550" x="8907463" y="5749925"/>
          <p14:tracePt t="49558" x="8907463" y="5741988"/>
          <p14:tracePt t="49573" x="8907463" y="5734050"/>
          <p14:tracePt t="49582" x="8907463" y="5726113"/>
          <p14:tracePt t="49591" x="8907463" y="5718175"/>
          <p14:tracePt t="49598" x="8907463" y="5710238"/>
          <p14:tracePt t="49615" x="8907463" y="5702300"/>
          <p14:tracePt t="49623" x="8907463" y="5694363"/>
          <p14:tracePt t="50437" x="8907463" y="5702300"/>
          <p14:tracePt t="50487" x="8907463" y="5710238"/>
          <p14:tracePt t="50894" x="8907463" y="5702300"/>
          <p14:tracePt t="50902" x="8907463" y="5694363"/>
          <p14:tracePt t="50911" x="8907463" y="5678488"/>
          <p14:tracePt t="50919" x="8907463" y="5662613"/>
          <p14:tracePt t="50927" x="8907463" y="5645150"/>
          <p14:tracePt t="50935" x="8907463" y="5629275"/>
          <p14:tracePt t="50943" x="8907463" y="5613400"/>
          <p14:tracePt t="50951" x="8907463" y="5597525"/>
          <p14:tracePt t="50957" x="8907463" y="5581650"/>
          <p14:tracePt t="50967" x="8907463" y="5565775"/>
          <p14:tracePt t="50974" x="8907463" y="5549900"/>
          <p14:tracePt t="50983" x="8907463" y="5534025"/>
          <p14:tracePt t="50990" x="8907463" y="5526088"/>
          <p14:tracePt t="50999" x="8907463" y="5510213"/>
          <p14:tracePt t="51005" x="8907463" y="5502275"/>
          <p14:tracePt t="51014" x="8907463" y="5494338"/>
          <p14:tracePt t="51021" x="8907463" y="5478463"/>
          <p14:tracePt t="51030" x="8915400" y="5470525"/>
          <p14:tracePt t="51038" x="8915400" y="5454650"/>
          <p14:tracePt t="51046" x="8915400" y="5438775"/>
          <p14:tracePt t="51054" x="8915400" y="5422900"/>
          <p14:tracePt t="51062" x="8915400" y="5407025"/>
          <p14:tracePt t="51069" x="8915400" y="5391150"/>
          <p14:tracePt t="51077" x="8915400" y="5375275"/>
          <p14:tracePt t="51087" x="8915400" y="5351463"/>
          <p14:tracePt t="51095" x="8915400" y="5335588"/>
          <p14:tracePt t="51102" x="8915400" y="5319713"/>
          <p14:tracePt t="51110" x="8915400" y="5310188"/>
          <p14:tracePt t="51119" x="8915400" y="5294313"/>
          <p14:tracePt t="51126" x="8915400" y="5286375"/>
          <p14:tracePt t="51134" x="8915400" y="5278438"/>
          <p14:tracePt t="51238" x="8931275" y="5278438"/>
          <p14:tracePt t="51255" x="8947150" y="5278438"/>
          <p14:tracePt t="51270" x="8963025" y="5278438"/>
          <p14:tracePt t="51279" x="8970963" y="5278438"/>
          <p14:tracePt t="51287" x="8994775" y="5286375"/>
          <p14:tracePt t="51295" x="9018588" y="5294313"/>
          <p14:tracePt t="51303" x="9034463" y="5302250"/>
          <p14:tracePt t="51319" x="9066213" y="5319713"/>
          <p14:tracePt t="51326" x="9113838" y="5335588"/>
          <p14:tracePt t="51335" x="9145588" y="5351463"/>
          <p14:tracePt t="51343" x="9169400" y="5351463"/>
          <p14:tracePt t="51352" x="9193213" y="5359400"/>
          <p14:tracePt t="51357" x="9209088" y="5367338"/>
          <p14:tracePt t="51366" x="9224963" y="5367338"/>
          <p14:tracePt t="51374" x="9234488" y="5367338"/>
          <p14:tracePt t="51383" x="9250363" y="5367338"/>
          <p14:tracePt t="51390" x="9258300" y="5359400"/>
          <p14:tracePt t="51399" x="9266238" y="5351463"/>
          <p14:tracePt t="51407" x="9290050" y="5335588"/>
          <p14:tracePt t="51413" x="9297988" y="5319713"/>
          <p14:tracePt t="51422" x="9305925" y="5302250"/>
          <p14:tracePt t="51431" x="9321800" y="5270500"/>
          <p14:tracePt t="51439" x="9321800" y="5254625"/>
          <p14:tracePt t="51447" x="9329738" y="5230813"/>
          <p14:tracePt t="51455" x="9329738" y="5207000"/>
          <p14:tracePt t="51464" x="9329738" y="5175250"/>
          <p14:tracePt t="51471" x="9329738" y="5151438"/>
          <p14:tracePt t="51478" x="9329738" y="5135563"/>
          <p14:tracePt t="51486" x="9329738" y="5111750"/>
          <p14:tracePt t="51495" x="9329738" y="5095875"/>
          <p14:tracePt t="51503" x="9329738" y="5080000"/>
          <p14:tracePt t="51510" x="9329738" y="5064125"/>
          <p14:tracePt t="51519" x="9329738" y="5048250"/>
          <p14:tracePt t="51526" x="9329738" y="5016500"/>
          <p14:tracePt t="51534" x="9329738" y="4992688"/>
          <p14:tracePt t="51542" x="9329738" y="4967288"/>
          <p14:tracePt t="51551" x="9337675" y="4943475"/>
          <p14:tracePt t="51559" x="9337675" y="4911725"/>
          <p14:tracePt t="51567" x="9345613" y="4895850"/>
          <p14:tracePt t="51574" x="9345613" y="4872038"/>
          <p14:tracePt t="51582" x="9353550" y="4848225"/>
          <p14:tracePt t="51590" x="9353550" y="4832350"/>
          <p14:tracePt t="51599" x="9353550" y="4816475"/>
          <p14:tracePt t="51607" x="9353550" y="4784725"/>
          <p14:tracePt t="51614" x="9353550" y="4768850"/>
          <p14:tracePt t="51623" x="9353550" y="4745038"/>
          <p14:tracePt t="51631" x="9345613" y="4721225"/>
          <p14:tracePt t="51638" x="9345613" y="4697413"/>
          <p14:tracePt t="51646" x="9345613" y="4665663"/>
          <p14:tracePt t="51654" x="9337675" y="4649788"/>
          <p14:tracePt t="51663" x="9329738" y="4633913"/>
          <p14:tracePt t="51671" x="9329738" y="4616450"/>
          <p14:tracePt t="51679" x="9321800" y="4600575"/>
          <p14:tracePt t="51686" x="9305925" y="4568825"/>
          <p14:tracePt t="51694" x="9297988" y="4560888"/>
          <p14:tracePt t="51702" x="9290050" y="4545013"/>
          <p14:tracePt t="51710" x="9282113" y="4537075"/>
          <p14:tracePt t="51719" x="9274175" y="4521200"/>
          <p14:tracePt t="51727" x="9266238" y="4513263"/>
          <p14:tracePt t="51782" x="9258300" y="4505325"/>
          <p14:tracePt t="51838" x="9242425" y="4497388"/>
          <p14:tracePt t="51870" x="9234488" y="4497388"/>
          <p14:tracePt t="51879" x="9224963" y="4497388"/>
          <p14:tracePt t="51887" x="9209088" y="4497388"/>
          <p14:tracePt t="51903" x="9193213" y="4505325"/>
          <p14:tracePt t="51911" x="9185275" y="4513263"/>
          <p14:tracePt t="51919" x="9169400" y="4529138"/>
          <p14:tracePt t="51926" x="9145588" y="4552950"/>
          <p14:tracePt t="51935" x="9137650" y="4576763"/>
          <p14:tracePt t="51942" x="9113838" y="4608513"/>
          <p14:tracePt t="51951" x="9097963" y="4649788"/>
          <p14:tracePt t="51958" x="9090025" y="4673600"/>
          <p14:tracePt t="51968" x="9082088" y="4697413"/>
          <p14:tracePt t="51974" x="9074150" y="4729163"/>
          <p14:tracePt t="51983" x="9074150" y="4760913"/>
          <p14:tracePt t="51990" x="9074150" y="4784725"/>
          <p14:tracePt t="51999" x="9066213" y="4808538"/>
          <p14:tracePt t="52007" x="9066213" y="4840288"/>
          <p14:tracePt t="52015" x="9066213" y="4864100"/>
          <p14:tracePt t="52022" x="9066213" y="4887913"/>
          <p14:tracePt t="52031" x="9066213" y="4919663"/>
          <p14:tracePt t="52039" x="9066213" y="4959350"/>
          <p14:tracePt t="52046" x="9074150" y="4984750"/>
          <p14:tracePt t="52055" x="9074150" y="5024438"/>
          <p14:tracePt t="52063" x="9082088" y="5056188"/>
          <p14:tracePt t="52071" x="9090025" y="5087938"/>
          <p14:tracePt t="52079" x="9090025" y="5111750"/>
          <p14:tracePt t="52086" x="9097963" y="5143500"/>
          <p14:tracePt t="52094" x="9097963" y="5167313"/>
          <p14:tracePt t="52102" x="9105900" y="5199063"/>
          <p14:tracePt t="52111" x="9113838" y="5222875"/>
          <p14:tracePt t="52118" x="9121775" y="5246688"/>
          <p14:tracePt t="52127" x="9121775" y="5270500"/>
          <p14:tracePt t="52135" x="9121775" y="5286375"/>
          <p14:tracePt t="52142" x="9129713" y="5302250"/>
          <p14:tracePt t="52151" x="9137650" y="5327650"/>
          <p14:tracePt t="52158" x="9137650" y="5351463"/>
          <p14:tracePt t="52166" x="9153525" y="5375275"/>
          <p14:tracePt t="52175" x="9161463" y="5407025"/>
          <p14:tracePt t="52183" x="9177338" y="5430838"/>
          <p14:tracePt t="52191" x="9185275" y="5462588"/>
          <p14:tracePt t="52199" x="9201150" y="5494338"/>
          <p14:tracePt t="52206" x="9209088" y="5518150"/>
          <p14:tracePt t="52215" x="9217025" y="5557838"/>
          <p14:tracePt t="52223" x="9224963" y="5573713"/>
          <p14:tracePt t="52230" x="9242425" y="5589588"/>
          <p14:tracePt t="52239" x="9250363" y="5605463"/>
          <p14:tracePt t="52247" x="9266238" y="5621338"/>
          <p14:tracePt t="52255" x="9274175" y="5637213"/>
          <p14:tracePt t="52262" x="9282113" y="5645150"/>
          <p14:tracePt t="52269" x="9290050" y="5653088"/>
          <p14:tracePt t="52278" x="9297988" y="5662613"/>
          <p14:tracePt t="52286" x="9305925" y="5670550"/>
          <p14:tracePt t="52295" x="9313863" y="5670550"/>
          <p14:tracePt t="52311" x="9329738" y="5678488"/>
          <p14:tracePt t="52319" x="9345613" y="5678488"/>
          <p14:tracePt t="52334" x="9369425" y="5678488"/>
          <p14:tracePt t="52343" x="9385300" y="5678488"/>
          <p14:tracePt t="52350" x="9401175" y="5678488"/>
          <p14:tracePt t="52359" x="9424988" y="5678488"/>
          <p14:tracePt t="52366" x="9440863" y="5670550"/>
          <p14:tracePt t="52374" x="9472613" y="5653088"/>
          <p14:tracePt t="52383" x="9488488" y="5645150"/>
          <p14:tracePt t="52390" x="9512300" y="5621338"/>
          <p14:tracePt t="52399" x="9536113" y="5589588"/>
          <p14:tracePt t="52406" x="9551988" y="5565775"/>
          <p14:tracePt t="52414" x="9567863" y="5534025"/>
          <p14:tracePt t="52423" x="9575800" y="5502275"/>
          <p14:tracePt t="52431" x="9585325" y="5470525"/>
          <p14:tracePt t="52439" x="9585325" y="5430838"/>
          <p14:tracePt t="52445" x="9593263" y="5391150"/>
          <p14:tracePt t="52454" x="9593263" y="5343525"/>
          <p14:tracePt t="52463" x="9593263" y="5302250"/>
          <p14:tracePt t="52470" x="9593263" y="5270500"/>
          <p14:tracePt t="52479" x="9585325" y="5230813"/>
          <p14:tracePt t="52486" x="9575800" y="5199063"/>
          <p14:tracePt t="52494" x="9575800" y="5151438"/>
          <p14:tracePt t="52502" x="9559925" y="5119688"/>
          <p14:tracePt t="52510" x="9559925" y="5072063"/>
          <p14:tracePt t="52519" x="9544050" y="5040313"/>
          <p14:tracePt t="52527" x="9544050" y="5008563"/>
          <p14:tracePt t="52535" x="9536113" y="4976813"/>
          <p14:tracePt t="52543" x="9520238" y="4935538"/>
          <p14:tracePt t="52552" x="9512300" y="4903788"/>
          <p14:tracePt t="52559" x="9496425" y="4872038"/>
          <p14:tracePt t="52567" x="9488488" y="4840288"/>
          <p14:tracePt t="52575" x="9480550" y="4824413"/>
          <p14:tracePt t="52583" x="9464675" y="4792663"/>
          <p14:tracePt t="52591" x="9456738" y="4776788"/>
          <p14:tracePt t="52599" x="9440863" y="4752975"/>
          <p14:tracePt t="52607" x="9432925" y="4729163"/>
          <p14:tracePt t="52613" x="9424988" y="4713288"/>
          <p14:tracePt t="52623" x="9417050" y="4705350"/>
          <p14:tracePt t="52631" x="9409113" y="4697413"/>
          <p14:tracePt t="52639" x="9393238" y="4681538"/>
          <p14:tracePt t="52646" x="9377363" y="4665663"/>
          <p14:tracePt t="52654" x="9369425" y="4649788"/>
          <p14:tracePt t="52663" x="9361488" y="4641850"/>
          <p14:tracePt t="52669" x="9353550" y="4633913"/>
          <p14:tracePt t="52679" x="9337675" y="4616450"/>
          <p14:tracePt t="52687" x="9321800" y="4608513"/>
          <p14:tracePt t="52694" x="9305925" y="4592638"/>
          <p14:tracePt t="52702" x="9290050" y="4584700"/>
          <p14:tracePt t="52710" x="9266238" y="4576763"/>
          <p14:tracePt t="52719" x="9250363" y="4568825"/>
          <p14:tracePt t="52726" x="9224963" y="4552950"/>
          <p14:tracePt t="52734" x="9201150" y="4545013"/>
          <p14:tracePt t="52742" x="9185275" y="4545013"/>
          <p14:tracePt t="52751" x="9161463" y="4545013"/>
          <p14:tracePt t="52758" x="9145588" y="4537075"/>
          <p14:tracePt t="52767" x="9129713" y="4537075"/>
          <p14:tracePt t="52774" x="9113838" y="4537075"/>
          <p14:tracePt t="52783" x="9090025" y="4545013"/>
          <p14:tracePt t="52790" x="9082088" y="4552950"/>
          <p14:tracePt t="52799" x="9058275" y="4568825"/>
          <p14:tracePt t="52807" x="9042400" y="4584700"/>
          <p14:tracePt t="52815" x="9026525" y="4608513"/>
          <p14:tracePt t="52823" x="9010650" y="4641850"/>
          <p14:tracePt t="52831" x="8986838" y="4673600"/>
          <p14:tracePt t="52838" x="8978900" y="4705350"/>
          <p14:tracePt t="52846" x="8970963" y="4729163"/>
          <p14:tracePt t="52854" x="8963025" y="4768850"/>
          <p14:tracePt t="52862" x="8955088" y="4784725"/>
          <p14:tracePt t="52872" x="8955088" y="4816475"/>
          <p14:tracePt t="52882" x="8947150" y="4848225"/>
          <p14:tracePt t="52887" x="8947150" y="4879975"/>
          <p14:tracePt t="52895" x="8947150" y="4903788"/>
          <p14:tracePt t="52902" x="8947150" y="4943475"/>
          <p14:tracePt t="52911" x="8947150" y="4976813"/>
          <p14:tracePt t="52920" x="8963025" y="5024438"/>
          <p14:tracePt t="52934" x="8970963" y="5111750"/>
          <p14:tracePt t="52942" x="8978900" y="5135563"/>
          <p14:tracePt t="52951" x="8986838" y="5183188"/>
          <p14:tracePt t="52958" x="8986838" y="5230813"/>
          <p14:tracePt t="52966" x="9002713" y="5278438"/>
          <p14:tracePt t="52975" x="9010650" y="5310188"/>
          <p14:tracePt t="52983" x="9018588" y="5343525"/>
          <p14:tracePt t="52991" x="9026525" y="5375275"/>
          <p14:tracePt t="52999" x="9042400" y="5407025"/>
          <p14:tracePt t="53007" x="9050338" y="5438775"/>
          <p14:tracePt t="53015" x="9074150" y="5470525"/>
          <p14:tracePt t="53022" x="9082088" y="5494338"/>
          <p14:tracePt t="53031" x="9097963" y="5518150"/>
          <p14:tracePt t="53039" x="9105900" y="5534025"/>
          <p14:tracePt t="53047" x="9113838" y="5549900"/>
          <p14:tracePt t="53055" x="9121775" y="5565775"/>
          <p14:tracePt t="53062" x="9137650" y="5573713"/>
          <p14:tracePt t="53071" x="9145588" y="5597525"/>
          <p14:tracePt t="53079" x="9153525" y="5597525"/>
          <p14:tracePt t="53087" x="9153525" y="5605463"/>
          <p14:tracePt t="53095" x="9169400" y="5621338"/>
          <p14:tracePt t="53110" x="9185275" y="5637213"/>
          <p14:tracePt t="53119" x="9185275" y="5645150"/>
          <p14:tracePt t="53127" x="9193213" y="5662613"/>
          <p14:tracePt t="53135" x="9201150" y="5670550"/>
          <p14:tracePt t="53143" x="9217025" y="5686425"/>
          <p14:tracePt t="53151" x="9224963" y="5694363"/>
          <p14:tracePt t="53158" x="9234488" y="5694363"/>
          <p14:tracePt t="53167" x="9242425" y="5702300"/>
          <p14:tracePt t="53175" x="9258300" y="5710238"/>
          <p14:tracePt t="53183" x="9266238" y="5710238"/>
          <p14:tracePt t="53190" x="9274175" y="5718175"/>
          <p14:tracePt t="53199" x="9290050" y="5718175"/>
          <p14:tracePt t="53207" x="9305925" y="5718175"/>
          <p14:tracePt t="53214" x="9329738" y="5718175"/>
          <p14:tracePt t="53222" x="9345613" y="5718175"/>
          <p14:tracePt t="53230" x="9369425" y="5710238"/>
          <p14:tracePt t="53239" x="9393238" y="5694363"/>
          <p14:tracePt t="53247" x="9417050" y="5686425"/>
          <p14:tracePt t="53254" x="9448800" y="5653088"/>
          <p14:tracePt t="53262" x="9464675" y="5629275"/>
          <p14:tracePt t="53271" x="9480550" y="5597525"/>
          <p14:tracePt t="53278" x="9504363" y="5549900"/>
          <p14:tracePt t="53287" x="9512300" y="5510213"/>
          <p14:tracePt t="53296" x="9528175" y="5454650"/>
          <p14:tracePt t="53303" x="9536113" y="5407025"/>
          <p14:tracePt t="53310" x="9536113" y="5359400"/>
          <p14:tracePt t="53319" x="9536113" y="5310188"/>
          <p14:tracePt t="53326" x="9536113" y="5270500"/>
          <p14:tracePt t="53335" x="9528175" y="5214938"/>
          <p14:tracePt t="53343" x="9512300" y="5167313"/>
          <p14:tracePt t="53351" x="9496425" y="5103813"/>
          <p14:tracePt t="53359" x="9488488" y="5056188"/>
          <p14:tracePt t="53367" x="9480550" y="5008563"/>
          <p14:tracePt t="53375" x="9456738" y="4951413"/>
          <p14:tracePt t="53383" x="9448800" y="4895850"/>
          <p14:tracePt t="53391" x="9424988" y="4832350"/>
          <p14:tracePt t="53398" x="9401175" y="4784725"/>
          <p14:tracePt t="53406" x="9393238" y="4745038"/>
          <p14:tracePt t="53415" x="9377363" y="4713288"/>
          <p14:tracePt t="53423" x="9361488" y="4689475"/>
          <p14:tracePt t="53430" x="9353550" y="4657725"/>
          <p14:tracePt t="53439" x="9345613" y="4641850"/>
          <p14:tracePt t="53446" x="9337675" y="4608513"/>
          <p14:tracePt t="53455" x="9329738" y="4600575"/>
          <p14:tracePt t="53462" x="9329738" y="4592638"/>
          <p14:tracePt t="53470" x="9321800" y="4576763"/>
          <p14:tracePt t="53478" x="9313863" y="4560888"/>
          <p14:tracePt t="53486" x="9313863" y="4545013"/>
          <p14:tracePt t="53495" x="9305925" y="4537075"/>
          <p14:tracePt t="53503" x="9297988" y="4529138"/>
          <p14:tracePt t="53511" x="9297988" y="4521200"/>
          <p14:tracePt t="53518" x="9290050" y="4513263"/>
          <p14:tracePt t="53526" x="9282113" y="4505325"/>
          <p14:tracePt t="53535" x="9274175" y="4497388"/>
          <p14:tracePt t="53542" x="9266238" y="4489450"/>
          <p14:tracePt t="53559" x="9258300" y="4481513"/>
          <p14:tracePt t="53568" x="9242425" y="4481513"/>
          <p14:tracePt t="53574" x="9242425" y="4473575"/>
          <p14:tracePt t="53583" x="9224963" y="4465638"/>
          <p14:tracePt t="53591" x="9217025" y="4465638"/>
          <p14:tracePt t="53600" x="9201150" y="4465638"/>
          <p14:tracePt t="53606" x="9193213" y="4465638"/>
          <p14:tracePt t="53615" x="9177338" y="4465638"/>
          <p14:tracePt t="53623" x="9169400" y="4465638"/>
          <p14:tracePt t="53632" x="9153525" y="4465638"/>
          <p14:tracePt t="53638" x="9129713" y="4473575"/>
          <p14:tracePt t="53646" x="9121775" y="4473575"/>
          <p14:tracePt t="53655" x="9097963" y="4505325"/>
          <p14:tracePt t="53662" x="9082088" y="4529138"/>
          <p14:tracePt t="53671" x="9058275" y="4552950"/>
          <p14:tracePt t="53680" x="9050338" y="4576763"/>
          <p14:tracePt t="53687" x="9042400" y="4608513"/>
          <p14:tracePt t="53696" x="9026525" y="4633913"/>
          <p14:tracePt t="53703" x="9026525" y="4673600"/>
          <p14:tracePt t="53711" x="9018588" y="4713288"/>
          <p14:tracePt t="53719" x="9018588" y="4752975"/>
          <p14:tracePt t="53726" x="9018588" y="4784725"/>
          <p14:tracePt t="53735" x="9018588" y="4824413"/>
          <p14:tracePt t="53743" x="9018588" y="4856163"/>
          <p14:tracePt t="53751" x="9018588" y="4903788"/>
          <p14:tracePt t="53759" x="9026525" y="4935538"/>
          <p14:tracePt t="53767" x="9042400" y="4976813"/>
          <p14:tracePt t="53774" x="9050338" y="5024438"/>
          <p14:tracePt t="53783" x="9058275" y="5056188"/>
          <p14:tracePt t="53791" x="9066213" y="5095875"/>
          <p14:tracePt t="53799" x="9074150" y="5135563"/>
          <p14:tracePt t="53806" x="9082088" y="5167313"/>
          <p14:tracePt t="53815" x="9097963" y="5214938"/>
          <p14:tracePt t="53823" x="9105900" y="5246688"/>
          <p14:tracePt t="53830" x="9121775" y="5286375"/>
          <p14:tracePt t="53838" x="9137650" y="5319713"/>
          <p14:tracePt t="53847" x="9153525" y="5351463"/>
          <p14:tracePt t="53854" x="9161463" y="5383213"/>
          <p14:tracePt t="53862" x="9169400" y="5407025"/>
          <p14:tracePt t="53871" x="9185275" y="5438775"/>
          <p14:tracePt t="53882" x="9193213" y="5462588"/>
          <p14:tracePt t="53886" x="9209088" y="5478463"/>
          <p14:tracePt t="53898" x="9224963" y="5510213"/>
          <p14:tracePt t="53902" x="9242425" y="5526088"/>
          <p14:tracePt t="53910" x="9258300" y="5549900"/>
          <p14:tracePt t="53918" x="9274175" y="5581650"/>
          <p14:tracePt t="53927" x="9290050" y="5597525"/>
          <p14:tracePt t="53936" x="9313863" y="5621338"/>
          <p14:tracePt t="53942" x="9321800" y="5637213"/>
          <p14:tracePt t="53951" x="9337675" y="5653088"/>
          <p14:tracePt t="53958" x="9345613" y="5670550"/>
          <p14:tracePt t="53968" x="9361488" y="5686425"/>
          <p14:tracePt t="53974" x="9377363" y="5694363"/>
          <p14:tracePt t="53984" x="9385300" y="5702300"/>
          <p14:tracePt t="53991" x="9393238" y="5710238"/>
          <p14:tracePt t="54007" x="9401175" y="5718175"/>
          <p14:tracePt t="54015" x="9424988" y="5718175"/>
          <p14:tracePt t="54022" x="9432925" y="5718175"/>
          <p14:tracePt t="54031" x="9440863" y="5718175"/>
          <p14:tracePt t="54039" x="9448800" y="5718175"/>
          <p14:tracePt t="54048" x="9472613" y="5718175"/>
          <p14:tracePt t="54054" x="9488488" y="5710238"/>
          <p14:tracePt t="54062" x="9504363" y="5702300"/>
          <p14:tracePt t="54071" x="9512300" y="5694363"/>
          <p14:tracePt t="54078" x="9528175" y="5678488"/>
          <p14:tracePt t="54086" x="9544050" y="5653088"/>
          <p14:tracePt t="54094" x="9559925" y="5621338"/>
          <p14:tracePt t="54103" x="9567863" y="5597525"/>
          <p14:tracePt t="54110" x="9575800" y="5565775"/>
          <p14:tracePt t="54119" x="9585325" y="5541963"/>
          <p14:tracePt t="54127" x="9585325" y="5510213"/>
          <p14:tracePt t="54134" x="9585325" y="5478463"/>
          <p14:tracePt t="54142" x="9585325" y="5438775"/>
          <p14:tracePt t="54151" x="9585325" y="5407025"/>
          <p14:tracePt t="54158" x="9585325" y="5375275"/>
          <p14:tracePt t="54167" x="9567863" y="5335588"/>
          <p14:tracePt t="54174" x="9559925" y="5302250"/>
          <p14:tracePt t="54183" x="9551988" y="5278438"/>
          <p14:tracePt t="54191" x="9536113" y="5246688"/>
          <p14:tracePt t="54199" x="9528175" y="5214938"/>
          <p14:tracePt t="54207" x="9512300" y="5183188"/>
          <p14:tracePt t="54215" x="9504363" y="5167313"/>
          <p14:tracePt t="54222" x="9496425" y="5151438"/>
          <p14:tracePt t="54231" x="9480550" y="5127625"/>
          <p14:tracePt t="54238" x="9480550" y="5111750"/>
          <p14:tracePt t="54248" x="9472613" y="5103813"/>
          <p14:tracePt t="54256" x="9464675" y="5095875"/>
          <p14:tracePt t="54263" x="9464675" y="5087938"/>
          <p14:tracePt t="54271" x="9456738" y="5080000"/>
          <p14:tracePt t="54302" x="9456738" y="5072063"/>
          <p14:tracePt t="54575" x="9448800" y="5072063"/>
          <p14:tracePt t="54583" x="9440863" y="5072063"/>
          <p14:tracePt t="55016" x="9432925" y="5080000"/>
          <p14:tracePt t="55087" x="9432925" y="5087938"/>
          <p14:tracePt t="55095" x="9424988" y="5095875"/>
          <p14:tracePt t="55102" x="9417050" y="5111750"/>
          <p14:tracePt t="55111" x="9417050" y="5127625"/>
          <p14:tracePt t="55118" x="9409113" y="5151438"/>
          <p14:tracePt t="55126" x="9409113" y="5167313"/>
          <p14:tracePt t="55135" x="9409113" y="5199063"/>
          <p14:tracePt t="55143" x="9401175" y="5230813"/>
          <p14:tracePt t="55151" x="9401175" y="5254625"/>
          <p14:tracePt t="55159" x="9401175" y="5286375"/>
          <p14:tracePt t="55167" x="9401175" y="5319713"/>
          <p14:tracePt t="55175" x="9393238" y="5367338"/>
          <p14:tracePt t="55184" x="9385300" y="5407025"/>
          <p14:tracePt t="55191" x="9377363" y="5454650"/>
          <p14:tracePt t="55198" x="9377363" y="5478463"/>
          <p14:tracePt t="55207" x="9377363" y="5518150"/>
          <p14:tracePt t="55215" x="9369425" y="5549900"/>
          <p14:tracePt t="55223" x="9369425" y="5597525"/>
          <p14:tracePt t="55231" x="9369425" y="5629275"/>
          <p14:tracePt t="55239" x="9369425" y="5653088"/>
          <p14:tracePt t="55247" x="9369425" y="5686425"/>
          <p14:tracePt t="55255" x="9369425" y="5718175"/>
          <p14:tracePt t="55262" x="9369425" y="5741988"/>
          <p14:tracePt t="55271" x="9369425" y="5773738"/>
          <p14:tracePt t="55278" x="9369425" y="5797550"/>
          <p14:tracePt t="55287" x="9369425" y="5821363"/>
          <p14:tracePt t="55295" x="9369425" y="5837238"/>
          <p14:tracePt t="55302" x="9369425" y="5853113"/>
          <p14:tracePt t="55312" x="9369425" y="5876925"/>
          <p14:tracePt t="55318" x="9377363" y="5900738"/>
          <p14:tracePt t="55326" x="9377363" y="5916613"/>
          <p14:tracePt t="55334" x="9377363" y="5932488"/>
          <p14:tracePt t="55342" x="9377363" y="5948363"/>
          <p14:tracePt t="55351" x="9377363" y="5972175"/>
          <p14:tracePt t="55358" x="9377363" y="5988050"/>
          <p14:tracePt t="55367" x="9377363" y="6013450"/>
          <p14:tracePt t="55375" x="9377363" y="6029325"/>
          <p14:tracePt t="55383" x="9377363" y="6061075"/>
          <p14:tracePt t="55390" x="9377363" y="6076950"/>
          <p14:tracePt t="55399" x="9377363" y="6108700"/>
          <p14:tracePt t="55406" x="9377363" y="6124575"/>
          <p14:tracePt t="55415" x="9377363" y="6140450"/>
          <p14:tracePt t="55423" x="9377363" y="6156325"/>
          <p14:tracePt t="55430" x="9377363" y="6172200"/>
          <p14:tracePt t="55438" x="9377363" y="6188075"/>
          <p14:tracePt t="55447" x="9377363" y="6196013"/>
          <p14:tracePt t="55455" x="9377363" y="6211888"/>
          <p14:tracePt t="55462" x="9377363" y="6219825"/>
          <p14:tracePt t="55470" x="9377363" y="6227763"/>
          <p14:tracePt t="55480" x="9377363" y="6243638"/>
          <p14:tracePt t="55486" x="9377363" y="6251575"/>
          <p14:tracePt t="55495" x="9385300" y="6267450"/>
          <p14:tracePt t="55503" x="9385300" y="6275388"/>
          <p14:tracePt t="55512" x="9385300" y="6291263"/>
          <p14:tracePt t="55520" x="9385300" y="6299200"/>
          <p14:tracePt t="55527" x="9393238" y="6315075"/>
          <p14:tracePt t="55535" x="9393238" y="6330950"/>
          <p14:tracePt t="55542" x="9401175" y="6348413"/>
          <p14:tracePt t="55550" x="9401175" y="6364288"/>
          <p14:tracePt t="55559" x="9401175" y="6380163"/>
          <p14:tracePt t="55567" x="9401175" y="6396038"/>
          <p14:tracePt t="55575" x="9401175" y="6411913"/>
          <p14:tracePt t="55584" x="9401175" y="6427788"/>
          <p14:tracePt t="55592" x="9401175" y="6443663"/>
          <p14:tracePt t="55600" x="9401175" y="6451600"/>
          <p14:tracePt t="55606" x="9401175" y="6467475"/>
          <p14:tracePt t="55622" x="9401175" y="6483350"/>
          <p14:tracePt t="55648" x="9401175" y="6491288"/>
          <p14:tracePt t="55663" x="9401175" y="6499225"/>
          <p14:tracePt t="55790" x="9401175" y="6507163"/>
          <p14:tracePt t="55799" x="9401175" y="6515100"/>
          <p14:tracePt t="55817" x="9401175" y="6523038"/>
          <p14:tracePt t="55824" x="9401175" y="6530975"/>
          <p14:tracePt t="55839" x="9401175" y="6546850"/>
          <p14:tracePt t="55871" x="9401175" y="6562725"/>
          <p14:tracePt t="55913" x="9393238" y="6570663"/>
          <p14:tracePt t="55928" x="9393238" y="6578600"/>
          <p14:tracePt t="55951" x="9393238" y="6586538"/>
          <p14:tracePt t="55967" x="9393238" y="6602413"/>
          <p14:tracePt t="55974" x="9385300" y="6602413"/>
          <p14:tracePt t="55992" x="9377363" y="6618288"/>
          <p14:tracePt t="56023" x="9369425" y="6634163"/>
          <p14:tracePt t="56055" x="9361488" y="6642100"/>
          <p14:tracePt t="56063" x="9361488" y="6650038"/>
          <p14:tracePt t="56079" x="9353550" y="6657975"/>
          <p14:tracePt t="56086" x="9345613" y="6665913"/>
          <p14:tracePt t="56094" x="9329738" y="6681788"/>
          <p14:tracePt t="56103" x="9313863" y="6691313"/>
          <p14:tracePt t="56111" x="9290050" y="6699250"/>
          <p14:tracePt t="56120" x="9282113" y="6707188"/>
          <p14:tracePt t="56127" x="9266238" y="6715125"/>
          <p14:tracePt t="56136" x="9258300" y="6715125"/>
          <p14:tracePt t="56143" x="9242425" y="6723063"/>
          <p14:tracePt t="56152" x="9224963" y="6731000"/>
          <p14:tracePt t="56160" x="9217025" y="6738938"/>
          <p14:tracePt t="56168" x="9201150" y="6746875"/>
          <p14:tracePt t="56175" x="9185275" y="6754813"/>
          <p14:tracePt t="56184" x="9169400" y="6754813"/>
          <p14:tracePt t="56191" x="9161463" y="6754813"/>
          <p14:tracePt t="56199" x="9145588" y="6762750"/>
          <p14:tracePt t="56208" x="9129713" y="6770688"/>
          <p14:tracePt t="56216" x="9121775" y="6770688"/>
          <p14:tracePt t="56223" x="9105900" y="6770688"/>
          <p14:tracePt t="56230" x="9097963" y="6770688"/>
          <p14:tracePt t="56239" x="9082088" y="6778625"/>
          <p14:tracePt t="56247" x="9066213" y="6786563"/>
          <p14:tracePt t="56256" x="9050338" y="6786563"/>
          <p14:tracePt t="56264" x="9042400" y="6786563"/>
          <p14:tracePt t="56271" x="9026525" y="6786563"/>
          <p14:tracePt t="56280" x="9018588" y="6786563"/>
          <p14:tracePt t="56286" x="9010650" y="6786563"/>
          <p14:tracePt t="56295" x="9002713" y="6786563"/>
          <p14:tracePt t="56310" x="8994775" y="6786563"/>
          <p14:tracePt t="56367" x="9002713" y="6786563"/>
          <p14:tracePt t="56375" x="9010650" y="6786563"/>
          <p14:tracePt t="56384" x="9026525" y="6786563"/>
          <p14:tracePt t="56391" x="9050338" y="6778625"/>
          <p14:tracePt t="56400" x="9066213" y="6778625"/>
          <p14:tracePt t="56406" x="9090025" y="6770688"/>
          <p14:tracePt t="56415" x="9105900" y="6762750"/>
          <p14:tracePt t="56422" x="9137650" y="6762750"/>
          <p14:tracePt t="56430" x="9169400" y="6754813"/>
          <p14:tracePt t="56440" x="9217025" y="6746875"/>
          <p14:tracePt t="56448" x="9250363" y="6738938"/>
          <p14:tracePt t="56456" x="9282113" y="6731000"/>
          <p14:tracePt t="56462" x="9305925" y="6723063"/>
          <p14:tracePt t="56470" x="9329738" y="6723063"/>
          <p14:tracePt t="56479" x="9353550" y="6715125"/>
          <p14:tracePt t="56487" x="9385300" y="6715125"/>
          <p14:tracePt t="56495" x="9417050" y="6707188"/>
          <p14:tracePt t="56502" x="9440863" y="6707188"/>
          <p14:tracePt t="56511" x="9472613" y="6707188"/>
          <p14:tracePt t="56520" x="9520238" y="6707188"/>
          <p14:tracePt t="56527" x="9551988" y="6707188"/>
          <p14:tracePt t="56535" x="9593263" y="6707188"/>
          <p14:tracePt t="56542" x="9625013" y="6707188"/>
          <p14:tracePt t="56551" x="9656763" y="6707188"/>
          <p14:tracePt t="56560" x="9688513" y="6707188"/>
          <p14:tracePt t="56568" x="9720263" y="6707188"/>
          <p14:tracePt t="56575" x="9744075" y="6707188"/>
          <p14:tracePt t="56583" x="9767888" y="6707188"/>
          <p14:tracePt t="56590" x="9783763" y="6707188"/>
          <p14:tracePt t="56599" x="9807575" y="6707188"/>
          <p14:tracePt t="56608" x="9823450" y="6707188"/>
          <p14:tracePt t="56616" x="9839325" y="6707188"/>
          <p14:tracePt t="56623" x="9863138" y="6707188"/>
          <p14:tracePt t="56633" x="9879013" y="6707188"/>
          <p14:tracePt t="56639" x="9910763" y="6699250"/>
          <p14:tracePt t="56648" x="9926638" y="6699250"/>
          <p14:tracePt t="56655" x="9952038" y="6691313"/>
          <p14:tracePt t="56664" x="9975850" y="6691313"/>
          <p14:tracePt t="56671" x="10007600" y="6691313"/>
          <p14:tracePt t="56679" x="10031413" y="6691313"/>
          <p14:tracePt t="56688" x="10047288" y="6691313"/>
          <p14:tracePt t="56694" x="10063163" y="6691313"/>
          <p14:tracePt t="56703" x="10086975" y="6691313"/>
          <p14:tracePt t="56710" x="10102850" y="6691313"/>
          <p14:tracePt t="56718" x="10126663" y="6691313"/>
          <p14:tracePt t="56727" x="10158413" y="6691313"/>
          <p14:tracePt t="56736" x="10174288" y="6691313"/>
          <p14:tracePt t="56744" x="10206038" y="6691313"/>
          <p14:tracePt t="56750" x="10229850" y="6691313"/>
          <p14:tracePt t="56759" x="10253663" y="6691313"/>
          <p14:tracePt t="56766" x="10287000" y="6691313"/>
          <p14:tracePt t="56774" x="10318750" y="6691313"/>
          <p14:tracePt t="56784" x="10350500" y="6691313"/>
          <p14:tracePt t="56792" x="10390188" y="6691313"/>
          <p14:tracePt t="56800" x="10437813" y="6691313"/>
          <p14:tracePt t="56807" x="10493375" y="6691313"/>
          <p14:tracePt t="56815" x="10533063" y="6691313"/>
          <p14:tracePt t="56822" x="10564813" y="6691313"/>
          <p14:tracePt t="56831" x="10596563" y="6691313"/>
          <p14:tracePt t="56840" x="10612438" y="6691313"/>
          <p14:tracePt t="56848" x="10645775" y="6691313"/>
          <p14:tracePt t="56855" x="10669588" y="6691313"/>
          <p14:tracePt t="56862" x="10693400" y="6691313"/>
          <p14:tracePt t="56870" x="10709275" y="6691313"/>
          <p14:tracePt t="56881" x="10725150" y="6691313"/>
          <p14:tracePt t="56888" x="10741025" y="6691313"/>
          <p14:tracePt t="56895" x="10748963" y="6691313"/>
          <p14:tracePt t="56903" x="10756900" y="6691313"/>
          <p14:tracePt t="56919" x="10772775" y="6691313"/>
          <p14:tracePt t="56934" x="10780713" y="6691313"/>
          <p14:tracePt t="56952" x="10788650" y="6691313"/>
          <p14:tracePt t="56967" x="10796588" y="6699250"/>
          <p14:tracePt t="56991" x="10804525" y="6707188"/>
          <p14:tracePt t="57024" x="10812463" y="6707188"/>
          <p14:tracePt t="57039" x="10820400" y="6707188"/>
          <p14:tracePt t="57046" x="10828338" y="6715125"/>
          <p14:tracePt t="57056" x="10836275" y="6715125"/>
          <p14:tracePt t="57063" x="10844213" y="6723063"/>
          <p14:tracePt t="57080" x="10852150" y="6731000"/>
          <p14:tracePt t="57095" x="10868025" y="6738938"/>
          <p14:tracePt t="57112" x="10875963" y="6746875"/>
          <p14:tracePt t="57127" x="10883900" y="6746875"/>
          <p14:tracePt t="57151" x="10891838" y="6746875"/>
          <p14:tracePt t="57167" x="10899775" y="6754813"/>
          <p14:tracePt t="57185" x="10907713" y="6754813"/>
          <p14:tracePt t="57191" x="10915650" y="6754813"/>
          <p14:tracePt t="57200" x="10923588" y="6754813"/>
          <p14:tracePt t="57207" x="10931525" y="6754813"/>
          <p14:tracePt t="57223" x="10939463" y="6762750"/>
          <p14:tracePt t="57240" x="10947400" y="6762750"/>
          <p14:tracePt t="57263" x="10955338" y="6762750"/>
          <p14:tracePt t="57270" x="10963275" y="6762750"/>
          <p14:tracePt t="57287" x="10971213" y="6762750"/>
          <p14:tracePt t="57296" x="10980738" y="6762750"/>
          <p14:tracePt t="57303" x="10996613" y="6762750"/>
          <p14:tracePt t="57319" x="11012488" y="6762750"/>
          <p14:tracePt t="57335" x="11028363" y="6762750"/>
          <p14:tracePt t="57351" x="11044238" y="6762750"/>
          <p14:tracePt t="57376" x="11052175" y="6762750"/>
          <p14:tracePt t="57384" x="11060113" y="6762750"/>
          <p14:tracePt t="57400" x="11068050" y="6762750"/>
          <p14:tracePt t="57424" x="11083925" y="6762750"/>
          <p14:tracePt t="57480" x="11091863" y="6754813"/>
          <p14:tracePt t="57495" x="11099800" y="6754813"/>
          <p14:tracePt t="57543" x="11107738" y="6754813"/>
          <p14:tracePt t="58863" x="11091863" y="6746875"/>
          <p14:tracePt t="58871" x="11091863" y="6715125"/>
          <p14:tracePt t="58879" x="11091863" y="6665913"/>
          <p14:tracePt t="58888" x="11099800" y="6618288"/>
          <p14:tracePt t="58896" x="11099800" y="6554788"/>
          <p14:tracePt t="58903" x="11099800" y="6491288"/>
          <p14:tracePt t="58912" x="11099800" y="6403975"/>
          <p14:tracePt t="58919" x="11099800" y="6323013"/>
          <p14:tracePt t="58927" x="11107738" y="6235700"/>
          <p14:tracePt t="58935" x="11115675" y="6140450"/>
          <p14:tracePt t="58943" x="11139488" y="6053138"/>
          <p14:tracePt t="58952" x="11139488" y="5972175"/>
          <p14:tracePt t="58959" x="11147425" y="5892800"/>
          <p14:tracePt t="58968" x="11155363" y="5813425"/>
          <p14:tracePt t="58976" x="11171238" y="5734050"/>
          <p14:tracePt t="58984" x="11179175" y="5670550"/>
          <p14:tracePt t="58991" x="11187113" y="5613400"/>
          <p14:tracePt t="58999" x="11195050" y="5549900"/>
          <p14:tracePt t="59008" x="11202988" y="5502275"/>
          <p14:tracePt t="59016" x="11210925" y="5446713"/>
          <p14:tracePt t="59023" x="11218863" y="5399088"/>
          <p14:tracePt t="59032" x="11226800" y="5367338"/>
          <p14:tracePt t="59038" x="11226800" y="5335588"/>
          <p14:tracePt t="59047" x="11226800" y="5302250"/>
          <p14:tracePt t="59055" x="11226800" y="5286375"/>
          <p14:tracePt t="59065" x="11226800" y="5270500"/>
          <p14:tracePt t="59071" x="11226800" y="5246688"/>
          <p14:tracePt t="59080" x="11226800" y="5214938"/>
          <p14:tracePt t="59089" x="11218863" y="5191125"/>
          <p14:tracePt t="59096" x="11218863" y="5175250"/>
          <p14:tracePt t="59105" x="11210925" y="5167313"/>
          <p14:tracePt t="59120" x="11202988" y="5159375"/>
          <p14:tracePt t="59128" x="11195050" y="5159375"/>
          <p14:tracePt t="59136" x="11179175" y="5159375"/>
          <p14:tracePt t="59145" x="11163300" y="5159375"/>
          <p14:tracePt t="59152" x="11139488" y="5159375"/>
          <p14:tracePt t="59160" x="11123613" y="5159375"/>
          <p14:tracePt t="59176" x="11099800" y="5151438"/>
          <p14:tracePt t="59184" x="11075988" y="5151438"/>
          <p14:tracePt t="59191" x="11068050" y="5151438"/>
          <p14:tracePt t="59200" x="11060113" y="5151438"/>
          <p14:tracePt t="59208" x="11052175" y="5151438"/>
          <p14:tracePt t="59279" x="11036300" y="5151438"/>
          <p14:tracePt t="59288" x="11028363" y="5143500"/>
          <p14:tracePt t="59296" x="11004550" y="5143500"/>
          <p14:tracePt t="59303" x="10971213" y="5143500"/>
          <p14:tracePt t="59312" x="10939463" y="5143500"/>
          <p14:tracePt t="59319" x="10899775" y="5143500"/>
          <p14:tracePt t="59327" x="10868025" y="5143500"/>
          <p14:tracePt t="59334" x="10828338" y="5143500"/>
          <p14:tracePt t="59344" x="10788650" y="5143500"/>
          <p14:tracePt t="59351" x="10741025" y="5135563"/>
          <p14:tracePt t="59360" x="10693400" y="5135563"/>
          <p14:tracePt t="59367" x="10645775" y="5127625"/>
          <p14:tracePt t="59376" x="10596563" y="5119688"/>
          <p14:tracePt t="59383" x="10556875" y="5119688"/>
          <p14:tracePt t="59391" x="10517188" y="5111750"/>
          <p14:tracePt t="59398" x="10469563" y="5103813"/>
          <p14:tracePt t="59408" x="10461625" y="5103813"/>
          <p14:tracePt t="59416" x="10453688" y="5103813"/>
          <p14:tracePt t="59423" x="10445750" y="5103813"/>
          <p14:tracePt t="59472" x="10437813" y="5103813"/>
          <p14:tracePt t="59480" x="10421938" y="5103813"/>
          <p14:tracePt t="59487" x="10398125" y="5103813"/>
          <p14:tracePt t="59496" x="10382250" y="5103813"/>
          <p14:tracePt t="59503" x="10374313" y="5103813"/>
          <p14:tracePt t="59520" x="10366375" y="5103813"/>
          <p14:tracePt t="59585" x="10366375" y="5095875"/>
          <p14:tracePt t="59592" x="10374313" y="5080000"/>
          <p14:tracePt t="59600" x="10406063" y="5040313"/>
          <p14:tracePt t="59609" x="10437813" y="5008563"/>
          <p14:tracePt t="59616" x="10469563" y="4976813"/>
          <p14:tracePt t="59624" x="10501313" y="4935538"/>
          <p14:tracePt t="59632" x="10556875" y="4887913"/>
          <p14:tracePt t="59640" x="10604500" y="4848225"/>
          <p14:tracePt t="59648" x="10653713" y="4808538"/>
          <p14:tracePt t="59655" x="10701338" y="4752975"/>
          <p14:tracePt t="59663" x="10748963" y="4705350"/>
          <p14:tracePt t="59670" x="10788650" y="4657725"/>
          <p14:tracePt t="59680" x="10828338" y="4608513"/>
          <p14:tracePt t="59687" x="10860088" y="4560888"/>
          <p14:tracePt t="59696" x="10907713" y="4497388"/>
          <p14:tracePt t="59704" x="10931525" y="4441825"/>
          <p14:tracePt t="59712" x="10955338" y="4394200"/>
          <p14:tracePt t="59720" x="10988675" y="4330700"/>
          <p14:tracePt t="59728" x="11012488" y="4265613"/>
          <p14:tracePt t="59734" x="11036300" y="4186238"/>
          <p14:tracePt t="59743" x="11044238" y="4130675"/>
          <p14:tracePt t="59752" x="11060113" y="4075113"/>
          <p14:tracePt t="59759" x="11068050" y="4035425"/>
          <p14:tracePt t="59767" x="11075988" y="3979863"/>
          <p14:tracePt t="59776" x="11083925" y="3938588"/>
          <p14:tracePt t="59783" x="11091863" y="3883025"/>
          <p14:tracePt t="59791" x="11091863" y="3827463"/>
          <p14:tracePt t="59800" x="11091863" y="3787775"/>
          <p14:tracePt t="59807" x="11091863" y="3732213"/>
          <p14:tracePt t="59816" x="11091863" y="3660775"/>
          <p14:tracePt t="59824" x="11083925" y="3605213"/>
          <p14:tracePt t="59832" x="11075988" y="3548063"/>
          <p14:tracePt t="59840" x="11060113" y="3484563"/>
          <p14:tracePt t="59847" x="11044238" y="3444875"/>
          <p14:tracePt t="59856" x="11028363" y="3397250"/>
          <p14:tracePt t="59865" x="11004550" y="3349625"/>
          <p14:tracePt t="59880" x="10963275" y="3262313"/>
          <p14:tracePt t="59888" x="10939463" y="3213100"/>
          <p14:tracePt t="59896" x="10915650" y="3165475"/>
          <p14:tracePt t="59903" x="10891838" y="3125788"/>
          <p14:tracePt t="59910" x="10868025" y="3086100"/>
          <p14:tracePt t="59920" x="10852150" y="3054350"/>
          <p14:tracePt t="59927" x="10828338" y="3022600"/>
          <p14:tracePt t="59936" x="10812463" y="2998788"/>
          <p14:tracePt t="59944" x="10796588" y="2974975"/>
          <p14:tracePt t="59952" x="10780713" y="2943225"/>
          <p14:tracePt t="59960" x="10764838" y="2927350"/>
          <p14:tracePt t="59967" x="10748963" y="2894013"/>
          <p14:tracePt t="59976" x="10725150" y="2870200"/>
          <p14:tracePt t="59983" x="10709275" y="2846388"/>
          <p14:tracePt t="59992" x="10693400" y="2830513"/>
          <p14:tracePt t="60000" x="10669588" y="2798763"/>
          <p14:tracePt t="60008" x="10653713" y="2774950"/>
          <p14:tracePt t="60016" x="10629900" y="2743200"/>
          <p14:tracePt t="60022" x="10596563" y="2711450"/>
          <p14:tracePt t="60032" x="10572750" y="2695575"/>
          <p14:tracePt t="60039" x="10541000" y="2663825"/>
          <p14:tracePt t="60048" x="10509250" y="2640013"/>
          <p14:tracePt t="60055" x="10469563" y="2608263"/>
          <p14:tracePt t="60065" x="10437813" y="2592388"/>
          <p14:tracePt t="60071" x="10398125" y="2576513"/>
          <p14:tracePt t="60079" x="10358438" y="2559050"/>
          <p14:tracePt t="60087" x="10326688" y="2543175"/>
          <p14:tracePt t="60096" x="10294938" y="2543175"/>
          <p14:tracePt t="60104" x="10253663" y="2535238"/>
          <p14:tracePt t="60112" x="10221913" y="2535238"/>
          <p14:tracePt t="60120" x="10182225" y="2551113"/>
          <p14:tracePt t="60127" x="10150475" y="2566988"/>
          <p14:tracePt t="60136" x="10118725" y="2584450"/>
          <p14:tracePt t="60144" x="10086975" y="2608263"/>
          <p14:tracePt t="60151" x="10055225" y="2640013"/>
          <p14:tracePt t="60159" x="10031413" y="2679700"/>
          <p14:tracePt t="60167" x="10007600" y="2711450"/>
          <p14:tracePt t="60176" x="9975850" y="2767013"/>
          <p14:tracePt t="60184" x="9967913" y="2798763"/>
          <p14:tracePt t="60190" x="9952038" y="2854325"/>
          <p14:tracePt t="60200" x="9944100" y="2901950"/>
          <p14:tracePt t="60207" x="9936163" y="2951163"/>
          <p14:tracePt t="60215" x="9936163" y="2998788"/>
          <p14:tracePt t="60223" x="9936163" y="3038475"/>
          <p14:tracePt t="60232" x="9936163" y="3078163"/>
          <p14:tracePt t="60240" x="9944100" y="3117850"/>
          <p14:tracePt t="60247" x="9944100" y="3149600"/>
          <p14:tracePt t="60256" x="9959975" y="3197225"/>
          <p14:tracePt t="60264" x="9967913" y="3252788"/>
          <p14:tracePt t="60272" x="9975850" y="3294063"/>
          <p14:tracePt t="60279" x="9983788" y="3349625"/>
          <p14:tracePt t="60287" x="9983788" y="3405188"/>
          <p14:tracePt t="60296" x="9999663" y="3460750"/>
          <p14:tracePt t="60303" x="10007600" y="3524250"/>
          <p14:tracePt t="60312" x="10015538" y="3613150"/>
          <p14:tracePt t="60320" x="10031413" y="3684588"/>
          <p14:tracePt t="60328" x="10047288" y="3748088"/>
          <p14:tracePt t="60335" x="10063163" y="3835400"/>
          <p14:tracePt t="60344" x="10086975" y="3914775"/>
          <p14:tracePt t="60352" x="10102850" y="3979863"/>
          <p14:tracePt t="60360" x="10126663" y="4051300"/>
          <p14:tracePt t="60367" x="10142538" y="4106863"/>
          <p14:tracePt t="60375" x="10174288" y="4170363"/>
          <p14:tracePt t="60384" x="10206038" y="4233863"/>
          <p14:tracePt t="60392" x="10245725" y="4306888"/>
          <p14:tracePt t="60399" x="10279063" y="4362450"/>
          <p14:tracePt t="60408" x="10310813" y="4418013"/>
          <p14:tracePt t="60415" x="10342563" y="4457700"/>
          <p14:tracePt t="60423" x="10382250" y="4505325"/>
          <p14:tracePt t="60432" x="10421938" y="4545013"/>
          <p14:tracePt t="60440" x="10469563" y="4592638"/>
          <p14:tracePt t="60448" x="10493375" y="4633913"/>
          <p14:tracePt t="60455" x="10525125" y="4665663"/>
          <p14:tracePt t="60464" x="10548938" y="4689475"/>
          <p14:tracePt t="60471" x="10580688" y="4729163"/>
          <p14:tracePt t="60478" x="10612438" y="4760913"/>
          <p14:tracePt t="60487" x="10645775" y="4792663"/>
          <p14:tracePt t="60496" x="10685463" y="4832350"/>
          <p14:tracePt t="60504" x="10725150" y="4864100"/>
          <p14:tracePt t="60512" x="10764838" y="4887913"/>
          <p14:tracePt t="60519" x="10804525" y="4919663"/>
          <p14:tracePt t="60528" x="10836275" y="4943475"/>
          <p14:tracePt t="60535" x="10868025" y="4967288"/>
          <p14:tracePt t="60543" x="10915650" y="5000625"/>
          <p14:tracePt t="60552" x="10955338" y="5024438"/>
          <p14:tracePt t="60560" x="11004550" y="5040313"/>
          <p14:tracePt t="60568" x="11052175" y="5072063"/>
          <p14:tracePt t="60575" x="11091863" y="5087938"/>
          <p14:tracePt t="60584" x="11131550" y="5103813"/>
          <p14:tracePt t="60590" x="11179175" y="5119688"/>
          <p14:tracePt t="60600" x="11234738" y="5135563"/>
          <p14:tracePt t="60608" x="11282363" y="5159375"/>
          <p14:tracePt t="60616" x="11331575" y="5175250"/>
          <p14:tracePt t="60624" x="11387138" y="5183188"/>
          <p14:tracePt t="60632" x="11466513" y="5183188"/>
          <p14:tracePt t="60640" x="11537950" y="5183188"/>
          <p14:tracePt t="60648" x="11601450" y="5183188"/>
          <p14:tracePt t="60655" x="11674475" y="5183188"/>
          <p14:tracePt t="60664" x="11737975" y="5175250"/>
          <p14:tracePt t="60673" x="11809413" y="5159375"/>
          <p14:tracePt t="60680" x="11872913" y="5143500"/>
          <p14:tracePt t="60688" x="11920538" y="5127625"/>
          <p14:tracePt t="60698" x="11960225" y="5111750"/>
          <p14:tracePt t="60704" x="12015788" y="5080000"/>
          <p14:tracePt t="60711" x="12072938" y="5040313"/>
          <p14:tracePt t="60719" x="12120563" y="5000625"/>
          <p14:tracePt t="60727" x="12152313" y="4967288"/>
          <p14:tracePt t="60888" x="12176125" y="3587750"/>
          <p14:tracePt t="60896" x="12136438" y="3524250"/>
          <p14:tracePt t="60903" x="12104688" y="3460750"/>
          <p14:tracePt t="60912" x="12065000" y="3389313"/>
          <p14:tracePt t="60919" x="12025313" y="3341688"/>
          <p14:tracePt t="60928" x="11976100" y="3278188"/>
          <p14:tracePt t="60935" x="11936413" y="3228975"/>
          <p14:tracePt t="60943" x="11880850" y="3165475"/>
          <p14:tracePt t="60952" x="11825288" y="3094038"/>
          <p14:tracePt t="60960" x="11769725" y="3046413"/>
          <p14:tracePt t="60968" x="11722100" y="2998788"/>
          <p14:tracePt t="60976" x="11682413" y="2951163"/>
          <p14:tracePt t="60983" x="11633200" y="2894013"/>
          <p14:tracePt t="60992" x="11585575" y="2854325"/>
          <p14:tracePt t="60999" x="11537950" y="2798763"/>
          <p14:tracePt t="61007" x="11482388" y="2751138"/>
          <p14:tracePt t="61015" x="11426825" y="2703513"/>
          <p14:tracePt t="61024" x="11387138" y="2663825"/>
          <p14:tracePt t="61031" x="11339513" y="2616200"/>
          <p14:tracePt t="61040" x="11290300" y="2584450"/>
          <p14:tracePt t="61048" x="11242675" y="2551113"/>
          <p14:tracePt t="61055" x="11195050" y="2519363"/>
          <p14:tracePt t="61064" x="11155363" y="2495550"/>
          <p14:tracePt t="61071" x="11131550" y="2479675"/>
          <p14:tracePt t="61081" x="11107738" y="2463800"/>
          <p14:tracePt t="61087" x="11068050" y="2455863"/>
          <p14:tracePt t="61097" x="11044238" y="2447925"/>
          <p14:tracePt t="61105" x="11020425" y="2439988"/>
          <p14:tracePt t="61112" x="10971213" y="2439988"/>
          <p14:tracePt t="61119" x="10947400" y="2439988"/>
          <p14:tracePt t="61128" x="10907713" y="2447925"/>
          <p14:tracePt t="61136" x="10875963" y="2455863"/>
          <p14:tracePt t="61143" x="10836275" y="2479675"/>
          <p14:tracePt t="61151" x="10788650" y="2503488"/>
          <p14:tracePt t="61160" x="10756900" y="2527300"/>
          <p14:tracePt t="61167" x="10725150" y="2551113"/>
          <p14:tracePt t="61175" x="10677525" y="2584450"/>
          <p14:tracePt t="61183" x="10653713" y="2624138"/>
          <p14:tracePt t="61192" x="10620375" y="2655888"/>
          <p14:tracePt t="61199" x="10588625" y="2703513"/>
          <p14:tracePt t="61208" x="10564813" y="2743200"/>
          <p14:tracePt t="61216" x="10548938" y="2774950"/>
          <p14:tracePt t="61223" x="10541000" y="2822575"/>
          <p14:tracePt t="61232" x="10525125" y="2870200"/>
          <p14:tracePt t="61240" x="10517188" y="2919413"/>
          <p14:tracePt t="61248" x="10517188" y="2951163"/>
          <p14:tracePt t="61256" x="10509250" y="2998788"/>
          <p14:tracePt t="61264" x="10509250" y="3038475"/>
          <p14:tracePt t="61271" x="10509250" y="3070225"/>
          <p14:tracePt t="61280" x="10509250" y="3125788"/>
          <p14:tracePt t="61288" x="10509250" y="3173413"/>
          <p14:tracePt t="61297" x="10509250" y="3213100"/>
          <p14:tracePt t="61304" x="10509250" y="3262313"/>
          <p14:tracePt t="61312" x="10509250" y="3302000"/>
          <p14:tracePt t="61320" x="10517188" y="3341688"/>
          <p14:tracePt t="61328" x="10525125" y="3405188"/>
          <p14:tracePt t="61335" x="10533063" y="3444875"/>
          <p14:tracePt t="61344" x="10541000" y="3508375"/>
          <p14:tracePt t="61352" x="10541000" y="3563938"/>
          <p14:tracePt t="61359" x="10548938" y="3629025"/>
          <p14:tracePt t="61368" x="10548938" y="3684588"/>
          <p14:tracePt t="61376" x="10564813" y="3748088"/>
          <p14:tracePt t="61384" x="10572750" y="3795713"/>
          <p14:tracePt t="61392" x="10588625" y="3843338"/>
          <p14:tracePt t="61400" x="10612438" y="3883025"/>
          <p14:tracePt t="61408" x="10629900" y="3938588"/>
          <p14:tracePt t="61415" x="10645775" y="3979863"/>
          <p14:tracePt t="61424" x="10669588" y="4027488"/>
          <p14:tracePt t="61433" x="10685463" y="4059238"/>
          <p14:tracePt t="61440" x="10701338" y="4090988"/>
          <p14:tracePt t="61448" x="10725150" y="4122738"/>
          <p14:tracePt t="61455" x="10748963" y="4154488"/>
          <p14:tracePt t="61464" x="10772775" y="4178300"/>
          <p14:tracePt t="61473" x="10796588" y="4210050"/>
          <p14:tracePt t="61481" x="10820400" y="4241800"/>
          <p14:tracePt t="61489" x="10828338" y="4257675"/>
          <p14:tracePt t="61498" x="10852150" y="4291013"/>
          <p14:tracePt t="61504" x="10868025" y="4314825"/>
          <p14:tracePt t="61512" x="10883900" y="4338638"/>
          <p14:tracePt t="61520" x="10899775" y="4362450"/>
          <p14:tracePt t="61528" x="10923588" y="4394200"/>
          <p14:tracePt t="61535" x="10947400" y="4425950"/>
          <p14:tracePt t="61543" x="10971213" y="4457700"/>
          <p14:tracePt t="61552" x="10996613" y="4489450"/>
          <p14:tracePt t="61559" x="11028363" y="4513263"/>
          <p14:tracePt t="61568" x="11036300" y="4537075"/>
          <p14:tracePt t="61576" x="11044238" y="4552950"/>
          <p14:tracePt t="61584" x="11052175" y="4560888"/>
          <p14:tracePt t="61591" x="11060113" y="4568825"/>
          <p14:tracePt t="61600" x="11068050" y="4576763"/>
          <p14:tracePt t="61688" x="11068050" y="4584700"/>
          <p14:tracePt t="61696" x="11068050" y="4592638"/>
          <p14:tracePt t="61703" x="11060113" y="4608513"/>
          <p14:tracePt t="61711" x="11060113" y="4624388"/>
          <p14:tracePt t="61719" x="11052175" y="4641850"/>
          <p14:tracePt t="61728" x="11052175" y="4657725"/>
          <p14:tracePt t="61736" x="11052175" y="4665663"/>
          <p14:tracePt t="61744" x="11052175" y="4673600"/>
          <p14:tracePt t="61752" x="11052175" y="4681538"/>
          <p14:tracePt t="61768" x="11052175" y="4689475"/>
          <p14:tracePt t="61936" x="11044238" y="4689475"/>
          <p14:tracePt t="61943" x="11028363" y="4689475"/>
          <p14:tracePt t="61960" x="11020425" y="4689475"/>
          <p14:tracePt t="61968" x="11012488" y="4689475"/>
          <p14:tracePt t="61984" x="11004550" y="4689475"/>
          <p14:tracePt t="61991" x="10988675" y="4689475"/>
          <p14:tracePt t="62008" x="10971213" y="4689475"/>
          <p14:tracePt t="62016" x="10963275" y="4689475"/>
          <p14:tracePt t="62024" x="10955338" y="4689475"/>
          <p14:tracePt t="62031" x="10947400" y="4689475"/>
          <p14:tracePt t="62039" x="10931525" y="4689475"/>
          <p14:tracePt t="62047" x="10923588" y="4689475"/>
          <p14:tracePt t="62055" x="10907713" y="4689475"/>
          <p14:tracePt t="62072" x="10891838" y="4697413"/>
          <p14:tracePt t="62081" x="10883900" y="4705350"/>
          <p14:tracePt t="62087" x="10875963" y="4705350"/>
          <p14:tracePt t="62111" x="10868025" y="4705350"/>
          <p14:tracePt t="62119" x="10860088" y="4713288"/>
          <p14:tracePt t="62144" x="10852150" y="4721225"/>
          <p14:tracePt t="62151" x="10844213" y="4721225"/>
          <p14:tracePt t="62161" x="10836275" y="4729163"/>
          <p14:tracePt t="62167" x="10828338" y="4729163"/>
          <p14:tracePt t="62177" x="10812463" y="4737100"/>
          <p14:tracePt t="62184" x="10804525" y="4737100"/>
          <p14:tracePt t="62193" x="10788650" y="4737100"/>
          <p14:tracePt t="62199" x="10772775" y="4745038"/>
          <p14:tracePt t="62208" x="10748963" y="4752975"/>
          <p14:tracePt t="62215" x="10725150" y="4760913"/>
          <p14:tracePt t="62223" x="10709275" y="4768850"/>
          <p14:tracePt t="62232" x="10701338" y="4768850"/>
          <p14:tracePt t="62239" x="10685463" y="4776788"/>
          <p14:tracePt t="62247" x="10677525" y="4784725"/>
          <p14:tracePt t="62264" x="10669588" y="4784725"/>
          <p14:tracePt t="62448" x="10669588" y="4776788"/>
          <p14:tracePt t="62456" x="10669588" y="4768850"/>
          <p14:tracePt t="62463" x="10669588" y="4752975"/>
          <p14:tracePt t="62471" x="10661650" y="4737100"/>
          <p14:tracePt t="62480" x="10661650" y="4729163"/>
          <p14:tracePt t="62487" x="10653713" y="4713288"/>
          <p14:tracePt t="62496" x="10653713" y="4705350"/>
          <p14:tracePt t="62503" x="10645775" y="4689475"/>
          <p14:tracePt t="62511" x="10645775" y="4673600"/>
          <p14:tracePt t="62520" x="10637838" y="4657725"/>
          <p14:tracePt t="62528" x="10629900" y="4641850"/>
          <p14:tracePt t="62536" x="10620375" y="4633913"/>
          <p14:tracePt t="62545" x="10620375" y="4616450"/>
          <p14:tracePt t="62553" x="10612438" y="4600575"/>
          <p14:tracePt t="62560" x="10604500" y="4592638"/>
          <p14:tracePt t="62568" x="10596563" y="4584700"/>
          <p14:tracePt t="62577" x="10588625" y="4568825"/>
          <p14:tracePt t="62593" x="10580688" y="4560888"/>
          <p14:tracePt t="62600" x="10580688" y="4552950"/>
          <p14:tracePt t="62656" x="10580688" y="4545013"/>
          <p14:tracePt t="62856" x="10580688" y="4560888"/>
          <p14:tracePt t="62864" x="10588625" y="4568825"/>
          <p14:tracePt t="62872" x="10588625" y="4576763"/>
          <p14:tracePt t="62880" x="10588625" y="4592638"/>
          <p14:tracePt t="62888" x="10588625" y="4624388"/>
          <p14:tracePt t="62896" x="10596563" y="4641850"/>
          <p14:tracePt t="62904" x="10604500" y="4657725"/>
          <p14:tracePt t="62912" x="10604500" y="4673600"/>
          <p14:tracePt t="62920" x="10604500" y="4697413"/>
          <p14:tracePt t="62929" x="10604500" y="4729163"/>
          <p14:tracePt t="62936" x="10612438" y="4745038"/>
          <p14:tracePt t="62944" x="10612438" y="4776788"/>
          <p14:tracePt t="62951" x="10612438" y="4792663"/>
          <p14:tracePt t="62959" x="10612438" y="4816475"/>
          <p14:tracePt t="62968" x="10612438" y="4832350"/>
          <p14:tracePt t="62976" x="10612438" y="4848225"/>
          <p14:tracePt t="62984" x="10612438" y="4864100"/>
          <p14:tracePt t="62991" x="10612438" y="4872038"/>
          <p14:tracePt t="63000" x="10612438" y="4887913"/>
          <p14:tracePt t="63008" x="10612438" y="4895850"/>
          <p14:tracePt t="63087" x="10620375" y="4895850"/>
          <p14:tracePt t="63096" x="10629900" y="4895850"/>
          <p14:tracePt t="63103" x="10637838" y="4895850"/>
          <p14:tracePt t="63113" x="10645775" y="4887913"/>
          <p14:tracePt t="63121" x="10645775" y="4879975"/>
          <p14:tracePt t="63128" x="10653713" y="4864100"/>
          <p14:tracePt t="63135" x="10653713" y="4856163"/>
          <p14:tracePt t="63144" x="10653713" y="4832350"/>
          <p14:tracePt t="63151" x="10653713" y="4824413"/>
          <p14:tracePt t="63159" x="10653713" y="4800600"/>
          <p14:tracePt t="63168" x="10653713" y="4784725"/>
          <p14:tracePt t="63176" x="10653713" y="4760913"/>
          <p14:tracePt t="63183" x="10653713" y="4737100"/>
          <p14:tracePt t="63192" x="10645775" y="4713288"/>
          <p14:tracePt t="63200" x="10645775" y="4681538"/>
          <p14:tracePt t="63208" x="10637838" y="4657725"/>
          <p14:tracePt t="63215" x="10629900" y="4624388"/>
          <p14:tracePt t="63225" x="10620375" y="4584700"/>
          <p14:tracePt t="63231" x="10612438" y="4552950"/>
          <p14:tracePt t="63240" x="10612438" y="4537075"/>
          <p14:tracePt t="63247" x="10604500" y="4513263"/>
          <p14:tracePt t="63255" x="10604500" y="4497388"/>
          <p14:tracePt t="63264" x="10596563" y="4473575"/>
          <p14:tracePt t="63272" x="10596563" y="4465638"/>
          <p14:tracePt t="63280" x="10596563" y="4457700"/>
          <p14:tracePt t="63287" x="10596563" y="4449763"/>
          <p14:tracePt t="63296" x="10596563" y="4441825"/>
          <p14:tracePt t="63359" x="10596563" y="4465638"/>
          <p14:tracePt t="63368" x="10596563" y="4489450"/>
          <p14:tracePt t="63376" x="10596563" y="4513263"/>
          <p14:tracePt t="63383" x="10596563" y="4552950"/>
          <p14:tracePt t="63392" x="10596563" y="4584700"/>
          <p14:tracePt t="63401" x="10596563" y="4608513"/>
          <p14:tracePt t="63407" x="10596563" y="4633913"/>
          <p14:tracePt t="63415" x="10596563" y="4657725"/>
          <p14:tracePt t="63424" x="10604500" y="4665663"/>
          <p14:tracePt t="63431" x="10604500" y="4681538"/>
          <p14:tracePt t="63488" x="10620375" y="4681538"/>
          <p14:tracePt t="63496" x="10629900" y="4673600"/>
          <p14:tracePt t="63504" x="10637838" y="4657725"/>
          <p14:tracePt t="63513" x="10645775" y="4624388"/>
          <p14:tracePt t="63519" x="10653713" y="4600575"/>
          <p14:tracePt t="63528" x="10653713" y="4568825"/>
          <p14:tracePt t="63536" x="10653713" y="4552950"/>
          <p14:tracePt t="63543" x="10653713" y="4521200"/>
          <p14:tracePt t="63560" x="10653713" y="4505325"/>
          <p14:tracePt t="63569" x="10653713" y="4497388"/>
          <p14:tracePt t="63625" x="10653713" y="4513263"/>
          <p14:tracePt t="63632" x="10645775" y="4537075"/>
          <p14:tracePt t="63647" x="10645775" y="4568825"/>
          <p14:tracePt t="63656" x="10645775" y="4592638"/>
          <p14:tracePt t="63664" x="10645775" y="4608513"/>
          <p14:tracePt t="63672" x="10645775" y="4616450"/>
          <p14:tracePt t="63681" x="10645775" y="4633913"/>
          <p14:tracePt t="63737" x="10653713" y="4633913"/>
          <p14:tracePt t="63743" x="10669588" y="4608513"/>
          <p14:tracePt t="63751" x="10669588" y="4592638"/>
          <p14:tracePt t="63759" x="10669588" y="4576763"/>
          <p14:tracePt t="63768" x="10677525" y="4552950"/>
          <p14:tracePt t="63774" x="10677525" y="4529138"/>
          <p14:tracePt t="63783" x="10677525" y="4505325"/>
          <p14:tracePt t="63808" x="10669588" y="4497388"/>
          <p14:tracePt t="63872" x="10669588" y="4505325"/>
          <p14:tracePt t="63888" x="10661650" y="4521200"/>
          <p14:tracePt t="63903" x="10653713" y="4529138"/>
          <p14:tracePt t="63991" x="10653713" y="4521200"/>
          <p14:tracePt t="64137" x="10637838" y="4521200"/>
          <p14:tracePt t="64144" x="10612438" y="4521200"/>
          <p14:tracePt t="64151" x="10596563" y="4529138"/>
          <p14:tracePt t="64159" x="10572750" y="4537075"/>
          <p14:tracePt t="64167" x="10548938" y="4552950"/>
          <p14:tracePt t="64175" x="10517188" y="4560888"/>
          <p14:tracePt t="64184" x="10469563" y="4584700"/>
          <p14:tracePt t="64193" x="10437813" y="4592638"/>
          <p14:tracePt t="64201" x="10382250" y="4616450"/>
          <p14:tracePt t="64207" x="10318750" y="4641850"/>
          <p14:tracePt t="64215" x="10245725" y="4665663"/>
          <p14:tracePt t="64224" x="10158413" y="4697413"/>
          <p14:tracePt t="64231" x="10039350" y="4729163"/>
          <p14:tracePt t="64240" x="9902825" y="4768850"/>
          <p14:tracePt t="64248" x="9759950" y="4800600"/>
          <p14:tracePt t="64257" x="9575800" y="4840288"/>
          <p14:tracePt t="64265" x="9409113" y="4872038"/>
          <p14:tracePt t="64271" x="9250363" y="4895850"/>
          <p14:tracePt t="64281" x="9026525" y="4935538"/>
          <p14:tracePt t="64288" x="8818563" y="4967288"/>
          <p14:tracePt t="64297" x="8596313" y="4984750"/>
          <p14:tracePt t="64304" x="8380413" y="5016500"/>
          <p14:tracePt t="64312" x="8164513" y="5032375"/>
          <p14:tracePt t="64320" x="7918450" y="5048250"/>
          <p14:tracePt t="64328" x="7670800" y="5064125"/>
          <p14:tracePt t="64336" x="7415213" y="5080000"/>
          <p14:tracePt t="64344" x="7161213" y="5103813"/>
          <p14:tracePt t="64351" x="6913563" y="5135563"/>
          <p14:tracePt t="64360" x="6657975" y="5167313"/>
          <p14:tracePt t="64369" x="6378575" y="5214938"/>
          <p14:tracePt t="64377" x="6124575" y="5270500"/>
          <p14:tracePt t="64385" x="5845175" y="5327650"/>
          <p14:tracePt t="64393" x="5597525" y="5383213"/>
          <p14:tracePt t="64400" x="5349875" y="5446713"/>
          <p14:tracePt t="64408" x="5143500" y="5502275"/>
          <p14:tracePt t="64417" x="4927600" y="5557838"/>
          <p14:tracePt t="64424" x="4713288" y="5605463"/>
          <p14:tracePt t="64433" x="4521200" y="5653088"/>
          <p14:tracePt t="64440" x="4337050" y="5702300"/>
          <p14:tracePt t="64447" x="4178300" y="5757863"/>
          <p14:tracePt t="64455" x="4043363" y="5805488"/>
          <p14:tracePt t="64464" x="3914775" y="5861050"/>
          <p14:tracePt t="64473" x="3795713" y="5908675"/>
          <p14:tracePt t="64481" x="3635375" y="5972175"/>
          <p14:tracePt t="64488" x="3468688" y="6037263"/>
          <p14:tracePt t="64496" x="3292475" y="6100763"/>
          <p14:tracePt t="64503" x="3141663" y="6156325"/>
          <p14:tracePt t="64512" x="2982913" y="6211888"/>
          <p14:tracePt t="64520" x="2830513" y="6267450"/>
          <p14:tracePt t="64528" x="2687638" y="6315075"/>
          <p14:tracePt t="64536" x="2543175" y="6348413"/>
          <p14:tracePt t="64545" x="2384425" y="6388100"/>
          <p14:tracePt t="64552" x="2273300" y="6403975"/>
          <p14:tracePt t="64560" x="2160588" y="6427788"/>
          <p14:tracePt t="64568" x="2057400" y="6443663"/>
          <p14:tracePt t="64576" x="1978025" y="6451600"/>
          <p14:tracePt t="64583" x="1912938" y="6451600"/>
          <p14:tracePt t="64593" x="1849438" y="6451600"/>
          <p14:tracePt t="64601" x="1833563" y="6451600"/>
          <p14:tracePt t="64608" x="1817688" y="6451600"/>
          <p14:tracePt t="64697" x="1817688" y="6443663"/>
          <p14:tracePt t="64705" x="1825625" y="6380163"/>
          <p14:tracePt t="64713" x="1825625" y="6323013"/>
          <p14:tracePt t="64720" x="1833563" y="6259513"/>
          <p14:tracePt t="64728" x="1833563" y="6188075"/>
          <p14:tracePt t="64735" x="1833563" y="6124575"/>
          <p14:tracePt t="64743" x="1825625" y="6045200"/>
          <p14:tracePt t="64752" x="1809750" y="5972175"/>
          <p14:tracePt t="64761" x="1793875" y="5892800"/>
          <p14:tracePt t="64769" x="1778000" y="5821363"/>
          <p14:tracePt t="64776" x="1762125" y="5765800"/>
          <p14:tracePt t="64783" x="1754188" y="5718175"/>
          <p14:tracePt t="64791" x="1730375" y="5670550"/>
          <p14:tracePt t="64800" x="1714500" y="5629275"/>
          <p14:tracePt t="64808" x="1682750" y="5581650"/>
          <p14:tracePt t="64817" x="1666875" y="5549900"/>
          <p14:tracePt t="64824" x="1635125" y="5510213"/>
          <p14:tracePt t="64832" x="1595438" y="5486400"/>
          <p14:tracePt t="64839" x="1554163" y="5462588"/>
          <p14:tracePt t="64848" x="1506538" y="5438775"/>
          <p14:tracePt t="64856" x="1458913" y="5430838"/>
          <p14:tracePt t="64863" x="1411288" y="5430838"/>
          <p14:tracePt t="64872" x="1347788" y="5430838"/>
          <p14:tracePt t="64880" x="1292225" y="5430838"/>
          <p14:tracePt t="64889" x="1228725" y="5438775"/>
          <p14:tracePt t="64896" x="1163638" y="5454650"/>
          <p14:tracePt t="64903" x="1116013" y="5470525"/>
          <p14:tracePt t="64912" x="1068388" y="5486400"/>
          <p14:tracePt t="64919" x="1012825" y="5518150"/>
          <p14:tracePt t="64929" x="981075" y="5534025"/>
          <p14:tracePt t="64936" x="949325" y="5565775"/>
          <p14:tracePt t="64946" x="917575" y="5597525"/>
          <p14:tracePt t="64953" x="901700" y="5613400"/>
          <p14:tracePt t="64960" x="901700" y="5637213"/>
          <p14:tracePt t="64968" x="893763" y="5662613"/>
          <p14:tracePt t="64977" x="885825" y="5686425"/>
          <p14:tracePt t="64985" x="885825" y="5718175"/>
          <p14:tracePt t="64993" x="901700" y="5749925"/>
          <p14:tracePt t="65000" x="909638" y="5773738"/>
          <p14:tracePt t="65008" x="925513" y="5797550"/>
          <p14:tracePt t="65017" x="941388" y="5805488"/>
          <p14:tracePt t="65024" x="973138" y="5821363"/>
          <p14:tracePt t="65032" x="1012825" y="5829300"/>
          <p14:tracePt t="65041" x="1052513" y="5829300"/>
          <p14:tracePt t="65049" x="1092200" y="5829300"/>
          <p14:tracePt t="65057" x="1131888" y="5837238"/>
          <p14:tracePt t="65064" x="1179513" y="5837238"/>
          <p14:tracePt t="65073" x="1220788" y="5837238"/>
          <p14:tracePt t="65081" x="1276350" y="5837238"/>
          <p14:tracePt t="65088" x="1331913" y="5837238"/>
          <p14:tracePt t="65096" x="1371600" y="5829300"/>
          <p14:tracePt t="65104" x="1411288" y="5829300"/>
          <p14:tracePt t="65113" x="1450975" y="5829300"/>
          <p14:tracePt t="65121" x="1482725" y="5821363"/>
          <p14:tracePt t="65128" x="1530350" y="5813425"/>
          <p14:tracePt t="65136" x="1579563" y="5797550"/>
          <p14:tracePt t="65145" x="1627188" y="5781675"/>
          <p14:tracePt t="65151" x="1674813" y="5749925"/>
          <p14:tracePt t="65161" x="1706563" y="5734050"/>
          <p14:tracePt t="65169" x="1762125" y="5686425"/>
          <p14:tracePt t="65177" x="1801813" y="5645150"/>
          <p14:tracePt t="65185" x="1833563" y="5597525"/>
          <p14:tracePt t="65193" x="1865313" y="5534025"/>
          <p14:tracePt t="65200" x="1873250" y="5486400"/>
          <p14:tracePt t="65209" x="1881188" y="5446713"/>
          <p14:tracePt t="65216" x="1881188" y="5383213"/>
          <p14:tracePt t="65225" x="1857375" y="5335588"/>
          <p14:tracePt t="65233" x="1809750" y="5286375"/>
          <p14:tracePt t="65239" x="1770063" y="5254625"/>
          <p14:tracePt t="65247" x="1722438" y="5222875"/>
          <p14:tracePt t="65256" x="1706563" y="5222875"/>
          <p14:tracePt t="65264" x="1690688" y="5214938"/>
          <p14:tracePt t="65272" x="1674813" y="5207000"/>
          <p14:tracePt t="65281" x="1651000" y="5207000"/>
          <p14:tracePt t="65289" x="1627188" y="5207000"/>
          <p14:tracePt t="65296" x="1611313" y="5214938"/>
          <p14:tracePt t="65304" x="1571625" y="5230813"/>
          <p14:tracePt t="65312" x="1522413" y="5262563"/>
          <p14:tracePt t="65319" x="1466850" y="5319713"/>
          <p14:tracePt t="65327" x="1419225" y="5391150"/>
          <p14:tracePt t="65337" x="1355725" y="5494338"/>
          <p14:tracePt t="65346" x="1300163" y="5597525"/>
          <p14:tracePt t="65353" x="1284288" y="5678488"/>
          <p14:tracePt t="65360" x="1268413" y="5773738"/>
          <p14:tracePt t="65369" x="1268413" y="5821363"/>
          <p14:tracePt t="65377" x="1284288" y="5884863"/>
          <p14:tracePt t="65385" x="1316038" y="5924550"/>
          <p14:tracePt t="65392" x="1355725" y="5964238"/>
          <p14:tracePt t="65400" x="1403350" y="6005513"/>
          <p14:tracePt t="65407" x="1466850" y="6037263"/>
          <p14:tracePt t="65416" x="1514475" y="6076950"/>
          <p14:tracePt t="65423" x="1579563" y="6108700"/>
          <p14:tracePt t="65432" x="1643063" y="6148388"/>
          <p14:tracePt t="65440" x="1682750" y="6188075"/>
          <p14:tracePt t="65449" x="1746250" y="6227763"/>
          <p14:tracePt t="65457" x="1785938" y="6259513"/>
          <p14:tracePt t="65464" x="1817688" y="6291263"/>
          <p14:tracePt t="65472" x="1849438" y="6315075"/>
          <p14:tracePt t="65480" x="1873250" y="6338888"/>
          <p14:tracePt t="65487" x="1889125" y="6356350"/>
          <p14:tracePt t="65496" x="1897063" y="6364288"/>
          <p14:tracePt t="65505" x="1922463" y="6380163"/>
          <p14:tracePt t="65513" x="1922463" y="6388100"/>
          <p14:tracePt t="65529" x="1938338" y="6403975"/>
          <p14:tracePt t="65536" x="1946275" y="6403975"/>
          <p14:tracePt t="65617" x="1930400" y="6403975"/>
          <p14:tracePt t="65625" x="1912938" y="6403975"/>
          <p14:tracePt t="65632" x="1889125" y="6403975"/>
          <p14:tracePt t="65641" x="1873250" y="6403975"/>
          <p14:tracePt t="65648" x="1841500" y="6411913"/>
          <p14:tracePt t="65656" x="1825625" y="6411913"/>
          <p14:tracePt t="65663" x="1801813" y="6411913"/>
          <p14:tracePt t="65673" x="1778000" y="6411913"/>
          <p14:tracePt t="65681" x="1762125" y="6411913"/>
          <p14:tracePt t="65689" x="1754188" y="6411913"/>
          <p14:tracePt t="65696" x="1738313" y="6411913"/>
          <p14:tracePt t="65703" x="1722438" y="6419850"/>
          <p14:tracePt t="65711" x="1698625" y="6427788"/>
          <p14:tracePt t="65720" x="1682750" y="6443663"/>
          <p14:tracePt t="65729" x="1651000" y="6467475"/>
          <p14:tracePt t="65737" x="1619250" y="6483350"/>
          <p14:tracePt t="65746" x="1603375" y="6507163"/>
          <p14:tracePt t="65753" x="1579563" y="6538913"/>
          <p14:tracePt t="65759" x="1562100" y="6554788"/>
          <p14:tracePt t="65767" x="1546225" y="6586538"/>
          <p14:tracePt t="65776" x="1538288" y="6602413"/>
          <p14:tracePt t="65785" x="1522413" y="6618288"/>
          <p14:tracePt t="65793" x="1514475" y="6650038"/>
          <p14:tracePt t="65800" x="1506538" y="6665913"/>
          <p14:tracePt t="65809" x="1506538" y="6673850"/>
          <p14:tracePt t="65815" x="1498600" y="6691313"/>
          <p14:tracePt t="65823" x="1498600" y="6707188"/>
          <p14:tracePt t="65841" x="1498600" y="6715125"/>
          <p14:tracePt t="65849" x="1506538" y="6723063"/>
          <p14:tracePt t="65865" x="1522413" y="6723063"/>
          <p14:tracePt t="65888" x="1530350" y="6723063"/>
          <p14:tracePt t="65897" x="1546225" y="6723063"/>
          <p14:tracePt t="65913" x="1562100" y="6715125"/>
          <p14:tracePt t="65920" x="1562100" y="6707188"/>
          <p14:tracePt t="65929" x="1571625" y="6691313"/>
          <p14:tracePt t="65936" x="1579563" y="6657975"/>
          <p14:tracePt t="65946" x="1587500" y="6634163"/>
          <p14:tracePt t="65952" x="1595438" y="6602413"/>
          <p14:tracePt t="65960" x="1595438" y="6578600"/>
          <p14:tracePt t="65969" x="1611313" y="6546850"/>
          <p14:tracePt t="65977" x="1627188" y="6523038"/>
          <p14:tracePt t="65984" x="1635125" y="6499225"/>
          <p14:tracePt t="65993" x="1658938" y="6475413"/>
          <p14:tracePt t="66001" x="1674813" y="6467475"/>
          <p14:tracePt t="66009" x="1690688" y="6451600"/>
          <p14:tracePt t="66017" x="1714500" y="6443663"/>
          <p14:tracePt t="66025" x="1730375" y="6435725"/>
          <p14:tracePt t="66032" x="1762125" y="6435725"/>
          <p14:tracePt t="66040" x="1778000" y="6435725"/>
          <p14:tracePt t="66047" x="1801813" y="6435725"/>
          <p14:tracePt t="66055" x="1825625" y="6435725"/>
          <p14:tracePt t="66064" x="1857375" y="6443663"/>
          <p14:tracePt t="66073" x="1881188" y="6467475"/>
          <p14:tracePt t="66081" x="1912938" y="6483350"/>
          <p14:tracePt t="66088" x="1946275" y="6507163"/>
          <p14:tracePt t="66095" x="1978025" y="6530975"/>
          <p14:tracePt t="66104" x="2017713" y="6562725"/>
          <p14:tracePt t="66112" x="2041525" y="6578600"/>
          <p14:tracePt t="66119" x="2065338" y="6602413"/>
          <p14:tracePt t="66128" x="2097088" y="6626225"/>
          <p14:tracePt t="66137" x="2128838" y="6650038"/>
          <p14:tracePt t="66146" x="2144713" y="6665913"/>
          <p14:tracePt t="66153" x="2176463" y="6691313"/>
          <p14:tracePt t="66160" x="2192338" y="6715125"/>
          <p14:tracePt t="66168" x="2216150" y="6731000"/>
          <p14:tracePt t="66176" x="2232025" y="6746875"/>
          <p14:tracePt t="66184" x="2247900" y="6754813"/>
          <p14:tracePt t="66193" x="2265363" y="6770688"/>
          <p14:tracePt t="66201" x="2273300" y="6778625"/>
          <p14:tracePt t="66224" x="2273300" y="6786563"/>
          <p14:tracePt t="66657" x="2265363" y="6786563"/>
          <p14:tracePt t="66713" x="2255838" y="6786563"/>
          <p14:tracePt t="66769" x="2247900" y="6786563"/>
          <p14:tracePt t="66777" x="2232025" y="6762750"/>
          <p14:tracePt t="66784" x="2224088" y="6746875"/>
          <p14:tracePt t="66792" x="2208213" y="6715125"/>
          <p14:tracePt t="66800" x="2192338" y="6691313"/>
          <p14:tracePt t="66808" x="2176463" y="6665913"/>
          <p14:tracePt t="66816" x="2160588" y="6626225"/>
          <p14:tracePt t="66825" x="2136775" y="6586538"/>
          <p14:tracePt t="66832" x="2105025" y="6554788"/>
          <p14:tracePt t="66840" x="2073275" y="6515100"/>
          <p14:tracePt t="66848" x="2049463" y="6483350"/>
          <p14:tracePt t="66856" x="2025650" y="6459538"/>
          <p14:tracePt t="66865" x="1993900" y="6427788"/>
          <p14:tracePt t="66872" x="1946275" y="6396038"/>
          <p14:tracePt t="66892" x="1889125" y="6330950"/>
          <p14:tracePt t="66896" x="1865313" y="6315075"/>
          <p14:tracePt t="66903" x="1833563" y="6283325"/>
          <p14:tracePt t="66911" x="1801813" y="6259513"/>
          <p14:tracePt t="66921" x="1770063" y="6235700"/>
          <p14:tracePt t="66929" x="1746250" y="6211888"/>
          <p14:tracePt t="66936" x="1722438" y="6196013"/>
          <p14:tracePt t="66945" x="1698625" y="6172200"/>
          <p14:tracePt t="66952" x="1682750" y="6164263"/>
          <p14:tracePt t="66960" x="1658938" y="6148388"/>
          <p14:tracePt t="66967" x="1643063" y="6140450"/>
          <p14:tracePt t="66976" x="1635125" y="6132513"/>
          <p14:tracePt t="66984" x="1619250" y="6124575"/>
          <p14:tracePt t="66994" x="1611313" y="6116638"/>
          <p14:tracePt t="67010" x="1603375" y="6108700"/>
          <p14:tracePt t="67018" x="1595438" y="6108700"/>
          <p14:tracePt t="67136" x="1611313" y="6116638"/>
          <p14:tracePt t="67144" x="1627188" y="6124575"/>
          <p14:tracePt t="67152" x="1643063" y="6132513"/>
          <p14:tracePt t="67161" x="1674813" y="6148388"/>
          <p14:tracePt t="67168" x="1690688" y="6156325"/>
          <p14:tracePt t="67177" x="1714500" y="6164263"/>
          <p14:tracePt t="67184" x="1738313" y="6164263"/>
          <p14:tracePt t="67191" x="1770063" y="6180138"/>
          <p14:tracePt t="67199" x="1793875" y="6180138"/>
          <p14:tracePt t="67208" x="1817688" y="6180138"/>
          <p14:tracePt t="67217" x="1841500" y="6180138"/>
          <p14:tracePt t="67225" x="1873250" y="6180138"/>
          <p14:tracePt t="67232" x="1905000" y="6180138"/>
          <p14:tracePt t="67240" x="1938338" y="6172200"/>
          <p14:tracePt t="67247" x="1978025" y="6164263"/>
          <p14:tracePt t="67255" x="2001838" y="6148388"/>
          <p14:tracePt t="67265" x="2049463" y="6132513"/>
          <p14:tracePt t="67272" x="2073275" y="6108700"/>
          <p14:tracePt t="67281" x="2105025" y="6092825"/>
          <p14:tracePt t="67290" x="2128838" y="6076950"/>
          <p14:tracePt t="67297" x="2152650" y="6061075"/>
          <p14:tracePt t="67305" x="2168525" y="6053138"/>
          <p14:tracePt t="67312" x="2176463" y="6037263"/>
          <p14:tracePt t="67320" x="2176463" y="6029325"/>
          <p14:tracePt t="67328" x="2184400" y="6021388"/>
          <p14:tracePt t="67344" x="2192338" y="6013450"/>
          <p14:tracePt t="67361" x="2192338" y="6005513"/>
          <p14:tracePt t="67393" x="2192338" y="5995988"/>
          <p14:tracePt t="67409" x="2184400" y="5995988"/>
          <p14:tracePt t="67432" x="2176463" y="5995988"/>
          <p14:tracePt t="67440" x="2168525" y="5995988"/>
          <p14:tracePt t="67464" x="2160588" y="5995988"/>
          <p14:tracePt t="67480" x="2152650" y="5995988"/>
          <p14:tracePt t="67544" x="2144713" y="5995988"/>
          <p14:tracePt t="68474" x="2120900" y="5995988"/>
          <p14:tracePt t="68480" x="2089150" y="6005513"/>
          <p14:tracePt t="68489" x="2057400" y="6005513"/>
          <p14:tracePt t="68496" x="2025650" y="6005513"/>
          <p14:tracePt t="68505" x="1993900" y="6005513"/>
          <p14:tracePt t="68512" x="1946275" y="5995988"/>
          <p14:tracePt t="68520" x="1865313" y="5988050"/>
          <p14:tracePt t="68529" x="1770063" y="5980113"/>
          <p14:tracePt t="68537" x="1690688" y="5972175"/>
          <p14:tracePt t="68545" x="1587500" y="5964238"/>
          <p14:tracePt t="68552" x="1482725" y="5956300"/>
          <p14:tracePt t="68562" x="1371600" y="5940425"/>
          <p14:tracePt t="68567" x="1252538" y="5924550"/>
          <p14:tracePt t="68577" x="1147763" y="5908675"/>
          <p14:tracePt t="68584" x="1028700" y="5892800"/>
          <p14:tracePt t="68592" x="941388" y="5876925"/>
          <p14:tracePt t="68600" x="860425" y="5861050"/>
          <p14:tracePt t="68610" x="781050" y="5853113"/>
          <p14:tracePt t="68617" x="717550" y="5837238"/>
          <p14:tracePt t="68624" x="654050" y="5829300"/>
          <p14:tracePt t="68633" x="606425" y="5821363"/>
          <p14:tracePt t="68640" x="566738" y="5813425"/>
          <p14:tracePt t="68649" x="527050" y="5805488"/>
          <p14:tracePt t="68656" x="493713" y="5797550"/>
          <p14:tracePt t="68665" x="469900" y="5797550"/>
          <p14:tracePt t="68673" x="454025" y="5789613"/>
          <p14:tracePt t="68679" x="438150" y="5789613"/>
          <p14:tracePt t="68818" x="430213" y="5781675"/>
          <p14:tracePt t="68856" x="430213" y="5765800"/>
          <p14:tracePt t="68864" x="430213" y="5749925"/>
          <p14:tracePt t="68873" x="430213" y="5726113"/>
          <p14:tracePt t="68892" x="430213" y="5694363"/>
          <p14:tracePt t="68898" x="438150" y="5670550"/>
          <p14:tracePt t="68906" x="446088" y="5645150"/>
          <p14:tracePt t="68913" x="461963" y="5613400"/>
          <p14:tracePt t="68920" x="469900" y="5597525"/>
          <p14:tracePt t="68929" x="477838" y="5565775"/>
          <p14:tracePt t="68936" x="493713" y="5534025"/>
          <p14:tracePt t="68944" x="509588" y="5502275"/>
          <p14:tracePt t="68952" x="517525" y="5470525"/>
          <p14:tracePt t="68961" x="527050" y="5454650"/>
          <p14:tracePt t="68968" x="534988" y="5438775"/>
          <p14:tracePt t="68977" x="534988" y="5422900"/>
          <p14:tracePt t="68984" x="542925" y="5407025"/>
          <p14:tracePt t="68994" x="542925" y="5391150"/>
          <p14:tracePt t="69184" x="542925" y="5407025"/>
          <p14:tracePt t="69193" x="542925" y="5438775"/>
          <p14:tracePt t="69200" x="542925" y="5454650"/>
          <p14:tracePt t="69209" x="534988" y="5502275"/>
          <p14:tracePt t="69218" x="517525" y="5534025"/>
          <p14:tracePt t="69226" x="517525" y="5573713"/>
          <p14:tracePt t="69233" x="501650" y="5621338"/>
          <p14:tracePt t="69242" x="501650" y="5653088"/>
          <p14:tracePt t="69250" x="493713" y="5678488"/>
          <p14:tracePt t="69257" x="485775" y="5710238"/>
          <p14:tracePt t="69265" x="485775" y="5741988"/>
          <p14:tracePt t="69273" x="477838" y="5765800"/>
          <p14:tracePt t="69281" x="477838" y="5789613"/>
          <p14:tracePt t="69289" x="469900" y="5821363"/>
          <p14:tracePt t="69296" x="469900" y="5845175"/>
          <p14:tracePt t="69304" x="461963" y="5868988"/>
          <p14:tracePt t="69313" x="454025" y="5892800"/>
          <p14:tracePt t="69321" x="454025" y="5908675"/>
          <p14:tracePt t="69328" x="454025" y="5924550"/>
          <p14:tracePt t="69336" x="454025" y="5940425"/>
          <p14:tracePt t="69345" x="446088" y="5948363"/>
          <p14:tracePt t="69352" x="446088" y="5956300"/>
          <p14:tracePt t="69360" x="446088" y="5972175"/>
          <p14:tracePt t="69441" x="438150" y="5964238"/>
          <p14:tracePt t="69449" x="438150" y="5956300"/>
          <p14:tracePt t="69456" x="438150" y="5932488"/>
          <p14:tracePt t="69465" x="406400" y="5892800"/>
          <p14:tracePt t="69472" x="390525" y="5861050"/>
          <p14:tracePt t="69480" x="366713" y="5821363"/>
          <p14:tracePt t="69487" x="350838" y="5781675"/>
          <p14:tracePt t="69497" x="334963" y="5741988"/>
          <p14:tracePt t="69505" x="327025" y="5710238"/>
          <p14:tracePt t="69512" x="319088" y="5678488"/>
          <p14:tracePt t="69521" x="319088" y="5653088"/>
          <p14:tracePt t="69529" x="319088" y="5629275"/>
          <p14:tracePt t="69536" x="319088" y="5605463"/>
          <p14:tracePt t="69544" x="319088" y="5581650"/>
          <p14:tracePt t="69553" x="319088" y="5549900"/>
          <p14:tracePt t="69561" x="319088" y="5534025"/>
          <p14:tracePt t="69568" x="327025" y="5502275"/>
          <p14:tracePt t="69577" x="334963" y="5486400"/>
          <p14:tracePt t="69584" x="342900" y="5462588"/>
          <p14:tracePt t="69593" x="350838" y="5446713"/>
          <p14:tracePt t="69601" x="358775" y="5430838"/>
          <p14:tracePt t="69609" x="366713" y="5414963"/>
          <p14:tracePt t="69616" x="366713" y="5407025"/>
          <p14:tracePt t="69625" x="374650" y="5399088"/>
          <p14:tracePt t="69649" x="374650" y="5391150"/>
          <p14:tracePt t="69664" x="382588" y="5383213"/>
          <p14:tracePt t="69808" x="382588" y="5407025"/>
          <p14:tracePt t="69817" x="382588" y="5422900"/>
          <p14:tracePt t="69825" x="382588" y="5446713"/>
          <p14:tracePt t="69833" x="382588" y="5478463"/>
          <p14:tracePt t="69840" x="382588" y="5494338"/>
          <p14:tracePt t="69848" x="382588" y="5526088"/>
          <p14:tracePt t="69857" x="382588" y="5557838"/>
          <p14:tracePt t="69865" x="374650" y="5589588"/>
          <p14:tracePt t="69872" x="366713" y="5605463"/>
          <p14:tracePt t="69891" x="366713" y="5662613"/>
          <p14:tracePt t="69897" x="366713" y="5694363"/>
          <p14:tracePt t="69904" x="366713" y="5718175"/>
          <p14:tracePt t="69912" x="366713" y="5741988"/>
          <p14:tracePt t="69921" x="366713" y="5781675"/>
          <p14:tracePt t="69929" x="366713" y="5805488"/>
          <p14:tracePt t="69937" x="366713" y="5837238"/>
          <p14:tracePt t="69944" x="366713" y="5868988"/>
          <p14:tracePt t="69953" x="366713" y="5892800"/>
          <p14:tracePt t="69961" x="366713" y="5924550"/>
          <p14:tracePt t="69969" x="366713" y="5948363"/>
          <p14:tracePt t="69978" x="374650" y="5972175"/>
          <p14:tracePt t="69986" x="374650" y="5988050"/>
          <p14:tracePt t="69994" x="382588" y="6005513"/>
          <p14:tracePt t="70009" x="382588" y="6021388"/>
          <p14:tracePt t="70017" x="382588" y="6029325"/>
          <p14:tracePt t="70025" x="382588" y="6037263"/>
          <p14:tracePt t="70033" x="390525" y="6053138"/>
          <p14:tracePt t="70185" x="374650" y="6029325"/>
          <p14:tracePt t="70193" x="366713" y="6013450"/>
          <p14:tracePt t="70200" x="350838" y="5988050"/>
          <p14:tracePt t="70208" x="334963" y="5940425"/>
          <p14:tracePt t="70216" x="327025" y="5908675"/>
          <p14:tracePt t="70225" x="327025" y="5876925"/>
          <p14:tracePt t="70232" x="319088" y="5837238"/>
          <p14:tracePt t="70240" x="319088" y="5797550"/>
          <p14:tracePt t="70249" x="319088" y="5749925"/>
          <p14:tracePt t="70257" x="319088" y="5718175"/>
          <p14:tracePt t="70263" x="319088" y="5670550"/>
          <p14:tracePt t="70273" x="319088" y="5629275"/>
          <p14:tracePt t="70280" x="319088" y="5597525"/>
          <p14:tracePt t="70289" x="319088" y="5565775"/>
          <p14:tracePt t="70297" x="319088" y="5526088"/>
          <p14:tracePt t="70306" x="319088" y="5478463"/>
          <p14:tracePt t="70314" x="327025" y="5454650"/>
          <p14:tracePt t="70322" x="327025" y="5430838"/>
          <p14:tracePt t="70329" x="327025" y="5414963"/>
          <p14:tracePt t="70337" x="342900" y="5383213"/>
          <p14:tracePt t="70344" x="342900" y="5367338"/>
          <p14:tracePt t="70361" x="342900" y="5343525"/>
          <p14:tracePt t="70377" x="350838" y="5335588"/>
          <p14:tracePt t="70393" x="350838" y="5327650"/>
          <p14:tracePt t="70584" x="350838" y="5343525"/>
          <p14:tracePt t="70593" x="342900" y="5359400"/>
          <p14:tracePt t="70600" x="334963" y="5383213"/>
          <p14:tracePt t="70609" x="327025" y="5399088"/>
          <p14:tracePt t="70617" x="319088" y="5414963"/>
          <p14:tracePt t="70624" x="311150" y="5438775"/>
          <p14:tracePt t="70633" x="295275" y="5478463"/>
          <p14:tracePt t="70640" x="279400" y="5502275"/>
          <p14:tracePt t="70648" x="271463" y="5526088"/>
          <p14:tracePt t="70657" x="263525" y="5549900"/>
          <p14:tracePt t="70665" x="247650" y="5581650"/>
          <p14:tracePt t="70673" x="239713" y="5613400"/>
          <p14:tracePt t="70681" x="231775" y="5653088"/>
          <p14:tracePt t="70690" x="223838" y="5686425"/>
          <p14:tracePt t="70696" x="215900" y="5718175"/>
          <p14:tracePt t="70705" x="215900" y="5741988"/>
          <p14:tracePt t="70713" x="207963" y="5765800"/>
          <p14:tracePt t="70720" x="207963" y="5789613"/>
          <p14:tracePt t="70729" x="207963" y="5813425"/>
          <p14:tracePt t="70737" x="207963" y="5829300"/>
          <p14:tracePt t="70746" x="207963" y="5845175"/>
          <p14:tracePt t="70752" x="207963" y="5853113"/>
          <p14:tracePt t="70760" x="207963" y="5868988"/>
          <p14:tracePt t="70769" x="215900" y="5884863"/>
          <p14:tracePt t="70777" x="215900" y="5900738"/>
          <p14:tracePt t="70784" x="223838" y="5932488"/>
          <p14:tracePt t="70793" x="231775" y="5948363"/>
          <p14:tracePt t="70801" x="239713" y="5964238"/>
          <p14:tracePt t="70809" x="239713" y="5980113"/>
          <p14:tracePt t="70817" x="247650" y="5995988"/>
          <p14:tracePt t="70824" x="255588" y="6013450"/>
          <p14:tracePt t="70832" x="255588" y="6021388"/>
          <p14:tracePt t="70841" x="263525" y="6037263"/>
          <p14:tracePt t="70849" x="263525" y="6045200"/>
          <p14:tracePt t="70857" x="263525" y="6053138"/>
          <p14:tracePt t="71056" x="271463" y="6037263"/>
          <p14:tracePt t="71064" x="271463" y="6029325"/>
          <p14:tracePt t="71073" x="271463" y="6005513"/>
          <p14:tracePt t="71080" x="279400" y="5988050"/>
          <p14:tracePt t="71090" x="279400" y="5964238"/>
          <p14:tracePt t="71097" x="287338" y="5948363"/>
          <p14:tracePt t="71105" x="287338" y="5924550"/>
          <p14:tracePt t="71112" x="295275" y="5900738"/>
          <p14:tracePt t="71120" x="295275" y="5884863"/>
          <p14:tracePt t="71130" x="295275" y="5868988"/>
          <p14:tracePt t="71136" x="303213" y="5853113"/>
          <p14:tracePt t="71145" x="311150" y="5845175"/>
          <p14:tracePt t="71152" x="311150" y="5837238"/>
          <p14:tracePt t="71465" x="319088" y="5845175"/>
          <p14:tracePt t="71473" x="327025" y="5853113"/>
          <p14:tracePt t="71482" x="327025" y="5868988"/>
          <p14:tracePt t="71490" x="334963" y="5884863"/>
          <p14:tracePt t="71496" x="342900" y="5900738"/>
          <p14:tracePt t="71505" x="350838" y="5916613"/>
          <p14:tracePt t="71512" x="358775" y="5932488"/>
          <p14:tracePt t="71520" x="366713" y="5948363"/>
          <p14:tracePt t="71528" x="374650" y="5964238"/>
          <p14:tracePt t="71536" x="390525" y="5980113"/>
          <p14:tracePt t="71545" x="390525" y="5995988"/>
          <p14:tracePt t="71552" x="398463" y="6005513"/>
          <p14:tracePt t="71560" x="406400" y="6021388"/>
          <p14:tracePt t="71569" x="414338" y="6037263"/>
          <p14:tracePt t="71577" x="414338" y="6053138"/>
          <p14:tracePt t="71584" x="422275" y="6069013"/>
          <p14:tracePt t="71593" x="430213" y="6084888"/>
          <p14:tracePt t="71602" x="430213" y="6100763"/>
          <p14:tracePt t="71610" x="438150" y="6116638"/>
          <p14:tracePt t="71616" x="446088" y="6132513"/>
          <p14:tracePt t="71626" x="461963" y="6156325"/>
          <p14:tracePt t="71632" x="469900" y="6180138"/>
          <p14:tracePt t="71641" x="477838" y="6188075"/>
          <p14:tracePt t="71648" x="485775" y="6203950"/>
          <p14:tracePt t="71657" x="501650" y="6219825"/>
          <p14:tracePt t="71666" x="509588" y="6235700"/>
          <p14:tracePt t="71841" x="517525" y="6235700"/>
          <p14:tracePt t="71857" x="527050" y="6235700"/>
          <p14:tracePt t="72346" x="534988" y="6235700"/>
          <p14:tracePt t="72354" x="542925" y="6235700"/>
          <p14:tracePt t="72384" x="550863" y="6235700"/>
          <p14:tracePt t="72417" x="574675" y="6251575"/>
          <p14:tracePt t="72424" x="582613" y="6267450"/>
          <p14:tracePt t="72433" x="598488" y="6283325"/>
          <p14:tracePt t="72440" x="614363" y="6299200"/>
          <p14:tracePt t="72449" x="630238" y="6315075"/>
          <p14:tracePt t="72458" x="646113" y="6330950"/>
          <p14:tracePt t="72465" x="654050" y="6348413"/>
          <p14:tracePt t="72473" x="661988" y="6356350"/>
          <p14:tracePt t="72480" x="677863" y="6372225"/>
          <p14:tracePt t="72562" x="677863" y="6356350"/>
          <p14:tracePt t="72569" x="677863" y="6323013"/>
          <p14:tracePt t="72577" x="677863" y="6307138"/>
          <p14:tracePt t="72585" x="677863" y="6283325"/>
          <p14:tracePt t="72593" x="677863" y="6267450"/>
          <p14:tracePt t="72601" x="677863" y="6235700"/>
          <p14:tracePt t="72609" x="677863" y="6219825"/>
          <p14:tracePt t="72616" x="677863" y="6203950"/>
          <p14:tracePt t="72625" x="677863" y="6196013"/>
          <p14:tracePt t="72634" x="677863" y="6188075"/>
          <p14:tracePt t="72640" x="677863" y="6180138"/>
          <p14:tracePt t="72682" x="677863" y="6172200"/>
          <p14:tracePt t="72873" x="677863" y="6164263"/>
          <p14:tracePt t="72880" x="685800" y="6148388"/>
          <p14:tracePt t="72906" x="693738" y="6140450"/>
          <p14:tracePt t="72913" x="693738" y="6132513"/>
          <p14:tracePt t="72921" x="701675" y="6124575"/>
          <p14:tracePt t="73154" x="701675" y="6116638"/>
          <p14:tracePt t="73160" x="701675" y="6092825"/>
          <p14:tracePt t="73184" x="701675" y="6076950"/>
          <p14:tracePt t="73218" x="701675" y="6069013"/>
          <p14:tracePt t="73417" x="717550" y="6069013"/>
          <p14:tracePt t="73426" x="717550" y="6084888"/>
          <p14:tracePt t="73434" x="725488" y="6108700"/>
          <p14:tracePt t="73441" x="725488" y="6124575"/>
          <p14:tracePt t="73449" x="733425" y="6156325"/>
          <p14:tracePt t="73457" x="733425" y="6172200"/>
          <p14:tracePt t="73465" x="741363" y="6188075"/>
          <p14:tracePt t="73474" x="741363" y="6211888"/>
          <p14:tracePt t="73481" x="741363" y="6235700"/>
          <p14:tracePt t="73490" x="741363" y="6251575"/>
          <p14:tracePt t="73498" x="741363" y="6275388"/>
          <p14:tracePt t="73505" x="733425" y="6299200"/>
          <p14:tracePt t="73513" x="725488" y="6315075"/>
          <p14:tracePt t="73520" x="725488" y="6348413"/>
          <p14:tracePt t="73529" x="725488" y="6364288"/>
          <p14:tracePt t="73538" x="717550" y="6380163"/>
          <p14:tracePt t="73546" x="709613" y="6396038"/>
          <p14:tracePt t="73554" x="709613" y="6419850"/>
          <p14:tracePt t="73560" x="709613" y="6427788"/>
          <p14:tracePt t="73569" x="709613" y="6443663"/>
          <p14:tracePt t="73576" x="709613" y="6459538"/>
          <p14:tracePt t="73585" x="709613" y="6467475"/>
          <p14:tracePt t="73594" x="701675" y="6475413"/>
          <p14:tracePt t="73610" x="701675" y="6483350"/>
          <p14:tracePt t="73626" x="701675" y="6491288"/>
          <p14:tracePt t="73920" x="693738" y="6483350"/>
          <p14:tracePt t="73930" x="677863" y="6467475"/>
          <p14:tracePt t="73938" x="669925" y="6459538"/>
          <p14:tracePt t="73946" x="654050" y="6427788"/>
          <p14:tracePt t="73954" x="646113" y="6419850"/>
          <p14:tracePt t="73960" x="646113" y="6403975"/>
          <p14:tracePt t="73968" x="646113" y="6380163"/>
          <p14:tracePt t="73976" x="646113" y="6356350"/>
          <p14:tracePt t="73985" x="646113" y="6338888"/>
          <p14:tracePt t="73993" x="646113" y="6323013"/>
          <p14:tracePt t="74002" x="646113" y="6291263"/>
          <p14:tracePt t="74009" x="646113" y="6275388"/>
          <p14:tracePt t="74018" x="654050" y="6259513"/>
          <p14:tracePt t="74026" x="654050" y="6235700"/>
          <p14:tracePt t="74034" x="654050" y="6219825"/>
          <p14:tracePt t="74041" x="661988" y="6203950"/>
          <p14:tracePt t="74050" x="661988" y="6180138"/>
          <p14:tracePt t="74058" x="661988" y="6164263"/>
          <p14:tracePt t="74066" x="661988" y="6156325"/>
          <p14:tracePt t="74075" x="661988" y="6148388"/>
          <p14:tracePt t="74082" x="661988" y="6132513"/>
          <p14:tracePt t="74098" x="661988" y="6124575"/>
          <p14:tracePt t="74361" x="669925" y="6124575"/>
          <p14:tracePt t="74377" x="677863" y="6124575"/>
          <p14:tracePt t="74385" x="685800" y="6124575"/>
          <p14:tracePt t="74401" x="693738" y="6132513"/>
          <p14:tracePt t="74410" x="701675" y="6132513"/>
          <p14:tracePt t="74459" x="709613" y="6132513"/>
          <p14:tracePt t="74480" x="717550" y="6140450"/>
          <p14:tracePt t="74489" x="725488" y="6140450"/>
          <p14:tracePt t="74496" x="733425" y="6148388"/>
          <p14:tracePt t="74506" x="733425" y="6156325"/>
          <p14:tracePt t="74513" x="741363" y="6164263"/>
          <p14:tracePt t="74522" x="749300" y="6180138"/>
          <p14:tracePt t="74530" x="749300" y="6196013"/>
          <p14:tracePt t="74538" x="749300" y="6203950"/>
          <p14:tracePt t="74544" x="749300" y="6219825"/>
          <p14:tracePt t="74552" x="749300" y="6235700"/>
          <p14:tracePt t="74562" x="749300" y="6251575"/>
          <p14:tracePt t="74569" x="749300" y="6267450"/>
          <p14:tracePt t="74578" x="749300" y="6283325"/>
          <p14:tracePt t="74586" x="749300" y="6299200"/>
          <p14:tracePt t="74592" x="749300" y="6315075"/>
          <p14:tracePt t="74600" x="749300" y="6323013"/>
          <p14:tracePt t="74609" x="749300" y="6338888"/>
          <p14:tracePt t="74618" x="749300" y="6348413"/>
          <p14:tracePt t="74625" x="749300" y="6356350"/>
          <p14:tracePt t="74633" x="749300" y="6364288"/>
          <p14:tracePt t="74642" x="741363" y="6372225"/>
          <p14:tracePt t="74650" x="741363" y="6388100"/>
          <p14:tracePt t="74658" x="741363" y="6396038"/>
          <p14:tracePt t="74666" x="733425" y="6403975"/>
          <p14:tracePt t="74682" x="733425" y="6411913"/>
          <p14:tracePt t="74690" x="725488" y="6419850"/>
          <p14:tracePt t="74697" x="725488" y="6427788"/>
          <p14:tracePt t="74705" x="725488" y="6435725"/>
          <p14:tracePt t="74721" x="725488" y="6443663"/>
          <p14:tracePt t="74730" x="725488" y="6451600"/>
          <p14:tracePt t="74738" x="717550" y="6451600"/>
          <p14:tracePt t="74786" x="717550" y="6459538"/>
          <p14:tracePt t="74810" x="717550" y="6475413"/>
          <p14:tracePt t="74834" x="709613" y="6475413"/>
          <p14:tracePt t="74842" x="709613" y="6491288"/>
          <p14:tracePt t="75698" x="701675" y="6491288"/>
          <p14:tracePt t="75706" x="661988" y="6507163"/>
          <p14:tracePt t="75713" x="638175" y="6507163"/>
          <p14:tracePt t="75723" x="630238" y="6507163"/>
          <p14:tracePt t="75731" x="622300" y="6507163"/>
          <p14:tracePt t="75737" x="606425" y="6507163"/>
          <p14:tracePt t="75746" x="582613" y="6515100"/>
          <p14:tracePt t="75754" x="566738" y="6515100"/>
          <p14:tracePt t="75762" x="550863" y="6523038"/>
          <p14:tracePt t="75770" x="542925" y="6523038"/>
          <p14:tracePt t="75785" x="534988" y="6530975"/>
          <p14:tracePt t="75793" x="527050" y="6530975"/>
          <p14:tracePt t="76121" x="534988" y="6530975"/>
          <p14:tracePt t="76154" x="542925" y="6530975"/>
          <p14:tracePt t="76209" x="550863" y="6530975"/>
          <p14:tracePt t="76370" x="558800" y="6530975"/>
          <p14:tracePt t="76377" x="566738" y="6530975"/>
          <p14:tracePt t="76394" x="574675" y="6530975"/>
          <p14:tracePt t="76402" x="582613" y="6530975"/>
          <p14:tracePt t="76418" x="598488" y="6530975"/>
          <p14:tracePt t="76434" x="614363" y="6523038"/>
          <p14:tracePt t="76442" x="622300" y="6523038"/>
          <p14:tracePt t="76449" x="630238" y="6523038"/>
          <p14:tracePt t="76466" x="638175" y="6523038"/>
          <p14:tracePt t="76474" x="646113" y="6530975"/>
          <p14:tracePt t="76480" x="654050" y="6530975"/>
          <p14:tracePt t="76489" x="661988" y="6530975"/>
          <p14:tracePt t="76498" x="677863" y="6530975"/>
          <p14:tracePt t="76506" x="693738" y="6530975"/>
          <p14:tracePt t="76513" x="717550" y="6530975"/>
          <p14:tracePt t="76522" x="733425" y="6530975"/>
          <p14:tracePt t="76529" x="757238" y="6523038"/>
          <p14:tracePt t="76538" x="788988" y="6507163"/>
          <p14:tracePt t="76545" x="820738" y="6483350"/>
          <p14:tracePt t="76554" x="868363" y="6451600"/>
          <p14:tracePt t="76562" x="909638" y="6411913"/>
          <p14:tracePt t="76570" x="965200" y="6380163"/>
          <p14:tracePt t="76578" x="1020763" y="6338888"/>
          <p14:tracePt t="76586" x="1076325" y="6299200"/>
          <p14:tracePt t="76593" x="1139825" y="6251575"/>
          <p14:tracePt t="76600" x="1220788" y="6196013"/>
          <p14:tracePt t="76610" x="1300163" y="6132513"/>
          <p14:tracePt t="76618" x="1403350" y="6053138"/>
          <p14:tracePt t="76625" x="1482725" y="5988050"/>
          <p14:tracePt t="76633" x="1562100" y="5916613"/>
          <p14:tracePt t="76642" x="1706563" y="5797550"/>
          <p14:tracePt t="76650" x="1865313" y="5653088"/>
          <p14:tracePt t="76659" x="2009775" y="5526088"/>
          <p14:tracePt t="76666" x="2136775" y="5399088"/>
          <p14:tracePt t="76674" x="2232025" y="5286375"/>
          <p14:tracePt t="76681" x="2320925" y="5143500"/>
          <p14:tracePt t="76691" x="2400300" y="5016500"/>
          <p14:tracePt t="76697" x="2463800" y="4872038"/>
          <p14:tracePt t="76706" x="2519363" y="4745038"/>
          <p14:tracePt t="76713" x="2559050" y="4608513"/>
          <p14:tracePt t="76720" x="2590800" y="4497388"/>
          <p14:tracePt t="76730" x="2624138" y="4362450"/>
          <p14:tracePt t="76738" x="2632075" y="4210050"/>
          <p14:tracePt t="76746" x="2640013" y="4083050"/>
          <p14:tracePt t="76753" x="2640013" y="3956050"/>
          <p14:tracePt t="76762" x="2640013" y="3835400"/>
          <p14:tracePt t="76770" x="2640013" y="3708400"/>
          <p14:tracePt t="76777" x="2640013" y="3595688"/>
          <p14:tracePt t="76786" x="2640013" y="3484563"/>
          <p14:tracePt t="76793" x="2640013" y="3389313"/>
          <p14:tracePt t="76802" x="2647950" y="3317875"/>
          <p14:tracePt t="76810" x="2647950" y="3252788"/>
          <p14:tracePt t="76818" x="2647950" y="3189288"/>
          <p14:tracePt t="76826" x="2647950" y="3141663"/>
          <p14:tracePt t="76833" x="2647950" y="3094038"/>
          <p14:tracePt t="76841" x="2655888" y="3054350"/>
          <p14:tracePt t="76849" x="2655888" y="3006725"/>
          <p14:tracePt t="76858" x="2655888" y="2974975"/>
          <p14:tracePt t="76866" x="2655888" y="2943225"/>
          <p14:tracePt t="76888" x="2655888" y="2886075"/>
          <p14:tracePt t="76889" x="2655888" y="2862263"/>
          <p14:tracePt t="76897" x="2655888" y="2846388"/>
          <p14:tracePt t="76906" x="2655888" y="2838450"/>
          <p14:tracePt t="76914" x="2655888" y="2822575"/>
          <p14:tracePt t="76922" x="2647950" y="2814638"/>
          <p14:tracePt t="76929" x="2647950" y="2798763"/>
          <p14:tracePt t="76938" x="2647950" y="2790825"/>
          <p14:tracePt t="76945" x="2647950" y="2774950"/>
          <p14:tracePt t="76954" x="2647950" y="2767013"/>
          <p14:tracePt t="76961" x="2647950" y="2759075"/>
          <p14:tracePt t="76978" x="2647950" y="2751138"/>
          <p14:tracePt t="77505" x="2655888" y="2751138"/>
          <p14:tracePt t="77514" x="2671763" y="2751138"/>
          <p14:tracePt t="77522" x="2687638" y="2751138"/>
          <p14:tracePt t="77529" x="2719388" y="2767013"/>
          <p14:tracePt t="77537" x="2743200" y="2774950"/>
          <p14:tracePt t="77546" x="2767013" y="2782888"/>
          <p14:tracePt t="77554" x="2790825" y="2782888"/>
          <p14:tracePt t="77562" x="2822575" y="2782888"/>
          <p14:tracePt t="77569" x="2838450" y="2790825"/>
          <p14:tracePt t="77578" x="2870200" y="2798763"/>
          <p14:tracePt t="77586" x="2886075" y="2798763"/>
          <p14:tracePt t="77593" x="2901950" y="2798763"/>
          <p14:tracePt t="77602" x="2917825" y="2798763"/>
          <p14:tracePt t="77611" x="2933700" y="2806700"/>
          <p14:tracePt t="77618" x="2941638" y="2806700"/>
          <p14:tracePt t="77626" x="2957513" y="2806700"/>
          <p14:tracePt t="77633" x="2974975" y="2814638"/>
          <p14:tracePt t="77641" x="2990850" y="2814638"/>
          <p14:tracePt t="77649" x="3014663" y="2814638"/>
          <p14:tracePt t="77657" x="3038475" y="2814638"/>
          <p14:tracePt t="77665" x="3046413" y="2814638"/>
          <p14:tracePt t="77673" x="3070225" y="2814638"/>
          <p14:tracePt t="77682" x="3086100" y="2814638"/>
          <p14:tracePt t="77689" x="3101975" y="2814638"/>
          <p14:tracePt t="77698" x="3117850" y="2814638"/>
          <p14:tracePt t="77707" x="3133725" y="2814638"/>
          <p14:tracePt t="77714" x="3149600" y="2814638"/>
          <p14:tracePt t="77722" x="3165475" y="2814638"/>
          <p14:tracePt t="77730" x="3181350" y="2814638"/>
          <p14:tracePt t="77738" x="3189288" y="2814638"/>
          <p14:tracePt t="77747" x="3197225" y="2814638"/>
          <p14:tracePt t="77754" x="3205163" y="2814638"/>
          <p14:tracePt t="77761" x="3213100" y="2814638"/>
          <p14:tracePt t="77770" x="3221038" y="2814638"/>
          <p14:tracePt t="77785" x="3228975" y="2814638"/>
          <p14:tracePt t="77803" x="3236913" y="2814638"/>
          <p14:tracePt t="77826" x="3244850" y="2814638"/>
          <p14:tracePt t="77842" x="3252788" y="2814638"/>
          <p14:tracePt t="77858" x="3260725" y="2814638"/>
          <p14:tracePt t="77866" x="3268663" y="2814638"/>
          <p14:tracePt t="77874" x="3276600" y="2814638"/>
          <p14:tracePt t="77881" x="3284538" y="2814638"/>
          <p14:tracePt t="77890" x="3300413" y="2814638"/>
          <p14:tracePt t="77898" x="3308350" y="2814638"/>
          <p14:tracePt t="77906" x="3325813" y="2814638"/>
          <p14:tracePt t="77923" x="3341688" y="2814638"/>
          <p14:tracePt t="77929" x="3349625" y="2822575"/>
          <p14:tracePt t="77937" x="3373438" y="2822575"/>
          <p14:tracePt t="77946" x="3389313" y="2822575"/>
          <p14:tracePt t="77954" x="3413125" y="2822575"/>
          <p14:tracePt t="77962" x="3436938" y="2830513"/>
          <p14:tracePt t="77970" x="3468688" y="2830513"/>
          <p14:tracePt t="77977" x="3492500" y="2830513"/>
          <p14:tracePt t="77985" x="3524250" y="2830513"/>
          <p14:tracePt t="77993" x="3556000" y="2830513"/>
          <p14:tracePt t="78002" x="3579813" y="2830513"/>
          <p14:tracePt t="78009" x="3595688" y="2830513"/>
          <p14:tracePt t="78017" x="3627438" y="2830513"/>
          <p14:tracePt t="78026" x="3643313" y="2830513"/>
          <p14:tracePt t="78034" x="3676650" y="2830513"/>
          <p14:tracePt t="78042" x="3716338" y="2830513"/>
          <p14:tracePt t="78050" x="3748088" y="2830513"/>
          <p14:tracePt t="78058" x="3779838" y="2830513"/>
          <p14:tracePt t="78065" x="3803650" y="2830513"/>
          <p14:tracePt t="78074" x="3827463" y="2830513"/>
          <p14:tracePt t="78082" x="3843338" y="2830513"/>
          <p14:tracePt t="78089" x="3867150" y="2830513"/>
          <p14:tracePt t="78097" x="3890963" y="2830513"/>
          <p14:tracePt t="78114" x="3906838" y="2830513"/>
          <p14:tracePt t="78123" x="3922713" y="2830513"/>
          <p14:tracePt t="78139" x="3930650" y="2830513"/>
          <p14:tracePt t="78147" x="3938588" y="2830513"/>
          <p14:tracePt t="78154" x="3946525" y="2830513"/>
          <p14:tracePt t="78161" x="3954463" y="2830513"/>
          <p14:tracePt t="78170" x="3970338" y="2830513"/>
          <p14:tracePt t="78186" x="3986213" y="2830513"/>
          <p14:tracePt t="78194" x="3994150" y="2838450"/>
          <p14:tracePt t="78202" x="4002088" y="2838450"/>
          <p14:tracePt t="78209" x="4019550" y="2838450"/>
          <p14:tracePt t="78218" x="4027488" y="2838450"/>
          <p14:tracePt t="78234" x="4035425" y="2838450"/>
          <p14:tracePt t="78242" x="4043363" y="2838450"/>
          <p14:tracePt t="86235" x="4059238" y="2838450"/>
          <p14:tracePt t="86243" x="4122738" y="2838450"/>
          <p14:tracePt t="86251" x="4225925" y="2838450"/>
          <p14:tracePt t="86259" x="4321175" y="2854325"/>
          <p14:tracePt t="86267" x="4465638" y="2870200"/>
          <p14:tracePt t="86274" x="4616450" y="2901950"/>
          <p14:tracePt t="86284" x="4816475" y="2927350"/>
          <p14:tracePt t="86292" x="5006975" y="2935288"/>
          <p14:tracePt t="86307" x="5214938" y="2951163"/>
          <p14:tracePt t="86315" x="5549900" y="2982913"/>
          <p14:tracePt t="86322" x="5732463" y="2998788"/>
          <p14:tracePt t="86331" x="5916613" y="3014663"/>
          <p14:tracePt t="86338" x="6091238" y="3014663"/>
          <p14:tracePt t="86346" x="6259513" y="3022600"/>
          <p14:tracePt t="86355" x="6402388" y="3022600"/>
          <p14:tracePt t="86363" x="6586538" y="3014663"/>
          <p14:tracePt t="86371" x="6737350" y="2998788"/>
          <p14:tracePt t="86379" x="6889750" y="2974975"/>
          <p14:tracePt t="86388" x="7040563" y="2951163"/>
          <p14:tracePt t="86395" x="7161213" y="2927350"/>
          <p14:tracePt t="86404" x="7248525" y="2909888"/>
          <p14:tracePt t="86412" x="7351713" y="2886075"/>
          <p14:tracePt t="86419" x="7431088" y="2870200"/>
          <p14:tracePt t="86427" x="7512050" y="2854325"/>
          <p14:tracePt t="86436" x="7575550" y="2830513"/>
          <p14:tracePt t="86443" x="7607300" y="2814638"/>
          <p14:tracePt t="86451" x="7615238" y="2806700"/>
          <p14:tracePt t="86458" x="7623175" y="2798763"/>
          <p14:tracePt t="86531" x="7607300" y="2798763"/>
          <p14:tracePt t="86547" x="7591425" y="2798763"/>
          <p14:tracePt t="86555" x="7583488" y="2790825"/>
          <p14:tracePt t="86563" x="7575550" y="2790825"/>
          <p14:tracePt t="86570" x="7559675" y="2790825"/>
          <p14:tracePt t="86578" x="7551738" y="2790825"/>
          <p14:tracePt t="86587" x="7535863" y="2782888"/>
          <p14:tracePt t="86594" x="7519988" y="2774950"/>
          <p14:tracePt t="86603" x="7512050" y="2767013"/>
          <p14:tracePt t="86612" x="7496175" y="2751138"/>
          <p14:tracePt t="86620" x="7478713" y="2735263"/>
          <p14:tracePt t="86628" x="7462838" y="2719388"/>
          <p14:tracePt t="86636" x="7439025" y="2711450"/>
          <p14:tracePt t="86643" x="7415213" y="2703513"/>
          <p14:tracePt t="86651" x="7383463" y="2695575"/>
          <p14:tracePt t="86660" x="7359650" y="2695575"/>
          <p14:tracePt t="86668" x="7327900" y="2687638"/>
          <p14:tracePt t="86676" x="7296150" y="2687638"/>
          <p14:tracePt t="86684" x="7264400" y="2679700"/>
          <p14:tracePt t="86692" x="7240588" y="2679700"/>
          <p14:tracePt t="86699" x="7200900" y="2671763"/>
          <p14:tracePt t="86706" x="7169150" y="2671763"/>
          <p14:tracePt t="86715" x="7161213" y="2671763"/>
          <p14:tracePt t="86723" x="7145338" y="2663825"/>
          <p14:tracePt t="86731" x="7135813" y="2663825"/>
          <p14:tracePt t="86739" x="7127875" y="2663825"/>
          <p14:tracePt t="86811" x="7112000" y="2663825"/>
          <p14:tracePt t="86818" x="7096125" y="2655888"/>
          <p14:tracePt t="86827" x="7080250" y="2647950"/>
          <p14:tracePt t="86835" x="7032625" y="2640013"/>
          <p14:tracePt t="86844" x="7000875" y="2640013"/>
          <p14:tracePt t="86851" x="6961188" y="2624138"/>
          <p14:tracePt t="86859" x="6929438" y="2624138"/>
          <p14:tracePt t="86868" x="6913563" y="2624138"/>
          <p14:tracePt t="87451" x="6929438" y="2624138"/>
          <p14:tracePt t="87459" x="6961188" y="2624138"/>
          <p14:tracePt t="87467" x="7000875" y="2624138"/>
          <p14:tracePt t="87475" x="7048500" y="2624138"/>
          <p14:tracePt t="87483" x="7104063" y="2624138"/>
          <p14:tracePt t="87491" x="7177088" y="2624138"/>
          <p14:tracePt t="87500" x="7272338" y="2624138"/>
          <p14:tracePt t="87508" x="7359650" y="2616200"/>
          <p14:tracePt t="87514" x="7439025" y="2616200"/>
          <p14:tracePt t="87523" x="7504113" y="2608263"/>
          <p14:tracePt t="87530" x="7575550" y="2608263"/>
          <p14:tracePt t="87539" x="7631113" y="2608263"/>
          <p14:tracePt t="87546" x="7686675" y="2608263"/>
          <p14:tracePt t="87555" x="7734300" y="2608263"/>
          <p14:tracePt t="87562" x="7773988" y="2608263"/>
          <p14:tracePt t="87571" x="7789863" y="2608263"/>
          <p14:tracePt t="87579" x="7797800" y="2608263"/>
          <p14:tracePt t="87586" x="7813675" y="2608263"/>
          <p14:tracePt t="87603" x="7821613" y="2608263"/>
          <p14:tracePt t="87691" x="7829550" y="2608263"/>
          <p14:tracePt t="87780" x="7829550" y="2592388"/>
          <p14:tracePt t="87787" x="7839075" y="2576513"/>
          <p14:tracePt t="87794" x="7839075" y="2559050"/>
          <p14:tracePt t="87803" x="7847013" y="2543175"/>
          <p14:tracePt t="87810" x="7847013" y="2535238"/>
          <p14:tracePt t="87819" x="7847013" y="2519363"/>
          <p14:tracePt t="87826" x="7854950" y="2511425"/>
          <p14:tracePt t="87836" x="7854950" y="2495550"/>
          <p14:tracePt t="87843" x="7854950" y="2479675"/>
          <p14:tracePt t="87851" x="7854950" y="2463800"/>
          <p14:tracePt t="87858" x="7854950" y="2455863"/>
          <p14:tracePt t="87867" x="7854950" y="2439988"/>
          <p14:tracePt t="87875" x="7854950" y="2432050"/>
          <p14:tracePt t="87883" x="7847013" y="2416175"/>
          <p14:tracePt t="87891" x="7847013" y="2408238"/>
          <p14:tracePt t="87900" x="7839075" y="2392363"/>
          <p14:tracePt t="87915" x="7829550" y="2384425"/>
          <p14:tracePt t="87931" x="7821613" y="2376488"/>
          <p14:tracePt t="87939" x="7813675" y="2368550"/>
          <p14:tracePt t="87963" x="7805738" y="2368550"/>
          <p14:tracePt t="87995" x="7797800" y="2368550"/>
          <p14:tracePt t="88018" x="7789863" y="2368550"/>
          <p14:tracePt t="88035" x="7781925" y="2368550"/>
          <p14:tracePt t="88060" x="7766050" y="2368550"/>
          <p14:tracePt t="88099" x="7750175" y="2368550"/>
          <p14:tracePt t="88115" x="7742238" y="2368550"/>
          <p14:tracePt t="88123" x="7734300" y="2368550"/>
          <p14:tracePt t="88132" x="7718425" y="2368550"/>
          <p14:tracePt t="88139" x="7710488" y="2368550"/>
          <p14:tracePt t="88147" x="7686675" y="2368550"/>
          <p14:tracePt t="88154" x="7670800" y="2368550"/>
          <p14:tracePt t="88163" x="7654925" y="2368550"/>
          <p14:tracePt t="88170" x="7639050" y="2368550"/>
          <p14:tracePt t="88178" x="7623175" y="2368550"/>
          <p14:tracePt t="88195" x="7615238" y="2368550"/>
          <p14:tracePt t="88203" x="7607300" y="2368550"/>
          <p14:tracePt t="88251" x="7599363" y="2368550"/>
          <p14:tracePt t="88267" x="7591425" y="2368550"/>
          <p14:tracePt t="88284" x="7575550" y="2368550"/>
          <p14:tracePt t="88300" x="7559675" y="2368550"/>
          <p14:tracePt t="88307" x="7543800" y="2376488"/>
          <p14:tracePt t="88314" x="7535863" y="2376488"/>
          <p14:tracePt t="88322" x="7519988" y="2376488"/>
          <p14:tracePt t="88331" x="7504113" y="2376488"/>
          <p14:tracePt t="88338" x="7486650" y="2376488"/>
          <p14:tracePt t="88347" x="7470775" y="2384425"/>
          <p14:tracePt t="88355" x="7454900" y="2384425"/>
          <p14:tracePt t="88363" x="7431088" y="2392363"/>
          <p14:tracePt t="88370" x="7415213" y="2392363"/>
          <p14:tracePt t="88386" x="7399338" y="2400300"/>
          <p14:tracePt t="88459" x="7391400" y="2400300"/>
          <p14:tracePt t="88468" x="7383463" y="2400300"/>
          <p14:tracePt t="88483" x="7367588" y="2400300"/>
          <p14:tracePt t="88491" x="7351713" y="2400300"/>
          <p14:tracePt t="88499" x="7343775" y="2400300"/>
          <p14:tracePt t="88508" x="7327900" y="2408238"/>
          <p14:tracePt t="88516" x="7312025" y="2408238"/>
          <p14:tracePt t="88523" x="7296150" y="2408238"/>
          <p14:tracePt t="88532" x="7264400" y="2416175"/>
          <p14:tracePt t="88539" x="7248525" y="2416175"/>
          <p14:tracePt t="88547" x="7216775" y="2416175"/>
          <p14:tracePt t="88555" x="7192963" y="2424113"/>
          <p14:tracePt t="88563" x="7177088" y="2424113"/>
          <p14:tracePt t="88571" x="7161213" y="2432050"/>
          <p14:tracePt t="88580" x="7135813" y="2432050"/>
          <p14:tracePt t="88588" x="7119938" y="2432050"/>
          <p14:tracePt t="88595" x="7096125" y="2439988"/>
          <p14:tracePt t="88603" x="7072313" y="2447925"/>
          <p14:tracePt t="88612" x="7048500" y="2447925"/>
          <p14:tracePt t="88620" x="7008813" y="2447925"/>
          <p14:tracePt t="88627" x="6977063" y="2463800"/>
          <p14:tracePt t="88636" x="6937375" y="2471738"/>
          <p14:tracePt t="88643" x="6897688" y="2479675"/>
          <p14:tracePt t="88652" x="6842125" y="2487613"/>
          <p14:tracePt t="88658" x="6777038" y="2503488"/>
          <p14:tracePt t="88667" x="6713538" y="2519363"/>
          <p14:tracePt t="88674" x="6610350" y="2535238"/>
          <p14:tracePt t="88683" x="6483350" y="2559050"/>
          <p14:tracePt t="88691" x="6323013" y="2592388"/>
          <p14:tracePt t="88700" x="6203950" y="2616200"/>
          <p14:tracePt t="88708" x="6100763" y="2632075"/>
          <p14:tracePt t="88716" x="5964238" y="2647950"/>
          <p14:tracePt t="88723" x="5837238" y="2663825"/>
          <p14:tracePt t="88732" x="5700713" y="2679700"/>
          <p14:tracePt t="88740" x="5557838" y="2703513"/>
          <p14:tracePt t="88747" x="5446713" y="2719388"/>
          <p14:tracePt t="88755" x="5310188" y="2743200"/>
          <p14:tracePt t="88763" x="5191125" y="2774950"/>
          <p14:tracePt t="88770" x="5064125" y="2798763"/>
          <p14:tracePt t="88778" x="4935538" y="2830513"/>
          <p14:tracePt t="88787" x="4824413" y="2870200"/>
          <p14:tracePt t="88795" x="4721225" y="2894013"/>
          <p14:tracePt t="88804" x="4616450" y="2927350"/>
          <p14:tracePt t="88811" x="4529138" y="2951163"/>
          <p14:tracePt t="88821" x="4465638" y="2967038"/>
          <p14:tracePt t="88827" x="4402138" y="2982913"/>
          <p14:tracePt t="88835" x="4386263" y="2990850"/>
          <p14:tracePt t="88843" x="4370388" y="2990850"/>
          <p14:tracePt t="88852" x="4352925" y="2990850"/>
          <p14:tracePt t="88882" x="4344988" y="2990850"/>
          <p14:tracePt t="88939" x="4337050" y="2990850"/>
          <p14:tracePt t="88963" x="4329113" y="2982913"/>
          <p14:tracePt t="88971" x="4329113" y="2974975"/>
          <p14:tracePt t="88988" x="4321175" y="2967038"/>
          <p14:tracePt t="89002" x="4313238" y="2959100"/>
          <p14:tracePt t="89027" x="4313238" y="2951163"/>
          <p14:tracePt t="89036" x="4313238" y="2943225"/>
          <p14:tracePt t="89044" x="4321175" y="2935288"/>
          <p14:tracePt t="89052" x="4321175" y="2927350"/>
          <p14:tracePt t="89058" x="4329113" y="2919413"/>
          <p14:tracePt t="89075" x="4344988" y="2901950"/>
          <p14:tracePt t="89083" x="4344988" y="2894013"/>
          <p14:tracePt t="89091" x="4344988" y="2886075"/>
          <p14:tracePt t="89100" x="4352925" y="2870200"/>
          <p14:tracePt t="89115" x="4352925" y="2854325"/>
          <p14:tracePt t="89123" x="4352925" y="2846388"/>
          <p14:tracePt t="89139" x="4344988" y="2838450"/>
          <p14:tracePt t="89163" x="4329113" y="2830513"/>
          <p14:tracePt t="89179" x="4313238" y="2822575"/>
          <p14:tracePt t="89187" x="4289425" y="2822575"/>
          <p14:tracePt t="89195" x="4265613" y="2822575"/>
          <p14:tracePt t="89204" x="4257675" y="2814638"/>
          <p14:tracePt t="89212" x="4241800" y="2806700"/>
          <p14:tracePt t="89219" x="4233863" y="2806700"/>
          <p14:tracePt t="89227" x="4225925" y="2806700"/>
          <p14:tracePt t="89235" x="4217988" y="2806700"/>
          <p14:tracePt t="89252" x="4210050" y="2806700"/>
          <p14:tracePt t="89276" x="4202113" y="2806700"/>
          <p14:tracePt t="89284" x="4194175" y="2806700"/>
          <p14:tracePt t="89299" x="4178300" y="2806700"/>
          <p14:tracePt t="89307" x="4162425" y="2806700"/>
          <p14:tracePt t="89316" x="4154488" y="2814638"/>
          <p14:tracePt t="89323" x="4146550" y="2814638"/>
          <p14:tracePt t="89340" x="4130675" y="2814638"/>
          <p14:tracePt t="89795" x="4146550" y="2822575"/>
          <p14:tracePt t="89803" x="4162425" y="2822575"/>
          <p14:tracePt t="89810" x="4202113" y="2822575"/>
          <p14:tracePt t="89818" x="4241800" y="2830513"/>
          <p14:tracePt t="89827" x="4305300" y="2838450"/>
          <p14:tracePt t="89836" x="4362450" y="2838450"/>
          <p14:tracePt t="89843" x="4433888" y="2846388"/>
          <p14:tracePt t="89851" x="4529138" y="2854325"/>
          <p14:tracePt t="89858" x="4632325" y="2870200"/>
          <p14:tracePt t="89867" x="4760913" y="2878138"/>
          <p14:tracePt t="89882" x="4903788" y="2886075"/>
          <p14:tracePt t="89884" x="5103813" y="2894013"/>
          <p14:tracePt t="89891" x="5349875" y="2894013"/>
          <p14:tracePt t="89900" x="5605463" y="2894013"/>
          <p14:tracePt t="89908" x="5876925" y="2886075"/>
          <p14:tracePt t="89915" x="6180138" y="2886075"/>
          <p14:tracePt t="89922" x="6418263" y="2878138"/>
          <p14:tracePt t="89931" x="6681788" y="2870200"/>
          <p14:tracePt t="89938" x="6929438" y="2862263"/>
          <p14:tracePt t="89948" x="7153275" y="2854325"/>
          <p14:tracePt t="89956" x="7375525" y="2846388"/>
          <p14:tracePt t="89963" x="7551738" y="2838450"/>
          <p14:tracePt t="89971" x="7678738" y="2822575"/>
          <p14:tracePt t="89978" x="7797800" y="2806700"/>
          <p14:tracePt t="89987" x="7894638" y="2782888"/>
          <p14:tracePt t="89996" x="7966075" y="2767013"/>
          <p14:tracePt t="90003" x="8013700" y="2751138"/>
          <p14:tracePt t="90012" x="8045450" y="2735263"/>
          <p14:tracePt t="90020" x="8061325" y="2727325"/>
          <p14:tracePt t="90026" x="8077200" y="2711450"/>
          <p14:tracePt t="90035" x="8085138" y="2711450"/>
          <p14:tracePt t="90051" x="8093075" y="2703513"/>
          <p14:tracePt t="90075" x="8101013" y="2695575"/>
          <p14:tracePt t="90085" x="8108950" y="2687638"/>
          <p14:tracePt t="90090" x="8116888" y="2679700"/>
          <p14:tracePt t="90106" x="8124825" y="2663825"/>
          <p14:tracePt t="90116" x="8140700" y="2647950"/>
          <p14:tracePt t="90123" x="8148638" y="2624138"/>
          <p14:tracePt t="90132" x="8156575" y="2600325"/>
          <p14:tracePt t="90139" x="8156575" y="2584450"/>
          <p14:tracePt t="90147" x="8164513" y="2566988"/>
          <p14:tracePt t="90155" x="8164513" y="2551113"/>
          <p14:tracePt t="90162" x="8164513" y="2535238"/>
          <p14:tracePt t="90172" x="8164513" y="2519363"/>
          <p14:tracePt t="90179" x="8172450" y="2503488"/>
          <p14:tracePt t="90187" x="8172450" y="2487613"/>
          <p14:tracePt t="90196" x="8172450" y="2463800"/>
          <p14:tracePt t="90204" x="8172450" y="2455863"/>
          <p14:tracePt t="90211" x="8172450" y="2447925"/>
          <p14:tracePt t="90220" x="8172450" y="2439988"/>
          <p14:tracePt t="90243" x="8164513" y="2432050"/>
          <p14:tracePt t="90260" x="8148638" y="2424113"/>
          <p14:tracePt t="90268" x="8140700" y="2424113"/>
          <p14:tracePt t="90274" x="8132763" y="2424113"/>
          <p14:tracePt t="90284" x="8108950" y="2424113"/>
          <p14:tracePt t="90291" x="8093075" y="2424113"/>
          <p14:tracePt t="90300" x="8077200" y="2424113"/>
          <p14:tracePt t="90307" x="8045450" y="2416175"/>
          <p14:tracePt t="90316" x="8021638" y="2416175"/>
          <p14:tracePt t="90324" x="7997825" y="2416175"/>
          <p14:tracePt t="90333" x="7966075" y="2416175"/>
          <p14:tracePt t="90339" x="7934325" y="2416175"/>
          <p14:tracePt t="90348" x="7926388" y="2416175"/>
          <p14:tracePt t="90356" x="7894638" y="2416175"/>
          <p14:tracePt t="90364" x="7862888" y="2416175"/>
          <p14:tracePt t="90372" x="7829550" y="2416175"/>
          <p14:tracePt t="90380" x="7797800" y="2416175"/>
          <p14:tracePt t="90387" x="7766050" y="2416175"/>
          <p14:tracePt t="90396" x="7734300" y="2416175"/>
          <p14:tracePt t="90403" x="7710488" y="2416175"/>
          <p14:tracePt t="90412" x="7686675" y="2416175"/>
          <p14:tracePt t="90420" x="7662863" y="2424113"/>
          <p14:tracePt t="90428" x="7639050" y="2424113"/>
          <p14:tracePt t="90435" x="7623175" y="2424113"/>
          <p14:tracePt t="90442" x="7607300" y="2432050"/>
          <p14:tracePt t="90451" x="7599363" y="2432050"/>
          <p14:tracePt t="90460" x="7583488" y="2432050"/>
          <p14:tracePt t="90467" x="7575550" y="2432050"/>
          <p14:tracePt t="90476" x="7567613" y="2432050"/>
          <p14:tracePt t="90491" x="7559675" y="2439988"/>
          <p14:tracePt t="90517" x="7551738" y="2439988"/>
          <p14:tracePt t="90787" x="7543800" y="2439988"/>
          <p14:tracePt t="90804" x="7535863" y="2439988"/>
          <p14:tracePt t="90812" x="7535863" y="2432050"/>
          <p14:tracePt t="90820" x="7527925" y="2432050"/>
          <p14:tracePt t="90827" x="7512050" y="2424113"/>
          <p14:tracePt t="90834" x="7504113" y="2424113"/>
          <p14:tracePt t="90842" x="7486650" y="2416175"/>
          <p14:tracePt t="90850" x="7470775" y="2408238"/>
          <p14:tracePt t="90868" x="7454900" y="2408238"/>
          <p14:tracePt t="90876" x="7446963" y="2400300"/>
          <p14:tracePt t="90884" x="7439025" y="2392363"/>
          <p14:tracePt t="90892" x="7423150" y="2392363"/>
          <p14:tracePt t="90980" x="7439025" y="2392363"/>
          <p14:tracePt t="90988" x="7446963" y="2392363"/>
          <p14:tracePt t="90996" x="7470775" y="2384425"/>
          <p14:tracePt t="91002" x="7486650" y="2384425"/>
          <p14:tracePt t="91011" x="7519988" y="2376488"/>
          <p14:tracePt t="91018" x="7559675" y="2376488"/>
          <p14:tracePt t="91028" x="7591425" y="2376488"/>
          <p14:tracePt t="91035" x="7639050" y="2368550"/>
          <p14:tracePt t="91044" x="7686675" y="2368550"/>
          <p14:tracePt t="91051" x="7718425" y="2368550"/>
          <p14:tracePt t="91058" x="7766050" y="2368550"/>
          <p14:tracePt t="91067" x="7813675" y="2368550"/>
          <p14:tracePt t="91075" x="7862888" y="2368550"/>
          <p14:tracePt t="91083" x="7926388" y="2368550"/>
          <p14:tracePt t="91091" x="7981950" y="2368550"/>
          <p14:tracePt t="91101" x="8037513" y="2368550"/>
          <p14:tracePt t="91108" x="8124825" y="2360613"/>
          <p14:tracePt t="91117" x="8205788" y="2360613"/>
          <p14:tracePt t="91123" x="8285163" y="2360613"/>
          <p14:tracePt t="91130" x="8348663" y="2360613"/>
          <p14:tracePt t="91140" x="8420100" y="2360613"/>
          <p14:tracePt t="91148" x="8491538" y="2360613"/>
          <p14:tracePt t="91156" x="8531225" y="2360613"/>
          <p14:tracePt t="91163" x="8572500" y="2360613"/>
          <p14:tracePt t="91172" x="8628063" y="2360613"/>
          <p14:tracePt t="91179" x="8667750" y="2360613"/>
          <p14:tracePt t="91186" x="8707438" y="2360613"/>
          <p14:tracePt t="91194" x="8739188" y="2360613"/>
          <p14:tracePt t="91203" x="8778875" y="2368550"/>
          <p14:tracePt t="91212" x="8826500" y="2368550"/>
          <p14:tracePt t="91219" x="8866188" y="2368550"/>
          <p14:tracePt t="91228" x="8931275" y="2368550"/>
          <p14:tracePt t="91235" x="9002713" y="2368550"/>
          <p14:tracePt t="91243" x="9050338" y="2368550"/>
          <p14:tracePt t="91252" x="9113838" y="2368550"/>
          <p14:tracePt t="91260" x="9161463" y="2368550"/>
          <p14:tracePt t="91268" x="9217025" y="2368550"/>
          <p14:tracePt t="91276" x="9282113" y="2368550"/>
          <p14:tracePt t="91285" x="9313863" y="2368550"/>
          <p14:tracePt t="91291" x="9353550" y="2368550"/>
          <p14:tracePt t="91300" x="9385300" y="2368550"/>
          <p14:tracePt t="91308" x="9424988" y="2368550"/>
          <p14:tracePt t="91316" x="9464675" y="2368550"/>
          <p14:tracePt t="91323" x="9512300" y="2360613"/>
          <p14:tracePt t="91333" x="9536113" y="2360613"/>
          <p14:tracePt t="91339" x="9567863" y="2360613"/>
          <p14:tracePt t="91348" x="9601200" y="2360613"/>
          <p14:tracePt t="91354" x="9632950" y="2360613"/>
          <p14:tracePt t="91363" x="9680575" y="2360613"/>
          <p14:tracePt t="91372" x="9720263" y="2360613"/>
          <p14:tracePt t="91381" x="9767888" y="2360613"/>
          <p14:tracePt t="91388" x="9799638" y="2360613"/>
          <p14:tracePt t="91396" x="9839325" y="2360613"/>
          <p14:tracePt t="91404" x="9871075" y="2360613"/>
          <p14:tracePt t="91410" x="9910763" y="2360613"/>
          <p14:tracePt t="91419" x="9959975" y="2360613"/>
          <p14:tracePt t="91427" x="9991725" y="2360613"/>
          <p14:tracePt t="91435" x="10047288" y="2360613"/>
          <p14:tracePt t="91443" x="10079038" y="2360613"/>
          <p14:tracePt t="91452" x="10126663" y="2352675"/>
          <p14:tracePt t="91460" x="10158413" y="2352675"/>
          <p14:tracePt t="91468" x="10198100" y="2352675"/>
          <p14:tracePt t="91476" x="10221913" y="2352675"/>
          <p14:tracePt t="91484" x="10253663" y="2352675"/>
          <p14:tracePt t="91491" x="10302875" y="2352675"/>
          <p14:tracePt t="91499" x="10350500" y="2352675"/>
          <p14:tracePt t="91507" x="10382250" y="2352675"/>
          <p14:tracePt t="91517" x="10414000" y="2352675"/>
          <p14:tracePt t="91522" x="10445750" y="2360613"/>
          <p14:tracePt t="91531" x="10469563" y="2360613"/>
          <p14:tracePt t="91540" x="10493375" y="2360613"/>
          <p14:tracePt t="91547" x="10533063" y="2360613"/>
          <p14:tracePt t="91556" x="10564813" y="2360613"/>
          <p14:tracePt t="91563" x="10604500" y="2360613"/>
          <p14:tracePt t="91571" x="10653713" y="2360613"/>
          <p14:tracePt t="91579" x="10677525" y="2360613"/>
          <p14:tracePt t="91586" x="10701338" y="2360613"/>
          <p14:tracePt t="91594" x="10725150" y="2360613"/>
          <p14:tracePt t="91602" x="10748963" y="2360613"/>
          <p14:tracePt t="91612" x="10764838" y="2360613"/>
          <p14:tracePt t="91618" x="10772775" y="2360613"/>
          <p14:tracePt t="91627" x="10788650" y="2360613"/>
          <p14:tracePt t="91634" x="10804525" y="2360613"/>
          <p14:tracePt t="91643" x="10820400" y="2360613"/>
          <p14:tracePt t="91651" x="10836275" y="2360613"/>
          <p14:tracePt t="91660" x="10860088" y="2360613"/>
          <p14:tracePt t="91667" x="10875963" y="2360613"/>
          <p14:tracePt t="91674" x="10899775" y="2360613"/>
          <p14:tracePt t="91683" x="10923588" y="2368550"/>
          <p14:tracePt t="91691" x="10939463" y="2368550"/>
          <p14:tracePt t="91702" x="10963275" y="2368550"/>
          <p14:tracePt t="91706" x="10988675" y="2368550"/>
          <p14:tracePt t="91716" x="11020425" y="2368550"/>
          <p14:tracePt t="91722" x="11052175" y="2368550"/>
          <p14:tracePt t="91732" x="11068050" y="2368550"/>
          <p14:tracePt t="91740" x="11099800" y="2368550"/>
          <p14:tracePt t="91747" x="11115675" y="2368550"/>
          <p14:tracePt t="91754" x="11123613" y="2368550"/>
          <p14:tracePt t="91762" x="11139488" y="2368550"/>
          <p14:tracePt t="91771" x="11163300" y="2368550"/>
          <p14:tracePt t="91779" x="11187113" y="2368550"/>
          <p14:tracePt t="91795" x="11218863" y="2368550"/>
          <p14:tracePt t="91802" x="11234738" y="2368550"/>
          <p14:tracePt t="91809" x="11250613" y="2368550"/>
          <p14:tracePt t="91817" x="11266488" y="2368550"/>
          <p14:tracePt t="91826" x="11282363" y="2368550"/>
          <p14:tracePt t="91834" x="11290300" y="2368550"/>
          <p14:tracePt t="91842" x="11298238" y="2368550"/>
          <p14:tracePt t="91850" x="11306175" y="2368550"/>
          <p14:tracePt t="91859" x="11314113" y="2368550"/>
          <p14:tracePt t="91866" x="11323638" y="2368550"/>
          <p14:tracePt t="91873" x="11331575" y="2368550"/>
          <p14:tracePt t="91883" x="11347450" y="2368550"/>
          <p14:tracePt t="91891" x="11371263" y="2368550"/>
          <p14:tracePt t="91900" x="11387138" y="2368550"/>
          <p14:tracePt t="91907" x="11395075" y="2368550"/>
          <p14:tracePt t="91915" x="11403013" y="2368550"/>
          <p14:tracePt t="91923" x="11410950" y="2368550"/>
          <p14:tracePt t="91956" x="11418888" y="2368550"/>
          <p14:tracePt t="91996" x="11426825" y="2368550"/>
          <p14:tracePt t="92011" x="11434763" y="2368550"/>
          <p14:tracePt t="92028" x="11442700" y="2368550"/>
          <p14:tracePt t="92034" x="11450638" y="2368550"/>
          <p14:tracePt t="92050" x="11458575" y="2368550"/>
          <p14:tracePt t="92066" x="11466513" y="2368550"/>
          <p14:tracePt t="92131" x="11474450" y="2368550"/>
          <p14:tracePt t="92139" x="11482388" y="2368550"/>
          <p14:tracePt t="92153" x="11490325" y="2368550"/>
          <p14:tracePt t="92164" x="11498263" y="2368550"/>
          <p14:tracePt t="92179" x="11506200" y="2368550"/>
          <p14:tracePt t="92189" x="11514138" y="2368550"/>
          <p14:tracePt t="92211" x="11522075" y="2368550"/>
          <p14:tracePt t="93596" x="11514138" y="2368550"/>
          <p14:tracePt t="93620" x="11506200" y="2368550"/>
          <p14:tracePt t="95908" x="11498263" y="2368550"/>
          <p14:tracePt t="95940" x="11490325" y="2368550"/>
          <p14:tracePt t="95981" x="11482388" y="2368550"/>
          <p14:tracePt t="95989" x="11474450" y="2368550"/>
          <p14:tracePt t="95996" x="11466513" y="2368550"/>
          <p14:tracePt t="96004" x="11450638" y="2368550"/>
          <p14:tracePt t="96020" x="11434763" y="2376488"/>
          <p14:tracePt t="96028" x="11418888" y="2376488"/>
          <p14:tracePt t="96035" x="11403013" y="2376488"/>
          <p14:tracePt t="96043" x="11387138" y="2376488"/>
          <p14:tracePt t="96053" x="11355388" y="2376488"/>
          <p14:tracePt t="96060" x="11323638" y="2384425"/>
          <p14:tracePt t="96069" x="11282363" y="2384425"/>
          <p14:tracePt t="96076" x="11242675" y="2384425"/>
          <p14:tracePt t="96085" x="11195050" y="2384425"/>
          <p14:tracePt t="96092" x="11139488" y="2392363"/>
          <p14:tracePt t="96101" x="11083925" y="2392363"/>
          <p14:tracePt t="96109" x="11012488" y="2392363"/>
          <p14:tracePt t="96115" x="10947400" y="2392363"/>
          <p14:tracePt t="96124" x="10868025" y="2400300"/>
          <p14:tracePt t="96132" x="10812463" y="2400300"/>
          <p14:tracePt t="96140" x="10733088" y="2400300"/>
          <p14:tracePt t="96148" x="10669588" y="2400300"/>
          <p14:tracePt t="96156" x="10612438" y="2408238"/>
          <p14:tracePt t="96164" x="10548938" y="2408238"/>
          <p14:tracePt t="96171" x="10493375" y="2408238"/>
          <p14:tracePt t="96181" x="10453688" y="2408238"/>
          <p14:tracePt t="96188" x="10398125" y="2408238"/>
          <p14:tracePt t="96196" x="10334625" y="2408238"/>
          <p14:tracePt t="96204" x="10279063" y="2408238"/>
          <p14:tracePt t="96211" x="10221913" y="2416175"/>
          <p14:tracePt t="96221" x="10158413" y="2424113"/>
          <p14:tracePt t="96227" x="10102850" y="2432050"/>
          <p14:tracePt t="96236" x="10023475" y="2439988"/>
          <p14:tracePt t="96245" x="9944100" y="2447925"/>
          <p14:tracePt t="96253" x="9886950" y="2455863"/>
          <p14:tracePt t="96261" x="9807575" y="2471738"/>
          <p14:tracePt t="96269" x="9712325" y="2479675"/>
          <p14:tracePt t="96276" x="9617075" y="2503488"/>
          <p14:tracePt t="96284" x="9528175" y="2519363"/>
          <p14:tracePt t="96292" x="9456738" y="2527300"/>
          <p14:tracePt t="96299" x="9393238" y="2527300"/>
          <p14:tracePt t="96307" x="9337675" y="2535238"/>
          <p14:tracePt t="96316" x="9274175" y="2551113"/>
          <p14:tracePt t="96325" x="9193213" y="2566988"/>
          <p14:tracePt t="96332" x="9105900" y="2584450"/>
          <p14:tracePt t="96340" x="9042400" y="2600325"/>
          <p14:tracePt t="96348" x="8963025" y="2624138"/>
          <p14:tracePt t="96355" x="8891588" y="2647950"/>
          <p14:tracePt t="96364" x="8834438" y="2671763"/>
          <p14:tracePt t="96372" x="8770938" y="2695575"/>
          <p14:tracePt t="96382" x="8707438" y="2719388"/>
          <p14:tracePt t="96388" x="8659813" y="2743200"/>
          <p14:tracePt t="96396" x="8612188" y="2767013"/>
          <p14:tracePt t="96404" x="8588375" y="2782888"/>
          <p14:tracePt t="96413" x="8564563" y="2798763"/>
          <p14:tracePt t="96420" x="8556625" y="2798763"/>
          <p14:tracePt t="96427" x="8540750" y="2806700"/>
          <p14:tracePt t="96435" x="8523288" y="2814638"/>
          <p14:tracePt t="96452" x="8507413" y="2830513"/>
          <p14:tracePt t="96484" x="8491538" y="2838450"/>
          <p14:tracePt t="96509" x="8483600" y="2846388"/>
          <p14:tracePt t="96516" x="8475663" y="2854325"/>
          <p14:tracePt t="96523" x="8467725" y="2854325"/>
          <p14:tracePt t="96532" x="8459788" y="2870200"/>
          <p14:tracePt t="96540" x="8443913" y="2878138"/>
          <p14:tracePt t="96548" x="8435975" y="2886075"/>
          <p14:tracePt t="96557" x="8420100" y="2901950"/>
          <p14:tracePt t="96564" x="8404225" y="2927350"/>
          <p14:tracePt t="96572" x="8380413" y="2951163"/>
          <p14:tracePt t="96580" x="8364538" y="2967038"/>
          <p14:tracePt t="96588" x="8348663" y="2990850"/>
          <p14:tracePt t="96596" x="8324850" y="3006725"/>
          <p14:tracePt t="96605" x="8301038" y="3038475"/>
          <p14:tracePt t="96613" x="8285163" y="3054350"/>
          <p14:tracePt t="96629" x="8277225" y="3062288"/>
          <p14:tracePt t="96636" x="8261350" y="3078163"/>
          <p14:tracePt t="96644" x="8253413" y="3078163"/>
          <p14:tracePt t="96650" x="8245475" y="3086100"/>
          <p14:tracePt t="96790" x="0" y="0"/>
        </p14:tracePtLst>
        <p14:tracePtLst>
          <p14:tracePt t="119121" x="5908675" y="5686425"/>
          <p14:tracePt t="119487" x="5916613" y="5678488"/>
          <p14:tracePt t="119512" x="5924550" y="5678488"/>
          <p14:tracePt t="119559" x="5932488" y="5670550"/>
          <p14:tracePt t="119711" x="5916613" y="5670550"/>
          <p14:tracePt t="119719" x="5892800" y="5670550"/>
          <p14:tracePt t="119727" x="5853113" y="5678488"/>
          <p14:tracePt t="119735" x="5805488" y="5694363"/>
          <p14:tracePt t="119744" x="5708650" y="5710238"/>
          <p14:tracePt t="119752" x="5605463" y="5734050"/>
          <p14:tracePt t="119760" x="5438775" y="5765800"/>
          <p14:tracePt t="119768" x="5286375" y="5797550"/>
          <p14:tracePt t="119776" x="5127625" y="5829300"/>
          <p14:tracePt t="119783" x="4991100" y="5861050"/>
          <p14:tracePt t="119791" x="4832350" y="5884863"/>
          <p14:tracePt t="119799" x="4672013" y="5900738"/>
          <p14:tracePt t="119815" x="4513263" y="5924550"/>
          <p14:tracePt t="119823" x="4249738" y="5932488"/>
          <p14:tracePt t="119831" x="4122738" y="5948363"/>
          <p14:tracePt t="119838" x="3978275" y="5964238"/>
          <p14:tracePt t="119846" x="3835400" y="5972175"/>
          <p14:tracePt t="119855" x="3700463" y="5995988"/>
          <p14:tracePt t="119863" x="3556000" y="6013450"/>
          <p14:tracePt t="119871" x="3429000" y="6021388"/>
          <p14:tracePt t="119879" x="3333750" y="6029325"/>
          <p14:tracePt t="119888" x="3221038" y="6045200"/>
          <p14:tracePt t="119895" x="3109913" y="6045200"/>
          <p14:tracePt t="119903" x="3006725" y="6053138"/>
          <p14:tracePt t="119910" x="2901950" y="6053138"/>
          <p14:tracePt t="119921" x="2790825" y="6053138"/>
          <p14:tracePt t="119927" x="2719388" y="6045200"/>
          <p14:tracePt t="119935" x="2640013" y="6037263"/>
          <p14:tracePt t="119943" x="2566988" y="6029325"/>
          <p14:tracePt t="119951" x="2503488" y="6013450"/>
          <p14:tracePt t="119959" x="2439988" y="6005513"/>
          <p14:tracePt t="119967" x="2392363" y="5995988"/>
          <p14:tracePt t="119976" x="2336800" y="5988050"/>
          <p14:tracePt t="119983" x="2297113" y="5988050"/>
          <p14:tracePt t="119990" x="2255838" y="5988050"/>
          <p14:tracePt t="119999" x="2208213" y="5988050"/>
          <p14:tracePt t="120008" x="2160588" y="5995988"/>
          <p14:tracePt t="120015" x="2136775" y="6005513"/>
          <p14:tracePt t="120023" x="2105025" y="6005513"/>
          <p14:tracePt t="120032" x="2073275" y="6013450"/>
          <p14:tracePt t="120038" x="2057400" y="6021388"/>
          <p14:tracePt t="120047" x="2025650" y="6029325"/>
          <p14:tracePt t="120055" x="2001838" y="6029325"/>
          <p14:tracePt t="120063" x="1978025" y="6037263"/>
          <p14:tracePt t="120071" x="1962150" y="6045200"/>
          <p14:tracePt t="120080" x="1946275" y="6053138"/>
          <p14:tracePt t="120088" x="1922463" y="6061075"/>
          <p14:tracePt t="120094" x="1905000" y="6069013"/>
          <p14:tracePt t="120103" x="1889125" y="6084888"/>
          <p14:tracePt t="120111" x="1873250" y="6084888"/>
          <p14:tracePt t="120119" x="1873250" y="6092825"/>
          <p14:tracePt t="120127" x="1865313" y="6092825"/>
          <p14:tracePt t="120136" x="1857375" y="6108700"/>
          <p14:tracePt t="120143" x="1841500" y="6116638"/>
          <p14:tracePt t="120159" x="1841500" y="6124575"/>
          <p14:tracePt t="120166" x="1841500" y="6132513"/>
          <p14:tracePt t="120175" x="1841500" y="6140450"/>
          <p14:tracePt t="120184" x="1849438" y="6156325"/>
          <p14:tracePt t="120192" x="1857375" y="6164263"/>
          <p14:tracePt t="120199" x="1873250" y="6172200"/>
          <p14:tracePt t="120208" x="1889125" y="6172200"/>
          <p14:tracePt t="120214" x="1922463" y="6180138"/>
          <p14:tracePt t="120223" x="1946275" y="6188075"/>
          <p14:tracePt t="120230" x="1978025" y="6188075"/>
          <p14:tracePt t="120239" x="2009775" y="6188075"/>
          <p14:tracePt t="120247" x="2041525" y="6188075"/>
          <p14:tracePt t="120255" x="2057400" y="6188075"/>
          <p14:tracePt t="120263" x="2081213" y="6196013"/>
          <p14:tracePt t="120272" x="2105025" y="6196013"/>
          <p14:tracePt t="120279" x="2128838" y="6196013"/>
          <p14:tracePt t="120287" x="2152650" y="6196013"/>
          <p14:tracePt t="120295" x="2176463" y="6196013"/>
          <p14:tracePt t="120303" x="2208213" y="6196013"/>
          <p14:tracePt t="120311" x="2239963" y="6196013"/>
          <p14:tracePt t="120320" x="2273300" y="6196013"/>
          <p14:tracePt t="120328" x="2297113" y="6196013"/>
          <p14:tracePt t="120335" x="2320925" y="6196013"/>
          <p14:tracePt t="120342" x="2328863" y="6188075"/>
          <p14:tracePt t="120350" x="2344738" y="6180138"/>
          <p14:tracePt t="120358" x="2360613" y="6180138"/>
          <p14:tracePt t="120376" x="2376488" y="6180138"/>
          <p14:tracePt t="120383" x="2376488" y="6172200"/>
          <p14:tracePt t="120399" x="2384425" y="6172200"/>
          <p14:tracePt t="120454" x="2368550" y="6148388"/>
          <p14:tracePt t="120464" x="2352675" y="6140450"/>
          <p14:tracePt t="120470" x="2336800" y="6124575"/>
          <p14:tracePt t="120479" x="2328863" y="6108700"/>
          <p14:tracePt t="120488" x="2305050" y="6076950"/>
          <p14:tracePt t="120495" x="2297113" y="6061075"/>
          <p14:tracePt t="120503" x="2281238" y="6029325"/>
          <p14:tracePt t="120511" x="2265363" y="6005513"/>
          <p14:tracePt t="120520" x="2247900" y="5972175"/>
          <p14:tracePt t="120527" x="2239963" y="5956300"/>
          <p14:tracePt t="120536" x="2232025" y="5932488"/>
          <p14:tracePt t="120543" x="2216150" y="5916613"/>
          <p14:tracePt t="120552" x="2200275" y="5884863"/>
          <p14:tracePt t="120560" x="2176463" y="5861050"/>
          <p14:tracePt t="120568" x="2160588" y="5837238"/>
          <p14:tracePt t="120576" x="2136775" y="5813425"/>
          <p14:tracePt t="120583" x="2112963" y="5797550"/>
          <p14:tracePt t="120591" x="2089150" y="5773738"/>
          <p14:tracePt t="120600" x="2065338" y="5757863"/>
          <p14:tracePt t="120607" x="2041525" y="5741988"/>
          <p14:tracePt t="120614" x="2017713" y="5726113"/>
          <p14:tracePt t="120622" x="1993900" y="5718175"/>
          <p14:tracePt t="120630" x="1978025" y="5710238"/>
          <p14:tracePt t="120638" x="1962150" y="5710238"/>
          <p14:tracePt t="120647" x="1938338" y="5702300"/>
          <p14:tracePt t="120655" x="1897063" y="5702300"/>
          <p14:tracePt t="120663" x="1873250" y="5702300"/>
          <p14:tracePt t="120671" x="1857375" y="5710238"/>
          <p14:tracePt t="120679" x="1841500" y="5710238"/>
          <p14:tracePt t="120687" x="1825625" y="5710238"/>
          <p14:tracePt t="120694" x="1817688" y="5710238"/>
          <p14:tracePt t="120703" x="1809750" y="5710238"/>
          <p14:tracePt t="120710" x="1801813" y="5718175"/>
          <p14:tracePt t="120720" x="1785938" y="5726113"/>
          <p14:tracePt t="120735" x="1778000" y="5726113"/>
          <p14:tracePt t="120742" x="1770063" y="5734050"/>
          <p14:tracePt t="120751" x="1762125" y="5741988"/>
          <p14:tracePt t="120759" x="1762125" y="5757863"/>
          <p14:tracePt t="120768" x="1762125" y="5765800"/>
          <p14:tracePt t="120776" x="1762125" y="5781675"/>
          <p14:tracePt t="120790" x="1762125" y="5797550"/>
          <p14:tracePt t="120798" x="1762125" y="5813425"/>
          <p14:tracePt t="120807" x="1770063" y="5821363"/>
          <p14:tracePt t="120815" x="1770063" y="5829300"/>
          <p14:tracePt t="120823" x="1778000" y="5845175"/>
          <p14:tracePt t="120832" x="1778000" y="5861050"/>
          <p14:tracePt t="120838" x="1778000" y="5884863"/>
          <p14:tracePt t="120846" x="1770063" y="5900738"/>
          <p14:tracePt t="120855" x="1738313" y="5924550"/>
          <p14:tracePt t="120862" x="1706563" y="5940425"/>
          <p14:tracePt t="120871" x="1651000" y="5956300"/>
          <p14:tracePt t="120879" x="1579563" y="5980113"/>
          <p14:tracePt t="120888" x="1498600" y="5988050"/>
          <p14:tracePt t="120896" x="1435100" y="5995988"/>
          <p14:tracePt t="120902" x="1339850" y="6013450"/>
          <p14:tracePt t="120910" x="1244600" y="6021388"/>
          <p14:tracePt t="120919" x="1139825" y="6037263"/>
          <p14:tracePt t="120927" x="1044575" y="6045200"/>
          <p14:tracePt t="120936" x="965200" y="6045200"/>
          <p14:tracePt t="120943" x="893763" y="6045200"/>
          <p14:tracePt t="120952" x="844550" y="6045200"/>
          <p14:tracePt t="120959" x="796925" y="6045200"/>
          <p14:tracePt t="120966" x="749300" y="6045200"/>
          <p14:tracePt t="120975" x="717550" y="6045200"/>
          <p14:tracePt t="120983" x="693738" y="6045200"/>
          <p14:tracePt t="120992" x="677863" y="6045200"/>
          <p14:tracePt t="121000" x="669925" y="6045200"/>
          <p14:tracePt t="121015" x="661988" y="6045200"/>
          <p14:tracePt t="121079" x="685800" y="6061075"/>
          <p14:tracePt t="121087" x="701675" y="6061075"/>
          <p14:tracePt t="121095" x="733425" y="6084888"/>
          <p14:tracePt t="121102" x="781050" y="6108700"/>
          <p14:tracePt t="121110" x="844550" y="6140450"/>
          <p14:tracePt t="121120" x="909638" y="6172200"/>
          <p14:tracePt t="121135" x="1044575" y="6211888"/>
          <p14:tracePt t="121143" x="1092200" y="6227763"/>
          <p14:tracePt t="121152" x="1139825" y="6235700"/>
          <p14:tracePt t="121160" x="1211263" y="6235700"/>
          <p14:tracePt t="121168" x="1268413" y="6235700"/>
          <p14:tracePt t="121175" x="1331913" y="6227763"/>
          <p14:tracePt t="121183" x="1395413" y="6211888"/>
          <p14:tracePt t="121190" x="1458913" y="6180138"/>
          <p14:tracePt t="121199" x="1530350" y="6140450"/>
          <p14:tracePt t="121207" x="1619250" y="6084888"/>
          <p14:tracePt t="121215" x="1730375" y="6021388"/>
          <p14:tracePt t="121224" x="1849438" y="5948363"/>
          <p14:tracePt t="121232" x="2009775" y="5884863"/>
          <p14:tracePt t="121239" x="2176463" y="5837238"/>
          <p14:tracePt t="121247" x="2408238" y="5797550"/>
          <p14:tracePt t="121255" x="2679700" y="5773738"/>
          <p14:tracePt t="121263" x="3038475" y="5765800"/>
          <p14:tracePt t="121272" x="3389313" y="5757863"/>
          <p14:tracePt t="121280" x="3771900" y="5765800"/>
          <p14:tracePt t="121288" x="4138613" y="5781675"/>
          <p14:tracePt t="121296" x="4545013" y="5789613"/>
          <p14:tracePt t="121303" x="4951413" y="5805488"/>
          <p14:tracePt t="121311" x="5373688" y="5813425"/>
          <p14:tracePt t="121320" x="5740400" y="5813425"/>
          <p14:tracePt t="121327" x="6075363" y="5805488"/>
          <p14:tracePt t="121344" x="6378575" y="5765800"/>
          <p14:tracePt t="121352" x="6769100" y="5670550"/>
          <p14:tracePt t="121360" x="6929438" y="5605463"/>
          <p14:tracePt t="121366" x="7048500" y="5534025"/>
          <p14:tracePt t="121375" x="7135813" y="5462588"/>
          <p14:tracePt t="121382" x="7200900" y="5391150"/>
          <p14:tracePt t="121392" x="7256463" y="5327650"/>
          <p14:tracePt t="121400" x="7296150" y="5254625"/>
          <p14:tracePt t="121408" x="7335838" y="5199063"/>
          <p14:tracePt t="121414" x="7359650" y="5143500"/>
          <p14:tracePt t="121423" x="7391400" y="5095875"/>
          <p14:tracePt t="121431" x="7415213" y="5064125"/>
          <p14:tracePt t="121439" x="7446963" y="5024438"/>
          <p14:tracePt t="121447" x="7470775" y="4992688"/>
          <p14:tracePt t="121456" x="7504113" y="4943475"/>
          <p14:tracePt t="121465" x="7535863" y="4895850"/>
          <p14:tracePt t="121472" x="7567613" y="4864100"/>
          <p14:tracePt t="121479" x="7583488" y="4824413"/>
          <p14:tracePt t="121487" x="7599363" y="4800600"/>
          <p14:tracePt t="121496" x="7615238" y="4776788"/>
          <p14:tracePt t="121504" x="7615238" y="4752975"/>
          <p14:tracePt t="121512" x="7615238" y="4713288"/>
          <p14:tracePt t="121520" x="7615238" y="4697413"/>
          <p14:tracePt t="121527" x="7615238" y="4665663"/>
          <p14:tracePt t="121535" x="7615238" y="4624388"/>
          <p14:tracePt t="121542" x="7615238" y="4592638"/>
          <p14:tracePt t="121551" x="7615238" y="4552950"/>
          <p14:tracePt t="121559" x="7615238" y="4521200"/>
          <p14:tracePt t="121568" x="7615238" y="4473575"/>
          <p14:tracePt t="121575" x="7615238" y="4441825"/>
          <p14:tracePt t="121584" x="7615238" y="4402138"/>
          <p14:tracePt t="121590" x="7615238" y="4370388"/>
          <p14:tracePt t="121599" x="7615238" y="4330700"/>
          <p14:tracePt t="121607" x="7615238" y="4298950"/>
          <p14:tracePt t="121615" x="7615238" y="4265613"/>
          <p14:tracePt t="121624" x="7615238" y="4217988"/>
          <p14:tracePt t="121632" x="7607300" y="4194175"/>
          <p14:tracePt t="121640" x="7599363" y="4162425"/>
          <p14:tracePt t="121647" x="7575550" y="4130675"/>
          <p14:tracePt t="121655" x="7535863" y="4114800"/>
          <p14:tracePt t="121663" x="7470775" y="4098925"/>
          <p14:tracePt t="121671" x="7391400" y="4083050"/>
          <p14:tracePt t="121680" x="7272338" y="4083050"/>
          <p14:tracePt t="121688" x="7127875" y="4083050"/>
          <p14:tracePt t="121696" x="6961188" y="4114800"/>
          <p14:tracePt t="121703" x="6729413" y="4162425"/>
          <p14:tracePt t="121710" x="6538913" y="4217988"/>
          <p14:tracePt t="121718" x="6323013" y="4306888"/>
          <p14:tracePt t="121726" x="6116638" y="4410075"/>
          <p14:tracePt t="121737" x="5916613" y="4505325"/>
          <p14:tracePt t="121743" x="5724525" y="4641850"/>
          <p14:tracePt t="121752" x="5597525" y="4745038"/>
          <p14:tracePt t="121759" x="5518150" y="4840288"/>
          <p14:tracePt t="121767" x="5494338" y="4927600"/>
          <p14:tracePt t="121774" x="5518150" y="5008563"/>
          <p14:tracePt t="121783" x="5605463" y="5072063"/>
          <p14:tracePt t="121792" x="5749925" y="5143500"/>
          <p14:tracePt t="121799" x="5988050" y="5222875"/>
          <p14:tracePt t="121807" x="6227763" y="5262563"/>
          <p14:tracePt t="121814" x="6578600" y="5319713"/>
          <p14:tracePt t="121823" x="7000875" y="5367338"/>
          <p14:tracePt t="121830" x="7446963" y="5391150"/>
          <p14:tracePt t="121838" x="7910513" y="5407025"/>
          <p14:tracePt t="121848" x="8356600" y="5414963"/>
          <p14:tracePt t="121855" x="8794750" y="5422900"/>
          <p14:tracePt t="121865" x="9282113" y="5407025"/>
          <p14:tracePt t="121871" x="9704388" y="5359400"/>
          <p14:tracePt t="121879" x="10118725" y="5294313"/>
          <p14:tracePt t="121888" x="10485438" y="5230813"/>
          <p14:tracePt t="121895" x="10741025" y="5175250"/>
          <p14:tracePt t="121904" x="10971213" y="5111750"/>
          <p14:tracePt t="121912" x="11179175" y="5040313"/>
          <p14:tracePt t="121920" x="11355388" y="4959350"/>
          <p14:tracePt t="121927" x="11474450" y="4903788"/>
          <p14:tracePt t="121936" x="11545888" y="4848225"/>
          <p14:tracePt t="121942" x="11585575" y="4808538"/>
          <p14:tracePt t="121951" x="11601450" y="4792663"/>
          <p14:tracePt t="121959" x="11617325" y="4768850"/>
          <p14:tracePt t="121968" x="11617325" y="4752975"/>
          <p14:tracePt t="121976" x="11617325" y="4745038"/>
          <p14:tracePt t="121984" x="11617325" y="4721225"/>
          <p14:tracePt t="122002" x="11601450" y="4697413"/>
          <p14:tracePt t="122007" x="11593513" y="4681538"/>
          <p14:tracePt t="122016" x="11585575" y="4665663"/>
          <p14:tracePt t="122024" x="11585575" y="4657725"/>
          <p14:tracePt t="122031" x="11577638" y="4649788"/>
          <p14:tracePt t="122047" x="11569700" y="4641850"/>
          <p14:tracePt t="122054" x="11569700" y="4633913"/>
          <p14:tracePt t="122062" x="11561763" y="4624388"/>
          <p14:tracePt t="122070" x="11545888" y="4616450"/>
          <p14:tracePt t="122080" x="11530013" y="4608513"/>
          <p14:tracePt t="122088" x="11522075" y="4600575"/>
          <p14:tracePt t="122095" x="11506200" y="4584700"/>
          <p14:tracePt t="122102" x="11498263" y="4568825"/>
          <p14:tracePt t="122110" x="11490325" y="4560888"/>
          <p14:tracePt t="122118" x="11474450" y="4545013"/>
          <p14:tracePt t="122127" x="11474450" y="4529138"/>
          <p14:tracePt t="122137" x="11466513" y="4505325"/>
          <p14:tracePt t="122143" x="11466513" y="4473575"/>
          <p14:tracePt t="122152" x="11450638" y="4449763"/>
          <p14:tracePt t="122159" x="11442700" y="4418013"/>
          <p14:tracePt t="122167" x="11434763" y="4378325"/>
          <p14:tracePt t="122174" x="11426825" y="4338638"/>
          <p14:tracePt t="122183" x="11418888" y="4306888"/>
          <p14:tracePt t="122192" x="11410950" y="4265613"/>
          <p14:tracePt t="122200" x="11403013" y="4225925"/>
          <p14:tracePt t="122208" x="11395075" y="4194175"/>
          <p14:tracePt t="122218" x="11395075" y="4154488"/>
          <p14:tracePt t="122223" x="11395075" y="4138613"/>
          <p14:tracePt t="122232" x="11395075" y="4114800"/>
          <p14:tracePt t="122240" x="11395075" y="4090988"/>
          <p14:tracePt t="122247" x="11395075" y="4067175"/>
          <p14:tracePt t="122255" x="11403013" y="4051300"/>
          <p14:tracePt t="122263" x="11410950" y="4027488"/>
          <p14:tracePt t="122270" x="11410950" y="4011613"/>
          <p14:tracePt t="122279" x="11410950" y="3979863"/>
          <p14:tracePt t="122287" x="11418888" y="3963988"/>
          <p14:tracePt t="122295" x="11426825" y="3948113"/>
          <p14:tracePt t="122303" x="11426825" y="3930650"/>
          <p14:tracePt t="122312" x="11426825" y="3906838"/>
          <p14:tracePt t="122320" x="11426825" y="3898900"/>
          <p14:tracePt t="122327" x="11426825" y="3890963"/>
          <p14:tracePt t="122448" x="11434763" y="3890963"/>
          <p14:tracePt t="122455" x="11458575" y="3890963"/>
          <p14:tracePt t="122463" x="11474450" y="3890963"/>
          <p14:tracePt t="122472" x="11506200" y="3890963"/>
          <p14:tracePt t="122480" x="11545888" y="3890963"/>
          <p14:tracePt t="122488" x="11577638" y="3898900"/>
          <p14:tracePt t="122495" x="11617325" y="3898900"/>
          <p14:tracePt t="122504" x="11649075" y="3898900"/>
          <p14:tracePt t="122511" x="11682413" y="3898900"/>
          <p14:tracePt t="122519" x="11706225" y="3898900"/>
          <p14:tracePt t="122527" x="11722100" y="3914775"/>
          <p14:tracePt t="122536" x="11737975" y="3914775"/>
          <p14:tracePt t="122544" x="11753850" y="3922713"/>
          <p14:tracePt t="122553" x="11761788" y="3922713"/>
          <p14:tracePt t="122560" x="11769725" y="3930650"/>
          <p14:tracePt t="122568" x="11777663" y="3930650"/>
          <p14:tracePt t="122576" x="11777663" y="3948113"/>
          <p14:tracePt t="122584" x="11785600" y="3956050"/>
          <p14:tracePt t="122599" x="11801475" y="3971925"/>
          <p14:tracePt t="122607" x="11833225" y="4035425"/>
          <p14:tracePt t="122616" x="11857038" y="4059238"/>
          <p14:tracePt t="122623" x="11872913" y="4090988"/>
          <p14:tracePt t="122630" x="11888788" y="4130675"/>
          <p14:tracePt t="122638" x="11912600" y="4154488"/>
          <p14:tracePt t="122648" x="11928475" y="4186238"/>
          <p14:tracePt t="122656" x="11944350" y="4210050"/>
          <p14:tracePt t="122664" x="11960225" y="4241800"/>
          <p14:tracePt t="122671" x="11968163" y="4265613"/>
          <p14:tracePt t="122679" x="11976100" y="4291013"/>
          <p14:tracePt t="122687" x="11984038" y="4322763"/>
          <p14:tracePt t="122695" x="11991975" y="4330700"/>
          <p14:tracePt t="122704" x="11991975" y="4354513"/>
          <p14:tracePt t="122712" x="11999913" y="4370388"/>
          <p14:tracePt t="122721" x="11999913" y="4386263"/>
          <p14:tracePt t="122728" x="11999913" y="4394200"/>
          <p14:tracePt t="122736" x="11999913" y="4402138"/>
          <p14:tracePt t="122743" x="11999913" y="4410075"/>
          <p14:tracePt t="122752" x="11999913" y="4418013"/>
          <p14:tracePt t="122768" x="11991975" y="4425950"/>
          <p14:tracePt t="122872" x="11991975" y="4418013"/>
          <p14:tracePt t="122879" x="11991975" y="4386263"/>
          <p14:tracePt t="122888" x="11991975" y="4362450"/>
          <p14:tracePt t="122896" x="11991975" y="4330700"/>
          <p14:tracePt t="122904" x="11999913" y="4298950"/>
          <p14:tracePt t="122910" x="11999913" y="4257675"/>
          <p14:tracePt t="122919" x="12007850" y="4225925"/>
          <p14:tracePt t="122927" x="12015788" y="4194175"/>
          <p14:tracePt t="122936" x="12015788" y="4154488"/>
          <p14:tracePt t="122944" x="12015788" y="4122738"/>
          <p14:tracePt t="122952" x="12015788" y="4090988"/>
          <p14:tracePt t="122959" x="12015788" y="4067175"/>
          <p14:tracePt t="122968" x="11999913" y="4035425"/>
          <p14:tracePt t="122983" x="11999913" y="4003675"/>
          <p14:tracePt t="122991" x="11976100" y="3971925"/>
          <p14:tracePt t="123000" x="11960225" y="3938588"/>
          <p14:tracePt t="123007" x="11952288" y="3914775"/>
          <p14:tracePt t="123015" x="11944350" y="3906838"/>
          <p14:tracePt t="123023" x="11936413" y="3898900"/>
          <p14:tracePt t="123030" x="11928475" y="3890963"/>
          <p14:tracePt t="123038" x="11920538" y="3883025"/>
          <p14:tracePt t="123048" x="11904663" y="3883025"/>
          <p14:tracePt t="123056" x="11896725" y="3875088"/>
          <p14:tracePt t="123064" x="11888788" y="3875088"/>
          <p14:tracePt t="123071" x="11872913" y="3875088"/>
          <p14:tracePt t="123078" x="11849100" y="3875088"/>
          <p14:tracePt t="123087" x="11833225" y="3875088"/>
          <p14:tracePt t="123094" x="11801475" y="3883025"/>
          <p14:tracePt t="123104" x="11785600" y="3890963"/>
          <p14:tracePt t="123112" x="11753850" y="3906838"/>
          <p14:tracePt t="123120" x="11722100" y="3922713"/>
          <p14:tracePt t="123128" x="11698288" y="3930650"/>
          <p14:tracePt t="123136" x="11664950" y="3948113"/>
          <p14:tracePt t="123142" x="11633200" y="3963988"/>
          <p14:tracePt t="123151" x="11609388" y="3987800"/>
          <p14:tracePt t="123160" x="11585575" y="4011613"/>
          <p14:tracePt t="123167" x="11553825" y="4035425"/>
          <p14:tracePt t="123176" x="11537950" y="4059238"/>
          <p14:tracePt t="123184" x="11514138" y="4083050"/>
          <p14:tracePt t="123192" x="11498263" y="4106863"/>
          <p14:tracePt t="123198" x="11482388" y="4130675"/>
          <p14:tracePt t="123207" x="11466513" y="4162425"/>
          <p14:tracePt t="123215" x="11458575" y="4186238"/>
          <p14:tracePt t="123223" x="11450638" y="4217988"/>
          <p14:tracePt t="123231" x="11442700" y="4249738"/>
          <p14:tracePt t="123240" x="11442700" y="4273550"/>
          <p14:tracePt t="123248" x="11434763" y="4306888"/>
          <p14:tracePt t="123254" x="11434763" y="4330700"/>
          <p14:tracePt t="123263" x="11434763" y="4346575"/>
          <p14:tracePt t="123272" x="11434763" y="4362450"/>
          <p14:tracePt t="123279" x="11442700" y="4378325"/>
          <p14:tracePt t="123288" x="11442700" y="4394200"/>
          <p14:tracePt t="123296" x="11450638" y="4402138"/>
          <p14:tracePt t="123303" x="11450638" y="4410075"/>
          <p14:tracePt t="123311" x="11458575" y="4425950"/>
          <p14:tracePt t="123335" x="11466513" y="4425950"/>
          <p14:tracePt t="123353" x="11474450" y="4425950"/>
          <p14:tracePt t="123368" x="11482388" y="4425950"/>
          <p14:tracePt t="123374" x="11490325" y="4418013"/>
          <p14:tracePt t="123384" x="11498263" y="4418013"/>
          <p14:tracePt t="123392" x="11514138" y="4394200"/>
          <p14:tracePt t="123400" x="11514138" y="4378325"/>
          <p14:tracePt t="123408" x="11522075" y="4346575"/>
          <p14:tracePt t="123416" x="11522075" y="4314825"/>
          <p14:tracePt t="123423" x="11530013" y="4281488"/>
          <p14:tracePt t="123430" x="11537950" y="4249738"/>
          <p14:tracePt t="123440" x="11537950" y="4210050"/>
          <p14:tracePt t="123448" x="11545888" y="4178300"/>
          <p14:tracePt t="123455" x="11553825" y="4130675"/>
          <p14:tracePt t="123463" x="11561763" y="4090988"/>
          <p14:tracePt t="123473" x="11561763" y="4067175"/>
          <p14:tracePt t="123481" x="11577638" y="4035425"/>
          <p14:tracePt t="123487" x="11593513" y="4003675"/>
          <p14:tracePt t="123495" x="11601450" y="3979863"/>
          <p14:tracePt t="123504" x="11625263" y="3956050"/>
          <p14:tracePt t="123511" x="11641138" y="3938588"/>
          <p14:tracePt t="123520" x="11657013" y="3914775"/>
          <p14:tracePt t="123528" x="11674475" y="3906838"/>
          <p14:tracePt t="123536" x="11690350" y="3890963"/>
          <p14:tracePt t="123543" x="11698288" y="3890963"/>
          <p14:tracePt t="123551" x="11722100" y="3883025"/>
          <p14:tracePt t="123559" x="11737975" y="3883025"/>
          <p14:tracePt t="123569" x="11745913" y="3883025"/>
          <p14:tracePt t="123576" x="11761788" y="3883025"/>
          <p14:tracePt t="123586" x="11777663" y="3883025"/>
          <p14:tracePt t="123592" x="11793538" y="3890963"/>
          <p14:tracePt t="123600" x="11809413" y="3898900"/>
          <p14:tracePt t="123608" x="11825288" y="3906838"/>
          <p14:tracePt t="123615" x="11849100" y="3922713"/>
          <p14:tracePt t="123624" x="11864975" y="3938588"/>
          <p14:tracePt t="123640" x="11896725" y="3963988"/>
          <p14:tracePt t="123648" x="11912600" y="3979863"/>
          <p14:tracePt t="123655" x="11920538" y="3987800"/>
          <p14:tracePt t="123662" x="11936413" y="4011613"/>
          <p14:tracePt t="123671" x="11952288" y="4027488"/>
          <p14:tracePt t="123680" x="11968163" y="4051300"/>
          <p14:tracePt t="123688" x="11984038" y="4075113"/>
          <p14:tracePt t="123696" x="11991975" y="4098925"/>
          <p14:tracePt t="123703" x="12007850" y="4130675"/>
          <p14:tracePt t="123711" x="12007850" y="4162425"/>
          <p14:tracePt t="123719" x="12015788" y="4178300"/>
          <p14:tracePt t="123727" x="12025313" y="4210050"/>
          <p14:tracePt t="123735" x="12033250" y="4233863"/>
          <p14:tracePt t="123744" x="12033250" y="4265613"/>
          <p14:tracePt t="123753" x="12033250" y="4291013"/>
          <p14:tracePt t="123760" x="12033250" y="4322763"/>
          <p14:tracePt t="123766" x="12033250" y="4346575"/>
          <p14:tracePt t="123775" x="12033250" y="4386263"/>
          <p14:tracePt t="123784" x="12025313" y="4402138"/>
          <p14:tracePt t="123792" x="12015788" y="4441825"/>
          <p14:tracePt t="123799" x="12007850" y="4473575"/>
          <p14:tracePt t="123808" x="11999913" y="4489450"/>
          <p14:tracePt t="123816" x="11984038" y="4521200"/>
          <p14:tracePt t="123823" x="11984038" y="4529138"/>
          <p14:tracePt t="123831" x="11968163" y="4552950"/>
          <p14:tracePt t="123840" x="11960225" y="4576763"/>
          <p14:tracePt t="123848" x="11952288" y="4592638"/>
          <p14:tracePt t="123855" x="11936413" y="4608513"/>
          <p14:tracePt t="123864" x="11920538" y="4624388"/>
          <p14:tracePt t="123872" x="11912600" y="4633913"/>
          <p14:tracePt t="123879" x="11896725" y="4641850"/>
          <p14:tracePt t="123888" x="11888788" y="4649788"/>
          <p14:tracePt t="123895" x="11872913" y="4657725"/>
          <p14:tracePt t="123912" x="11849100" y="4665663"/>
          <p14:tracePt t="123919" x="11809413" y="4681538"/>
          <p14:tracePt t="123928" x="11785600" y="4681538"/>
          <p14:tracePt t="123936" x="11761788" y="4681538"/>
          <p14:tracePt t="123943" x="11737975" y="4681538"/>
          <p14:tracePt t="123952" x="11706225" y="4681538"/>
          <p14:tracePt t="123968" x="11674475" y="4681538"/>
          <p14:tracePt t="123975" x="11625263" y="4681538"/>
          <p14:tracePt t="123984" x="11609388" y="4681538"/>
          <p14:tracePt t="123992" x="11585575" y="4673600"/>
          <p14:tracePt t="123999" x="11561763" y="4673600"/>
          <p14:tracePt t="124007" x="11553825" y="4665663"/>
          <p14:tracePt t="124015" x="11530013" y="4649788"/>
          <p14:tracePt t="124025" x="11514138" y="4641850"/>
          <p14:tracePt t="124032" x="11498263" y="4624388"/>
          <p14:tracePt t="124040" x="11482388" y="4600575"/>
          <p14:tracePt t="124048" x="11458575" y="4584700"/>
          <p14:tracePt t="124055" x="11442700" y="4568825"/>
          <p14:tracePt t="124062" x="11434763" y="4552950"/>
          <p14:tracePt t="124071" x="11418888" y="4529138"/>
          <p14:tracePt t="124080" x="11403013" y="4497388"/>
          <p14:tracePt t="124088" x="11403013" y="4465638"/>
          <p14:tracePt t="124095" x="11387138" y="4433888"/>
          <p14:tracePt t="124103" x="11387138" y="4402138"/>
          <p14:tracePt t="124112" x="11387138" y="4370388"/>
          <p14:tracePt t="124119" x="11387138" y="4330700"/>
          <p14:tracePt t="124127" x="11395075" y="4291013"/>
          <p14:tracePt t="124136" x="11403013" y="4249738"/>
          <p14:tracePt t="124144" x="11418888" y="4202113"/>
          <p14:tracePt t="124153" x="11434763" y="4162425"/>
          <p14:tracePt t="124160" x="11458575" y="4130675"/>
          <p14:tracePt t="124168" x="11474450" y="4098925"/>
          <p14:tracePt t="124174" x="11506200" y="4059238"/>
          <p14:tracePt t="124184" x="11530013" y="4027488"/>
          <p14:tracePt t="124191" x="11561763" y="3995738"/>
          <p14:tracePt t="124199" x="11585575" y="3971925"/>
          <p14:tracePt t="124207" x="11617325" y="3948113"/>
          <p14:tracePt t="124216" x="11641138" y="3922713"/>
          <p14:tracePt t="124224" x="11664950" y="3906838"/>
          <p14:tracePt t="124231" x="11690350" y="3890963"/>
          <p14:tracePt t="124239" x="11698288" y="3883025"/>
          <p14:tracePt t="124247" x="11714163" y="3883025"/>
          <p14:tracePt t="124255" x="11722100" y="3875088"/>
          <p14:tracePt t="124264" x="11737975" y="3875088"/>
          <p14:tracePt t="124271" x="11745913" y="3875088"/>
          <p14:tracePt t="124280" x="11753850" y="3875088"/>
          <p14:tracePt t="124296" x="11761788" y="3875088"/>
          <p14:tracePt t="124304" x="11769725" y="3883025"/>
          <p14:tracePt t="124312" x="11785600" y="3890963"/>
          <p14:tracePt t="124319" x="11801475" y="3898900"/>
          <p14:tracePt t="124327" x="11817350" y="3914775"/>
          <p14:tracePt t="124336" x="11825288" y="3922713"/>
          <p14:tracePt t="124342" x="11833225" y="3930650"/>
          <p14:tracePt t="124352" x="11849100" y="3948113"/>
          <p14:tracePt t="124359" x="11864975" y="3971925"/>
          <p14:tracePt t="124368" x="11872913" y="3979863"/>
          <p14:tracePt t="124375" x="11880850" y="4003675"/>
          <p14:tracePt t="124384" x="11880850" y="4019550"/>
          <p14:tracePt t="124392" x="11896725" y="4027488"/>
          <p14:tracePt t="124399" x="11896725" y="4043363"/>
          <p14:tracePt t="124407" x="11896725" y="4059238"/>
          <p14:tracePt t="124416" x="11904663" y="4067175"/>
          <p14:tracePt t="124423" x="11912600" y="4083050"/>
          <p14:tracePt t="124432" x="11912600" y="4090988"/>
          <p14:tracePt t="124439" x="11912600" y="4106863"/>
          <p14:tracePt t="124704" x="11912600" y="4083050"/>
          <p14:tracePt t="124712" x="11912600" y="4067175"/>
          <p14:tracePt t="124719" x="11904663" y="4043363"/>
          <p14:tracePt t="124727" x="11896725" y="4019550"/>
          <p14:tracePt t="124736" x="11896725" y="3995738"/>
          <p14:tracePt t="124743" x="11888788" y="3963988"/>
          <p14:tracePt t="124752" x="11872913" y="3948113"/>
          <p14:tracePt t="124760" x="11864975" y="3930650"/>
          <p14:tracePt t="124768" x="11849100" y="3914775"/>
          <p14:tracePt t="124775" x="11833225" y="3890963"/>
          <p14:tracePt t="124784" x="11825288" y="3875088"/>
          <p14:tracePt t="124792" x="11809413" y="3867150"/>
          <p14:tracePt t="124800" x="11793538" y="3851275"/>
          <p14:tracePt t="124808" x="11769725" y="3835400"/>
          <p14:tracePt t="124816" x="11753850" y="3835400"/>
          <p14:tracePt t="124824" x="11745913" y="3827463"/>
          <p14:tracePt t="124832" x="11722100" y="3819525"/>
          <p14:tracePt t="124840" x="11706225" y="3819525"/>
          <p14:tracePt t="124847" x="11690350" y="3819525"/>
          <p14:tracePt t="124854" x="11674475" y="3819525"/>
          <p14:tracePt t="124863" x="11649075" y="3819525"/>
          <p14:tracePt t="124872" x="11625263" y="3819525"/>
          <p14:tracePt t="124879" x="11617325" y="3827463"/>
          <p14:tracePt t="124888" x="11593513" y="3843338"/>
          <p14:tracePt t="124895" x="11569700" y="3851275"/>
          <p14:tracePt t="124904" x="11553825" y="3867150"/>
          <p14:tracePt t="124912" x="11537950" y="3875088"/>
          <p14:tracePt t="124918" x="11522075" y="3890963"/>
          <p14:tracePt t="124927" x="11506200" y="3914775"/>
          <p14:tracePt t="124936" x="11490325" y="3930650"/>
          <p14:tracePt t="124943" x="11482388" y="3948113"/>
          <p14:tracePt t="124952" x="11474450" y="3956050"/>
          <p14:tracePt t="124959" x="11458575" y="3979863"/>
          <p14:tracePt t="124969" x="11450638" y="3995738"/>
          <p14:tracePt t="124975" x="11442700" y="4011613"/>
          <p14:tracePt t="124984" x="11442700" y="4043363"/>
          <p14:tracePt t="124992" x="11434763" y="4059238"/>
          <p14:tracePt t="125000" x="11426825" y="4075113"/>
          <p14:tracePt t="125007" x="11426825" y="4098925"/>
          <p14:tracePt t="125016" x="11426825" y="4130675"/>
          <p14:tracePt t="125024" x="11418888" y="4146550"/>
          <p14:tracePt t="125031" x="11410950" y="4178300"/>
          <p14:tracePt t="125040" x="11410950" y="4202113"/>
          <p14:tracePt t="125048" x="11410950" y="4225925"/>
          <p14:tracePt t="125056" x="11410950" y="4241800"/>
          <p14:tracePt t="125064" x="11410950" y="4265613"/>
          <p14:tracePt t="125072" x="11410950" y="4281488"/>
          <p14:tracePt t="125080" x="11410950" y="4314825"/>
          <p14:tracePt t="125087" x="11410950" y="4330700"/>
          <p14:tracePt t="125096" x="11418888" y="4338638"/>
          <p14:tracePt t="125104" x="11418888" y="4362450"/>
          <p14:tracePt t="125112" x="11434763" y="4386263"/>
          <p14:tracePt t="125119" x="11434763" y="4394200"/>
          <p14:tracePt t="125127" x="11434763" y="4410075"/>
          <p14:tracePt t="125136" x="11442700" y="4418013"/>
          <p14:tracePt t="125144" x="11450638" y="4433888"/>
          <p14:tracePt t="125152" x="11450638" y="4441825"/>
          <p14:tracePt t="125160" x="11458575" y="4449763"/>
          <p14:tracePt t="125169" x="11458575" y="4457700"/>
          <p14:tracePt t="125175" x="11466513" y="4465638"/>
          <p14:tracePt t="125184" x="11466513" y="4473575"/>
          <p14:tracePt t="125199" x="11474450" y="4481513"/>
          <p14:tracePt t="126536" x="11450638" y="4489450"/>
          <p14:tracePt t="126544" x="11418888" y="4497388"/>
          <p14:tracePt t="126551" x="11379200" y="4513263"/>
          <p14:tracePt t="126560" x="11323638" y="4521200"/>
          <p14:tracePt t="126568" x="11250613" y="4545013"/>
          <p14:tracePt t="126576" x="11171238" y="4560888"/>
          <p14:tracePt t="126583" x="11099800" y="4576763"/>
          <p14:tracePt t="126592" x="11004550" y="4600575"/>
          <p14:tracePt t="126600" x="10915650" y="4616450"/>
          <p14:tracePt t="126607" x="10828338" y="4633913"/>
          <p14:tracePt t="126616" x="10748963" y="4649788"/>
          <p14:tracePt t="126624" x="10661650" y="4665663"/>
          <p14:tracePt t="126633" x="10564813" y="4681538"/>
          <p14:tracePt t="126640" x="10469563" y="4697413"/>
          <p14:tracePt t="126647" x="10382250" y="4713288"/>
          <p14:tracePt t="126655" x="10302875" y="4721225"/>
          <p14:tracePt t="126663" x="10221913" y="4737100"/>
          <p14:tracePt t="126671" x="10134600" y="4752975"/>
          <p14:tracePt t="126680" x="10023475" y="4776788"/>
          <p14:tracePt t="126689" x="9936163" y="4792663"/>
          <p14:tracePt t="126696" x="9831388" y="4808538"/>
          <p14:tracePt t="126704" x="9736138" y="4816475"/>
          <p14:tracePt t="126712" x="9625013" y="4840288"/>
          <p14:tracePt t="126719" x="9536113" y="4856163"/>
          <p14:tracePt t="126727" x="9440863" y="4864100"/>
          <p14:tracePt t="126736" x="9361488" y="4864100"/>
          <p14:tracePt t="126743" x="9282113" y="4872038"/>
          <p14:tracePt t="126753" x="9193213" y="4879975"/>
          <p14:tracePt t="126759" x="9113838" y="4879975"/>
          <p14:tracePt t="126768" x="9034463" y="4879975"/>
          <p14:tracePt t="126776" x="8970963" y="4887913"/>
          <p14:tracePt t="126784" x="8899525" y="4887913"/>
          <p14:tracePt t="126792" x="8810625" y="4903788"/>
          <p14:tracePt t="126801" x="8731250" y="4911725"/>
          <p14:tracePt t="126808" x="8643938" y="4919663"/>
          <p14:tracePt t="126816" x="8523288" y="4943475"/>
          <p14:tracePt t="126824" x="8420100" y="4967288"/>
          <p14:tracePt t="126832" x="8324850" y="4984750"/>
          <p14:tracePt t="126840" x="8205788" y="5008563"/>
          <p14:tracePt t="126847" x="8093075" y="5040313"/>
          <p14:tracePt t="126857" x="7966075" y="5072063"/>
          <p14:tracePt t="126866" x="7854950" y="5095875"/>
          <p14:tracePt t="126872" x="7758113" y="5119688"/>
          <p14:tracePt t="126879" x="7678738" y="5135563"/>
          <p14:tracePt t="126888" x="7599363" y="5151438"/>
          <p14:tracePt t="126896" x="7535863" y="5159375"/>
          <p14:tracePt t="126903" x="7462838" y="5167313"/>
          <p14:tracePt t="126911" x="7399338" y="5175250"/>
          <p14:tracePt t="126919" x="7351713" y="5183188"/>
          <p14:tracePt t="126929" x="7288213" y="5199063"/>
          <p14:tracePt t="126936" x="7216775" y="5207000"/>
          <p14:tracePt t="126943" x="7145338" y="5214938"/>
          <p14:tracePt t="126952" x="7080250" y="5230813"/>
          <p14:tracePt t="126960" x="7000875" y="5246688"/>
          <p14:tracePt t="126968" x="6921500" y="5254625"/>
          <p14:tracePt t="126976" x="6834188" y="5270500"/>
          <p14:tracePt t="126984" x="6729413" y="5294313"/>
          <p14:tracePt t="126992" x="6626225" y="5310188"/>
          <p14:tracePt t="127000" x="6530975" y="5335588"/>
          <p14:tracePt t="127008" x="6418263" y="5351463"/>
          <p14:tracePt t="127018" x="6323013" y="5367338"/>
          <p14:tracePt t="127026" x="6235700" y="5383213"/>
          <p14:tracePt t="127039" x="6124575" y="5407025"/>
          <p14:tracePt t="127047" x="5956300" y="5446713"/>
          <p14:tracePt t="127057" x="5845175" y="5478463"/>
          <p14:tracePt t="127065" x="5773738" y="5502275"/>
          <p14:tracePt t="127072" x="5700713" y="5526088"/>
          <p14:tracePt t="127081" x="5629275" y="5549900"/>
          <p14:tracePt t="127089" x="5573713" y="5573713"/>
          <p14:tracePt t="127095" x="5510213" y="5597525"/>
          <p14:tracePt t="127103" x="5462588" y="5621338"/>
          <p14:tracePt t="127112" x="5422900" y="5645150"/>
          <p14:tracePt t="127119" x="5381625" y="5670550"/>
          <p14:tracePt t="127128" x="5334000" y="5702300"/>
          <p14:tracePt t="127136" x="5294313" y="5734050"/>
          <p14:tracePt t="127143" x="5262563" y="5757863"/>
          <p14:tracePt t="127152" x="5222875" y="5789613"/>
          <p14:tracePt t="127160" x="5191125" y="5805488"/>
          <p14:tracePt t="127168" x="5159375" y="5837238"/>
          <p14:tracePt t="127175" x="5135563" y="5853113"/>
          <p14:tracePt t="127184" x="5095875" y="5884863"/>
          <p14:tracePt t="127193" x="5080000" y="5900738"/>
          <p14:tracePt t="127201" x="5046663" y="5932488"/>
          <p14:tracePt t="127209" x="5030788" y="5940425"/>
          <p14:tracePt t="127216" x="5014913" y="5964238"/>
          <p14:tracePt t="127223" x="4999038" y="5980113"/>
          <p14:tracePt t="127232" x="4991100" y="5995988"/>
          <p14:tracePt t="127240" x="4975225" y="6013450"/>
          <p14:tracePt t="127248" x="4975225" y="6021388"/>
          <p14:tracePt t="127256" x="4967288" y="6037263"/>
          <p14:tracePt t="127265" x="4967288" y="6053138"/>
          <p14:tracePt t="127271" x="4959350" y="6069013"/>
          <p14:tracePt t="127280" x="4959350" y="6076950"/>
          <p14:tracePt t="127288" x="4959350" y="6092825"/>
          <p14:tracePt t="127296" x="4959350" y="6116638"/>
          <p14:tracePt t="127303" x="4959350" y="6132513"/>
          <p14:tracePt t="127312" x="4967288" y="6148388"/>
          <p14:tracePt t="127319" x="4967288" y="6172200"/>
          <p14:tracePt t="127328" x="4983163" y="6203950"/>
          <p14:tracePt t="127335" x="4999038" y="6219825"/>
          <p14:tracePt t="127344" x="5006975" y="6235700"/>
          <p14:tracePt t="127352" x="5014913" y="6251575"/>
          <p14:tracePt t="127359" x="5022850" y="6259513"/>
          <p14:tracePt t="127368" x="5038725" y="6267450"/>
          <p14:tracePt t="127376" x="5056188" y="6275388"/>
          <p14:tracePt t="127384" x="5072063" y="6283325"/>
          <p14:tracePt t="127392" x="5087938" y="6283325"/>
          <p14:tracePt t="127400" x="5103813" y="6283325"/>
          <p14:tracePt t="127408" x="5119688" y="6283325"/>
          <p14:tracePt t="127415" x="5135563" y="6283325"/>
          <p14:tracePt t="127424" x="5151438" y="6291263"/>
          <p14:tracePt t="127434" x="5183188" y="6291263"/>
          <p14:tracePt t="127440" x="5199063" y="6291263"/>
          <p14:tracePt t="127448" x="5214938" y="6291263"/>
          <p14:tracePt t="127456" x="5230813" y="6291263"/>
          <p14:tracePt t="127464" x="5246688" y="6291263"/>
          <p14:tracePt t="127471" x="5270500" y="6291263"/>
          <p14:tracePt t="127479" x="5294313" y="6291263"/>
          <p14:tracePt t="127488" x="5318125" y="6291263"/>
          <p14:tracePt t="127495" x="5349875" y="6291263"/>
          <p14:tracePt t="127503" x="5389563" y="6291263"/>
          <p14:tracePt t="127512" x="5414963" y="6291263"/>
          <p14:tracePt t="127520" x="5438775" y="6291263"/>
          <p14:tracePt t="127528" x="5462588" y="6291263"/>
          <p14:tracePt t="127535" x="5486400" y="6291263"/>
          <p14:tracePt t="127544" x="5502275" y="6291263"/>
          <p14:tracePt t="127552" x="5526088" y="6291263"/>
          <p14:tracePt t="127560" x="5573713" y="6291263"/>
          <p14:tracePt t="127569" x="5613400" y="6291263"/>
          <p14:tracePt t="127577" x="5653088" y="6283325"/>
          <p14:tracePt t="127585" x="5692775" y="6275388"/>
          <p14:tracePt t="127593" x="5740400" y="6267450"/>
          <p14:tracePt t="127601" x="5797550" y="6251575"/>
          <p14:tracePt t="127609" x="5861050" y="6235700"/>
          <p14:tracePt t="127617" x="5908675" y="6219825"/>
          <p14:tracePt t="127624" x="5956300" y="6203950"/>
          <p14:tracePt t="127632" x="5988050" y="6188075"/>
          <p14:tracePt t="127640" x="6035675" y="6172200"/>
          <p14:tracePt t="127647" x="6083300" y="6140450"/>
          <p14:tracePt t="127656" x="6124575" y="6116638"/>
          <p14:tracePt t="127665" x="6156325" y="6092825"/>
          <p14:tracePt t="127671" x="6188075" y="6053138"/>
          <p14:tracePt t="127679" x="6211888" y="6021388"/>
          <p14:tracePt t="127688" x="6251575" y="5980113"/>
          <p14:tracePt t="127695" x="6283325" y="5932488"/>
          <p14:tracePt t="127704" x="6307138" y="5900738"/>
          <p14:tracePt t="127713" x="6330950" y="5861050"/>
          <p14:tracePt t="127720" x="6346825" y="5821363"/>
          <p14:tracePt t="127729" x="6354763" y="5789613"/>
          <p14:tracePt t="127735" x="6370638" y="5749925"/>
          <p14:tracePt t="127743" x="6378575" y="5718175"/>
          <p14:tracePt t="127752" x="6394450" y="5686425"/>
          <p14:tracePt t="127760" x="6402388" y="5653088"/>
          <p14:tracePt t="127768" x="6402388" y="5621338"/>
          <p14:tracePt t="127776" x="6402388" y="5597525"/>
          <p14:tracePt t="127784" x="6402388" y="5557838"/>
          <p14:tracePt t="127792" x="6402388" y="5510213"/>
          <p14:tracePt t="127800" x="6394450" y="5470525"/>
          <p14:tracePt t="127807" x="6394450" y="5438775"/>
          <p14:tracePt t="127816" x="6386513" y="5391150"/>
          <p14:tracePt t="127823" x="6378575" y="5351463"/>
          <p14:tracePt t="127832" x="6370638" y="5319713"/>
          <p14:tracePt t="127840" x="6354763" y="5270500"/>
          <p14:tracePt t="127848" x="6346825" y="5238750"/>
          <p14:tracePt t="127856" x="6330950" y="5214938"/>
          <p14:tracePt t="127863" x="6323013" y="5183188"/>
          <p14:tracePt t="127881" x="6283325" y="5119688"/>
          <p14:tracePt t="127888" x="6259513" y="5080000"/>
          <p14:tracePt t="127897" x="6235700" y="5040313"/>
          <p14:tracePt t="127903" x="6219825" y="5008563"/>
          <p14:tracePt t="127911" x="6203950" y="4984750"/>
          <p14:tracePt t="127920" x="6188075" y="4959350"/>
          <p14:tracePt t="127928" x="6164263" y="4935538"/>
          <p14:tracePt t="127937" x="6140450" y="4911725"/>
          <p14:tracePt t="127945" x="6116638" y="4895850"/>
          <p14:tracePt t="127953" x="6100763" y="4879975"/>
          <p14:tracePt t="127959" x="6075363" y="4856163"/>
          <p14:tracePt t="127968" x="6051550" y="4840288"/>
          <p14:tracePt t="127975" x="6019800" y="4824413"/>
          <p14:tracePt t="127985" x="5995988" y="4808538"/>
          <p14:tracePt t="127991" x="5964238" y="4792663"/>
          <p14:tracePt t="128001" x="5932488" y="4768850"/>
          <p14:tracePt t="128009" x="5892800" y="4752975"/>
          <p14:tracePt t="128016" x="5853113" y="4737100"/>
          <p14:tracePt t="128023" x="5821363" y="4721225"/>
          <p14:tracePt t="128032" x="5781675" y="4705350"/>
          <p14:tracePt t="128040" x="5740400" y="4689475"/>
          <p14:tracePt t="128048" x="5700713" y="4673600"/>
          <p14:tracePt t="128057" x="5668963" y="4673600"/>
          <p14:tracePt t="128065" x="5629275" y="4665663"/>
          <p14:tracePt t="128072" x="5581650" y="4665663"/>
          <p14:tracePt t="128079" x="5549900" y="4665663"/>
          <p14:tracePt t="128088" x="5510213" y="4665663"/>
          <p14:tracePt t="128096" x="5462588" y="4665663"/>
          <p14:tracePt t="128104" x="5430838" y="4681538"/>
          <p14:tracePt t="128111" x="5389563" y="4681538"/>
          <p14:tracePt t="128120" x="5341938" y="4705350"/>
          <p14:tracePt t="128129" x="5302250" y="4721225"/>
          <p14:tracePt t="128135" x="5270500" y="4737100"/>
          <p14:tracePt t="128144" x="5238750" y="4752975"/>
          <p14:tracePt t="128152" x="5214938" y="4768850"/>
          <p14:tracePt t="128161" x="5191125" y="4792663"/>
          <p14:tracePt t="128168" x="5159375" y="4808538"/>
          <p14:tracePt t="128177" x="5127625" y="4832350"/>
          <p14:tracePt t="128184" x="5103813" y="4848225"/>
          <p14:tracePt t="128192" x="5080000" y="4864100"/>
          <p14:tracePt t="128201" x="5046663" y="4887913"/>
          <p14:tracePt t="128208" x="5014913" y="4911725"/>
          <p14:tracePt t="128217" x="4999038" y="4927600"/>
          <p14:tracePt t="128224" x="4975225" y="4951413"/>
          <p14:tracePt t="128232" x="4951413" y="4984750"/>
          <p14:tracePt t="128241" x="4935538" y="5008563"/>
          <p14:tracePt t="128247" x="4903788" y="5032375"/>
          <p14:tracePt t="128256" x="4895850" y="5072063"/>
          <p14:tracePt t="128264" x="4879975" y="5103813"/>
          <p14:tracePt t="128271" x="4856163" y="5143500"/>
          <p14:tracePt t="128280" x="4848225" y="5175250"/>
          <p14:tracePt t="128288" x="4840288" y="5207000"/>
          <p14:tracePt t="128296" x="4824413" y="5254625"/>
          <p14:tracePt t="128304" x="4808538" y="5302250"/>
          <p14:tracePt t="128312" x="4800600" y="5343525"/>
          <p14:tracePt t="128321" x="4800600" y="5383213"/>
          <p14:tracePt t="128329" x="4792663" y="5422900"/>
          <p14:tracePt t="128336" x="4792663" y="5454650"/>
          <p14:tracePt t="128345" x="4784725" y="5486400"/>
          <p14:tracePt t="128353" x="4784725" y="5518150"/>
          <p14:tracePt t="128360" x="4784725" y="5549900"/>
          <p14:tracePt t="128367" x="4784725" y="5581650"/>
          <p14:tracePt t="128375" x="4784725" y="5613400"/>
          <p14:tracePt t="128384" x="4792663" y="5645150"/>
          <p14:tracePt t="128391" x="4800600" y="5670550"/>
          <p14:tracePt t="128400" x="4808538" y="5702300"/>
          <p14:tracePt t="128409" x="4824413" y="5718175"/>
          <p14:tracePt t="128416" x="4840288" y="5749925"/>
          <p14:tracePt t="128424" x="4848225" y="5773738"/>
          <p14:tracePt t="128432" x="4864100" y="5789613"/>
          <p14:tracePt t="128440" x="4864100" y="5805488"/>
          <p14:tracePt t="128448" x="4879975" y="5821363"/>
          <p14:tracePt t="128456" x="4895850" y="5845175"/>
          <p14:tracePt t="128464" x="4903788" y="5861050"/>
          <p14:tracePt t="128472" x="4919663" y="5892800"/>
          <p14:tracePt t="128479" x="4927600" y="5908675"/>
          <p14:tracePt t="128488" x="4943475" y="5932488"/>
          <p14:tracePt t="128496" x="4959350" y="5948363"/>
          <p14:tracePt t="128504" x="4967288" y="5964238"/>
          <p14:tracePt t="128512" x="4991100" y="5995988"/>
          <p14:tracePt t="128520" x="4999038" y="6005513"/>
          <p14:tracePt t="128529" x="5014913" y="6021388"/>
          <p14:tracePt t="128537" x="5030788" y="6037263"/>
          <p14:tracePt t="128545" x="5056188" y="6061075"/>
          <p14:tracePt t="128553" x="5072063" y="6076950"/>
          <p14:tracePt t="128560" x="5087938" y="6084888"/>
          <p14:tracePt t="128568" x="5111750" y="6100763"/>
          <p14:tracePt t="128576" x="5127625" y="6108700"/>
          <p14:tracePt t="128585" x="5143500" y="6116638"/>
          <p14:tracePt t="128591" x="5159375" y="6132513"/>
          <p14:tracePt t="128601" x="5175250" y="6140450"/>
          <p14:tracePt t="128607" x="5199063" y="6148388"/>
          <p14:tracePt t="128616" x="5214938" y="6156325"/>
          <p14:tracePt t="128625" x="5246688" y="6164263"/>
          <p14:tracePt t="128634" x="5270500" y="6172200"/>
          <p14:tracePt t="128641" x="5302250" y="6188075"/>
          <p14:tracePt t="128655" x="5373688" y="6211888"/>
          <p14:tracePt t="128663" x="5407025" y="6219825"/>
          <p14:tracePt t="128672" x="5454650" y="6235700"/>
          <p14:tracePt t="128680" x="5494338" y="6243638"/>
          <p14:tracePt t="128689" x="5549900" y="6251575"/>
          <p14:tracePt t="128697" x="5613400" y="6267450"/>
          <p14:tracePt t="128704" x="5676900" y="6267450"/>
          <p14:tracePt t="128711" x="5732463" y="6275388"/>
          <p14:tracePt t="128720" x="5797550" y="6275388"/>
          <p14:tracePt t="128727" x="5868988" y="6275388"/>
          <p14:tracePt t="128736" x="5940425" y="6275388"/>
          <p14:tracePt t="128744" x="6011863" y="6275388"/>
          <p14:tracePt t="128753" x="6100763" y="6259513"/>
          <p14:tracePt t="128759" x="6164263" y="6243638"/>
          <p14:tracePt t="128768" x="6227763" y="6219825"/>
          <p14:tracePt t="128775" x="6299200" y="6188075"/>
          <p14:tracePt t="128784" x="6362700" y="6148388"/>
          <p14:tracePt t="128791" x="6418263" y="6100763"/>
          <p14:tracePt t="128801" x="6483350" y="6037263"/>
          <p14:tracePt t="128809" x="6538913" y="5980113"/>
          <p14:tracePt t="128816" x="6570663" y="5916613"/>
          <p14:tracePt t="128823" x="6602413" y="5845175"/>
          <p14:tracePt t="128832" x="6634163" y="5789613"/>
          <p14:tracePt t="128840" x="6650038" y="5726113"/>
          <p14:tracePt t="128849" x="6665913" y="5678488"/>
          <p14:tracePt t="128857" x="6673850" y="5613400"/>
          <p14:tracePt t="128865" x="6689725" y="5549900"/>
          <p14:tracePt t="128882" x="6705600" y="5446713"/>
          <p14:tracePt t="128888" x="6705600" y="5407025"/>
          <p14:tracePt t="128896" x="6705600" y="5351463"/>
          <p14:tracePt t="128904" x="6697663" y="5319713"/>
          <p14:tracePt t="128913" x="6689725" y="5262563"/>
          <p14:tracePt t="128921" x="6681788" y="5222875"/>
          <p14:tracePt t="128928" x="6665913" y="5175250"/>
          <p14:tracePt t="128936" x="6650038" y="5143500"/>
          <p14:tracePt t="128943" x="6634163" y="5111750"/>
          <p14:tracePt t="128952" x="6618288" y="5072063"/>
          <p14:tracePt t="128960" x="6586538" y="5032375"/>
          <p14:tracePt t="128969" x="6562725" y="4992688"/>
          <p14:tracePt t="128977" x="6538913" y="4951413"/>
          <p14:tracePt t="128984" x="6515100" y="4919663"/>
          <p14:tracePt t="128992" x="6491288" y="4887913"/>
          <p14:tracePt t="129001" x="6459538" y="4856163"/>
          <p14:tracePt t="129007" x="6434138" y="4832350"/>
          <p14:tracePt t="129016" x="6402388" y="4816475"/>
          <p14:tracePt t="129025" x="6370638" y="4784725"/>
          <p14:tracePt t="129034" x="6330950" y="4760913"/>
          <p14:tracePt t="129040" x="6283325" y="4745038"/>
          <p14:tracePt t="129048" x="6235700" y="4721225"/>
          <p14:tracePt t="129056" x="6196013" y="4705350"/>
          <p14:tracePt t="129065" x="6132513" y="4697413"/>
          <p14:tracePt t="129072" x="6083300" y="4681538"/>
          <p14:tracePt t="129081" x="6011863" y="4681538"/>
          <p14:tracePt t="129088" x="5956300" y="4673600"/>
          <p14:tracePt t="129097" x="5876925" y="4673600"/>
          <p14:tracePt t="129104" x="5805488" y="4673600"/>
          <p14:tracePt t="129111" x="5732463" y="4681538"/>
          <p14:tracePt t="129119" x="5668963" y="4689475"/>
          <p14:tracePt t="129128" x="5621338" y="4705350"/>
          <p14:tracePt t="129136" x="5573713" y="4721225"/>
          <p14:tracePt t="129144" x="5518150" y="4737100"/>
          <p14:tracePt t="129152" x="5470525" y="4760913"/>
          <p14:tracePt t="129161" x="5422900" y="4776788"/>
          <p14:tracePt t="129167" x="5365750" y="4800600"/>
          <p14:tracePt t="129176" x="5334000" y="4824413"/>
          <p14:tracePt t="129184" x="5302250" y="4848225"/>
          <p14:tracePt t="129192" x="5254625" y="4879975"/>
          <p14:tracePt t="129201" x="5222875" y="4911725"/>
          <p14:tracePt t="129209" x="5183188" y="4951413"/>
          <p14:tracePt t="129216" x="5151438" y="4984750"/>
          <p14:tracePt t="129224" x="5111750" y="5024438"/>
          <p14:tracePt t="129231" x="5080000" y="5056188"/>
          <p14:tracePt t="129240" x="5056188" y="5087938"/>
          <p14:tracePt t="129249" x="5030788" y="5127625"/>
          <p14:tracePt t="129256" x="5006975" y="5167313"/>
          <p14:tracePt t="129265" x="4983163" y="5214938"/>
          <p14:tracePt t="129273" x="4975225" y="5246688"/>
          <p14:tracePt t="129280" x="4959350" y="5286375"/>
          <p14:tracePt t="129288" x="4951413" y="5335588"/>
          <p14:tracePt t="129297" x="4943475" y="5375275"/>
          <p14:tracePt t="129304" x="4943475" y="5422900"/>
          <p14:tracePt t="129312" x="4935538" y="5462588"/>
          <p14:tracePt t="129320" x="4935538" y="5494338"/>
          <p14:tracePt t="129329" x="4935538" y="5534025"/>
          <p14:tracePt t="129335" x="4935538" y="5573713"/>
          <p14:tracePt t="129344" x="4935538" y="5613400"/>
          <p14:tracePt t="129352" x="4935538" y="5653088"/>
          <p14:tracePt t="129359" x="4943475" y="5686425"/>
          <p14:tracePt t="129368" x="4943475" y="5726113"/>
          <p14:tracePt t="129377" x="4951413" y="5757863"/>
          <p14:tracePt t="129385" x="4959350" y="5797550"/>
          <p14:tracePt t="129392" x="4959350" y="5829300"/>
          <p14:tracePt t="129400" x="4967288" y="5868988"/>
          <p14:tracePt t="129408" x="4975225" y="5900738"/>
          <p14:tracePt t="129416" x="4975225" y="5924550"/>
          <p14:tracePt t="129425" x="4991100" y="5956300"/>
          <p14:tracePt t="129433" x="4991100" y="5980113"/>
          <p14:tracePt t="129440" x="5006975" y="6013450"/>
          <p14:tracePt t="129449" x="5006975" y="6037263"/>
          <p14:tracePt t="129456" x="5022850" y="6069013"/>
          <p14:tracePt t="129464" x="5030788" y="6092825"/>
          <p14:tracePt t="129471" x="5038725" y="6116638"/>
          <p14:tracePt t="129480" x="5056188" y="6156325"/>
          <p14:tracePt t="129489" x="5080000" y="6196013"/>
          <p14:tracePt t="129497" x="5095875" y="6219825"/>
          <p14:tracePt t="129505" x="5111750" y="6243638"/>
          <p14:tracePt t="129511" x="5127625" y="6259513"/>
          <p14:tracePt t="129520" x="5151438" y="6283325"/>
          <p14:tracePt t="129527" x="5175250" y="6307138"/>
          <p14:tracePt t="129535" x="5199063" y="6315075"/>
          <p14:tracePt t="129545" x="5230813" y="6338888"/>
          <p14:tracePt t="129552" x="5262563" y="6356350"/>
          <p14:tracePt t="129561" x="5286375" y="6356350"/>
          <p14:tracePt t="129568" x="5310188" y="6372225"/>
          <p14:tracePt t="129575" x="5349875" y="6372225"/>
          <p14:tracePt t="129583" x="5407025" y="6372225"/>
          <p14:tracePt t="129592" x="5446713" y="6372225"/>
          <p14:tracePt t="129600" x="5526088" y="6372225"/>
          <p14:tracePt t="129609" x="5573713" y="6372225"/>
          <p14:tracePt t="129618" x="5637213" y="6364288"/>
          <p14:tracePt t="129625" x="5708650" y="6356350"/>
          <p14:tracePt t="129633" x="5773738" y="6348413"/>
          <p14:tracePt t="129641" x="5837238" y="6338888"/>
          <p14:tracePt t="129649" x="5884863" y="6323013"/>
          <p14:tracePt t="129656" x="5948363" y="6307138"/>
          <p14:tracePt t="129664" x="6003925" y="6291263"/>
          <p14:tracePt t="129673" x="6067425" y="6267450"/>
          <p14:tracePt t="129679" x="6108700" y="6243638"/>
          <p14:tracePt t="129688" x="6140450" y="6219825"/>
          <p14:tracePt t="129696" x="6180138" y="6188075"/>
          <p14:tracePt t="129704" x="6211888" y="6156325"/>
          <p14:tracePt t="129712" x="6243638" y="6124575"/>
          <p14:tracePt t="129721" x="6275388" y="6076950"/>
          <p14:tracePt t="129728" x="6323013" y="6021388"/>
          <p14:tracePt t="129736" x="6354763" y="5980113"/>
          <p14:tracePt t="129744" x="6386513" y="5940425"/>
          <p14:tracePt t="129751" x="6410325" y="5900738"/>
          <p14:tracePt t="129760" x="6442075" y="5853113"/>
          <p14:tracePt t="129768" x="6475413" y="5805488"/>
          <p14:tracePt t="129777" x="6499225" y="5757863"/>
          <p14:tracePt t="129785" x="6515100" y="5710238"/>
          <p14:tracePt t="129791" x="6530975" y="5678488"/>
          <p14:tracePt t="129800" x="6538913" y="5645150"/>
          <p14:tracePt t="129807" x="6546850" y="5605463"/>
          <p14:tracePt t="129817" x="6562725" y="5557838"/>
          <p14:tracePt t="129824" x="6578600" y="5510213"/>
          <p14:tracePt t="129834" x="6586538" y="5478463"/>
          <p14:tracePt t="129841" x="6586538" y="5438775"/>
          <p14:tracePt t="129850" x="6594475" y="5407025"/>
          <p14:tracePt t="129855" x="6594475" y="5367338"/>
          <p14:tracePt t="129864" x="6594475" y="5319713"/>
          <p14:tracePt t="129872" x="6594475" y="5286375"/>
          <p14:tracePt t="129881" x="6594475" y="5254625"/>
          <p14:tracePt t="129889" x="6594475" y="5222875"/>
          <p14:tracePt t="129897" x="6586538" y="5191125"/>
          <p14:tracePt t="129904" x="6578600" y="5159375"/>
          <p14:tracePt t="129912" x="6570663" y="5135563"/>
          <p14:tracePt t="129920" x="6554788" y="5103813"/>
          <p14:tracePt t="129927" x="6538913" y="5080000"/>
          <p14:tracePt t="129936" x="6530975" y="5056188"/>
          <p14:tracePt t="129944" x="6515100" y="5024438"/>
          <p14:tracePt t="129952" x="6491288" y="4992688"/>
          <p14:tracePt t="129961" x="6475413" y="4959350"/>
          <p14:tracePt t="129968" x="6459538" y="4943475"/>
          <p14:tracePt t="129976" x="6434138" y="4911725"/>
          <p14:tracePt t="129983" x="6402388" y="4879975"/>
          <p14:tracePt t="129993" x="6386513" y="4856163"/>
          <p14:tracePt t="130001" x="6362700" y="4816475"/>
          <p14:tracePt t="130009" x="6338888" y="4792663"/>
          <p14:tracePt t="130017" x="6315075" y="4768850"/>
          <p14:tracePt t="130024" x="6291263" y="4745038"/>
          <p14:tracePt t="130031" x="6275388" y="4729163"/>
          <p14:tracePt t="130040" x="6259513" y="4713288"/>
          <p14:tracePt t="130050" x="6243638" y="4697413"/>
          <p14:tracePt t="130057" x="6227763" y="4673600"/>
          <p14:tracePt t="130065" x="6203950" y="4657725"/>
          <p14:tracePt t="130072" x="6188075" y="4649788"/>
          <p14:tracePt t="130080" x="6172200" y="4633913"/>
          <p14:tracePt t="130088" x="6140450" y="4608513"/>
          <p14:tracePt t="130096" x="6132513" y="4608513"/>
          <p14:tracePt t="130104" x="6100763" y="4592638"/>
          <p14:tracePt t="130113" x="6067425" y="4584700"/>
          <p14:tracePt t="130120" x="6051550" y="4576763"/>
          <p14:tracePt t="130128" x="6011863" y="4576763"/>
          <p14:tracePt t="130137" x="5980113" y="4576763"/>
          <p14:tracePt t="130145" x="5948363" y="4576763"/>
          <p14:tracePt t="130152" x="5916613" y="4576763"/>
          <p14:tracePt t="130161" x="5868988" y="4584700"/>
          <p14:tracePt t="130169" x="5837238" y="4592638"/>
          <p14:tracePt t="130177" x="5789613" y="4608513"/>
          <p14:tracePt t="130185" x="5765800" y="4624388"/>
          <p14:tracePt t="130193" x="5716588" y="4641850"/>
          <p14:tracePt t="130199" x="5684838" y="4657725"/>
          <p14:tracePt t="130208" x="5645150" y="4681538"/>
          <p14:tracePt t="130216" x="5613400" y="4705350"/>
          <p14:tracePt t="130225" x="5589588" y="4729163"/>
          <p14:tracePt t="130232" x="5549900" y="4760913"/>
          <p14:tracePt t="130240" x="5510213" y="4792663"/>
          <p14:tracePt t="130249" x="5478463" y="4824413"/>
          <p14:tracePt t="130256" x="5446713" y="4856163"/>
          <p14:tracePt t="130264" x="5422900" y="4895850"/>
          <p14:tracePt t="130272" x="5389563" y="4927600"/>
          <p14:tracePt t="130281" x="5357813" y="4976813"/>
          <p14:tracePt t="130288" x="5326063" y="5032375"/>
          <p14:tracePt t="130297" x="5286375" y="5087938"/>
          <p14:tracePt t="130305" x="5254625" y="5151438"/>
          <p14:tracePt t="130313" x="5222875" y="5207000"/>
          <p14:tracePt t="130320" x="5175250" y="5286375"/>
          <p14:tracePt t="130329" x="5143500" y="5351463"/>
          <p14:tracePt t="130336" x="5103813" y="5422900"/>
          <p14:tracePt t="130353" x="5072063" y="5502275"/>
          <p14:tracePt t="130361" x="5030788" y="5645150"/>
          <p14:tracePt t="130369" x="5014913" y="5749925"/>
          <p14:tracePt t="130377" x="5014913" y="5829300"/>
          <p14:tracePt t="130384" x="5014913" y="5908675"/>
          <p14:tracePt t="130393" x="5030788" y="5980113"/>
          <p14:tracePt t="130400" x="5046663" y="6021388"/>
          <p14:tracePt t="130409" x="5072063" y="6061075"/>
          <p14:tracePt t="130416" x="5087938" y="6100763"/>
          <p14:tracePt t="130424" x="5103813" y="6124575"/>
          <p14:tracePt t="130433" x="5119688" y="6140450"/>
          <p14:tracePt t="130440" x="5143500" y="6164263"/>
          <p14:tracePt t="130450" x="5159375" y="6180138"/>
          <p14:tracePt t="130457" x="5183188" y="6203950"/>
          <p14:tracePt t="130465" x="5199063" y="6219825"/>
          <p14:tracePt t="130473" x="5214938" y="6235700"/>
          <p14:tracePt t="130479" x="5230813" y="6251575"/>
          <p14:tracePt t="130487" x="5238750" y="6267450"/>
          <p14:tracePt t="130496" x="5246688" y="6267450"/>
          <p14:tracePt t="130504" x="5254625" y="6283325"/>
          <p14:tracePt t="130513" x="5270500" y="6299200"/>
          <p14:tracePt t="130522" x="5294313" y="6323013"/>
          <p14:tracePt t="130537" x="5310188" y="6330950"/>
          <p14:tracePt t="130543" x="5310188" y="6338888"/>
          <p14:tracePt t="130552" x="5326063" y="6348413"/>
          <p14:tracePt t="130559" x="5334000" y="6356350"/>
          <p14:tracePt t="130568" x="5341938" y="6364288"/>
          <p14:tracePt t="130576" x="5357813" y="6372225"/>
          <p14:tracePt t="130600" x="5381625" y="6380163"/>
          <p14:tracePt t="130608" x="5397500" y="6380163"/>
          <p14:tracePt t="130616" x="5422900" y="6380163"/>
          <p14:tracePt t="130625" x="5446713" y="6380163"/>
          <p14:tracePt t="130633" x="5470525" y="6380163"/>
          <p14:tracePt t="130641" x="5486400" y="6372225"/>
          <p14:tracePt t="130649" x="5502275" y="6372225"/>
          <p14:tracePt t="130655" x="5510213" y="6372225"/>
          <p14:tracePt t="130672" x="5518150" y="6364288"/>
          <p14:tracePt t="130681" x="5526088" y="6364288"/>
          <p14:tracePt t="130689" x="5534025" y="6364288"/>
          <p14:tracePt t="130705" x="5549900" y="6364288"/>
          <p14:tracePt t="130720" x="5557838" y="6356350"/>
          <p14:tracePt t="130728" x="5565775" y="6356350"/>
          <p14:tracePt t="130736" x="5581650" y="6348413"/>
          <p14:tracePt t="130753" x="5597525" y="6348413"/>
          <p14:tracePt t="130761" x="5613400" y="6338888"/>
          <p14:tracePt t="130769" x="5629275" y="6330950"/>
          <p14:tracePt t="130776" x="5637213" y="6323013"/>
          <p14:tracePt t="130786" x="5645150" y="6323013"/>
          <p14:tracePt t="130793" x="5653088" y="6323013"/>
          <p14:tracePt t="130801" x="5668963" y="6315075"/>
          <p14:tracePt t="130808" x="5676900" y="6307138"/>
          <p14:tracePt t="130816" x="5684838" y="6307138"/>
          <p14:tracePt t="130823" x="5700713" y="6307138"/>
          <p14:tracePt t="130832" x="5708650" y="6299200"/>
          <p14:tracePt t="130839" x="5716588" y="6299200"/>
          <p14:tracePt t="130850" x="5724525" y="6291263"/>
          <p14:tracePt t="130857" x="5740400" y="6291263"/>
          <p14:tracePt t="130865" x="5749925" y="6283325"/>
          <p14:tracePt t="130873" x="5773738" y="6275388"/>
          <p14:tracePt t="130881" x="5797550" y="6267450"/>
          <p14:tracePt t="130888" x="5829300" y="6259513"/>
          <p14:tracePt t="130897" x="5876925" y="6243638"/>
          <p14:tracePt t="130905" x="5908675" y="6227763"/>
          <p14:tracePt t="130911" x="5924550" y="6219825"/>
          <p14:tracePt t="130920" x="5940425" y="6211888"/>
          <p14:tracePt t="130928" x="5956300" y="6203950"/>
          <p14:tracePt t="130937" x="5980113" y="6196013"/>
          <p14:tracePt t="130944" x="5995988" y="6180138"/>
          <p14:tracePt t="130952" x="6011863" y="6172200"/>
          <p14:tracePt t="130961" x="6027738" y="6164263"/>
          <p14:tracePt t="130969" x="6043613" y="6156325"/>
          <p14:tracePt t="130977" x="6051550" y="6148388"/>
          <p14:tracePt t="130985" x="6083300" y="6124575"/>
          <p14:tracePt t="130993" x="6100763" y="6108700"/>
          <p14:tracePt t="131000" x="6116638" y="6084888"/>
          <p14:tracePt t="131007" x="6132513" y="6069013"/>
          <p14:tracePt t="131016" x="6164263" y="6037263"/>
          <p14:tracePt t="131024" x="6196013" y="6005513"/>
          <p14:tracePt t="131033" x="6227763" y="5972175"/>
          <p14:tracePt t="131041" x="6267450" y="5932488"/>
          <p14:tracePt t="131050" x="6299200" y="5900738"/>
          <p14:tracePt t="131056" x="6330950" y="5868988"/>
          <p14:tracePt t="131063" x="6346825" y="5845175"/>
          <p14:tracePt t="131072" x="6370638" y="5813425"/>
          <p14:tracePt t="131080" x="6394450" y="5781675"/>
          <p14:tracePt t="131089" x="6410325" y="5734050"/>
          <p14:tracePt t="131098" x="6426200" y="5710238"/>
          <p14:tracePt t="131105" x="6442075" y="5678488"/>
          <p14:tracePt t="131113" x="6459538" y="5645150"/>
          <p14:tracePt t="131120" x="6459538" y="5613400"/>
          <p14:tracePt t="131128" x="6467475" y="5565775"/>
          <p14:tracePt t="131135" x="6467475" y="5526088"/>
          <p14:tracePt t="131144" x="6467475" y="5486400"/>
          <p14:tracePt t="131153" x="6467475" y="5430838"/>
          <p14:tracePt t="131161" x="6451600" y="5383213"/>
          <p14:tracePt t="131169" x="6442075" y="5343525"/>
          <p14:tracePt t="131175" x="6426200" y="5294313"/>
          <p14:tracePt t="131184" x="6410325" y="5246688"/>
          <p14:tracePt t="131192" x="6386513" y="5191125"/>
          <p14:tracePt t="131200" x="6378575" y="5151438"/>
          <p14:tracePt t="131209" x="6362700" y="5111750"/>
          <p14:tracePt t="131217" x="6346825" y="5080000"/>
          <p14:tracePt t="131224" x="6330950" y="5040313"/>
          <p14:tracePt t="131233" x="6315075" y="5008563"/>
          <p14:tracePt t="131239" x="6299200" y="4984750"/>
          <p14:tracePt t="131250" x="6283325" y="4959350"/>
          <p14:tracePt t="131257" x="6275388" y="4943475"/>
          <p14:tracePt t="131266" x="6259513" y="4919663"/>
          <p14:tracePt t="131273" x="6235700" y="4895850"/>
          <p14:tracePt t="131283" x="6219825" y="4879975"/>
          <p14:tracePt t="131289" x="6203950" y="4864100"/>
          <p14:tracePt t="131297" x="6188075" y="4848225"/>
          <p14:tracePt t="131305" x="6164263" y="4832350"/>
          <p14:tracePt t="131313" x="6148388" y="4816475"/>
          <p14:tracePt t="131321" x="6116638" y="4800600"/>
          <p14:tracePt t="131329" x="6100763" y="4792663"/>
          <p14:tracePt t="131336" x="6075363" y="4776788"/>
          <p14:tracePt t="131343" x="6043613" y="4768850"/>
          <p14:tracePt t="131352" x="6019800" y="4760913"/>
          <p14:tracePt t="131360" x="5980113" y="4752975"/>
          <p14:tracePt t="131369" x="5932488" y="4737100"/>
          <p14:tracePt t="131377" x="5892800" y="4729163"/>
          <p14:tracePt t="131384" x="5845175" y="4721225"/>
          <p14:tracePt t="131392" x="5813425" y="4721225"/>
          <p14:tracePt t="131400" x="5773738" y="4713288"/>
          <p14:tracePt t="131407" x="5732463" y="4705350"/>
          <p14:tracePt t="131416" x="5700713" y="4705350"/>
          <p14:tracePt t="131425" x="5653088" y="4689475"/>
          <p14:tracePt t="131433" x="5597525" y="4689475"/>
          <p14:tracePt t="131441" x="5565775" y="4689475"/>
          <p14:tracePt t="131449" x="5534025" y="4689475"/>
          <p14:tracePt t="131457" x="5502275" y="4689475"/>
          <p14:tracePt t="131464" x="5470525" y="4689475"/>
          <p14:tracePt t="131473" x="5422900" y="4689475"/>
          <p14:tracePt t="131481" x="5381625" y="4689475"/>
          <p14:tracePt t="131489" x="5341938" y="4705350"/>
          <p14:tracePt t="131497" x="5310188" y="4713288"/>
          <p14:tracePt t="131505" x="5270500" y="4737100"/>
          <p14:tracePt t="131512" x="5222875" y="4752975"/>
          <p14:tracePt t="131520" x="5183188" y="4768850"/>
          <p14:tracePt t="131529" x="5151438" y="4800600"/>
          <p14:tracePt t="131537" x="5111750" y="4816475"/>
          <p14:tracePt t="131545" x="5080000" y="4848225"/>
          <p14:tracePt t="131553" x="5038725" y="4879975"/>
          <p14:tracePt t="131561" x="5006975" y="4911725"/>
          <p14:tracePt t="131570" x="4983163" y="4935538"/>
          <p14:tracePt t="131577" x="4959350" y="4959350"/>
          <p14:tracePt t="131584" x="4935538" y="4992688"/>
          <p14:tracePt t="131593" x="4919663" y="5024438"/>
          <p14:tracePt t="131609" x="4911725" y="5048250"/>
          <p14:tracePt t="131617" x="4887913" y="5103813"/>
          <p14:tracePt t="131624" x="4887913" y="5127625"/>
          <p14:tracePt t="131632" x="4879975" y="5175250"/>
          <p14:tracePt t="131639" x="4872038" y="5207000"/>
          <p14:tracePt t="131649" x="4872038" y="5246688"/>
          <p14:tracePt t="131656" x="4872038" y="5286375"/>
          <p14:tracePt t="131666" x="4872038" y="5335588"/>
          <p14:tracePt t="131672" x="4872038" y="5367338"/>
          <p14:tracePt t="131681" x="4872038" y="5422900"/>
          <p14:tracePt t="131688" x="4872038" y="5470525"/>
          <p14:tracePt t="131696" x="4879975" y="5526088"/>
          <p14:tracePt t="131705" x="4887913" y="5573713"/>
          <p14:tracePt t="131713" x="4903788" y="5637213"/>
          <p14:tracePt t="131720" x="4903788" y="5678488"/>
          <p14:tracePt t="131729" x="4919663" y="5726113"/>
          <p14:tracePt t="131737" x="4927600" y="5765800"/>
          <p14:tracePt t="131745" x="4943475" y="5805488"/>
          <p14:tracePt t="131752" x="4951413" y="5829300"/>
          <p14:tracePt t="131761" x="4967288" y="5861050"/>
          <p14:tracePt t="131769" x="4975225" y="5892800"/>
          <p14:tracePt t="131777" x="4983163" y="5908675"/>
          <p14:tracePt t="131785" x="5006975" y="5932488"/>
          <p14:tracePt t="131793" x="5022850" y="5956300"/>
          <p14:tracePt t="131800" x="5038725" y="5972175"/>
          <p14:tracePt t="131808" x="5046663" y="5980113"/>
          <p14:tracePt t="131815" x="5056188" y="5980113"/>
          <p14:tracePt t="131824" x="5072063" y="5995988"/>
          <p14:tracePt t="131833" x="5080000" y="5995988"/>
          <p14:tracePt t="131840" x="5087938" y="6005513"/>
          <p14:tracePt t="131848" x="5103813" y="6005513"/>
          <p14:tracePt t="131856" x="5127625" y="6013450"/>
          <p14:tracePt t="131865" x="5135563" y="6013450"/>
          <p14:tracePt t="131873" x="5167313" y="6013450"/>
          <p14:tracePt t="131881" x="5191125" y="6021388"/>
          <p14:tracePt t="131889" x="5214938" y="6021388"/>
          <p14:tracePt t="131898" x="5254625" y="6029325"/>
          <p14:tracePt t="131905" x="5278438" y="6029325"/>
          <p14:tracePt t="131913" x="5326063" y="6045200"/>
          <p14:tracePt t="131920" x="5365750" y="6045200"/>
          <p14:tracePt t="131929" x="5397500" y="6053138"/>
          <p14:tracePt t="131936" x="5430838" y="6061075"/>
          <p14:tracePt t="131945" x="5454650" y="6061075"/>
          <p14:tracePt t="131952" x="5470525" y="6061075"/>
          <p14:tracePt t="131961" x="5502275" y="6069013"/>
          <p14:tracePt t="131969" x="5534025" y="6076950"/>
          <p14:tracePt t="131977" x="5565775" y="6076950"/>
          <p14:tracePt t="131984" x="5581650" y="6084888"/>
          <p14:tracePt t="131992" x="5597525" y="6084888"/>
          <p14:tracePt t="132001" x="5613400" y="6084888"/>
          <p14:tracePt t="132008" x="5629275" y="6084888"/>
          <p14:tracePt t="132016" x="5637213" y="6084888"/>
          <p14:tracePt t="132026" x="5645150" y="6084888"/>
          <p14:tracePt t="132043" x="5653088" y="6084888"/>
          <p14:tracePt t="132065" x="5653088" y="6076950"/>
          <p14:tracePt t="132072" x="5653088" y="6069013"/>
          <p14:tracePt t="132081" x="5653088" y="6061075"/>
          <p14:tracePt t="132087" x="5645150" y="6053138"/>
          <p14:tracePt t="132104" x="5637213" y="6045200"/>
          <p14:tracePt t="132120" x="5621338" y="6045200"/>
          <p14:tracePt t="132137" x="5605463" y="6045200"/>
          <p14:tracePt t="132145" x="5597525" y="6045200"/>
          <p14:tracePt t="132151" x="5589588" y="6045200"/>
          <p14:tracePt t="132160" x="5581650" y="6045200"/>
          <p14:tracePt t="132169" x="5565775" y="6045200"/>
          <p14:tracePt t="132200" x="5549900" y="6045200"/>
          <p14:tracePt t="132217" x="5534025" y="6045200"/>
          <p14:tracePt t="132233" x="5518150" y="6045200"/>
          <p14:tracePt t="132240" x="5510213" y="6045200"/>
          <p14:tracePt t="132249" x="5494338" y="6053138"/>
          <p14:tracePt t="132265" x="5478463" y="6053138"/>
          <p14:tracePt t="132282" x="5462588" y="6053138"/>
          <p14:tracePt t="132297" x="5454650" y="6061075"/>
          <p14:tracePt t="132369" x="5462588" y="6061075"/>
          <p14:tracePt t="132375" x="5478463" y="6061075"/>
          <p14:tracePt t="132385" x="5494338" y="6061075"/>
          <p14:tracePt t="132393" x="5526088" y="6061075"/>
          <p14:tracePt t="132401" x="5541963" y="6053138"/>
          <p14:tracePt t="132409" x="5565775" y="6053138"/>
          <p14:tracePt t="132417" x="5581650" y="6045200"/>
          <p14:tracePt t="132425" x="5597525" y="6045200"/>
          <p14:tracePt t="132433" x="5613400" y="6037263"/>
          <p14:tracePt t="132440" x="5629275" y="6037263"/>
          <p14:tracePt t="132449" x="5653088" y="6029325"/>
          <p14:tracePt t="132457" x="5661025" y="6029325"/>
          <p14:tracePt t="132464" x="5668963" y="6021388"/>
          <p14:tracePt t="132473" x="5676900" y="6021388"/>
          <p14:tracePt t="132480" x="5684838" y="6021388"/>
          <p14:tracePt t="132489" x="5700713" y="6013450"/>
          <p14:tracePt t="132496" x="5708650" y="6013450"/>
          <p14:tracePt t="132505" x="5716588" y="6005513"/>
          <p14:tracePt t="132520" x="5724525" y="6005513"/>
          <p14:tracePt t="132600" x="5716588" y="6005513"/>
          <p14:tracePt t="132609" x="5708650" y="6005513"/>
          <p14:tracePt t="132617" x="5700713" y="6005513"/>
          <p14:tracePt t="132624" x="5692775" y="6005513"/>
          <p14:tracePt t="132633" x="5668963" y="6005513"/>
          <p14:tracePt t="132648" x="5653088" y="6005513"/>
          <p14:tracePt t="132657" x="5637213" y="6005513"/>
          <p14:tracePt t="132665" x="5621338" y="6013450"/>
          <p14:tracePt t="132672" x="5605463" y="6013450"/>
          <p14:tracePt t="132680" x="5581650" y="6021388"/>
          <p14:tracePt t="132688" x="5573713" y="6021388"/>
          <p14:tracePt t="132697" x="5565775" y="6021388"/>
          <p14:tracePt t="132705" x="5557838" y="6021388"/>
          <p14:tracePt t="132713" x="5549900" y="6021388"/>
          <p14:tracePt t="132809" x="5549900" y="6029325"/>
          <p14:tracePt t="132841" x="5557838" y="6029325"/>
          <p14:tracePt t="132857" x="5565775" y="6029325"/>
          <p14:tracePt t="132864" x="5573713" y="6029325"/>
          <p14:tracePt t="132873" x="5581650" y="6029325"/>
          <p14:tracePt t="132897" x="5589588" y="6029325"/>
          <p14:tracePt t="132905" x="5597525" y="6029325"/>
          <p14:tracePt t="132912" x="5605463" y="6029325"/>
          <p14:tracePt t="132921" x="5613400" y="6029325"/>
          <p14:tracePt t="132929" x="5621338" y="6029325"/>
          <p14:tracePt t="132945" x="5629275" y="6029325"/>
          <p14:tracePt t="132953" x="5637213" y="6021388"/>
          <p14:tracePt t="132961" x="5645150" y="6021388"/>
          <p14:tracePt t="132969" x="5653088" y="6021388"/>
          <p14:tracePt t="132985" x="5661025" y="6021388"/>
          <p14:tracePt t="133001" x="5668963" y="6013450"/>
          <p14:tracePt t="133104" x="5661025" y="6013450"/>
          <p14:tracePt t="133120" x="5653088" y="6013450"/>
          <p14:tracePt t="133129" x="5645150" y="6013450"/>
          <p14:tracePt t="133145" x="5637213" y="6013450"/>
          <p14:tracePt t="133162" x="5629275" y="6013450"/>
          <p14:tracePt t="133177" x="5621338" y="6021388"/>
          <p14:tracePt t="133193" x="5613400" y="6021388"/>
          <p14:tracePt t="133241" x="5605463" y="6021388"/>
          <p14:tracePt t="133505" x="5597525" y="6021388"/>
          <p14:tracePt t="133521" x="5589588" y="6021388"/>
          <p14:tracePt t="133578" x="5581650" y="6021388"/>
          <p14:tracePt t="133593" x="5573713" y="6021388"/>
          <p14:tracePt t="133633" x="5565775" y="6021388"/>
          <p14:tracePt t="133641" x="5557838" y="6021388"/>
          <p14:tracePt t="133658" x="5549900" y="6021388"/>
          <p14:tracePt t="133673" x="5541963" y="6021388"/>
          <p14:tracePt t="133698" x="5534025" y="6021388"/>
          <p14:tracePt t="134216" x="5541963" y="6021388"/>
          <p14:tracePt t="134233" x="5549900" y="6021388"/>
          <p14:tracePt t="134241" x="5565775" y="6021388"/>
          <p14:tracePt t="134257" x="5565775" y="6013450"/>
          <p14:tracePt t="134265" x="5573713" y="5995988"/>
          <p14:tracePt t="134273" x="5581650" y="5980113"/>
          <p14:tracePt t="134281" x="5589588" y="5964238"/>
          <p14:tracePt t="134288" x="5597525" y="5956300"/>
          <p14:tracePt t="134297" x="5597525" y="5940425"/>
          <p14:tracePt t="134304" x="5613400" y="5924550"/>
          <p14:tracePt t="134313" x="5613400" y="5916613"/>
          <p14:tracePt t="134321" x="5613400" y="5908675"/>
          <p14:tracePt t="134457" x="5605463" y="5908675"/>
          <p14:tracePt t="134465" x="5597525" y="5908675"/>
          <p14:tracePt t="134473" x="5589588" y="5908675"/>
          <p14:tracePt t="134481" x="5581650" y="5908675"/>
          <p14:tracePt t="134497" x="5565775" y="5916613"/>
          <p14:tracePt t="134513" x="5557838" y="5924550"/>
          <p14:tracePt t="134520" x="5549900" y="5932488"/>
          <p14:tracePt t="134545" x="5541963" y="5932488"/>
          <p14:tracePt t="134560" x="5534025" y="5940425"/>
          <p14:tracePt t="134617" x="5526088" y="5940425"/>
          <p14:tracePt t="134641" x="5518150" y="5948363"/>
          <p14:tracePt t="134656" x="5510213" y="5948363"/>
          <p14:tracePt t="134673" x="5502275" y="5956300"/>
          <p14:tracePt t="135049" x="5494338" y="5964238"/>
          <p14:tracePt t="135097" x="5486400" y="5972175"/>
          <p14:tracePt t="135129" x="5486400" y="5980113"/>
          <p14:tracePt t="135152" x="5478463" y="5988050"/>
          <p14:tracePt t="135410" x="5486400" y="5988050"/>
          <p14:tracePt t="135449" x="5494338" y="5988050"/>
          <p14:tracePt t="135769" x="5502275" y="5988050"/>
          <p14:tracePt t="136025" x="5510213" y="5988050"/>
          <p14:tracePt t="136042" x="5518150" y="5988050"/>
          <p14:tracePt t="136802" x="5526088" y="6013450"/>
          <p14:tracePt t="136809" x="5526088" y="6021388"/>
          <p14:tracePt t="136817" x="5534025" y="6037263"/>
          <p14:tracePt t="136825" x="5541963" y="6045200"/>
          <p14:tracePt t="136834" x="5541963" y="6053138"/>
          <p14:tracePt t="136841" x="5541963" y="6061075"/>
          <p14:tracePt t="136857" x="5541963" y="6069013"/>
          <p14:tracePt t="137402" x="5557838" y="6053138"/>
          <p14:tracePt t="137418" x="5565775" y="6045200"/>
          <p14:tracePt t="137425" x="5565775" y="6037263"/>
          <p14:tracePt t="137441" x="5573713" y="6029325"/>
          <p14:tracePt t="137449" x="5573713" y="6021388"/>
          <p14:tracePt t="137457" x="5581650" y="6013450"/>
          <p14:tracePt t="137466" x="5589588" y="6005513"/>
          <p14:tracePt t="137480" x="5589588" y="5995988"/>
          <p14:tracePt t="137569" x="5581650" y="5995988"/>
          <p14:tracePt t="137578" x="5573713" y="5995988"/>
          <p14:tracePt t="137586" x="5565775" y="5995988"/>
          <p14:tracePt t="137594" x="5557838" y="5995988"/>
          <p14:tracePt t="137609" x="5549900" y="5995988"/>
          <p14:tracePt t="137617" x="5541963" y="5995988"/>
          <p14:tracePt t="137657" x="5534025" y="6005513"/>
          <p14:tracePt t="137698" x="5541963" y="6013450"/>
          <p14:tracePt t="137706" x="5557838" y="6013450"/>
          <p14:tracePt t="137713" x="5573713" y="6013450"/>
          <p14:tracePt t="137720" x="5589588" y="6029325"/>
          <p14:tracePt t="137729" x="5605463" y="6029325"/>
          <p14:tracePt t="137736" x="5621338" y="6045200"/>
          <p14:tracePt t="137746" x="5637213" y="6045200"/>
          <p14:tracePt t="137754" x="5661025" y="6061075"/>
          <p14:tracePt t="137762" x="5676900" y="6061075"/>
          <p14:tracePt t="137768" x="5692775" y="6076950"/>
          <p14:tracePt t="137777" x="5700713" y="6076950"/>
          <p14:tracePt t="137785" x="5708650" y="6076950"/>
          <p14:tracePt t="137793" x="5724525" y="6076950"/>
          <p14:tracePt t="137801" x="5732463" y="6084888"/>
          <p14:tracePt t="137810" x="5749925" y="6084888"/>
          <p14:tracePt t="137818" x="5757863" y="6084888"/>
          <p14:tracePt t="137825" x="5765800" y="6084888"/>
          <p14:tracePt t="137841" x="5773738" y="6076950"/>
          <p14:tracePt t="137858" x="5781675" y="6069013"/>
          <p14:tracePt t="137866" x="5781675" y="6061075"/>
          <p14:tracePt t="137874" x="5789613" y="6045200"/>
          <p14:tracePt t="137881" x="5797550" y="6045200"/>
          <p14:tracePt t="137888" x="5797550" y="6029325"/>
          <p14:tracePt t="137897" x="5805488" y="6021388"/>
          <p14:tracePt t="137904" x="5805488" y="6005513"/>
          <p14:tracePt t="137922" x="5813425" y="5995988"/>
          <p14:tracePt t="137930" x="5813425" y="5988050"/>
          <p14:tracePt t="137945" x="5813425" y="5980113"/>
          <p14:tracePt t="137960" x="5813425" y="5972175"/>
          <p14:tracePt t="137985" x="5805488" y="5964238"/>
          <p14:tracePt t="138000" x="5797550" y="5964238"/>
          <p14:tracePt t="138008" x="5789613" y="5956300"/>
          <p14:tracePt t="138034" x="5781675" y="5948363"/>
          <p14:tracePt t="138089" x="5773738" y="5948363"/>
          <p14:tracePt t="138106" x="5765800" y="5948363"/>
          <p14:tracePt t="138184" x="5757863" y="5948363"/>
          <p14:tracePt t="138211" x="5749925" y="5948363"/>
          <p14:tracePt t="138226" x="5740400" y="5948363"/>
          <p14:tracePt t="138249" x="5732463" y="5948363"/>
          <p14:tracePt t="138274" x="5724525" y="5948363"/>
          <p14:tracePt t="138289" x="5716588" y="5956300"/>
          <p14:tracePt t="138297" x="5716588" y="5964238"/>
          <p14:tracePt t="138304" x="5708650" y="5964238"/>
          <p14:tracePt t="138314" x="5692775" y="5980113"/>
          <p14:tracePt t="138322" x="5676900" y="5988050"/>
          <p14:tracePt t="138330" x="5668963" y="5995988"/>
          <p14:tracePt t="138337" x="5661025" y="6005513"/>
          <p14:tracePt t="138345" x="5653088" y="6013450"/>
          <p14:tracePt t="138353" x="5645150" y="6021388"/>
          <p14:tracePt t="138360" x="5637213" y="6029325"/>
          <p14:tracePt t="138368" x="5629275" y="6029325"/>
          <p14:tracePt t="138378" x="5621338" y="6045200"/>
          <p14:tracePt t="138408" x="5613400" y="6053138"/>
          <p14:tracePt t="138425" x="5605463" y="6061075"/>
          <p14:tracePt t="138443" x="5605463" y="6076950"/>
          <p14:tracePt t="138465" x="5597525" y="6076950"/>
          <p14:tracePt t="138482" x="5589588" y="6092825"/>
          <p14:tracePt t="138498" x="5581650" y="6100763"/>
          <p14:tracePt t="139073" x="5581650" y="6092825"/>
          <p14:tracePt t="139082" x="5581650" y="6084888"/>
          <p14:tracePt t="139097" x="5581650" y="6069013"/>
          <p14:tracePt t="139114" x="5581650" y="6053138"/>
          <p14:tracePt t="139138" x="5589588" y="6037263"/>
          <p14:tracePt t="139153" x="5597525" y="6029325"/>
          <p14:tracePt t="139179" x="5597525" y="6021388"/>
          <p14:tracePt t="139385" x="5597525" y="6013450"/>
          <p14:tracePt t="139410" x="5605463" y="5995988"/>
          <p14:tracePt t="139427" x="5605463" y="5988050"/>
          <p14:tracePt t="139433" x="5605463" y="5980113"/>
          <p14:tracePt t="139458" x="5613400" y="5972175"/>
          <p14:tracePt t="139513" x="5621338" y="5972175"/>
          <p14:tracePt t="139529" x="5637213" y="5988050"/>
          <p14:tracePt t="139538" x="5653088" y="6005513"/>
          <p14:tracePt t="139546" x="5661025" y="6021388"/>
          <p14:tracePt t="139554" x="5676900" y="6029325"/>
          <p14:tracePt t="139595" x="5692775" y="6037263"/>
          <p14:tracePt t="139626" x="5708650" y="6037263"/>
          <p14:tracePt t="139634" x="5716588" y="6029325"/>
          <p14:tracePt t="139642" x="5732463" y="6029325"/>
          <p14:tracePt t="139650" x="5749925" y="6029325"/>
          <p14:tracePt t="139657" x="5757863" y="6021388"/>
          <p14:tracePt t="139666" x="5765800" y="6021388"/>
          <p14:tracePt t="139682" x="5789613" y="6013450"/>
          <p14:tracePt t="139698" x="5797550" y="6005513"/>
          <p14:tracePt t="139706" x="5805488" y="6005513"/>
          <p14:tracePt t="139714" x="5813425" y="5995988"/>
          <p14:tracePt t="139721" x="5821363" y="5995988"/>
          <p14:tracePt t="139728" x="5821363" y="5988050"/>
          <p14:tracePt t="139746" x="5829300" y="5980113"/>
          <p14:tracePt t="139753" x="5829300" y="5972175"/>
          <p14:tracePt t="139762" x="5837238" y="5964238"/>
          <p14:tracePt t="139779" x="5837238" y="5956300"/>
          <p14:tracePt t="139785" x="5845175" y="5940425"/>
          <p14:tracePt t="139810" x="5845175" y="5924550"/>
          <p14:tracePt t="139833" x="5837238" y="5924550"/>
          <p14:tracePt t="139840" x="5829300" y="5908675"/>
          <p14:tracePt t="139866" x="5821363" y="5908675"/>
          <p14:tracePt t="139876" x="5821363" y="5892800"/>
          <p14:tracePt t="139889" x="5813425" y="5892800"/>
          <p14:tracePt t="139905" x="5805488" y="5884863"/>
          <p14:tracePt t="139953" x="5797550" y="5884863"/>
          <p14:tracePt t="140041" x="5789613" y="5884863"/>
          <p14:tracePt t="140090" x="5781675" y="5884863"/>
          <p14:tracePt t="140106" x="5773738" y="5884863"/>
          <p14:tracePt t="140139" x="5765800" y="5892800"/>
          <p14:tracePt t="140162" x="5757863" y="5892800"/>
          <p14:tracePt t="140184" x="5749925" y="5900738"/>
          <p14:tracePt t="140210" x="5740400" y="5908675"/>
          <p14:tracePt t="140218" x="5732463" y="5916613"/>
          <p14:tracePt t="140226" x="5724525" y="5924550"/>
          <p14:tracePt t="140234" x="5724525" y="5932488"/>
          <p14:tracePt t="140241" x="5716588" y="5940425"/>
          <p14:tracePt t="140248" x="5716588" y="5948363"/>
          <p14:tracePt t="140258" x="5708650" y="5956300"/>
          <p14:tracePt t="140266" x="5708650" y="5964238"/>
          <p14:tracePt t="140274" x="5700713" y="5972175"/>
          <p14:tracePt t="140289" x="5700713" y="5980113"/>
          <p14:tracePt t="140297" x="5700713" y="5988050"/>
          <p14:tracePt t="140322" x="5692775" y="5995988"/>
          <p14:tracePt t="140337" x="5692775" y="6005513"/>
          <p14:tracePt t="140363" x="5692775" y="6013450"/>
          <p14:tracePt t="140378" x="5692775" y="6021388"/>
          <p14:tracePt t="140402" x="5692775" y="6029325"/>
          <p14:tracePt t="140505" x="5700713" y="6029325"/>
          <p14:tracePt t="140538" x="5708650" y="6029325"/>
          <p14:tracePt t="140546" x="5716588" y="6029325"/>
          <p14:tracePt t="140570" x="5724525" y="6029325"/>
          <p14:tracePt t="140578" x="5732463" y="6029325"/>
          <p14:tracePt t="140635" x="5740400" y="6029325"/>
          <p14:tracePt t="140681" x="5749925" y="6029325"/>
          <p14:tracePt t="140705" x="5765800" y="6021388"/>
          <p14:tracePt t="140731" x="5773738" y="6021388"/>
          <p14:tracePt t="140761" x="5781675" y="6021388"/>
          <p14:tracePt t="141233" x="5781675" y="6013450"/>
          <p14:tracePt t="141257" x="5789613" y="6005513"/>
          <p14:tracePt t="141266" x="5789613" y="5995988"/>
          <p14:tracePt t="141273" x="5797550" y="5980113"/>
          <p14:tracePt t="141281" x="5797550" y="5972175"/>
          <p14:tracePt t="141289" x="5797550" y="5956300"/>
          <p14:tracePt t="141298" x="5805488" y="5940425"/>
          <p14:tracePt t="141306" x="5805488" y="5924550"/>
          <p14:tracePt t="141313" x="5805488" y="5916613"/>
          <p14:tracePt t="141322" x="5805488" y="5900738"/>
          <p14:tracePt t="141328" x="5805488" y="5892800"/>
          <p14:tracePt t="141338" x="5805488" y="5876925"/>
          <p14:tracePt t="141346" x="5805488" y="5861050"/>
          <p14:tracePt t="141362" x="5805488" y="5845175"/>
          <p14:tracePt t="141379" x="5805488" y="5829300"/>
          <p14:tracePt t="141386" x="5797550" y="5813425"/>
          <p14:tracePt t="141402" x="5797550" y="5797550"/>
          <p14:tracePt t="141418" x="5789613" y="5797550"/>
          <p14:tracePt t="141427" x="5781675" y="5781675"/>
          <p14:tracePt t="141442" x="5781675" y="5773738"/>
          <p14:tracePt t="141450" x="5773738" y="5773738"/>
          <p14:tracePt t="141506" x="5757863" y="5773738"/>
          <p14:tracePt t="141523" x="5749925" y="5773738"/>
          <p14:tracePt t="141530" x="5740400" y="5773738"/>
          <p14:tracePt t="141546" x="5732463" y="5781675"/>
          <p14:tracePt t="141602" x="5724525" y="5781675"/>
          <p14:tracePt t="141626" x="5716588" y="5789613"/>
          <p14:tracePt t="141633" x="5708650" y="5797550"/>
          <p14:tracePt t="141642" x="5700713" y="5797550"/>
          <p14:tracePt t="141649" x="5692775" y="5813425"/>
          <p14:tracePt t="141658" x="5676900" y="5821363"/>
          <p14:tracePt t="141675" x="5668963" y="5829300"/>
          <p14:tracePt t="141698" x="5653088" y="5837238"/>
          <p14:tracePt t="141746" x="5653088" y="5845175"/>
          <p14:tracePt t="141762" x="5653088" y="5861050"/>
          <p14:tracePt t="141770" x="5637213" y="5868988"/>
          <p14:tracePt t="141778" x="5637213" y="5876925"/>
          <p14:tracePt t="141785" x="5637213" y="5884863"/>
          <p14:tracePt t="141794" x="5637213" y="5900738"/>
          <p14:tracePt t="141802" x="5629275" y="5916613"/>
          <p14:tracePt t="141810" x="5629275" y="5924550"/>
          <p14:tracePt t="141817" x="5621338" y="5940425"/>
          <p14:tracePt t="141826" x="5621338" y="5948363"/>
          <p14:tracePt t="141833" x="5621338" y="5956300"/>
          <p14:tracePt t="141842" x="5621338" y="5972175"/>
          <p14:tracePt t="141858" x="5629275" y="5988050"/>
          <p14:tracePt t="141876" x="5629275" y="5995988"/>
          <p14:tracePt t="141882" x="5637213" y="6005513"/>
          <p14:tracePt t="141898" x="5645150" y="6013450"/>
          <p14:tracePt t="141906" x="5645150" y="6021388"/>
          <p14:tracePt t="141913" x="5653088" y="6029325"/>
          <p14:tracePt t="141922" x="5661025" y="6029325"/>
          <p14:tracePt t="141930" x="5676900" y="6029325"/>
          <p14:tracePt t="141938" x="5684838" y="6029325"/>
          <p14:tracePt t="141954" x="5700713" y="6029325"/>
          <p14:tracePt t="141962" x="5716588" y="6029325"/>
          <p14:tracePt t="141970" x="5732463" y="6029325"/>
          <p14:tracePt t="141978" x="5749925" y="6029325"/>
          <p14:tracePt t="141986" x="5765800" y="6021388"/>
          <p14:tracePt t="141994" x="5781675" y="6013450"/>
          <p14:tracePt t="142003" x="5805488" y="6013450"/>
          <p14:tracePt t="142011" x="5813425" y="6005513"/>
          <p14:tracePt t="142018" x="5837238" y="5995988"/>
          <p14:tracePt t="142025" x="5861050" y="5988050"/>
          <p14:tracePt t="142034" x="5876925" y="5980113"/>
          <p14:tracePt t="142042" x="5908675" y="5956300"/>
          <p14:tracePt t="142050" x="5924550" y="5948363"/>
          <p14:tracePt t="142058" x="5940425" y="5932488"/>
          <p14:tracePt t="142066" x="5956300" y="5916613"/>
          <p14:tracePt t="142073" x="5972175" y="5900738"/>
          <p14:tracePt t="142082" x="5988050" y="5868988"/>
          <p14:tracePt t="142089" x="5995988" y="5853113"/>
          <p14:tracePt t="142098" x="6003925" y="5837238"/>
          <p14:tracePt t="142106" x="6003925" y="5813425"/>
          <p14:tracePt t="142113" x="6011863" y="5797550"/>
          <p14:tracePt t="142122" x="6019800" y="5765800"/>
          <p14:tracePt t="142130" x="6019800" y="5749925"/>
          <p14:tracePt t="142138" x="6019800" y="5718175"/>
          <p14:tracePt t="142145" x="6019800" y="5686425"/>
          <p14:tracePt t="142154" x="6019800" y="5670550"/>
          <p14:tracePt t="142162" x="6019800" y="5637213"/>
          <p14:tracePt t="142169" x="6019800" y="5605463"/>
          <p14:tracePt t="142178" x="6019800" y="5581650"/>
          <p14:tracePt t="142186" x="6019800" y="5549900"/>
          <p14:tracePt t="142194" x="6011863" y="5518150"/>
          <p14:tracePt t="142202" x="6011863" y="5486400"/>
          <p14:tracePt t="142210" x="6003925" y="5454650"/>
          <p14:tracePt t="142217" x="5995988" y="5430838"/>
          <p14:tracePt t="142226" x="5988050" y="5399088"/>
          <p14:tracePt t="142234" x="5980113" y="5367338"/>
          <p14:tracePt t="142243" x="5972175" y="5343525"/>
          <p14:tracePt t="142250" x="5964238" y="5310188"/>
          <p14:tracePt t="142257" x="5956300" y="5294313"/>
          <p14:tracePt t="142266" x="5948363" y="5278438"/>
          <p14:tracePt t="142274" x="5932488" y="5246688"/>
          <p14:tracePt t="142281" x="5924550" y="5238750"/>
          <p14:tracePt t="142290" x="5908675" y="5222875"/>
          <p14:tracePt t="142298" x="5900738" y="5207000"/>
          <p14:tracePt t="142305" x="5884863" y="5191125"/>
          <p14:tracePt t="142314" x="5868988" y="5175250"/>
          <p14:tracePt t="142322" x="5845175" y="5151438"/>
          <p14:tracePt t="142329" x="5829300" y="5135563"/>
          <p14:tracePt t="142337" x="5821363" y="5127625"/>
          <p14:tracePt t="142345" x="5797550" y="5111750"/>
          <p14:tracePt t="142354" x="5781675" y="5095875"/>
          <p14:tracePt t="142361" x="5757863" y="5095875"/>
          <p14:tracePt t="142371" x="5740400" y="5080000"/>
          <p14:tracePt t="142379" x="5708650" y="5072063"/>
          <p14:tracePt t="142387" x="5692775" y="5072063"/>
          <p14:tracePt t="142395" x="5661025" y="5072063"/>
          <p14:tracePt t="142402" x="5637213" y="5072063"/>
          <p14:tracePt t="142410" x="5613400" y="5072063"/>
          <p14:tracePt t="142419" x="5581650" y="5072063"/>
          <p14:tracePt t="142426" x="5549900" y="5072063"/>
          <p14:tracePt t="142433" x="5526088" y="5080000"/>
          <p14:tracePt t="142442" x="5486400" y="5095875"/>
          <p14:tracePt t="142449" x="5454650" y="5111750"/>
          <p14:tracePt t="142458" x="5430838" y="5127625"/>
          <p14:tracePt t="142465" x="5397500" y="5151438"/>
          <p14:tracePt t="142473" x="5365750" y="5175250"/>
          <p14:tracePt t="142482" x="5334000" y="5199063"/>
          <p14:tracePt t="142490" x="5318125" y="5214938"/>
          <p14:tracePt t="142497" x="5286375" y="5246688"/>
          <p14:tracePt t="142505" x="5270500" y="5262563"/>
          <p14:tracePt t="142513" x="5246688" y="5294313"/>
          <p14:tracePt t="142522" x="5230813" y="5319713"/>
          <p14:tracePt t="142529" x="5214938" y="5343525"/>
          <p14:tracePt t="142538" x="5207000" y="5367338"/>
          <p14:tracePt t="142546" x="5183188" y="5414963"/>
          <p14:tracePt t="142553" x="5175250" y="5446713"/>
          <p14:tracePt t="142561" x="5167313" y="5470525"/>
          <p14:tracePt t="142570" x="5159375" y="5502275"/>
          <p14:tracePt t="142578" x="5151438" y="5534025"/>
          <p14:tracePt t="142587" x="5135563" y="5573713"/>
          <p14:tracePt t="142593" x="5127625" y="5621338"/>
          <p14:tracePt t="142602" x="5119688" y="5645150"/>
          <p14:tracePt t="142611" x="5111750" y="5694363"/>
          <p14:tracePt t="142618" x="5111750" y="5726113"/>
          <p14:tracePt t="142627" x="5111750" y="5773738"/>
          <p14:tracePt t="142635" x="5103813" y="5813425"/>
          <p14:tracePt t="142650" x="5103813" y="5853113"/>
          <p14:tracePt t="142658" x="5111750" y="5916613"/>
          <p14:tracePt t="142665" x="5119688" y="5932488"/>
          <p14:tracePt t="142674" x="5143500" y="5964238"/>
          <p14:tracePt t="142682" x="5151438" y="5988050"/>
          <p14:tracePt t="142689" x="5167313" y="6013450"/>
          <p14:tracePt t="142697" x="5191125" y="6037263"/>
          <p14:tracePt t="142705" x="5222875" y="6069013"/>
          <p14:tracePt t="142714" x="5246688" y="6092825"/>
          <p14:tracePt t="142721" x="5270500" y="6116638"/>
          <p14:tracePt t="142730" x="5302250" y="6140450"/>
          <p14:tracePt t="142739" x="5326063" y="6164263"/>
          <p14:tracePt t="142746" x="5341938" y="6180138"/>
          <p14:tracePt t="142755" x="5365750" y="6203950"/>
          <p14:tracePt t="142761" x="5381625" y="6219825"/>
          <p14:tracePt t="142769" x="5397500" y="6235700"/>
          <p14:tracePt t="142778" x="5422900" y="6251575"/>
          <p14:tracePt t="142786" x="5446713" y="6267450"/>
          <p14:tracePt t="142794" x="5462588" y="6283325"/>
          <p14:tracePt t="142801" x="5486400" y="6299200"/>
          <p14:tracePt t="142811" x="5510213" y="6307138"/>
          <p14:tracePt t="142817" x="5526088" y="6307138"/>
          <p14:tracePt t="142826" x="5557838" y="6315075"/>
          <p14:tracePt t="142834" x="5581650" y="6323013"/>
          <p14:tracePt t="142842" x="5613400" y="6323013"/>
          <p14:tracePt t="142850" x="5645150" y="6323013"/>
          <p14:tracePt t="142858" x="5676900" y="6330950"/>
          <p14:tracePt t="142866" x="5708650" y="6330950"/>
          <p14:tracePt t="142875" x="5749925" y="6323013"/>
          <p14:tracePt t="142882" x="5789613" y="6315075"/>
          <p14:tracePt t="142890" x="5821363" y="6307138"/>
          <p14:tracePt t="142898" x="5853113" y="6291263"/>
          <p14:tracePt t="142906" x="5876925" y="6283325"/>
          <p14:tracePt t="142913" x="5908675" y="6259513"/>
          <p14:tracePt t="142922" x="5948363" y="6243638"/>
          <p14:tracePt t="142930" x="5972175" y="6219825"/>
          <p14:tracePt t="142937" x="6003925" y="6196013"/>
          <p14:tracePt t="142945" x="6043613" y="6156325"/>
          <p14:tracePt t="142954" x="6059488" y="6140450"/>
          <p14:tracePt t="142961" x="6083300" y="6108700"/>
          <p14:tracePt t="142969" x="6108700" y="6076950"/>
          <p14:tracePt t="142978" x="6140450" y="6029325"/>
          <p14:tracePt t="142986" x="6164263" y="5995988"/>
          <p14:tracePt t="142994" x="6188075" y="5956300"/>
          <p14:tracePt t="143002" x="6203950" y="5916613"/>
          <p14:tracePt t="143011" x="6219825" y="5868988"/>
          <p14:tracePt t="143017" x="6227763" y="5829300"/>
          <p14:tracePt t="143027" x="6235700" y="5781675"/>
          <p14:tracePt t="143033" x="6243638" y="5734050"/>
          <p14:tracePt t="143042" x="6243638" y="5694363"/>
          <p14:tracePt t="143050" x="6259513" y="5653088"/>
          <p14:tracePt t="143058" x="6259513" y="5605463"/>
          <p14:tracePt t="143066" x="6259513" y="5573713"/>
          <p14:tracePt t="143074" x="6259513" y="5534025"/>
          <p14:tracePt t="143082" x="6259513" y="5502275"/>
          <p14:tracePt t="143089" x="6259513" y="5478463"/>
          <p14:tracePt t="143097" x="6259513" y="5438775"/>
          <p14:tracePt t="143107" x="6251575" y="5407025"/>
          <p14:tracePt t="143114" x="6243638" y="5375275"/>
          <p14:tracePt t="143130" x="6227763" y="5310188"/>
          <p14:tracePt t="143138" x="6211888" y="5294313"/>
          <p14:tracePt t="143145" x="6203950" y="5262563"/>
          <p14:tracePt t="143154" x="6188075" y="5238750"/>
          <p14:tracePt t="143162" x="6172200" y="5214938"/>
          <p14:tracePt t="143170" x="6156325" y="5183188"/>
          <p14:tracePt t="143178" x="6140450" y="5151438"/>
          <p14:tracePt t="143186" x="6116638" y="5119688"/>
          <p14:tracePt t="143194" x="6100763" y="5103813"/>
          <p14:tracePt t="143202" x="6075363" y="5072063"/>
          <p14:tracePt t="143211" x="6051550" y="5048250"/>
          <p14:tracePt t="143217" x="6027738" y="5024438"/>
          <p14:tracePt t="143227" x="5995988" y="5000625"/>
          <p14:tracePt t="143234" x="5980113" y="4984750"/>
          <p14:tracePt t="143243" x="5948363" y="4967288"/>
          <p14:tracePt t="143249" x="5924550" y="4951413"/>
          <p14:tracePt t="143258" x="5908675" y="4935538"/>
          <p14:tracePt t="143266" x="5884863" y="4927600"/>
          <p14:tracePt t="143274" x="5861050" y="4911725"/>
          <p14:tracePt t="143283" x="5837238" y="4911725"/>
          <p14:tracePt t="143290" x="5805488" y="4895850"/>
          <p14:tracePt t="143298" x="5789613" y="4895850"/>
          <p14:tracePt t="143306" x="5765800" y="4895850"/>
          <p14:tracePt t="143314" x="5732463" y="4895850"/>
          <p14:tracePt t="143323" x="5708650" y="4895850"/>
          <p14:tracePt t="143331" x="5692775" y="4895850"/>
          <p14:tracePt t="143339" x="5661025" y="4895850"/>
          <p14:tracePt t="143354" x="5605463" y="4911725"/>
          <p14:tracePt t="143361" x="5573713" y="4927600"/>
          <p14:tracePt t="143370" x="5541963" y="4943475"/>
          <p14:tracePt t="143378" x="5518150" y="4959350"/>
          <p14:tracePt t="143385" x="5478463" y="4976813"/>
          <p14:tracePt t="143394" x="5446713" y="5000625"/>
          <p14:tracePt t="143402" x="5414963" y="5016500"/>
          <p14:tracePt t="143411" x="5389563" y="5032375"/>
          <p14:tracePt t="143418" x="5373688" y="5056188"/>
          <p14:tracePt t="143427" x="5349875" y="5080000"/>
          <p14:tracePt t="143433" x="5334000" y="5095875"/>
          <p14:tracePt t="143442" x="5318125" y="5111750"/>
          <p14:tracePt t="143451" x="5302250" y="5143500"/>
          <p14:tracePt t="143458" x="5286375" y="5175250"/>
          <p14:tracePt t="143465" x="5278438" y="5191125"/>
          <p14:tracePt t="143474" x="5262563" y="5230813"/>
          <p14:tracePt t="143483" x="5254625" y="5254625"/>
          <p14:tracePt t="143498" x="5246688" y="5286375"/>
          <p14:tracePt t="143505" x="5230813" y="5343525"/>
          <p14:tracePt t="143514" x="5230813" y="5375275"/>
          <p14:tracePt t="143522" x="5222875" y="5407025"/>
          <p14:tracePt t="143529" x="5222875" y="5438775"/>
          <p14:tracePt t="143538" x="5222875" y="5470525"/>
          <p14:tracePt t="143547" x="5222875" y="5502275"/>
          <p14:tracePt t="143554" x="5222875" y="5526088"/>
          <p14:tracePt t="143563" x="5222875" y="5557838"/>
          <p14:tracePt t="143569" x="5230813" y="5581650"/>
          <p14:tracePt t="143578" x="5230813" y="5605463"/>
          <p14:tracePt t="143586" x="5238750" y="5629275"/>
          <p14:tracePt t="143593" x="5254625" y="5645150"/>
          <p14:tracePt t="143601" x="5262563" y="5670550"/>
          <p14:tracePt t="143611" x="5262563" y="5678488"/>
          <p14:tracePt t="143617" x="5262563" y="5686425"/>
          <p14:tracePt t="143626" x="5278438" y="5710238"/>
          <p14:tracePt t="143633" x="5286375" y="5726113"/>
          <p14:tracePt t="143642" x="5294313" y="5741988"/>
          <p14:tracePt t="143650" x="5310188" y="5765800"/>
          <p14:tracePt t="143658" x="5318125" y="5781675"/>
          <p14:tracePt t="143665" x="5326063" y="5797550"/>
          <p14:tracePt t="143675" x="5334000" y="5813425"/>
          <p14:tracePt t="143683" x="5341938" y="5837238"/>
          <p14:tracePt t="143692" x="5357813" y="5853113"/>
          <p14:tracePt t="143699" x="5373688" y="5868988"/>
          <p14:tracePt t="143707" x="5389563" y="5884863"/>
          <p14:tracePt t="143715" x="5407025" y="5900738"/>
          <p14:tracePt t="143722" x="5422900" y="5916613"/>
          <p14:tracePt t="143731" x="5430838" y="5924550"/>
          <p14:tracePt t="143738" x="5438775" y="5932488"/>
          <p14:tracePt t="143745" x="5454650" y="5940425"/>
          <p14:tracePt t="143753" x="5470525" y="5948363"/>
          <p14:tracePt t="143762" x="5486400" y="5964238"/>
          <p14:tracePt t="143769" x="5502275" y="5972175"/>
          <p14:tracePt t="143778" x="5518150" y="5980113"/>
          <p14:tracePt t="143785" x="5549900" y="5988050"/>
          <p14:tracePt t="143794" x="5565775" y="5995988"/>
          <p14:tracePt t="143802" x="5597525" y="6005513"/>
          <p14:tracePt t="143811" x="5629275" y="6013450"/>
          <p14:tracePt t="143818" x="5653088" y="6021388"/>
          <p14:tracePt t="143826" x="5692775" y="6021388"/>
          <p14:tracePt t="143833" x="5724525" y="6021388"/>
          <p14:tracePt t="143842" x="5757863" y="6021388"/>
          <p14:tracePt t="143851" x="5789613" y="6021388"/>
          <p14:tracePt t="143858" x="5821363" y="6021388"/>
          <p14:tracePt t="143867" x="5861050" y="6005513"/>
          <p14:tracePt t="143874" x="5900738" y="5995988"/>
          <p14:tracePt t="143883" x="5940425" y="5988050"/>
          <p14:tracePt t="143891" x="5972175" y="5980113"/>
          <p14:tracePt t="143899" x="6003925" y="5972175"/>
          <p14:tracePt t="143907" x="6019800" y="5964238"/>
          <p14:tracePt t="143914" x="6043613" y="5956300"/>
          <p14:tracePt t="143921" x="6059488" y="5940425"/>
          <p14:tracePt t="143929" x="6083300" y="5932488"/>
          <p14:tracePt t="143938" x="6100763" y="5916613"/>
          <p14:tracePt t="143945" x="6124575" y="5908675"/>
          <p14:tracePt t="143953" x="6132513" y="5900738"/>
          <p14:tracePt t="143962" x="6148388" y="5876925"/>
          <p14:tracePt t="143971" x="6156325" y="5868988"/>
          <p14:tracePt t="143978" x="6164263" y="5861050"/>
          <p14:tracePt t="143985" x="6172200" y="5845175"/>
          <p14:tracePt t="143993" x="6180138" y="5837238"/>
          <p14:tracePt t="144002" x="6188075" y="5829300"/>
          <p14:tracePt t="144010" x="6196013" y="5805488"/>
          <p14:tracePt t="144018" x="6203950" y="5797550"/>
          <p14:tracePt t="144026" x="6203950" y="5789613"/>
          <p14:tracePt t="144034" x="6219825" y="5773738"/>
          <p14:tracePt t="144042" x="6219825" y="5765800"/>
          <p14:tracePt t="144050" x="6227763" y="5749925"/>
          <p14:tracePt t="144058" x="6235700" y="5734050"/>
          <p14:tracePt t="144066" x="6235700" y="5718175"/>
          <p14:tracePt t="144075" x="6235700" y="5694363"/>
          <p14:tracePt t="144082" x="6243638" y="5670550"/>
          <p14:tracePt t="144090" x="6243638" y="5653088"/>
          <p14:tracePt t="144098" x="6243638" y="5629275"/>
          <p14:tracePt t="144105" x="6251575" y="5613400"/>
          <p14:tracePt t="144114" x="6251575" y="5589588"/>
          <p14:tracePt t="144123" x="6251575" y="5573713"/>
          <p14:tracePt t="144131" x="6251575" y="5549900"/>
          <p14:tracePt t="144139" x="6251575" y="5534025"/>
          <p14:tracePt t="144146" x="6251575" y="5510213"/>
          <p14:tracePt t="144153" x="6251575" y="5494338"/>
          <p14:tracePt t="144161" x="6243638" y="5478463"/>
          <p14:tracePt t="144169" x="6235700" y="5446713"/>
          <p14:tracePt t="144178" x="6227763" y="5430838"/>
          <p14:tracePt t="144187" x="6227763" y="5414963"/>
          <p14:tracePt t="144196" x="6219825" y="5391150"/>
          <p14:tracePt t="144210" x="6203950" y="5359400"/>
          <p14:tracePt t="144226" x="6196013" y="5343525"/>
          <p14:tracePt t="144233" x="6188075" y="5327650"/>
          <p14:tracePt t="144243" x="6180138" y="5327650"/>
          <p14:tracePt t="144250" x="6172200" y="5310188"/>
          <p14:tracePt t="144266" x="6164263" y="5294313"/>
          <p14:tracePt t="144273" x="6156325" y="5294313"/>
          <p14:tracePt t="144290" x="6148388" y="5286375"/>
          <p14:tracePt t="144299" x="6140450" y="5278438"/>
          <p14:tracePt t="144307" x="6132513" y="5278438"/>
          <p14:tracePt t="144321" x="6124575" y="5270500"/>
          <p14:tracePt t="144346" x="6116638" y="5262563"/>
          <p14:tracePt t="144353" x="6108700" y="5262563"/>
          <p14:tracePt t="144418" x="6100763" y="5262563"/>
          <p14:tracePt t="144450" x="6091238" y="5262563"/>
          <p14:tracePt t="144475" x="6083300" y="5262563"/>
          <p14:tracePt t="144490" x="6075363" y="5262563"/>
          <p14:tracePt t="144506" x="6067425" y="5262563"/>
          <p14:tracePt t="144513" x="6059488" y="5262563"/>
          <p14:tracePt t="144531" x="6051550" y="5262563"/>
          <p14:tracePt t="144539" x="6043613" y="5262563"/>
          <p14:tracePt t="144562" x="6035675" y="5262563"/>
          <p14:tracePt t="144572" x="6027738" y="5262563"/>
          <p14:tracePt t="144587" x="6019800" y="5262563"/>
          <p14:tracePt t="144626" x="6011863" y="5262563"/>
          <p14:tracePt t="144825" x="6011863" y="5254625"/>
          <p14:tracePt t="144849" x="6011863" y="5246688"/>
          <p14:tracePt t="144858" x="6011863" y="5238750"/>
          <p14:tracePt t="144882" x="6011863" y="5230813"/>
          <p14:tracePt t="144890" x="6011863" y="5222875"/>
          <p14:tracePt t="144906" x="6019800" y="5207000"/>
          <p14:tracePt t="144913" x="6019800" y="5199063"/>
          <p14:tracePt t="144922" x="6019800" y="5191125"/>
          <p14:tracePt t="144930" x="6027738" y="5175250"/>
          <p14:tracePt t="144939" x="6035675" y="5159375"/>
          <p14:tracePt t="144947" x="6035675" y="5135563"/>
          <p14:tracePt t="144954" x="6043613" y="5119688"/>
          <p14:tracePt t="144962" x="6043613" y="5095875"/>
          <p14:tracePt t="144971" x="6051550" y="5080000"/>
          <p14:tracePt t="144979" x="6051550" y="5048250"/>
          <p14:tracePt t="144987" x="6067425" y="5016500"/>
          <p14:tracePt t="144994" x="6067425" y="5008563"/>
          <p14:tracePt t="145002" x="6067425" y="4984750"/>
          <p14:tracePt t="145010" x="6067425" y="4967288"/>
          <p14:tracePt t="145017" x="6067425" y="4959350"/>
          <p14:tracePt t="145026" x="6067425" y="4951413"/>
          <p14:tracePt t="145035" x="6067425" y="4935538"/>
          <p14:tracePt t="145043" x="6067425" y="4919663"/>
          <p14:tracePt t="145052" x="6059488" y="4895850"/>
          <p14:tracePt t="145066" x="6027738" y="4856163"/>
          <p14:tracePt t="145074" x="6019800" y="4840288"/>
          <p14:tracePt t="145084" x="6019800" y="4832350"/>
          <p14:tracePt t="145089" x="6003925" y="4816475"/>
          <p14:tracePt t="145099" x="5988050" y="4792663"/>
          <p14:tracePt t="145107" x="5964238" y="4768850"/>
          <p14:tracePt t="145115" x="5956300" y="4760913"/>
          <p14:tracePt t="145121" x="5932488" y="4752975"/>
          <p14:tracePt t="145130" x="5916613" y="4737100"/>
          <p14:tracePt t="145138" x="5900738" y="4737100"/>
          <p14:tracePt t="145145" x="5868988" y="4721225"/>
          <p14:tracePt t="145153" x="5845175" y="4721225"/>
          <p14:tracePt t="145163" x="5813425" y="4721225"/>
          <p14:tracePt t="145171" x="5765800" y="4721225"/>
          <p14:tracePt t="145178" x="5724525" y="4729163"/>
          <p14:tracePt t="145187" x="5676900" y="4737100"/>
          <p14:tracePt t="145194" x="5645150" y="4745038"/>
          <p14:tracePt t="145203" x="5605463" y="4752975"/>
          <p14:tracePt t="145210" x="5565775" y="4768850"/>
          <p14:tracePt t="145219" x="5534025" y="4784725"/>
          <p14:tracePt t="145227" x="5494338" y="4800600"/>
          <p14:tracePt t="145234" x="5470525" y="4808538"/>
          <p14:tracePt t="145241" x="5438775" y="4824413"/>
          <p14:tracePt t="145249" x="5414963" y="4840288"/>
          <p14:tracePt t="145258" x="5389563" y="4856163"/>
          <p14:tracePt t="145267" x="5357813" y="4872038"/>
          <p14:tracePt t="145276" x="5334000" y="4895850"/>
          <p14:tracePt t="145283" x="5318125" y="4911725"/>
          <p14:tracePt t="145289" x="5294313" y="4935538"/>
          <p14:tracePt t="145297" x="5270500" y="4959350"/>
          <p14:tracePt t="145306" x="5238750" y="5000625"/>
          <p14:tracePt t="145314" x="5207000" y="5032375"/>
          <p14:tracePt t="145323" x="5175250" y="5072063"/>
          <p14:tracePt t="145331" x="5143500" y="5111750"/>
          <p14:tracePt t="145340" x="5119688" y="5159375"/>
          <p14:tracePt t="145347" x="5095875" y="5199063"/>
          <p14:tracePt t="145355" x="5072063" y="5254625"/>
          <p14:tracePt t="145363" x="5046663" y="5302250"/>
          <p14:tracePt t="145370" x="5022850" y="5359400"/>
          <p14:tracePt t="145379" x="5006975" y="5414963"/>
          <p14:tracePt t="145387" x="4991100" y="5470525"/>
          <p14:tracePt t="145394" x="4983163" y="5518150"/>
          <p14:tracePt t="145402" x="4975225" y="5557838"/>
          <p14:tracePt t="145410" x="4975225" y="5605463"/>
          <p14:tracePt t="145417" x="4975225" y="5637213"/>
          <p14:tracePt t="145426" x="4991100" y="5678488"/>
          <p14:tracePt t="145435" x="4999038" y="5710238"/>
          <p14:tracePt t="145443" x="5014913" y="5741988"/>
          <p14:tracePt t="145450" x="5022850" y="5773738"/>
          <p14:tracePt t="145458" x="5038725" y="5797550"/>
          <p14:tracePt t="145465" x="5046663" y="5821363"/>
          <p14:tracePt t="145474" x="5064125" y="5845175"/>
          <p14:tracePt t="145482" x="5072063" y="5868988"/>
          <p14:tracePt t="145491" x="5080000" y="5892800"/>
          <p14:tracePt t="145499" x="5095875" y="5924550"/>
          <p14:tracePt t="145507" x="5111750" y="5940425"/>
          <p14:tracePt t="145514" x="5119688" y="5964238"/>
          <p14:tracePt t="145523" x="5135563" y="5995988"/>
          <p14:tracePt t="145530" x="5151438" y="6029325"/>
          <p14:tracePt t="145539" x="5159375" y="6045200"/>
          <p14:tracePt t="145547" x="5175250" y="6076950"/>
          <p14:tracePt t="145555" x="5191125" y="6100763"/>
          <p14:tracePt t="145563" x="5207000" y="6124575"/>
          <p14:tracePt t="145570" x="5222875" y="6140450"/>
          <p14:tracePt t="145578" x="5238750" y="6164263"/>
          <p14:tracePt t="145585" x="5262563" y="6188075"/>
          <p14:tracePt t="145594" x="5286375" y="6203950"/>
          <p14:tracePt t="145602" x="5310188" y="6211888"/>
          <p14:tracePt t="145611" x="5341938" y="6219825"/>
          <p14:tracePt t="145618" x="5357813" y="6227763"/>
          <p14:tracePt t="145627" x="5389563" y="6235700"/>
          <p14:tracePt t="145634" x="5422900" y="6235700"/>
          <p14:tracePt t="145643" x="5470525" y="6235700"/>
          <p14:tracePt t="145650" x="5502275" y="6235700"/>
          <p14:tracePt t="145658" x="5549900" y="6235700"/>
          <p14:tracePt t="145666" x="5589588" y="6235700"/>
          <p14:tracePt t="145675" x="5629275" y="6219825"/>
          <p14:tracePt t="145683" x="5676900" y="6211888"/>
          <p14:tracePt t="145691" x="5716588" y="6203950"/>
          <p14:tracePt t="145698" x="5749925" y="6188075"/>
          <p14:tracePt t="145708" x="5781675" y="6180138"/>
          <p14:tracePt t="145715" x="5805488" y="6172200"/>
          <p14:tracePt t="145723" x="5821363" y="6164263"/>
          <p14:tracePt t="145731" x="5837238" y="6148388"/>
          <p14:tracePt t="145739" x="5853113" y="6148388"/>
          <p14:tracePt t="145747" x="5861050" y="6140450"/>
          <p14:tracePt t="145754" x="5868988" y="6132513"/>
          <p14:tracePt t="145762" x="5884863" y="6124575"/>
          <p14:tracePt t="145769" x="5900738" y="6108700"/>
          <p14:tracePt t="145779" x="5916613" y="6092825"/>
          <p14:tracePt t="145787" x="5932488" y="6076950"/>
          <p14:tracePt t="145795" x="5940425" y="6061075"/>
          <p14:tracePt t="145803" x="5948363" y="6061075"/>
          <p14:tracePt t="145809" x="5956300" y="6037263"/>
          <p14:tracePt t="145817" x="5964238" y="6029325"/>
          <p14:tracePt t="145826" x="5972175" y="6013450"/>
          <p14:tracePt t="145834" x="5980113" y="6005513"/>
          <p14:tracePt t="145842" x="5988050" y="5988050"/>
          <p14:tracePt t="145851" x="5988050" y="5980113"/>
          <p14:tracePt t="145858" x="5995988" y="5972175"/>
          <p14:tracePt t="145874" x="6003925" y="5956300"/>
          <p14:tracePt t="145890" x="6003925" y="5948363"/>
          <p14:tracePt t="146041" x="6003925" y="5940425"/>
          <p14:tracePt t="146153" x="5995988" y="5940425"/>
          <p14:tracePt t="146209" x="5988050" y="5940425"/>
          <p14:tracePt t="146404" x="5980113" y="5940425"/>
          <p14:tracePt t="146506" x="5964238" y="5940425"/>
          <p14:tracePt t="146682" x="5956300" y="5948363"/>
          <p14:tracePt t="147386" x="5940425" y="5948363"/>
          <p14:tracePt t="147403" x="5924550" y="5948363"/>
          <p14:tracePt t="147411" x="5908675" y="5948363"/>
          <p14:tracePt t="147417" x="5892800" y="5948363"/>
          <p14:tracePt t="147427" x="5861050" y="5948363"/>
          <p14:tracePt t="147435" x="5821363" y="5940425"/>
          <p14:tracePt t="147443" x="5773738" y="5924550"/>
          <p14:tracePt t="147451" x="5740400" y="5924550"/>
          <p14:tracePt t="147459" x="5684838" y="5900738"/>
          <p14:tracePt t="147466" x="5621338" y="5884863"/>
          <p14:tracePt t="147474" x="5573713" y="5876925"/>
          <p14:tracePt t="147482" x="5510213" y="5861050"/>
          <p14:tracePt t="147490" x="5438775" y="5845175"/>
          <p14:tracePt t="147498" x="5310188" y="5821363"/>
          <p14:tracePt t="147507" x="5207000" y="5805488"/>
          <p14:tracePt t="147515" x="5064125" y="5789613"/>
          <p14:tracePt t="147522" x="4895850" y="5773738"/>
          <p14:tracePt t="147529" x="4729163" y="5757863"/>
          <p14:tracePt t="147537" x="4545013" y="5749925"/>
          <p14:tracePt t="147546" x="4352925" y="5741988"/>
          <p14:tracePt t="147555" x="4178300" y="5734050"/>
          <p14:tracePt t="147562" x="4002088" y="5726113"/>
          <p14:tracePt t="147570" x="3835400" y="5718175"/>
          <p14:tracePt t="147579" x="3651250" y="5718175"/>
          <p14:tracePt t="147586" x="3500438" y="5718175"/>
          <p14:tracePt t="147595" x="3349625" y="5710238"/>
          <p14:tracePt t="147603" x="3228975" y="5710238"/>
          <p14:tracePt t="147610" x="3101975" y="5710238"/>
          <p14:tracePt t="147618" x="2974975" y="5710238"/>
          <p14:tracePt t="147627" x="2846388" y="5710238"/>
          <p14:tracePt t="147634" x="2727325" y="5710238"/>
          <p14:tracePt t="147642" x="2598738" y="5710238"/>
          <p14:tracePt t="147649" x="2495550" y="5718175"/>
          <p14:tracePt t="147659" x="2376488" y="5718175"/>
          <p14:tracePt t="147666" x="2232025" y="5734050"/>
          <p14:tracePt t="147675" x="2105025" y="5757863"/>
          <p14:tracePt t="147682" x="1962150" y="5781675"/>
          <p14:tracePt t="147692" x="1833563" y="5805488"/>
          <p14:tracePt t="147699" x="1722438" y="5821363"/>
          <p14:tracePt t="147706" x="1619250" y="5845175"/>
          <p14:tracePt t="147714" x="1522413" y="5868988"/>
          <p14:tracePt t="147723" x="1427163" y="5892800"/>
          <p14:tracePt t="147731" x="1347788" y="5908675"/>
          <p14:tracePt t="147739" x="1268413" y="5932488"/>
          <p14:tracePt t="147747" x="1228725" y="5956300"/>
          <p14:tracePt t="147753" x="1179513" y="5972175"/>
          <p14:tracePt t="147762" x="1139825" y="5988050"/>
          <p14:tracePt t="147769" x="1108075" y="6005513"/>
          <p14:tracePt t="147778" x="1100138" y="6005513"/>
          <p14:tracePt t="147787" x="1084263" y="6021388"/>
          <p14:tracePt t="147795" x="1068388" y="6029325"/>
          <p14:tracePt t="147803" x="1052513" y="6037263"/>
          <p14:tracePt t="147810" x="1036638" y="6045200"/>
          <p14:tracePt t="147827" x="1028700" y="6053138"/>
          <p14:tracePt t="147834" x="1020763" y="6053138"/>
          <p14:tracePt t="147842" x="1020763" y="6061075"/>
          <p14:tracePt t="147850" x="1012825" y="6061075"/>
          <p14:tracePt t="147859" x="1004888" y="6069013"/>
          <p14:tracePt t="147874" x="989013" y="6069013"/>
          <p14:tracePt t="147986" x="981075" y="6069013"/>
          <p14:tracePt t="147994" x="949325" y="6053138"/>
          <p14:tracePt t="148003" x="901700" y="6021388"/>
          <p14:tracePt t="148011" x="852488" y="5980113"/>
          <p14:tracePt t="148019" x="796925" y="5932488"/>
          <p14:tracePt t="148027" x="765175" y="5900738"/>
          <p14:tracePt t="148035" x="733425" y="5868988"/>
          <p14:tracePt t="148042" x="693738" y="5821363"/>
          <p14:tracePt t="148049" x="669925" y="5789613"/>
          <p14:tracePt t="148059" x="646113" y="5765800"/>
          <p14:tracePt t="148066" x="622300" y="5741988"/>
          <p14:tracePt t="148074" x="614363" y="5718175"/>
          <p14:tracePt t="148083" x="598488" y="5686425"/>
          <p14:tracePt t="148092" x="590550" y="5670550"/>
          <p14:tracePt t="148099" x="582613" y="5653088"/>
          <p14:tracePt t="148105" x="574675" y="5637213"/>
          <p14:tracePt t="148115" x="566738" y="5629275"/>
          <p14:tracePt t="148123" x="566738" y="5613400"/>
          <p14:tracePt t="148130" x="558800" y="5613400"/>
          <p14:tracePt t="148139" x="550863" y="5597525"/>
          <p14:tracePt t="148155" x="550863" y="5589588"/>
          <p14:tracePt t="148172" x="550863" y="5581650"/>
          <p14:tracePt t="148186" x="550863" y="5565775"/>
          <p14:tracePt t="148195" x="550863" y="5549900"/>
          <p14:tracePt t="148202" x="550863" y="5534025"/>
          <p14:tracePt t="148209" x="550863" y="5510213"/>
          <p14:tracePt t="148218" x="550863" y="5486400"/>
          <p14:tracePt t="148227" x="550863" y="5454650"/>
          <p14:tracePt t="148234" x="550863" y="5430838"/>
          <p14:tracePt t="148243" x="558800" y="5399088"/>
          <p14:tracePt t="148250" x="566738" y="5375275"/>
          <p14:tracePt t="148258" x="566738" y="5359400"/>
          <p14:tracePt t="148267" x="566738" y="5327650"/>
          <p14:tracePt t="148275" x="566738" y="5286375"/>
          <p14:tracePt t="148283" x="566738" y="5262563"/>
          <p14:tracePt t="148290" x="558800" y="5222875"/>
          <p14:tracePt t="148298" x="558800" y="5199063"/>
          <p14:tracePt t="148307" x="550863" y="5175250"/>
          <p14:tracePt t="148314" x="534988" y="5151438"/>
          <p14:tracePt t="148324" x="527050" y="5127625"/>
          <p14:tracePt t="148331" x="509588" y="5103813"/>
          <p14:tracePt t="148339" x="493713" y="5087938"/>
          <p14:tracePt t="148347" x="493713" y="5080000"/>
          <p14:tracePt t="148355" x="477838" y="5072063"/>
          <p14:tracePt t="148362" x="461963" y="5056188"/>
          <p14:tracePt t="148371" x="454025" y="5056188"/>
          <p14:tracePt t="148378" x="446088" y="5056188"/>
          <p14:tracePt t="148387" x="422275" y="5056188"/>
          <p14:tracePt t="148393" x="406400" y="5056188"/>
          <p14:tracePt t="148403" x="390525" y="5056188"/>
          <p14:tracePt t="148411" x="358775" y="5056188"/>
          <p14:tracePt t="148419" x="342900" y="5056188"/>
          <p14:tracePt t="148427" x="311150" y="5056188"/>
          <p14:tracePt t="148435" x="279400" y="5064125"/>
          <p14:tracePt t="148442" x="255588" y="5072063"/>
          <p14:tracePt t="148450" x="231775" y="5080000"/>
          <p14:tracePt t="148459" x="207963" y="5095875"/>
          <p14:tracePt t="148466" x="176213" y="5111750"/>
          <p14:tracePt t="148475" x="150813" y="5135563"/>
          <p14:tracePt t="148484" x="119063" y="5159375"/>
          <p14:tracePt t="148492" x="95250" y="5183188"/>
          <p14:tracePt t="148500" x="79375" y="5207000"/>
          <p14:tracePt t="148507" x="71438" y="5230813"/>
          <p14:tracePt t="148514" x="47625" y="5262563"/>
          <p14:tracePt t="148524" x="31750" y="5286375"/>
          <p14:tracePt t="148531" x="23813" y="5319713"/>
          <p14:tracePt t="148539" x="7938" y="5359400"/>
          <p14:tracePt t="148547" x="0" y="5391150"/>
          <p14:tracePt t="148674" x="0" y="5900738"/>
          <p14:tracePt t="148682" x="15875" y="5924550"/>
          <p14:tracePt t="148691" x="31750" y="5940425"/>
          <p14:tracePt t="148698" x="47625" y="5956300"/>
          <p14:tracePt t="148708" x="63500" y="5972175"/>
          <p14:tracePt t="148714" x="71438" y="5988050"/>
          <p14:tracePt t="148722" x="95250" y="6013450"/>
          <p14:tracePt t="148731" x="103188" y="6029325"/>
          <p14:tracePt t="148739" x="127000" y="6045200"/>
          <p14:tracePt t="148746" x="142875" y="6061075"/>
          <p14:tracePt t="148755" x="158750" y="6076950"/>
          <p14:tracePt t="148763" x="176213" y="6100763"/>
          <p14:tracePt t="148771" x="207963" y="6124575"/>
          <p14:tracePt t="148778" x="223838" y="6140450"/>
          <p14:tracePt t="148786" x="271463" y="6164263"/>
          <p14:tracePt t="148795" x="303213" y="6196013"/>
          <p14:tracePt t="148803" x="334963" y="6219825"/>
          <p14:tracePt t="148810" x="358775" y="6243638"/>
          <p14:tracePt t="148818" x="390525" y="6275388"/>
          <p14:tracePt t="148826" x="398463" y="6291263"/>
          <p14:tracePt t="148835" x="422275" y="6307138"/>
          <p14:tracePt t="148842" x="438150" y="6323013"/>
          <p14:tracePt t="148850" x="454025" y="6348413"/>
          <p14:tracePt t="148859" x="461963" y="6364288"/>
          <p14:tracePt t="148867" x="469900" y="6380163"/>
          <p14:tracePt t="148876" x="469900" y="6388100"/>
          <p14:tracePt t="148947" x="477838" y="6388100"/>
          <p14:tracePt t="148955" x="485775" y="6388100"/>
          <p14:tracePt t="148978" x="501650" y="6380163"/>
          <p14:tracePt t="148987" x="509588" y="6372225"/>
          <p14:tracePt t="148994" x="527050" y="6356350"/>
          <p14:tracePt t="149002" x="542925" y="6338888"/>
          <p14:tracePt t="149011" x="558800" y="6323013"/>
          <p14:tracePt t="149018" x="582613" y="6299200"/>
          <p14:tracePt t="149026" x="606425" y="6275388"/>
          <p14:tracePt t="149035" x="622300" y="6251575"/>
          <p14:tracePt t="149043" x="638175" y="6219825"/>
          <p14:tracePt t="149050" x="654050" y="6180138"/>
          <p14:tracePt t="149058" x="661988" y="6148388"/>
          <p14:tracePt t="149067" x="669925" y="6116638"/>
          <p14:tracePt t="149075" x="669925" y="6076950"/>
          <p14:tracePt t="149083" x="669925" y="6013450"/>
          <p14:tracePt t="149091" x="669925" y="5964238"/>
          <p14:tracePt t="149099" x="661988" y="5908675"/>
          <p14:tracePt t="149107" x="654050" y="5861050"/>
          <p14:tracePt t="149115" x="638175" y="5813425"/>
          <p14:tracePt t="149123" x="630238" y="5765800"/>
          <p14:tracePt t="149131" x="622300" y="5718175"/>
          <p14:tracePt t="149139" x="614363" y="5686425"/>
          <p14:tracePt t="149147" x="598488" y="5637213"/>
          <p14:tracePt t="149155" x="590550" y="5613400"/>
          <p14:tracePt t="149163" x="574675" y="5581650"/>
          <p14:tracePt t="149171" x="566738" y="5549900"/>
          <p14:tracePt t="149179" x="558800" y="5526088"/>
          <p14:tracePt t="149186" x="542925" y="5494338"/>
          <p14:tracePt t="149195" x="534988" y="5486400"/>
          <p14:tracePt t="149202" x="527050" y="5470525"/>
          <p14:tracePt t="149211" x="509588" y="5454650"/>
          <p14:tracePt t="149219" x="509588" y="5446713"/>
          <p14:tracePt t="149234" x="501650" y="5438775"/>
          <p14:tracePt t="149339" x="485775" y="5438775"/>
          <p14:tracePt t="149347" x="469900" y="5470525"/>
          <p14:tracePt t="149355" x="454025" y="5494338"/>
          <p14:tracePt t="149363" x="438150" y="5510213"/>
          <p14:tracePt t="149371" x="422275" y="5557838"/>
          <p14:tracePt t="149379" x="398463" y="5605463"/>
          <p14:tracePt t="149387" x="382588" y="5645150"/>
          <p14:tracePt t="149394" x="358775" y="5702300"/>
          <p14:tracePt t="149402" x="350838" y="5765800"/>
          <p14:tracePt t="149411" x="342900" y="5813425"/>
          <p14:tracePt t="149420" x="342900" y="5868988"/>
          <p14:tracePt t="149427" x="358775" y="5932488"/>
          <p14:tracePt t="149435" x="382588" y="5988050"/>
          <p14:tracePt t="149442" x="438150" y="6061075"/>
          <p14:tracePt t="149451" x="493713" y="6140450"/>
          <p14:tracePt t="149458" x="566738" y="6211888"/>
          <p14:tracePt t="149467" x="677863" y="6291263"/>
          <p14:tracePt t="149474" x="804863" y="6372225"/>
          <p14:tracePt t="149483" x="949325" y="6443663"/>
          <p14:tracePt t="149491" x="1163638" y="6546850"/>
          <p14:tracePt t="149499" x="1387475" y="6626225"/>
          <p14:tracePt t="149508" x="1651000" y="6699250"/>
          <p14:tracePt t="149515" x="1938338" y="6746875"/>
          <p14:tracePt t="149523" x="2255838" y="6810375"/>
          <p14:tracePt t="149587" x="5030788" y="6850063"/>
          <p14:tracePt t="149595" x="5334000" y="6778625"/>
          <p14:tracePt t="149603" x="5684838" y="6699250"/>
          <p14:tracePt t="149612" x="6035675" y="6594475"/>
          <p14:tracePt t="149620" x="6299200" y="6491288"/>
          <p14:tracePt t="149628" x="6586538" y="6380163"/>
          <p14:tracePt t="149636" x="6873875" y="6267450"/>
          <p14:tracePt t="149643" x="7161213" y="6156325"/>
          <p14:tracePt t="149651" x="7446963" y="6045200"/>
          <p14:tracePt t="149659" x="7718425" y="5932488"/>
          <p14:tracePt t="149667" x="7942263" y="5837238"/>
          <p14:tracePt t="149675" x="8156575" y="5741988"/>
          <p14:tracePt t="149683" x="8388350" y="5637213"/>
          <p14:tracePt t="149691" x="8548688" y="5549900"/>
          <p14:tracePt t="149699" x="8675688" y="5462588"/>
          <p14:tracePt t="149708" x="8763000" y="5391150"/>
          <p14:tracePt t="149714" x="8834438" y="5319713"/>
          <p14:tracePt t="149723" x="8874125" y="5270500"/>
          <p14:tracePt t="149730" x="8899525" y="5222875"/>
          <p14:tracePt t="149740" x="8915400" y="5183188"/>
          <p14:tracePt t="149747" x="8939213" y="5151438"/>
          <p14:tracePt t="149756" x="8947150" y="5127625"/>
          <p14:tracePt t="149763" x="8955088" y="5111750"/>
          <p14:tracePt t="149771" x="8963025" y="5095875"/>
          <p14:tracePt t="149778" x="8970963" y="5080000"/>
          <p14:tracePt t="149788" x="8970963" y="5064125"/>
          <p14:tracePt t="149802" x="8994775" y="5032375"/>
          <p14:tracePt t="149810" x="9010650" y="5016500"/>
          <p14:tracePt t="149818" x="9026525" y="5008563"/>
          <p14:tracePt t="149827" x="9042400" y="5000625"/>
          <p14:tracePt t="149834" x="9074150" y="4976813"/>
          <p14:tracePt t="149843" x="9097963" y="4951413"/>
          <p14:tracePt t="149851" x="9129713" y="4935538"/>
          <p14:tracePt t="149859" x="9161463" y="4919663"/>
          <p14:tracePt t="149867" x="9185275" y="4895850"/>
          <p14:tracePt t="149888" x="9250363" y="4856163"/>
          <p14:tracePt t="149892" x="9290050" y="4840288"/>
          <p14:tracePt t="149900" x="9321800" y="4824413"/>
          <p14:tracePt t="149908" x="9345613" y="4808538"/>
          <p14:tracePt t="149915" x="9393238" y="4792663"/>
          <p14:tracePt t="149923" x="9424988" y="4776788"/>
          <p14:tracePt t="149931" x="9464675" y="4768850"/>
          <p14:tracePt t="149939" x="9512300" y="4745038"/>
          <p14:tracePt t="149947" x="9559925" y="4729163"/>
          <p14:tracePt t="149955" x="9601200" y="4713288"/>
          <p14:tracePt t="149963" x="9632950" y="4697413"/>
          <p14:tracePt t="149971" x="9680575" y="4673600"/>
          <p14:tracePt t="149978" x="9728200" y="4657725"/>
          <p14:tracePt t="149989" x="9783763" y="4641850"/>
          <p14:tracePt t="149995" x="9855200" y="4616450"/>
          <p14:tracePt t="150002" x="9910763" y="4600575"/>
          <p14:tracePt t="150012" x="9999663" y="4576763"/>
          <p14:tracePt t="150019" x="10086975" y="4552950"/>
          <p14:tracePt t="150028" x="10182225" y="4537075"/>
          <p14:tracePt t="150035" x="10279063" y="4513263"/>
          <p14:tracePt t="150044" x="10366375" y="4505325"/>
          <p14:tracePt t="150050" x="10469563" y="4481513"/>
          <p14:tracePt t="150059" x="10580688" y="4465638"/>
          <p14:tracePt t="150066" x="10693400" y="4449763"/>
          <p14:tracePt t="150075" x="10788650" y="4441825"/>
          <p14:tracePt t="150082" x="10891838" y="4425950"/>
          <p14:tracePt t="150091" x="10980738" y="4418013"/>
          <p14:tracePt t="150098" x="11075988" y="4410075"/>
          <p14:tracePt t="150108" x="11163300" y="4402138"/>
          <p14:tracePt t="150114" x="11250613" y="4386263"/>
          <p14:tracePt t="150122" x="11323638" y="4370388"/>
          <p14:tracePt t="150131" x="11395075" y="4362450"/>
          <p14:tracePt t="150138" x="11434763" y="4354513"/>
          <p14:tracePt t="150147" x="11490325" y="4338638"/>
          <p14:tracePt t="150155" x="11522075" y="4330700"/>
          <p14:tracePt t="150162" x="11561763" y="4314825"/>
          <p14:tracePt t="150171" x="11593513" y="4298950"/>
          <p14:tracePt t="150179" x="11625263" y="4273550"/>
          <p14:tracePt t="150186" x="11641138" y="4257675"/>
          <p14:tracePt t="150195" x="11657013" y="4241800"/>
          <p14:tracePt t="150203" x="11674475" y="4225925"/>
          <p14:tracePt t="150211" x="11674475" y="4210050"/>
          <p14:tracePt t="150219" x="11690350" y="4178300"/>
          <p14:tracePt t="150227" x="11706225" y="4162425"/>
          <p14:tracePt t="150235" x="11706225" y="4146550"/>
          <p14:tracePt t="150242" x="11706225" y="4130675"/>
          <p14:tracePt t="150251" x="11714163" y="4114800"/>
          <p14:tracePt t="150259" x="11714163" y="4098925"/>
          <p14:tracePt t="150266" x="11714163" y="4083050"/>
          <p14:tracePt t="150275" x="11714163" y="4067175"/>
          <p14:tracePt t="150283" x="11714163" y="4059238"/>
          <p14:tracePt t="150291" x="11714163" y="4051300"/>
          <p14:tracePt t="150299" x="11714163" y="4043363"/>
          <p14:tracePt t="150307" x="11714163" y="4035425"/>
          <p14:tracePt t="150315" x="11714163" y="4027488"/>
          <p14:tracePt t="150331" x="11714163" y="4019550"/>
          <p14:tracePt t="150340" x="11714163" y="4011613"/>
          <p14:tracePt t="150347" x="11706225" y="4003675"/>
          <p14:tracePt t="150354" x="11706225" y="3995738"/>
          <p14:tracePt t="150364" x="11698288" y="3987800"/>
          <p14:tracePt t="150372" x="11682413" y="3963988"/>
          <p14:tracePt t="150388" x="11674475" y="3948113"/>
          <p14:tracePt t="150395" x="11664950" y="3938588"/>
          <p14:tracePt t="150402" x="11649075" y="3930650"/>
          <p14:tracePt t="150410" x="11625263" y="3922713"/>
          <p14:tracePt t="150419" x="11617325" y="3914775"/>
          <p14:tracePt t="150427" x="11593513" y="3914775"/>
          <p14:tracePt t="150435" x="11569700" y="3914775"/>
          <p14:tracePt t="150443" x="11537950" y="3914775"/>
          <p14:tracePt t="150450" x="11490325" y="3914775"/>
          <p14:tracePt t="150459" x="11442700" y="3922713"/>
          <p14:tracePt t="150467" x="11395075" y="3922713"/>
          <p14:tracePt t="150474" x="11347450" y="3948113"/>
          <p14:tracePt t="150482" x="11306175" y="3971925"/>
          <p14:tracePt t="150492" x="11258550" y="3995738"/>
          <p14:tracePt t="150500" x="11226800" y="4019550"/>
          <p14:tracePt t="150514" x="11195050" y="4051300"/>
          <p14:tracePt t="150524" x="11155363" y="4114800"/>
          <p14:tracePt t="150531" x="11147425" y="4146550"/>
          <p14:tracePt t="150541" x="11139488" y="4194175"/>
          <p14:tracePt t="150548" x="11123613" y="4225925"/>
          <p14:tracePt t="150556" x="11115675" y="4273550"/>
          <p14:tracePt t="150564" x="11115675" y="4306888"/>
          <p14:tracePt t="150571" x="11115675" y="4346575"/>
          <p14:tracePt t="150579" x="11115675" y="4386263"/>
          <p14:tracePt t="150587" x="11115675" y="4418013"/>
          <p14:tracePt t="150595" x="11123613" y="4441825"/>
          <p14:tracePt t="150602" x="11139488" y="4473575"/>
          <p14:tracePt t="150611" x="11139488" y="4489450"/>
          <p14:tracePt t="150619" x="11163300" y="4521200"/>
          <p14:tracePt t="150627" x="11179175" y="4545013"/>
          <p14:tracePt t="150635" x="11195050" y="4560888"/>
          <p14:tracePt t="150643" x="11210925" y="4576763"/>
          <p14:tracePt t="150652" x="11242675" y="4592638"/>
          <p14:tracePt t="150659" x="11274425" y="4608513"/>
          <p14:tracePt t="150668" x="11290300" y="4624388"/>
          <p14:tracePt t="150676" x="11331575" y="4649788"/>
          <p14:tracePt t="150683" x="11371263" y="4665663"/>
          <p14:tracePt t="150691" x="11403013" y="4673600"/>
          <p14:tracePt t="150699" x="11442700" y="4681538"/>
          <p14:tracePt t="150707" x="11490325" y="4697413"/>
          <p14:tracePt t="150715" x="11530013" y="4705350"/>
          <p14:tracePt t="150724" x="11577638" y="4705350"/>
          <p14:tracePt t="150730" x="11609388" y="4705350"/>
          <p14:tracePt t="150739" x="11657013" y="4705350"/>
          <p14:tracePt t="150747" x="11698288" y="4705350"/>
          <p14:tracePt t="150755" x="11745913" y="4705350"/>
          <p14:tracePt t="150762" x="11777663" y="4697413"/>
          <p14:tracePt t="150771" x="11817350" y="4681538"/>
          <p14:tracePt t="150779" x="11857038" y="4665663"/>
          <p14:tracePt t="150786" x="11888788" y="4641850"/>
          <p14:tracePt t="150795" x="11920538" y="4608513"/>
          <p14:tracePt t="150802" x="11944350" y="4576763"/>
          <p14:tracePt t="150811" x="11960225" y="4545013"/>
          <p14:tracePt t="150819" x="11984038" y="4497388"/>
          <p14:tracePt t="150828" x="11991975" y="4449763"/>
          <p14:tracePt t="150836" x="11999913" y="4402138"/>
          <p14:tracePt t="150844" x="11999913" y="4362450"/>
          <p14:tracePt t="150851" x="11999913" y="4322763"/>
          <p14:tracePt t="150859" x="11999913" y="4273550"/>
          <p14:tracePt t="150867" x="11991975" y="4233863"/>
          <p14:tracePt t="150888" x="11976100" y="4146550"/>
          <p14:tracePt t="150891" x="11960225" y="4114800"/>
          <p14:tracePt t="150899" x="11952288" y="4067175"/>
          <p14:tracePt t="150908" x="11944350" y="4035425"/>
          <p14:tracePt t="150914" x="11936413" y="4011613"/>
          <p14:tracePt t="150924" x="11920538" y="3987800"/>
          <p14:tracePt t="150930" x="11912600" y="3956050"/>
          <p14:tracePt t="150939" x="11896725" y="3938588"/>
          <p14:tracePt t="150947" x="11888788" y="3914775"/>
          <p14:tracePt t="150955" x="11872913" y="3890963"/>
          <p14:tracePt t="150963" x="11864975" y="3875088"/>
          <p14:tracePt t="150971" x="11849100" y="3859213"/>
          <p14:tracePt t="150978" x="11833225" y="3843338"/>
          <p14:tracePt t="150987" x="11825288" y="3835400"/>
          <p14:tracePt t="150994" x="11817350" y="3827463"/>
          <p14:tracePt t="151002" x="11801475" y="3819525"/>
          <p14:tracePt t="151010" x="11793538" y="3811588"/>
          <p14:tracePt t="151018" x="11769725" y="3803650"/>
          <p14:tracePt t="151027" x="11753850" y="3795713"/>
          <p14:tracePt t="151035" x="11737975" y="3795713"/>
          <p14:tracePt t="151043" x="11706225" y="3787775"/>
          <p14:tracePt t="151050" x="11690350" y="3779838"/>
          <p14:tracePt t="151059" x="11664950" y="3779838"/>
          <p14:tracePt t="151067" x="11641138" y="3771900"/>
          <p14:tracePt t="151074" x="11625263" y="3763963"/>
          <p14:tracePt t="151083" x="11609388" y="3763963"/>
          <p14:tracePt t="151091" x="11601450" y="3763963"/>
          <p14:tracePt t="151098" x="11593513" y="3763963"/>
          <p14:tracePt t="151107" x="11585575" y="3763963"/>
          <p14:tracePt t="151115" x="11569700" y="3763963"/>
          <p14:tracePt t="151132" x="11553825" y="3763963"/>
          <p14:tracePt t="151155" x="11514138" y="3763963"/>
          <p14:tracePt t="151163" x="11498263" y="3763963"/>
          <p14:tracePt t="151171" x="11482388" y="3771900"/>
          <p14:tracePt t="151179" x="11458575" y="3779838"/>
          <p14:tracePt t="151187" x="11434763" y="3787775"/>
          <p14:tracePt t="151195" x="11410950" y="3803650"/>
          <p14:tracePt t="151203" x="11395075" y="3811588"/>
          <p14:tracePt t="151210" x="11371263" y="3827463"/>
          <p14:tracePt t="151220" x="11363325" y="3835400"/>
          <p14:tracePt t="151228" x="11355388" y="3843338"/>
          <p14:tracePt t="151236" x="11347450" y="3851275"/>
          <p14:tracePt t="151251" x="11331575" y="3867150"/>
          <p14:tracePt t="151259" x="11323638" y="3883025"/>
          <p14:tracePt t="151267" x="11314113" y="3890963"/>
          <p14:tracePt t="151274" x="11306175" y="3898900"/>
          <p14:tracePt t="151291" x="11306175" y="3914775"/>
          <p14:tracePt t="151298" x="11298238" y="3914775"/>
          <p14:tracePt t="151323" x="11290300" y="3922713"/>
          <p14:tracePt t="151338" x="11290300" y="3930650"/>
          <p14:tracePt t="15155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holding&#10;&#10;Description automatically generated">
            <a:extLst>
              <a:ext uri="{FF2B5EF4-FFF2-40B4-BE49-F238E27FC236}">
                <a16:creationId xmlns:a16="http://schemas.microsoft.com/office/drawing/2014/main" id="{4CF85DC0-36F4-4A2A-8573-436EF192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72495"/>
            <a:ext cx="3918238" cy="2256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2428B-2D47-4B67-B6D9-25752CAC2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Blower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10CA-A658-43B0-8470-D43602A3076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Common technology: Centrifugal Blowers</a:t>
            </a:r>
          </a:p>
          <a:p>
            <a:pPr lvl="1"/>
            <a:r>
              <a:rPr lang="en-US" dirty="0"/>
              <a:t> Ideal to maintain continual gas transfer and for creating high pressure from small volumes of air</a:t>
            </a:r>
          </a:p>
          <a:p>
            <a:r>
              <a:rPr lang="en-US" dirty="0"/>
              <a:t>Speed controllable</a:t>
            </a:r>
          </a:p>
          <a:p>
            <a:r>
              <a:rPr lang="en-US" dirty="0"/>
              <a:t>Silent operation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05639-ACEC-42E3-A05C-30EC06C135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4162424"/>
            <a:ext cx="4457700" cy="2695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D1074C0-CD05-42C1-84FA-B376B25CA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91" y="3991846"/>
            <a:ext cx="2837059" cy="2837059"/>
          </a:xfrm>
          <a:prstGeom prst="rect">
            <a:avLst/>
          </a:prstGeom>
        </p:spPr>
      </p:pic>
      <p:pic>
        <p:nvPicPr>
          <p:cNvPr id="7" name="Picture 6" descr="A picture containing toy, small, black&#10;&#10;Description automatically generated">
            <a:extLst>
              <a:ext uri="{FF2B5EF4-FFF2-40B4-BE49-F238E27FC236}">
                <a16:creationId xmlns:a16="http://schemas.microsoft.com/office/drawing/2014/main" id="{4653651D-C8D0-4229-A558-79120E215D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24" y="4096963"/>
            <a:ext cx="2685011" cy="26850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18270C-8A82-410E-8759-659A80F80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13"/>
    </mc:Choice>
    <mc:Fallback>
      <p:transition spd="slow" advTm="17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305" x="4225925" y="2049463"/>
          <p14:tracePt t="44308" x="4289425" y="2033588"/>
          <p14:tracePt t="44316" x="4362450" y="2001838"/>
          <p14:tracePt t="44325" x="4418013" y="1985963"/>
          <p14:tracePt t="44332" x="4473575" y="1978025"/>
          <p14:tracePt t="44340" x="4529138" y="1962150"/>
          <p14:tracePt t="44348" x="4576763" y="1946275"/>
          <p14:tracePt t="44357" x="4632325" y="1938338"/>
          <p14:tracePt t="44365" x="4664075" y="1930400"/>
          <p14:tracePt t="44373" x="4705350" y="1922463"/>
          <p14:tracePt t="44380" x="4729163" y="1922463"/>
          <p14:tracePt t="44388" x="4745038" y="1922463"/>
          <p14:tracePt t="44396" x="4760913" y="1914525"/>
          <p14:tracePt t="44405" x="4776788" y="1906588"/>
          <p14:tracePt t="44412" x="4792663" y="1906588"/>
          <p14:tracePt t="44420" x="4816475" y="1906588"/>
          <p14:tracePt t="44428" x="4848225" y="1906588"/>
          <p14:tracePt t="44437" x="4864100" y="1906588"/>
          <p14:tracePt t="44444" x="4895850" y="1898650"/>
          <p14:tracePt t="44451" x="4911725" y="1898650"/>
          <p14:tracePt t="44462" x="4935538" y="1898650"/>
          <p14:tracePt t="44470" x="4967288" y="1898650"/>
          <p14:tracePt t="44477" x="5014913" y="1890713"/>
          <p14:tracePt t="44485" x="5064125" y="1890713"/>
          <p14:tracePt t="44493" x="5103813" y="1881188"/>
          <p14:tracePt t="44500" x="5135563" y="1881188"/>
          <p14:tracePt t="44509" x="5175250" y="1881188"/>
          <p14:tracePt t="44516" x="5214938" y="1881188"/>
          <p14:tracePt t="44524" x="5246688" y="1881188"/>
          <p14:tracePt t="44532" x="5278438" y="1881188"/>
          <p14:tracePt t="44541" x="5294313" y="1881188"/>
          <p14:tracePt t="44547" x="5318125" y="1881188"/>
          <p14:tracePt t="44556" x="5334000" y="1881188"/>
          <p14:tracePt t="44564" x="5341938" y="1881188"/>
          <p14:tracePt t="44573" x="5357813" y="1881188"/>
          <p14:tracePt t="44596" x="5365750" y="1881188"/>
          <p14:tracePt t="44612" x="5373688" y="1881188"/>
          <p14:tracePt t="44637" x="5389563" y="1890713"/>
          <p14:tracePt t="44644" x="5397500" y="1898650"/>
          <p14:tracePt t="44652" x="5422900" y="1906588"/>
          <p14:tracePt t="44659" x="5438775" y="1914525"/>
          <p14:tracePt t="44668" x="5454650" y="1922463"/>
          <p14:tracePt t="44676" x="5486400" y="1930400"/>
          <p14:tracePt t="44683" x="5510213" y="1938338"/>
          <p14:tracePt t="44692" x="5534025" y="1946275"/>
          <p14:tracePt t="44700" x="5557838" y="1954213"/>
          <p14:tracePt t="44710" x="5589588" y="1962150"/>
          <p14:tracePt t="44716" x="5621338" y="1978025"/>
          <p14:tracePt t="44725" x="5653088" y="1978025"/>
          <p14:tracePt t="44731" x="5684838" y="1985963"/>
          <p14:tracePt t="44740" x="5732463" y="1993900"/>
          <p14:tracePt t="44748" x="5781675" y="2001838"/>
          <p14:tracePt t="44756" x="5829300" y="2009775"/>
          <p14:tracePt t="44764" x="5892800" y="2017713"/>
          <p14:tracePt t="44772" x="5980113" y="2017713"/>
          <p14:tracePt t="44779" x="6043613" y="2017713"/>
          <p14:tracePt t="44789" x="6108700" y="2017713"/>
          <p14:tracePt t="44796" x="6156325" y="2017713"/>
          <p14:tracePt t="44804" x="6203950" y="2017713"/>
          <p14:tracePt t="44811" x="6243638" y="2025650"/>
          <p14:tracePt t="44820" x="6283325" y="2025650"/>
          <p14:tracePt t="44828" x="6323013" y="2025650"/>
          <p14:tracePt t="44837" x="6346825" y="2025650"/>
          <p14:tracePt t="44844" x="6370638" y="2025650"/>
          <p14:tracePt t="44852" x="6386513" y="2025650"/>
          <p14:tracePt t="44871" x="6402388" y="2025650"/>
          <p14:tracePt t="44883" x="6410325" y="2025650"/>
          <p14:tracePt t="45156" x="6402388" y="2025650"/>
          <p14:tracePt t="45164" x="6386513" y="2025650"/>
          <p14:tracePt t="45172" x="6370638" y="2025650"/>
          <p14:tracePt t="45189" x="6354763" y="2033588"/>
          <p14:tracePt t="45196" x="6338888" y="2033588"/>
          <p14:tracePt t="45204" x="6323013" y="2041525"/>
          <p14:tracePt t="45213" x="6299200" y="2041525"/>
          <p14:tracePt t="45221" x="6275388" y="2049463"/>
          <p14:tracePt t="45228" x="6251575" y="2057400"/>
          <p14:tracePt t="45238" x="6219825" y="2057400"/>
          <p14:tracePt t="45244" x="6188075" y="2065338"/>
          <p14:tracePt t="45251" x="6156325" y="2065338"/>
          <p14:tracePt t="45260" x="6124575" y="2073275"/>
          <p14:tracePt t="45268" x="6083300" y="2073275"/>
          <p14:tracePt t="45276" x="6035675" y="2089150"/>
          <p14:tracePt t="45284" x="5995988" y="2089150"/>
          <p14:tracePt t="45292" x="5956300" y="2089150"/>
          <p14:tracePt t="45300" x="5892800" y="2097088"/>
          <p14:tracePt t="45307" x="5853113" y="2097088"/>
          <p14:tracePt t="45316" x="5797550" y="2097088"/>
          <p14:tracePt t="45324" x="5757863" y="2105025"/>
          <p14:tracePt t="45332" x="5708650" y="2105025"/>
          <p14:tracePt t="45341" x="5653088" y="2105025"/>
          <p14:tracePt t="45347" x="5613400" y="2112963"/>
          <p14:tracePt t="45357" x="5565775" y="2112963"/>
          <p14:tracePt t="45364" x="5510213" y="2112963"/>
          <p14:tracePt t="45372" x="5470525" y="2112963"/>
          <p14:tracePt t="45380" x="5438775" y="2120900"/>
          <p14:tracePt t="45388" x="5389563" y="2128838"/>
          <p14:tracePt t="45396" x="5357813" y="2128838"/>
          <p14:tracePt t="45405" x="5302250" y="2136775"/>
          <p14:tracePt t="45412" x="5278438" y="2144713"/>
          <p14:tracePt t="45420" x="5230813" y="2144713"/>
          <p14:tracePt t="45428" x="5199063" y="2152650"/>
          <p14:tracePt t="45436" x="5167313" y="2152650"/>
          <p14:tracePt t="45444" x="5119688" y="2152650"/>
          <p14:tracePt t="45453" x="5095875" y="2152650"/>
          <p14:tracePt t="45460" x="5064125" y="2152650"/>
          <p14:tracePt t="45468" x="5038725" y="2152650"/>
          <p14:tracePt t="45477" x="5014913" y="2152650"/>
          <p14:tracePt t="45483" x="4991100" y="2144713"/>
          <p14:tracePt t="45491" x="4967288" y="2144713"/>
          <p14:tracePt t="45500" x="4951413" y="2144713"/>
          <p14:tracePt t="45508" x="4935538" y="2136775"/>
          <p14:tracePt t="45516" x="4911725" y="2136775"/>
          <p14:tracePt t="45524" x="4879975" y="2136775"/>
          <p14:tracePt t="45531" x="4848225" y="2136775"/>
          <p14:tracePt t="45541" x="4824413" y="2128838"/>
          <p14:tracePt t="45547" x="4784725" y="2120900"/>
          <p14:tracePt t="45556" x="4745038" y="2120900"/>
          <p14:tracePt t="45564" x="4705350" y="2120900"/>
          <p14:tracePt t="45573" x="4664075" y="2120900"/>
          <p14:tracePt t="45581" x="4624388" y="2120900"/>
          <p14:tracePt t="45589" x="4592638" y="2120900"/>
          <p14:tracePt t="45603" x="4529138" y="2112963"/>
          <p14:tracePt t="45612" x="4505325" y="2112963"/>
          <p14:tracePt t="45622" x="4465638" y="2112963"/>
          <p14:tracePt t="45628" x="4449763" y="2112963"/>
          <p14:tracePt t="45637" x="4418013" y="2112963"/>
          <p14:tracePt t="45646" x="4402138" y="2112963"/>
          <p14:tracePt t="45660" x="4386263" y="2112963"/>
          <p14:tracePt t="45668" x="4370388" y="2112963"/>
          <p14:tracePt t="45676" x="4362450" y="2112963"/>
          <p14:tracePt t="45684" x="4352925" y="2112963"/>
          <p14:tracePt t="45691" x="4344988" y="2112963"/>
          <p14:tracePt t="45700" x="4329113" y="2105025"/>
          <p14:tracePt t="45716" x="4321175" y="2105025"/>
          <p14:tracePt t="45724" x="4313238" y="2105025"/>
          <p14:tracePt t="45740" x="4305300" y="2097088"/>
          <p14:tracePt t="45747" x="4297363" y="2097088"/>
          <p14:tracePt t="45765" x="4289425" y="2097088"/>
          <p14:tracePt t="45780" x="4281488" y="2097088"/>
          <p14:tracePt t="45796" x="4265613" y="2089150"/>
          <p14:tracePt t="45996" x="4281488" y="2081213"/>
          <p14:tracePt t="46004" x="4297363" y="2081213"/>
          <p14:tracePt t="46012" x="4305300" y="2081213"/>
          <p14:tracePt t="46021" x="4313238" y="2081213"/>
          <p14:tracePt t="46028" x="4329113" y="2073275"/>
          <p14:tracePt t="46036" x="4344988" y="2065338"/>
          <p14:tracePt t="46044" x="4378325" y="2065338"/>
          <p14:tracePt t="46052" x="4394200" y="2057400"/>
          <p14:tracePt t="46060" x="4425950" y="2049463"/>
          <p14:tracePt t="46069" x="4449763" y="2049463"/>
          <p14:tracePt t="46075" x="4473575" y="2049463"/>
          <p14:tracePt t="46084" x="4489450" y="2041525"/>
          <p14:tracePt t="46092" x="4513263" y="2033588"/>
          <p14:tracePt t="46100" x="4545013" y="2033588"/>
          <p14:tracePt t="46109" x="4576763" y="2033588"/>
          <p14:tracePt t="46116" x="4616450" y="2025650"/>
          <p14:tracePt t="46123" x="4648200" y="2025650"/>
          <p14:tracePt t="46132" x="4695825" y="2009775"/>
          <p14:tracePt t="46139" x="4729163" y="2009775"/>
          <p14:tracePt t="46148" x="4760913" y="2009775"/>
          <p14:tracePt t="46157" x="4808538" y="2001838"/>
          <p14:tracePt t="46164" x="4848225" y="2001838"/>
          <p14:tracePt t="46172" x="4887913" y="2001838"/>
          <p14:tracePt t="46180" x="4919663" y="1993900"/>
          <p14:tracePt t="46188" x="4959350" y="1993900"/>
          <p14:tracePt t="46196" x="4999038" y="1993900"/>
          <p14:tracePt t="46204" x="5038725" y="1993900"/>
          <p14:tracePt t="46212" x="5072063" y="1993900"/>
          <p14:tracePt t="46221" x="5103813" y="1993900"/>
          <p14:tracePt t="46228" x="5127625" y="1985963"/>
          <p14:tracePt t="46237" x="5159375" y="1985963"/>
          <p14:tracePt t="46244" x="5175250" y="1985963"/>
          <p14:tracePt t="46252" x="5199063" y="1985963"/>
          <p14:tracePt t="46260" x="5214938" y="1985963"/>
          <p14:tracePt t="46269" x="5222875" y="1985963"/>
          <p14:tracePt t="46277" x="5238750" y="1985963"/>
          <p14:tracePt t="46283" x="5246688" y="1985963"/>
          <p14:tracePt t="46292" x="5262563" y="1985963"/>
          <p14:tracePt t="46300" x="5278438" y="1985963"/>
          <p14:tracePt t="46308" x="5286375" y="1985963"/>
          <p14:tracePt t="46325" x="5294313" y="1985963"/>
          <p14:tracePt t="46333" x="5302250" y="1985963"/>
          <p14:tracePt t="46341" x="5310188" y="1985963"/>
          <p14:tracePt t="46357" x="5318125" y="1985963"/>
          <p14:tracePt t="46373" x="5326063" y="1985963"/>
          <p14:tracePt t="46404" x="5334000" y="1985963"/>
          <p14:tracePt t="46549" x="5318125" y="1993900"/>
          <p14:tracePt t="46556" x="5302250" y="1993900"/>
          <p14:tracePt t="46565" x="5286375" y="1993900"/>
          <p14:tracePt t="46572" x="5262563" y="2001838"/>
          <p14:tracePt t="46580" x="5230813" y="2009775"/>
          <p14:tracePt t="46589" x="5207000" y="2017713"/>
          <p14:tracePt t="46597" x="5183188" y="2017713"/>
          <p14:tracePt t="46605" x="5143500" y="2033588"/>
          <p14:tracePt t="46613" x="5111750" y="2033588"/>
          <p14:tracePt t="46620" x="5080000" y="2041525"/>
          <p14:tracePt t="46628" x="5038725" y="2049463"/>
          <p14:tracePt t="46637" x="4991100" y="2057400"/>
          <p14:tracePt t="46643" x="4943475" y="2073275"/>
          <p14:tracePt t="46652" x="4887913" y="2073275"/>
          <p14:tracePt t="46661" x="4824413" y="2089150"/>
          <p14:tracePt t="46669" x="4745038" y="2097088"/>
          <p14:tracePt t="46676" x="4695825" y="2097088"/>
          <p14:tracePt t="46683" x="4632325" y="2097088"/>
          <p14:tracePt t="46692" x="4592638" y="2105025"/>
          <p14:tracePt t="46700" x="4529138" y="2105025"/>
          <p14:tracePt t="46708" x="4473575" y="2105025"/>
          <p14:tracePt t="46717" x="4418013" y="2105025"/>
          <p14:tracePt t="46725" x="4370388" y="2105025"/>
          <p14:tracePt t="46731" x="4321175" y="2105025"/>
          <p14:tracePt t="46740" x="4281488" y="2105025"/>
          <p14:tracePt t="46748" x="4225925" y="2105025"/>
          <p14:tracePt t="46756" x="4186238" y="2105025"/>
          <p14:tracePt t="46764" x="4146550" y="2105025"/>
          <p14:tracePt t="46773" x="4106863" y="2105025"/>
          <p14:tracePt t="46781" x="4059238" y="2097088"/>
          <p14:tracePt t="46790" x="4027488" y="2097088"/>
          <p14:tracePt t="46795" x="3978275" y="2089150"/>
          <p14:tracePt t="46805" x="3946525" y="2081213"/>
          <p14:tracePt t="46812" x="3906838" y="2073275"/>
          <p14:tracePt t="46820" x="3883025" y="2073275"/>
          <p14:tracePt t="46829" x="3843338" y="2073275"/>
          <p14:tracePt t="46837" x="3819525" y="2065338"/>
          <p14:tracePt t="46845" x="3795713" y="2065338"/>
          <p14:tracePt t="46852" x="3763963" y="2057400"/>
          <p14:tracePt t="46860" x="3740150" y="2057400"/>
          <p14:tracePt t="46869" x="3724275" y="2049463"/>
          <p14:tracePt t="46876" x="3708400" y="2049463"/>
          <p14:tracePt t="46884" x="3692525" y="2049463"/>
          <p14:tracePt t="46892" x="3684588" y="2049463"/>
          <p14:tracePt t="46902" x="3676650" y="2049463"/>
          <p14:tracePt t="47020" x="3684588" y="2049463"/>
          <p14:tracePt t="47028" x="3700463" y="2049463"/>
          <p14:tracePt t="47037" x="3716338" y="2041525"/>
          <p14:tracePt t="47045" x="3732213" y="2041525"/>
          <p14:tracePt t="47054" x="3756025" y="2041525"/>
          <p14:tracePt t="47062" x="3771900" y="2033588"/>
          <p14:tracePt t="47069" x="3787775" y="2033588"/>
          <p14:tracePt t="47076" x="3811588" y="2033588"/>
          <p14:tracePt t="47084" x="3827463" y="2025650"/>
          <p14:tracePt t="47093" x="3851275" y="2017713"/>
          <p14:tracePt t="47101" x="3883025" y="2017713"/>
          <p14:tracePt t="47109" x="3898900" y="2017713"/>
          <p14:tracePt t="47117" x="3922713" y="2009775"/>
          <p14:tracePt t="47125" x="3962400" y="2009775"/>
          <p14:tracePt t="47132" x="4011613" y="2001838"/>
          <p14:tracePt t="47141" x="4043363" y="2001838"/>
          <p14:tracePt t="47148" x="4090988" y="2001838"/>
          <p14:tracePt t="47155" x="4138613" y="2001838"/>
          <p14:tracePt t="47165" x="4178300" y="2001838"/>
          <p14:tracePt t="47173" x="4233863" y="2001838"/>
          <p14:tracePt t="47181" x="4289425" y="2001838"/>
          <p14:tracePt t="47189" x="4344988" y="2001838"/>
          <p14:tracePt t="47196" x="4386263" y="2001838"/>
          <p14:tracePt t="47205" x="4433888" y="2001838"/>
          <p14:tracePt t="47212" x="4473575" y="2001838"/>
          <p14:tracePt t="47220" x="4513263" y="2001838"/>
          <p14:tracePt t="47229" x="4552950" y="2001838"/>
          <p14:tracePt t="47237" x="4592638" y="2009775"/>
          <p14:tracePt t="47245" x="4632325" y="2017713"/>
          <p14:tracePt t="47252" x="4679950" y="2017713"/>
          <p14:tracePt t="47260" x="4713288" y="2017713"/>
          <p14:tracePt t="47267" x="4752975" y="2025650"/>
          <p14:tracePt t="47276" x="4792663" y="2025650"/>
          <p14:tracePt t="47285" x="4824413" y="2033588"/>
          <p14:tracePt t="47293" x="4872038" y="2041525"/>
          <p14:tracePt t="47300" x="4911725" y="2041525"/>
          <p14:tracePt t="47308" x="4959350" y="2049463"/>
          <p14:tracePt t="47317" x="4991100" y="2049463"/>
          <p14:tracePt t="47324" x="5030788" y="2049463"/>
          <p14:tracePt t="47332" x="5080000" y="2057400"/>
          <p14:tracePt t="47341" x="5111750" y="2057400"/>
          <p14:tracePt t="47348" x="5151438" y="2057400"/>
          <p14:tracePt t="47357" x="5199063" y="2057400"/>
          <p14:tracePt t="47364" x="5238750" y="2057400"/>
          <p14:tracePt t="47371" x="5270500" y="2057400"/>
          <p14:tracePt t="47379" x="5310188" y="2057400"/>
          <p14:tracePt t="47388" x="5341938" y="2057400"/>
          <p14:tracePt t="47397" x="5365750" y="2057400"/>
          <p14:tracePt t="47406" x="5414963" y="2057400"/>
          <p14:tracePt t="47413" x="5446713" y="2065338"/>
          <p14:tracePt t="47422" x="5486400" y="2065338"/>
          <p14:tracePt t="47429" x="5526088" y="2065338"/>
          <p14:tracePt t="47438" x="5565775" y="2065338"/>
          <p14:tracePt t="47445" x="5597525" y="2073275"/>
          <p14:tracePt t="47453" x="5645150" y="2073275"/>
          <p14:tracePt t="47462" x="5684838" y="2073275"/>
          <p14:tracePt t="47469" x="5732463" y="2081213"/>
          <p14:tracePt t="47477" x="5773738" y="2081213"/>
          <p14:tracePt t="47484" x="5821363" y="2081213"/>
          <p14:tracePt t="47492" x="5861050" y="2089150"/>
          <p14:tracePt t="47500" x="5900738" y="2089150"/>
          <p14:tracePt t="47507" x="5948363" y="2097088"/>
          <p14:tracePt t="47517" x="5995988" y="2097088"/>
          <p14:tracePt t="47525" x="6035675" y="2097088"/>
          <p14:tracePt t="47533" x="6100763" y="2105025"/>
          <p14:tracePt t="47540" x="6148388" y="2105025"/>
          <p14:tracePt t="47548" x="6188075" y="2105025"/>
          <p14:tracePt t="47556" x="6219825" y="2105025"/>
          <p14:tracePt t="47564" x="6243638" y="2105025"/>
          <p14:tracePt t="47573" x="6283325" y="2112963"/>
          <p14:tracePt t="47581" x="6299200" y="2112963"/>
          <p14:tracePt t="47589" x="6323013" y="2112963"/>
          <p14:tracePt t="47595" x="6338888" y="2112963"/>
          <p14:tracePt t="47604" x="6346825" y="2112963"/>
          <p14:tracePt t="47613" x="6354763" y="2120900"/>
          <p14:tracePt t="47629" x="6370638" y="2120900"/>
          <p14:tracePt t="47806" x="6362700" y="2120900"/>
          <p14:tracePt t="47813" x="6338888" y="2128838"/>
          <p14:tracePt t="47820" x="6307138" y="2128838"/>
          <p14:tracePt t="47827" x="6275388" y="2128838"/>
          <p14:tracePt t="47837" x="6227763" y="2128838"/>
          <p14:tracePt t="47845" x="6180138" y="2128838"/>
          <p14:tracePt t="47853" x="6124575" y="2136775"/>
          <p14:tracePt t="47861" x="6059488" y="2136775"/>
          <p14:tracePt t="47869" x="6011863" y="2136775"/>
          <p14:tracePt t="47878" x="5948363" y="2136775"/>
          <p14:tracePt t="47884" x="5884863" y="2136775"/>
          <p14:tracePt t="47892" x="5821363" y="2136775"/>
          <p14:tracePt t="47900" x="5757863" y="2136775"/>
          <p14:tracePt t="47908" x="5692775" y="2136775"/>
          <p14:tracePt t="47918" x="5637213" y="2136775"/>
          <p14:tracePt t="47925" x="5565775" y="2136775"/>
          <p14:tracePt t="47933" x="5518150" y="2136775"/>
          <p14:tracePt t="47940" x="5454650" y="2136775"/>
          <p14:tracePt t="47948" x="5407025" y="2136775"/>
          <p14:tracePt t="47956" x="5357813" y="2136775"/>
          <p14:tracePt t="47964" x="5318125" y="2136775"/>
          <p14:tracePt t="47973" x="5286375" y="2136775"/>
          <p14:tracePt t="47981" x="5238750" y="2136775"/>
          <p14:tracePt t="47989" x="5191125" y="2136775"/>
          <p14:tracePt t="47997" x="5135563" y="2136775"/>
          <p14:tracePt t="48006" x="5080000" y="2136775"/>
          <p14:tracePt t="48013" x="5038725" y="2136775"/>
          <p14:tracePt t="48028" x="4983163" y="2136775"/>
          <p14:tracePt t="48037" x="4895850" y="2136775"/>
          <p14:tracePt t="48045" x="4848225" y="2136775"/>
          <p14:tracePt t="48052" x="4800600" y="2136775"/>
          <p14:tracePt t="48060" x="4768850" y="2136775"/>
          <p14:tracePt t="48068" x="4721225" y="2136775"/>
          <p14:tracePt t="48076" x="4687888" y="2128838"/>
          <p14:tracePt t="48086" x="4656138" y="2128838"/>
          <p14:tracePt t="48092" x="4608513" y="2128838"/>
          <p14:tracePt t="48101" x="4592638" y="2128838"/>
          <p14:tracePt t="48109" x="4552950" y="2120900"/>
          <p14:tracePt t="48115" x="4529138" y="2112963"/>
          <p14:tracePt t="48123" x="4505325" y="2112963"/>
          <p14:tracePt t="48132" x="4473575" y="2105025"/>
          <p14:tracePt t="48141" x="4449763" y="2105025"/>
          <p14:tracePt t="48149" x="4418013" y="2097088"/>
          <p14:tracePt t="48156" x="4394200" y="2097088"/>
          <p14:tracePt t="48165" x="4362450" y="2097088"/>
          <p14:tracePt t="48173" x="4329113" y="2097088"/>
          <p14:tracePt t="48181" x="4305300" y="2097088"/>
          <p14:tracePt t="48189" x="4281488" y="2097088"/>
          <p14:tracePt t="48197" x="4257675" y="2097088"/>
          <p14:tracePt t="48205" x="4241800" y="2097088"/>
          <p14:tracePt t="48213" x="4217988" y="2097088"/>
          <p14:tracePt t="48221" x="4194175" y="2097088"/>
          <p14:tracePt t="48227" x="4178300" y="2097088"/>
          <p14:tracePt t="48236" x="4162425" y="2097088"/>
          <p14:tracePt t="48244" x="4146550" y="2097088"/>
          <p14:tracePt t="48253" x="4130675" y="2105025"/>
          <p14:tracePt t="48261" x="4122738" y="2105025"/>
          <p14:tracePt t="48270" x="4106863" y="2105025"/>
          <p14:tracePt t="48285" x="4098925" y="2105025"/>
          <p14:tracePt t="48292" x="4090988" y="2105025"/>
          <p14:tracePt t="48300" x="4083050" y="2105025"/>
          <p14:tracePt t="48317" x="4075113" y="2105025"/>
          <p14:tracePt t="48468" x="4083050" y="2105025"/>
          <p14:tracePt t="48477" x="4090988" y="2105025"/>
          <p14:tracePt t="48494" x="4098925" y="2105025"/>
          <p14:tracePt t="48503" x="4106863" y="2105025"/>
          <p14:tracePt t="48510" x="4114800" y="2105025"/>
          <p14:tracePt t="48517" x="4122738" y="2105025"/>
          <p14:tracePt t="48524" x="4130675" y="2105025"/>
          <p14:tracePt t="48533" x="4146550" y="2105025"/>
          <p14:tracePt t="48541" x="4170363" y="2097088"/>
          <p14:tracePt t="48556" x="4186238" y="2089150"/>
          <p14:tracePt t="48565" x="4233863" y="2081213"/>
          <p14:tracePt t="48571" x="4249738" y="2081213"/>
          <p14:tracePt t="48580" x="4273550" y="2073275"/>
          <p14:tracePt t="48588" x="4313238" y="2065338"/>
          <p14:tracePt t="48597" x="4337050" y="2065338"/>
          <p14:tracePt t="48606" x="4370388" y="2065338"/>
          <p14:tracePt t="48613" x="4402138" y="2057400"/>
          <p14:tracePt t="48620" x="4433888" y="2057400"/>
          <p14:tracePt t="48628" x="4473575" y="2049463"/>
          <p14:tracePt t="48636" x="4513263" y="2049463"/>
          <p14:tracePt t="48644" x="4552950" y="2049463"/>
          <p14:tracePt t="48653" x="4600575" y="2049463"/>
          <p14:tracePt t="48661" x="4648200" y="2049463"/>
          <p14:tracePt t="48669" x="4695825" y="2041525"/>
          <p14:tracePt t="48677" x="4745038" y="2041525"/>
          <p14:tracePt t="48685" x="4792663" y="2033588"/>
          <p14:tracePt t="48692" x="4840288" y="2033588"/>
          <p14:tracePt t="48700" x="4887913" y="2033588"/>
          <p14:tracePt t="48709" x="4927600" y="2041525"/>
          <p14:tracePt t="48718" x="4967288" y="2041525"/>
          <p14:tracePt t="48725" x="5014913" y="2041525"/>
          <p14:tracePt t="48732" x="5056188" y="2049463"/>
          <p14:tracePt t="48741" x="5087938" y="2057400"/>
          <p14:tracePt t="48748" x="5119688" y="2065338"/>
          <p14:tracePt t="48756" x="5151438" y="2065338"/>
          <p14:tracePt t="48764" x="5183188" y="2073275"/>
          <p14:tracePt t="48772" x="5238750" y="2081213"/>
          <p14:tracePt t="48781" x="5270500" y="2081213"/>
          <p14:tracePt t="48788" x="5318125" y="2089150"/>
          <p14:tracePt t="48797" x="5349875" y="2089150"/>
          <p14:tracePt t="48804" x="5389563" y="2097088"/>
          <p14:tracePt t="48812" x="5430838" y="2097088"/>
          <p14:tracePt t="48821" x="5486400" y="2105025"/>
          <p14:tracePt t="48829" x="5534025" y="2105025"/>
          <p14:tracePt t="48837" x="5581650" y="2112963"/>
          <p14:tracePt t="48845" x="5621338" y="2112963"/>
          <p14:tracePt t="48853" x="5668963" y="2112963"/>
          <p14:tracePt t="48860" x="5700713" y="2112963"/>
          <p14:tracePt t="48871" x="5724525" y="2120900"/>
          <p14:tracePt t="48875" x="5757863" y="2120900"/>
          <p14:tracePt t="48885" x="5781675" y="2128838"/>
          <p14:tracePt t="48893" x="5805488" y="2128838"/>
          <p14:tracePt t="48901" x="5821363" y="2128838"/>
          <p14:tracePt t="48909" x="5837238" y="2128838"/>
          <p14:tracePt t="48915" x="5868988" y="2128838"/>
          <p14:tracePt t="48925" x="5884863" y="2136775"/>
          <p14:tracePt t="48932" x="5892800" y="2136775"/>
          <p14:tracePt t="48941" x="5908675" y="2136775"/>
          <p14:tracePt t="48957" x="5924550" y="2136775"/>
          <p14:tracePt t="49109" x="5892800" y="2144713"/>
          <p14:tracePt t="49117" x="5861050" y="2152650"/>
          <p14:tracePt t="49125" x="5829300" y="2160588"/>
          <p14:tracePt t="49134" x="5797550" y="2168525"/>
          <p14:tracePt t="49140" x="5749925" y="2176463"/>
          <p14:tracePt t="49148" x="5700713" y="2184400"/>
          <p14:tracePt t="49157" x="5653088" y="2192338"/>
          <p14:tracePt t="49163" x="5605463" y="2200275"/>
          <p14:tracePt t="49173" x="5549900" y="2208213"/>
          <p14:tracePt t="49181" x="5486400" y="2216150"/>
          <p14:tracePt t="49190" x="5438775" y="2224088"/>
          <p14:tracePt t="49196" x="5381625" y="2233613"/>
          <p14:tracePt t="49204" x="5318125" y="2241550"/>
          <p14:tracePt t="49212" x="5262563" y="2249488"/>
          <p14:tracePt t="49221" x="5207000" y="2257425"/>
          <p14:tracePt t="49229" x="5151438" y="2265363"/>
          <p14:tracePt t="49237" x="5080000" y="2281238"/>
          <p14:tracePt t="49245" x="5022850" y="2289175"/>
          <p14:tracePt t="49253" x="4967288" y="2297113"/>
          <p14:tracePt t="49260" x="4911725" y="2305050"/>
          <p14:tracePt t="49268" x="4864100" y="2312988"/>
          <p14:tracePt t="49277" x="4816475" y="2312988"/>
          <p14:tracePt t="49287" x="4760913" y="2328863"/>
          <p14:tracePt t="49293" x="4713288" y="2336800"/>
          <p14:tracePt t="49302" x="4664075" y="2344738"/>
          <p14:tracePt t="49311" x="4624388" y="2352675"/>
          <p14:tracePt t="49317" x="4576763" y="2352675"/>
          <p14:tracePt t="49325" x="4545013" y="2360613"/>
          <p14:tracePt t="49333" x="4513263" y="2368550"/>
          <p14:tracePt t="49341" x="4473575" y="2368550"/>
          <p14:tracePt t="49349" x="4441825" y="2376488"/>
          <p14:tracePt t="49357" x="4410075" y="2384425"/>
          <p14:tracePt t="49365" x="4362450" y="2392363"/>
          <p14:tracePt t="49373" x="4329113" y="2400300"/>
          <p14:tracePt t="49379" x="4305300" y="2408238"/>
          <p14:tracePt t="49388" x="4281488" y="2408238"/>
          <p14:tracePt t="49397" x="4257675" y="2416175"/>
          <p14:tracePt t="49406" x="4233863" y="2424113"/>
          <p14:tracePt t="49413" x="4210050" y="2424113"/>
          <p14:tracePt t="49421" x="4194175" y="2432050"/>
          <p14:tracePt t="49428" x="4170363" y="2432050"/>
          <p14:tracePt t="49436" x="4138613" y="2439988"/>
          <p14:tracePt t="49444" x="4122738" y="2447925"/>
          <p14:tracePt t="49453" x="4090988" y="2463800"/>
          <p14:tracePt t="49461" x="4075113" y="2463800"/>
          <p14:tracePt t="49469" x="4051300" y="2471738"/>
          <p14:tracePt t="49478" x="4027488" y="2487613"/>
          <p14:tracePt t="49485" x="4011613" y="2487613"/>
          <p14:tracePt t="49492" x="3946525" y="2511425"/>
          <p14:tracePt t="49499" x="3906838" y="2527300"/>
          <p14:tracePt t="49509" x="3859213" y="2543175"/>
          <p14:tracePt t="49518" x="3827463" y="2559050"/>
          <p14:tracePt t="49524" x="3803650" y="2566988"/>
          <p14:tracePt t="49533" x="3771900" y="2592388"/>
          <p14:tracePt t="49541" x="3748088" y="2600325"/>
          <p14:tracePt t="49548" x="3716338" y="2616200"/>
          <p14:tracePt t="49557" x="3692525" y="2624138"/>
          <p14:tracePt t="49563" x="3660775" y="2647950"/>
          <p14:tracePt t="49572" x="3627438" y="2655888"/>
          <p14:tracePt t="49580" x="3603625" y="2679700"/>
          <p14:tracePt t="49590" x="3579813" y="2695575"/>
          <p14:tracePt t="49597" x="3563938" y="2711450"/>
          <p14:tracePt t="49604" x="3540125" y="2727325"/>
          <p14:tracePt t="49612" x="3516313" y="2751138"/>
          <p14:tracePt t="49620" x="3484563" y="2767013"/>
          <p14:tracePt t="49629" x="3460750" y="2790825"/>
          <p14:tracePt t="49637" x="3436938" y="2814638"/>
          <p14:tracePt t="49644" x="3421063" y="2830513"/>
          <p14:tracePt t="49653" x="3405188" y="2838450"/>
          <p14:tracePt t="49660" x="3389313" y="2854325"/>
          <p14:tracePt t="49668" x="3381375" y="2862263"/>
          <p14:tracePt t="49677" x="3373438" y="2862263"/>
          <p14:tracePt t="49686" x="3365500" y="2870200"/>
          <p14:tracePt t="49884" x="3349625" y="2878138"/>
          <p14:tracePt t="49892" x="3333750" y="2878138"/>
          <p14:tracePt t="49901" x="3325813" y="2886075"/>
          <p14:tracePt t="49909" x="3308350" y="2894013"/>
          <p14:tracePt t="49918" x="3284538" y="2894013"/>
          <p14:tracePt t="49925" x="3268663" y="2909888"/>
          <p14:tracePt t="49934" x="3252788" y="2909888"/>
          <p14:tracePt t="49941" x="3244850" y="2919413"/>
          <p14:tracePt t="49948" x="3221038" y="2935288"/>
          <p14:tracePt t="49956" x="3213100" y="2943225"/>
          <p14:tracePt t="49965" x="3197225" y="2959100"/>
          <p14:tracePt t="49973" x="3189288" y="2967038"/>
          <p14:tracePt t="49981" x="3173413" y="2982913"/>
          <p14:tracePt t="49989" x="3157538" y="2998788"/>
          <p14:tracePt t="49996" x="3141663" y="3022600"/>
          <p14:tracePt t="50005" x="3133725" y="3054350"/>
          <p14:tracePt t="50013" x="3117850" y="3086100"/>
          <p14:tracePt t="50022" x="3094038" y="3125788"/>
          <p14:tracePt t="50028" x="3078163" y="3157538"/>
          <p14:tracePt t="50038" x="3046413" y="3221038"/>
          <p14:tracePt t="50045" x="2998788" y="3278188"/>
          <p14:tracePt t="50054" x="2949575" y="3349625"/>
          <p14:tracePt t="50062" x="2917825" y="3413125"/>
          <p14:tracePt t="50070" x="2894013" y="3460750"/>
          <p14:tracePt t="50077" x="2878138" y="3516313"/>
          <p14:tracePt t="50085" x="2846388" y="3587750"/>
          <p14:tracePt t="50093" x="2822575" y="3660775"/>
          <p14:tracePt t="50101" x="2790825" y="3724275"/>
          <p14:tracePt t="50109" x="2774950" y="3787775"/>
          <p14:tracePt t="50117" x="2751138" y="3843338"/>
          <p14:tracePt t="50124" x="2735263" y="3890963"/>
          <p14:tracePt t="50132" x="2719388" y="3930650"/>
          <p14:tracePt t="50141" x="2719388" y="3979863"/>
          <p14:tracePt t="50148" x="2711450" y="4027488"/>
          <p14:tracePt t="50157" x="2711450" y="4083050"/>
          <p14:tracePt t="50166" x="2711450" y="4130675"/>
          <p14:tracePt t="50173" x="2695575" y="4170363"/>
          <p14:tracePt t="50180" x="2695575" y="4217988"/>
          <p14:tracePt t="50188" x="2695575" y="4265613"/>
          <p14:tracePt t="50196" x="2695575" y="4314825"/>
          <p14:tracePt t="50205" x="2687638" y="4362450"/>
          <p14:tracePt t="50213" x="2687638" y="4402138"/>
          <p14:tracePt t="50221" x="2687638" y="4449763"/>
          <p14:tracePt t="50228" x="2687638" y="4481513"/>
          <p14:tracePt t="50236" x="2687638" y="4529138"/>
          <p14:tracePt t="50244" x="2671763" y="4576763"/>
          <p14:tracePt t="50253" x="2671763" y="4641850"/>
          <p14:tracePt t="50261" x="2671763" y="4689475"/>
          <p14:tracePt t="50269" x="2663825" y="4737100"/>
          <p14:tracePt t="50277" x="2663825" y="4784725"/>
          <p14:tracePt t="50285" x="2663825" y="4832350"/>
          <p14:tracePt t="50292" x="2663825" y="4879975"/>
          <p14:tracePt t="50301" x="2663825" y="4919663"/>
          <p14:tracePt t="50309" x="2663825" y="4951413"/>
          <p14:tracePt t="50317" x="2671763" y="5000625"/>
          <p14:tracePt t="50324" x="2671763" y="5032375"/>
          <p14:tracePt t="50333" x="2679700" y="5064125"/>
          <p14:tracePt t="50341" x="2687638" y="5111750"/>
          <p14:tracePt t="50347" x="2695575" y="5143500"/>
          <p14:tracePt t="50357" x="2695575" y="5183188"/>
          <p14:tracePt t="50365" x="2711450" y="5214938"/>
          <p14:tracePt t="50372" x="2711450" y="5262563"/>
          <p14:tracePt t="50382" x="2719388" y="5294313"/>
          <p14:tracePt t="50390" x="2727325" y="5327650"/>
          <p14:tracePt t="50398" x="2727325" y="5367338"/>
          <p14:tracePt t="50405" x="2735263" y="5391150"/>
          <p14:tracePt t="50414" x="2743200" y="5430838"/>
          <p14:tracePt t="50421" x="2743200" y="5462588"/>
          <p14:tracePt t="50429" x="2751138" y="5494338"/>
          <p14:tracePt t="50438" x="2759075" y="5510213"/>
          <p14:tracePt t="50446" x="2767013" y="5549900"/>
          <p14:tracePt t="50455" x="2774950" y="5565775"/>
          <p14:tracePt t="50462" x="2782888" y="5589588"/>
          <p14:tracePt t="50469" x="2790825" y="5613400"/>
          <p14:tracePt t="50476" x="2806700" y="5629275"/>
          <p14:tracePt t="50485" x="2822575" y="5645150"/>
          <p14:tracePt t="50493" x="2838450" y="5662613"/>
          <p14:tracePt t="50502" x="2854325" y="5686425"/>
          <p14:tracePt t="50510" x="2886075" y="5702300"/>
          <p14:tracePt t="50517" x="2909888" y="5718175"/>
          <p14:tracePt t="50525" x="2933700" y="5734050"/>
          <p14:tracePt t="50533" x="2957513" y="5749925"/>
          <p14:tracePt t="50540" x="2990850" y="5765800"/>
          <p14:tracePt t="50549" x="3022600" y="5773738"/>
          <p14:tracePt t="50557" x="3054350" y="5789613"/>
          <p14:tracePt t="50565" x="3094038" y="5797550"/>
          <p14:tracePt t="50574" x="3125788" y="5805488"/>
          <p14:tracePt t="50580" x="3157538" y="5813425"/>
          <p14:tracePt t="50589" x="3189288" y="5813425"/>
          <p14:tracePt t="50596" x="3221038" y="5813425"/>
          <p14:tracePt t="50606" x="3252788" y="5813425"/>
          <p14:tracePt t="50613" x="3276600" y="5805488"/>
          <p14:tracePt t="50620" x="3308350" y="5797550"/>
          <p14:tracePt t="50629" x="3333750" y="5789613"/>
          <p14:tracePt t="50636" x="3357563" y="5773738"/>
          <p14:tracePt t="50644" x="3373438" y="5757863"/>
          <p14:tracePt t="50653" x="3389313" y="5741988"/>
          <p14:tracePt t="50661" x="3405188" y="5718175"/>
          <p14:tracePt t="50670" x="3413125" y="5694363"/>
          <p14:tracePt t="50677" x="3421063" y="5670550"/>
          <p14:tracePt t="50685" x="3429000" y="5653088"/>
          <p14:tracePt t="50692" x="3429000" y="5637213"/>
          <p14:tracePt t="50700" x="3429000" y="5613400"/>
          <p14:tracePt t="50709" x="3429000" y="5605463"/>
          <p14:tracePt t="50717" x="3429000" y="5589588"/>
          <p14:tracePt t="50725" x="3429000" y="5573713"/>
          <p14:tracePt t="50734" x="3429000" y="5549900"/>
          <p14:tracePt t="50740" x="3429000" y="5534025"/>
          <p14:tracePt t="50748" x="3429000" y="5526088"/>
          <p14:tracePt t="50757" x="3421063" y="5510213"/>
          <p14:tracePt t="50765" x="3421063" y="5502275"/>
          <p14:tracePt t="50774" x="3413125" y="5486400"/>
          <p14:tracePt t="50781" x="3405188" y="5470525"/>
          <p14:tracePt t="50789" x="3397250" y="5454650"/>
          <p14:tracePt t="50797" x="3389313" y="5438775"/>
          <p14:tracePt t="50806" x="3373438" y="5422900"/>
          <p14:tracePt t="50813" x="3365500" y="5399088"/>
          <p14:tracePt t="50820" x="3357563" y="5367338"/>
          <p14:tracePt t="50829" x="3341688" y="5351463"/>
          <p14:tracePt t="50837" x="3333750" y="5335588"/>
          <p14:tracePt t="50845" x="3317875" y="5302250"/>
          <p14:tracePt t="50853" x="3300413" y="5278438"/>
          <p14:tracePt t="50861" x="3284538" y="5246688"/>
          <p14:tracePt t="50870" x="3268663" y="5222875"/>
          <p14:tracePt t="50876" x="3252788" y="5191125"/>
          <p14:tracePt t="50885" x="3236913" y="5159375"/>
          <p14:tracePt t="50893" x="3228975" y="5143500"/>
          <p14:tracePt t="50901" x="3213100" y="5119688"/>
          <p14:tracePt t="50909" x="3205163" y="5103813"/>
          <p14:tracePt t="50916" x="3181350" y="5087938"/>
          <p14:tracePt t="50924" x="3181350" y="5080000"/>
          <p14:tracePt t="50933" x="3165475" y="5064125"/>
          <p14:tracePt t="50941" x="3157538" y="5056188"/>
          <p14:tracePt t="50949" x="3141663" y="5048250"/>
          <p14:tracePt t="50959" x="3109913" y="5032375"/>
          <p14:tracePt t="50966" x="3094038" y="5016500"/>
          <p14:tracePt t="50973" x="3086100" y="5008563"/>
          <p14:tracePt t="50990" x="3062288" y="4992688"/>
          <p14:tracePt t="50997" x="3022600" y="4959350"/>
          <p14:tracePt t="51005" x="2998788" y="4951413"/>
          <p14:tracePt t="51013" x="2974975" y="4935538"/>
          <p14:tracePt t="51021" x="2949575" y="4919663"/>
          <p14:tracePt t="51030" x="2909888" y="4903788"/>
          <p14:tracePt t="51037" x="2878138" y="4887913"/>
          <p14:tracePt t="51045" x="2838450" y="4872038"/>
          <p14:tracePt t="51053" x="2798763" y="4856163"/>
          <p14:tracePt t="51061" x="2759075" y="4848225"/>
          <p14:tracePt t="51070" x="2711450" y="4832350"/>
          <p14:tracePt t="51077" x="2671763" y="4824413"/>
          <p14:tracePt t="51086" x="2624138" y="4816475"/>
          <p14:tracePt t="51093" x="2574925" y="4816475"/>
          <p14:tracePt t="51102" x="2535238" y="4816475"/>
          <p14:tracePt t="51109" x="2487613" y="4816475"/>
          <p14:tracePt t="51117" x="2424113" y="4816475"/>
          <p14:tracePt t="51125" x="2344738" y="4840288"/>
          <p14:tracePt t="51135" x="2265363" y="4856163"/>
          <p14:tracePt t="51142" x="2216150" y="4864100"/>
          <p14:tracePt t="51149" x="2184400" y="4872038"/>
          <p14:tracePt t="51157" x="2160588" y="4879975"/>
          <p14:tracePt t="51165" x="2144713" y="4887913"/>
          <p14:tracePt t="51175" x="2136775" y="4895850"/>
          <p14:tracePt t="51181" x="2128838" y="4895850"/>
          <p14:tracePt t="51188" x="2120900" y="4903788"/>
          <p14:tracePt t="51197" x="2112963" y="4911725"/>
          <p14:tracePt t="51205" x="2112963" y="4919663"/>
          <p14:tracePt t="51212" x="2105025" y="4927600"/>
          <p14:tracePt t="51221" x="2097088" y="4935538"/>
          <p14:tracePt t="51229" x="2097088" y="4951413"/>
          <p14:tracePt t="51238" x="2089150" y="4976813"/>
          <p14:tracePt t="51245" x="2089150" y="4984750"/>
          <p14:tracePt t="51253" x="2089150" y="5000625"/>
          <p14:tracePt t="51261" x="2081213" y="5016500"/>
          <p14:tracePt t="51268" x="2081213" y="5040313"/>
          <p14:tracePt t="51277" x="2073275" y="5064125"/>
          <p14:tracePt t="51285" x="2073275" y="5095875"/>
          <p14:tracePt t="51293" x="2073275" y="5119688"/>
          <p14:tracePt t="51302" x="2073275" y="5151438"/>
          <p14:tracePt t="51309" x="2073275" y="5191125"/>
          <p14:tracePt t="51317" x="2073275" y="5222875"/>
          <p14:tracePt t="51325" x="2081213" y="5262563"/>
          <p14:tracePt t="51334" x="2089150" y="5302250"/>
          <p14:tracePt t="51341" x="2105025" y="5335588"/>
          <p14:tracePt t="51349" x="2112963" y="5359400"/>
          <p14:tracePt t="51357" x="2136775" y="5399088"/>
          <p14:tracePt t="51365" x="2160588" y="5438775"/>
          <p14:tracePt t="51374" x="2184400" y="5462588"/>
          <p14:tracePt t="51381" x="2200275" y="5486400"/>
          <p14:tracePt t="51389" x="2232025" y="5518150"/>
          <p14:tracePt t="51397" x="2255838" y="5541963"/>
          <p14:tracePt t="51406" x="2297113" y="5581650"/>
          <p14:tracePt t="51413" x="2320925" y="5597525"/>
          <p14:tracePt t="51421" x="2352675" y="5621338"/>
          <p14:tracePt t="51429" x="2368550" y="5645150"/>
          <p14:tracePt t="51436" x="2400300" y="5662613"/>
          <p14:tracePt t="51444" x="2424113" y="5678488"/>
          <p14:tracePt t="51454" x="2439988" y="5694363"/>
          <p14:tracePt t="51461" x="2471738" y="5718175"/>
          <p14:tracePt t="51470" x="2487613" y="5734050"/>
          <p14:tracePt t="51477" x="2503488" y="5741988"/>
          <p14:tracePt t="51486" x="2527300" y="5757863"/>
          <p14:tracePt t="51492" x="2551113" y="5765800"/>
          <p14:tracePt t="51502" x="2566988" y="5773738"/>
          <p14:tracePt t="51509" x="2590800" y="5789613"/>
          <p14:tracePt t="51518" x="2616200" y="5797550"/>
          <p14:tracePt t="51525" x="2640013" y="5805488"/>
          <p14:tracePt t="51534" x="2663825" y="5813425"/>
          <p14:tracePt t="51541" x="2687638" y="5813425"/>
          <p14:tracePt t="51549" x="2711450" y="5829300"/>
          <p14:tracePt t="51556" x="2735263" y="5829300"/>
          <p14:tracePt t="51565" x="2767013" y="5829300"/>
          <p14:tracePt t="51573" x="2790825" y="5829300"/>
          <p14:tracePt t="51581" x="2814638" y="5837238"/>
          <p14:tracePt t="51588" x="2846388" y="5845175"/>
          <p14:tracePt t="51597" x="2870200" y="5845175"/>
          <p14:tracePt t="51605" x="2901950" y="5845175"/>
          <p14:tracePt t="51613" x="2933700" y="5845175"/>
          <p14:tracePt t="51621" x="2967038" y="5845175"/>
          <p14:tracePt t="51630" x="2998788" y="5845175"/>
          <p14:tracePt t="51637" x="3022600" y="5845175"/>
          <p14:tracePt t="51645" x="3054350" y="5845175"/>
          <p14:tracePt t="51653" x="3086100" y="5845175"/>
          <p14:tracePt t="51661" x="3133725" y="5845175"/>
          <p14:tracePt t="51670" x="3165475" y="5837238"/>
          <p14:tracePt t="51677" x="3205163" y="5829300"/>
          <p14:tracePt t="51685" x="3236913" y="5821363"/>
          <p14:tracePt t="51693" x="3268663" y="5813425"/>
          <p14:tracePt t="51701" x="3308350" y="5805488"/>
          <p14:tracePt t="51709" x="3333750" y="5797550"/>
          <p14:tracePt t="51718" x="3357563" y="5781675"/>
          <p14:tracePt t="51724" x="3381375" y="5765800"/>
          <p14:tracePt t="51733" x="3405188" y="5757863"/>
          <p14:tracePt t="51741" x="3421063" y="5741988"/>
          <p14:tracePt t="51749" x="3436938" y="5726113"/>
          <p14:tracePt t="51757" x="3452813" y="5710238"/>
          <p14:tracePt t="51766" x="3468688" y="5694363"/>
          <p14:tracePt t="51773" x="3476625" y="5686425"/>
          <p14:tracePt t="51782" x="3492500" y="5670550"/>
          <p14:tracePt t="51790" x="3508375" y="5653088"/>
          <p14:tracePt t="51797" x="3516313" y="5637213"/>
          <p14:tracePt t="51805" x="3532188" y="5621338"/>
          <p14:tracePt t="51812" x="3548063" y="5605463"/>
          <p14:tracePt t="51820" x="3579813" y="5581650"/>
          <p14:tracePt t="51829" x="3603625" y="5557838"/>
          <p14:tracePt t="51837" x="3627438" y="5541963"/>
          <p14:tracePt t="51844" x="3635375" y="5518150"/>
          <p14:tracePt t="51852" x="3651250" y="5494338"/>
          <p14:tracePt t="51861" x="3660775" y="5478463"/>
          <p14:tracePt t="51869" x="3676650" y="5462588"/>
          <p14:tracePt t="51877" x="3692525" y="5438775"/>
          <p14:tracePt t="51886" x="3708400" y="5414963"/>
          <p14:tracePt t="51894" x="3724275" y="5391150"/>
          <p14:tracePt t="51900" x="3740150" y="5375275"/>
          <p14:tracePt t="51910" x="3748088" y="5359400"/>
          <p14:tracePt t="51917" x="3756025" y="5343525"/>
          <p14:tracePt t="51925" x="3763963" y="5327650"/>
          <p14:tracePt t="51933" x="3771900" y="5302250"/>
          <p14:tracePt t="51941" x="3771900" y="5278438"/>
          <p14:tracePt t="51950" x="3771900" y="5262563"/>
          <p14:tracePt t="51957" x="3771900" y="5246688"/>
          <p14:tracePt t="51964" x="3779838" y="5222875"/>
          <p14:tracePt t="51974" x="3779838" y="5207000"/>
          <p14:tracePt t="51980" x="3779838" y="5191125"/>
          <p14:tracePt t="51989" x="3779838" y="5175250"/>
          <p14:tracePt t="51997" x="3771900" y="5159375"/>
          <p14:tracePt t="52005" x="3771900" y="5143500"/>
          <p14:tracePt t="52013" x="3771900" y="5127625"/>
          <p14:tracePt t="52021" x="3763963" y="5119688"/>
          <p14:tracePt t="52029" x="3763963" y="5111750"/>
          <p14:tracePt t="52037" x="3756025" y="5095875"/>
          <p14:tracePt t="52044" x="3756025" y="5087938"/>
          <p14:tracePt t="52054" x="3748088" y="5080000"/>
          <p14:tracePt t="52061" x="3748088" y="5072063"/>
          <p14:tracePt t="52069" x="3740150" y="5064125"/>
          <p14:tracePt t="52076" x="3740150" y="5056188"/>
          <p14:tracePt t="52086" x="3732213" y="5048250"/>
          <p14:tracePt t="52093" x="3724275" y="5040313"/>
          <p14:tracePt t="52100" x="3716338" y="5024438"/>
          <p14:tracePt t="52119" x="3708400" y="5008563"/>
          <p14:tracePt t="52126" x="3700463" y="4992688"/>
          <p14:tracePt t="52133" x="3692525" y="4976813"/>
          <p14:tracePt t="52141" x="3684588" y="4967288"/>
          <p14:tracePt t="52151" x="3676650" y="4959350"/>
          <p14:tracePt t="52157" x="3668713" y="4943475"/>
          <p14:tracePt t="52165" x="3660775" y="4935538"/>
          <p14:tracePt t="52174" x="3660775" y="4927600"/>
          <p14:tracePt t="52181" x="3651250" y="4919663"/>
          <p14:tracePt t="52189" x="3643313" y="4903788"/>
          <p14:tracePt t="52197" x="3635375" y="4887913"/>
          <p14:tracePt t="52205" x="3619500" y="4879975"/>
          <p14:tracePt t="52214" x="3619500" y="4872038"/>
          <p14:tracePt t="52222" x="3603625" y="4856163"/>
          <p14:tracePt t="52230" x="3595688" y="4840288"/>
          <p14:tracePt t="52237" x="3587750" y="4840288"/>
          <p14:tracePt t="52245" x="3579813" y="4832350"/>
          <p14:tracePt t="52253" x="3571875" y="4824413"/>
          <p14:tracePt t="52262" x="3556000" y="4808538"/>
          <p14:tracePt t="52270" x="3540125" y="4808538"/>
          <p14:tracePt t="52278" x="3524250" y="4800600"/>
          <p14:tracePt t="52286" x="3500438" y="4792663"/>
          <p14:tracePt t="52294" x="3484563" y="4792663"/>
          <p14:tracePt t="52301" x="3468688" y="4776788"/>
          <p14:tracePt t="52309" x="3452813" y="4776788"/>
          <p14:tracePt t="52318" x="3436938" y="4776788"/>
          <p14:tracePt t="52326" x="3421063" y="4776788"/>
          <p14:tracePt t="52333" x="3405188" y="4776788"/>
          <p14:tracePt t="52341" x="3381375" y="4768850"/>
          <p14:tracePt t="52349" x="3365500" y="4768850"/>
          <p14:tracePt t="52357" x="3349625" y="4768850"/>
          <p14:tracePt t="52365" x="3333750" y="4768850"/>
          <p14:tracePt t="52373" x="3308350" y="4768850"/>
          <p14:tracePt t="52381" x="3292475" y="4768850"/>
          <p14:tracePt t="52389" x="3268663" y="4768850"/>
          <p14:tracePt t="52398" x="3244850" y="4776788"/>
          <p14:tracePt t="52405" x="3228975" y="4784725"/>
          <p14:tracePt t="52413" x="3197225" y="4792663"/>
          <p14:tracePt t="52421" x="3165475" y="4800600"/>
          <p14:tracePt t="52429" x="3149600" y="4808538"/>
          <p14:tracePt t="52438" x="3125788" y="4816475"/>
          <p14:tracePt t="52446" x="3109913" y="4824413"/>
          <p14:tracePt t="52453" x="3086100" y="4840288"/>
          <p14:tracePt t="52461" x="3062288" y="4856163"/>
          <p14:tracePt t="52469" x="3046413" y="4864100"/>
          <p14:tracePt t="52477" x="3030538" y="4879975"/>
          <p14:tracePt t="52485" x="3006725" y="4887913"/>
          <p14:tracePt t="52492" x="2990850" y="4903788"/>
          <p14:tracePt t="52501" x="2974975" y="4919663"/>
          <p14:tracePt t="52509" x="2967038" y="4927600"/>
          <p14:tracePt t="52518" x="2949575" y="4943475"/>
          <p14:tracePt t="52526" x="2933700" y="4959350"/>
          <p14:tracePt t="52533" x="2925763" y="4976813"/>
          <p14:tracePt t="52541" x="2909888" y="4992688"/>
          <p14:tracePt t="52550" x="2901950" y="5008563"/>
          <p14:tracePt t="52557" x="2886075" y="5032375"/>
          <p14:tracePt t="52566" x="2886075" y="5040313"/>
          <p14:tracePt t="52573" x="2870200" y="5064125"/>
          <p14:tracePt t="52581" x="2870200" y="5072063"/>
          <p14:tracePt t="52589" x="2854325" y="5095875"/>
          <p14:tracePt t="52596" x="2846388" y="5111750"/>
          <p14:tracePt t="52605" x="2846388" y="5127625"/>
          <p14:tracePt t="52613" x="2830513" y="5143500"/>
          <p14:tracePt t="52621" x="2830513" y="5159375"/>
          <p14:tracePt t="52628" x="2822575" y="5175250"/>
          <p14:tracePt t="52638" x="2814638" y="5207000"/>
          <p14:tracePt t="52646" x="2814638" y="5214938"/>
          <p14:tracePt t="52654" x="2814638" y="5246688"/>
          <p14:tracePt t="52669" x="2814638" y="5270500"/>
          <p14:tracePt t="52676" x="2814638" y="5286375"/>
          <p14:tracePt t="52685" x="2814638" y="5302250"/>
          <p14:tracePt t="52693" x="2814638" y="5319713"/>
          <p14:tracePt t="52702" x="2814638" y="5335588"/>
          <p14:tracePt t="52709" x="2814638" y="5351463"/>
          <p14:tracePt t="52718" x="2822575" y="5367338"/>
          <p14:tracePt t="52725" x="2822575" y="5383213"/>
          <p14:tracePt t="52733" x="2830513" y="5399088"/>
          <p14:tracePt t="52741" x="2830513" y="5414963"/>
          <p14:tracePt t="52749" x="2838450" y="5430838"/>
          <p14:tracePt t="52757" x="2846388" y="5446713"/>
          <p14:tracePt t="52773" x="2854325" y="5462588"/>
          <p14:tracePt t="52781" x="2870200" y="5486400"/>
          <p14:tracePt t="52789" x="2878138" y="5494338"/>
          <p14:tracePt t="52796" x="2878138" y="5510213"/>
          <p14:tracePt t="52804" x="2878138" y="5518150"/>
          <p14:tracePt t="52812" x="2894013" y="5534025"/>
          <p14:tracePt t="52821" x="2901950" y="5549900"/>
          <p14:tracePt t="52828" x="2909888" y="5565775"/>
          <p14:tracePt t="52838" x="2909888" y="5573713"/>
          <p14:tracePt t="52845" x="2925763" y="5589588"/>
          <p14:tracePt t="52853" x="2925763" y="5605463"/>
          <p14:tracePt t="52861" x="2941638" y="5621338"/>
          <p14:tracePt t="52868" x="2941638" y="5629275"/>
          <p14:tracePt t="52877" x="2949575" y="5637213"/>
          <p14:tracePt t="52886" x="2957513" y="5653088"/>
          <p14:tracePt t="52892" x="2974975" y="5670550"/>
          <p14:tracePt t="52901" x="2982913" y="5686425"/>
          <p14:tracePt t="52909" x="2998788" y="5702300"/>
          <p14:tracePt t="52917" x="3006725" y="5702300"/>
          <p14:tracePt t="52925" x="3014663" y="5718175"/>
          <p14:tracePt t="52933" x="3030538" y="5734050"/>
          <p14:tracePt t="52941" x="3038475" y="5734050"/>
          <p14:tracePt t="52949" x="3046413" y="5749925"/>
          <p14:tracePt t="52957" x="3054350" y="5765800"/>
          <p14:tracePt t="52966" x="3062288" y="5765800"/>
          <p14:tracePt t="52974" x="3070225" y="5773738"/>
          <p14:tracePt t="52983" x="3086100" y="5797550"/>
          <p14:tracePt t="52997" x="3094038" y="5797550"/>
          <p14:tracePt t="53005" x="3101975" y="5805488"/>
          <p14:tracePt t="53014" x="3109913" y="5813425"/>
          <p14:tracePt t="53023" x="3125788" y="5821363"/>
          <p14:tracePt t="53030" x="3133725" y="5821363"/>
          <p14:tracePt t="53038" x="3141663" y="5821363"/>
          <p14:tracePt t="53044" x="3157538" y="5829300"/>
          <p14:tracePt t="53052" x="3165475" y="5829300"/>
          <p14:tracePt t="53061" x="3173413" y="5829300"/>
          <p14:tracePt t="53069" x="3189288" y="5829300"/>
          <p14:tracePt t="53077" x="3205163" y="5845175"/>
          <p14:tracePt t="53093" x="3221038" y="5845175"/>
          <p14:tracePt t="53102" x="3236913" y="5845175"/>
          <p14:tracePt t="53109" x="3252788" y="5845175"/>
          <p14:tracePt t="53117" x="3260725" y="5845175"/>
          <p14:tracePt t="53125" x="3284538" y="5853113"/>
          <p14:tracePt t="53133" x="3292475" y="5853113"/>
          <p14:tracePt t="53141" x="3317875" y="5861050"/>
          <p14:tracePt t="53151" x="3333750" y="5861050"/>
          <p14:tracePt t="53156" x="3349625" y="5861050"/>
          <p14:tracePt t="53165" x="3365500" y="5861050"/>
          <p14:tracePt t="53181" x="3381375" y="5868988"/>
          <p14:tracePt t="53189" x="3389313" y="5868988"/>
          <p14:tracePt t="53197" x="3397250" y="5868988"/>
          <p14:tracePt t="53205" x="3405188" y="5868988"/>
          <p14:tracePt t="53215" x="3413125" y="5868988"/>
          <p14:tracePt t="53221" x="3421063" y="5868988"/>
          <p14:tracePt t="53228" x="3444875" y="5868988"/>
          <p14:tracePt t="53245" x="3460750" y="5868988"/>
          <p14:tracePt t="53253" x="3476625" y="5868988"/>
          <p14:tracePt t="53261" x="3492500" y="5868988"/>
          <p14:tracePt t="53269" x="3508375" y="5868988"/>
          <p14:tracePt t="53277" x="3524250" y="5868988"/>
          <p14:tracePt t="53286" x="3540125" y="5868988"/>
          <p14:tracePt t="53293" x="3548063" y="5861050"/>
          <p14:tracePt t="53301" x="3556000" y="5861050"/>
          <p14:tracePt t="53309" x="3571875" y="5861050"/>
          <p14:tracePt t="53317" x="3579813" y="5861050"/>
          <p14:tracePt t="53325" x="3587750" y="5861050"/>
          <p14:tracePt t="53334" x="3595688" y="5853113"/>
          <p14:tracePt t="53351" x="3603625" y="5853113"/>
          <p14:tracePt t="53375" x="3611563" y="5853113"/>
          <p14:tracePt t="53590" x="3611563" y="5845175"/>
          <p14:tracePt t="53597" x="3611563" y="5829300"/>
          <p14:tracePt t="53605" x="3619500" y="5813425"/>
          <p14:tracePt t="53613" x="3635375" y="5797550"/>
          <p14:tracePt t="53621" x="3643313" y="5781675"/>
          <p14:tracePt t="53629" x="3660775" y="5765800"/>
          <p14:tracePt t="53638" x="3668713" y="5749925"/>
          <p14:tracePt t="53645" x="3684588" y="5726113"/>
          <p14:tracePt t="53654" x="3700463" y="5702300"/>
          <p14:tracePt t="53660" x="3708400" y="5678488"/>
          <p14:tracePt t="53669" x="3708400" y="5653088"/>
          <p14:tracePt t="53677" x="3708400" y="5621338"/>
          <p14:tracePt t="53685" x="3716338" y="5589588"/>
          <p14:tracePt t="53693" x="3716338" y="5573713"/>
          <p14:tracePt t="53701" x="3716338" y="5541963"/>
          <p14:tracePt t="53708" x="3716338" y="5518150"/>
          <p14:tracePt t="53718" x="3716338" y="5502275"/>
          <p14:tracePt t="53726" x="3716338" y="5470525"/>
          <p14:tracePt t="53734" x="3708400" y="5454650"/>
          <p14:tracePt t="53741" x="3708400" y="5430838"/>
          <p14:tracePt t="53749" x="3692525" y="5414963"/>
          <p14:tracePt t="53757" x="3684588" y="5383213"/>
          <p14:tracePt t="53766" x="3676650" y="5359400"/>
          <p14:tracePt t="53775" x="3660775" y="5327650"/>
          <p14:tracePt t="53781" x="3643313" y="5302250"/>
          <p14:tracePt t="53791" x="3635375" y="5278438"/>
          <p14:tracePt t="53797" x="3619500" y="5246688"/>
          <p14:tracePt t="53805" x="3603625" y="5222875"/>
          <p14:tracePt t="53813" x="3595688" y="5199063"/>
          <p14:tracePt t="53821" x="3579813" y="5175250"/>
          <p14:tracePt t="53829" x="3563938" y="5151438"/>
          <p14:tracePt t="53837" x="3548063" y="5127625"/>
          <p14:tracePt t="53846" x="3532188" y="5103813"/>
          <p14:tracePt t="53854" x="3516313" y="5080000"/>
          <p14:tracePt t="53861" x="3500438" y="5064125"/>
          <p14:tracePt t="53869" x="3484563" y="5040313"/>
          <p14:tracePt t="53877" x="3476625" y="5032375"/>
          <p14:tracePt t="53885" x="3460750" y="5016500"/>
          <p14:tracePt t="53893" x="3444875" y="5008563"/>
          <p14:tracePt t="53902" x="3429000" y="4992688"/>
          <p14:tracePt t="53910" x="3413125" y="4976813"/>
          <p14:tracePt t="53916" x="3397250" y="4959350"/>
          <p14:tracePt t="53925" x="3365500" y="4943475"/>
          <p14:tracePt t="53941" x="3349625" y="4935538"/>
          <p14:tracePt t="53949" x="3325813" y="4919663"/>
          <p14:tracePt t="53956" x="3308350" y="4911725"/>
          <p14:tracePt t="53965" x="3292475" y="4895850"/>
          <p14:tracePt t="53973" x="3268663" y="4887913"/>
          <p14:tracePt t="53980" x="3252788" y="4879975"/>
          <p14:tracePt t="53989" x="3228975" y="4872038"/>
          <p14:tracePt t="53997" x="3205163" y="4864100"/>
          <p14:tracePt t="54005" x="3181350" y="4856163"/>
          <p14:tracePt t="54014" x="3157538" y="4856163"/>
          <p14:tracePt t="54022" x="3133725" y="4856163"/>
          <p14:tracePt t="54028" x="3109913" y="4856163"/>
          <p14:tracePt t="54036" x="3086100" y="4856163"/>
          <p14:tracePt t="54044" x="3062288" y="4856163"/>
          <p14:tracePt t="54054" x="3038475" y="4856163"/>
          <p14:tracePt t="54061" x="3014663" y="4856163"/>
          <p14:tracePt t="54069" x="2998788" y="4856163"/>
          <p14:tracePt t="54077" x="2974975" y="4864100"/>
          <p14:tracePt t="54085" x="2957513" y="4864100"/>
          <p14:tracePt t="54094" x="2941638" y="4872038"/>
          <p14:tracePt t="54102" x="2925763" y="4879975"/>
          <p14:tracePt t="54109" x="2909888" y="4887913"/>
          <p14:tracePt t="54118" x="2894013" y="4895850"/>
          <p14:tracePt t="54126" x="2886075" y="4903788"/>
          <p14:tracePt t="54134" x="2870200" y="4919663"/>
          <p14:tracePt t="54141" x="2854325" y="4935538"/>
          <p14:tracePt t="54150" x="2846388" y="4951413"/>
          <p14:tracePt t="54156" x="2838450" y="4967288"/>
          <p14:tracePt t="54165" x="2830513" y="4984750"/>
          <p14:tracePt t="54173" x="2830513" y="5000625"/>
          <p14:tracePt t="54181" x="2822575" y="5016500"/>
          <p14:tracePt t="54190" x="2814638" y="5048250"/>
          <p14:tracePt t="54197" x="2814638" y="5064125"/>
          <p14:tracePt t="54205" x="2814638" y="5080000"/>
          <p14:tracePt t="54213" x="2814638" y="5095875"/>
          <p14:tracePt t="54221" x="2814638" y="5119688"/>
          <p14:tracePt t="54229" x="2814638" y="5143500"/>
          <p14:tracePt t="54237" x="2814638" y="5159375"/>
          <p14:tracePt t="54244" x="2814638" y="5175250"/>
          <p14:tracePt t="54254" x="2822575" y="5199063"/>
          <p14:tracePt t="54261" x="2822575" y="5207000"/>
          <p14:tracePt t="54268" x="2830513" y="5238750"/>
          <p14:tracePt t="54278" x="2830513" y="5254625"/>
          <p14:tracePt t="54285" x="2838450" y="5270500"/>
          <p14:tracePt t="54294" x="2838450" y="5302250"/>
          <p14:tracePt t="54302" x="2846388" y="5319713"/>
          <p14:tracePt t="54310" x="2846388" y="5327650"/>
          <p14:tracePt t="54317" x="2854325" y="5351463"/>
          <p14:tracePt t="54325" x="2862263" y="5375275"/>
          <p14:tracePt t="54334" x="2870200" y="5391150"/>
          <p14:tracePt t="54341" x="2878138" y="5407025"/>
          <p14:tracePt t="54349" x="2886075" y="5422900"/>
          <p14:tracePt t="54358" x="2894013" y="5438775"/>
          <p14:tracePt t="54365" x="2901950" y="5454650"/>
          <p14:tracePt t="54373" x="2909888" y="5470525"/>
          <p14:tracePt t="54382" x="2925763" y="5486400"/>
          <p14:tracePt t="54389" x="2925763" y="5502275"/>
          <p14:tracePt t="54397" x="2941638" y="5518150"/>
          <p14:tracePt t="54405" x="2949575" y="5534025"/>
          <p14:tracePt t="54413" x="2957513" y="5549900"/>
          <p14:tracePt t="54422" x="2974975" y="5565775"/>
          <p14:tracePt t="54429" x="2974975" y="5573713"/>
          <p14:tracePt t="54436" x="2982913" y="5597525"/>
          <p14:tracePt t="54445" x="2990850" y="5605463"/>
          <p14:tracePt t="54454" x="3006725" y="5621338"/>
          <p14:tracePt t="54461" x="3014663" y="5637213"/>
          <p14:tracePt t="54470" x="3030538" y="5653088"/>
          <p14:tracePt t="54478" x="3038475" y="5670550"/>
          <p14:tracePt t="54485" x="3062288" y="5686425"/>
          <p14:tracePt t="54493" x="3062288" y="5694363"/>
          <p14:tracePt t="54501" x="3078163" y="5702300"/>
          <p14:tracePt t="54509" x="3086100" y="5710238"/>
          <p14:tracePt t="54518" x="3109913" y="5726113"/>
          <p14:tracePt t="54525" x="3125788" y="5726113"/>
          <p14:tracePt t="54535" x="3149600" y="5734050"/>
          <p14:tracePt t="54541" x="3165475" y="5734050"/>
          <p14:tracePt t="54549" x="3189288" y="5741988"/>
          <p14:tracePt t="54557" x="3213100" y="5741988"/>
          <p14:tracePt t="54565" x="3252788" y="5741988"/>
          <p14:tracePt t="54573" x="3284538" y="5741988"/>
          <p14:tracePt t="54581" x="3317875" y="5741988"/>
          <p14:tracePt t="54590" x="3365500" y="5734050"/>
          <p14:tracePt t="54597" x="3397250" y="5726113"/>
          <p14:tracePt t="54605" x="3436938" y="5710238"/>
          <p14:tracePt t="54613" x="3468688" y="5694363"/>
          <p14:tracePt t="54622" x="3492500" y="5678488"/>
          <p14:tracePt t="54629" x="3524250" y="5662613"/>
          <p14:tracePt t="54638" x="3540125" y="5637213"/>
          <p14:tracePt t="54646" x="3556000" y="5605463"/>
          <p14:tracePt t="54655" x="3571875" y="5581650"/>
          <p14:tracePt t="54661" x="3587750" y="5549900"/>
          <p14:tracePt t="54669" x="3587750" y="5518150"/>
          <p14:tracePt t="54677" x="3587750" y="5486400"/>
          <p14:tracePt t="54685" x="3587750" y="5438775"/>
          <p14:tracePt t="54693" x="3587750" y="5407025"/>
          <p14:tracePt t="54702" x="3587750" y="5375275"/>
          <p14:tracePt t="54709" x="3587750" y="5335588"/>
          <p14:tracePt t="54717" x="3587750" y="5286375"/>
          <p14:tracePt t="54725" x="3587750" y="5254625"/>
          <p14:tracePt t="54732" x="3587750" y="5222875"/>
          <p14:tracePt t="54741" x="3579813" y="5183188"/>
          <p14:tracePt t="54750" x="3579813" y="5143500"/>
          <p14:tracePt t="54758" x="3563938" y="5095875"/>
          <p14:tracePt t="54767" x="3563938" y="5056188"/>
          <p14:tracePt t="54772" x="3556000" y="5040313"/>
          <p14:tracePt t="54781" x="3548063" y="5008563"/>
          <p14:tracePt t="54790" x="3532188" y="4976813"/>
          <p14:tracePt t="54797" x="3516313" y="4943475"/>
          <p14:tracePt t="54806" x="3500438" y="4911725"/>
          <p14:tracePt t="54814" x="3476625" y="4879975"/>
          <p14:tracePt t="54821" x="3460750" y="4856163"/>
          <p14:tracePt t="54829" x="3444875" y="4832350"/>
          <p14:tracePt t="54837" x="3413125" y="4808538"/>
          <p14:tracePt t="54846" x="3397250" y="4784725"/>
          <p14:tracePt t="54854" x="3373438" y="4760913"/>
          <p14:tracePt t="54862" x="3349625" y="4737100"/>
          <p14:tracePt t="54873" x="3325813" y="4713288"/>
          <p14:tracePt t="54877" x="3300413" y="4697413"/>
          <p14:tracePt t="54885" x="3276600" y="4681538"/>
          <p14:tracePt t="54893" x="3252788" y="4665663"/>
          <p14:tracePt t="54901" x="3221038" y="4649788"/>
          <p14:tracePt t="54909" x="3189288" y="4633913"/>
          <p14:tracePt t="54917" x="3157538" y="4608513"/>
          <p14:tracePt t="54925" x="3117850" y="4600575"/>
          <p14:tracePt t="54935" x="3062288" y="4576763"/>
          <p14:tracePt t="54942" x="3014663" y="4560888"/>
          <p14:tracePt t="54950" x="2974975" y="4552950"/>
          <p14:tracePt t="54956" x="2925763" y="4537075"/>
          <p14:tracePt t="54965" x="2886075" y="4537075"/>
          <p14:tracePt t="54973" x="2846388" y="4529138"/>
          <p14:tracePt t="54982" x="2806700" y="4521200"/>
          <p14:tracePt t="54990" x="2774950" y="4521200"/>
          <p14:tracePt t="54997" x="2743200" y="4521200"/>
          <p14:tracePt t="55005" x="2703513" y="4521200"/>
          <p14:tracePt t="55013" x="2671763" y="4529138"/>
          <p14:tracePt t="55022" x="2647950" y="4537075"/>
          <p14:tracePt t="55029" x="2616200" y="4560888"/>
          <p14:tracePt t="55037" x="2582863" y="4584700"/>
          <p14:tracePt t="55045" x="2559050" y="4608513"/>
          <p14:tracePt t="55054" x="2527300" y="4641850"/>
          <p14:tracePt t="55061" x="2503488" y="4673600"/>
          <p14:tracePt t="55069" x="2479675" y="4705350"/>
          <p14:tracePt t="55077" x="2455863" y="4737100"/>
          <p14:tracePt t="55085" x="2439988" y="4768850"/>
          <p14:tracePt t="55094" x="2432050" y="4800600"/>
          <p14:tracePt t="55102" x="2416175" y="4848225"/>
          <p14:tracePt t="55110" x="2400300" y="4895850"/>
          <p14:tracePt t="55116" x="2392363" y="4927600"/>
          <p14:tracePt t="55125" x="2384425" y="4984750"/>
          <p14:tracePt t="55133" x="2376488" y="5040313"/>
          <p14:tracePt t="55141" x="2368550" y="5087938"/>
          <p14:tracePt t="55150" x="2368550" y="5135563"/>
          <p14:tracePt t="55157" x="2368550" y="5183188"/>
          <p14:tracePt t="55167" x="2376488" y="5214938"/>
          <p14:tracePt t="55172" x="2384425" y="5262563"/>
          <p14:tracePt t="55180" x="2392363" y="5294313"/>
          <p14:tracePt t="55189" x="2408238" y="5335588"/>
          <p14:tracePt t="55197" x="2424113" y="5367338"/>
          <p14:tracePt t="55206" x="2439988" y="5399088"/>
          <p14:tracePt t="55214" x="2455863" y="5430838"/>
          <p14:tracePt t="55225" x="2479675" y="5470525"/>
          <p14:tracePt t="55229" x="2495550" y="5494338"/>
          <p14:tracePt t="55239" x="2519363" y="5526088"/>
          <p14:tracePt t="55246" x="2543175" y="5557838"/>
          <p14:tracePt t="55254" x="2559050" y="5581650"/>
          <p14:tracePt t="55261" x="2582863" y="5605463"/>
          <p14:tracePt t="55270" x="2616200" y="5637213"/>
          <p14:tracePt t="55278" x="2647950" y="5670550"/>
          <p14:tracePt t="55285" x="2679700" y="5694363"/>
          <p14:tracePt t="55293" x="2711450" y="5710238"/>
          <p14:tracePt t="55301" x="2751138" y="5734050"/>
          <p14:tracePt t="55309" x="2790825" y="5757863"/>
          <p14:tracePt t="55318" x="2822575" y="5781675"/>
          <p14:tracePt t="55326" x="2862263" y="5797550"/>
          <p14:tracePt t="55334" x="2925763" y="5821363"/>
          <p14:tracePt t="55342" x="2957513" y="5837238"/>
          <p14:tracePt t="55350" x="3006725" y="5853113"/>
          <p14:tracePt t="55357" x="3054350" y="5868988"/>
          <p14:tracePt t="55364" x="3101975" y="5884863"/>
          <p14:tracePt t="55373" x="3157538" y="5892800"/>
          <p14:tracePt t="55382" x="3213100" y="5900738"/>
          <p14:tracePt t="55390" x="3252788" y="5908675"/>
          <p14:tracePt t="55397" x="3308350" y="5916613"/>
          <p14:tracePt t="55405" x="3373438" y="5916613"/>
          <p14:tracePt t="55413" x="3413125" y="5916613"/>
          <p14:tracePt t="55422" x="3460750" y="5916613"/>
          <p14:tracePt t="55430" x="3508375" y="5908675"/>
          <p14:tracePt t="55438" x="3540125" y="5900738"/>
          <p14:tracePt t="55446" x="3563938" y="5884863"/>
          <p14:tracePt t="55454" x="3587750" y="5868988"/>
          <p14:tracePt t="55461" x="3611563" y="5853113"/>
          <p14:tracePt t="55469" x="3635375" y="5821363"/>
          <p14:tracePt t="55477" x="3651250" y="5789613"/>
          <p14:tracePt t="55485" x="3660775" y="5765800"/>
          <p14:tracePt t="55494" x="3676650" y="5718175"/>
          <p14:tracePt t="55502" x="3684588" y="5686425"/>
          <p14:tracePt t="55510" x="3684588" y="5645150"/>
          <p14:tracePt t="55516" x="3692525" y="5621338"/>
          <p14:tracePt t="55525" x="3692525" y="5589588"/>
          <p14:tracePt t="55533" x="3692525" y="5541963"/>
          <p14:tracePt t="55540" x="3692525" y="5494338"/>
          <p14:tracePt t="55550" x="3692525" y="5454650"/>
          <p14:tracePt t="55558" x="3684588" y="5422900"/>
          <p14:tracePt t="55565" x="3676650" y="5391150"/>
          <p14:tracePt t="55573" x="3668713" y="5359400"/>
          <p14:tracePt t="55581" x="3660775" y="5319713"/>
          <p14:tracePt t="55589" x="3651250" y="5294313"/>
          <p14:tracePt t="55598" x="3643313" y="5262563"/>
          <p14:tracePt t="55606" x="3627438" y="5230813"/>
          <p14:tracePt t="55614" x="3611563" y="5191125"/>
          <p14:tracePt t="55623" x="3595688" y="5167313"/>
          <p14:tracePt t="55629" x="3587750" y="5143500"/>
          <p14:tracePt t="55637" x="3571875" y="5111750"/>
          <p14:tracePt t="55645" x="3556000" y="5087938"/>
          <p14:tracePt t="55653" x="3540125" y="5064125"/>
          <p14:tracePt t="55662" x="3524250" y="5040313"/>
          <p14:tracePt t="55670" x="3508375" y="5008563"/>
          <p14:tracePt t="55678" x="3492500" y="4992688"/>
          <p14:tracePt t="55684" x="3476625" y="4967288"/>
          <p14:tracePt t="55693" x="3460750" y="4943475"/>
          <p14:tracePt t="55701" x="3444875" y="4919663"/>
          <p14:tracePt t="55709" x="3429000" y="4903788"/>
          <p14:tracePt t="55718" x="3421063" y="4887913"/>
          <p14:tracePt t="55726" x="3397250" y="4856163"/>
          <p14:tracePt t="55734" x="3381375" y="4840288"/>
          <p14:tracePt t="55741" x="3365500" y="4824413"/>
          <p14:tracePt t="55750" x="3349625" y="4808538"/>
          <p14:tracePt t="55757" x="3333750" y="4800600"/>
          <p14:tracePt t="55765" x="3308350" y="4784725"/>
          <p14:tracePt t="55774" x="3292475" y="4768850"/>
          <p14:tracePt t="55782" x="3260725" y="4752975"/>
          <p14:tracePt t="55790" x="3244850" y="4752975"/>
          <p14:tracePt t="55800" x="3205163" y="4737100"/>
          <p14:tracePt t="55806" x="3181350" y="4729163"/>
          <p14:tracePt t="55814" x="3157538" y="4729163"/>
          <p14:tracePt t="55822" x="3133725" y="4721225"/>
          <p14:tracePt t="55830" x="3101975" y="4713288"/>
          <p14:tracePt t="55838" x="3078163" y="4713288"/>
          <p14:tracePt t="55846" x="3054350" y="4713288"/>
          <p14:tracePt t="55853" x="3030538" y="4721225"/>
          <p14:tracePt t="55861" x="2998788" y="4737100"/>
          <p14:tracePt t="55868" x="2967038" y="4752975"/>
          <p14:tracePt t="55878" x="2941638" y="4776788"/>
          <p14:tracePt t="55886" x="2925763" y="4792663"/>
          <p14:tracePt t="55894" x="2894013" y="4816475"/>
          <p14:tracePt t="55901" x="2878138" y="4848225"/>
          <p14:tracePt t="55909" x="2854325" y="4872038"/>
          <p14:tracePt t="55917" x="2838450" y="4895850"/>
          <p14:tracePt t="55925" x="2814638" y="4943475"/>
          <p14:tracePt t="55934" x="2798763" y="4959350"/>
          <p14:tracePt t="55942" x="2782888" y="4992688"/>
          <p14:tracePt t="55950" x="2782888" y="5024438"/>
          <p14:tracePt t="55958" x="2767013" y="5048250"/>
          <p14:tracePt t="55966" x="2767013" y="5087938"/>
          <p14:tracePt t="55974" x="2767013" y="5119688"/>
          <p14:tracePt t="55983" x="2759075" y="5151438"/>
          <p14:tracePt t="55990" x="2759075" y="5183188"/>
          <p14:tracePt t="55998" x="2759075" y="5214938"/>
          <p14:tracePt t="56006" x="2767013" y="5246688"/>
          <p14:tracePt t="56013" x="2774950" y="5270500"/>
          <p14:tracePt t="56022" x="2774950" y="5302250"/>
          <p14:tracePt t="56030" x="2782888" y="5335588"/>
          <p14:tracePt t="56037" x="2790825" y="5375275"/>
          <p14:tracePt t="56044" x="2798763" y="5399088"/>
          <p14:tracePt t="56054" x="2806700" y="5430838"/>
          <p14:tracePt t="56062" x="2814638" y="5454650"/>
          <p14:tracePt t="56070" x="2830513" y="5486400"/>
          <p14:tracePt t="56078" x="2838450" y="5518150"/>
          <p14:tracePt t="56085" x="2854325" y="5549900"/>
          <p14:tracePt t="56092" x="2862263" y="5557838"/>
          <p14:tracePt t="56101" x="2878138" y="5589588"/>
          <p14:tracePt t="56108" x="2894013" y="5605463"/>
          <p14:tracePt t="56118" x="2909888" y="5629275"/>
          <p14:tracePt t="56126" x="2933700" y="5653088"/>
          <p14:tracePt t="56134" x="2957513" y="5686425"/>
          <p14:tracePt t="56142" x="2967038" y="5694363"/>
          <p14:tracePt t="56149" x="2982913" y="5710238"/>
          <p14:tracePt t="56157" x="2998788" y="5726113"/>
          <p14:tracePt t="56165" x="3014663" y="5741988"/>
          <p14:tracePt t="56173" x="3030538" y="5757863"/>
          <p14:tracePt t="56183" x="3046413" y="5765800"/>
          <p14:tracePt t="56190" x="3054350" y="5773738"/>
          <p14:tracePt t="56198" x="3070225" y="5789613"/>
          <p14:tracePt t="56205" x="3094038" y="5797550"/>
          <p14:tracePt t="56213" x="3117850" y="5813425"/>
          <p14:tracePt t="56222" x="3133725" y="5821363"/>
          <p14:tracePt t="56230" x="3157538" y="5837238"/>
          <p14:tracePt t="56239" x="3181350" y="5845175"/>
          <p14:tracePt t="56245" x="3197225" y="5853113"/>
          <p14:tracePt t="56253" x="3221038" y="5861050"/>
          <p14:tracePt t="56261" x="3236913" y="5861050"/>
          <p14:tracePt t="56269" x="3252788" y="5868988"/>
          <p14:tracePt t="56276" x="3260725" y="5876925"/>
          <p14:tracePt t="56286" x="3268663" y="5876925"/>
          <p14:tracePt t="56294" x="3284538" y="5884863"/>
          <p14:tracePt t="56303" x="3292475" y="5884863"/>
          <p14:tracePt t="56317" x="3308350" y="5884863"/>
          <p14:tracePt t="56325" x="3317875" y="5884863"/>
          <p14:tracePt t="56334" x="3333750" y="5892800"/>
          <p14:tracePt t="56341" x="3341688" y="5892800"/>
          <p14:tracePt t="56350" x="3365500" y="5892800"/>
          <p14:tracePt t="56358" x="3381375" y="5892800"/>
          <p14:tracePt t="56366" x="3397250" y="5892800"/>
          <p14:tracePt t="56373" x="3405188" y="5892800"/>
          <p14:tracePt t="56381" x="3421063" y="5892800"/>
          <p14:tracePt t="56389" x="3429000" y="5892800"/>
          <p14:tracePt t="56397" x="3444875" y="5892800"/>
          <p14:tracePt t="56406" x="3460750" y="5892800"/>
          <p14:tracePt t="56414" x="3468688" y="5892800"/>
          <p14:tracePt t="56429" x="3476625" y="5884863"/>
          <p14:tracePt t="56437" x="3484563" y="5884863"/>
          <p14:tracePt t="56478" x="3492500" y="5876925"/>
          <p14:tracePt t="57862" x="3484563" y="5876925"/>
          <p14:tracePt t="57973" x="3476625" y="5884863"/>
          <p14:tracePt t="58527" x="3468688" y="5884863"/>
          <p14:tracePt t="58535" x="3460750" y="5884863"/>
          <p14:tracePt t="58542" x="3452813" y="5884863"/>
          <p14:tracePt t="58567" x="3444875" y="5884863"/>
          <p14:tracePt t="58583" x="3436938" y="5884863"/>
          <p14:tracePt t="58606" x="3429000" y="5884863"/>
          <p14:tracePt t="58622" x="3421063" y="5884863"/>
          <p14:tracePt t="58663" x="3413125" y="5884863"/>
          <p14:tracePt t="58670" x="3405188" y="5876925"/>
          <p14:tracePt t="58676" x="3405188" y="5868988"/>
          <p14:tracePt t="58686" x="3405188" y="5861050"/>
          <p14:tracePt t="58702" x="3405188" y="5853113"/>
          <p14:tracePt t="58710" x="3405188" y="5845175"/>
          <p14:tracePt t="58735" x="3405188" y="5837238"/>
          <p14:tracePt t="58766" x="3405188" y="5829300"/>
          <p14:tracePt t="58918" x="3405188" y="5821363"/>
          <p14:tracePt t="58926" x="3421063" y="5813425"/>
          <p14:tracePt t="58935" x="3429000" y="5805488"/>
          <p14:tracePt t="58952" x="3444875" y="5789613"/>
          <p14:tracePt t="58966" x="3452813" y="5781675"/>
          <p14:tracePt t="58974" x="3460750" y="5773738"/>
          <p14:tracePt t="58982" x="3468688" y="5765800"/>
          <p14:tracePt t="59006" x="3476625" y="5757863"/>
          <p14:tracePt t="59022" x="3484563" y="5757863"/>
          <p14:tracePt t="59055" x="3492500" y="5749925"/>
          <p14:tracePt t="59301" x="3492500" y="5741988"/>
          <p14:tracePt t="59310" x="3492500" y="5734050"/>
          <p14:tracePt t="59318" x="3484563" y="5718175"/>
          <p14:tracePt t="59325" x="3476625" y="5702300"/>
          <p14:tracePt t="59335" x="3468688" y="5694363"/>
          <p14:tracePt t="59342" x="3468688" y="5678488"/>
          <p14:tracePt t="59350" x="3460750" y="5670550"/>
          <p14:tracePt t="59358" x="3452813" y="5662613"/>
          <p14:tracePt t="59366" x="3444875" y="5645150"/>
          <p14:tracePt t="59374" x="3436938" y="5629275"/>
          <p14:tracePt t="59382" x="3429000" y="5613400"/>
          <p14:tracePt t="59390" x="3421063" y="5605463"/>
          <p14:tracePt t="59398" x="3413125" y="5581650"/>
          <p14:tracePt t="59406" x="3405188" y="5573713"/>
          <p14:tracePt t="59416" x="3397250" y="5557838"/>
          <p14:tracePt t="59422" x="3389313" y="5541963"/>
          <p14:tracePt t="59431" x="3381375" y="5526088"/>
          <p14:tracePt t="59437" x="3373438" y="5510213"/>
          <p14:tracePt t="59446" x="3357563" y="5494338"/>
          <p14:tracePt t="59462" x="3349625" y="5478463"/>
          <p14:tracePt t="59468" x="3349625" y="5470525"/>
          <p14:tracePt t="59486" x="3341688" y="5462588"/>
          <p14:tracePt t="59494" x="3325813" y="5462588"/>
          <p14:tracePt t="59502" x="3325813" y="5454650"/>
          <p14:tracePt t="59559" x="3317875" y="5446713"/>
          <p14:tracePt t="59573" x="3308350" y="5446713"/>
          <p14:tracePt t="59598" x="3308350" y="5438775"/>
          <p14:tracePt t="59606" x="3300413" y="5430838"/>
          <p14:tracePt t="59614" x="3292475" y="5430838"/>
          <p14:tracePt t="59622" x="3284538" y="5430838"/>
          <p14:tracePt t="59630" x="3284538" y="5422900"/>
          <p14:tracePt t="59647" x="3276600" y="5422900"/>
          <p14:tracePt t="59654" x="3268663" y="5414963"/>
          <p14:tracePt t="59662" x="3268663" y="5407025"/>
          <p14:tracePt t="59686" x="3260725" y="5407025"/>
          <p14:tracePt t="59694" x="3252788" y="5399088"/>
          <p14:tracePt t="59701" x="3252788" y="5391150"/>
          <p14:tracePt t="60063" x="3268663" y="5407025"/>
          <p14:tracePt t="60071" x="3292475" y="5422900"/>
          <p14:tracePt t="60078" x="3325813" y="5438775"/>
          <p14:tracePt t="60086" x="3357563" y="5446713"/>
          <p14:tracePt t="60094" x="3389313" y="5462588"/>
          <p14:tracePt t="60102" x="3421063" y="5470525"/>
          <p14:tracePt t="60110" x="3452813" y="5478463"/>
          <p14:tracePt t="60118" x="3492500" y="5494338"/>
          <p14:tracePt t="60125" x="3516313" y="5502275"/>
          <p14:tracePt t="60135" x="3548063" y="5510213"/>
          <p14:tracePt t="60143" x="3595688" y="5518150"/>
          <p14:tracePt t="60151" x="3627438" y="5534025"/>
          <p14:tracePt t="60158" x="3668713" y="5541963"/>
          <p14:tracePt t="60167" x="3716338" y="5549900"/>
          <p14:tracePt t="60174" x="3779838" y="5565775"/>
          <p14:tracePt t="60182" x="3819525" y="5581650"/>
          <p14:tracePt t="60190" x="3867150" y="5597525"/>
          <p14:tracePt t="60198" x="3914775" y="5613400"/>
          <p14:tracePt t="60206" x="3970338" y="5629275"/>
          <p14:tracePt t="60214" x="4019550" y="5645150"/>
          <p14:tracePt t="60222" x="4059238" y="5653088"/>
          <p14:tracePt t="60231" x="4098925" y="5662613"/>
          <p14:tracePt t="60238" x="4122738" y="5670550"/>
          <p14:tracePt t="60246" x="4138613" y="5670550"/>
          <p14:tracePt t="60254" x="4162425" y="5678488"/>
          <p14:tracePt t="60270" x="4170363" y="5678488"/>
          <p14:tracePt t="60350" x="4170363" y="5686425"/>
          <p14:tracePt t="60366" x="4170363" y="5694363"/>
          <p14:tracePt t="60374" x="4170363" y="5702300"/>
          <p14:tracePt t="60382" x="4170363" y="5710238"/>
          <p14:tracePt t="60390" x="4162425" y="5726113"/>
          <p14:tracePt t="60399" x="4162425" y="5734050"/>
          <p14:tracePt t="60406" x="4154488" y="5741988"/>
          <p14:tracePt t="60415" x="4138613" y="5757863"/>
          <p14:tracePt t="60422" x="4122738" y="5773738"/>
          <p14:tracePt t="60431" x="4090988" y="5805488"/>
          <p14:tracePt t="60439" x="4075113" y="5821363"/>
          <p14:tracePt t="60448" x="4043363" y="5853113"/>
          <p14:tracePt t="60454" x="4019550" y="5876925"/>
          <p14:tracePt t="60462" x="4002088" y="5892800"/>
          <p14:tracePt t="60470" x="3986213" y="5916613"/>
          <p14:tracePt t="60478" x="3962400" y="5940425"/>
          <p14:tracePt t="60486" x="3946525" y="5964238"/>
          <p14:tracePt t="60494" x="3930650" y="5980113"/>
          <p14:tracePt t="60502" x="3914775" y="6005513"/>
          <p14:tracePt t="60510" x="3906838" y="6013450"/>
          <p14:tracePt t="60518" x="3890963" y="6029325"/>
          <p14:tracePt t="60526" x="3875088" y="6053138"/>
          <p14:tracePt t="60534" x="3867150" y="6061075"/>
          <p14:tracePt t="60541" x="3851275" y="6076950"/>
          <p14:tracePt t="60550" x="3827463" y="6092825"/>
          <p14:tracePt t="60558" x="3827463" y="6108700"/>
          <p14:tracePt t="60565" x="3811588" y="6108700"/>
          <p14:tracePt t="60606" x="3819525" y="6116638"/>
          <p14:tracePt t="60614" x="3835400" y="6116638"/>
          <p14:tracePt t="60622" x="3859213" y="6116638"/>
          <p14:tracePt t="60631" x="3883025" y="6116638"/>
          <p14:tracePt t="60638" x="3906838" y="6108700"/>
          <p14:tracePt t="60647" x="3938588" y="6100763"/>
          <p14:tracePt t="60654" x="3970338" y="6092825"/>
          <p14:tracePt t="60661" x="4002088" y="6092825"/>
          <p14:tracePt t="60670" x="4027488" y="6092825"/>
          <p14:tracePt t="60677" x="4059238" y="6076950"/>
          <p14:tracePt t="60686" x="4090988" y="6061075"/>
          <p14:tracePt t="60694" x="4122738" y="6045200"/>
          <p14:tracePt t="60702" x="4146550" y="6037263"/>
          <p14:tracePt t="60710" x="4186238" y="6029325"/>
          <p14:tracePt t="60718" x="4225925" y="6013450"/>
          <p14:tracePt t="60726" x="4273550" y="5995988"/>
          <p14:tracePt t="60735" x="4321175" y="5980113"/>
          <p14:tracePt t="60741" x="4378325" y="5956300"/>
          <p14:tracePt t="60751" x="4441825" y="5940425"/>
          <p14:tracePt t="60758" x="4545013" y="5916613"/>
          <p14:tracePt t="60767" x="4664075" y="5884863"/>
          <p14:tracePt t="60775" x="4745038" y="5861050"/>
          <p14:tracePt t="60783" x="4792663" y="5845175"/>
          <p14:tracePt t="60791" x="4840288" y="5837238"/>
          <p14:tracePt t="60798" x="4895850" y="5813425"/>
          <p14:tracePt t="60806" x="4943475" y="5789613"/>
          <p14:tracePt t="60814" x="4983163" y="5773738"/>
          <p14:tracePt t="60822" x="5014913" y="5757863"/>
          <p14:tracePt t="60830" x="5056188" y="5749925"/>
          <p14:tracePt t="60838" x="5087938" y="5734050"/>
          <p14:tracePt t="60847" x="5127625" y="5718175"/>
          <p14:tracePt t="60854" x="5159375" y="5710238"/>
          <p14:tracePt t="60862" x="5199063" y="5686425"/>
          <p14:tracePt t="60871" x="5246688" y="5670550"/>
          <p14:tracePt t="60878" x="5286375" y="5653088"/>
          <p14:tracePt t="60885" x="5318125" y="5637213"/>
          <p14:tracePt t="60894" x="5357813" y="5629275"/>
          <p14:tracePt t="60902" x="5397500" y="5605463"/>
          <p14:tracePt t="60911" x="5430838" y="5589588"/>
          <p14:tracePt t="60918" x="5470525" y="5581650"/>
          <p14:tracePt t="60925" x="5494338" y="5565775"/>
          <p14:tracePt t="60933" x="5518150" y="5565775"/>
          <p14:tracePt t="60942" x="5534025" y="5557838"/>
          <p14:tracePt t="60951" x="5557838" y="5541963"/>
          <p14:tracePt t="60958" x="5565775" y="5534025"/>
          <p14:tracePt t="60966" x="5573713" y="5534025"/>
          <p14:tracePt t="60974" x="5581650" y="5534025"/>
          <p14:tracePt t="61046" x="5573713" y="5534025"/>
          <p14:tracePt t="61055" x="5557838" y="5534025"/>
          <p14:tracePt t="61062" x="5541963" y="5534025"/>
          <p14:tracePt t="61070" x="5526088" y="5541963"/>
          <p14:tracePt t="61078" x="5494338" y="5549900"/>
          <p14:tracePt t="61085" x="5462588" y="5565775"/>
          <p14:tracePt t="61094" x="5414963" y="5581650"/>
          <p14:tracePt t="61102" x="5381625" y="5605463"/>
          <p14:tracePt t="61111" x="5334000" y="5629275"/>
          <p14:tracePt t="61120" x="5286375" y="5653088"/>
          <p14:tracePt t="61127" x="5230813" y="5686425"/>
          <p14:tracePt t="61147" x="5159375" y="5726113"/>
          <p14:tracePt t="61149" x="5087938" y="5765800"/>
          <p14:tracePt t="61159" x="4951413" y="5821363"/>
          <p14:tracePt t="61165" x="4895850" y="5845175"/>
          <p14:tracePt t="61173" x="4840288" y="5861050"/>
          <p14:tracePt t="61182" x="4776788" y="5892800"/>
          <p14:tracePt t="61190" x="4721225" y="5908675"/>
          <p14:tracePt t="61199" x="4672013" y="5932488"/>
          <p14:tracePt t="61206" x="4624388" y="5948363"/>
          <p14:tracePt t="61214" x="4592638" y="5956300"/>
          <p14:tracePt t="61222" x="4552950" y="5972175"/>
          <p14:tracePt t="61230" x="4521200" y="5980113"/>
          <p14:tracePt t="61238" x="4497388" y="5995988"/>
          <p14:tracePt t="61245" x="4473575" y="6005513"/>
          <p14:tracePt t="61254" x="4465638" y="6005513"/>
          <p14:tracePt t="61262" x="4457700" y="6005513"/>
          <p14:tracePt t="61286" x="4457700" y="6013450"/>
          <p14:tracePt t="61303" x="4473575" y="6013450"/>
          <p14:tracePt t="61311" x="4489450" y="6013450"/>
          <p14:tracePt t="61318" x="4505325" y="6013450"/>
          <p14:tracePt t="61326" x="4537075" y="6005513"/>
          <p14:tracePt t="61335" x="4560888" y="5995988"/>
          <p14:tracePt t="61343" x="4608513" y="5980113"/>
          <p14:tracePt t="61352" x="4656138" y="5964238"/>
          <p14:tracePt t="61359" x="4695825" y="5948363"/>
          <p14:tracePt t="61367" x="4737100" y="5924550"/>
          <p14:tracePt t="61374" x="4784725" y="5908675"/>
          <p14:tracePt t="61381" x="4840288" y="5876925"/>
          <p14:tracePt t="61390" x="4887913" y="5853113"/>
          <p14:tracePt t="61398" x="4935538" y="5829300"/>
          <p14:tracePt t="61406" x="4983163" y="5813425"/>
          <p14:tracePt t="61414" x="5030788" y="5789613"/>
          <p14:tracePt t="61423" x="5080000" y="5773738"/>
          <p14:tracePt t="61430" x="5127625" y="5757863"/>
          <p14:tracePt t="61438" x="5159375" y="5741988"/>
          <p14:tracePt t="61447" x="5191125" y="5726113"/>
          <p14:tracePt t="61453" x="5238750" y="5710238"/>
          <p14:tracePt t="61462" x="5270500" y="5694363"/>
          <p14:tracePt t="61470" x="5294313" y="5686425"/>
          <p14:tracePt t="61479" x="5318125" y="5678488"/>
          <p14:tracePt t="61486" x="5341938" y="5662613"/>
          <p14:tracePt t="61502" x="5349875" y="5662613"/>
          <p14:tracePt t="61518" x="5357813" y="5653088"/>
          <p14:tracePt t="61958" x="5357813" y="5629275"/>
          <p14:tracePt t="61966" x="5373688" y="5621338"/>
          <p14:tracePt t="61974" x="5389563" y="5605463"/>
          <p14:tracePt t="61982" x="5414963" y="5589588"/>
          <p14:tracePt t="61991" x="5446713" y="5573713"/>
          <p14:tracePt t="61998" x="5478463" y="5557838"/>
          <p14:tracePt t="62006" x="5518150" y="5549900"/>
          <p14:tracePt t="62015" x="5541963" y="5541963"/>
          <p14:tracePt t="62021" x="5573713" y="5534025"/>
          <p14:tracePt t="62029" x="5597525" y="5526088"/>
          <p14:tracePt t="62038" x="5637213" y="5518150"/>
          <p14:tracePt t="62047" x="5692775" y="5518150"/>
          <p14:tracePt t="62054" x="5708650" y="5510213"/>
          <p14:tracePt t="62062" x="5724525" y="5502275"/>
          <p14:tracePt t="62126" x="5724525" y="5510213"/>
          <p14:tracePt t="62135" x="5724525" y="5518150"/>
          <p14:tracePt t="62147" x="5716588" y="5534025"/>
          <p14:tracePt t="62150" x="5716588" y="5549900"/>
          <p14:tracePt t="62158" x="5716588" y="5565775"/>
          <p14:tracePt t="62166" x="5716588" y="5581650"/>
          <p14:tracePt t="62173" x="5724525" y="5597525"/>
          <p14:tracePt t="62181" x="5732463" y="5613400"/>
          <p14:tracePt t="62190" x="5740400" y="5629275"/>
          <p14:tracePt t="62198" x="5757863" y="5645150"/>
          <p14:tracePt t="62206" x="5789613" y="5662613"/>
          <p14:tracePt t="62215" x="5805488" y="5678488"/>
          <p14:tracePt t="62223" x="5837238" y="5694363"/>
          <p14:tracePt t="62230" x="5861050" y="5718175"/>
          <p14:tracePt t="62238" x="5892800" y="5726113"/>
          <p14:tracePt t="62249" x="5924550" y="5741988"/>
          <p14:tracePt t="62254" x="5956300" y="5757863"/>
          <p14:tracePt t="62262" x="5988050" y="5765800"/>
          <p14:tracePt t="62271" x="6019800" y="5773738"/>
          <p14:tracePt t="62279" x="6059488" y="5773738"/>
          <p14:tracePt t="62286" x="6091238" y="5773738"/>
          <p14:tracePt t="62294" x="6124575" y="5773738"/>
          <p14:tracePt t="62302" x="6148388" y="5773738"/>
          <p14:tracePt t="62309" x="6180138" y="5765800"/>
          <p14:tracePt t="62318" x="6203950" y="5749925"/>
          <p14:tracePt t="62325" x="6219825" y="5734050"/>
          <p14:tracePt t="62335" x="6235700" y="5718175"/>
          <p14:tracePt t="62343" x="6251575" y="5702300"/>
          <p14:tracePt t="62349" x="6259513" y="5694363"/>
          <p14:tracePt t="62358" x="6275388" y="5670550"/>
          <p14:tracePt t="62367" x="6275388" y="5653088"/>
          <p14:tracePt t="62374" x="6291263" y="5637213"/>
          <p14:tracePt t="62383" x="6299200" y="5613400"/>
          <p14:tracePt t="62391" x="6307138" y="5597525"/>
          <p14:tracePt t="62398" x="6307138" y="5581650"/>
          <p14:tracePt t="62406" x="6315075" y="5557838"/>
          <p14:tracePt t="62415" x="6315075" y="5541963"/>
          <p14:tracePt t="62421" x="6323013" y="5526088"/>
          <p14:tracePt t="62430" x="6323013" y="5502275"/>
          <p14:tracePt t="62438" x="6323013" y="5494338"/>
          <p14:tracePt t="62447" x="6323013" y="5478463"/>
          <p14:tracePt t="62455" x="6323013" y="5446713"/>
          <p14:tracePt t="62463" x="6323013" y="5430838"/>
          <p14:tracePt t="62471" x="6307138" y="5399088"/>
          <p14:tracePt t="62479" x="6307138" y="5383213"/>
          <p14:tracePt t="62488" x="6291263" y="5351463"/>
          <p14:tracePt t="62496" x="6283325" y="5335588"/>
          <p14:tracePt t="62503" x="6275388" y="5302250"/>
          <p14:tracePt t="62510" x="6267450" y="5270500"/>
          <p14:tracePt t="62518" x="6251575" y="5238750"/>
          <p14:tracePt t="62526" x="6235700" y="5207000"/>
          <p14:tracePt t="62534" x="6227763" y="5183188"/>
          <p14:tracePt t="62542" x="6203950" y="5143500"/>
          <p14:tracePt t="62549" x="6188075" y="5111750"/>
          <p14:tracePt t="62558" x="6164263" y="5087938"/>
          <p14:tracePt t="62567" x="6148388" y="5056188"/>
          <p14:tracePt t="62573" x="6124575" y="5024438"/>
          <p14:tracePt t="62582" x="6108700" y="5000625"/>
          <p14:tracePt t="62590" x="6083300" y="4967288"/>
          <p14:tracePt t="62598" x="6059488" y="4951413"/>
          <p14:tracePt t="62606" x="6043613" y="4935538"/>
          <p14:tracePt t="62614" x="6011863" y="4911725"/>
          <p14:tracePt t="62622" x="5988050" y="4895850"/>
          <p14:tracePt t="62630" x="5964238" y="4887913"/>
          <p14:tracePt t="62638" x="5932488" y="4864100"/>
          <p14:tracePt t="62648" x="5908675" y="4856163"/>
          <p14:tracePt t="62655" x="5876925" y="4840288"/>
          <p14:tracePt t="62662" x="5861050" y="4832350"/>
          <p14:tracePt t="62671" x="5829300" y="4816475"/>
          <p14:tracePt t="62680" x="5797550" y="4808538"/>
          <p14:tracePt t="62686" x="5765800" y="4800600"/>
          <p14:tracePt t="62694" x="5740400" y="4792663"/>
          <p14:tracePt t="62702" x="5708650" y="4792663"/>
          <p14:tracePt t="62710" x="5676900" y="4784725"/>
          <p14:tracePt t="62718" x="5645150" y="4784725"/>
          <p14:tracePt t="62727" x="5613400" y="4784725"/>
          <p14:tracePt t="62736" x="5581650" y="4792663"/>
          <p14:tracePt t="62743" x="5557838" y="4792663"/>
          <p14:tracePt t="62750" x="5526088" y="4808538"/>
          <p14:tracePt t="62757" x="5494338" y="4808538"/>
          <p14:tracePt t="62766" x="5454650" y="4832350"/>
          <p14:tracePt t="62774" x="5422900" y="4848225"/>
          <p14:tracePt t="62783" x="5397500" y="4856163"/>
          <p14:tracePt t="62790" x="5357813" y="4887913"/>
          <p14:tracePt t="62800" x="5318125" y="4903788"/>
          <p14:tracePt t="62807" x="5278438" y="4935538"/>
          <p14:tracePt t="62815" x="5254625" y="4959350"/>
          <p14:tracePt t="62823" x="5230813" y="4984750"/>
          <p14:tracePt t="62830" x="5199063" y="5008563"/>
          <p14:tracePt t="62838" x="5175250" y="5032375"/>
          <p14:tracePt t="62848" x="5143500" y="5064125"/>
          <p14:tracePt t="62855" x="5119688" y="5095875"/>
          <p14:tracePt t="62862" x="5111750" y="5119688"/>
          <p14:tracePt t="62871" x="5087938" y="5167313"/>
          <p14:tracePt t="62880" x="5064125" y="5199063"/>
          <p14:tracePt t="62887" x="5046663" y="5238750"/>
          <p14:tracePt t="62896" x="5030788" y="5286375"/>
          <p14:tracePt t="62903" x="5014913" y="5319713"/>
          <p14:tracePt t="62911" x="4999038" y="5375275"/>
          <p14:tracePt t="62917" x="4991100" y="5407025"/>
          <p14:tracePt t="62925" x="4983163" y="5462588"/>
          <p14:tracePt t="62934" x="4983163" y="5502275"/>
          <p14:tracePt t="62941" x="4975225" y="5557838"/>
          <p14:tracePt t="62951" x="4975225" y="5597525"/>
          <p14:tracePt t="62959" x="4975225" y="5653088"/>
          <p14:tracePt t="62966" x="4975225" y="5718175"/>
          <p14:tracePt t="62975" x="4975225" y="5765800"/>
          <p14:tracePt t="62983" x="4991100" y="5821363"/>
          <p14:tracePt t="62990" x="5006975" y="5868988"/>
          <p14:tracePt t="62999" x="5014913" y="5916613"/>
          <p14:tracePt t="63007" x="5030788" y="5964238"/>
          <p14:tracePt t="63015" x="5046663" y="6005513"/>
          <p14:tracePt t="63022" x="5064125" y="6045200"/>
          <p14:tracePt t="63032" x="5080000" y="6084888"/>
          <p14:tracePt t="63038" x="5103813" y="6132513"/>
          <p14:tracePt t="63046" x="5119688" y="6164263"/>
          <p14:tracePt t="63053" x="5143500" y="6196013"/>
          <p14:tracePt t="63062" x="5167313" y="6227763"/>
          <p14:tracePt t="63071" x="5183188" y="6267450"/>
          <p14:tracePt t="63080" x="5207000" y="6283325"/>
          <p14:tracePt t="63086" x="5238750" y="6315075"/>
          <p14:tracePt t="63094" x="5254625" y="6323013"/>
          <p14:tracePt t="63102" x="5286375" y="6338888"/>
          <p14:tracePt t="63109" x="5318125" y="6356350"/>
          <p14:tracePt t="63118" x="5349875" y="6372225"/>
          <p14:tracePt t="63127" x="5389563" y="6380163"/>
          <p14:tracePt t="63134" x="5446713" y="6388100"/>
          <p14:tracePt t="63147" x="5486400" y="6396038"/>
          <p14:tracePt t="63150" x="5534025" y="6396038"/>
          <p14:tracePt t="63157" x="5589588" y="6396038"/>
          <p14:tracePt t="63166" x="5645150" y="6396038"/>
          <p14:tracePt t="63173" x="5708650" y="6388100"/>
          <p14:tracePt t="63183" x="5773738" y="6372225"/>
          <p14:tracePt t="63191" x="5821363" y="6356350"/>
          <p14:tracePt t="63199" x="5868988" y="6330950"/>
          <p14:tracePt t="63206" x="5932488" y="6299200"/>
          <p14:tracePt t="63214" x="5980113" y="6275388"/>
          <p14:tracePt t="63223" x="6035675" y="6227763"/>
          <p14:tracePt t="63231" x="6075363" y="6188075"/>
          <p14:tracePt t="63238" x="6116638" y="6140450"/>
          <p14:tracePt t="63247" x="6148388" y="6100763"/>
          <p14:tracePt t="63255" x="6180138" y="6053138"/>
          <p14:tracePt t="63263" x="6203950" y="5995988"/>
          <p14:tracePt t="63271" x="6211888" y="5948363"/>
          <p14:tracePt t="63278" x="6227763" y="5892800"/>
          <p14:tracePt t="63286" x="6235700" y="5829300"/>
          <p14:tracePt t="63295" x="6235700" y="5765800"/>
          <p14:tracePt t="63301" x="6243638" y="5694363"/>
          <p14:tracePt t="63311" x="6243638" y="5621338"/>
          <p14:tracePt t="63318" x="6243638" y="5565775"/>
          <p14:tracePt t="63326" x="6243638" y="5502275"/>
          <p14:tracePt t="63334" x="6235700" y="5446713"/>
          <p14:tracePt t="63342" x="6219825" y="5391150"/>
          <p14:tracePt t="63351" x="6203950" y="5327650"/>
          <p14:tracePt t="63359" x="6188075" y="5270500"/>
          <p14:tracePt t="63367" x="6164263" y="5214938"/>
          <p14:tracePt t="63373" x="6140450" y="5151438"/>
          <p14:tracePt t="63381" x="6108700" y="5103813"/>
          <p14:tracePt t="63391" x="6067425" y="5040313"/>
          <p14:tracePt t="63400" x="6019800" y="4959350"/>
          <p14:tracePt t="63407" x="5980113" y="4903788"/>
          <p14:tracePt t="63416" x="5924550" y="4840288"/>
          <p14:tracePt t="63424" x="5868988" y="4792663"/>
          <p14:tracePt t="63432" x="5821363" y="4760913"/>
          <p14:tracePt t="63438" x="5757863" y="4721225"/>
          <p14:tracePt t="63445" x="5700713" y="4689475"/>
          <p14:tracePt t="63454" x="5645150" y="4673600"/>
          <p14:tracePt t="63463" x="5581650" y="4657725"/>
          <p14:tracePt t="63471" x="5518150" y="4641850"/>
          <p14:tracePt t="63479" x="5454650" y="4641850"/>
          <p14:tracePt t="63487" x="5407025" y="4641850"/>
          <p14:tracePt t="63495" x="5349875" y="4649788"/>
          <p14:tracePt t="63502" x="5302250" y="4657725"/>
          <p14:tracePt t="63510" x="5254625" y="4681538"/>
          <p14:tracePt t="63518" x="5214938" y="4697413"/>
          <p14:tracePt t="63528" x="5175250" y="4713288"/>
          <p14:tracePt t="63535" x="5135563" y="4760913"/>
          <p14:tracePt t="63542" x="5103813" y="4792663"/>
          <p14:tracePt t="63550" x="5072063" y="4824413"/>
          <p14:tracePt t="63558" x="5038725" y="4872038"/>
          <p14:tracePt t="63566" x="5022850" y="4903788"/>
          <p14:tracePt t="63574" x="4983163" y="4967288"/>
          <p14:tracePt t="63583" x="4959350" y="5016500"/>
          <p14:tracePt t="63591" x="4935538" y="5072063"/>
          <p14:tracePt t="63600" x="4919663" y="5127625"/>
          <p14:tracePt t="63606" x="4903788" y="5183188"/>
          <p14:tracePt t="63614" x="4895850" y="5214938"/>
          <p14:tracePt t="63622" x="4887913" y="5270500"/>
          <p14:tracePt t="63631" x="4872038" y="5335588"/>
          <p14:tracePt t="63639" x="4864100" y="5391150"/>
          <p14:tracePt t="63647" x="4864100" y="5454650"/>
          <p14:tracePt t="63655" x="4856163" y="5518150"/>
          <p14:tracePt t="63663" x="4856163" y="5581650"/>
          <p14:tracePt t="63670" x="4872038" y="5645150"/>
          <p14:tracePt t="63678" x="4887913" y="5710238"/>
          <p14:tracePt t="63686" x="4903788" y="5773738"/>
          <p14:tracePt t="63696" x="4927600" y="5837238"/>
          <p14:tracePt t="63702" x="4967288" y="5900738"/>
          <p14:tracePt t="63712" x="4999038" y="5964238"/>
          <p14:tracePt t="63719" x="5038725" y="6029325"/>
          <p14:tracePt t="63728" x="5087938" y="6100763"/>
          <p14:tracePt t="63735" x="5127625" y="6140450"/>
          <p14:tracePt t="63743" x="5167313" y="6188075"/>
          <p14:tracePt t="63751" x="5207000" y="6227763"/>
          <p14:tracePt t="63760" x="5246688" y="6275388"/>
          <p14:tracePt t="63767" x="5286375" y="6307138"/>
          <p14:tracePt t="63775" x="5318125" y="6338888"/>
          <p14:tracePt t="63782" x="5357813" y="6372225"/>
          <p14:tracePt t="63790" x="5389563" y="6388100"/>
          <p14:tracePt t="63799" x="5422900" y="6411913"/>
          <p14:tracePt t="63806" x="5470525" y="6435725"/>
          <p14:tracePt t="63816" x="5526088" y="6451600"/>
          <p14:tracePt t="63823" x="5557838" y="6459538"/>
          <p14:tracePt t="63831" x="5605463" y="6467475"/>
          <p14:tracePt t="63838" x="5645150" y="6467475"/>
          <p14:tracePt t="63846" x="5692775" y="6467475"/>
          <p14:tracePt t="63854" x="5740400" y="6451600"/>
          <p14:tracePt t="63862" x="5805488" y="6435725"/>
          <p14:tracePt t="63871" x="5853113" y="6411913"/>
          <p14:tracePt t="63879" x="5908675" y="6380163"/>
          <p14:tracePt t="63887" x="5964238" y="6338888"/>
          <p14:tracePt t="63894" x="6011863" y="6307138"/>
          <p14:tracePt t="63902" x="6059488" y="6267450"/>
          <p14:tracePt t="63911" x="6100763" y="6219825"/>
          <p14:tracePt t="63918" x="6164263" y="6172200"/>
          <p14:tracePt t="63927" x="6211888" y="6124575"/>
          <p14:tracePt t="63935" x="6251575" y="6069013"/>
          <p14:tracePt t="63943" x="6283325" y="6029325"/>
          <p14:tracePt t="63950" x="6299200" y="5995988"/>
          <p14:tracePt t="63958" x="6315075" y="5948363"/>
          <p14:tracePt t="63967" x="6330950" y="5900738"/>
          <p14:tracePt t="63975" x="6346825" y="5853113"/>
          <p14:tracePt t="63983" x="6346825" y="5805488"/>
          <p14:tracePt t="63991" x="6354763" y="5749925"/>
          <p14:tracePt t="63999" x="6354763" y="5694363"/>
          <p14:tracePt t="64006" x="6346825" y="5629275"/>
          <p14:tracePt t="64015" x="6330950" y="5565775"/>
          <p14:tracePt t="64022" x="6315075" y="5502275"/>
          <p14:tracePt t="64031" x="6291263" y="5454650"/>
          <p14:tracePt t="64039" x="6267450" y="5399088"/>
          <p14:tracePt t="64047" x="6243638" y="5335588"/>
          <p14:tracePt t="64055" x="6203950" y="5262563"/>
          <p14:tracePt t="64062" x="6172200" y="5207000"/>
          <p14:tracePt t="64070" x="6132513" y="5135563"/>
          <p14:tracePt t="64078" x="6091238" y="5087938"/>
          <p14:tracePt t="64086" x="6043613" y="5032375"/>
          <p14:tracePt t="64096" x="6003925" y="4984750"/>
          <p14:tracePt t="64102" x="5948363" y="4927600"/>
          <p14:tracePt t="64112" x="5892800" y="4879975"/>
          <p14:tracePt t="64118" x="5829300" y="4840288"/>
          <p14:tracePt t="64126" x="5781675" y="4816475"/>
          <p14:tracePt t="64134" x="5732463" y="4792663"/>
          <p14:tracePt t="64146" x="5684838" y="4768850"/>
          <p14:tracePt t="64151" x="5613400" y="4760913"/>
          <p14:tracePt t="64159" x="5565775" y="4760913"/>
          <p14:tracePt t="64167" x="5510213" y="4760913"/>
          <p14:tracePt t="64175" x="5462588" y="4768850"/>
          <p14:tracePt t="64182" x="5414963" y="4792663"/>
          <p14:tracePt t="64190" x="5365750" y="4816475"/>
          <p14:tracePt t="64199" x="5326063" y="4840288"/>
          <p14:tracePt t="64206" x="5286375" y="4872038"/>
          <p14:tracePt t="64215" x="5246688" y="4903788"/>
          <p14:tracePt t="64223" x="5207000" y="4943475"/>
          <p14:tracePt t="64231" x="5175250" y="4976813"/>
          <p14:tracePt t="64238" x="5135563" y="5024438"/>
          <p14:tracePt t="64246" x="5111750" y="5072063"/>
          <p14:tracePt t="64254" x="5080000" y="5119688"/>
          <p14:tracePt t="64263" x="5056188" y="5159375"/>
          <p14:tracePt t="64271" x="5038725" y="5207000"/>
          <p14:tracePt t="64279" x="5014913" y="5246688"/>
          <p14:tracePt t="64287" x="4999038" y="5310188"/>
          <p14:tracePt t="64296" x="4983163" y="5351463"/>
          <p14:tracePt t="64303" x="4959350" y="5430838"/>
          <p14:tracePt t="64311" x="4943475" y="5486400"/>
          <p14:tracePt t="64319" x="4935538" y="5541963"/>
          <p14:tracePt t="64326" x="4927600" y="5605463"/>
          <p14:tracePt t="64335" x="4927600" y="5662613"/>
          <p14:tracePt t="64343" x="4919663" y="5718175"/>
          <p14:tracePt t="64350" x="4927600" y="5773738"/>
          <p14:tracePt t="64357" x="4943475" y="5829300"/>
          <p14:tracePt t="64366" x="4951413" y="5868988"/>
          <p14:tracePt t="64373" x="4975225" y="5916613"/>
          <p14:tracePt t="64383" x="4999038" y="5948363"/>
          <p14:tracePt t="64391" x="5030788" y="5995988"/>
          <p14:tracePt t="64399" x="5064125" y="6037263"/>
          <p14:tracePt t="64406" x="5087938" y="6069013"/>
          <p14:tracePt t="64414" x="5127625" y="6108700"/>
          <p14:tracePt t="64423" x="5159375" y="6132513"/>
          <p14:tracePt t="64430" x="5207000" y="6164263"/>
          <p14:tracePt t="64438" x="5246688" y="6196013"/>
          <p14:tracePt t="64447" x="5302250" y="6219825"/>
          <p14:tracePt t="64455" x="5349875" y="6243638"/>
          <p14:tracePt t="64463" x="5397500" y="6275388"/>
          <p14:tracePt t="64470" x="5454650" y="6291263"/>
          <p14:tracePt t="64479" x="5510213" y="6307138"/>
          <p14:tracePt t="64487" x="5573713" y="6338888"/>
          <p14:tracePt t="64495" x="5621338" y="6348413"/>
          <p14:tracePt t="64503" x="5676900" y="6356350"/>
          <p14:tracePt t="64512" x="5716588" y="6372225"/>
          <p14:tracePt t="64519" x="5773738" y="6372225"/>
          <p14:tracePt t="64526" x="5813425" y="6372225"/>
          <p14:tracePt t="64534" x="5861050" y="6364288"/>
          <p14:tracePt t="64542" x="5908675" y="6348413"/>
          <p14:tracePt t="64551" x="5948363" y="6323013"/>
          <p14:tracePt t="64559" x="5995988" y="6283325"/>
          <p14:tracePt t="64567" x="6035675" y="6243638"/>
          <p14:tracePt t="64575" x="6059488" y="6196013"/>
          <p14:tracePt t="64582" x="6091238" y="6148388"/>
          <p14:tracePt t="64590" x="6108700" y="6084888"/>
          <p14:tracePt t="64599" x="6132513" y="6021388"/>
          <p14:tracePt t="64608" x="6140450" y="5956300"/>
          <p14:tracePt t="64616" x="6148388" y="5868988"/>
          <p14:tracePt t="64623" x="6148388" y="5805488"/>
          <p14:tracePt t="64631" x="6148388" y="5734050"/>
          <p14:tracePt t="64638" x="6132513" y="5670550"/>
          <p14:tracePt t="64647" x="6116638" y="5605463"/>
          <p14:tracePt t="64654" x="6091238" y="5526088"/>
          <p14:tracePt t="64663" x="6067425" y="5462588"/>
          <p14:tracePt t="64671" x="6043613" y="5391150"/>
          <p14:tracePt t="64680" x="6003925" y="5310188"/>
          <p14:tracePt t="64688" x="5972175" y="5246688"/>
          <p14:tracePt t="64696" x="5924550" y="5175250"/>
          <p14:tracePt t="64703" x="5892800" y="5103813"/>
          <p14:tracePt t="64711" x="5845175" y="5040313"/>
          <p14:tracePt t="64719" x="5805488" y="4976813"/>
          <p14:tracePt t="64727" x="5749925" y="4919663"/>
          <p14:tracePt t="64735" x="5700713" y="4872038"/>
          <p14:tracePt t="64743" x="5645150" y="4824413"/>
          <p14:tracePt t="64751" x="5581650" y="4776788"/>
          <p14:tracePt t="64758" x="5526088" y="4737100"/>
          <p14:tracePt t="64765" x="5470525" y="4705350"/>
          <p14:tracePt t="64774" x="5407025" y="4673600"/>
          <p14:tracePt t="64782" x="5365750" y="4665663"/>
          <p14:tracePt t="64791" x="5294313" y="4649788"/>
          <p14:tracePt t="64799" x="5238750" y="4649788"/>
          <p14:tracePt t="64808" x="5191125" y="4649788"/>
          <p14:tracePt t="64816" x="5143500" y="4657725"/>
          <p14:tracePt t="64822" x="5087938" y="4673600"/>
          <p14:tracePt t="64831" x="5046663" y="4689475"/>
          <p14:tracePt t="64839" x="4991100" y="4721225"/>
          <p14:tracePt t="64847" x="4943475" y="4752975"/>
          <p14:tracePt t="64856" x="4903788" y="4792663"/>
          <p14:tracePt t="64864" x="4864100" y="4824413"/>
          <p14:tracePt t="64871" x="4848225" y="4864100"/>
          <p14:tracePt t="64879" x="4816475" y="4903788"/>
          <p14:tracePt t="64887" x="4792663" y="4951413"/>
          <p14:tracePt t="64895" x="4776788" y="5008563"/>
          <p14:tracePt t="64902" x="4752975" y="5056188"/>
          <p14:tracePt t="64911" x="4745038" y="5111750"/>
          <p14:tracePt t="64920" x="4729163" y="5167313"/>
          <p14:tracePt t="64927" x="4729163" y="5238750"/>
          <p14:tracePt t="64936" x="4721225" y="5286375"/>
          <p14:tracePt t="64942" x="4721225" y="5359400"/>
          <p14:tracePt t="64951" x="4721225" y="5438775"/>
          <p14:tracePt t="64958" x="4721225" y="5502275"/>
          <p14:tracePt t="64968" x="4721225" y="5581650"/>
          <p14:tracePt t="64975" x="4721225" y="5645150"/>
          <p14:tracePt t="64982" x="4729163" y="5718175"/>
          <p14:tracePt t="64989" x="4745038" y="5789613"/>
          <p14:tracePt t="64999" x="4760913" y="5861050"/>
          <p14:tracePt t="65006" x="4792663" y="5932488"/>
          <p14:tracePt t="65016" x="4824413" y="5988050"/>
          <p14:tracePt t="65023" x="4856163" y="6037263"/>
          <p14:tracePt t="65030" x="4903788" y="6100763"/>
          <p14:tracePt t="65039" x="4935538" y="6148388"/>
          <p14:tracePt t="65047" x="4975225" y="6196013"/>
          <p14:tracePt t="65054" x="5014913" y="6235700"/>
          <p14:tracePt t="65062" x="5064125" y="6283325"/>
          <p14:tracePt t="65070" x="5111750" y="6315075"/>
          <p14:tracePt t="65079" x="5175250" y="6356350"/>
          <p14:tracePt t="65087" x="5246688" y="6388100"/>
          <p14:tracePt t="65094" x="5318125" y="6411913"/>
          <p14:tracePt t="65102" x="5407025" y="6435725"/>
          <p14:tracePt t="65110" x="5470525" y="6451600"/>
          <p14:tracePt t="65118" x="5549900" y="6467475"/>
          <p14:tracePt t="65127" x="5645150" y="6483350"/>
          <p14:tracePt t="65135" x="5716588" y="6483350"/>
          <p14:tracePt t="65146" x="5805488" y="6483350"/>
          <p14:tracePt t="65151" x="5876925" y="6475413"/>
          <p14:tracePt t="65157" x="5948363" y="6451600"/>
          <p14:tracePt t="65165" x="6019800" y="6419850"/>
          <p14:tracePt t="65174" x="6083300" y="6396038"/>
          <p14:tracePt t="65183" x="6164263" y="6356350"/>
          <p14:tracePt t="65191" x="6259513" y="6299200"/>
          <p14:tracePt t="65199" x="6315075" y="6251575"/>
          <p14:tracePt t="65207" x="6346825" y="6211888"/>
          <p14:tracePt t="65214" x="6370638" y="6164263"/>
          <p14:tracePt t="65221" x="6386513" y="6116638"/>
          <p14:tracePt t="65230" x="6402388" y="6053138"/>
          <p14:tracePt t="65239" x="6410325" y="5980113"/>
          <p14:tracePt t="65248" x="6410325" y="5908675"/>
          <p14:tracePt t="65255" x="6402388" y="5845175"/>
          <p14:tracePt t="65263" x="6386513" y="5773738"/>
          <p14:tracePt t="65270" x="6362700" y="5678488"/>
          <p14:tracePt t="65279" x="6330950" y="5597525"/>
          <p14:tracePt t="65286" x="6299200" y="5518150"/>
          <p14:tracePt t="65295" x="6251575" y="5438775"/>
          <p14:tracePt t="65302" x="6203950" y="5359400"/>
          <p14:tracePt t="65312" x="6156325" y="5270500"/>
          <p14:tracePt t="65320" x="6108700" y="5199063"/>
          <p14:tracePt t="65327" x="6051550" y="5127625"/>
          <p14:tracePt t="65334" x="6003925" y="5064125"/>
          <p14:tracePt t="65342" x="5940425" y="5000625"/>
          <p14:tracePt t="65351" x="5892800" y="4951413"/>
          <p14:tracePt t="65359" x="5829300" y="4903788"/>
          <p14:tracePt t="65367" x="5781675" y="4864100"/>
          <p14:tracePt t="65375" x="5724525" y="4848225"/>
          <p14:tracePt t="65381" x="5684838" y="4832350"/>
          <p14:tracePt t="65389" x="5637213" y="4832350"/>
          <p14:tracePt t="65400" x="5597525" y="4832350"/>
          <p14:tracePt t="65407" x="5534025" y="4848225"/>
          <p14:tracePt t="65415" x="5470525" y="4872038"/>
          <p14:tracePt t="65424" x="5397500" y="4919663"/>
          <p14:tracePt t="65432" x="5310188" y="4984750"/>
          <p14:tracePt t="65439" x="5246688" y="5032375"/>
          <p14:tracePt t="65447" x="5183188" y="5087938"/>
          <p14:tracePt t="65455" x="5103813" y="5151438"/>
          <p14:tracePt t="65463" x="5038725" y="5214938"/>
          <p14:tracePt t="65470" x="4991100" y="5278438"/>
          <p14:tracePt t="65480" x="4959350" y="5335588"/>
          <p14:tracePt t="65486" x="4935538" y="5391150"/>
          <p14:tracePt t="65494" x="4919663" y="5446713"/>
          <p14:tracePt t="65502" x="4911725" y="5494338"/>
          <p14:tracePt t="65510" x="4903788" y="5557838"/>
          <p14:tracePt t="65518" x="4903788" y="5613400"/>
          <p14:tracePt t="65528" x="4903788" y="5686425"/>
          <p14:tracePt t="65535" x="4903788" y="5741988"/>
          <p14:tracePt t="65543" x="4927600" y="5813425"/>
          <p14:tracePt t="65552" x="4935538" y="5876925"/>
          <p14:tracePt t="65559" x="4951413" y="5948363"/>
          <p14:tracePt t="65567" x="4967288" y="6013450"/>
          <p14:tracePt t="65575" x="4983163" y="6076950"/>
          <p14:tracePt t="65584" x="4999038" y="6124575"/>
          <p14:tracePt t="65591" x="5014913" y="6188075"/>
          <p14:tracePt t="65598" x="5046663" y="6235700"/>
          <p14:tracePt t="65608" x="5072063" y="6267450"/>
          <p14:tracePt t="65616" x="5103813" y="6315075"/>
          <p14:tracePt t="65624" x="5143500" y="6356350"/>
          <p14:tracePt t="65631" x="5183188" y="6380163"/>
          <p14:tracePt t="65639" x="5214938" y="6403975"/>
          <p14:tracePt t="65647" x="5270500" y="6435725"/>
          <p14:tracePt t="65655" x="5341938" y="6459538"/>
          <p14:tracePt t="65663" x="5407025" y="6483350"/>
          <p14:tracePt t="65670" x="5486400" y="6499225"/>
          <p14:tracePt t="65678" x="5565775" y="6499225"/>
          <p14:tracePt t="65686" x="5661025" y="6499225"/>
          <p14:tracePt t="65694" x="5724525" y="6499225"/>
          <p14:tracePt t="65703" x="5813425" y="6491288"/>
          <p14:tracePt t="65712" x="5884863" y="6467475"/>
          <p14:tracePt t="65719" x="5948363" y="6443663"/>
          <p14:tracePt t="65727" x="6003925" y="6411913"/>
          <p14:tracePt t="65735" x="6051550" y="6372225"/>
          <p14:tracePt t="65742" x="6100763" y="6315075"/>
          <p14:tracePt t="65751" x="6164263" y="6251575"/>
          <p14:tracePt t="65758" x="6227763" y="6172200"/>
          <p14:tracePt t="65767" x="6267450" y="6100763"/>
          <p14:tracePt t="65775" x="6291263" y="6045200"/>
          <p14:tracePt t="65783" x="6299200" y="5980113"/>
          <p14:tracePt t="65790" x="6315075" y="5924550"/>
          <p14:tracePt t="65798" x="6330950" y="5853113"/>
          <p14:tracePt t="65807" x="6338888" y="5781675"/>
          <p14:tracePt t="65816" x="6338888" y="5686425"/>
          <p14:tracePt t="65823" x="6338888" y="5621338"/>
          <p14:tracePt t="65832" x="6315075" y="5534025"/>
          <p14:tracePt t="65841" x="6299200" y="5470525"/>
          <p14:tracePt t="65848" x="6267450" y="5391150"/>
          <p14:tracePt t="65855" x="6243638" y="5327650"/>
          <p14:tracePt t="65864" x="6211888" y="5270500"/>
          <p14:tracePt t="65871" x="6180138" y="5207000"/>
          <p14:tracePt t="65879" x="6140450" y="5143500"/>
          <p14:tracePt t="65887" x="6083300" y="5080000"/>
          <p14:tracePt t="65895" x="6043613" y="5024438"/>
          <p14:tracePt t="65902" x="5980113" y="4976813"/>
          <p14:tracePt t="65910" x="5932488" y="4935538"/>
          <p14:tracePt t="65919" x="5884863" y="4903788"/>
          <p14:tracePt t="65928" x="5805488" y="4872038"/>
          <p14:tracePt t="65937" x="5749925" y="4848225"/>
          <p14:tracePt t="65943" x="5684838" y="4840288"/>
          <p14:tracePt t="65952" x="5629275" y="4832350"/>
          <p14:tracePt t="65959" x="5557838" y="4840288"/>
          <p14:tracePt t="65967" x="5494338" y="4856163"/>
          <p14:tracePt t="65975" x="5422900" y="4887913"/>
          <p14:tracePt t="65984" x="5357813" y="4919663"/>
          <p14:tracePt t="65991" x="5294313" y="4959350"/>
          <p14:tracePt t="65999" x="5238750" y="5008563"/>
          <p14:tracePt t="66007" x="5191125" y="5048250"/>
          <p14:tracePt t="66015" x="5143500" y="5095875"/>
          <p14:tracePt t="66021" x="5103813" y="5143500"/>
          <p14:tracePt t="66030" x="5064125" y="5207000"/>
          <p14:tracePt t="66039" x="5022850" y="5254625"/>
          <p14:tracePt t="66047" x="5006975" y="5310188"/>
          <p14:tracePt t="66055" x="4991100" y="5367338"/>
          <p14:tracePt t="66064" x="4991100" y="5414963"/>
          <p14:tracePt t="66071" x="4983163" y="5462588"/>
          <p14:tracePt t="66078" x="4983163" y="5518150"/>
          <p14:tracePt t="66086" x="4983163" y="5565775"/>
          <p14:tracePt t="66096" x="4991100" y="5613400"/>
          <p14:tracePt t="66103" x="5006975" y="5678488"/>
          <p14:tracePt t="66111" x="5014913" y="5741988"/>
          <p14:tracePt t="66119" x="5022850" y="5789613"/>
          <p14:tracePt t="66127" x="5038725" y="5837238"/>
          <p14:tracePt t="66136" x="5056188" y="5884863"/>
          <p14:tracePt t="66145" x="5072063" y="5932488"/>
          <p14:tracePt t="66151" x="5087938" y="5964238"/>
          <p14:tracePt t="66158" x="5111750" y="6013450"/>
          <p14:tracePt t="66166" x="5143500" y="6053138"/>
          <p14:tracePt t="66175" x="5175250" y="6100763"/>
          <p14:tracePt t="66184" x="5199063" y="6132513"/>
          <p14:tracePt t="66190" x="5238750" y="6172200"/>
          <p14:tracePt t="66199" x="5270500" y="6196013"/>
          <p14:tracePt t="66208" x="5302250" y="6211888"/>
          <p14:tracePt t="66215" x="5349875" y="6243638"/>
          <p14:tracePt t="66223" x="5389563" y="6259513"/>
          <p14:tracePt t="66231" x="5438775" y="6275388"/>
          <p14:tracePt t="66239" x="5486400" y="6283325"/>
          <p14:tracePt t="66246" x="5549900" y="6299200"/>
          <p14:tracePt t="66253" x="5613400" y="6307138"/>
          <p14:tracePt t="66263" x="5684838" y="6323013"/>
          <p14:tracePt t="66270" x="5732463" y="6330950"/>
          <p14:tracePt t="66279" x="5797550" y="6330950"/>
          <p14:tracePt t="66287" x="5845175" y="6330950"/>
          <p14:tracePt t="66295" x="5900738" y="6330950"/>
          <p14:tracePt t="66302" x="5964238" y="6323013"/>
          <p14:tracePt t="66311" x="6019800" y="6307138"/>
          <p14:tracePt t="66319" x="6067425" y="6283325"/>
          <p14:tracePt t="66327" x="6116638" y="6251575"/>
          <p14:tracePt t="66334" x="6164263" y="6219825"/>
          <p14:tracePt t="66343" x="6203950" y="6180138"/>
          <p14:tracePt t="66351" x="6219825" y="6140450"/>
          <p14:tracePt t="66360" x="6243638" y="6076950"/>
          <p14:tracePt t="66367" x="6259513" y="6021388"/>
          <p14:tracePt t="66375" x="6259513" y="5956300"/>
          <p14:tracePt t="66383" x="6267450" y="5892800"/>
          <p14:tracePt t="66391" x="6267450" y="5829300"/>
          <p14:tracePt t="66399" x="6267450" y="5765800"/>
          <p14:tracePt t="66406" x="6267450" y="5702300"/>
          <p14:tracePt t="66415" x="6259513" y="5653088"/>
          <p14:tracePt t="66421" x="6243638" y="5589588"/>
          <p14:tracePt t="66431" x="6235700" y="5541963"/>
          <p14:tracePt t="66439" x="6219825" y="5478463"/>
          <p14:tracePt t="66447" x="6203950" y="5422900"/>
          <p14:tracePt t="66455" x="6196013" y="5359400"/>
          <p14:tracePt t="66463" x="6172200" y="5310188"/>
          <p14:tracePt t="66471" x="6148388" y="5262563"/>
          <p14:tracePt t="66479" x="6124575" y="5222875"/>
          <p14:tracePt t="66487" x="6091238" y="5183188"/>
          <p14:tracePt t="66495" x="6051550" y="5127625"/>
          <p14:tracePt t="66503" x="6019800" y="5095875"/>
          <p14:tracePt t="66511" x="5988050" y="5056188"/>
          <p14:tracePt t="66518" x="5940425" y="5024438"/>
          <p14:tracePt t="66527" x="5908675" y="4992688"/>
          <p14:tracePt t="66534" x="5853113" y="4959350"/>
          <p14:tracePt t="66542" x="5805488" y="4943475"/>
          <p14:tracePt t="66551" x="5740400" y="4911725"/>
          <p14:tracePt t="66559" x="5684838" y="4903788"/>
          <p14:tracePt t="66567" x="5637213" y="4895850"/>
          <p14:tracePt t="66575" x="5589588" y="4895850"/>
          <p14:tracePt t="66583" x="5549900" y="4895850"/>
          <p14:tracePt t="66590" x="5502275" y="4911725"/>
          <p14:tracePt t="66598" x="5446713" y="4943475"/>
          <p14:tracePt t="66607" x="5397500" y="4967288"/>
          <p14:tracePt t="66615" x="5357813" y="5008563"/>
          <p14:tracePt t="66623" x="5310188" y="5040313"/>
          <p14:tracePt t="66630" x="5286375" y="5080000"/>
          <p14:tracePt t="66639" x="5246688" y="5127625"/>
          <p14:tracePt t="66646" x="5230813" y="5159375"/>
          <p14:tracePt t="66654" x="5207000" y="5207000"/>
          <p14:tracePt t="66663" x="5191125" y="5238750"/>
          <p14:tracePt t="66671" x="5167313" y="5286375"/>
          <p14:tracePt t="66679" x="5159375" y="5335588"/>
          <p14:tracePt t="66688" x="5151438" y="5367338"/>
          <p14:tracePt t="66696" x="5151438" y="5407025"/>
          <p14:tracePt t="66703" x="5151438" y="5446713"/>
          <p14:tracePt t="66710" x="5151438" y="5486400"/>
          <p14:tracePt t="66719" x="5151438" y="5534025"/>
          <p14:tracePt t="66727" x="5151438" y="5573713"/>
          <p14:tracePt t="66735" x="5151438" y="5637213"/>
          <p14:tracePt t="66743" x="5151438" y="5678488"/>
          <p14:tracePt t="66751" x="5159375" y="5741988"/>
          <p14:tracePt t="66760" x="5167313" y="5781675"/>
          <p14:tracePt t="66766" x="5175250" y="5829300"/>
          <p14:tracePt t="66776" x="5183188" y="5884863"/>
          <p14:tracePt t="66783" x="5191125" y="5932488"/>
          <p14:tracePt t="66791" x="5199063" y="5972175"/>
          <p14:tracePt t="66800" x="5207000" y="5995988"/>
          <p14:tracePt t="66807" x="5222875" y="6029325"/>
          <p14:tracePt t="66815" x="5238750" y="6053138"/>
          <p14:tracePt t="66821" x="5262563" y="6084888"/>
          <p14:tracePt t="66831" x="5278438" y="6100763"/>
          <p14:tracePt t="66838" x="5302250" y="6124575"/>
          <p14:tracePt t="66848" x="5326063" y="6148388"/>
          <p14:tracePt t="66855" x="5341938" y="6156325"/>
          <p14:tracePt t="66864" x="5357813" y="6172200"/>
          <p14:tracePt t="66871" x="5381625" y="6188075"/>
          <p14:tracePt t="66879" x="5414963" y="6203950"/>
          <p14:tracePt t="66887" x="5454650" y="6227763"/>
          <p14:tracePt t="66895" x="5502275" y="6243638"/>
          <p14:tracePt t="66903" x="5526088" y="6251575"/>
          <p14:tracePt t="66912" x="5581650" y="6267450"/>
          <p14:tracePt t="66920" x="5637213" y="6275388"/>
          <p14:tracePt t="66929" x="5692775" y="6283325"/>
          <p14:tracePt t="66935" x="5749925" y="6291263"/>
          <p14:tracePt t="66943" x="5813425" y="6291263"/>
          <p14:tracePt t="66951" x="5868988" y="6291263"/>
          <p14:tracePt t="66960" x="5932488" y="6291263"/>
          <p14:tracePt t="66967" x="5995988" y="6275388"/>
          <p14:tracePt t="66975" x="6051550" y="6251575"/>
          <p14:tracePt t="66983" x="6108700" y="6227763"/>
          <p14:tracePt t="66990" x="6140450" y="6203950"/>
          <p14:tracePt t="66999" x="6172200" y="6172200"/>
          <p14:tracePt t="67007" x="6211888" y="6124575"/>
          <p14:tracePt t="67015" x="6227763" y="6069013"/>
          <p14:tracePt t="67023" x="6243638" y="6013450"/>
          <p14:tracePt t="67031" x="6243638" y="5956300"/>
          <p14:tracePt t="67039" x="6243638" y="5892800"/>
          <p14:tracePt t="67046" x="6243638" y="5821363"/>
          <p14:tracePt t="67053" x="6227763" y="5749925"/>
          <p14:tracePt t="67064" x="6211888" y="5678488"/>
          <p14:tracePt t="67071" x="6196013" y="5605463"/>
          <p14:tracePt t="67079" x="6180138" y="5526088"/>
          <p14:tracePt t="67087" x="6164263" y="5478463"/>
          <p14:tracePt t="67095" x="6140450" y="5414963"/>
          <p14:tracePt t="67103" x="6124575" y="5351463"/>
          <p14:tracePt t="67111" x="6100763" y="5286375"/>
          <p14:tracePt t="67118" x="6067425" y="5230813"/>
          <p14:tracePt t="67128" x="6035675" y="5167313"/>
          <p14:tracePt t="67135" x="6003925" y="5111750"/>
          <p14:tracePt t="67145" x="5964238" y="5056188"/>
          <p14:tracePt t="67151" x="5932488" y="5016500"/>
          <p14:tracePt t="67159" x="5900738" y="4976813"/>
          <p14:tracePt t="67166" x="5868988" y="4943475"/>
          <p14:tracePt t="67174" x="5837238" y="4919663"/>
          <p14:tracePt t="67184" x="5813425" y="4903788"/>
          <p14:tracePt t="67191" x="5781675" y="4895850"/>
          <p14:tracePt t="67199" x="5740400" y="4879975"/>
          <p14:tracePt t="67207" x="5708650" y="4872038"/>
          <p14:tracePt t="67215" x="5676900" y="4864100"/>
          <p14:tracePt t="67222" x="5621338" y="4864100"/>
          <p14:tracePt t="67231" x="5581650" y="4864100"/>
          <p14:tracePt t="67238" x="5534025" y="4864100"/>
          <p14:tracePt t="67248" x="5486400" y="4879975"/>
          <p14:tracePt t="67255" x="5446713" y="4895850"/>
          <p14:tracePt t="67264" x="5397500" y="4911725"/>
          <p14:tracePt t="67272" x="5349875" y="4943475"/>
          <p14:tracePt t="67279" x="5302250" y="4976813"/>
          <p14:tracePt t="67288" x="5254625" y="5016500"/>
          <p14:tracePt t="67295" x="5214938" y="5048250"/>
          <p14:tracePt t="67304" x="5167313" y="5095875"/>
          <p14:tracePt t="67311" x="5135563" y="5143500"/>
          <p14:tracePt t="67319" x="5087938" y="5191125"/>
          <p14:tracePt t="67329" x="5072063" y="5238750"/>
          <p14:tracePt t="67334" x="5038725" y="5294313"/>
          <p14:tracePt t="67343" x="5022850" y="5343525"/>
          <p14:tracePt t="67351" x="5006975" y="5399088"/>
          <p14:tracePt t="67359" x="4991100" y="5462588"/>
          <p14:tracePt t="67367" x="4983163" y="5518150"/>
          <p14:tracePt t="67375" x="4975225" y="5565775"/>
          <p14:tracePt t="67384" x="4975225" y="5637213"/>
          <p14:tracePt t="67390" x="4975225" y="5694363"/>
          <p14:tracePt t="67399" x="4975225" y="5757863"/>
          <p14:tracePt t="67407" x="4975225" y="5821363"/>
          <p14:tracePt t="67415" x="4991100" y="5868988"/>
          <p14:tracePt t="67423" x="5006975" y="5932488"/>
          <p14:tracePt t="67431" x="5030788" y="5980113"/>
          <p14:tracePt t="67440" x="5064125" y="6037263"/>
          <p14:tracePt t="67448" x="5095875" y="6084888"/>
          <p14:tracePt t="67455" x="5127625" y="6116638"/>
          <p14:tracePt t="67464" x="5151438" y="6148388"/>
          <p14:tracePt t="67471" x="5183188" y="6180138"/>
          <p14:tracePt t="67480" x="5207000" y="6203950"/>
          <p14:tracePt t="67487" x="5230813" y="6227763"/>
          <p14:tracePt t="67495" x="5254625" y="6251575"/>
          <p14:tracePt t="67503" x="5278438" y="6267450"/>
          <p14:tracePt t="67511" x="5310188" y="6283325"/>
          <p14:tracePt t="67519" x="5341938" y="6299200"/>
          <p14:tracePt t="67528" x="5373688" y="6307138"/>
          <p14:tracePt t="67535" x="5414963" y="6315075"/>
          <p14:tracePt t="67544" x="5462588" y="6323013"/>
          <p14:tracePt t="67551" x="5510213" y="6323013"/>
          <p14:tracePt t="67560" x="5573713" y="6323013"/>
          <p14:tracePt t="67567" x="5637213" y="6323013"/>
          <p14:tracePt t="67575" x="5724525" y="6299200"/>
          <p14:tracePt t="67582" x="5797550" y="6283325"/>
          <p14:tracePt t="67591" x="5876925" y="6259513"/>
          <p14:tracePt t="67599" x="5948363" y="6227763"/>
          <p14:tracePt t="67607" x="6011863" y="6203950"/>
          <p14:tracePt t="67614" x="6075363" y="6164263"/>
          <p14:tracePt t="67622" x="6132513" y="6124575"/>
          <p14:tracePt t="67631" x="6180138" y="6076950"/>
          <p14:tracePt t="67638" x="6219825" y="6029325"/>
          <p14:tracePt t="67648" x="6251575" y="5980113"/>
          <p14:tracePt t="67656" x="6267450" y="5948363"/>
          <p14:tracePt t="67662" x="6283325" y="5900738"/>
          <p14:tracePt t="67671" x="6291263" y="5845175"/>
          <p14:tracePt t="67679" x="6299200" y="5797550"/>
          <p14:tracePt t="67687" x="6299200" y="5726113"/>
          <p14:tracePt t="67696" x="6299200" y="5686425"/>
          <p14:tracePt t="67703" x="6283325" y="5621338"/>
          <p14:tracePt t="67711" x="6267450" y="5549900"/>
          <p14:tracePt t="67719" x="6235700" y="5478463"/>
          <p14:tracePt t="67727" x="6203950" y="5399088"/>
          <p14:tracePt t="67734" x="6172200" y="5327650"/>
          <p14:tracePt t="67743" x="6148388" y="5278438"/>
          <p14:tracePt t="67751" x="6108700" y="5214938"/>
          <p14:tracePt t="67759" x="6067425" y="5151438"/>
          <p14:tracePt t="67767" x="6035675" y="5103813"/>
          <p14:tracePt t="67774" x="5988050" y="5056188"/>
          <p14:tracePt t="67784" x="5956300" y="5016500"/>
          <p14:tracePt t="67790" x="5916613" y="4984750"/>
          <p14:tracePt t="67798" x="5892800" y="4959350"/>
          <p14:tracePt t="67806" x="5845175" y="4927600"/>
          <p14:tracePt t="67816" x="5805488" y="4919663"/>
          <p14:tracePt t="67824" x="5765800" y="4903788"/>
          <p14:tracePt t="67833" x="5716588" y="4903788"/>
          <p14:tracePt t="67840" x="5684838" y="4911725"/>
          <p14:tracePt t="67849" x="5629275" y="4927600"/>
          <p14:tracePt t="67855" x="5573713" y="4959350"/>
          <p14:tracePt t="67863" x="5526088" y="4984750"/>
          <p14:tracePt t="67870" x="5462588" y="5016500"/>
          <p14:tracePt t="67878" x="5414963" y="5048250"/>
          <p14:tracePt t="67887" x="5365750" y="5087938"/>
          <p14:tracePt t="67896" x="5318125" y="5127625"/>
          <p14:tracePt t="67903" x="5278438" y="5159375"/>
          <p14:tracePt t="67911" x="5238750" y="5199063"/>
          <p14:tracePt t="67919" x="5207000" y="5238750"/>
          <p14:tracePt t="67927" x="5175250" y="5286375"/>
          <p14:tracePt t="67935" x="5151438" y="5327650"/>
          <p14:tracePt t="67943" x="5135563" y="5391150"/>
          <p14:tracePt t="67951" x="5111750" y="5438775"/>
          <p14:tracePt t="67959" x="5103813" y="5494338"/>
          <p14:tracePt t="67967" x="5087938" y="5557838"/>
          <p14:tracePt t="67975" x="5072063" y="5621338"/>
          <p14:tracePt t="67983" x="5064125" y="5686425"/>
          <p14:tracePt t="67990" x="5046663" y="5773738"/>
          <p14:tracePt t="67999" x="5038725" y="5829300"/>
          <p14:tracePt t="68007" x="5030788" y="5892800"/>
          <p14:tracePt t="68016" x="5022850" y="5964238"/>
          <p14:tracePt t="68024" x="5014913" y="6029325"/>
          <p14:tracePt t="68031" x="5014913" y="6069013"/>
          <p14:tracePt t="68038" x="5022850" y="6124575"/>
          <p14:tracePt t="68048" x="5030788" y="6164263"/>
          <p14:tracePt t="68054" x="5046663" y="6211888"/>
          <p14:tracePt t="68064" x="5072063" y="6243638"/>
          <p14:tracePt t="68071" x="5095875" y="6283325"/>
          <p14:tracePt t="68079" x="5111750" y="6307138"/>
          <p14:tracePt t="68088" x="5143500" y="6356350"/>
          <p14:tracePt t="68095" x="5167313" y="6372225"/>
          <p14:tracePt t="68102" x="5207000" y="6403975"/>
          <p14:tracePt t="68112" x="5254625" y="6427788"/>
          <p14:tracePt t="68119" x="5302250" y="6451600"/>
          <p14:tracePt t="68127" x="5357813" y="6467475"/>
          <p14:tracePt t="68136" x="5422900" y="6491288"/>
          <p14:tracePt t="68144" x="5478463" y="6499225"/>
          <p14:tracePt t="68151" x="5557838" y="6515100"/>
          <p14:tracePt t="68159" x="5621338" y="6515100"/>
          <p14:tracePt t="68167" x="5668963" y="6515100"/>
          <p14:tracePt t="68175" x="5749925" y="6515100"/>
          <p14:tracePt t="68183" x="5813425" y="6507163"/>
          <p14:tracePt t="68193" x="5884863" y="6491288"/>
          <p14:tracePt t="68199" x="5932488" y="6467475"/>
          <p14:tracePt t="68207" x="5988050" y="6435725"/>
          <p14:tracePt t="68215" x="6019800" y="6403975"/>
          <p14:tracePt t="68223" x="6051550" y="6372225"/>
          <p14:tracePt t="68233" x="6075363" y="6338888"/>
          <p14:tracePt t="68239" x="6091238" y="6307138"/>
          <p14:tracePt t="68247" x="6108700" y="6275388"/>
          <p14:tracePt t="68255" x="6116638" y="6243638"/>
          <p14:tracePt t="68264" x="6124575" y="6203950"/>
          <p14:tracePt t="68271" x="6124575" y="6164263"/>
          <p14:tracePt t="68279" x="6116638" y="6108700"/>
          <p14:tracePt t="68287" x="6108700" y="6061075"/>
          <p14:tracePt t="68295" x="6091238" y="6013450"/>
          <p14:tracePt t="68303" x="6075363" y="5956300"/>
          <p14:tracePt t="68311" x="6043613" y="5900738"/>
          <p14:tracePt t="68319" x="6003925" y="5845175"/>
          <p14:tracePt t="68327" x="5972175" y="5773738"/>
          <p14:tracePt t="68336" x="5932488" y="5726113"/>
          <p14:tracePt t="68344" x="5900738" y="5678488"/>
          <p14:tracePt t="68351" x="5868988" y="5629275"/>
          <p14:tracePt t="68360" x="5837238" y="5589588"/>
          <p14:tracePt t="68367" x="5805488" y="5549900"/>
          <p14:tracePt t="68375" x="5773738" y="5518150"/>
          <p14:tracePt t="68383" x="5765800" y="5510213"/>
          <p14:tracePt t="68391" x="5740400" y="5486400"/>
          <p14:tracePt t="68936" x="5716588" y="5478463"/>
          <p14:tracePt t="68944" x="5668963" y="5478463"/>
          <p14:tracePt t="68951" x="5621338" y="5470525"/>
          <p14:tracePt t="68959" x="5581650" y="5454650"/>
          <p14:tracePt t="68967" x="5534025" y="5438775"/>
          <p14:tracePt t="68975" x="5502275" y="5430838"/>
          <p14:tracePt t="68983" x="5454650" y="5414963"/>
          <p14:tracePt t="68991" x="5407025" y="5399088"/>
          <p14:tracePt t="68999" x="5373688" y="5391150"/>
          <p14:tracePt t="69007" x="5341938" y="5375275"/>
          <p14:tracePt t="69015" x="5318125" y="5367338"/>
          <p14:tracePt t="69023" x="5294313" y="5359400"/>
          <p14:tracePt t="69039" x="5286375" y="5359400"/>
          <p14:tracePt t="69046" x="5278438" y="5351463"/>
          <p14:tracePt t="69063" x="5270500" y="5351463"/>
          <p14:tracePt t="69071" x="5262563" y="5351463"/>
          <p14:tracePt t="69078" x="5254625" y="5367338"/>
          <p14:tracePt t="69087" x="5246688" y="5375275"/>
          <p14:tracePt t="69095" x="5230813" y="5407025"/>
          <p14:tracePt t="69104" x="5214938" y="5438775"/>
          <p14:tracePt t="69112" x="5199063" y="5454650"/>
          <p14:tracePt t="69119" x="5183188" y="5486400"/>
          <p14:tracePt t="69128" x="5175250" y="5510213"/>
          <p14:tracePt t="69135" x="5167313" y="5534025"/>
          <p14:tracePt t="69144" x="5159375" y="5565775"/>
          <p14:tracePt t="69151" x="5151438" y="5589588"/>
          <p14:tracePt t="69159" x="5151438" y="5621338"/>
          <p14:tracePt t="69168" x="5151438" y="5645150"/>
          <p14:tracePt t="69175" x="5151438" y="5686425"/>
          <p14:tracePt t="69182" x="5167313" y="5710238"/>
          <p14:tracePt t="69192" x="5167313" y="5734050"/>
          <p14:tracePt t="69199" x="5175250" y="5765800"/>
          <p14:tracePt t="69207" x="5183188" y="5805488"/>
          <p14:tracePt t="69215" x="5191125" y="5821363"/>
          <p14:tracePt t="69223" x="5207000" y="5868988"/>
          <p14:tracePt t="69232" x="5214938" y="5900738"/>
          <p14:tracePt t="69239" x="5222875" y="5932488"/>
          <p14:tracePt t="69248" x="5238750" y="5956300"/>
          <p14:tracePt t="69255" x="5246688" y="5972175"/>
          <p14:tracePt t="69262" x="5254625" y="5995988"/>
          <p14:tracePt t="69271" x="5270500" y="6013450"/>
          <p14:tracePt t="69279" x="5278438" y="6029325"/>
          <p14:tracePt t="69286" x="5286375" y="6037263"/>
          <p14:tracePt t="69296" x="5302250" y="6045200"/>
          <p14:tracePt t="69304" x="5318125" y="6053138"/>
          <p14:tracePt t="69311" x="5334000" y="6061075"/>
          <p14:tracePt t="69320" x="5341938" y="6069013"/>
          <p14:tracePt t="69328" x="5357813" y="6069013"/>
          <p14:tracePt t="69336" x="5373688" y="6084888"/>
          <p14:tracePt t="69351" x="5381625" y="6084888"/>
          <p14:tracePt t="69359" x="5389563" y="6092825"/>
          <p14:tracePt t="69367" x="5397500" y="6100763"/>
          <p14:tracePt t="69376" x="5407025" y="6100763"/>
          <p14:tracePt t="69382" x="5422900" y="6116638"/>
          <p14:tracePt t="69392" x="5438775" y="6132513"/>
          <p14:tracePt t="69399" x="5446713" y="6140450"/>
          <p14:tracePt t="69407" x="5462588" y="6140450"/>
          <p14:tracePt t="69415" x="5494338" y="6156325"/>
          <p14:tracePt t="69423" x="5510213" y="6164263"/>
          <p14:tracePt t="69432" x="5534025" y="6172200"/>
          <p14:tracePt t="69439" x="5557838" y="6180138"/>
          <p14:tracePt t="69448" x="5581650" y="6188075"/>
          <p14:tracePt t="69456" x="5613400" y="6196013"/>
          <p14:tracePt t="69463" x="5637213" y="6203950"/>
          <p14:tracePt t="69472" x="5676900" y="6211888"/>
          <p14:tracePt t="69480" x="5708650" y="6227763"/>
          <p14:tracePt t="69488" x="5732463" y="6227763"/>
          <p14:tracePt t="69504" x="5765800" y="6243638"/>
          <p14:tracePt t="69511" x="5821363" y="6251575"/>
          <p14:tracePt t="69519" x="5853113" y="6259513"/>
          <p14:tracePt t="69528" x="5892800" y="6267450"/>
          <p14:tracePt t="69535" x="5924550" y="6275388"/>
          <p14:tracePt t="69543" x="5956300" y="6283325"/>
          <p14:tracePt t="69551" x="5995988" y="6299200"/>
          <p14:tracePt t="69558" x="6035675" y="6307138"/>
          <p14:tracePt t="69568" x="6083300" y="6315075"/>
          <p14:tracePt t="69576" x="6116638" y="6330950"/>
          <p14:tracePt t="69584" x="6148388" y="6330950"/>
          <p14:tracePt t="69590" x="6188075" y="6348413"/>
          <p14:tracePt t="69599" x="6235700" y="6356350"/>
          <p14:tracePt t="69607" x="6267450" y="6364288"/>
          <p14:tracePt t="69615" x="6307138" y="6380163"/>
          <p14:tracePt t="69623" x="6346825" y="6388100"/>
          <p14:tracePt t="69631" x="6386513" y="6396038"/>
          <p14:tracePt t="69639" x="6418263" y="6403975"/>
          <p14:tracePt t="69648" x="6475413" y="6411913"/>
          <p14:tracePt t="69656" x="6523038" y="6419850"/>
          <p14:tracePt t="69664" x="6578600" y="6427788"/>
          <p14:tracePt t="69672" x="6610350" y="6427788"/>
          <p14:tracePt t="69680" x="6657975" y="6443663"/>
          <p14:tracePt t="69687" x="6689725" y="6443663"/>
          <p14:tracePt t="69695" x="6721475" y="6451600"/>
          <p14:tracePt t="69703" x="6769100" y="6451600"/>
          <p14:tracePt t="69711" x="6802438" y="6451600"/>
          <p14:tracePt t="69719" x="6818313" y="6459538"/>
          <p14:tracePt t="69727" x="6842125" y="6459538"/>
          <p14:tracePt t="69735" x="6865938" y="6467475"/>
          <p14:tracePt t="69745" x="6889750" y="6467475"/>
          <p14:tracePt t="69751" x="6905625" y="6467475"/>
          <p14:tracePt t="69760" x="6929438" y="6467475"/>
          <p14:tracePt t="69767" x="6945313" y="6467475"/>
          <p14:tracePt t="69776" x="6961188" y="6467475"/>
          <p14:tracePt t="69783" x="6977063" y="6467475"/>
          <p14:tracePt t="69791" x="6992938" y="6467475"/>
          <p14:tracePt t="69799" x="7008813" y="6467475"/>
          <p14:tracePt t="69807" x="7016750" y="6467475"/>
          <p14:tracePt t="69815" x="7024688" y="6467475"/>
          <p14:tracePt t="69823" x="7040563" y="6467475"/>
          <p14:tracePt t="69831" x="7048500" y="6467475"/>
          <p14:tracePt t="69838" x="7056438" y="6467475"/>
          <p14:tracePt t="69848" x="7064375" y="6467475"/>
          <p14:tracePt t="69854" x="7072313" y="6467475"/>
          <p14:tracePt t="69864" x="7080250" y="6467475"/>
          <p14:tracePt t="69879" x="7088188" y="6467475"/>
          <p14:tracePt t="70391" x="7080250" y="6467475"/>
          <p14:tracePt t="70455" x="7072313" y="6467475"/>
          <p14:tracePt t="70511" x="7064375" y="6467475"/>
          <p14:tracePt t="70528" x="7056438" y="6467475"/>
          <p14:tracePt t="70535" x="7048500" y="6467475"/>
          <p14:tracePt t="70544" x="7040563" y="6467475"/>
          <p14:tracePt t="70551" x="7032625" y="6467475"/>
          <p14:tracePt t="70559" x="7024688" y="6467475"/>
          <p14:tracePt t="70568" x="7016750" y="6467475"/>
          <p14:tracePt t="70575" x="7000875" y="6467475"/>
          <p14:tracePt t="70583" x="6992938" y="6467475"/>
          <p14:tracePt t="70591" x="6977063" y="6467475"/>
          <p14:tracePt t="70599" x="6961188" y="6467475"/>
          <p14:tracePt t="70606" x="6937375" y="6475413"/>
          <p14:tracePt t="70615" x="6913563" y="6475413"/>
          <p14:tracePt t="70623" x="6873875" y="6459538"/>
          <p14:tracePt t="70632" x="6842125" y="6451600"/>
          <p14:tracePt t="70639" x="6802438" y="6435725"/>
          <p14:tracePt t="70648" x="6761163" y="6411913"/>
          <p14:tracePt t="70656" x="6721475" y="6396038"/>
          <p14:tracePt t="70662" x="6681788" y="6372225"/>
          <p14:tracePt t="70671" x="6626225" y="6338888"/>
          <p14:tracePt t="70679" x="6578600" y="6307138"/>
          <p14:tracePt t="70687" x="6515100" y="6267450"/>
          <p14:tracePt t="70696" x="6467475" y="6235700"/>
          <p14:tracePt t="70703" x="6402388" y="6188075"/>
          <p14:tracePt t="70713" x="6346825" y="6148388"/>
          <p14:tracePt t="70720" x="6299200" y="6100763"/>
          <p14:tracePt t="70728" x="6235700" y="6045200"/>
          <p14:tracePt t="70736" x="6188075" y="6005513"/>
          <p14:tracePt t="70744" x="6156325" y="5956300"/>
          <p14:tracePt t="70752" x="6124575" y="5916613"/>
          <p14:tracePt t="70760" x="6100763" y="5884863"/>
          <p14:tracePt t="70768" x="6083300" y="5837238"/>
          <p14:tracePt t="70777" x="6067425" y="5805488"/>
          <p14:tracePt t="70792" x="6035675" y="5734050"/>
          <p14:tracePt t="70798" x="6035675" y="5702300"/>
          <p14:tracePt t="70807" x="6027738" y="5670550"/>
          <p14:tracePt t="70815" x="6027738" y="5637213"/>
          <p14:tracePt t="70824" x="6019800" y="5605463"/>
          <p14:tracePt t="70832" x="6019800" y="5573713"/>
          <p14:tracePt t="70839" x="6019800" y="5541963"/>
          <p14:tracePt t="70847" x="6019800" y="5526088"/>
          <p14:tracePt t="70855" x="6011863" y="5494338"/>
          <p14:tracePt t="70862" x="6011863" y="5478463"/>
          <p14:tracePt t="70871" x="6011863" y="5462588"/>
          <p14:tracePt t="70881" x="6003925" y="5446713"/>
          <p14:tracePt t="70888" x="5995988" y="5430838"/>
          <p14:tracePt t="70896" x="5995988" y="5414963"/>
          <p14:tracePt t="70902" x="5995988" y="5407025"/>
          <p14:tracePt t="70911" x="5988050" y="5391150"/>
          <p14:tracePt t="70919" x="5988050" y="5383213"/>
          <p14:tracePt t="70928" x="5980113" y="5375275"/>
          <p14:tracePt t="70936" x="5972175" y="5359400"/>
          <p14:tracePt t="70944" x="5972175" y="5351463"/>
          <p14:tracePt t="71063" x="5964238" y="5343525"/>
          <p14:tracePt t="71071" x="5964238" y="5319713"/>
          <p14:tracePt t="71079" x="5964238" y="5310188"/>
          <p14:tracePt t="71087" x="5956300" y="5286375"/>
          <p14:tracePt t="71095" x="5948363" y="5262563"/>
          <p14:tracePt t="71104" x="5948363" y="5246688"/>
          <p14:tracePt t="71111" x="5940425" y="5222875"/>
          <p14:tracePt t="71120" x="5940425" y="5207000"/>
          <p14:tracePt t="71127" x="5924550" y="5191125"/>
          <p14:tracePt t="71135" x="5916613" y="5167313"/>
          <p14:tracePt t="71144" x="5900738" y="5143500"/>
          <p14:tracePt t="71152" x="5884863" y="5119688"/>
          <p14:tracePt t="71160" x="5876925" y="5095875"/>
          <p14:tracePt t="71168" x="5861050" y="5072063"/>
          <p14:tracePt t="71176" x="5837238" y="5040313"/>
          <p14:tracePt t="71183" x="5829300" y="5024438"/>
          <p14:tracePt t="71191" x="5805488" y="5000625"/>
          <p14:tracePt t="71198" x="5797550" y="4984750"/>
          <p14:tracePt t="71207" x="5781675" y="4959350"/>
          <p14:tracePt t="71216" x="5765800" y="4943475"/>
          <p14:tracePt t="71224" x="5749925" y="4927600"/>
          <p14:tracePt t="71233" x="5732463" y="4903788"/>
          <p14:tracePt t="71239" x="5716588" y="4887913"/>
          <p14:tracePt t="71247" x="5692775" y="4872038"/>
          <p14:tracePt t="71255" x="5668963" y="4848225"/>
          <p14:tracePt t="71262" x="5637213" y="4832350"/>
          <p14:tracePt t="71271" x="5621338" y="4824413"/>
          <p14:tracePt t="71278" x="5589588" y="4800600"/>
          <p14:tracePt t="71288" x="5557838" y="4784725"/>
          <p14:tracePt t="71296" x="5526088" y="4776788"/>
          <p14:tracePt t="71303" x="5494338" y="4768850"/>
          <p14:tracePt t="71311" x="5462588" y="4760913"/>
          <p14:tracePt t="71318" x="5430838" y="4752975"/>
          <p14:tracePt t="71328" x="5397500" y="4752975"/>
          <p14:tracePt t="71336" x="5365750" y="4752975"/>
          <p14:tracePt t="71344" x="5326063" y="4760913"/>
          <p14:tracePt t="71352" x="5286375" y="4768850"/>
          <p14:tracePt t="71360" x="5262563" y="4784725"/>
          <p14:tracePt t="71368" x="5230813" y="4800600"/>
          <p14:tracePt t="71377" x="5199063" y="4816475"/>
          <p14:tracePt t="71384" x="5175250" y="4832350"/>
          <p14:tracePt t="71393" x="5143500" y="4856163"/>
          <p14:tracePt t="71399" x="5127625" y="4872038"/>
          <p14:tracePt t="71408" x="5111750" y="4887913"/>
          <p14:tracePt t="71415" x="5080000" y="4919663"/>
          <p14:tracePt t="71424" x="5080000" y="4935538"/>
          <p14:tracePt t="71431" x="5056188" y="4967288"/>
          <p14:tracePt t="71439" x="5046663" y="4992688"/>
          <p14:tracePt t="71448" x="5030788" y="5024438"/>
          <p14:tracePt t="71456" x="5022850" y="5048250"/>
          <p14:tracePt t="71463" x="5014913" y="5087938"/>
          <p14:tracePt t="71471" x="4999038" y="5127625"/>
          <p14:tracePt t="71479" x="4999038" y="5167313"/>
          <p14:tracePt t="71488" x="4983163" y="5214938"/>
          <p14:tracePt t="71495" x="4983163" y="5270500"/>
          <p14:tracePt t="71503" x="4967288" y="5310188"/>
          <p14:tracePt t="71513" x="4967288" y="5375275"/>
          <p14:tracePt t="71519" x="4959350" y="5430838"/>
          <p14:tracePt t="71528" x="4951413" y="5494338"/>
          <p14:tracePt t="71536" x="4951413" y="5541963"/>
          <p14:tracePt t="71544" x="4951413" y="5597525"/>
          <p14:tracePt t="71552" x="4951413" y="5645150"/>
          <p14:tracePt t="71560" x="4951413" y="5678488"/>
          <p14:tracePt t="71568" x="4959350" y="5726113"/>
          <p14:tracePt t="71577" x="4967288" y="5757863"/>
          <p14:tracePt t="71583" x="4983163" y="5789613"/>
          <p14:tracePt t="71591" x="4999038" y="5829300"/>
          <p14:tracePt t="71600" x="5022850" y="5876925"/>
          <p14:tracePt t="71608" x="5038725" y="5900738"/>
          <p14:tracePt t="71616" x="5072063" y="5940425"/>
          <p14:tracePt t="71624" x="5095875" y="5972175"/>
          <p14:tracePt t="71632" x="5119688" y="6005513"/>
          <p14:tracePt t="71639" x="5151438" y="6053138"/>
          <p14:tracePt t="71646" x="5175250" y="6076950"/>
          <p14:tracePt t="71655" x="5207000" y="6124575"/>
          <p14:tracePt t="71663" x="5238750" y="6156325"/>
          <p14:tracePt t="71671" x="5278438" y="6196013"/>
          <p14:tracePt t="71679" x="5326063" y="6243638"/>
          <p14:tracePt t="71689" x="5365750" y="6275388"/>
          <p14:tracePt t="71696" x="5407025" y="6307138"/>
          <p14:tracePt t="71702" x="5454650" y="6338888"/>
          <p14:tracePt t="71710" x="5502275" y="6356350"/>
          <p14:tracePt t="71719" x="5565775" y="6388100"/>
          <p14:tracePt t="71728" x="5637213" y="6419850"/>
          <p14:tracePt t="71736" x="5700713" y="6435725"/>
          <p14:tracePt t="71744" x="5749925" y="6451600"/>
          <p14:tracePt t="71754" x="5829300" y="6475413"/>
          <p14:tracePt t="71760" x="5884863" y="6483350"/>
          <p14:tracePt t="71768" x="5956300" y="6499225"/>
          <p14:tracePt t="71777" x="6019800" y="6499225"/>
          <p14:tracePt t="71784" x="6067425" y="6499225"/>
          <p14:tracePt t="71792" x="6140450" y="6499225"/>
          <p14:tracePt t="71800" x="6196013" y="6499225"/>
          <p14:tracePt t="71809" x="6243638" y="6499225"/>
          <p14:tracePt t="71816" x="6291263" y="6491288"/>
          <p14:tracePt t="71823" x="6338888" y="6491288"/>
          <p14:tracePt t="71831" x="6370638" y="6475413"/>
          <p14:tracePt t="71840" x="6410325" y="6467475"/>
          <p14:tracePt t="71847" x="6451600" y="6451600"/>
          <p14:tracePt t="71857" x="6475413" y="6443663"/>
          <p14:tracePt t="71872" x="6523038" y="6435725"/>
          <p14:tracePt t="71878" x="6538913" y="6419850"/>
          <p14:tracePt t="71887" x="6546850" y="6419850"/>
          <p14:tracePt t="71895" x="6562725" y="6419850"/>
          <p14:tracePt t="71903" x="6570663" y="6411913"/>
          <p14:tracePt t="71921" x="6578600" y="6403975"/>
          <p14:tracePt t="72072" x="6570663" y="6403975"/>
          <p14:tracePt t="72088" x="6562725" y="6403975"/>
          <p14:tracePt t="72137" x="6554788" y="6403975"/>
          <p14:tracePt t="72552" x="6546850" y="6411913"/>
          <p14:tracePt t="73999" x="6562725" y="6411913"/>
          <p14:tracePt t="74009" x="6570663" y="6411913"/>
          <p14:tracePt t="74104" x="6570663" y="6403975"/>
          <p14:tracePt t="74112" x="6562725" y="6403975"/>
          <p14:tracePt t="74120" x="6554788" y="6403975"/>
          <p14:tracePt t="74128" x="6530975" y="6388100"/>
          <p14:tracePt t="74137" x="6515100" y="6380163"/>
          <p14:tracePt t="74143" x="6483350" y="6364288"/>
          <p14:tracePt t="74152" x="6467475" y="6356350"/>
          <p14:tracePt t="74160" x="6451600" y="6338888"/>
          <p14:tracePt t="74167" x="6426200" y="6323013"/>
          <p14:tracePt t="74175" x="6410325" y="6315075"/>
          <p14:tracePt t="74184" x="6394450" y="6307138"/>
          <p14:tracePt t="74192" x="6362700" y="6299200"/>
          <p14:tracePt t="74200" x="6338888" y="6283325"/>
          <p14:tracePt t="74209" x="6323013" y="6275388"/>
          <p14:tracePt t="74216" x="6307138" y="6267450"/>
          <p14:tracePt t="74223" x="6291263" y="6259513"/>
          <p14:tracePt t="74231" x="6275388" y="6251575"/>
          <p14:tracePt t="74240" x="6259513" y="6243638"/>
          <p14:tracePt t="74248" x="6251575" y="6235700"/>
          <p14:tracePt t="74257" x="6243638" y="6235700"/>
          <p14:tracePt t="74272" x="6235700" y="6227763"/>
          <p14:tracePt t="74408" x="6251575" y="6227763"/>
          <p14:tracePt t="74416" x="6259513" y="6227763"/>
          <p14:tracePt t="74425" x="6275388" y="6227763"/>
          <p14:tracePt t="74432" x="6291263" y="6227763"/>
          <p14:tracePt t="74441" x="6307138" y="6227763"/>
          <p14:tracePt t="74449" x="6323013" y="6219825"/>
          <p14:tracePt t="74456" x="6330950" y="6219825"/>
          <p14:tracePt t="74464" x="6338888" y="6219825"/>
          <p14:tracePt t="74473" x="6362700" y="6219825"/>
          <p14:tracePt t="74480" x="6386513" y="6211888"/>
          <p14:tracePt t="74490" x="6418263" y="6211888"/>
          <p14:tracePt t="74497" x="6451600" y="6211888"/>
          <p14:tracePt t="74505" x="6483350" y="6211888"/>
          <p14:tracePt t="74512" x="6515100" y="6211888"/>
          <p14:tracePt t="74520" x="6562725" y="6219825"/>
          <p14:tracePt t="74527" x="6610350" y="6219825"/>
          <p14:tracePt t="74536" x="6642100" y="6227763"/>
          <p14:tracePt t="74544" x="6689725" y="6235700"/>
          <p14:tracePt t="74552" x="6729413" y="6243638"/>
          <p14:tracePt t="74562" x="6777038" y="6243638"/>
          <p14:tracePt t="74568" x="6818313" y="6251575"/>
          <p14:tracePt t="74576" x="6842125" y="6259513"/>
          <p14:tracePt t="74584" x="6873875" y="6259513"/>
          <p14:tracePt t="74592" x="6897688" y="6267450"/>
          <p14:tracePt t="74599" x="6913563" y="6267450"/>
          <p14:tracePt t="74608" x="6929438" y="6267450"/>
          <p14:tracePt t="74616" x="6945313" y="6267450"/>
          <p14:tracePt t="74631" x="6961188" y="6267450"/>
          <p14:tracePt t="74648" x="6977063" y="6267450"/>
          <p14:tracePt t="74664" x="6985000" y="6267450"/>
          <p14:tracePt t="74784" x="6977063" y="6267450"/>
          <p14:tracePt t="74791" x="6953250" y="6275388"/>
          <p14:tracePt t="74798" x="6937375" y="6283325"/>
          <p14:tracePt t="74808" x="6921500" y="6291263"/>
          <p14:tracePt t="74816" x="6897688" y="6291263"/>
          <p14:tracePt t="74824" x="6873875" y="6299200"/>
          <p14:tracePt t="74832" x="6842125" y="6299200"/>
          <p14:tracePt t="74841" x="6810375" y="6307138"/>
          <p14:tracePt t="74848" x="6777038" y="6315075"/>
          <p14:tracePt t="74854" x="6745288" y="6315075"/>
          <p14:tracePt t="74865" x="6721475" y="6315075"/>
          <p14:tracePt t="74872" x="6697663" y="6323013"/>
          <p14:tracePt t="74880" x="6681788" y="6323013"/>
          <p14:tracePt t="74887" x="6673850" y="6323013"/>
          <p14:tracePt t="74896" x="6665913" y="6323013"/>
          <p14:tracePt t="74904" x="6650038" y="6323013"/>
          <p14:tracePt t="74912" x="6642100" y="6330950"/>
          <p14:tracePt t="74920" x="6634163" y="6330950"/>
          <p14:tracePt t="75048" x="6650038" y="6330950"/>
          <p14:tracePt t="75063" x="6657975" y="6330950"/>
          <p14:tracePt t="75072" x="6665913" y="6330950"/>
          <p14:tracePt t="75096" x="6681788" y="6330950"/>
          <p14:tracePt t="75128" x="6697663" y="6330950"/>
          <p14:tracePt t="75143" x="6713538" y="6330950"/>
          <p14:tracePt t="75169" x="6721475" y="6330950"/>
          <p14:tracePt t="75216" x="6729413" y="6323013"/>
          <p14:tracePt t="76008" x="6713538" y="6323013"/>
          <p14:tracePt t="76016" x="6705600" y="6323013"/>
          <p14:tracePt t="76024" x="6697663" y="6323013"/>
          <p14:tracePt t="76032" x="6681788" y="6323013"/>
          <p14:tracePt t="76040" x="6665913" y="6323013"/>
          <p14:tracePt t="76049" x="6650038" y="6323013"/>
          <p14:tracePt t="76063" x="6634163" y="6323013"/>
          <p14:tracePt t="76081" x="6618288" y="6323013"/>
          <p14:tracePt t="76088" x="6586538" y="6299200"/>
          <p14:tracePt t="76097" x="6538913" y="6283325"/>
          <p14:tracePt t="76104" x="6491288" y="6251575"/>
          <p14:tracePt t="76112" x="6434138" y="6219825"/>
          <p14:tracePt t="76119" x="6354763" y="6172200"/>
          <p14:tracePt t="76128" x="6251575" y="6124575"/>
          <p14:tracePt t="76136" x="6148388" y="6076950"/>
          <p14:tracePt t="76145" x="6003925" y="6021388"/>
          <p14:tracePt t="76153" x="5876925" y="5964238"/>
          <p14:tracePt t="76161" x="5749925" y="5932488"/>
          <p14:tracePt t="76177" x="5565775" y="5884863"/>
          <p14:tracePt t="76184" x="5254625" y="5821363"/>
          <p14:tracePt t="76193" x="5095875" y="5781675"/>
          <p14:tracePt t="76199" x="4927600" y="5741988"/>
          <p14:tracePt t="76208" x="4784725" y="5718175"/>
          <p14:tracePt t="76216" x="4616450" y="5686425"/>
          <p14:tracePt t="76225" x="4441825" y="5645150"/>
          <p14:tracePt t="76232" x="4273550" y="5613400"/>
          <p14:tracePt t="76240" x="4098925" y="5573713"/>
          <p14:tracePt t="76248" x="3938588" y="5557838"/>
          <p14:tracePt t="76257" x="3740150" y="5534025"/>
          <p14:tracePt t="76264" x="3563938" y="5526088"/>
          <p14:tracePt t="76272" x="3405188" y="5510213"/>
          <p14:tracePt t="76280" x="3260725" y="5486400"/>
          <p14:tracePt t="76288" x="3125788" y="5462588"/>
          <p14:tracePt t="76296" x="2998788" y="5446713"/>
          <p14:tracePt t="76304" x="2870200" y="5422900"/>
          <p14:tracePt t="76311" x="2751138" y="5399088"/>
          <p14:tracePt t="76321" x="2632075" y="5383213"/>
          <p14:tracePt t="76329" x="2535238" y="5367338"/>
          <p14:tracePt t="76337" x="2439988" y="5343525"/>
          <p14:tracePt t="76344" x="2368550" y="5335588"/>
          <p14:tracePt t="76352" x="2281238" y="5319713"/>
          <p14:tracePt t="76361" x="2192338" y="5302250"/>
          <p14:tracePt t="76369" x="2112963" y="5294313"/>
          <p14:tracePt t="76376" x="2033588" y="5278438"/>
          <p14:tracePt t="76384" x="1946275" y="5270500"/>
          <p14:tracePt t="76393" x="1881188" y="5270500"/>
          <p14:tracePt t="76400" x="1801813" y="5262563"/>
          <p14:tracePt t="76408" x="1722438" y="5262563"/>
          <p14:tracePt t="76416" x="1674813" y="5262563"/>
          <p14:tracePt t="76424" x="1611313" y="5254625"/>
          <p14:tracePt t="76432" x="1546225" y="5254625"/>
          <p14:tracePt t="76440" x="1506538" y="5254625"/>
          <p14:tracePt t="76448" x="1458913" y="5238750"/>
          <p14:tracePt t="76456" x="1419225" y="5230813"/>
          <p14:tracePt t="76463" x="1371600" y="5230813"/>
          <p14:tracePt t="76472" x="1339850" y="5222875"/>
          <p14:tracePt t="76480" x="1292225" y="5207000"/>
          <p14:tracePt t="76488" x="1276350" y="5207000"/>
          <p14:tracePt t="76496" x="1236663" y="5199063"/>
          <p14:tracePt t="76503" x="1203325" y="5191125"/>
          <p14:tracePt t="76512" x="1187450" y="5191125"/>
          <p14:tracePt t="76519" x="1155700" y="5183188"/>
          <p14:tracePt t="76528" x="1123950" y="5183188"/>
          <p14:tracePt t="76536" x="1108075" y="5175250"/>
          <p14:tracePt t="76546" x="1076325" y="5167313"/>
          <p14:tracePt t="76551" x="1052513" y="5167313"/>
          <p14:tracePt t="76560" x="1028700" y="5167313"/>
          <p14:tracePt t="76569" x="996950" y="5151438"/>
          <p14:tracePt t="76576" x="973138" y="5151438"/>
          <p14:tracePt t="76584" x="941388" y="5151438"/>
          <p14:tracePt t="76592" x="909638" y="5143500"/>
          <p14:tracePt t="76600" x="885825" y="5135563"/>
          <p14:tracePt t="76608" x="852488" y="5135563"/>
          <p14:tracePt t="76616" x="820738" y="5135563"/>
          <p14:tracePt t="76625" x="804863" y="5135563"/>
          <p14:tracePt t="76632" x="781050" y="5135563"/>
          <p14:tracePt t="76640" x="765175" y="5127625"/>
          <p14:tracePt t="76648" x="741363" y="5127625"/>
          <p14:tracePt t="76657" x="725488" y="5127625"/>
          <p14:tracePt t="76664" x="693738" y="5127625"/>
          <p14:tracePt t="76672" x="677863" y="5127625"/>
          <p14:tracePt t="76680" x="661988" y="5127625"/>
          <p14:tracePt t="76688" x="638175" y="5135563"/>
          <p14:tracePt t="76695" x="606425" y="5135563"/>
          <p14:tracePt t="76704" x="582613" y="5151438"/>
          <p14:tracePt t="76713" x="558800" y="5151438"/>
          <p14:tracePt t="76720" x="542925" y="5151438"/>
          <p14:tracePt t="76728" x="534988" y="5151438"/>
          <p14:tracePt t="76736" x="517525" y="5159375"/>
          <p14:tracePt t="76745" x="509588" y="5167313"/>
          <p14:tracePt t="76752" x="501650" y="5167313"/>
          <p14:tracePt t="76759" x="493713" y="5167313"/>
          <p14:tracePt t="76767" x="485775" y="5167313"/>
          <p14:tracePt t="76777" x="477838" y="5175250"/>
          <p14:tracePt t="76784" x="469900" y="5175250"/>
          <p14:tracePt t="76792" x="454025" y="5183188"/>
          <p14:tracePt t="76800" x="438150" y="5183188"/>
          <p14:tracePt t="76808" x="422275" y="5191125"/>
          <p14:tracePt t="76816" x="406400" y="5191125"/>
          <p14:tracePt t="76824" x="390525" y="5199063"/>
          <p14:tracePt t="76832" x="374650" y="5199063"/>
          <p14:tracePt t="76840" x="358775" y="5207000"/>
          <p14:tracePt t="76848" x="350838" y="5207000"/>
          <p14:tracePt t="76857" x="334963" y="5214938"/>
          <p14:tracePt t="76864" x="327025" y="5214938"/>
          <p14:tracePt t="76872" x="319088" y="5214938"/>
          <p14:tracePt t="76888" x="311150" y="5214938"/>
          <p14:tracePt t="76905" x="303213" y="5222875"/>
          <p14:tracePt t="77784" x="311150" y="5222875"/>
          <p14:tracePt t="77799" x="319088" y="5230813"/>
          <p14:tracePt t="77809" x="327025" y="5230813"/>
          <p14:tracePt t="77816" x="342900" y="5230813"/>
          <p14:tracePt t="77825" x="366713" y="5230813"/>
          <p14:tracePt t="77833" x="398463" y="5230813"/>
          <p14:tracePt t="77840" x="414338" y="5230813"/>
          <p14:tracePt t="77847" x="446088" y="5230813"/>
          <p14:tracePt t="77856" x="469900" y="5238750"/>
          <p14:tracePt t="77864" x="501650" y="5238750"/>
          <p14:tracePt t="77873" x="534988" y="5254625"/>
          <p14:tracePt t="77879" x="566738" y="5254625"/>
          <p14:tracePt t="77888" x="606425" y="5262563"/>
          <p14:tracePt t="77896" x="630238" y="5270500"/>
          <p14:tracePt t="77904" x="677863" y="5278438"/>
          <p14:tracePt t="77912" x="717550" y="5294313"/>
          <p14:tracePt t="77920" x="757238" y="5294313"/>
          <p14:tracePt t="77928" x="804863" y="5310188"/>
          <p14:tracePt t="77936" x="844550" y="5310188"/>
          <p14:tracePt t="77944" x="877888" y="5319713"/>
          <p14:tracePt t="77951" x="925513" y="5327650"/>
          <p14:tracePt t="77960" x="957263" y="5343525"/>
          <p14:tracePt t="77968" x="996950" y="5343525"/>
          <p14:tracePt t="77975" x="1028700" y="5351463"/>
          <p14:tracePt t="77984" x="1068388" y="5359400"/>
          <p14:tracePt t="77992" x="1100138" y="5367338"/>
          <p14:tracePt t="78000" x="1131888" y="5375275"/>
          <p14:tracePt t="78009" x="1163638" y="5375275"/>
          <p14:tracePt t="78016" x="1195388" y="5391150"/>
          <p14:tracePt t="78026" x="1220788" y="5391150"/>
          <p14:tracePt t="78033" x="1244600" y="5399088"/>
          <p14:tracePt t="78042" x="1260475" y="5399088"/>
          <p14:tracePt t="78049" x="1292225" y="5407025"/>
          <p14:tracePt t="78058" x="1300163" y="5407025"/>
          <p14:tracePt t="78063" x="1316038" y="5414963"/>
          <p14:tracePt t="78074" x="1331913" y="5414963"/>
          <p14:tracePt t="78080" x="1347788" y="5414963"/>
          <p14:tracePt t="78088" x="1363663" y="5414963"/>
          <p14:tracePt t="78103" x="1379538" y="5414963"/>
          <p14:tracePt t="78112" x="1395413" y="5414963"/>
          <p14:tracePt t="78121" x="1411288" y="5422900"/>
          <p14:tracePt t="78139" x="1427163" y="5430838"/>
          <p14:tracePt t="78144" x="1435100" y="5430838"/>
          <p14:tracePt t="78152" x="1450975" y="5430838"/>
          <p14:tracePt t="78161" x="1466850" y="5430838"/>
          <p14:tracePt t="78169" x="1482725" y="5438775"/>
          <p14:tracePt t="78177" x="1498600" y="5438775"/>
          <p14:tracePt t="78184" x="1506538" y="5446713"/>
          <p14:tracePt t="78191" x="1522413" y="5446713"/>
          <p14:tracePt t="78201" x="1530350" y="5446713"/>
          <p14:tracePt t="78209" x="1538288" y="5446713"/>
          <p14:tracePt t="78226" x="1546225" y="5446713"/>
          <p14:tracePt t="78978" x="1571625" y="5446713"/>
          <p14:tracePt t="78984" x="1603375" y="5446713"/>
          <p14:tracePt t="78992" x="1643063" y="5438775"/>
          <p14:tracePt t="78999" x="1682750" y="5422900"/>
          <p14:tracePt t="79009" x="1714500" y="5407025"/>
          <p14:tracePt t="79016" x="1746250" y="5391150"/>
          <p14:tracePt t="79026" x="1770063" y="5367338"/>
          <p14:tracePt t="79033" x="1809750" y="5335588"/>
          <p14:tracePt t="79041" x="1833563" y="5310188"/>
          <p14:tracePt t="79047" x="1849438" y="5278438"/>
          <p14:tracePt t="79056" x="1865313" y="5238750"/>
          <p14:tracePt t="79063" x="1873250" y="5207000"/>
          <p14:tracePt t="79071" x="1881188" y="5183188"/>
          <p14:tracePt t="79081" x="1881188" y="5151438"/>
          <p14:tracePt t="79090" x="1881188" y="5119688"/>
          <p14:tracePt t="79097" x="1881188" y="5080000"/>
          <p14:tracePt t="79103" x="1881188" y="5048250"/>
          <p14:tracePt t="79112" x="1881188" y="5024438"/>
          <p14:tracePt t="79120" x="1881188" y="5000625"/>
          <p14:tracePt t="79129" x="1881188" y="4976813"/>
          <p14:tracePt t="79139" x="1881188" y="4959350"/>
          <p14:tracePt t="79145" x="1881188" y="4943475"/>
          <p14:tracePt t="79265" x="1865313" y="4951413"/>
          <p14:tracePt t="79272" x="1857375" y="4959350"/>
          <p14:tracePt t="79281" x="1849438" y="4984750"/>
          <p14:tracePt t="79290" x="1841500" y="5008563"/>
          <p14:tracePt t="79297" x="1825625" y="5040313"/>
          <p14:tracePt t="79306" x="1817688" y="5072063"/>
          <p14:tracePt t="79313" x="1809750" y="5111750"/>
          <p14:tracePt t="79321" x="1793875" y="5167313"/>
          <p14:tracePt t="79327" x="1785938" y="5207000"/>
          <p14:tracePt t="79336" x="1778000" y="5254625"/>
          <p14:tracePt t="79345" x="1778000" y="5302250"/>
          <p14:tracePt t="79351" x="1778000" y="5327650"/>
          <p14:tracePt t="79360" x="1770063" y="5375275"/>
          <p14:tracePt t="79370" x="1770063" y="5407025"/>
          <p14:tracePt t="79377" x="1770063" y="5438775"/>
          <p14:tracePt t="79385" x="1770063" y="5478463"/>
          <p14:tracePt t="79392" x="1770063" y="5510213"/>
          <p14:tracePt t="79400" x="1778000" y="5534025"/>
          <p14:tracePt t="79408" x="1778000" y="5557838"/>
          <p14:tracePt t="79416" x="1778000" y="5581650"/>
          <p14:tracePt t="79425" x="1785938" y="5605463"/>
          <p14:tracePt t="79433" x="1785938" y="5629275"/>
          <p14:tracePt t="79440" x="1785938" y="5653088"/>
          <p14:tracePt t="79448" x="1785938" y="5678488"/>
          <p14:tracePt t="79456" x="1785938" y="5702300"/>
          <p14:tracePt t="79464" x="1785938" y="5734050"/>
          <p14:tracePt t="79473" x="1785938" y="5757863"/>
          <p14:tracePt t="79481" x="1793875" y="5781675"/>
          <p14:tracePt t="79489" x="1801813" y="5805488"/>
          <p14:tracePt t="79497" x="1801813" y="5829300"/>
          <p14:tracePt t="79504" x="1809750" y="5845175"/>
          <p14:tracePt t="79512" x="1825625" y="5876925"/>
          <p14:tracePt t="79521" x="1841500" y="5900738"/>
          <p14:tracePt t="79529" x="1849438" y="5924550"/>
          <p14:tracePt t="79537" x="1865313" y="5940425"/>
          <p14:tracePt t="79545" x="1881188" y="5956300"/>
          <p14:tracePt t="79553" x="1897063" y="5972175"/>
          <p14:tracePt t="79560" x="1912938" y="6005513"/>
          <p14:tracePt t="79568" x="1930400" y="6013450"/>
          <p14:tracePt t="79575" x="1946275" y="6037263"/>
          <p14:tracePt t="79583" x="1962150" y="6061075"/>
          <p14:tracePt t="79593" x="1985963" y="6076950"/>
          <p14:tracePt t="79601" x="2009775" y="6100763"/>
          <p14:tracePt t="79610" x="2025650" y="6124575"/>
          <p14:tracePt t="79616" x="2041525" y="6140450"/>
          <p14:tracePt t="79626" x="2057400" y="6156325"/>
          <p14:tracePt t="79633" x="2081213" y="6180138"/>
          <p14:tracePt t="79641" x="2097088" y="6196013"/>
          <p14:tracePt t="79649" x="2112963" y="6211888"/>
          <p14:tracePt t="79664" x="2136775" y="6227763"/>
          <p14:tracePt t="79672" x="2168525" y="6243638"/>
          <p14:tracePt t="79680" x="2184400" y="6259513"/>
          <p14:tracePt t="79689" x="2200275" y="6267450"/>
          <p14:tracePt t="79696" x="2216150" y="6275388"/>
          <p14:tracePt t="79705" x="2232025" y="6291263"/>
          <p14:tracePt t="79713" x="2247900" y="6299200"/>
          <p14:tracePt t="79722" x="2255838" y="6307138"/>
          <p14:tracePt t="79729" x="2273300" y="6315075"/>
          <p14:tracePt t="79737" x="2281238" y="6323013"/>
          <p14:tracePt t="79745" x="2289175" y="6323013"/>
          <p14:tracePt t="79752" x="2305050" y="6338888"/>
          <p14:tracePt t="79769" x="2320925" y="6348413"/>
          <p14:tracePt t="79777" x="2328863" y="6356350"/>
          <p14:tracePt t="79785" x="2336800" y="6364288"/>
          <p14:tracePt t="79791" x="2360613" y="6380163"/>
          <p14:tracePt t="79800" x="2376488" y="6388100"/>
          <p14:tracePt t="79809" x="2384425" y="6396038"/>
          <p14:tracePt t="79817" x="2400300" y="6403975"/>
          <p14:tracePt t="79825" x="2416175" y="6419850"/>
          <p14:tracePt t="79832" x="2432050" y="6419850"/>
          <p14:tracePt t="79841" x="2447925" y="6427788"/>
          <p14:tracePt t="79849" x="2463800" y="6435725"/>
          <p14:tracePt t="79856" x="2471738" y="6435725"/>
          <p14:tracePt t="79864" x="2479675" y="6435725"/>
          <p14:tracePt t="79881" x="2487613" y="6443663"/>
          <p14:tracePt t="80016" x="2495550" y="6451600"/>
          <p14:tracePt t="80025" x="2503488" y="6451600"/>
          <p14:tracePt t="80033" x="2519363" y="6459538"/>
          <p14:tracePt t="80041" x="2543175" y="6467475"/>
          <p14:tracePt t="80049" x="2590800" y="6475413"/>
          <p14:tracePt t="80057" x="2640013" y="6475413"/>
          <p14:tracePt t="80064" x="2679700" y="6483350"/>
          <p14:tracePt t="80072" x="2759075" y="6499225"/>
          <p14:tracePt t="80079" x="2846388" y="6499225"/>
          <p14:tracePt t="80089" x="2949575" y="6507163"/>
          <p14:tracePt t="80096" x="3054350" y="6515100"/>
          <p14:tracePt t="80104" x="3149600" y="6523038"/>
          <p14:tracePt t="80113" x="3284538" y="6523038"/>
          <p14:tracePt t="80122" x="3381375" y="6530975"/>
          <p14:tracePt t="80129" x="3516313" y="6530975"/>
          <p14:tracePt t="80139" x="3635375" y="6530975"/>
          <p14:tracePt t="80144" x="3748088" y="6530975"/>
          <p14:tracePt t="80152" x="3819525" y="6530975"/>
          <p14:tracePt t="80161" x="3883025" y="6530975"/>
          <p14:tracePt t="80168" x="3946525" y="6530975"/>
          <p14:tracePt t="80176" x="3986213" y="6530975"/>
          <p14:tracePt t="80185" x="4027488" y="6530975"/>
          <p14:tracePt t="80193" x="4059238" y="6530975"/>
          <p14:tracePt t="80200" x="4083050" y="6530975"/>
          <p14:tracePt t="80208" x="4106863" y="6530975"/>
          <p14:tracePt t="80216" x="4130675" y="6538913"/>
          <p14:tracePt t="80225" x="4146550" y="6538913"/>
          <p14:tracePt t="80233" x="4170363" y="6538913"/>
          <p14:tracePt t="80240" x="4186238" y="6538913"/>
          <p14:tracePt t="80249" x="4194175" y="6538913"/>
          <p14:tracePt t="80256" x="4210050" y="6538913"/>
          <p14:tracePt t="80264" x="4225925" y="6538913"/>
          <p14:tracePt t="80272" x="4233863" y="6538913"/>
          <p14:tracePt t="80290" x="4241800" y="6538913"/>
          <p14:tracePt t="80361" x="4233863" y="6538913"/>
          <p14:tracePt t="80368" x="4217988" y="6530975"/>
          <p14:tracePt t="80376" x="4186238" y="6499225"/>
          <p14:tracePt t="80384" x="4162425" y="6475413"/>
          <p14:tracePt t="80393" x="4138613" y="6443663"/>
          <p14:tracePt t="80401" x="4106863" y="6403975"/>
          <p14:tracePt t="80410" x="4075113" y="6364288"/>
          <p14:tracePt t="80418" x="4035425" y="6323013"/>
          <p14:tracePt t="80425" x="4002088" y="6283325"/>
          <p14:tracePt t="80441" x="3954463" y="6243638"/>
          <p14:tracePt t="80449" x="3875088" y="6180138"/>
          <p14:tracePt t="80457" x="3827463" y="6148388"/>
          <p14:tracePt t="80465" x="3779838" y="6116638"/>
          <p14:tracePt t="80473" x="3732213" y="6100763"/>
          <p14:tracePt t="80480" x="3692525" y="6084888"/>
          <p14:tracePt t="80488" x="3643313" y="6076950"/>
          <p14:tracePt t="80496" x="3595688" y="6061075"/>
          <p14:tracePt t="80504" x="3556000" y="6061075"/>
          <p14:tracePt t="80512" x="3508375" y="6061075"/>
          <p14:tracePt t="80522" x="3476625" y="6061075"/>
          <p14:tracePt t="80529" x="3452813" y="6061075"/>
          <p14:tracePt t="80535" x="3429000" y="6061075"/>
          <p14:tracePt t="80544" x="3405188" y="6061075"/>
          <p14:tracePt t="80552" x="3381375" y="6053138"/>
          <p14:tracePt t="80561" x="3357563" y="6053138"/>
          <p14:tracePt t="80569" x="3341688" y="6053138"/>
          <p14:tracePt t="80586" x="3325813" y="6045200"/>
          <p14:tracePt t="80600" x="3317875" y="6045200"/>
          <p14:tracePt t="80609" x="3308350" y="6045200"/>
          <p14:tracePt t="80617" x="3300413" y="6037263"/>
          <p14:tracePt t="80706" x="3308350" y="6037263"/>
          <p14:tracePt t="80713" x="3317875" y="6037263"/>
          <p14:tracePt t="80721" x="3333750" y="6037263"/>
          <p14:tracePt t="80728" x="3349625" y="6037263"/>
          <p14:tracePt t="80737" x="3365500" y="6037263"/>
          <p14:tracePt t="80746" x="3389313" y="6037263"/>
          <p14:tracePt t="80754" x="3429000" y="6037263"/>
          <p14:tracePt t="80760" x="3468688" y="6037263"/>
          <p14:tracePt t="80768" x="3524250" y="6053138"/>
          <p14:tracePt t="80776" x="3587750" y="6069013"/>
          <p14:tracePt t="80785" x="3668713" y="6084888"/>
          <p14:tracePt t="80794" x="3748088" y="6100763"/>
          <p14:tracePt t="80801" x="3843338" y="6116638"/>
          <p14:tracePt t="80809" x="3930650" y="6140450"/>
          <p14:tracePt t="80817" x="4027488" y="6156325"/>
          <p14:tracePt t="80825" x="4122738" y="6172200"/>
          <p14:tracePt t="80832" x="4233863" y="6196013"/>
          <p14:tracePt t="80840" x="4370388" y="6203950"/>
          <p14:tracePt t="80849" x="4505325" y="6227763"/>
          <p14:tracePt t="80858" x="4608513" y="6243638"/>
          <p14:tracePt t="80865" x="4695825" y="6259513"/>
          <p14:tracePt t="80873" x="4776788" y="6275388"/>
          <p14:tracePt t="80880" x="4856163" y="6291263"/>
          <p14:tracePt t="80888" x="4935538" y="6299200"/>
          <p14:tracePt t="80896" x="5030788" y="6315075"/>
          <p14:tracePt t="80906" x="5119688" y="6315075"/>
          <p14:tracePt t="80913" x="5238750" y="6330950"/>
          <p14:tracePt t="80922" x="5326063" y="6330950"/>
          <p14:tracePt t="80928" x="5422900" y="6348413"/>
          <p14:tracePt t="80937" x="5541963" y="6364288"/>
          <p14:tracePt t="80944" x="5661025" y="6372225"/>
          <p14:tracePt t="80953" x="5781675" y="6388100"/>
          <p14:tracePt t="80961" x="5916613" y="6403975"/>
          <p14:tracePt t="80968" x="6051550" y="6427788"/>
          <p14:tracePt t="80977" x="6172200" y="6443663"/>
          <p14:tracePt t="80985" x="6275388" y="6459538"/>
          <p14:tracePt t="80992" x="6386513" y="6467475"/>
          <p14:tracePt t="81001" x="6467475" y="6467475"/>
          <p14:tracePt t="81009" x="6570663" y="6475413"/>
          <p14:tracePt t="81016" x="6650038" y="6475413"/>
          <p14:tracePt t="81024" x="6705600" y="6475413"/>
          <p14:tracePt t="81033" x="6753225" y="6475413"/>
          <p14:tracePt t="81042" x="6784975" y="6475413"/>
          <p14:tracePt t="81048" x="6818313" y="6475413"/>
          <p14:tracePt t="81056" x="6842125" y="6475413"/>
          <p14:tracePt t="81064" x="6858000" y="6475413"/>
          <p14:tracePt t="81073" x="6873875" y="6475413"/>
          <p14:tracePt t="81081" x="6889750" y="6467475"/>
          <p14:tracePt t="81088" x="6905625" y="6459538"/>
          <p14:tracePt t="81106" x="6913563" y="6451600"/>
          <p14:tracePt t="81121" x="6921500" y="6443663"/>
          <p14:tracePt t="81130" x="6921500" y="6435725"/>
          <p14:tracePt t="81161" x="6921500" y="6419850"/>
          <p14:tracePt t="81168" x="6905625" y="6403975"/>
          <p14:tracePt t="81176" x="6897688" y="6396038"/>
          <p14:tracePt t="81185" x="6889750" y="6388100"/>
          <p14:tracePt t="81193" x="6873875" y="6372225"/>
          <p14:tracePt t="81201" x="6858000" y="6348413"/>
          <p14:tracePt t="81209" x="6842125" y="6330950"/>
          <p14:tracePt t="81217" x="6826250" y="6307138"/>
          <p14:tracePt t="81224" x="6802438" y="6283325"/>
          <p14:tracePt t="81232" x="6777038" y="6259513"/>
          <p14:tracePt t="81240" x="6737350" y="6227763"/>
          <p14:tracePt t="81249" x="6697663" y="6196013"/>
          <p14:tracePt t="81258" x="6642100" y="6156325"/>
          <p14:tracePt t="81265" x="6586538" y="6124575"/>
          <p14:tracePt t="81272" x="6530975" y="6092825"/>
          <p14:tracePt t="81281" x="6467475" y="6069013"/>
          <p14:tracePt t="81287" x="6394450" y="6045200"/>
          <p14:tracePt t="81296" x="6307138" y="6021388"/>
          <p14:tracePt t="81306" x="6227763" y="6005513"/>
          <p14:tracePt t="81312" x="6140450" y="5980113"/>
          <p14:tracePt t="81321" x="6059488" y="5972175"/>
          <p14:tracePt t="81330" x="6003925" y="5956300"/>
          <p14:tracePt t="81336" x="5932488" y="5948363"/>
          <p14:tracePt t="81343" x="5884863" y="5932488"/>
          <p14:tracePt t="81352" x="5861050" y="5932488"/>
          <p14:tracePt t="81360" x="5837238" y="5932488"/>
          <p14:tracePt t="81370" x="5821363" y="5932488"/>
          <p14:tracePt t="81473" x="5837238" y="5932488"/>
          <p14:tracePt t="81481" x="5853113" y="5932488"/>
          <p14:tracePt t="81490" x="5868988" y="5932488"/>
          <p14:tracePt t="81498" x="5908675" y="5940425"/>
          <p14:tracePt t="81507" x="5956300" y="5956300"/>
          <p14:tracePt t="81513" x="5995988" y="5956300"/>
          <p14:tracePt t="81520" x="6059488" y="5972175"/>
          <p14:tracePt t="81529" x="6124575" y="5980113"/>
          <p14:tracePt t="81538" x="6188075" y="5988050"/>
          <p14:tracePt t="81545" x="6259513" y="6005513"/>
          <p14:tracePt t="81553" x="6330950" y="6021388"/>
          <p14:tracePt t="81561" x="6394450" y="6029325"/>
          <p14:tracePt t="81568" x="6475413" y="6037263"/>
          <p14:tracePt t="81576" x="6554788" y="6053138"/>
          <p14:tracePt t="81585" x="6626225" y="6053138"/>
          <p14:tracePt t="81593" x="6689725" y="6061075"/>
          <p14:tracePt t="81601" x="6753225" y="6061075"/>
          <p14:tracePt t="81609" x="6802438" y="6061075"/>
          <p14:tracePt t="81617" x="6858000" y="6061075"/>
          <p14:tracePt t="81624" x="6905625" y="6053138"/>
          <p14:tracePt t="81632" x="6945313" y="6037263"/>
          <p14:tracePt t="81640" x="6977063" y="6029325"/>
          <p14:tracePt t="81649" x="7008813" y="6021388"/>
          <p14:tracePt t="81657" x="7032625" y="6005513"/>
          <p14:tracePt t="81664" x="7056438" y="5988050"/>
          <p14:tracePt t="81673" x="7072313" y="5972175"/>
          <p14:tracePt t="81681" x="7096125" y="5948363"/>
          <p14:tracePt t="81689" x="7104063" y="5932488"/>
          <p14:tracePt t="81696" x="7119938" y="5908675"/>
          <p14:tracePt t="81706" x="7135813" y="5876925"/>
          <p14:tracePt t="81713" x="7145338" y="5861050"/>
          <p14:tracePt t="81720" x="7145338" y="5845175"/>
          <p14:tracePt t="81729" x="7145338" y="5829300"/>
          <p14:tracePt t="81736" x="7145338" y="5813425"/>
          <p14:tracePt t="81744" x="7145338" y="5805488"/>
          <p14:tracePt t="81752" x="7145338" y="5789613"/>
          <p14:tracePt t="81761" x="7145338" y="5781675"/>
          <p14:tracePt t="81770" x="7145338" y="5773738"/>
          <p14:tracePt t="81777" x="7145338" y="5765800"/>
          <p14:tracePt t="81785" x="7135813" y="5757863"/>
          <p14:tracePt t="81792" x="7127875" y="5749925"/>
          <p14:tracePt t="81800" x="7119938" y="5741988"/>
          <p14:tracePt t="81808" x="7112000" y="5741988"/>
          <p14:tracePt t="81817" x="7088188" y="5734050"/>
          <p14:tracePt t="81825" x="7064375" y="5734050"/>
          <p14:tracePt t="81833" x="7040563" y="5718175"/>
          <p14:tracePt t="81841" x="7008813" y="5718175"/>
          <p14:tracePt t="81849" x="6977063" y="5702300"/>
          <p14:tracePt t="81856" x="6953250" y="5694363"/>
          <p14:tracePt t="81864" x="6921500" y="5686425"/>
          <p14:tracePt t="81873" x="6889750" y="5670550"/>
          <p14:tracePt t="81881" x="6850063" y="5662613"/>
          <p14:tracePt t="81889" x="6818313" y="5653088"/>
          <p14:tracePt t="81897" x="6769100" y="5653088"/>
          <p14:tracePt t="81905" x="6729413" y="5653088"/>
          <p14:tracePt t="81913" x="6681788" y="5653088"/>
          <p14:tracePt t="81921" x="6642100" y="5670550"/>
          <p14:tracePt t="81928" x="6594475" y="5678488"/>
          <p14:tracePt t="81938" x="6562725" y="5694363"/>
          <p14:tracePt t="81945" x="6523038" y="5726113"/>
          <p14:tracePt t="81953" x="6483350" y="5749925"/>
          <p14:tracePt t="81961" x="6451600" y="5773738"/>
          <p14:tracePt t="81969" x="6426200" y="5805488"/>
          <p14:tracePt t="81976" x="6410325" y="5837238"/>
          <p14:tracePt t="81984" x="6394450" y="5861050"/>
          <p14:tracePt t="81993" x="6378575" y="5900738"/>
          <p14:tracePt t="82001" x="6362700" y="5940425"/>
          <p14:tracePt t="82009" x="6346825" y="5988050"/>
          <p14:tracePt t="82017" x="6338888" y="6021388"/>
          <p14:tracePt t="82024" x="6323013" y="6061075"/>
          <p14:tracePt t="82031" x="6323013" y="6100763"/>
          <p14:tracePt t="82041" x="6315075" y="6140450"/>
          <p14:tracePt t="82049" x="6307138" y="6188075"/>
          <p14:tracePt t="82057" x="6307138" y="6235700"/>
          <p14:tracePt t="82065" x="6307138" y="6275388"/>
          <p14:tracePt t="82073" x="6299200" y="6307138"/>
          <p14:tracePt t="82081" x="6299200" y="6338888"/>
          <p14:tracePt t="82088" x="6299200" y="6372225"/>
          <p14:tracePt t="82096" x="6299200" y="6396038"/>
          <p14:tracePt t="82106" x="6315075" y="6419850"/>
          <p14:tracePt t="82113" x="6323013" y="6451600"/>
          <p14:tracePt t="82121" x="6330950" y="6467475"/>
          <p14:tracePt t="82129" x="6346825" y="6491288"/>
          <p14:tracePt t="82138" x="6354763" y="6499225"/>
          <p14:tracePt t="82144" x="6370638" y="6515100"/>
          <p14:tracePt t="82152" x="6394450" y="6530975"/>
          <p14:tracePt t="82161" x="6410325" y="6546850"/>
          <p14:tracePt t="82170" x="6426200" y="6554788"/>
          <p14:tracePt t="82177" x="6442075" y="6562725"/>
          <p14:tracePt t="82185" x="6467475" y="6570663"/>
          <p14:tracePt t="82193" x="6491288" y="6578600"/>
          <p14:tracePt t="82200" x="6523038" y="6586538"/>
          <p14:tracePt t="82208" x="6538913" y="6594475"/>
          <p14:tracePt t="82217" x="6570663" y="6602413"/>
          <p14:tracePt t="82224" x="6610350" y="6602413"/>
          <p14:tracePt t="82233" x="6657975" y="6610350"/>
          <p14:tracePt t="82243" x="6705600" y="6610350"/>
          <p14:tracePt t="82250" x="6753225" y="6602413"/>
          <p14:tracePt t="82257" x="6810375" y="6578600"/>
          <p14:tracePt t="82265" x="6842125" y="6562725"/>
          <p14:tracePt t="82274" x="6889750" y="6523038"/>
          <p14:tracePt t="82281" x="6921500" y="6491288"/>
          <p14:tracePt t="82289" x="6961188" y="6427788"/>
          <p14:tracePt t="82297" x="6992938" y="6372225"/>
          <p14:tracePt t="82305" x="7024688" y="6299200"/>
          <p14:tracePt t="82312" x="7032625" y="6243638"/>
          <p14:tracePt t="82320" x="7048500" y="6172200"/>
          <p14:tracePt t="82329" x="7056438" y="6124575"/>
          <p14:tracePt t="82338" x="7056438" y="6053138"/>
          <p14:tracePt t="82345" x="7056438" y="6005513"/>
          <p14:tracePt t="82354" x="7056438" y="5956300"/>
          <p14:tracePt t="82361" x="7048500" y="5916613"/>
          <p14:tracePt t="82369" x="7040563" y="5868988"/>
          <p14:tracePt t="82375" x="7024688" y="5821363"/>
          <p14:tracePt t="82384" x="7016750" y="5789613"/>
          <p14:tracePt t="82393" x="7000875" y="5749925"/>
          <p14:tracePt t="82401" x="6985000" y="5710238"/>
          <p14:tracePt t="82409" x="6969125" y="5694363"/>
          <p14:tracePt t="82416" x="6961188" y="5670550"/>
          <p14:tracePt t="82425" x="6945313" y="5645150"/>
          <p14:tracePt t="82432" x="6929438" y="5629275"/>
          <p14:tracePt t="82441" x="6913563" y="5613400"/>
          <p14:tracePt t="82449" x="6897688" y="5597525"/>
          <p14:tracePt t="82457" x="6881813" y="5589588"/>
          <p14:tracePt t="82465" x="6858000" y="5589588"/>
          <p14:tracePt t="82473" x="6842125" y="5581650"/>
          <p14:tracePt t="82481" x="6826250" y="5581650"/>
          <p14:tracePt t="82489" x="6794500" y="5581650"/>
          <p14:tracePt t="82497" x="6761163" y="5581650"/>
          <p14:tracePt t="82506" x="6729413" y="5597525"/>
          <p14:tracePt t="82513" x="6697663" y="5621338"/>
          <p14:tracePt t="82521" x="6665913" y="5637213"/>
          <p14:tracePt t="82529" x="6634163" y="5670550"/>
          <p14:tracePt t="82537" x="6610350" y="5702300"/>
          <p14:tracePt t="82545" x="6586538" y="5726113"/>
          <p14:tracePt t="82554" x="6562725" y="5765800"/>
          <p14:tracePt t="82561" x="6538913" y="5805488"/>
          <p14:tracePt t="82571" x="6523038" y="5837238"/>
          <p14:tracePt t="82578" x="6499225" y="5884863"/>
          <p14:tracePt t="82586" x="6483350" y="5924550"/>
          <p14:tracePt t="82594" x="6467475" y="5964238"/>
          <p14:tracePt t="82601" x="6451600" y="6013450"/>
          <p14:tracePt t="82609" x="6442075" y="6053138"/>
          <p14:tracePt t="82625" x="6426200" y="6108700"/>
          <p14:tracePt t="82633" x="6426200" y="6188075"/>
          <p14:tracePt t="82641" x="6426200" y="6235700"/>
          <p14:tracePt t="82649" x="6426200" y="6283325"/>
          <p14:tracePt t="82657" x="6426200" y="6330950"/>
          <p14:tracePt t="82665" x="6426200" y="6372225"/>
          <p14:tracePt t="82681" x="6434138" y="6411913"/>
          <p14:tracePt t="82689" x="6459538" y="6467475"/>
          <p14:tracePt t="82697" x="6475413" y="6499225"/>
          <p14:tracePt t="82705" x="6483350" y="6523038"/>
          <p14:tracePt t="82712" x="6499225" y="6546850"/>
          <p14:tracePt t="82720" x="6507163" y="6554788"/>
          <p14:tracePt t="82730" x="6530975" y="6586538"/>
          <p14:tracePt t="82737" x="6538913" y="6586538"/>
          <p14:tracePt t="82745" x="6554788" y="6602413"/>
          <p14:tracePt t="82753" x="6570663" y="6602413"/>
          <p14:tracePt t="82761" x="6586538" y="6602413"/>
          <p14:tracePt t="82770" x="6602413" y="6602413"/>
          <p14:tracePt t="82777" x="6618288" y="6602413"/>
          <p14:tracePt t="82785" x="6634163" y="6602413"/>
          <p14:tracePt t="82793" x="6657975" y="6602413"/>
          <p14:tracePt t="82801" x="6673850" y="6602413"/>
          <p14:tracePt t="82809" x="6697663" y="6594475"/>
          <p14:tracePt t="82818" x="6729413" y="6578600"/>
          <p14:tracePt t="82826" x="6761163" y="6562725"/>
          <p14:tracePt t="82834" x="6784975" y="6546850"/>
          <p14:tracePt t="82841" x="6818313" y="6523038"/>
          <p14:tracePt t="82848" x="6842125" y="6499225"/>
          <p14:tracePt t="82857" x="6865938" y="6467475"/>
          <p14:tracePt t="82865" x="6881813" y="6451600"/>
          <p14:tracePt t="82872" x="6905625" y="6419850"/>
          <p14:tracePt t="82879" x="6905625" y="6403975"/>
          <p14:tracePt t="82888" x="6921500" y="6380163"/>
          <p14:tracePt t="82897" x="6921500" y="6364288"/>
          <p14:tracePt t="82905" x="6937375" y="6330950"/>
          <p14:tracePt t="82913" x="6937375" y="6315075"/>
          <p14:tracePt t="82921" x="6937375" y="6299200"/>
          <p14:tracePt t="82928" x="6945313" y="6283325"/>
          <p14:tracePt t="82937" x="6945313" y="6275388"/>
          <p14:tracePt t="82945" x="6945313" y="6259513"/>
          <p14:tracePt t="82954" x="6945313" y="6251575"/>
          <p14:tracePt t="83025" x="6937375" y="6251575"/>
          <p14:tracePt t="83041" x="6929438" y="6251575"/>
          <p14:tracePt t="83122" x="6961188" y="6243638"/>
          <p14:tracePt t="83129" x="7032625" y="6227763"/>
          <p14:tracePt t="83137" x="7127875" y="6211888"/>
          <p14:tracePt t="83145" x="7248525" y="6203950"/>
          <p14:tracePt t="83154" x="7383463" y="6188075"/>
          <p14:tracePt t="83161" x="7535863" y="6172200"/>
          <p14:tracePt t="83169" x="7710488" y="6148388"/>
          <p14:tracePt t="83176" x="7942263" y="6116638"/>
          <p14:tracePt t="83186" x="8221663" y="6061075"/>
          <p14:tracePt t="83193" x="8523288" y="6005513"/>
          <p14:tracePt t="83201" x="8786813" y="5956300"/>
          <p14:tracePt t="83208" x="9018588" y="5924550"/>
          <p14:tracePt t="83219" x="9297988" y="5884863"/>
          <p14:tracePt t="83226" x="9551988" y="5837238"/>
          <p14:tracePt t="83233" x="9783763" y="5797550"/>
          <p14:tracePt t="83241" x="10007600" y="5757863"/>
          <p14:tracePt t="83249" x="10174288" y="5718175"/>
          <p14:tracePt t="83258" x="10334625" y="5678488"/>
          <p14:tracePt t="83265" x="10485438" y="5637213"/>
          <p14:tracePt t="83274" x="10612438" y="5581650"/>
          <p14:tracePt t="83280" x="10733088" y="5526088"/>
          <p14:tracePt t="83288" x="10820400" y="5470525"/>
          <p14:tracePt t="83297" x="10891838" y="5430838"/>
          <p14:tracePt t="83305" x="10939463" y="5391150"/>
          <p14:tracePt t="83313" x="10971213" y="5359400"/>
          <p14:tracePt t="83322" x="10996613" y="5327650"/>
          <p14:tracePt t="83330" x="11004550" y="5302250"/>
          <p14:tracePt t="83338" x="11020425" y="5278438"/>
          <p14:tracePt t="83345" x="11020425" y="5270500"/>
          <p14:tracePt t="83354" x="11028363" y="5262563"/>
          <p14:tracePt t="83361" x="11028363" y="5254625"/>
          <p14:tracePt t="83417" x="11036300" y="5238750"/>
          <p14:tracePt t="83425" x="11044238" y="5230813"/>
          <p14:tracePt t="83434" x="11052175" y="5222875"/>
          <p14:tracePt t="83443" x="11068050" y="5199063"/>
          <p14:tracePt t="83450" x="11075988" y="5183188"/>
          <p14:tracePt t="83458" x="11091863" y="5159375"/>
          <p14:tracePt t="83464" x="11115675" y="5127625"/>
          <p14:tracePt t="83473" x="11131550" y="5095875"/>
          <p14:tracePt t="83481" x="11163300" y="5048250"/>
          <p14:tracePt t="83490" x="11187113" y="5008563"/>
          <p14:tracePt t="83497" x="11202988" y="4951413"/>
          <p14:tracePt t="83505" x="11226800" y="4895850"/>
          <p14:tracePt t="83513" x="11234738" y="4832350"/>
          <p14:tracePt t="83519" x="11242675" y="4752975"/>
          <p14:tracePt t="83529" x="11242675" y="4673600"/>
          <p14:tracePt t="83537" x="11242675" y="4576763"/>
          <p14:tracePt t="83544" x="11226800" y="4481513"/>
          <p14:tracePt t="83553" x="11210925" y="4386263"/>
          <p14:tracePt t="83561" x="11187113" y="4298950"/>
          <p14:tracePt t="83570" x="11163300" y="4194175"/>
          <p14:tracePt t="83577" x="11139488" y="4106863"/>
          <p14:tracePt t="83585" x="11115675" y="4035425"/>
          <p14:tracePt t="83593" x="11083925" y="3963988"/>
          <p14:tracePt t="83601" x="11044238" y="3890963"/>
          <p14:tracePt t="83608" x="11004550" y="3835400"/>
          <p14:tracePt t="83617" x="10955338" y="3779838"/>
          <p14:tracePt t="83625" x="10915650" y="3740150"/>
          <p14:tracePt t="83633" x="10860088" y="3716338"/>
          <p14:tracePt t="83642" x="10780713" y="3684588"/>
          <p14:tracePt t="83649" x="10701338" y="3668713"/>
          <p14:tracePt t="83656" x="10620375" y="3668713"/>
          <p14:tracePt t="83666" x="10548938" y="3668713"/>
          <p14:tracePt t="83673" x="10477500" y="3660775"/>
          <p14:tracePt t="83681" x="10406063" y="3676650"/>
          <p14:tracePt t="83688" x="10326688" y="3692525"/>
          <p14:tracePt t="83697" x="10237788" y="3708400"/>
          <p14:tracePt t="83706" x="10126663" y="3748088"/>
          <p14:tracePt t="83713" x="10031413" y="3787775"/>
          <p14:tracePt t="83721" x="9959975" y="3827463"/>
          <p14:tracePt t="83729" x="9886950" y="3875088"/>
          <p14:tracePt t="83737" x="9823450" y="3930650"/>
          <p14:tracePt t="83746" x="9744075" y="3995738"/>
          <p14:tracePt t="83754" x="9688513" y="4051300"/>
          <p14:tracePt t="83769" x="9617075" y="4130675"/>
          <p14:tracePt t="83777" x="9551988" y="4257675"/>
          <p14:tracePt t="83785" x="9528175" y="4322763"/>
          <p14:tracePt t="83793" x="9520238" y="4370388"/>
          <p14:tracePt t="83801" x="9504363" y="4441825"/>
          <p14:tracePt t="83809" x="9504363" y="4521200"/>
          <p14:tracePt t="83816" x="9504363" y="4584700"/>
          <p14:tracePt t="83825" x="9504363" y="4673600"/>
          <p14:tracePt t="83832" x="9504363" y="4752975"/>
          <p14:tracePt t="83841" x="9512300" y="4848225"/>
          <p14:tracePt t="83849" x="9512300" y="4959350"/>
          <p14:tracePt t="83857" x="9512300" y="5072063"/>
          <p14:tracePt t="83863" x="9512300" y="5167313"/>
          <p14:tracePt t="83874" x="9520238" y="5270500"/>
          <p14:tracePt t="83881" x="9528175" y="5383213"/>
          <p14:tracePt t="83889" x="9544050" y="5478463"/>
          <p14:tracePt t="83897" x="9559925" y="5541963"/>
          <p14:tracePt t="83906" x="9585325" y="5605463"/>
          <p14:tracePt t="83913" x="9609138" y="5653088"/>
          <p14:tracePt t="83921" x="9625013" y="5694363"/>
          <p14:tracePt t="83929" x="9648825" y="5749925"/>
          <p14:tracePt t="83938" x="9680575" y="5789613"/>
          <p14:tracePt t="83947" x="9720263" y="5837238"/>
          <p14:tracePt t="83955" x="9752013" y="5876925"/>
          <p14:tracePt t="83961" x="9783763" y="5908675"/>
          <p14:tracePt t="83970" x="9823450" y="5956300"/>
          <p14:tracePt t="83977" x="9879013" y="6005513"/>
          <p14:tracePt t="83985" x="9936163" y="6045200"/>
          <p14:tracePt t="83993" x="9991725" y="6092825"/>
          <p14:tracePt t="84001" x="10055225" y="6124575"/>
          <p14:tracePt t="84009" x="10150475" y="6164263"/>
          <p14:tracePt t="84017" x="10229850" y="6196013"/>
          <p14:tracePt t="84025" x="10302875" y="6219825"/>
          <p14:tracePt t="84033" x="10390188" y="6259513"/>
          <p14:tracePt t="84042" x="10477500" y="6275388"/>
          <p14:tracePt t="84049" x="10556875" y="6291263"/>
          <p14:tracePt t="84056" x="10637838" y="6315075"/>
          <p14:tracePt t="84065" x="10717213" y="6323013"/>
          <p14:tracePt t="84074" x="10820400" y="6330950"/>
          <p14:tracePt t="84081" x="10915650" y="6330950"/>
          <p14:tracePt t="84089" x="11004550" y="6315075"/>
          <p14:tracePt t="84097" x="11075988" y="6283325"/>
          <p14:tracePt t="84106" x="11163300" y="6243638"/>
          <p14:tracePt t="84113" x="11258550" y="6172200"/>
          <p14:tracePt t="84122" x="11339513" y="6092825"/>
          <p14:tracePt t="84130" x="11395075" y="6005513"/>
          <p14:tracePt t="84138" x="11442700" y="5900738"/>
          <p14:tracePt t="84146" x="11482388" y="5821363"/>
          <p14:tracePt t="84154" x="11506200" y="5710238"/>
          <p14:tracePt t="84161" x="11522075" y="5605463"/>
          <p14:tracePt t="84170" x="11537950" y="5494338"/>
          <p14:tracePt t="84177" x="11545888" y="5391150"/>
          <p14:tracePt t="84185" x="11553825" y="5294313"/>
          <p14:tracePt t="84193" x="11553825" y="5214938"/>
          <p14:tracePt t="84201" x="11545888" y="5135563"/>
          <p14:tracePt t="84209" x="11522075" y="5056188"/>
          <p14:tracePt t="84217" x="11490325" y="4976813"/>
          <p14:tracePt t="84225" x="11466513" y="4911725"/>
          <p14:tracePt t="84233" x="11442700" y="4848225"/>
          <p14:tracePt t="84242" x="11410950" y="4792663"/>
          <p14:tracePt t="84248" x="11379200" y="4737100"/>
          <p14:tracePt t="84256" x="11347450" y="4689475"/>
          <p14:tracePt t="84265" x="11314113" y="4641850"/>
          <p14:tracePt t="84273" x="11274425" y="4600575"/>
          <p14:tracePt t="84281" x="11226800" y="4545013"/>
          <p14:tracePt t="84288" x="11195050" y="4521200"/>
          <p14:tracePt t="84298" x="11139488" y="4473575"/>
          <p14:tracePt t="84306" x="11083925" y="4433888"/>
          <p14:tracePt t="84314" x="11028363" y="4402138"/>
          <p14:tracePt t="84321" x="10980738" y="4370388"/>
          <p14:tracePt t="84328" x="10923588" y="4330700"/>
          <p14:tracePt t="84338" x="10860088" y="4298950"/>
          <p14:tracePt t="84346" x="10788650" y="4265613"/>
          <p14:tracePt t="84354" x="10717213" y="4233863"/>
          <p14:tracePt t="84362" x="10653713" y="4202113"/>
          <p14:tracePt t="84370" x="10588625" y="4186238"/>
          <p14:tracePt t="84377" x="10525125" y="4178300"/>
          <p14:tracePt t="84386" x="10461625" y="4178300"/>
          <p14:tracePt t="84393" x="10390188" y="4178300"/>
          <p14:tracePt t="84400" x="10326688" y="4186238"/>
          <p14:tracePt t="84409" x="10261600" y="4202113"/>
          <p14:tracePt t="84417" x="10213975" y="4217988"/>
          <p14:tracePt t="84425" x="10166350" y="4241800"/>
          <p14:tracePt t="84433" x="10110788" y="4273550"/>
          <p14:tracePt t="84442" x="10063163" y="4322763"/>
          <p14:tracePt t="84457" x="10023475" y="4370388"/>
          <p14:tracePt t="84465" x="9959975" y="4489450"/>
          <p14:tracePt t="84473" x="9936163" y="4560888"/>
          <p14:tracePt t="84481" x="9902825" y="4633913"/>
          <p14:tracePt t="84490" x="9879013" y="4713288"/>
          <p14:tracePt t="84499" x="9855200" y="4816475"/>
          <p14:tracePt t="84506" x="9839325" y="4895850"/>
          <p14:tracePt t="84522" x="9823450" y="5024438"/>
          <p14:tracePt t="84529" x="9815513" y="5087938"/>
          <p14:tracePt t="84538" x="9807575" y="5151438"/>
          <p14:tracePt t="84545" x="9807575" y="5214938"/>
          <p14:tracePt t="84553" x="9815513" y="5286375"/>
          <p14:tracePt t="84562" x="9823450" y="5343525"/>
          <p14:tracePt t="84570" x="9831388" y="5391150"/>
          <p14:tracePt t="84577" x="9847263" y="5446713"/>
          <p14:tracePt t="84585" x="9863138" y="5502275"/>
          <p14:tracePt t="84593" x="9879013" y="5557838"/>
          <p14:tracePt t="84601" x="9902825" y="5605463"/>
          <p14:tracePt t="84609" x="9918700" y="5653088"/>
          <p14:tracePt t="84617" x="9944100" y="5710238"/>
          <p14:tracePt t="84624" x="9967913" y="5757863"/>
          <p14:tracePt t="84633" x="9991725" y="5805488"/>
          <p14:tracePt t="84642" x="10023475" y="5861050"/>
          <p14:tracePt t="84649" x="10047288" y="5908675"/>
          <p14:tracePt t="84658" x="10071100" y="5956300"/>
          <p14:tracePt t="84666" x="10102850" y="6005513"/>
          <p14:tracePt t="84674" x="10126663" y="6029325"/>
          <p14:tracePt t="84681" x="10158413" y="6069013"/>
          <p14:tracePt t="84689" x="10174288" y="6092825"/>
          <p14:tracePt t="84698" x="10206038" y="6132513"/>
          <p14:tracePt t="84707" x="10237788" y="6156325"/>
          <p14:tracePt t="84714" x="10269538" y="6180138"/>
          <p14:tracePt t="84721" x="10310813" y="6203950"/>
          <p14:tracePt t="84730" x="10334625" y="6211888"/>
          <p14:tracePt t="84737" x="10374313" y="6235700"/>
          <p14:tracePt t="84745" x="10414000" y="6259513"/>
          <p14:tracePt t="84752" x="10437813" y="6267450"/>
          <p14:tracePt t="84761" x="10477500" y="6291263"/>
          <p14:tracePt t="84770" x="10509250" y="6307138"/>
          <p14:tracePt t="84778" x="10548938" y="6315075"/>
          <p14:tracePt t="84785" x="10604500" y="6330950"/>
          <p14:tracePt t="84793" x="10645775" y="6348413"/>
          <p14:tracePt t="84801" x="10685463" y="6356350"/>
          <p14:tracePt t="84809" x="10733088" y="6364288"/>
          <p14:tracePt t="84818" x="10780713" y="6372225"/>
          <p14:tracePt t="84825" x="10820400" y="6380163"/>
          <p14:tracePt t="84833" x="10852150" y="6380163"/>
          <p14:tracePt t="84842" x="10891838" y="6380163"/>
          <p14:tracePt t="84849" x="10907713" y="6380163"/>
          <p14:tracePt t="84856" x="10915650" y="6380163"/>
          <p14:tracePt t="84865" x="10923588" y="6380163"/>
          <p14:tracePt t="84874" x="10939463" y="6372225"/>
          <p14:tracePt t="84882" x="10947400" y="6372225"/>
          <p14:tracePt t="84897" x="10955338" y="6364288"/>
          <p14:tracePt t="85123" x="10947400" y="6364288"/>
          <p14:tracePt t="85153" x="10939463" y="6364288"/>
          <p14:tracePt t="85186" x="10931525" y="6364288"/>
          <p14:tracePt t="85202" x="10923588" y="6364288"/>
          <p14:tracePt t="85216" x="10907713" y="6356350"/>
          <p14:tracePt t="85225" x="10891838" y="6356350"/>
          <p14:tracePt t="85233" x="10883900" y="6356350"/>
          <p14:tracePt t="85241" x="10868025" y="6356350"/>
          <p14:tracePt t="85249" x="10852150" y="6356350"/>
          <p14:tracePt t="85257" x="10836275" y="6348413"/>
          <p14:tracePt t="85265" x="10812463" y="6348413"/>
          <p14:tracePt t="85272" x="10796588" y="6348413"/>
          <p14:tracePt t="85281" x="10764838" y="6338888"/>
          <p14:tracePt t="85289" x="10725150" y="6338888"/>
          <p14:tracePt t="85298" x="10685463" y="6338888"/>
          <p14:tracePt t="85306" x="10653713" y="6330950"/>
          <p14:tracePt t="85313" x="10612438" y="6323013"/>
          <p14:tracePt t="85322" x="10572750" y="6315075"/>
          <p14:tracePt t="85329" x="10517188" y="6307138"/>
          <p14:tracePt t="85338" x="10453688" y="6291263"/>
          <p14:tracePt t="85345" x="10398125" y="6275388"/>
          <p14:tracePt t="85353" x="10334625" y="6251575"/>
          <p14:tracePt t="85361" x="10245725" y="6219825"/>
          <p14:tracePt t="85369" x="10182225" y="6196013"/>
          <p14:tracePt t="85377" x="10102850" y="6164263"/>
          <p14:tracePt t="85385" x="10031413" y="6140450"/>
          <p14:tracePt t="85393" x="9952038" y="6116638"/>
          <p14:tracePt t="85403" x="9879013" y="6092825"/>
          <p14:tracePt t="85410" x="9799638" y="6069013"/>
          <p14:tracePt t="85416" x="9744075" y="6053138"/>
          <p14:tracePt t="85425" x="9680575" y="6037263"/>
          <p14:tracePt t="85433" x="9625013" y="6029325"/>
          <p14:tracePt t="85441" x="9575800" y="6021388"/>
          <p14:tracePt t="85449" x="9544050" y="6013450"/>
          <p14:tracePt t="85456" x="9528175" y="6013450"/>
          <p14:tracePt t="85466" x="9512300" y="6013450"/>
          <p14:tracePt t="85473" x="9496425" y="6013450"/>
          <p14:tracePt t="85481" x="9488488" y="6013450"/>
          <p14:tracePt t="85488" x="9480550" y="6013450"/>
          <p14:tracePt t="85505" x="9472613" y="6021388"/>
          <p14:tracePt t="85513" x="9464675" y="6021388"/>
          <p14:tracePt t="85521" x="9464675" y="6029325"/>
          <p14:tracePt t="85528" x="9456738" y="6045200"/>
          <p14:tracePt t="85537" x="9448800" y="6053138"/>
          <p14:tracePt t="85545" x="9440863" y="6069013"/>
          <p14:tracePt t="85553" x="9440863" y="6084888"/>
          <p14:tracePt t="85561" x="9432925" y="6100763"/>
          <p14:tracePt t="85569" x="9424988" y="6116638"/>
          <p14:tracePt t="85578" x="9424988" y="6148388"/>
          <p14:tracePt t="85585" x="9417050" y="6164263"/>
          <p14:tracePt t="85593" x="9417050" y="6188075"/>
          <p14:tracePt t="85601" x="9417050" y="6203950"/>
          <p14:tracePt t="85609" x="9417050" y="6227763"/>
          <p14:tracePt t="85618" x="9417050" y="6251575"/>
          <p14:tracePt t="85627" x="9424988" y="6267450"/>
          <p14:tracePt t="85634" x="9424988" y="6283325"/>
          <p14:tracePt t="85641" x="9440863" y="6299200"/>
          <p14:tracePt t="85656" x="9440863" y="6315075"/>
          <p14:tracePt t="85665" x="9448800" y="6323013"/>
          <p14:tracePt t="85673" x="9456738" y="6330950"/>
          <p14:tracePt t="85681" x="9456738" y="6338888"/>
          <p14:tracePt t="85688" x="9456738" y="6348413"/>
          <p14:tracePt t="85699" x="9456738" y="6356350"/>
          <p14:tracePt t="85704" x="9464675" y="6372225"/>
          <p14:tracePt t="85714" x="9464675" y="6380163"/>
          <p14:tracePt t="85721" x="9464675" y="6396038"/>
          <p14:tracePt t="85729" x="9464675" y="6403975"/>
          <p14:tracePt t="85737" x="9464675" y="6411913"/>
          <p14:tracePt t="85745" x="9464675" y="6419850"/>
          <p14:tracePt t="85761" x="9464675" y="6427788"/>
          <p14:tracePt t="85937" x="9456738" y="6427788"/>
          <p14:tracePt t="85969" x="9440863" y="6427788"/>
          <p14:tracePt t="85977" x="9432925" y="6411913"/>
          <p14:tracePt t="85986" x="9417050" y="6388100"/>
          <p14:tracePt t="85993" x="9401175" y="6372225"/>
          <p14:tracePt t="86001" x="9385300" y="6338888"/>
          <p14:tracePt t="86009" x="9361488" y="6315075"/>
          <p14:tracePt t="86018" x="9345613" y="6283325"/>
          <p14:tracePt t="86025" x="9329738" y="6251575"/>
          <p14:tracePt t="86033" x="9313863" y="6219825"/>
          <p14:tracePt t="86042" x="9290050" y="6188075"/>
          <p14:tracePt t="86049" x="9266238" y="6148388"/>
          <p14:tracePt t="86057" x="9250363" y="6124575"/>
          <p14:tracePt t="86065" x="9234488" y="6100763"/>
          <p14:tracePt t="86074" x="9217025" y="6069013"/>
          <p14:tracePt t="86081" x="9193213" y="6045200"/>
          <p14:tracePt t="86089" x="9169400" y="6021388"/>
          <p14:tracePt t="86098" x="9145588" y="5995988"/>
          <p14:tracePt t="86105" x="9121775" y="5964238"/>
          <p14:tracePt t="86113" x="9105900" y="5948363"/>
          <p14:tracePt t="86121" x="9082088" y="5932488"/>
          <p14:tracePt t="86128" x="9050338" y="5908675"/>
          <p14:tracePt t="86138" x="9018588" y="5884863"/>
          <p14:tracePt t="86145" x="8986838" y="5853113"/>
          <p14:tracePt t="86153" x="8955088" y="5837238"/>
          <p14:tracePt t="86161" x="8915400" y="5805488"/>
          <p14:tracePt t="86169" x="8891588" y="5789613"/>
          <p14:tracePt t="86177" x="8858250" y="5773738"/>
          <p14:tracePt t="86186" x="8826500" y="5749925"/>
          <p14:tracePt t="86193" x="8802688" y="5734050"/>
          <p14:tracePt t="86201" x="8778875" y="5726113"/>
          <p14:tracePt t="86210" x="8763000" y="5718175"/>
          <p14:tracePt t="86219" x="8747125" y="5710238"/>
          <p14:tracePt t="86225" x="8739188" y="5710238"/>
          <p14:tracePt t="86232" x="8731250" y="5710238"/>
          <p14:tracePt t="86345" x="8731250" y="5718175"/>
          <p14:tracePt t="86354" x="8731250" y="5726113"/>
          <p14:tracePt t="86361" x="8731250" y="5749925"/>
          <p14:tracePt t="86370" x="8747125" y="5773738"/>
          <p14:tracePt t="86378" x="8763000" y="5813425"/>
          <p14:tracePt t="86387" x="8786813" y="5861050"/>
          <p14:tracePt t="86394" x="8810625" y="5908675"/>
          <p14:tracePt t="86402" x="8834438" y="5940425"/>
          <p14:tracePt t="86410" x="8858250" y="5980113"/>
          <p14:tracePt t="86418" x="8874125" y="6013450"/>
          <p14:tracePt t="86426" x="8899525" y="6045200"/>
          <p14:tracePt t="86434" x="8915400" y="6076950"/>
          <p14:tracePt t="86441" x="8939213" y="6108700"/>
          <p14:tracePt t="86448" x="8955088" y="6132513"/>
          <p14:tracePt t="86457" x="8970963" y="6156325"/>
          <p14:tracePt t="86465" x="8978900" y="6180138"/>
          <p14:tracePt t="86473" x="8986838" y="6196013"/>
          <p14:tracePt t="86481" x="9002713" y="6227763"/>
          <p14:tracePt t="86489" x="9018588" y="6243638"/>
          <p14:tracePt t="86498" x="9034463" y="6267450"/>
          <p14:tracePt t="86505" x="9034463" y="6275388"/>
          <p14:tracePt t="86513" x="9050338" y="6291263"/>
          <p14:tracePt t="86521" x="9050338" y="6299200"/>
          <p14:tracePt t="86529" x="9058275" y="6315075"/>
          <p14:tracePt t="86538" x="9066213" y="6323013"/>
          <p14:tracePt t="86546" x="9082088" y="6338888"/>
          <p14:tracePt t="86555" x="9090025" y="6356350"/>
          <p14:tracePt t="86569" x="9097963" y="6364288"/>
          <p14:tracePt t="86577" x="9105900" y="6372225"/>
          <p14:tracePt t="86586" x="9113838" y="6388100"/>
          <p14:tracePt t="86601" x="9121775" y="6403975"/>
          <p14:tracePt t="86610" x="9129713" y="6411913"/>
          <p14:tracePt t="86617" x="9129713" y="6419850"/>
          <p14:tracePt t="86625" x="9137650" y="6427788"/>
          <p14:tracePt t="86633" x="9137650" y="6435725"/>
          <p14:tracePt t="86641" x="9145588" y="6443663"/>
          <p14:tracePt t="86649" x="9153525" y="6451600"/>
          <p14:tracePt t="86665" x="9153525" y="6459538"/>
          <p14:tracePt t="86787" x="9153525" y="6451600"/>
          <p14:tracePt t="86793" x="9153525" y="6435725"/>
          <p14:tracePt t="86802" x="9153525" y="6419850"/>
          <p14:tracePt t="86809" x="9145588" y="6388100"/>
          <p14:tracePt t="86817" x="9129713" y="6364288"/>
          <p14:tracePt t="86825" x="9129713" y="6330950"/>
          <p14:tracePt t="86834" x="9105900" y="6291263"/>
          <p14:tracePt t="86843" x="9090025" y="6259513"/>
          <p14:tracePt t="86850" x="9082088" y="6227763"/>
          <p14:tracePt t="86857" x="9058275" y="6188075"/>
          <p14:tracePt t="86865" x="9050338" y="6156325"/>
          <p14:tracePt t="86873" x="9026525" y="6116638"/>
          <p14:tracePt t="86882" x="9002713" y="6076950"/>
          <p14:tracePt t="86890" x="8986838" y="6045200"/>
          <p14:tracePt t="86898" x="8970963" y="6013450"/>
          <p14:tracePt t="86906" x="8947150" y="5980113"/>
          <p14:tracePt t="86914" x="8923338" y="5956300"/>
          <p14:tracePt t="86923" x="8907463" y="5932488"/>
          <p14:tracePt t="86930" x="8891588" y="5908675"/>
          <p14:tracePt t="86938" x="8866188" y="5884863"/>
          <p14:tracePt t="86946" x="8850313" y="5861050"/>
          <p14:tracePt t="86954" x="8834438" y="5837238"/>
          <p14:tracePt t="86961" x="8818563" y="5821363"/>
          <p14:tracePt t="86970" x="8802688" y="5805488"/>
          <p14:tracePt t="86976" x="8778875" y="5773738"/>
          <p14:tracePt t="86985" x="8770938" y="5765800"/>
          <p14:tracePt t="86993" x="8755063" y="5749925"/>
          <p14:tracePt t="87001" x="8739188" y="5734050"/>
          <p14:tracePt t="87010" x="8723313" y="5726113"/>
          <p14:tracePt t="87018" x="8715375" y="5718175"/>
          <p14:tracePt t="87024" x="8699500" y="5710238"/>
          <p14:tracePt t="87034" x="8683625" y="5702300"/>
          <p14:tracePt t="87042" x="8667750" y="5694363"/>
          <p14:tracePt t="87050" x="8659813" y="5686425"/>
          <p14:tracePt t="87058" x="8651875" y="5678488"/>
          <p14:tracePt t="87537" x="8651875" y="5670550"/>
          <p14:tracePt t="87544" x="8659813" y="5645150"/>
          <p14:tracePt t="87553" x="8667750" y="5613400"/>
          <p14:tracePt t="87561" x="8683625" y="5573713"/>
          <p14:tracePt t="87571" x="8683625" y="5534025"/>
          <p14:tracePt t="87578" x="8691563" y="5486400"/>
          <p14:tracePt t="87586" x="8691563" y="5430838"/>
          <p14:tracePt t="87593" x="8691563" y="5383213"/>
          <p14:tracePt t="87602" x="8691563" y="5335588"/>
          <p14:tracePt t="87609" x="8691563" y="5270500"/>
          <p14:tracePt t="87617" x="8691563" y="5214938"/>
          <p14:tracePt t="87625" x="8691563" y="5167313"/>
          <p14:tracePt t="87635" x="8691563" y="5119688"/>
          <p14:tracePt t="87642" x="8683625" y="5048250"/>
          <p14:tracePt t="87650" x="8683625" y="5000625"/>
          <p14:tracePt t="87658" x="8683625" y="4935538"/>
          <p14:tracePt t="87672" x="8683625" y="4895850"/>
          <p14:tracePt t="87682" x="8683625" y="4816475"/>
          <p14:tracePt t="87690" x="8683625" y="4784725"/>
          <p14:tracePt t="87699" x="8691563" y="4752975"/>
          <p14:tracePt t="87707" x="8691563" y="4729163"/>
          <p14:tracePt t="87713" x="8699500" y="4713288"/>
          <p14:tracePt t="87722" x="8699500" y="4705350"/>
          <p14:tracePt t="87730" x="8707438" y="4689475"/>
          <p14:tracePt t="87897" x="8715375" y="4681538"/>
          <p14:tracePt t="87905" x="8723313" y="4681538"/>
          <p14:tracePt t="87915" x="8739188" y="4665663"/>
          <p14:tracePt t="87922" x="8755063" y="4641850"/>
          <p14:tracePt t="87930" x="8770938" y="4616450"/>
          <p14:tracePt t="87937" x="8770938" y="4584700"/>
          <p14:tracePt t="87945" x="8786813" y="4537075"/>
          <p14:tracePt t="87952" x="8794750" y="4505325"/>
          <p14:tracePt t="87961" x="8794750" y="4449763"/>
          <p14:tracePt t="87970" x="8794750" y="4410075"/>
          <p14:tracePt t="87978" x="8794750" y="4346575"/>
          <p14:tracePt t="87987" x="8794750" y="4291013"/>
          <p14:tracePt t="87995" x="8794750" y="4249738"/>
          <p14:tracePt t="88002" x="8786813" y="4217988"/>
          <p14:tracePt t="88010" x="8786813" y="4186238"/>
          <p14:tracePt t="88026" x="8770938" y="4154488"/>
          <p14:tracePt t="88034" x="8763000" y="4114800"/>
          <p14:tracePt t="88042" x="8763000" y="4098925"/>
          <p14:tracePt t="88049" x="8755063" y="4090988"/>
          <p14:tracePt t="88058" x="8755063" y="4075113"/>
          <p14:tracePt t="88065" x="8747125" y="4067175"/>
          <p14:tracePt t="88194" x="8739188" y="4067175"/>
          <p14:tracePt t="88203" x="8731250" y="4075113"/>
          <p14:tracePt t="88218" x="8723313" y="4083050"/>
          <p14:tracePt t="88233" x="8723313" y="4090988"/>
          <p14:tracePt t="88250" x="8715375" y="4090988"/>
          <p14:tracePt t="88906" x="8715375" y="4098925"/>
          <p14:tracePt t="89523" x="8715375" y="4090988"/>
          <p14:tracePt t="89530" x="8699500" y="4059238"/>
          <p14:tracePt t="89538" x="8683625" y="4011613"/>
          <p14:tracePt t="89545" x="8667750" y="3963988"/>
          <p14:tracePt t="89554" x="8628063" y="3906838"/>
          <p14:tracePt t="89562" x="8596313" y="3835400"/>
          <p14:tracePt t="89571" x="8540750" y="3763963"/>
          <p14:tracePt t="89577" x="8491538" y="3700463"/>
          <p14:tracePt t="89587" x="8443913" y="3629025"/>
          <p14:tracePt t="89594" x="8396288" y="3571875"/>
          <p14:tracePt t="89601" x="8340725" y="3524250"/>
          <p14:tracePt t="89608" x="8277225" y="3460750"/>
          <p14:tracePt t="89618" x="8221663" y="3413125"/>
          <p14:tracePt t="89626" x="8156575" y="3365500"/>
          <p14:tracePt t="89634" x="8101013" y="3317875"/>
          <p14:tracePt t="89641" x="8053388" y="3270250"/>
          <p14:tracePt t="89651" x="7997825" y="3228975"/>
          <p14:tracePt t="89658" x="7950200" y="3189288"/>
          <p14:tracePt t="89666" x="7894638" y="3149600"/>
          <p14:tracePt t="89674" x="7854950" y="3125788"/>
          <p14:tracePt t="89682" x="7813675" y="3094038"/>
          <p14:tracePt t="89690" x="7773988" y="3070225"/>
          <p14:tracePt t="89698" x="7742238" y="3054350"/>
          <p14:tracePt t="89707" x="7710488" y="3030538"/>
          <p14:tracePt t="89714" x="7678738" y="3014663"/>
          <p14:tracePt t="89722" x="7654925" y="2998788"/>
          <p14:tracePt t="89729" x="7631113" y="2990850"/>
          <p14:tracePt t="89738" x="7615238" y="2990850"/>
          <p14:tracePt t="89746" x="7583488" y="2974975"/>
          <p14:tracePt t="89755" x="7559675" y="2967038"/>
          <p14:tracePt t="89762" x="7535863" y="2959100"/>
          <p14:tracePt t="89771" x="7519988" y="2951163"/>
          <p14:tracePt t="89778" x="7504113" y="2943225"/>
          <p14:tracePt t="89785" x="7478713" y="2927350"/>
          <p14:tracePt t="89794" x="7454900" y="2919413"/>
          <p14:tracePt t="89802" x="7439025" y="2909888"/>
          <p14:tracePt t="89809" x="7423150" y="2901950"/>
          <p14:tracePt t="89818" x="7407275" y="2901950"/>
          <p14:tracePt t="89826" x="7391400" y="2894013"/>
          <p14:tracePt t="89834" x="7383463" y="2886075"/>
          <p14:tracePt t="89842" x="7367588" y="2886075"/>
          <p14:tracePt t="89850" x="7359650" y="2886075"/>
          <p14:tracePt t="89858" x="7351713" y="2886075"/>
          <p14:tracePt t="89866" x="7335838" y="2886075"/>
          <p14:tracePt t="89874" x="7319963" y="2886075"/>
          <p14:tracePt t="89882" x="7304088" y="2886075"/>
          <p14:tracePt t="89889" x="7288213" y="2886075"/>
          <p14:tracePt t="89897" x="7272338" y="2886075"/>
          <p14:tracePt t="89905" x="7256463" y="2886075"/>
          <p14:tracePt t="89914" x="7216775" y="2878138"/>
          <p14:tracePt t="89922" x="7192963" y="2878138"/>
          <p14:tracePt t="89930" x="7161213" y="2870200"/>
          <p14:tracePt t="89938" x="7112000" y="2870200"/>
          <p14:tracePt t="89945" x="7080250" y="2854325"/>
          <p14:tracePt t="89953" x="7032625" y="2846388"/>
          <p14:tracePt t="89962" x="6985000" y="2838450"/>
          <p14:tracePt t="89971" x="6937375" y="2822575"/>
          <p14:tracePt t="89979" x="6889750" y="2814638"/>
          <p14:tracePt t="89986" x="6818313" y="2798763"/>
          <p14:tracePt t="89995" x="6737350" y="2782888"/>
          <p14:tracePt t="90003" x="6665913" y="2767013"/>
          <p14:tracePt t="90011" x="6594475" y="2751138"/>
          <p14:tracePt t="90018" x="6530975" y="2735263"/>
          <p14:tracePt t="90026" x="6451600" y="2719388"/>
          <p14:tracePt t="90034" x="6378575" y="2703513"/>
          <p14:tracePt t="90043" x="6291263" y="2679700"/>
          <p14:tracePt t="90052" x="6211888" y="2663825"/>
          <p14:tracePt t="90059" x="6124575" y="2647950"/>
          <p14:tracePt t="90066" x="6059488" y="2632075"/>
          <p14:tracePt t="90074" x="5980113" y="2600325"/>
          <p14:tracePt t="90083" x="5916613" y="2576513"/>
          <p14:tracePt t="90090" x="5853113" y="2551113"/>
          <p14:tracePt t="90099" x="5773738" y="2519363"/>
          <p14:tracePt t="90107" x="5716588" y="2487613"/>
          <p14:tracePt t="90115" x="5676900" y="2463800"/>
          <p14:tracePt t="90122" x="5629275" y="2439988"/>
          <p14:tracePt t="90130" x="5597525" y="2416175"/>
          <p14:tracePt t="90138" x="5565775" y="2400300"/>
          <p14:tracePt t="90146" x="5534025" y="2384425"/>
          <p14:tracePt t="90154" x="5518150" y="2360613"/>
          <p14:tracePt t="90162" x="5486400" y="2328863"/>
          <p14:tracePt t="90171" x="5470525" y="2312988"/>
          <p14:tracePt t="90177" x="5446713" y="2289175"/>
          <p14:tracePt t="90186" x="5422900" y="2265363"/>
          <p14:tracePt t="90194" x="5397500" y="2241550"/>
          <p14:tracePt t="90202" x="5373688" y="2216150"/>
          <p14:tracePt t="90210" x="5357813" y="2200275"/>
          <p14:tracePt t="90218" x="5341938" y="2184400"/>
          <p14:tracePt t="90226" x="5326063" y="2168525"/>
          <p14:tracePt t="90234" x="5310188" y="2160588"/>
          <p14:tracePt t="90242" x="5294313" y="2144713"/>
          <p14:tracePt t="90251" x="5286375" y="2144713"/>
          <p14:tracePt t="90258" x="5278438" y="2136775"/>
          <p14:tracePt t="90266" x="5254625" y="2128838"/>
          <p14:tracePt t="90274" x="5238750" y="2120900"/>
          <p14:tracePt t="90289" x="5222875" y="2120900"/>
          <p14:tracePt t="90297" x="5207000" y="2120900"/>
          <p14:tracePt t="90314" x="5191125" y="2120900"/>
          <p14:tracePt t="91706" x="5167313" y="2120900"/>
          <p14:tracePt t="91713" x="5127625" y="2136775"/>
          <p14:tracePt t="91721" x="5072063" y="2152650"/>
          <p14:tracePt t="91730" x="5022850" y="2160588"/>
          <p14:tracePt t="91738" x="4983163" y="2176463"/>
          <p14:tracePt t="91746" x="4959350" y="2176463"/>
          <p14:tracePt t="91755" x="4927600" y="2184400"/>
          <p14:tracePt t="91763" x="4911725" y="2184400"/>
          <p14:tracePt t="91770" x="4887913" y="2192338"/>
          <p14:tracePt t="91778" x="4872038" y="2192338"/>
          <p14:tracePt t="91785" x="4848225" y="2192338"/>
          <p14:tracePt t="91794" x="4816475" y="2200275"/>
          <p14:tracePt t="91803" x="4808538" y="2200275"/>
          <p14:tracePt t="91810" x="4792663" y="2200275"/>
          <p14:tracePt t="91817" x="4760913" y="2200275"/>
          <p14:tracePt t="91826" x="4745038" y="2208213"/>
          <p14:tracePt t="91834" x="4737100" y="2208213"/>
          <p14:tracePt t="91842" x="4729163" y="2208213"/>
          <p14:tracePt t="91851" x="4713288" y="2216150"/>
          <p14:tracePt t="91857" x="4695825" y="2216150"/>
          <p14:tracePt t="91867" x="4687888" y="2216150"/>
          <p14:tracePt t="91874" x="4679950" y="2216150"/>
          <p14:tracePt t="91882" x="4672013" y="2216150"/>
          <p14:tracePt t="91890" x="4664075" y="2216150"/>
          <p14:tracePt t="91898" x="4648200" y="2216150"/>
          <p14:tracePt t="91906" x="4632325" y="2216150"/>
          <p14:tracePt t="91914" x="4624388" y="2216150"/>
          <p14:tracePt t="91922" x="4608513" y="2216150"/>
          <p14:tracePt t="91929" x="4576763" y="2216150"/>
          <p14:tracePt t="91938" x="4560888" y="2224088"/>
          <p14:tracePt t="91946" x="4545013" y="2224088"/>
          <p14:tracePt t="91954" x="4521200" y="2233613"/>
          <p14:tracePt t="91963" x="4497388" y="2233613"/>
          <p14:tracePt t="91970" x="4473575" y="2241550"/>
          <p14:tracePt t="91978" x="4449763" y="2241550"/>
          <p14:tracePt t="91987" x="4425950" y="2241550"/>
          <p14:tracePt t="91994" x="4410075" y="2241550"/>
          <p14:tracePt t="92003" x="4394200" y="2241550"/>
          <p14:tracePt t="92010" x="4362450" y="2241550"/>
          <p14:tracePt t="92018" x="4344988" y="2249488"/>
          <p14:tracePt t="92026" x="4337050" y="2257425"/>
          <p14:tracePt t="92034" x="4321175" y="2257425"/>
          <p14:tracePt t="92042" x="4305300" y="2257425"/>
          <p14:tracePt t="92050" x="4289425" y="2265363"/>
          <p14:tracePt t="92059" x="4281488" y="2265363"/>
          <p14:tracePt t="92066" x="4273550" y="2265363"/>
          <p14:tracePt t="92074" x="4257675" y="2265363"/>
          <p14:tracePt t="92082" x="4233863" y="2265363"/>
          <p14:tracePt t="92091" x="4217988" y="2273300"/>
          <p14:tracePt t="92098" x="4202113" y="2273300"/>
          <p14:tracePt t="92105" x="4194175" y="2281238"/>
          <p14:tracePt t="92113" x="4178300" y="2281238"/>
          <p14:tracePt t="92122" x="4162425" y="2281238"/>
          <p14:tracePt t="92130" x="4146550" y="2281238"/>
          <p14:tracePt t="92138" x="4130675" y="2281238"/>
          <p14:tracePt t="92147" x="4114800" y="2281238"/>
          <p14:tracePt t="92153" x="4106863" y="2281238"/>
          <p14:tracePt t="92162" x="4090988" y="2273300"/>
          <p14:tracePt t="92170" x="4075113" y="2273300"/>
          <p14:tracePt t="92177" x="4067175" y="2273300"/>
          <p14:tracePt t="92185" x="4059238" y="2265363"/>
          <p14:tracePt t="92194" x="4051300" y="2265363"/>
          <p14:tracePt t="92202" x="4043363" y="2265363"/>
          <p14:tracePt t="92210" x="4035425" y="2257425"/>
          <p14:tracePt t="92218" x="4027488" y="2257425"/>
          <p14:tracePt t="92243" x="4019550" y="2249488"/>
          <p14:tracePt t="92843" x="4011613" y="2249488"/>
          <p14:tracePt t="92851" x="3978275" y="2257425"/>
          <p14:tracePt t="92858" x="3962400" y="2265363"/>
          <p14:tracePt t="92865" x="3930650" y="2281238"/>
          <p14:tracePt t="92874" x="3890963" y="2297113"/>
          <p14:tracePt t="92883" x="3859213" y="2305050"/>
          <p14:tracePt t="92890" x="3819525" y="2328863"/>
          <p14:tracePt t="92899" x="3779838" y="2344738"/>
          <p14:tracePt t="92906" x="3748088" y="2344738"/>
          <p14:tracePt t="92915" x="3708400" y="2368550"/>
          <p14:tracePt t="92922" x="3668713" y="2376488"/>
          <p14:tracePt t="92933" x="3619500" y="2392363"/>
          <p14:tracePt t="92939" x="3579813" y="2408238"/>
          <p14:tracePt t="92945" x="3532188" y="2424113"/>
          <p14:tracePt t="92954" x="3484563" y="2439988"/>
          <p14:tracePt t="92963" x="3444875" y="2455863"/>
          <p14:tracePt t="92971" x="3413125" y="2463800"/>
          <p14:tracePt t="92978" x="3389313" y="2471738"/>
          <p14:tracePt t="92986" x="3357563" y="2487613"/>
          <p14:tracePt t="92993" x="3325813" y="2487613"/>
          <p14:tracePt t="93003" x="3300413" y="2503488"/>
          <p14:tracePt t="93011" x="3284538" y="2503488"/>
          <p14:tracePt t="93019" x="3252788" y="2511425"/>
          <p14:tracePt t="93027" x="3236913" y="2511425"/>
          <p14:tracePt t="93036" x="3221038" y="2511425"/>
          <p14:tracePt t="93041" x="3213100" y="2511425"/>
          <p14:tracePt t="93050" x="3197225" y="2511425"/>
          <p14:tracePt t="93058" x="3189288" y="2511425"/>
          <p14:tracePt t="93066" x="3181350" y="2511425"/>
          <p14:tracePt t="93075" x="3173413" y="2519363"/>
          <p14:tracePt t="93082" x="3165475" y="2519363"/>
          <p14:tracePt t="93099" x="3157538" y="2519363"/>
          <p14:tracePt t="93106" x="3149600" y="2519363"/>
          <p14:tracePt t="93121" x="3141663" y="2519363"/>
          <p14:tracePt t="93130" x="3133725" y="2519363"/>
          <p14:tracePt t="93146" x="3117850" y="2519363"/>
          <p14:tracePt t="93162" x="3101975" y="2519363"/>
          <p14:tracePt t="93170" x="3086100" y="2519363"/>
          <p14:tracePt t="93186" x="3070225" y="2519363"/>
          <p14:tracePt t="93194" x="3062288" y="2519363"/>
          <p14:tracePt t="93202" x="3054350" y="2519363"/>
          <p14:tracePt t="93219" x="3046413" y="2519363"/>
          <p14:tracePt t="93234" x="3038475" y="2519363"/>
          <p14:tracePt t="94107" x="3046413" y="2519363"/>
          <p14:tracePt t="94132" x="3054350" y="2519363"/>
          <p14:tracePt t="94147" x="3062288" y="2519363"/>
          <p14:tracePt t="94180" x="3070225" y="2519363"/>
          <p14:tracePt t="94187" x="3078163" y="2519363"/>
          <p14:tracePt t="94243" x="3086100" y="2519363"/>
          <p14:tracePt t="94258" x="3094038" y="2519363"/>
          <p14:tracePt t="94275" x="3101975" y="2519363"/>
          <p14:tracePt t="94290" x="3109913" y="2519363"/>
          <p14:tracePt t="94314" x="3117850" y="2519363"/>
          <p14:tracePt t="94322" x="3125788" y="2519363"/>
          <p14:tracePt t="94330" x="3133725" y="2519363"/>
          <p14:tracePt t="94347" x="3141663" y="2519363"/>
          <p14:tracePt t="94354" x="3149600" y="2519363"/>
          <p14:tracePt t="94361" x="3165475" y="2519363"/>
          <p14:tracePt t="94370" x="3181350" y="2519363"/>
          <p14:tracePt t="94378" x="3197225" y="2519363"/>
          <p14:tracePt t="94385" x="3213100" y="2519363"/>
          <p14:tracePt t="94394" x="3221038" y="2519363"/>
          <p14:tracePt t="94402" x="3244850" y="2519363"/>
          <p14:tracePt t="94409" x="3252788" y="2519363"/>
          <p14:tracePt t="94419" x="3276600" y="2519363"/>
          <p14:tracePt t="94425" x="3284538" y="2519363"/>
          <p14:tracePt t="94434" x="3300413" y="2519363"/>
          <p14:tracePt t="94441" x="3308350" y="2519363"/>
          <p14:tracePt t="94450" x="3317875" y="2519363"/>
          <p14:tracePt t="94459" x="3333750" y="2519363"/>
          <p14:tracePt t="94468" x="3341688" y="2519363"/>
          <p14:tracePt t="94475" x="3357563" y="2519363"/>
          <p14:tracePt t="94490" x="3373438" y="2519363"/>
          <p14:tracePt t="94500" x="3381375" y="2519363"/>
          <p14:tracePt t="94506" x="3405188" y="2519363"/>
          <p14:tracePt t="94514" x="3413125" y="2519363"/>
          <p14:tracePt t="94522" x="3421063" y="2519363"/>
          <p14:tracePt t="94532" x="3436938" y="2519363"/>
          <p14:tracePt t="94539" x="3452813" y="2519363"/>
          <p14:tracePt t="94545" x="3468688" y="2519363"/>
          <p14:tracePt t="94554" x="3484563" y="2519363"/>
          <p14:tracePt t="94562" x="3492500" y="2519363"/>
          <p14:tracePt t="94570" x="3500438" y="2519363"/>
          <p14:tracePt t="94580" x="3508375" y="2519363"/>
          <p14:tracePt t="94587" x="3524250" y="2519363"/>
          <p14:tracePt t="94594" x="3532188" y="2519363"/>
          <p14:tracePt t="94602" x="3540125" y="2519363"/>
          <p14:tracePt t="94610" x="3548063" y="2519363"/>
          <p14:tracePt t="94619" x="3556000" y="2519363"/>
          <p14:tracePt t="94627" x="3563938" y="2519363"/>
          <p14:tracePt t="94635" x="3571875" y="2519363"/>
          <p14:tracePt t="94643" x="3579813" y="2519363"/>
          <p14:tracePt t="94651" x="3595688" y="2519363"/>
          <p14:tracePt t="94658" x="3603625" y="2519363"/>
          <p14:tracePt t="94667" x="3619500" y="2519363"/>
          <p14:tracePt t="94673" x="3627438" y="2519363"/>
          <p14:tracePt t="94683" x="3643313" y="2519363"/>
          <p14:tracePt t="94689" x="3668713" y="2519363"/>
          <p14:tracePt t="94700" x="3684588" y="2519363"/>
          <p14:tracePt t="94705" x="3700463" y="2519363"/>
          <p14:tracePt t="94715" x="3732213" y="2519363"/>
          <p14:tracePt t="94722" x="3748088" y="2519363"/>
          <p14:tracePt t="94737" x="3763963" y="2519363"/>
          <p14:tracePt t="94747" x="3779838" y="2519363"/>
          <p14:tracePt t="94755" x="3811588" y="2527300"/>
          <p14:tracePt t="94762" x="3819525" y="2527300"/>
          <p14:tracePt t="94771" x="3827463" y="2535238"/>
          <p14:tracePt t="94779" x="3851275" y="2535238"/>
          <p14:tracePt t="94795" x="3867150" y="2543175"/>
          <p14:tracePt t="94802" x="3906838" y="2543175"/>
          <p14:tracePt t="94810" x="3922713" y="2551113"/>
          <p14:tracePt t="94819" x="3954463" y="2559050"/>
          <p14:tracePt t="94826" x="3978275" y="2559050"/>
          <p14:tracePt t="94835" x="4019550" y="2566988"/>
          <p14:tracePt t="94843" x="4035425" y="2576513"/>
          <p14:tracePt t="94851" x="4067175" y="2584450"/>
          <p14:tracePt t="94859" x="4090988" y="2584450"/>
          <p14:tracePt t="94868" x="4114800" y="2592388"/>
          <p14:tracePt t="94875" x="4154488" y="2592388"/>
          <p14:tracePt t="94883" x="4178300" y="2600325"/>
          <p14:tracePt t="94891" x="4210050" y="2600325"/>
          <p14:tracePt t="94906" x="4241800" y="2608263"/>
          <p14:tracePt t="94915" x="4297363" y="2616200"/>
          <p14:tracePt t="94922" x="4329113" y="2624138"/>
          <p14:tracePt t="94932" x="4352925" y="2632075"/>
          <p14:tracePt t="94939" x="4386263" y="2640013"/>
          <p14:tracePt t="94946" x="4418013" y="2640013"/>
          <p14:tracePt t="94954" x="4441825" y="2647950"/>
          <p14:tracePt t="94962" x="4465638" y="2647950"/>
          <p14:tracePt t="94970" x="4497388" y="2655888"/>
          <p14:tracePt t="94978" x="4529138" y="2655888"/>
          <p14:tracePt t="94987" x="4560888" y="2663825"/>
          <p14:tracePt t="94994" x="4584700" y="2663825"/>
          <p14:tracePt t="95002" x="4616450" y="2671763"/>
          <p14:tracePt t="95009" x="4648200" y="2671763"/>
          <p14:tracePt t="95018" x="4679950" y="2671763"/>
          <p14:tracePt t="95026" x="4705350" y="2671763"/>
          <p14:tracePt t="95035" x="4737100" y="2679700"/>
          <p14:tracePt t="95043" x="4768850" y="2679700"/>
          <p14:tracePt t="95051" x="4800600" y="2679700"/>
          <p14:tracePt t="95058" x="4832350" y="2679700"/>
          <p14:tracePt t="95067" x="4864100" y="2679700"/>
          <p14:tracePt t="95074" x="4887913" y="2679700"/>
          <p14:tracePt t="95083" x="4919663" y="2679700"/>
          <p14:tracePt t="95091" x="4935538" y="2679700"/>
          <p14:tracePt t="95099" x="4967288" y="2679700"/>
          <p14:tracePt t="95106" x="4983163" y="2679700"/>
          <p14:tracePt t="95114" x="5014913" y="2679700"/>
          <p14:tracePt t="95123" x="5030788" y="2679700"/>
          <p14:tracePt t="95130" x="5064125" y="2679700"/>
          <p14:tracePt t="95138" x="5080000" y="2679700"/>
          <p14:tracePt t="95147" x="5103813" y="2679700"/>
          <p14:tracePt t="95154" x="5119688" y="2679700"/>
          <p14:tracePt t="95163" x="5135563" y="2679700"/>
          <p14:tracePt t="95169" x="5151438" y="2679700"/>
          <p14:tracePt t="95178" x="5167313" y="2679700"/>
          <p14:tracePt t="95186" x="5183188" y="2687638"/>
          <p14:tracePt t="95194" x="5191125" y="2687638"/>
          <p14:tracePt t="95201" x="5207000" y="2687638"/>
          <p14:tracePt t="95211" x="5222875" y="2687638"/>
          <p14:tracePt t="95218" x="5238750" y="2687638"/>
          <p14:tracePt t="95226" x="5254625" y="2687638"/>
          <p14:tracePt t="95242" x="5270500" y="2687638"/>
          <p14:tracePt t="95251" x="5286375" y="2687638"/>
          <p14:tracePt t="95259" x="5302250" y="2687638"/>
          <p14:tracePt t="95267" x="5302250" y="2679700"/>
          <p14:tracePt t="95274" x="5318125" y="2679700"/>
          <p14:tracePt t="95290" x="5334000" y="2679700"/>
          <p14:tracePt t="95298" x="5341938" y="2679700"/>
          <p14:tracePt t="95306" x="5357813" y="2679700"/>
          <p14:tracePt t="95315" x="5365750" y="2679700"/>
          <p14:tracePt t="95323" x="5373688" y="2679700"/>
          <p14:tracePt t="95332" x="5389563" y="2671763"/>
          <p14:tracePt t="95338" x="5407025" y="2671763"/>
          <p14:tracePt t="95347" x="5414963" y="2671763"/>
          <p14:tracePt t="95354" x="5422900" y="2671763"/>
          <p14:tracePt t="95362" x="5430838" y="2671763"/>
          <p14:tracePt t="95371" x="5446713" y="2671763"/>
          <p14:tracePt t="95380" x="5454650" y="2671763"/>
          <p14:tracePt t="95387" x="5470525" y="2671763"/>
          <p14:tracePt t="95395" x="5486400" y="2671763"/>
          <p14:tracePt t="95402" x="5494338" y="2671763"/>
          <p14:tracePt t="95410" x="5510213" y="2671763"/>
          <p14:tracePt t="95418" x="5534025" y="2671763"/>
          <p14:tracePt t="95426" x="5557838" y="2663825"/>
          <p14:tracePt t="95436" x="5573713" y="2663825"/>
          <p14:tracePt t="95443" x="5589588" y="2655888"/>
          <p14:tracePt t="95450" x="5597525" y="2655888"/>
          <p14:tracePt t="95458" x="5613400" y="2655888"/>
          <p14:tracePt t="95475" x="5629275" y="2655888"/>
          <p14:tracePt t="95500" x="5637213" y="2655888"/>
          <p14:tracePt t="95522" x="5645150" y="2655888"/>
          <p14:tracePt t="95547" x="5661025" y="2655888"/>
          <p14:tracePt t="95555" x="5661025" y="2647950"/>
          <p14:tracePt t="95570" x="5668963" y="2647950"/>
          <p14:tracePt t="95577" x="5676900" y="2647950"/>
          <p14:tracePt t="95595" x="5684838" y="2640013"/>
          <p14:tracePt t="95603" x="5692775" y="2640013"/>
          <p14:tracePt t="95611" x="5700713" y="2640013"/>
          <p14:tracePt t="95626" x="5708650" y="2640013"/>
          <p14:tracePt t="95635" x="5716588" y="2632075"/>
          <p14:tracePt t="95643" x="5732463" y="2632075"/>
          <p14:tracePt t="95668" x="5749925" y="2624138"/>
          <p14:tracePt t="95675" x="5757863" y="2624138"/>
          <p14:tracePt t="95683" x="5765800" y="2624138"/>
          <p14:tracePt t="95780" x="5757863" y="2624138"/>
          <p14:tracePt t="95788" x="5740400" y="2624138"/>
          <p14:tracePt t="95801" x="5692775" y="2624138"/>
          <p14:tracePt t="95810" x="5668963" y="2624138"/>
          <p14:tracePt t="95818" x="5637213" y="2624138"/>
          <p14:tracePt t="95826" x="5605463" y="2632075"/>
          <p14:tracePt t="95835" x="5557838" y="2632075"/>
          <p14:tracePt t="95843" x="5526088" y="2640013"/>
          <p14:tracePt t="95851" x="5494338" y="2647950"/>
          <p14:tracePt t="95858" x="5462588" y="2655888"/>
          <p14:tracePt t="95866" x="5438775" y="2655888"/>
          <p14:tracePt t="95874" x="5407025" y="2663825"/>
          <p14:tracePt t="95882" x="5381625" y="2679700"/>
          <p14:tracePt t="95890" x="5357813" y="2679700"/>
          <p14:tracePt t="95899" x="5341938" y="2695575"/>
          <p14:tracePt t="95907" x="5326063" y="2703513"/>
          <p14:tracePt t="95916" x="5302250" y="2719388"/>
          <p14:tracePt t="95923" x="5302250" y="2727325"/>
          <p14:tracePt t="95931" x="5286375" y="2743200"/>
          <p14:tracePt t="95940" x="5270500" y="2751138"/>
          <p14:tracePt t="95948" x="5270500" y="2782888"/>
          <p14:tracePt t="95955" x="5262563" y="2798763"/>
          <p14:tracePt t="95965" x="5254625" y="2830513"/>
          <p14:tracePt t="95972" x="5238750" y="2870200"/>
          <p14:tracePt t="95986" x="5230813" y="2919413"/>
          <p14:tracePt t="95994" x="5222875" y="2998788"/>
          <p14:tracePt t="96003" x="5214938" y="3054350"/>
          <p14:tracePt t="96011" x="5207000" y="3141663"/>
          <p14:tracePt t="96020" x="5207000" y="3221038"/>
          <p14:tracePt t="96028" x="5191125" y="3286125"/>
          <p14:tracePt t="96035" x="5199063" y="3357563"/>
          <p14:tracePt t="96043" x="5191125" y="3413125"/>
          <p14:tracePt t="96051" x="5199063" y="3460750"/>
          <p14:tracePt t="96059" x="5207000" y="3508375"/>
          <p14:tracePt t="96068" x="5214938" y="3540125"/>
          <p14:tracePt t="96075" x="5230813" y="3579813"/>
          <p14:tracePt t="96082" x="5238750" y="3605213"/>
          <p14:tracePt t="96090" x="5246688" y="3629025"/>
          <p14:tracePt t="96097" x="5262563" y="3660775"/>
          <p14:tracePt t="96106" x="5270500" y="3676650"/>
          <p14:tracePt t="96116" x="5286375" y="3708400"/>
          <p14:tracePt t="96124" x="5302250" y="3740150"/>
          <p14:tracePt t="96130" x="5318125" y="3763963"/>
          <p14:tracePt t="96140" x="5334000" y="3787775"/>
          <p14:tracePt t="96147" x="5349875" y="3827463"/>
          <p14:tracePt t="96154" x="5365750" y="3859213"/>
          <p14:tracePt t="96163" x="5381625" y="3906838"/>
          <p14:tracePt t="96170" x="5407025" y="3963988"/>
          <p14:tracePt t="96179" x="5430838" y="4003675"/>
          <p14:tracePt t="96187" x="5462588" y="4067175"/>
          <p14:tracePt t="96196" x="5486400" y="4122738"/>
          <p14:tracePt t="96203" x="5526088" y="4186238"/>
          <p14:tracePt t="96210" x="5565775" y="4241800"/>
          <p14:tracePt t="96218" x="5621338" y="4298950"/>
          <p14:tracePt t="96226" x="5676900" y="4354513"/>
          <p14:tracePt t="96235" x="5740400" y="4418013"/>
          <p14:tracePt t="96244" x="5813425" y="4481513"/>
          <p14:tracePt t="96250" x="5884863" y="4552950"/>
          <p14:tracePt t="96258" x="5956300" y="4616450"/>
          <p14:tracePt t="96267" x="6027738" y="4665663"/>
          <p14:tracePt t="96274" x="6116638" y="4729163"/>
          <p14:tracePt t="96282" x="6211888" y="4800600"/>
          <p14:tracePt t="96291" x="6315075" y="4864100"/>
          <p14:tracePt t="96299" x="6426200" y="4935538"/>
          <p14:tracePt t="96307" x="6523038" y="4992688"/>
          <p14:tracePt t="96315" x="6610350" y="5040313"/>
          <p14:tracePt t="96322" x="6705600" y="5095875"/>
          <p14:tracePt t="96330" x="6802438" y="5135563"/>
          <p14:tracePt t="96339" x="6897688" y="5175250"/>
          <p14:tracePt t="96348" x="6992938" y="5214938"/>
          <p14:tracePt t="96355" x="7088188" y="5238750"/>
          <p14:tracePt t="96364" x="7177088" y="5270500"/>
          <p14:tracePt t="96371" x="7280275" y="5294313"/>
          <p14:tracePt t="96378" x="7391400" y="5310188"/>
          <p14:tracePt t="96386" x="7496175" y="5335588"/>
          <p14:tracePt t="96394" x="7607300" y="5343525"/>
          <p14:tracePt t="96403" x="7734300" y="5351463"/>
          <p14:tracePt t="96410" x="7854950" y="5359400"/>
          <p14:tracePt t="96419" x="7981950" y="5359400"/>
          <p14:tracePt t="96427" x="8077200" y="5367338"/>
          <p14:tracePt t="96435" x="8164513" y="5375275"/>
          <p14:tracePt t="96442" x="8237538" y="5391150"/>
          <p14:tracePt t="96449" x="8293100" y="5399088"/>
          <p14:tracePt t="96459" x="8332788" y="5407025"/>
          <p14:tracePt t="96468" x="8396288" y="5414963"/>
          <p14:tracePt t="96474" x="8428038" y="5414963"/>
          <p14:tracePt t="96484" x="8467725" y="5414963"/>
          <p14:tracePt t="96489" x="8507413" y="5422900"/>
          <p14:tracePt t="96499" x="8540750" y="5422900"/>
          <p14:tracePt t="96506" x="8564563" y="5422900"/>
          <p14:tracePt t="96516" x="8612188" y="5422900"/>
          <p14:tracePt t="96523" x="8643938" y="5414963"/>
          <p14:tracePt t="96530" x="8675688" y="5414963"/>
          <p14:tracePt t="96540" x="8707438" y="5399088"/>
          <p14:tracePt t="96548" x="8731250" y="5399088"/>
          <p14:tracePt t="96554" x="8763000" y="5383213"/>
          <p14:tracePt t="96563" x="8778875" y="5383213"/>
          <p14:tracePt t="96571" x="8794750" y="5367338"/>
          <p14:tracePt t="96588" x="8810625" y="5367338"/>
          <p14:tracePt t="96595" x="8810625" y="5351463"/>
          <p14:tracePt t="96618" x="8826500" y="5351463"/>
          <p14:tracePt t="96659" x="8818563" y="5343525"/>
          <p14:tracePt t="96675" x="8802688" y="5343525"/>
          <p14:tracePt t="96684" x="8786813" y="5343525"/>
          <p14:tracePt t="96690" x="8778875" y="5351463"/>
          <p14:tracePt t="96699" x="8770938" y="5351463"/>
          <p14:tracePt t="96708" x="8755063" y="5351463"/>
          <p14:tracePt t="96716" x="8739188" y="5359400"/>
          <p14:tracePt t="96724" x="8723313" y="5367338"/>
          <p14:tracePt t="96731" x="8707438" y="5367338"/>
          <p14:tracePt t="96749" x="8691563" y="5375275"/>
          <p14:tracePt t="96754" x="8667750" y="5383213"/>
          <p14:tracePt t="96771" x="8651875" y="5383213"/>
          <p14:tracePt t="96819" x="8643938" y="5375275"/>
          <p14:tracePt t="96827" x="8628063" y="5359400"/>
          <p14:tracePt t="96834" x="8628063" y="5343525"/>
          <p14:tracePt t="96842" x="8628063" y="5319713"/>
          <p14:tracePt t="96850" x="8620125" y="5278438"/>
          <p14:tracePt t="96857" x="8612188" y="5254625"/>
          <p14:tracePt t="96867" x="8612188" y="5222875"/>
          <p14:tracePt t="96875" x="8596313" y="5175250"/>
          <p14:tracePt t="96883" x="8596313" y="5135563"/>
          <p14:tracePt t="96890" x="8588375" y="5087938"/>
          <p14:tracePt t="96899" x="8588375" y="5056188"/>
          <p14:tracePt t="96906" x="8588375" y="5008563"/>
          <p14:tracePt t="96916" x="8588375" y="4967288"/>
          <p14:tracePt t="96923" x="8596313" y="4935538"/>
          <p14:tracePt t="96932" x="8604250" y="4903788"/>
          <p14:tracePt t="96939" x="8612188" y="4879975"/>
          <p14:tracePt t="96948" x="8620125" y="4848225"/>
          <p14:tracePt t="96954" x="8636000" y="4824413"/>
          <p14:tracePt t="96962" x="8643938" y="4800600"/>
          <p14:tracePt t="96971" x="8651875" y="4784725"/>
          <p14:tracePt t="96980" x="8659813" y="4760913"/>
          <p14:tracePt t="96987" x="8667750" y="4737100"/>
          <p14:tracePt t="96996" x="8675688" y="4721225"/>
          <p14:tracePt t="97003" x="8683625" y="4689475"/>
          <p14:tracePt t="97011" x="8691563" y="4681538"/>
          <p14:tracePt t="97019" x="8691563" y="4673600"/>
          <p14:tracePt t="97027" x="8691563" y="4657725"/>
          <p14:tracePt t="97035" x="8699500" y="4649788"/>
          <p14:tracePt t="97044" x="8699500" y="4633913"/>
          <p14:tracePt t="97052" x="8699500" y="4624388"/>
          <p14:tracePt t="97059" x="8707438" y="4616450"/>
          <p14:tracePt t="97067" x="8707438" y="4608513"/>
          <p14:tracePt t="97084" x="8707438" y="4600575"/>
          <p14:tracePt t="97194" x="8699500" y="4600575"/>
          <p14:tracePt t="97204" x="8683625" y="4600575"/>
          <p14:tracePt t="97211" x="8675688" y="4608513"/>
          <p14:tracePt t="97219" x="8667750" y="4608513"/>
          <p14:tracePt t="97227" x="8659813" y="4616450"/>
          <p14:tracePt t="97235" x="8651875" y="4616450"/>
          <p14:tracePt t="97242" x="8643938" y="4624388"/>
          <p14:tracePt t="97251" x="8636000" y="4633913"/>
          <p14:tracePt t="97259" x="8628063" y="4649788"/>
          <p14:tracePt t="97267" x="8620125" y="4665663"/>
          <p14:tracePt t="97284" x="8604250" y="4705350"/>
          <p14:tracePt t="97290" x="8604250" y="4721225"/>
          <p14:tracePt t="97299" x="8596313" y="4745038"/>
          <p14:tracePt t="97305" x="8588375" y="4760913"/>
          <p14:tracePt t="97315" x="8588375" y="4776788"/>
          <p14:tracePt t="97323" x="8580438" y="4784725"/>
          <p14:tracePt t="97332" x="8580438" y="4800600"/>
          <p14:tracePt t="97340" x="8572500" y="4808538"/>
          <p14:tracePt t="97347" x="8572500" y="4816475"/>
          <p14:tracePt t="97354" x="8572500" y="4824413"/>
          <p14:tracePt t="97604" x="8596313" y="4816475"/>
          <p14:tracePt t="97610" x="8620125" y="4800600"/>
          <p14:tracePt t="97619" x="8628063" y="4776788"/>
          <p14:tracePt t="97628" x="8651875" y="4752975"/>
          <p14:tracePt t="97634" x="8667750" y="4721225"/>
          <p14:tracePt t="97641" x="8683625" y="4697413"/>
          <p14:tracePt t="97650" x="8691563" y="4665663"/>
          <p14:tracePt t="97659" x="8707438" y="4633913"/>
          <p14:tracePt t="97668" x="8715375" y="4600575"/>
          <p14:tracePt t="97674" x="8723313" y="4584700"/>
          <p14:tracePt t="97684" x="8723313" y="4568825"/>
          <p14:tracePt t="97690" x="8723313" y="4552950"/>
          <p14:tracePt t="97698" x="8731250" y="4537075"/>
          <p14:tracePt t="97707" x="8739188" y="4529138"/>
          <p14:tracePt t="97715" x="8739188" y="4513263"/>
          <p14:tracePt t="97723" x="8739188" y="4505325"/>
          <p14:tracePt t="97731" x="8747125" y="4497388"/>
          <p14:tracePt t="97746" x="8747125" y="4489450"/>
          <p14:tracePt t="97947" x="8739188" y="4489450"/>
          <p14:tracePt t="98819" x="8731250" y="4497388"/>
          <p14:tracePt t="98827" x="8723313" y="4497388"/>
          <p14:tracePt t="98835" x="8715375" y="4497388"/>
          <p14:tracePt t="98868" x="8707438" y="4497388"/>
          <p14:tracePt t="99003" x="8699500" y="4497388"/>
          <p14:tracePt t="99059" x="8691563" y="4497388"/>
          <p14:tracePt t="99091" x="8683625" y="4497388"/>
          <p14:tracePt t="99107" x="8675688" y="4505325"/>
          <p14:tracePt t="99116" x="8667750" y="4513263"/>
          <p14:tracePt t="99139" x="8659813" y="4513263"/>
          <p14:tracePt t="99180" x="8651875" y="4513263"/>
          <p14:tracePt t="99259" x="8643938" y="4513263"/>
          <p14:tracePt t="100292" x="8643938" y="4497388"/>
          <p14:tracePt t="100299" x="8643938" y="4457700"/>
          <p14:tracePt t="100308" x="8651875" y="4418013"/>
          <p14:tracePt t="100315" x="8659813" y="4362450"/>
          <p14:tracePt t="100323" x="8659813" y="4281488"/>
          <p14:tracePt t="100331" x="8659813" y="4194175"/>
          <p14:tracePt t="100339" x="8659813" y="4098925"/>
          <p14:tracePt t="100348" x="8659813" y="3995738"/>
          <p14:tracePt t="100356" x="8659813" y="3914775"/>
          <p14:tracePt t="100365" x="8651875" y="3835400"/>
          <p14:tracePt t="100372" x="8636000" y="3756025"/>
          <p14:tracePt t="100388" x="8620125" y="3660775"/>
          <p14:tracePt t="100396" x="8572500" y="3516313"/>
          <p14:tracePt t="100404" x="8556625" y="3444875"/>
          <p14:tracePt t="100411" x="8523288" y="3357563"/>
          <p14:tracePt t="100419" x="8491538" y="3278188"/>
          <p14:tracePt t="100428" x="8459788" y="3205163"/>
          <p14:tracePt t="100437" x="8420100" y="3125788"/>
          <p14:tracePt t="100445" x="8388350" y="3046413"/>
          <p14:tracePt t="100452" x="8364538" y="2982913"/>
          <p14:tracePt t="100459" x="8324850" y="2901950"/>
          <p14:tracePt t="100467" x="8293100" y="2838450"/>
          <p14:tracePt t="100475" x="8269288" y="2790825"/>
          <p14:tracePt t="100483" x="8237538" y="2727325"/>
          <p14:tracePt t="100491" x="8213725" y="2679700"/>
          <p14:tracePt t="100499" x="8189913" y="2640013"/>
          <p14:tracePt t="100507" x="8164513" y="2600325"/>
          <p14:tracePt t="100516" x="8132763" y="2559050"/>
          <p14:tracePt t="100523" x="8101013" y="2519363"/>
          <p14:tracePt t="100532" x="8077200" y="2487613"/>
          <p14:tracePt t="100538" x="8045450" y="2455863"/>
          <p14:tracePt t="100547" x="8021638" y="2424113"/>
          <p14:tracePt t="100555" x="7989888" y="2392363"/>
          <p14:tracePt t="100563" x="7958138" y="2368550"/>
          <p14:tracePt t="100571" x="7934325" y="2344738"/>
          <p14:tracePt t="100580" x="7902575" y="2328863"/>
          <p14:tracePt t="100588" x="7878763" y="2312988"/>
          <p14:tracePt t="100597" x="7854950" y="2297113"/>
          <p14:tracePt t="100604" x="7829550" y="2297113"/>
          <p14:tracePt t="100612" x="7797800" y="2281238"/>
          <p14:tracePt t="100619" x="7773988" y="2281238"/>
          <p14:tracePt t="100626" x="7758113" y="2281238"/>
          <p14:tracePt t="100635" x="7742238" y="2273300"/>
          <p14:tracePt t="100643" x="7726363" y="2273300"/>
          <p14:tracePt t="100651" x="7710488" y="2273300"/>
          <p14:tracePt t="100659" x="7702550" y="2273300"/>
          <p14:tracePt t="100667" x="7694613" y="2273300"/>
          <p14:tracePt t="100683" x="7686675" y="2273300"/>
          <p14:tracePt t="101212" x="7686675" y="2281238"/>
          <p14:tracePt t="101219" x="7678738" y="2289175"/>
          <p14:tracePt t="101228" x="7670800" y="2297113"/>
          <p14:tracePt t="101235" x="7654925" y="2312988"/>
          <p14:tracePt t="101243" x="7646988" y="2320925"/>
          <p14:tracePt t="101251" x="7639050" y="2336800"/>
          <p14:tracePt t="101259" x="7631113" y="2336800"/>
          <p14:tracePt t="101275" x="7623175" y="2344738"/>
          <p14:tracePt t="101283" x="7615238" y="2352675"/>
          <p14:tracePt t="101301" x="7607300" y="2352675"/>
          <p14:tracePt t="101307" x="7591425" y="2368550"/>
          <p14:tracePt t="101323" x="7575550" y="2376488"/>
          <p14:tracePt t="101331" x="7559675" y="2384425"/>
          <p14:tracePt t="101348" x="7551738" y="2392363"/>
          <p14:tracePt t="101355" x="7527925" y="2400300"/>
          <p14:tracePt t="101364" x="7519988" y="2408238"/>
          <p14:tracePt t="101371" x="7504113" y="2408238"/>
          <p14:tracePt t="101380" x="7486650" y="2416175"/>
          <p14:tracePt t="101387" x="7470775" y="2424113"/>
          <p14:tracePt t="101396" x="7454900" y="2424113"/>
          <p14:tracePt t="101403" x="7439025" y="2432050"/>
          <p14:tracePt t="101411" x="7423150" y="2439988"/>
          <p14:tracePt t="101420" x="7407275" y="2439988"/>
          <p14:tracePt t="101429" x="7391400" y="2439988"/>
          <p14:tracePt t="101436" x="7375525" y="2447925"/>
          <p14:tracePt t="101444" x="7367588" y="2447925"/>
          <p14:tracePt t="101452" x="7351713" y="2447925"/>
          <p14:tracePt t="101467" x="7343775" y="2447925"/>
          <p14:tracePt t="101475" x="7327900" y="2447925"/>
          <p14:tracePt t="101483" x="7319963" y="2447925"/>
          <p14:tracePt t="101491" x="7319963" y="2455863"/>
          <p14:tracePt t="101507" x="7304088" y="2455863"/>
          <p14:tracePt t="101523" x="7288213" y="2463800"/>
          <p14:tracePt t="101540" x="7272338" y="2463800"/>
          <p14:tracePt t="101548" x="7264400" y="2463800"/>
          <p14:tracePt t="101563" x="7256463" y="2471738"/>
          <p14:tracePt t="101571" x="7248525" y="2471738"/>
          <p14:tracePt t="101619" x="7240588" y="2471738"/>
          <p14:tracePt t="101659" x="7232650" y="2471738"/>
          <p14:tracePt t="101676" x="7224713" y="2479675"/>
          <p14:tracePt t="101691" x="7216775" y="2479675"/>
          <p14:tracePt t="102003" x="7224713" y="2479675"/>
          <p14:tracePt t="102011" x="7232650" y="2479675"/>
          <p14:tracePt t="102019" x="7248525" y="2479675"/>
          <p14:tracePt t="102027" x="7264400" y="2479675"/>
          <p14:tracePt t="102035" x="7288213" y="2479675"/>
          <p14:tracePt t="102044" x="7312025" y="2479675"/>
          <p14:tracePt t="102052" x="7335838" y="2487613"/>
          <p14:tracePt t="102059" x="7359650" y="2487613"/>
          <p14:tracePt t="102066" x="7391400" y="2487613"/>
          <p14:tracePt t="102075" x="7423150" y="2487613"/>
          <p14:tracePt t="102084" x="7478713" y="2487613"/>
          <p14:tracePt t="102092" x="7512050" y="2487613"/>
          <p14:tracePt t="102100" x="7551738" y="2487613"/>
          <p14:tracePt t="102108" x="7599363" y="2487613"/>
          <p14:tracePt t="102116" x="7654925" y="2487613"/>
          <p14:tracePt t="102125" x="7694613" y="2487613"/>
          <p14:tracePt t="102132" x="7734300" y="2479675"/>
          <p14:tracePt t="102140" x="7781925" y="2479675"/>
          <p14:tracePt t="102161" x="7886700" y="2479675"/>
          <p14:tracePt t="102163" x="7934325" y="2479675"/>
          <p14:tracePt t="102171" x="7981950" y="2479675"/>
          <p14:tracePt t="102179" x="8045450" y="2479675"/>
          <p14:tracePt t="102187" x="8093075" y="2471738"/>
          <p14:tracePt t="102195" x="8156575" y="2471738"/>
          <p14:tracePt t="102203" x="8197850" y="2463800"/>
          <p14:tracePt t="102211" x="8229600" y="2463800"/>
          <p14:tracePt t="102220" x="8277225" y="2463800"/>
          <p14:tracePt t="102227" x="8308975" y="2463800"/>
          <p14:tracePt t="102235" x="8332788" y="2463800"/>
          <p14:tracePt t="102243" x="8364538" y="2463800"/>
          <p14:tracePt t="102252" x="8396288" y="2463800"/>
          <p14:tracePt t="102260" x="8435975" y="2463800"/>
          <p14:tracePt t="102268" x="8459788" y="2463800"/>
          <p14:tracePt t="102277" x="8491538" y="2463800"/>
          <p14:tracePt t="102283" x="8507413" y="2463800"/>
          <p14:tracePt t="102299" x="8523288" y="2463800"/>
          <p14:tracePt t="102315" x="8540750" y="2463800"/>
          <p14:tracePt t="102324" x="8548688" y="2463800"/>
          <p14:tracePt t="102332" x="8556625" y="2463800"/>
          <p14:tracePt t="102339" x="8564563" y="2463800"/>
          <p14:tracePt t="102363" x="8572500" y="2463800"/>
          <p14:tracePt t="102371" x="8580438" y="2463800"/>
          <p14:tracePt t="102388" x="8588375" y="2463800"/>
          <p14:tracePt t="102403" x="8596313" y="2463800"/>
          <p14:tracePt t="102445" x="8604250" y="2463800"/>
          <p14:tracePt t="102466" x="8612188" y="2463800"/>
          <p14:tracePt t="102564" x="8620125" y="2455863"/>
          <p14:tracePt t="102571" x="8628063" y="2455863"/>
          <p14:tracePt t="102587" x="8636000" y="2455863"/>
          <p14:tracePt t="102595" x="8643938" y="2455863"/>
          <p14:tracePt t="102603" x="8659813" y="2455863"/>
          <p14:tracePt t="102612" x="8667750" y="2455863"/>
          <p14:tracePt t="102620" x="8691563" y="2447925"/>
          <p14:tracePt t="102628" x="8707438" y="2447925"/>
          <p14:tracePt t="102635" x="8731250" y="2447925"/>
          <p14:tracePt t="102643" x="8747125" y="2447925"/>
          <p14:tracePt t="102651" x="8778875" y="2447925"/>
          <p14:tracePt t="102659" x="8794750" y="2447925"/>
          <p14:tracePt t="102668" x="8826500" y="2447925"/>
          <p14:tracePt t="102676" x="8858250" y="2447925"/>
          <p14:tracePt t="102684" x="8907463" y="2432050"/>
          <p14:tracePt t="102691" x="8955088" y="2432050"/>
          <p14:tracePt t="102699" x="9010650" y="2424113"/>
          <p14:tracePt t="102707" x="9034463" y="2416175"/>
          <p14:tracePt t="102716" x="9074150" y="2408238"/>
          <p14:tracePt t="102724" x="9113838" y="2400300"/>
          <p14:tracePt t="102731" x="9153525" y="2400300"/>
          <p14:tracePt t="102740" x="9185275" y="2392363"/>
          <p14:tracePt t="102748" x="9217025" y="2384425"/>
          <p14:tracePt t="102756" x="9242425" y="2384425"/>
          <p14:tracePt t="102772" x="9274175" y="2376488"/>
          <p14:tracePt t="102780" x="9329738" y="2368550"/>
          <p14:tracePt t="102787" x="9353550" y="2368550"/>
          <p14:tracePt t="102795" x="9361488" y="2360613"/>
          <p14:tracePt t="102803" x="9377363" y="2360613"/>
          <p14:tracePt t="102812" x="9393238" y="2360613"/>
          <p14:tracePt t="102819" x="9409113" y="2360613"/>
          <p14:tracePt t="102827" x="9424988" y="2352675"/>
          <p14:tracePt t="102835" x="9432925" y="2352675"/>
          <p14:tracePt t="102844" x="9448800" y="2352675"/>
          <p14:tracePt t="102852" x="9464675" y="2352675"/>
          <p14:tracePt t="102858" x="9472613" y="2352675"/>
          <p14:tracePt t="102875" x="9480550" y="2352675"/>
          <p14:tracePt t="102883" x="9488488" y="2352675"/>
          <p14:tracePt t="102900" x="9504363" y="2360613"/>
          <p14:tracePt t="102909" x="9512300" y="2360613"/>
          <p14:tracePt t="102917" x="9520238" y="2360613"/>
          <p14:tracePt t="102923" x="9528175" y="2360613"/>
          <p14:tracePt t="102931" x="9544050" y="2360613"/>
          <p14:tracePt t="102940" x="9551988" y="2360613"/>
          <p14:tracePt t="102948" x="9567863" y="2368550"/>
          <p14:tracePt t="102956" x="9575800" y="2368550"/>
          <p14:tracePt t="102972" x="9593263" y="2368550"/>
          <p14:tracePt t="102997" x="9609138" y="2368550"/>
          <p14:tracePt t="103012" x="9625013" y="2368550"/>
          <p14:tracePt t="103027" x="9640888" y="2368550"/>
          <p14:tracePt t="103043" x="9656763" y="2368550"/>
          <p14:tracePt t="103051" x="9664700" y="2368550"/>
          <p14:tracePt t="103060" x="9672638" y="2368550"/>
          <p14:tracePt t="103067" x="9680575" y="2368550"/>
          <p14:tracePt t="103084" x="9688513" y="2368550"/>
          <p14:tracePt t="103090" x="9696450" y="2368550"/>
          <p14:tracePt t="103099" x="9704388" y="2376488"/>
          <p14:tracePt t="103115" x="9712325" y="2376488"/>
          <p14:tracePt t="103131" x="9720263" y="2376488"/>
          <p14:tracePt t="103139" x="9728200" y="2376488"/>
          <p14:tracePt t="103148" x="9736138" y="2376488"/>
          <p14:tracePt t="103163" x="9759950" y="2376488"/>
          <p14:tracePt t="103171" x="9767888" y="2376488"/>
          <p14:tracePt t="103179" x="9783763" y="2376488"/>
          <p14:tracePt t="103197" x="9799638" y="2376488"/>
          <p14:tracePt t="103204" x="9807575" y="2376488"/>
          <p14:tracePt t="103211" x="9815513" y="2376488"/>
          <p14:tracePt t="103219" x="9823450" y="2376488"/>
          <p14:tracePt t="103227" x="9831388" y="2376488"/>
          <p14:tracePt t="103245" x="9847263" y="2376488"/>
          <p14:tracePt t="103252" x="9855200" y="2376488"/>
          <p14:tracePt t="103259" x="9863138" y="2376488"/>
          <p14:tracePt t="103267" x="9879013" y="2376488"/>
          <p14:tracePt t="103275" x="9894888" y="2376488"/>
          <p14:tracePt t="103283" x="9918700" y="2376488"/>
          <p14:tracePt t="103292" x="9936163" y="2384425"/>
          <p14:tracePt t="103300" x="9959975" y="2384425"/>
          <p14:tracePt t="103308" x="9983788" y="2384425"/>
          <p14:tracePt t="103315" x="10015538" y="2384425"/>
          <p14:tracePt t="103323" x="10047288" y="2384425"/>
          <p14:tracePt t="103331" x="10063163" y="2384425"/>
          <p14:tracePt t="103341" x="10094913" y="2384425"/>
          <p14:tracePt t="103348" x="10118725" y="2392363"/>
          <p14:tracePt t="103356" x="10134600" y="2392363"/>
          <p14:tracePt t="103364" x="10150475" y="2392363"/>
          <p14:tracePt t="103371" x="10174288" y="2392363"/>
          <p14:tracePt t="103380" x="10198100" y="2392363"/>
          <p14:tracePt t="103387" x="10213975" y="2392363"/>
          <p14:tracePt t="103397" x="10237788" y="2392363"/>
          <p14:tracePt t="103404" x="10253663" y="2392363"/>
          <p14:tracePt t="103413" x="10269538" y="2392363"/>
          <p14:tracePt t="103419" x="10294938" y="2392363"/>
          <p14:tracePt t="103429" x="10310813" y="2392363"/>
          <p14:tracePt t="103436" x="10334625" y="2392363"/>
          <p14:tracePt t="103444" x="10350500" y="2384425"/>
          <p14:tracePt t="103452" x="10374313" y="2384425"/>
          <p14:tracePt t="103461" x="10390188" y="2384425"/>
          <p14:tracePt t="103468" x="10406063" y="2384425"/>
          <p14:tracePt t="103475" x="10421938" y="2376488"/>
          <p14:tracePt t="103484" x="10445750" y="2376488"/>
          <p14:tracePt t="103492" x="10461625" y="2368550"/>
          <p14:tracePt t="103500" x="10469563" y="2368550"/>
          <p14:tracePt t="103508" x="10485438" y="2368550"/>
          <p14:tracePt t="103515" x="10509250" y="2360613"/>
          <p14:tracePt t="103524" x="10517188" y="2360613"/>
          <p14:tracePt t="103532" x="10533063" y="2360613"/>
          <p14:tracePt t="103541" x="10541000" y="2360613"/>
          <p14:tracePt t="103548" x="10548938" y="2360613"/>
          <p14:tracePt t="103555" x="10564813" y="2360613"/>
          <p14:tracePt t="103572" x="10580688" y="2360613"/>
          <p14:tracePt t="103589" x="10588625" y="2360613"/>
          <p14:tracePt t="103596" x="10596563" y="2360613"/>
          <p14:tracePt t="103611" x="10612438" y="2352675"/>
          <p14:tracePt t="103620" x="10620375" y="2352675"/>
          <p14:tracePt t="103636" x="10629900" y="2352675"/>
          <p14:tracePt t="103645" x="10637838" y="2352675"/>
          <p14:tracePt t="103661" x="10645775" y="2352675"/>
          <p14:tracePt t="103667" x="10653713" y="2352675"/>
          <p14:tracePt t="103682" x="10661650" y="2352675"/>
          <p14:tracePt t="103700" x="10669588" y="2352675"/>
          <p14:tracePt t="103724" x="10677525" y="2352675"/>
          <p14:tracePt t="103779" x="10685463" y="2352675"/>
          <p14:tracePt t="103804" x="10693400" y="2352675"/>
          <p14:tracePt t="103820" x="10709275" y="2344738"/>
          <p14:tracePt t="103829" x="10725150" y="2344738"/>
          <p14:tracePt t="103835" x="10741025" y="2344738"/>
          <p14:tracePt t="103843" x="10756900" y="2344738"/>
          <p14:tracePt t="103851" x="10772775" y="2344738"/>
          <p14:tracePt t="103860" x="10788650" y="2336800"/>
          <p14:tracePt t="103868" x="10804525" y="2336800"/>
          <p14:tracePt t="103876" x="10820400" y="2336800"/>
          <p14:tracePt t="103883" x="10836275" y="2336800"/>
          <p14:tracePt t="103891" x="10852150" y="2336800"/>
          <p14:tracePt t="103899" x="10860088" y="2336800"/>
          <p14:tracePt t="103907" x="10875963" y="2336800"/>
          <p14:tracePt t="103915" x="10891838" y="2336800"/>
          <p14:tracePt t="103924" x="10907713" y="2336800"/>
          <p14:tracePt t="103931" x="10915650" y="2336800"/>
          <p14:tracePt t="103941" x="10931525" y="2336800"/>
          <p14:tracePt t="103948" x="10947400" y="2336800"/>
          <p14:tracePt t="103955" x="10963275" y="2328863"/>
          <p14:tracePt t="103964" x="10980738" y="2328863"/>
          <p14:tracePt t="103972" x="10988675" y="2328863"/>
          <p14:tracePt t="103981" x="11004550" y="2328863"/>
          <p14:tracePt t="103988" x="11012488" y="2328863"/>
          <p14:tracePt t="104003" x="11020425" y="2328863"/>
          <p14:tracePt t="104572" x="11012488" y="2328863"/>
          <p14:tracePt t="104579" x="11004550" y="2328863"/>
          <p14:tracePt t="104595" x="10988675" y="2328863"/>
          <p14:tracePt t="104612" x="10980738" y="2336800"/>
          <p14:tracePt t="104621" x="10963275" y="2336800"/>
          <p14:tracePt t="104637" x="10955338" y="2336800"/>
          <p14:tracePt t="104651" x="10931525" y="2344738"/>
          <p14:tracePt t="104659" x="10907713" y="2352675"/>
          <p14:tracePt t="104669" x="10883900" y="2360613"/>
          <p14:tracePt t="104676" x="10860088" y="2368550"/>
          <p14:tracePt t="104684" x="10828338" y="2368550"/>
          <p14:tracePt t="104691" x="10796588" y="2384425"/>
          <p14:tracePt t="104699" x="10764838" y="2384425"/>
          <p14:tracePt t="104706" x="10733088" y="2400300"/>
          <p14:tracePt t="104715" x="10701338" y="2408238"/>
          <p14:tracePt t="104724" x="10669588" y="2416175"/>
          <p14:tracePt t="104732" x="10645775" y="2432050"/>
          <p14:tracePt t="104739" x="10612438" y="2439988"/>
          <p14:tracePt t="104748" x="10580688" y="2447925"/>
          <p14:tracePt t="104754" x="10541000" y="2455863"/>
          <p14:tracePt t="104763" x="10509250" y="2463800"/>
          <p14:tracePt t="104772" x="10477500" y="2471738"/>
          <p14:tracePt t="104782" x="10453688" y="2479675"/>
          <p14:tracePt t="104788" x="10421938" y="2487613"/>
          <p14:tracePt t="104795" x="10398125" y="2495550"/>
          <p14:tracePt t="104804" x="10366375" y="2495550"/>
          <p14:tracePt t="104811" x="10342563" y="2503488"/>
          <p14:tracePt t="104818" x="10318750" y="2511425"/>
          <p14:tracePt t="104827" x="10294938" y="2511425"/>
          <p14:tracePt t="104837" x="10269538" y="2519363"/>
          <p14:tracePt t="104845" x="10245725" y="2527300"/>
          <p14:tracePt t="104851" x="10221913" y="2527300"/>
          <p14:tracePt t="104861" x="10182225" y="2535238"/>
          <p14:tracePt t="104868" x="10166350" y="2535238"/>
          <p14:tracePt t="104876" x="10134600" y="2535238"/>
          <p14:tracePt t="104884" x="10102850" y="2543175"/>
          <p14:tracePt t="104892" x="10063163" y="2551113"/>
          <p14:tracePt t="104900" x="9999663" y="2551113"/>
          <p14:tracePt t="104907" x="9952038" y="2551113"/>
          <p14:tracePt t="104916" x="9910763" y="2551113"/>
          <p14:tracePt t="104923" x="9871075" y="2551113"/>
          <p14:tracePt t="104931" x="9823450" y="2551113"/>
          <p14:tracePt t="104939" x="9759950" y="2551113"/>
          <p14:tracePt t="104948" x="9728200" y="2551113"/>
          <p14:tracePt t="104957" x="9680575" y="2551113"/>
          <p14:tracePt t="104964" x="9648825" y="2551113"/>
          <p14:tracePt t="104972" x="9617075" y="2543175"/>
          <p14:tracePt t="104980" x="9585325" y="2543175"/>
          <p14:tracePt t="104987" x="9551988" y="2535238"/>
          <p14:tracePt t="104996" x="9520238" y="2535238"/>
          <p14:tracePt t="105004" x="9496425" y="2527300"/>
          <p14:tracePt t="105012" x="9456738" y="2519363"/>
          <p14:tracePt t="105020" x="9424988" y="2519363"/>
          <p14:tracePt t="105028" x="9393238" y="2511425"/>
          <p14:tracePt t="105036" x="9361488" y="2511425"/>
          <p14:tracePt t="105044" x="9321800" y="2503488"/>
          <p14:tracePt t="105052" x="9282113" y="2503488"/>
          <p14:tracePt t="105061" x="9234488" y="2503488"/>
          <p14:tracePt t="105069" x="9201150" y="2495550"/>
          <p14:tracePt t="105076" x="9161463" y="2495550"/>
          <p14:tracePt t="105085" x="9129713" y="2495550"/>
          <p14:tracePt t="105092" x="9097963" y="2495550"/>
          <p14:tracePt t="105098" x="9050338" y="2495550"/>
          <p14:tracePt t="105107" x="8994775" y="2495550"/>
          <p14:tracePt t="105116" x="8939213" y="2495550"/>
          <p14:tracePt t="105124" x="8899525" y="2495550"/>
          <p14:tracePt t="105132" x="8874125" y="2495550"/>
          <p14:tracePt t="105140" x="8842375" y="2495550"/>
          <p14:tracePt t="105161" x="8810625" y="2495550"/>
          <p14:tracePt t="105164" x="8786813" y="2495550"/>
          <p14:tracePt t="105179" x="8755063" y="2479675"/>
          <p14:tracePt t="105188" x="8707438" y="2479675"/>
          <p14:tracePt t="105197" x="8683625" y="2479675"/>
          <p14:tracePt t="105204" x="8651875" y="2471738"/>
          <p14:tracePt t="105211" x="8628063" y="2471738"/>
          <p14:tracePt t="105220" x="8596313" y="2471738"/>
          <p14:tracePt t="105229" x="8572500" y="2463800"/>
          <p14:tracePt t="105236" x="8548688" y="2463800"/>
          <p14:tracePt t="105244" x="8523288" y="2463800"/>
          <p14:tracePt t="105253" x="8499475" y="2463800"/>
          <p14:tracePt t="105261" x="8483600" y="2463800"/>
          <p14:tracePt t="105268" x="8467725" y="2463800"/>
          <p14:tracePt t="105276" x="8451850" y="2463800"/>
          <p14:tracePt t="105292" x="8435975" y="2463800"/>
          <p14:tracePt t="105300" x="8412163" y="2463800"/>
          <p14:tracePt t="105308" x="8404225" y="2463800"/>
          <p14:tracePt t="105316" x="8396288" y="2463800"/>
          <p14:tracePt t="105324" x="8380413" y="2463800"/>
          <p14:tracePt t="105331" x="8364538" y="2463800"/>
          <p14:tracePt t="105348" x="8348663" y="2471738"/>
          <p14:tracePt t="105364" x="8332788" y="2471738"/>
          <p14:tracePt t="105387" x="8324850" y="2471738"/>
          <p14:tracePt t="105395" x="8316913" y="2471738"/>
          <p14:tracePt t="105412" x="8308975" y="2471738"/>
          <p14:tracePt t="105428" x="8301038" y="2471738"/>
          <p14:tracePt t="105451" x="8293100" y="2479675"/>
          <p14:tracePt t="105484" x="8285163" y="2479675"/>
          <p14:tracePt t="106996" x="8277225" y="2487613"/>
          <p14:tracePt t="109294" x="8245475" y="2487613"/>
          <p14:tracePt t="109300" x="8221663" y="2495550"/>
          <p14:tracePt t="109309" x="8189913" y="2495550"/>
          <p14:tracePt t="109316" x="8156575" y="2495550"/>
          <p14:tracePt t="109325" x="8124825" y="2503488"/>
          <p14:tracePt t="109333" x="8108950" y="2503488"/>
          <p14:tracePt t="109341" x="8077200" y="2503488"/>
          <p14:tracePt t="109348" x="8061325" y="2503488"/>
          <p14:tracePt t="109356" x="8045450" y="2511425"/>
          <p14:tracePt t="109364" x="8037513" y="2511425"/>
          <p14:tracePt t="109372" x="8029575" y="2511425"/>
          <p14:tracePt t="109725" x="8021638" y="2519363"/>
          <p14:tracePt t="109732" x="8005763" y="2527300"/>
          <p14:tracePt t="109740" x="7997825" y="2543175"/>
          <p14:tracePt t="109748" x="7989888" y="2559050"/>
          <p14:tracePt t="109757" x="7974013" y="2592388"/>
          <p14:tracePt t="109764" x="7966075" y="2624138"/>
          <p14:tracePt t="109771" x="7958138" y="2663825"/>
          <p14:tracePt t="109780" x="7950200" y="2703513"/>
          <p14:tracePt t="109788" x="7950200" y="2759075"/>
          <p14:tracePt t="109797" x="7958138" y="2814638"/>
          <p14:tracePt t="109804" x="7966075" y="2878138"/>
          <p14:tracePt t="109812" x="7981950" y="2927350"/>
          <p14:tracePt t="109820" x="8005763" y="2990850"/>
          <p14:tracePt t="109829" x="8037513" y="3054350"/>
          <p14:tracePt t="109835" x="8061325" y="3109913"/>
          <p14:tracePt t="109845" x="8093075" y="3165475"/>
          <p14:tracePt t="109851" x="8116888" y="3205163"/>
          <p14:tracePt t="109860" x="8148638" y="3262313"/>
          <p14:tracePt t="109868" x="8180388" y="3317875"/>
          <p14:tracePt t="109877" x="8205788" y="3357563"/>
          <p14:tracePt t="109884" x="8229600" y="3397250"/>
          <p14:tracePt t="109892" x="8253413" y="3429000"/>
          <p14:tracePt t="109900" x="8277225" y="3460750"/>
          <p14:tracePt t="109908" x="8293100" y="3484563"/>
          <p14:tracePt t="109916" x="8308975" y="3508375"/>
          <p14:tracePt t="109924" x="8316913" y="3524250"/>
          <p14:tracePt t="109932" x="8324850" y="3540125"/>
          <p14:tracePt t="109941" x="8332788" y="3556000"/>
          <p14:tracePt t="109965" x="8348663" y="3571875"/>
          <p14:tracePt t="109980" x="8356600" y="3579813"/>
          <p14:tracePt t="109988" x="8356600" y="3587750"/>
          <p14:tracePt t="109996" x="8364538" y="3605213"/>
          <p14:tracePt t="110004" x="8380413" y="3621088"/>
          <p14:tracePt t="110014" x="8388350" y="3636963"/>
          <p14:tracePt t="110021" x="8396288" y="3644900"/>
          <p14:tracePt t="110029" x="8412163" y="3652838"/>
          <p14:tracePt t="110035" x="8428038" y="3668713"/>
          <p14:tracePt t="110044" x="8443913" y="3676650"/>
          <p14:tracePt t="110052" x="8459788" y="3692525"/>
          <p14:tracePt t="110060" x="8459788" y="3700463"/>
          <p14:tracePt t="110068" x="8475663" y="3708400"/>
          <p14:tracePt t="110076" x="8491538" y="3716338"/>
          <p14:tracePt t="110085" x="8491538" y="3724275"/>
          <p14:tracePt t="110092" x="8507413" y="3732213"/>
          <p14:tracePt t="110100" x="8515350" y="3748088"/>
          <p14:tracePt t="110116" x="8523288" y="3763963"/>
          <p14:tracePt t="110124" x="8531225" y="3771900"/>
          <p14:tracePt t="110131" x="8540750" y="3779838"/>
          <p14:tracePt t="110142" x="8548688" y="3803650"/>
          <p14:tracePt t="110158" x="8556625" y="3827463"/>
          <p14:tracePt t="110165" x="8564563" y="3835400"/>
          <p14:tracePt t="110171" x="8572500" y="3843338"/>
          <p14:tracePt t="110180" x="8572500" y="3851275"/>
          <p14:tracePt t="110188" x="8572500" y="3867150"/>
          <p14:tracePt t="110196" x="8572500" y="3883025"/>
          <p14:tracePt t="110205" x="8572500" y="3898900"/>
          <p14:tracePt t="110213" x="8580438" y="3906838"/>
          <p14:tracePt t="110220" x="8580438" y="3922713"/>
          <p14:tracePt t="110228" x="8580438" y="3938588"/>
          <p14:tracePt t="110236" x="8580438" y="3956050"/>
          <p14:tracePt t="110244" x="8580438" y="3971925"/>
          <p14:tracePt t="110252" x="8572500" y="3995738"/>
          <p14:tracePt t="110260" x="8572500" y="4035425"/>
          <p14:tracePt t="110269" x="8564563" y="4051300"/>
          <p14:tracePt t="110278" x="8556625" y="4083050"/>
          <p14:tracePt t="110285" x="8548688" y="4114800"/>
          <p14:tracePt t="110293" x="8531225" y="4130675"/>
          <p14:tracePt t="110301" x="8531225" y="4146550"/>
          <p14:tracePt t="110310" x="8531225" y="4162425"/>
          <p14:tracePt t="110316" x="8523288" y="4178300"/>
          <p14:tracePt t="110331" x="8523288" y="4194175"/>
          <p14:tracePt t="110357" x="8523288" y="4202113"/>
          <p14:tracePt t="110396" x="8523288" y="4210050"/>
          <p14:tracePt t="110413" x="8523288" y="4217988"/>
          <p14:tracePt t="110420" x="8515350" y="4225925"/>
          <p14:tracePt t="110429" x="8515350" y="4233863"/>
          <p14:tracePt t="110445" x="8507413" y="4249738"/>
          <p14:tracePt t="110452" x="8507413" y="4265613"/>
          <p14:tracePt t="110460" x="8507413" y="4273550"/>
          <p14:tracePt t="110468" x="8499475" y="4291013"/>
          <p14:tracePt t="110476" x="8499475" y="4298950"/>
          <p14:tracePt t="110486" x="8499475" y="4314825"/>
          <p14:tracePt t="110493" x="8491538" y="4322763"/>
          <p14:tracePt t="110500" x="8491538" y="4338638"/>
          <p14:tracePt t="110516" x="8491538" y="4346575"/>
          <p14:tracePt t="110525" x="8491538" y="4354513"/>
          <p14:tracePt t="110628" x="8459788" y="4362450"/>
          <p14:tracePt t="110638" x="8435975" y="4370388"/>
          <p14:tracePt t="110644" x="8404225" y="4378325"/>
          <p14:tracePt t="110653" x="8364538" y="4394200"/>
          <p14:tracePt t="110661" x="8340725" y="4402138"/>
          <p14:tracePt t="110668" x="8301038" y="4418013"/>
          <p14:tracePt t="110676" x="8261350" y="4425950"/>
          <p14:tracePt t="110684" x="8221663" y="4433888"/>
          <p14:tracePt t="110692" x="8172450" y="4441825"/>
          <p14:tracePt t="110700" x="8140700" y="4449763"/>
          <p14:tracePt t="110710" x="8077200" y="4449763"/>
          <p14:tracePt t="110718" x="8013700" y="4433888"/>
          <p14:tracePt t="110732" x="7870825" y="4402138"/>
          <p14:tracePt t="110741" x="7789863" y="4370388"/>
          <p14:tracePt t="110748" x="7678738" y="4330700"/>
          <p14:tracePt t="110755" x="7551738" y="4281488"/>
          <p14:tracePt t="110765" x="7375525" y="4217988"/>
          <p14:tracePt t="110773" x="7169150" y="4154488"/>
          <p14:tracePt t="110779" x="6961188" y="4090988"/>
          <p14:tracePt t="110789" x="6777038" y="4035425"/>
          <p14:tracePt t="110796" x="6554788" y="3979863"/>
          <p14:tracePt t="110803" x="6323013" y="3922713"/>
          <p14:tracePt t="110812" x="6100763" y="3875088"/>
          <p14:tracePt t="110819" x="5884863" y="3827463"/>
          <p14:tracePt t="110829" x="5653088" y="3779838"/>
          <p14:tracePt t="110836" x="5494338" y="3740150"/>
          <p14:tracePt t="110845" x="5310188" y="3700463"/>
          <p14:tracePt t="110852" x="5159375" y="3660775"/>
          <p14:tracePt t="110859" x="5014913" y="3621088"/>
          <p14:tracePt t="110869" x="4895850" y="3579813"/>
          <p14:tracePt t="110876" x="4800600" y="3540125"/>
          <p14:tracePt t="110885" x="4695825" y="3500438"/>
          <p14:tracePt t="110893" x="4608513" y="3460750"/>
          <p14:tracePt t="110900" x="4545013" y="3436938"/>
          <p14:tracePt t="110909" x="4473575" y="3405188"/>
          <p14:tracePt t="110915" x="4410075" y="3373438"/>
          <p14:tracePt t="110926" x="4352925" y="3349625"/>
          <p14:tracePt t="110933" x="4281488" y="3325813"/>
          <p14:tracePt t="110940" x="4225925" y="3309938"/>
          <p14:tracePt t="110948" x="4170363" y="3294063"/>
          <p14:tracePt t="110956" x="4098925" y="3278188"/>
          <p14:tracePt t="110964" x="4035425" y="3262313"/>
          <p14:tracePt t="110972" x="3970338" y="3262313"/>
          <p14:tracePt t="110980" x="3906838" y="3262313"/>
          <p14:tracePt t="110990" x="3851275" y="3252788"/>
          <p14:tracePt t="110996" x="3771900" y="3252788"/>
          <p14:tracePt t="111003" x="3708400" y="3252788"/>
          <p14:tracePt t="111013" x="3660775" y="3244850"/>
          <p14:tracePt t="111020" x="3611563" y="3244850"/>
          <p14:tracePt t="111028" x="3563938" y="3244850"/>
          <p14:tracePt t="111036" x="3524250" y="3236913"/>
          <p14:tracePt t="111044" x="3492500" y="3228975"/>
          <p14:tracePt t="111053" x="3460750" y="3221038"/>
          <p14:tracePt t="111061" x="3421063" y="3213100"/>
          <p14:tracePt t="111068" x="3389313" y="3205163"/>
          <p14:tracePt t="111077" x="3341688" y="3197225"/>
          <p14:tracePt t="111084" x="3300413" y="3189288"/>
          <p14:tracePt t="111092" x="3244850" y="3181350"/>
          <p14:tracePt t="111101" x="3197225" y="3181350"/>
          <p14:tracePt t="111109" x="3133725" y="3165475"/>
          <p14:tracePt t="111117" x="3086100" y="3157538"/>
          <p14:tracePt t="111123" x="3022600" y="3157538"/>
          <p14:tracePt t="111132" x="2967038" y="3141663"/>
          <p14:tracePt t="111142" x="2886075" y="3133725"/>
          <p14:tracePt t="111158" x="2751138" y="3117850"/>
          <p14:tracePt t="111165" x="2695575" y="3117850"/>
          <p14:tracePt t="111173" x="2640013" y="3109913"/>
          <p14:tracePt t="111179" x="2574925" y="3109913"/>
          <p14:tracePt t="111188" x="2519363" y="3101975"/>
          <p14:tracePt t="111196" x="2471738" y="3094038"/>
          <p14:tracePt t="111204" x="2424113" y="3094038"/>
          <p14:tracePt t="111212" x="2400300" y="3086100"/>
          <p14:tracePt t="111220" x="2352675" y="3086100"/>
          <p14:tracePt t="111229" x="2320925" y="3078163"/>
          <p14:tracePt t="111238" x="2305050" y="3078163"/>
          <p14:tracePt t="111244" x="2273300" y="3070225"/>
          <p14:tracePt t="111252" x="2255838" y="3070225"/>
          <p14:tracePt t="111259" x="2239963" y="3062288"/>
          <p14:tracePt t="111270" x="2224088" y="3062288"/>
          <p14:tracePt t="111278" x="2208213" y="3062288"/>
          <p14:tracePt t="111285" x="2192338" y="3062288"/>
          <p14:tracePt t="111292" x="2176463" y="3054350"/>
          <p14:tracePt t="111300" x="2160588" y="3054350"/>
          <p14:tracePt t="111308" x="2144713" y="3054350"/>
          <p14:tracePt t="111316" x="2136775" y="3046413"/>
          <p14:tracePt t="111324" x="2112963" y="3046413"/>
          <p14:tracePt t="111333" x="2089150" y="3038475"/>
          <p14:tracePt t="111341" x="2065338" y="3038475"/>
          <p14:tracePt t="111348" x="2049463" y="3030538"/>
          <p14:tracePt t="111357" x="2017713" y="3030538"/>
          <p14:tracePt t="111363" x="1985963" y="3030538"/>
          <p14:tracePt t="111373" x="1962150" y="3022600"/>
          <p14:tracePt t="111380" x="1922463" y="3022600"/>
          <p14:tracePt t="111388" x="1881188" y="3022600"/>
          <p14:tracePt t="111397" x="1841500" y="3022600"/>
          <p14:tracePt t="111404" x="1809750" y="3022600"/>
          <p14:tracePt t="111412" x="1770063" y="3022600"/>
          <p14:tracePt t="111421" x="1754188" y="3022600"/>
          <p14:tracePt t="111428" x="1738313" y="3022600"/>
          <p14:tracePt t="111436" x="1722438" y="3022600"/>
          <p14:tracePt t="111445" x="1714500" y="3022600"/>
          <p14:tracePt t="111453" x="1706563" y="3022600"/>
          <p14:tracePt t="111461" x="1698625" y="3022600"/>
          <p14:tracePt t="111509" x="1682750" y="3022600"/>
          <p14:tracePt t="111533" x="1666875" y="3022600"/>
          <p14:tracePt t="111549" x="1651000" y="3022600"/>
          <p14:tracePt t="111558" x="1635125" y="3022600"/>
          <p14:tracePt t="111564" x="1619250" y="3022600"/>
          <p14:tracePt t="111581" x="1603375" y="3022600"/>
          <p14:tracePt t="111588" x="1595438" y="3022600"/>
          <p14:tracePt t="111604" x="1587500" y="3022600"/>
          <p14:tracePt t="111612" x="1579563" y="3022600"/>
          <p14:tracePt t="111621" x="1571625" y="3022600"/>
          <p14:tracePt t="111636" x="1562100" y="3022600"/>
          <p14:tracePt t="111661" x="1554163" y="3022600"/>
          <p14:tracePt t="111686" x="1546225" y="3022600"/>
          <p14:tracePt t="112014" x="1562100" y="3022600"/>
          <p14:tracePt t="112020" x="1579563" y="3014663"/>
          <p14:tracePt t="112037" x="1587500" y="3014663"/>
          <p14:tracePt t="112044" x="1595438" y="3014663"/>
          <p14:tracePt t="112052" x="1611313" y="3014663"/>
          <p14:tracePt t="112060" x="1635125" y="3014663"/>
          <p14:tracePt t="112069" x="1651000" y="3014663"/>
          <p14:tracePt t="112077" x="1666875" y="3014663"/>
          <p14:tracePt t="112085" x="1682750" y="3014663"/>
          <p14:tracePt t="112093" x="1698625" y="3022600"/>
          <p14:tracePt t="112101" x="1722438" y="3022600"/>
          <p14:tracePt t="112108" x="1738313" y="3022600"/>
          <p14:tracePt t="112116" x="1770063" y="3022600"/>
          <p14:tracePt t="112124" x="1793875" y="3022600"/>
          <p14:tracePt t="112133" x="1825625" y="3022600"/>
          <p14:tracePt t="112142" x="1857375" y="3022600"/>
          <p14:tracePt t="112158" x="1912938" y="3022600"/>
          <p14:tracePt t="112164" x="1938338" y="3022600"/>
          <p14:tracePt t="112173" x="1962150" y="3022600"/>
          <p14:tracePt t="112180" x="1985963" y="3022600"/>
          <p14:tracePt t="112189" x="2001838" y="3022600"/>
          <p14:tracePt t="112197" x="2009775" y="3022600"/>
          <p14:tracePt t="112204" x="2025650" y="3022600"/>
          <p14:tracePt t="112213" x="2041525" y="3022600"/>
          <p14:tracePt t="112222" x="2049463" y="3022600"/>
          <p14:tracePt t="112229" x="2065338" y="3022600"/>
          <p14:tracePt t="112237" x="2073275" y="3022600"/>
          <p14:tracePt t="112253" x="2081213" y="3022600"/>
          <p14:tracePt t="112261" x="2089150" y="3022600"/>
          <p14:tracePt t="112268" x="2105025" y="3022600"/>
          <p14:tracePt t="112284" x="2120900" y="3022600"/>
          <p14:tracePt t="112301" x="2136775" y="3022600"/>
          <p14:tracePt t="112573" x="2128838" y="3022600"/>
          <p14:tracePt t="112581" x="2120900" y="3022600"/>
          <p14:tracePt t="112589" x="2105025" y="3022600"/>
          <p14:tracePt t="112598" x="2089150" y="3022600"/>
          <p14:tracePt t="112613" x="2057400" y="3022600"/>
          <p14:tracePt t="112620" x="2033588" y="3022600"/>
          <p14:tracePt t="112628" x="2017713" y="3022600"/>
          <p14:tracePt t="112636" x="1993900" y="3022600"/>
          <p14:tracePt t="112645" x="1962150" y="3022600"/>
          <p14:tracePt t="112654" x="1938338" y="3022600"/>
          <p14:tracePt t="112668" x="1873250" y="3022600"/>
          <p14:tracePt t="112676" x="1849438" y="3022600"/>
          <p14:tracePt t="112684" x="1825625" y="3022600"/>
          <p14:tracePt t="112692" x="1793875" y="3022600"/>
          <p14:tracePt t="112701" x="1754188" y="3022600"/>
          <p14:tracePt t="112709" x="1738313" y="3022600"/>
          <p14:tracePt t="112717" x="1722438" y="3022600"/>
          <p14:tracePt t="112724" x="1706563" y="3022600"/>
          <p14:tracePt t="112732" x="1690688" y="3022600"/>
          <p14:tracePt t="112740" x="1674813" y="3022600"/>
          <p14:tracePt t="112748" x="1666875" y="3022600"/>
          <p14:tracePt t="112756" x="1651000" y="3022600"/>
          <p14:tracePt t="112765" x="1643063" y="3022600"/>
          <p14:tracePt t="112774" x="1627188" y="3022600"/>
          <p14:tracePt t="112780" x="1619250" y="3022600"/>
          <p14:tracePt t="112788" x="1611313" y="3022600"/>
          <p14:tracePt t="112796" x="1595438" y="3022600"/>
          <p14:tracePt t="112806" x="1587500" y="3022600"/>
          <p14:tracePt t="112813" x="1579563" y="3022600"/>
          <p14:tracePt t="112837" x="1571625" y="3022600"/>
          <p14:tracePt t="112860" x="1562100" y="3014663"/>
          <p14:tracePt t="112885" x="1554163" y="3014663"/>
          <p14:tracePt t="112900" x="1546225" y="3014663"/>
          <p14:tracePt t="112925" x="1530350" y="3006725"/>
          <p14:tracePt t="112941" x="1522413" y="3006725"/>
          <p14:tracePt t="112957" x="1514475" y="3006725"/>
          <p14:tracePt t="112996" x="1506538" y="3006725"/>
          <p14:tracePt t="117807" x="1498600" y="3006725"/>
          <p14:tracePt t="117814" x="1490663" y="3006725"/>
          <p14:tracePt t="117830" x="1466850" y="2990850"/>
          <p14:tracePt t="117838" x="1419225" y="2974975"/>
          <p14:tracePt t="117845" x="1395413" y="2967038"/>
          <p14:tracePt t="117853" x="1371600" y="2959100"/>
          <p14:tracePt t="117861" x="1347788" y="2959100"/>
          <p14:tracePt t="117869" x="1331913" y="2943225"/>
          <p14:tracePt t="117877" x="1316038" y="2943225"/>
          <p14:tracePt t="117885" x="1308100" y="2935288"/>
          <p14:tracePt t="117901" x="1300163" y="2935288"/>
          <p14:tracePt t="118239" x="1308100" y="2935288"/>
          <p14:tracePt t="118245" x="1316038" y="2927350"/>
          <p14:tracePt t="118253" x="1323975" y="2927350"/>
          <p14:tracePt t="118261" x="1331913" y="2927350"/>
          <p14:tracePt t="118268" x="1347788" y="2927350"/>
          <p14:tracePt t="118277" x="1371600" y="2927350"/>
          <p14:tracePt t="118285" x="1395413" y="2935288"/>
          <p14:tracePt t="118294" x="1427163" y="2935288"/>
          <p14:tracePt t="118301" x="1443038" y="2935288"/>
          <p14:tracePt t="118309" x="1458913" y="2935288"/>
          <p14:tracePt t="118317" x="1490663" y="2935288"/>
          <p14:tracePt t="118326" x="1514475" y="2935288"/>
          <p14:tracePt t="118333" x="1538288" y="2935288"/>
          <p14:tracePt t="118342" x="1571625" y="2943225"/>
          <p14:tracePt t="118350" x="1595438" y="2943225"/>
          <p14:tracePt t="118357" x="1619250" y="2943225"/>
          <p14:tracePt t="118365" x="1643063" y="2943225"/>
          <p14:tracePt t="118373" x="1682750" y="2951163"/>
          <p14:tracePt t="118381" x="1698625" y="2951163"/>
          <p14:tracePt t="118391" x="1730375" y="2959100"/>
          <p14:tracePt t="118398" x="1754188" y="2959100"/>
          <p14:tracePt t="118406" x="1778000" y="2959100"/>
          <p14:tracePt t="118413" x="1801813" y="2967038"/>
          <p14:tracePt t="118421" x="1817688" y="2967038"/>
          <p14:tracePt t="118429" x="1833563" y="2967038"/>
          <p14:tracePt t="118438" x="1849438" y="2967038"/>
          <p14:tracePt t="118446" x="1865313" y="2967038"/>
          <p14:tracePt t="118454" x="1881188" y="2967038"/>
          <p14:tracePt t="118462" x="1897063" y="2967038"/>
          <p14:tracePt t="118469" x="1912938" y="2967038"/>
          <p14:tracePt t="118476" x="1938338" y="2967038"/>
          <p14:tracePt t="118485" x="1962150" y="2967038"/>
          <p14:tracePt t="118493" x="1978025" y="2967038"/>
          <p14:tracePt t="118501" x="2001838" y="2974975"/>
          <p14:tracePt t="118510" x="2017713" y="2974975"/>
          <p14:tracePt t="118517" x="2041525" y="2974975"/>
          <p14:tracePt t="118525" x="2065338" y="2974975"/>
          <p14:tracePt t="118533" x="2073275" y="2974975"/>
          <p14:tracePt t="118541" x="2081213" y="2974975"/>
          <p14:tracePt t="118550" x="2097088" y="2974975"/>
          <p14:tracePt t="118558" x="2112963" y="2974975"/>
          <p14:tracePt t="118566" x="2128838" y="2974975"/>
          <p14:tracePt t="118581" x="2144713" y="2974975"/>
          <p14:tracePt t="118589" x="2168525" y="2974975"/>
          <p14:tracePt t="118597" x="2184400" y="2974975"/>
          <p14:tracePt t="118606" x="2200275" y="2974975"/>
          <p14:tracePt t="118613" x="2224088" y="2982913"/>
          <p14:tracePt t="118621" x="2239963" y="2982913"/>
          <p14:tracePt t="118629" x="2255838" y="2982913"/>
          <p14:tracePt t="118639" x="2281238" y="2990850"/>
          <p14:tracePt t="118645" x="2297113" y="2990850"/>
          <p14:tracePt t="118653" x="2320925" y="2990850"/>
          <p14:tracePt t="118661" x="2344738" y="2990850"/>
          <p14:tracePt t="118669" x="2360613" y="2990850"/>
          <p14:tracePt t="118678" x="2376488" y="2990850"/>
          <p14:tracePt t="118686" x="2408238" y="2990850"/>
          <p14:tracePt t="118693" x="2424113" y="2990850"/>
          <p14:tracePt t="118700" x="2439988" y="2990850"/>
          <p14:tracePt t="118708" x="2455863" y="2990850"/>
          <p14:tracePt t="118717" x="2463800" y="2990850"/>
          <p14:tracePt t="118726" x="2495550" y="2990850"/>
          <p14:tracePt t="118733" x="2511425" y="2990850"/>
          <p14:tracePt t="118741" x="2527300" y="2990850"/>
          <p14:tracePt t="118750" x="2543175" y="2990850"/>
          <p14:tracePt t="118757" x="2559050" y="2990850"/>
          <p14:tracePt t="118766" x="2582863" y="2990850"/>
          <p14:tracePt t="118774" x="2598738" y="2990850"/>
          <p14:tracePt t="118782" x="2616200" y="2998788"/>
          <p14:tracePt t="118790" x="2632075" y="2998788"/>
          <p14:tracePt t="118798" x="2655888" y="2998788"/>
          <p14:tracePt t="118807" x="2679700" y="3006725"/>
          <p14:tracePt t="118812" x="2695575" y="3006725"/>
          <p14:tracePt t="118821" x="2711450" y="3014663"/>
          <p14:tracePt t="118830" x="2727325" y="3014663"/>
          <p14:tracePt t="118838" x="2751138" y="3014663"/>
          <p14:tracePt t="118846" x="2767013" y="3014663"/>
          <p14:tracePt t="118854" x="2774950" y="3022600"/>
          <p14:tracePt t="118862" x="2790825" y="3022600"/>
          <p14:tracePt t="118870" x="2806700" y="3030538"/>
          <p14:tracePt t="118877" x="2822575" y="3030538"/>
          <p14:tracePt t="118886" x="2838450" y="3030538"/>
          <p14:tracePt t="118892" x="2854325" y="3030538"/>
          <p14:tracePt t="118901" x="2878138" y="3030538"/>
          <p14:tracePt t="118910" x="2901950" y="3030538"/>
          <p14:tracePt t="118919" x="2933700" y="3038475"/>
          <p14:tracePt t="118926" x="2957513" y="3038475"/>
          <p14:tracePt t="118933" x="2990850" y="3038475"/>
          <p14:tracePt t="118942" x="3030538" y="3038475"/>
          <p14:tracePt t="118950" x="3070225" y="3038475"/>
          <p14:tracePt t="118965" x="3109913" y="3038475"/>
          <p14:tracePt t="118974" x="3165475" y="3038475"/>
          <p14:tracePt t="118982" x="3197225" y="3038475"/>
          <p14:tracePt t="118989" x="3228975" y="3038475"/>
          <p14:tracePt t="118997" x="3260725" y="3038475"/>
          <p14:tracePt t="119006" x="3284538" y="3038475"/>
          <p14:tracePt t="119013" x="3300413" y="3038475"/>
          <p14:tracePt t="119022" x="3333750" y="3038475"/>
          <p14:tracePt t="119030" x="3357563" y="3038475"/>
          <p14:tracePt t="119038" x="3381375" y="3038475"/>
          <p14:tracePt t="119046" x="3413125" y="3038475"/>
          <p14:tracePt t="119055" x="3436938" y="3038475"/>
          <p14:tracePt t="119061" x="3460750" y="3038475"/>
          <p14:tracePt t="119071" x="3476625" y="3038475"/>
          <p14:tracePt t="119078" x="3508375" y="3038475"/>
          <p14:tracePt t="119086" x="3540125" y="3038475"/>
          <p14:tracePt t="119094" x="3556000" y="3038475"/>
          <p14:tracePt t="119101" x="3579813" y="3038475"/>
          <p14:tracePt t="119109" x="3603625" y="3038475"/>
          <p14:tracePt t="119117" x="3619500" y="3038475"/>
          <p14:tracePt t="119126" x="3635375" y="3038475"/>
          <p14:tracePt t="119133" x="3651250" y="3038475"/>
          <p14:tracePt t="119141" x="3668713" y="3038475"/>
          <p14:tracePt t="119154" x="3676650" y="3038475"/>
          <p14:tracePt t="119157" x="3684588" y="3038475"/>
          <p14:tracePt t="119910" x="3676650" y="3038475"/>
          <p14:tracePt t="119925" x="3668713" y="3038475"/>
          <p14:tracePt t="120070" x="3660775" y="3038475"/>
          <p14:tracePt t="120078" x="3651250" y="3038475"/>
          <p14:tracePt t="120222" x="3643313" y="3038475"/>
          <p14:tracePt t="120230" x="3635375" y="3038475"/>
          <p14:tracePt t="121029" x="3627438" y="3046413"/>
          <p14:tracePt t="121045" x="3627438" y="3062288"/>
          <p14:tracePt t="121053" x="3627438" y="3086100"/>
          <p14:tracePt t="121061" x="3627438" y="3109913"/>
          <p14:tracePt t="121068" x="3651250" y="3133725"/>
          <p14:tracePt t="121078" x="3684588" y="3165475"/>
          <p14:tracePt t="121088" x="3748088" y="3213100"/>
          <p14:tracePt t="121094" x="3819525" y="3262313"/>
          <p14:tracePt t="121102" x="3914775" y="3302000"/>
          <p14:tracePt t="121109" x="4027488" y="3357563"/>
          <p14:tracePt t="121117" x="4130675" y="3405188"/>
          <p14:tracePt t="121126" x="4233863" y="3452813"/>
          <p14:tracePt t="121134" x="4362450" y="3500438"/>
          <p14:tracePt t="121142" x="4513263" y="3548063"/>
          <p14:tracePt t="121153" x="4656138" y="3605213"/>
          <p14:tracePt t="121159" x="4808538" y="3652838"/>
          <p14:tracePt t="121165" x="4967288" y="3700463"/>
          <p14:tracePt t="121173" x="5103813" y="3732213"/>
          <p14:tracePt t="121182" x="5278438" y="3779838"/>
          <p14:tracePt t="121191" x="5438775" y="3827463"/>
          <p14:tracePt t="121198" x="5589588" y="3875088"/>
          <p14:tracePt t="121207" x="5765800" y="3930650"/>
          <p14:tracePt t="121214" x="5916613" y="3979863"/>
          <p14:tracePt t="121222" x="6051550" y="4011613"/>
          <p14:tracePt t="121230" x="6203950" y="4051300"/>
          <p14:tracePt t="121238" x="6362700" y="4098925"/>
          <p14:tracePt t="121247" x="6515100" y="4138613"/>
          <p14:tracePt t="121255" x="6650038" y="4186238"/>
          <p14:tracePt t="121262" x="6777038" y="4225925"/>
          <p14:tracePt t="121270" x="6889750" y="4249738"/>
          <p14:tracePt t="121277" x="7016750" y="4281488"/>
          <p14:tracePt t="121285" x="7135813" y="4314825"/>
          <p14:tracePt t="121293" x="7264400" y="4338638"/>
          <p14:tracePt t="121302" x="7383463" y="4362450"/>
          <p14:tracePt t="121311" x="7519988" y="4386263"/>
          <p14:tracePt t="121318" x="7615238" y="4402138"/>
          <p14:tracePt t="121327" x="7742238" y="4418013"/>
          <p14:tracePt t="121333" x="7854950" y="4433888"/>
          <p14:tracePt t="121342" x="7958138" y="4449763"/>
          <p14:tracePt t="121350" x="8053388" y="4449763"/>
          <p14:tracePt t="121358" x="8148638" y="4465638"/>
          <p14:tracePt t="121374" x="8245475" y="4465638"/>
          <p14:tracePt t="121382" x="8388350" y="4481513"/>
          <p14:tracePt t="121388" x="8451850" y="4481513"/>
          <p14:tracePt t="121398" x="8499475" y="4489450"/>
          <p14:tracePt t="121406" x="8531225" y="4489450"/>
          <p14:tracePt t="121414" x="8564563" y="4489450"/>
          <p14:tracePt t="121423" x="8596313" y="4481513"/>
          <p14:tracePt t="121430" x="8604250" y="4473575"/>
          <p14:tracePt t="121438" x="8620125" y="4465638"/>
          <p14:tracePt t="121446" x="8628063" y="4465638"/>
          <p14:tracePt t="121453" x="8643938" y="4457700"/>
          <p14:tracePt t="121461" x="8651875" y="4441825"/>
          <p14:tracePt t="121470" x="8667750" y="4425950"/>
          <p14:tracePt t="121478" x="8683625" y="4410075"/>
          <p14:tracePt t="121487" x="8699500" y="4386263"/>
          <p14:tracePt t="121495" x="8715375" y="4370388"/>
          <p14:tracePt t="121503" x="8723313" y="4346575"/>
          <p14:tracePt t="121509" x="8731250" y="4338638"/>
          <p14:tracePt t="121519" x="8747125" y="4314825"/>
          <p14:tracePt t="121526" x="8755063" y="4306888"/>
          <p14:tracePt t="121543" x="8763000" y="4291013"/>
          <p14:tracePt t="121550" x="8786813" y="4265613"/>
          <p14:tracePt t="121558" x="8794750" y="4257675"/>
          <p14:tracePt t="121565" x="8794750" y="4241800"/>
          <p14:tracePt t="121573" x="8810625" y="4225925"/>
          <p14:tracePt t="121581" x="8818563" y="4202113"/>
          <p14:tracePt t="121590" x="8818563" y="4186238"/>
          <p14:tracePt t="121598" x="8818563" y="4170363"/>
          <p14:tracePt t="121607" x="8818563" y="4146550"/>
          <p14:tracePt t="121613" x="8818563" y="4122738"/>
          <p14:tracePt t="121622" x="8818563" y="4090988"/>
          <p14:tracePt t="121630" x="8810625" y="4067175"/>
          <p14:tracePt t="121638" x="8802688" y="4035425"/>
          <p14:tracePt t="121646" x="8794750" y="4019550"/>
          <p14:tracePt t="121654" x="8778875" y="3995738"/>
          <p14:tracePt t="121662" x="8770938" y="3979863"/>
          <p14:tracePt t="121670" x="8755063" y="3963988"/>
          <p14:tracePt t="121677" x="8739188" y="3956050"/>
          <p14:tracePt t="121685" x="8715375" y="3938588"/>
          <p14:tracePt t="121693" x="8691563" y="3930650"/>
          <p14:tracePt t="121701" x="8659813" y="3914775"/>
          <p14:tracePt t="121709" x="8636000" y="3906838"/>
          <p14:tracePt t="121717" x="8612188" y="3906838"/>
          <p14:tracePt t="121726" x="8588375" y="3906838"/>
          <p14:tracePt t="121734" x="8572500" y="3906838"/>
          <p14:tracePt t="121742" x="8548688" y="3898900"/>
          <p14:tracePt t="121749" x="8515350" y="3898900"/>
          <p14:tracePt t="121758" x="8483600" y="3898900"/>
          <p14:tracePt t="121766" x="8443913" y="3906838"/>
          <p14:tracePt t="121775" x="8420100" y="3906838"/>
          <p14:tracePt t="121781" x="8388350" y="3914775"/>
          <p14:tracePt t="121790" x="8372475" y="3914775"/>
          <p14:tracePt t="121797" x="8348663" y="3922713"/>
          <p14:tracePt t="121806" x="8332788" y="3930650"/>
          <p14:tracePt t="121814" x="8316913" y="3938588"/>
          <p14:tracePt t="121822" x="8293100" y="3956050"/>
          <p14:tracePt t="121830" x="8277225" y="3963988"/>
          <p14:tracePt t="121838" x="8261350" y="3971925"/>
          <p14:tracePt t="121846" x="8245475" y="3987800"/>
          <p14:tracePt t="121854" x="8229600" y="4003675"/>
          <p14:tracePt t="121862" x="8221663" y="4019550"/>
          <p14:tracePt t="121870" x="8213725" y="4035425"/>
          <p14:tracePt t="121878" x="8197850" y="4059238"/>
          <p14:tracePt t="121886" x="8180388" y="4090988"/>
          <p14:tracePt t="121894" x="8180388" y="4106863"/>
          <p14:tracePt t="121903" x="8164513" y="4130675"/>
          <p14:tracePt t="121918" x="8156575" y="4162425"/>
          <p14:tracePt t="121926" x="8148638" y="4210050"/>
          <p14:tracePt t="121935" x="8148638" y="4249738"/>
          <p14:tracePt t="121942" x="8148638" y="4281488"/>
          <p14:tracePt t="121950" x="8148638" y="4314825"/>
          <p14:tracePt t="121958" x="8148638" y="4330700"/>
          <p14:tracePt t="121965" x="8148638" y="4362450"/>
          <p14:tracePt t="121973" x="8148638" y="4386263"/>
          <p14:tracePt t="121981" x="8156575" y="4410075"/>
          <p14:tracePt t="121989" x="8156575" y="4441825"/>
          <p14:tracePt t="121997" x="8164513" y="4473575"/>
          <p14:tracePt t="122006" x="8180388" y="4505325"/>
          <p14:tracePt t="122014" x="8197850" y="4529138"/>
          <p14:tracePt t="122023" x="8213725" y="4560888"/>
          <p14:tracePt t="122029" x="8237538" y="4584700"/>
          <p14:tracePt t="122038" x="8261350" y="4624388"/>
          <p14:tracePt t="122045" x="8293100" y="4657725"/>
          <p14:tracePt t="122055" x="8308975" y="4681538"/>
          <p14:tracePt t="122062" x="8340725" y="4713288"/>
          <p14:tracePt t="122070" x="8364538" y="4737100"/>
          <p14:tracePt t="122077" x="8396288" y="4760913"/>
          <p14:tracePt t="122085" x="8428038" y="4784725"/>
          <p14:tracePt t="122093" x="8459788" y="4808538"/>
          <p14:tracePt t="122103" x="8491538" y="4832350"/>
          <p14:tracePt t="122111" x="8531225" y="4848225"/>
          <p14:tracePt t="122118" x="8564563" y="4864100"/>
          <p14:tracePt t="122127" x="8596313" y="4879975"/>
          <p14:tracePt t="122135" x="8636000" y="4887913"/>
          <p14:tracePt t="122153" x="8715375" y="4887913"/>
          <p14:tracePt t="122158" x="8755063" y="4887913"/>
          <p14:tracePt t="122166" x="8794750" y="4887913"/>
          <p14:tracePt t="122174" x="8858250" y="4879975"/>
          <p14:tracePt t="122182" x="8899525" y="4872038"/>
          <p14:tracePt t="122190" x="8947150" y="4856163"/>
          <p14:tracePt t="122197" x="8986838" y="4840288"/>
          <p14:tracePt t="122206" x="9026525" y="4816475"/>
          <p14:tracePt t="122214" x="9066213" y="4792663"/>
          <p14:tracePt t="122222" x="9105900" y="4760913"/>
          <p14:tracePt t="122232" x="9137650" y="4729163"/>
          <p14:tracePt t="122239" x="9169400" y="4697413"/>
          <p14:tracePt t="122247" x="9201150" y="4665663"/>
          <p14:tracePt t="122254" x="9224963" y="4641850"/>
          <p14:tracePt t="122262" x="9234488" y="4608513"/>
          <p14:tracePt t="122271" x="9242425" y="4568825"/>
          <p14:tracePt t="122278" x="9242425" y="4537075"/>
          <p14:tracePt t="122286" x="9242425" y="4505325"/>
          <p14:tracePt t="122295" x="9242425" y="4473575"/>
          <p14:tracePt t="122303" x="9242425" y="4449763"/>
          <p14:tracePt t="122310" x="9242425" y="4418013"/>
          <p14:tracePt t="122318" x="9234488" y="4394200"/>
          <p14:tracePt t="122326" x="9234488" y="4362450"/>
          <p14:tracePt t="122335" x="9224963" y="4338638"/>
          <p14:tracePt t="122342" x="9217025" y="4314825"/>
          <p14:tracePt t="122349" x="9217025" y="4298950"/>
          <p14:tracePt t="122358" x="9201150" y="4273550"/>
          <p14:tracePt t="122366" x="9193213" y="4249738"/>
          <p14:tracePt t="122373" x="9185275" y="4225925"/>
          <p14:tracePt t="122382" x="9169400" y="4202113"/>
          <p14:tracePt t="122390" x="9161463" y="4186238"/>
          <p14:tracePt t="122398" x="9145588" y="4162425"/>
          <p14:tracePt t="122406" x="9129713" y="4138613"/>
          <p14:tracePt t="122414" x="9121775" y="4114800"/>
          <p14:tracePt t="122422" x="9097963" y="4083050"/>
          <p14:tracePt t="122429" x="9082088" y="4067175"/>
          <p14:tracePt t="122438" x="9066213" y="4051300"/>
          <p14:tracePt t="122446" x="9034463" y="4019550"/>
          <p14:tracePt t="122454" x="9002713" y="3995738"/>
          <p14:tracePt t="122463" x="8970963" y="3979863"/>
          <p14:tracePt t="122470" x="8939213" y="3963988"/>
          <p14:tracePt t="122478" x="8907463" y="3948113"/>
          <p14:tracePt t="122485" x="8874125" y="3938588"/>
          <p14:tracePt t="122493" x="8842375" y="3922713"/>
          <p14:tracePt t="122502" x="8802688" y="3914775"/>
          <p14:tracePt t="122509" x="8770938" y="3914775"/>
          <p14:tracePt t="122518" x="8739188" y="3906838"/>
          <p14:tracePt t="122526" x="8707438" y="3906838"/>
          <p14:tracePt t="122535" x="8683625" y="3906838"/>
          <p14:tracePt t="122542" x="8643938" y="3906838"/>
          <p14:tracePt t="122550" x="8612188" y="3914775"/>
          <p14:tracePt t="122566" x="8588375" y="3922713"/>
          <p14:tracePt t="122574" x="8548688" y="3948113"/>
          <p14:tracePt t="122582" x="8523288" y="3963988"/>
          <p14:tracePt t="122590" x="8499475" y="3987800"/>
          <p14:tracePt t="122597" x="8483600" y="4003675"/>
          <p14:tracePt t="122607" x="8459788" y="4035425"/>
          <p14:tracePt t="122613" x="8451850" y="4051300"/>
          <p14:tracePt t="122621" x="8420100" y="4090988"/>
          <p14:tracePt t="122630" x="8404225" y="4114800"/>
          <p14:tracePt t="122638" x="8388350" y="4146550"/>
          <p14:tracePt t="122646" x="8380413" y="4170363"/>
          <p14:tracePt t="122656" x="8364538" y="4210050"/>
          <p14:tracePt t="122670" x="8356600" y="4241800"/>
          <p14:tracePt t="122678" x="8340725" y="4291013"/>
          <p14:tracePt t="122687" x="8340725" y="4322763"/>
          <p14:tracePt t="122694" x="8340725" y="4346575"/>
          <p14:tracePt t="122703" x="8340725" y="4386263"/>
          <p14:tracePt t="122710" x="8340725" y="4410075"/>
          <p14:tracePt t="122718" x="8340725" y="4449763"/>
          <p14:tracePt t="122726" x="8340725" y="4465638"/>
          <p14:tracePt t="122735" x="8340725" y="4497388"/>
          <p14:tracePt t="122742" x="8348663" y="4521200"/>
          <p14:tracePt t="122750" x="8348663" y="4552950"/>
          <p14:tracePt t="122758" x="8356600" y="4568825"/>
          <p14:tracePt t="122765" x="8364538" y="4592638"/>
          <p14:tracePt t="122773" x="8380413" y="4624388"/>
          <p14:tracePt t="122783" x="8388350" y="4649788"/>
          <p14:tracePt t="122790" x="8404225" y="4681538"/>
          <p14:tracePt t="122798" x="8420100" y="4697413"/>
          <p14:tracePt t="122806" x="8428038" y="4729163"/>
          <p14:tracePt t="122814" x="8435975" y="4737100"/>
          <p14:tracePt t="122822" x="8443913" y="4752975"/>
          <p14:tracePt t="122829" x="8451850" y="4768850"/>
          <p14:tracePt t="122837" x="8467725" y="4784725"/>
          <p14:tracePt t="122845" x="8483600" y="4800600"/>
          <p14:tracePt t="122854" x="8499475" y="4816475"/>
          <p14:tracePt t="122862" x="8515350" y="4816475"/>
          <p14:tracePt t="122870" x="8531225" y="4824413"/>
          <p14:tracePt t="122878" x="8548688" y="4832350"/>
          <p14:tracePt t="122886" x="8572500" y="4832350"/>
          <p14:tracePt t="122894" x="8596313" y="4840288"/>
          <p14:tracePt t="122902" x="8612188" y="4848225"/>
          <p14:tracePt t="122910" x="8636000" y="4848225"/>
          <p14:tracePt t="122918" x="8659813" y="4848225"/>
          <p14:tracePt t="122926" x="8691563" y="4848225"/>
          <p14:tracePt t="122934" x="8723313" y="4848225"/>
          <p14:tracePt t="122941" x="8755063" y="4848225"/>
          <p14:tracePt t="122949" x="8786813" y="4848225"/>
          <p14:tracePt t="122959" x="8818563" y="4848225"/>
          <p14:tracePt t="122965" x="8850313" y="4848225"/>
          <p14:tracePt t="122973" x="8883650" y="4848225"/>
          <p14:tracePt t="122983" x="8915400" y="4840288"/>
          <p14:tracePt t="122990" x="8947150" y="4832350"/>
          <p14:tracePt t="122997" x="8978900" y="4832350"/>
          <p14:tracePt t="123006" x="9010650" y="4816475"/>
          <p14:tracePt t="123014" x="9042400" y="4808538"/>
          <p14:tracePt t="123022" x="9074150" y="4792663"/>
          <p14:tracePt t="123030" x="9097963" y="4776788"/>
          <p14:tracePt t="123037" x="9121775" y="4768850"/>
          <p14:tracePt t="123046" x="9137650" y="4752975"/>
          <p14:tracePt t="123054" x="9153525" y="4737100"/>
          <p14:tracePt t="123061" x="9169400" y="4721225"/>
          <p14:tracePt t="123071" x="9185275" y="4697413"/>
          <p14:tracePt t="123077" x="9193213" y="4665663"/>
          <p14:tracePt t="123086" x="9201150" y="4649788"/>
          <p14:tracePt t="123094" x="9201150" y="4633913"/>
          <p14:tracePt t="123102" x="9201150" y="4600575"/>
          <p14:tracePt t="123110" x="9209088" y="4584700"/>
          <p14:tracePt t="123117" x="9209088" y="4560888"/>
          <p14:tracePt t="123126" x="9209088" y="4537075"/>
          <p14:tracePt t="123134" x="9209088" y="4513263"/>
          <p14:tracePt t="123153" x="9209088" y="4473575"/>
          <p14:tracePt t="123158" x="9201150" y="4449763"/>
          <p14:tracePt t="123166" x="9193213" y="4433888"/>
          <p14:tracePt t="123174" x="9185275" y="4418013"/>
          <p14:tracePt t="123182" x="9185275" y="4394200"/>
          <p14:tracePt t="123190" x="9177338" y="4386263"/>
          <p14:tracePt t="123198" x="9169400" y="4370388"/>
          <p14:tracePt t="123206" x="9161463" y="4362450"/>
          <p14:tracePt t="123214" x="9153525" y="4346575"/>
          <p14:tracePt t="123222" x="9145588" y="4330700"/>
          <p14:tracePt t="123228" x="9145588" y="4322763"/>
          <p14:tracePt t="123238" x="9137650" y="4306888"/>
          <p14:tracePt t="123246" x="9121775" y="4291013"/>
          <p14:tracePt t="123254" x="9113838" y="4273550"/>
          <p14:tracePt t="123262" x="9105900" y="4265613"/>
          <p14:tracePt t="123270" x="9097963" y="4249738"/>
          <p14:tracePt t="123278" x="9090025" y="4241800"/>
          <p14:tracePt t="123286" x="9082088" y="4233863"/>
          <p14:tracePt t="123294" x="9066213" y="4225925"/>
          <p14:tracePt t="123310" x="9066213" y="4217988"/>
          <p14:tracePt t="123326" x="9058275" y="4210050"/>
          <p14:tracePt t="123382" x="9050338" y="4210050"/>
          <p14:tracePt t="123743" x="9034463" y="4210050"/>
          <p14:tracePt t="123750" x="9026525" y="4210050"/>
          <p14:tracePt t="123766" x="9018588" y="4210050"/>
          <p14:tracePt t="123774" x="9010650" y="4210050"/>
          <p14:tracePt t="123782" x="9002713" y="4210050"/>
          <p14:tracePt t="123790" x="8986838" y="4210050"/>
          <p14:tracePt t="123798" x="8963025" y="4210050"/>
          <p14:tracePt t="123806" x="8939213" y="4210050"/>
          <p14:tracePt t="123814" x="8899525" y="4194175"/>
          <p14:tracePt t="123822" x="8858250" y="4178300"/>
          <p14:tracePt t="123830" x="8810625" y="4154488"/>
          <p14:tracePt t="123839" x="8731250" y="4122738"/>
          <p14:tracePt t="123846" x="8643938" y="4090988"/>
          <p14:tracePt t="123855" x="8564563" y="4059238"/>
          <p14:tracePt t="123862" x="8451850" y="4019550"/>
          <p14:tracePt t="123870" x="8332788" y="3987800"/>
          <p14:tracePt t="123878" x="8205788" y="3948113"/>
          <p14:tracePt t="123887" x="8069263" y="3906838"/>
          <p14:tracePt t="123894" x="7950200" y="3875088"/>
          <p14:tracePt t="123902" x="7797800" y="3843338"/>
          <p14:tracePt t="123910" x="7639050" y="3819525"/>
          <p14:tracePt t="123920" x="7446963" y="3771900"/>
          <p14:tracePt t="123926" x="7272338" y="3740150"/>
          <p14:tracePt t="123934" x="7056438" y="3700463"/>
          <p14:tracePt t="123942" x="6858000" y="3668713"/>
          <p14:tracePt t="123951" x="6689725" y="3636963"/>
          <p14:tracePt t="123959" x="6507163" y="3587750"/>
          <p14:tracePt t="123967" x="6346825" y="3548063"/>
          <p14:tracePt t="123977" x="6196013" y="3516313"/>
          <p14:tracePt t="123984" x="6043613" y="3476625"/>
          <p14:tracePt t="123989" x="5908675" y="3444875"/>
          <p14:tracePt t="123998" x="5757863" y="3413125"/>
          <p14:tracePt t="124005" x="5613400" y="3381375"/>
          <p14:tracePt t="124014" x="5486400" y="3365500"/>
          <p14:tracePt t="124022" x="5365750" y="3333750"/>
          <p14:tracePt t="124030" x="5238750" y="3317875"/>
          <p14:tracePt t="124039" x="5143500" y="3309938"/>
          <p14:tracePt t="124046" x="5030788" y="3302000"/>
          <p14:tracePt t="124054" x="4927600" y="3302000"/>
          <p14:tracePt t="124063" x="4816475" y="3302000"/>
          <p14:tracePt t="124071" x="4713288" y="3309938"/>
          <p14:tracePt t="124079" x="4608513" y="3317875"/>
          <p14:tracePt t="124088" x="4529138" y="3325813"/>
          <p14:tracePt t="124094" x="4425950" y="3333750"/>
          <p14:tracePt t="124102" x="4337050" y="3341688"/>
          <p14:tracePt t="124111" x="4233863" y="3349625"/>
          <p14:tracePt t="124119" x="4138613" y="3357563"/>
          <p14:tracePt t="124127" x="4051300" y="3357563"/>
          <p14:tracePt t="124135" x="3986213" y="3357563"/>
          <p14:tracePt t="124152" x="3906838" y="3357563"/>
          <p14:tracePt t="124158" x="3811588" y="3357563"/>
          <p14:tracePt t="124167" x="3660775" y="3365500"/>
          <p14:tracePt t="124174" x="3603625" y="3365500"/>
          <p14:tracePt t="124182" x="3548063" y="3365500"/>
          <p14:tracePt t="124189" x="3492500" y="3365500"/>
          <p14:tracePt t="124198" x="3436938" y="3365500"/>
          <p14:tracePt t="124205" x="3389313" y="3365500"/>
          <p14:tracePt t="124213" x="3341688" y="3365500"/>
          <p14:tracePt t="124222" x="3292475" y="3365500"/>
          <p14:tracePt t="124229" x="3244850" y="3373438"/>
          <p14:tracePt t="124238" x="3205163" y="3373438"/>
          <p14:tracePt t="124246" x="3149600" y="3389313"/>
          <p14:tracePt t="124254" x="3109913" y="3389313"/>
          <p14:tracePt t="124262" x="3070225" y="3397250"/>
          <p14:tracePt t="124270" x="3022600" y="3405188"/>
          <p14:tracePt t="124279" x="2998788" y="3413125"/>
          <p14:tracePt t="124286" x="2967038" y="3413125"/>
          <p14:tracePt t="124294" x="2933700" y="3413125"/>
          <p14:tracePt t="124302" x="2909888" y="3413125"/>
          <p14:tracePt t="124311" x="2870200" y="3413125"/>
          <p14:tracePt t="124319" x="2838450" y="3413125"/>
          <p14:tracePt t="124326" x="2806700" y="3413125"/>
          <p14:tracePt t="124334" x="2782888" y="3413125"/>
          <p14:tracePt t="124342" x="2751138" y="3413125"/>
          <p14:tracePt t="124351" x="2719388" y="3405188"/>
          <p14:tracePt t="124358" x="2671763" y="3405188"/>
          <p14:tracePt t="124367" x="2640013" y="3405188"/>
          <p14:tracePt t="124374" x="2606675" y="3405188"/>
          <p14:tracePt t="124382" x="2559050" y="3397250"/>
          <p14:tracePt t="124390" x="2519363" y="3397250"/>
          <p14:tracePt t="124398" x="2479675" y="3397250"/>
          <p14:tracePt t="124406" x="2439988" y="3397250"/>
          <p14:tracePt t="124414" x="2408238" y="3397250"/>
          <p14:tracePt t="124422" x="2368550" y="3397250"/>
          <p14:tracePt t="124430" x="2336800" y="3397250"/>
          <p14:tracePt t="124439" x="2305050" y="3397250"/>
          <p14:tracePt t="124445" x="2265363" y="3397250"/>
          <p14:tracePt t="124455" x="2232025" y="3397250"/>
          <p14:tracePt t="124464" x="2216150" y="3397250"/>
          <p14:tracePt t="124471" x="2192338" y="3397250"/>
          <p14:tracePt t="124479" x="2168525" y="3397250"/>
          <p14:tracePt t="124487" x="2144713" y="3397250"/>
          <p14:tracePt t="124494" x="2128838" y="3405188"/>
          <p14:tracePt t="124502" x="2112963" y="3405188"/>
          <p14:tracePt t="124510" x="2089150" y="3413125"/>
          <p14:tracePt t="124519" x="2073275" y="3413125"/>
          <p14:tracePt t="124526" x="2041525" y="3421063"/>
          <p14:tracePt t="124534" x="2025650" y="3421063"/>
          <p14:tracePt t="124542" x="2009775" y="3421063"/>
          <p14:tracePt t="124551" x="1993900" y="3421063"/>
          <p14:tracePt t="124558" x="1978025" y="3421063"/>
          <p14:tracePt t="124566" x="1962150" y="3429000"/>
          <p14:tracePt t="124574" x="1946275" y="3436938"/>
          <p14:tracePt t="124582" x="1930400" y="3436938"/>
          <p14:tracePt t="124591" x="1905000" y="3436938"/>
          <p14:tracePt t="124599" x="1881188" y="3436938"/>
          <p14:tracePt t="124607" x="1865313" y="3444875"/>
          <p14:tracePt t="124615" x="1841500" y="3444875"/>
          <p14:tracePt t="124621" x="1809750" y="3444875"/>
          <p14:tracePt t="124630" x="1793875" y="3452813"/>
          <p14:tracePt t="124639" x="1778000" y="3452813"/>
          <p14:tracePt t="124647" x="1762125" y="3452813"/>
          <p14:tracePt t="124655" x="1754188" y="3452813"/>
          <p14:tracePt t="124662" x="1746250" y="3452813"/>
          <p14:tracePt t="124678" x="1738313" y="3452813"/>
          <p14:tracePt t="124694" x="1730375" y="3452813"/>
          <p14:tracePt t="124702" x="1722438" y="3452813"/>
          <p14:tracePt t="124718" x="1714500" y="3460750"/>
          <p14:tracePt t="124726" x="1706563" y="3460750"/>
          <p14:tracePt t="124742" x="1698625" y="3460750"/>
          <p14:tracePt t="124751" x="1690688" y="3460750"/>
          <p14:tracePt t="124758" x="1682750" y="3460750"/>
          <p14:tracePt t="124767" x="1674813" y="3460750"/>
          <p14:tracePt t="124783" x="1666875" y="3460750"/>
          <p14:tracePt t="124790" x="1658938" y="3460750"/>
          <p14:tracePt t="124806" x="1643063" y="3460750"/>
          <p14:tracePt t="124823" x="1627188" y="3460750"/>
          <p14:tracePt t="124838" x="1611313" y="3460750"/>
          <p14:tracePt t="124855" x="1603375" y="3460750"/>
          <p14:tracePt t="124862" x="1587500" y="3460750"/>
          <p14:tracePt t="124870" x="1579563" y="3460750"/>
          <p14:tracePt t="124878" x="1571625" y="3460750"/>
          <p14:tracePt t="124888" x="1562100" y="3468688"/>
          <p14:tracePt t="124894" x="1546225" y="3468688"/>
          <p14:tracePt t="124910" x="1538288" y="3468688"/>
          <p14:tracePt t="124918" x="1530350" y="3468688"/>
          <p14:tracePt t="124927" x="1522413" y="3468688"/>
          <p14:tracePt t="124935" x="1514475" y="3468688"/>
          <p14:tracePt t="124951" x="1506538" y="3468688"/>
          <p14:tracePt t="124967" x="1498600" y="3468688"/>
          <p14:tracePt t="124991" x="1490663" y="3468688"/>
          <p14:tracePt t="124998" x="1482725" y="3468688"/>
          <p14:tracePt t="125014" x="1474788" y="3468688"/>
          <p14:tracePt t="125030" x="1466850" y="3468688"/>
          <p14:tracePt t="125222" x="1482725" y="3468688"/>
          <p14:tracePt t="125239" x="1498600" y="3460750"/>
          <p14:tracePt t="125247" x="1506538" y="3460750"/>
          <p14:tracePt t="125262" x="1530350" y="3460750"/>
          <p14:tracePt t="125270" x="1546225" y="3460750"/>
          <p14:tracePt t="125279" x="1562100" y="3452813"/>
          <p14:tracePt t="125287" x="1579563" y="3444875"/>
          <p14:tracePt t="125294" x="1611313" y="3444875"/>
          <p14:tracePt t="125303" x="1635125" y="3436938"/>
          <p14:tracePt t="125310" x="1666875" y="3436938"/>
          <p14:tracePt t="125318" x="1706563" y="3436938"/>
          <p14:tracePt t="125326" x="1738313" y="3429000"/>
          <p14:tracePt t="125335" x="1785938" y="3429000"/>
          <p14:tracePt t="125342" x="1809750" y="3429000"/>
          <p14:tracePt t="125350" x="1849438" y="3429000"/>
          <p14:tracePt t="125358" x="1881188" y="3429000"/>
          <p14:tracePt t="125366" x="1912938" y="3429000"/>
          <p14:tracePt t="125374" x="1946275" y="3429000"/>
          <p14:tracePt t="125382" x="1978025" y="3429000"/>
          <p14:tracePt t="125389" x="2009775" y="3429000"/>
          <p14:tracePt t="125398" x="2041525" y="3429000"/>
          <p14:tracePt t="125406" x="2065338" y="3429000"/>
          <p14:tracePt t="125414" x="2112963" y="3429000"/>
          <p14:tracePt t="125422" x="2136775" y="3429000"/>
          <p14:tracePt t="125430" x="2168525" y="3429000"/>
          <p14:tracePt t="125438" x="2200275" y="3429000"/>
          <p14:tracePt t="125447" x="2232025" y="3429000"/>
          <p14:tracePt t="125455" x="2265363" y="3429000"/>
          <p14:tracePt t="125462" x="2289175" y="3429000"/>
          <p14:tracePt t="125470" x="2312988" y="3429000"/>
          <p14:tracePt t="125478" x="2344738" y="3429000"/>
          <p14:tracePt t="125487" x="2360613" y="3429000"/>
          <p14:tracePt t="125495" x="2376488" y="3429000"/>
          <p14:tracePt t="125503" x="2392363" y="3429000"/>
          <p14:tracePt t="125511" x="2400300" y="3429000"/>
          <p14:tracePt t="125526" x="2416175" y="3429000"/>
          <p14:tracePt t="125535" x="2432050" y="3429000"/>
          <p14:tracePt t="125551" x="2439988" y="3429000"/>
          <p14:tracePt t="125558" x="2447925" y="3429000"/>
          <p14:tracePt t="125567" x="2455863" y="3429000"/>
          <p14:tracePt t="125576" x="2463800" y="3436938"/>
          <p14:tracePt t="125582" x="2479675" y="3436938"/>
          <p14:tracePt t="125598" x="2503488" y="3444875"/>
          <p14:tracePt t="125606" x="2511425" y="3444875"/>
          <p14:tracePt t="125614" x="2519363" y="3444875"/>
          <p14:tracePt t="125622" x="2527300" y="3444875"/>
          <p14:tracePt t="125630" x="2543175" y="3444875"/>
          <p14:tracePt t="125646" x="2551113" y="3444875"/>
          <p14:tracePt t="125654" x="2559050" y="3444875"/>
          <p14:tracePt t="125678" x="2566988" y="3444875"/>
          <p14:tracePt t="125702" x="2574925" y="3444875"/>
          <p14:tracePt t="127654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CE0E-50EA-477B-9096-0BBA5878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Practical Issues: Pressure Measurement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3D667-DF31-406E-8C5E-FF7B26413EED}"/>
              </a:ext>
            </a:extLst>
          </p:cNvPr>
          <p:cNvSpPr txBox="1"/>
          <p:nvPr/>
        </p:nvSpPr>
        <p:spPr>
          <a:xfrm>
            <a:off x="9180852" y="1600199"/>
            <a:ext cx="2387170" cy="160043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Mechanics	Electricity</a:t>
            </a:r>
          </a:p>
          <a:p>
            <a:r>
              <a:rPr lang="en-US" sz="1400" dirty="0"/>
              <a:t>Pressure   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Voltage  </a:t>
            </a:r>
          </a:p>
          <a:p>
            <a:r>
              <a:rPr lang="en-US" sz="1400" dirty="0"/>
              <a:t>Flow</a:t>
            </a:r>
            <a:r>
              <a:rPr lang="en-US" sz="1400" dirty="0">
                <a:sym typeface="Wingdings" panose="05000000000000000000" pitchFamily="2" charset="2"/>
              </a:rPr>
              <a:t>            </a:t>
            </a:r>
            <a:r>
              <a:rPr lang="en-US" sz="1400" dirty="0"/>
              <a:t> Current</a:t>
            </a:r>
          </a:p>
          <a:p>
            <a:r>
              <a:rPr lang="en-US" sz="1400" dirty="0"/>
              <a:t>Volume</a:t>
            </a:r>
            <a:r>
              <a:rPr lang="en-US" sz="1400" dirty="0">
                <a:sym typeface="Wingdings" panose="05000000000000000000" pitchFamily="2" charset="2"/>
              </a:rPr>
              <a:t>       </a:t>
            </a:r>
            <a:r>
              <a:rPr lang="en-US" sz="1400" dirty="0"/>
              <a:t>  Charge</a:t>
            </a:r>
          </a:p>
          <a:p>
            <a:r>
              <a:rPr lang="en-US" sz="1400" dirty="0"/>
              <a:t>Resistance   </a:t>
            </a:r>
            <a:r>
              <a:rPr lang="en-US" sz="1400" dirty="0">
                <a:sym typeface="Wingdings" panose="05000000000000000000" pitchFamily="2" charset="2"/>
              </a:rPr>
              <a:t></a:t>
            </a:r>
            <a:r>
              <a:rPr lang="en-US" sz="1400" dirty="0"/>
              <a:t>  Resistance  Compliance </a:t>
            </a:r>
            <a:r>
              <a:rPr lang="en-US" sz="1400" dirty="0">
                <a:sym typeface="Wingdings" panose="05000000000000000000" pitchFamily="2" charset="2"/>
              </a:rPr>
              <a:t>  </a:t>
            </a:r>
            <a:r>
              <a:rPr lang="en-US" sz="1400" dirty="0"/>
              <a:t>Capacitance</a:t>
            </a:r>
          </a:p>
          <a:p>
            <a:r>
              <a:rPr lang="en-US" sz="1400" dirty="0"/>
              <a:t>Valve          </a:t>
            </a:r>
            <a:r>
              <a:rPr lang="en-US" sz="1400" dirty="0">
                <a:sym typeface="Wingdings" panose="05000000000000000000" pitchFamily="2" charset="2"/>
              </a:rPr>
              <a:t>  </a:t>
            </a:r>
            <a:r>
              <a:rPr lang="en-US" sz="1400" dirty="0"/>
              <a:t>Switch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74D11B-71B0-4448-B685-E1AF4055DC6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7119438" cy="4912743"/>
          </a:xfrm>
        </p:spPr>
        <p:txBody>
          <a:bodyPr>
            <a:normAutofit/>
          </a:bodyPr>
          <a:lstStyle/>
          <a:p>
            <a:r>
              <a:rPr lang="en-US" dirty="0"/>
              <a:t>Pressure measurements differ by location</a:t>
            </a:r>
          </a:p>
          <a:p>
            <a:pPr lvl="1"/>
            <a:r>
              <a:rPr lang="en-US" dirty="0"/>
              <a:t>Each circuit part has a resistance</a:t>
            </a:r>
          </a:p>
          <a:p>
            <a:pPr lvl="1"/>
            <a:endParaRPr lang="en-US" dirty="0"/>
          </a:p>
          <a:p>
            <a:r>
              <a:rPr lang="en-US" dirty="0"/>
              <a:t>Pressure measurements should not be affected by temperature or humidity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B7437A-FE0F-45C0-918A-6FE783DADF99}"/>
              </a:ext>
            </a:extLst>
          </p:cNvPr>
          <p:cNvGrpSpPr/>
          <p:nvPr/>
        </p:nvGrpSpPr>
        <p:grpSpPr>
          <a:xfrm>
            <a:off x="1257944" y="3751145"/>
            <a:ext cx="4175975" cy="2923952"/>
            <a:chOff x="7936302" y="1749250"/>
            <a:chExt cx="4175975" cy="29239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18A532-4D2A-4551-BEC9-660A143B7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6302" y="2101329"/>
              <a:ext cx="3914286" cy="20476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BAB09A-6DD8-4E9D-B8FB-5DE1A75AD6A8}"/>
                </a:ext>
              </a:extLst>
            </p:cNvPr>
            <p:cNvSpPr txBox="1"/>
            <p:nvPr/>
          </p:nvSpPr>
          <p:spPr>
            <a:xfrm>
              <a:off x="9058309" y="1749250"/>
              <a:ext cx="7930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Valves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62F222-71AD-4360-9B37-91C7EEAA6619}"/>
                </a:ext>
              </a:extLst>
            </p:cNvPr>
            <p:cNvSpPr txBox="1"/>
            <p:nvPr/>
          </p:nvSpPr>
          <p:spPr>
            <a:xfrm>
              <a:off x="10314420" y="1749250"/>
              <a:ext cx="974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Sensors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BEB47A-3B49-44DD-B929-CBF0D69126ED}"/>
                </a:ext>
              </a:extLst>
            </p:cNvPr>
            <p:cNvSpPr txBox="1"/>
            <p:nvPr/>
          </p:nvSpPr>
          <p:spPr>
            <a:xfrm>
              <a:off x="9004606" y="4026871"/>
              <a:ext cx="8888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Patient Airway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4EBD8A-B0F5-488D-912B-A2222531E495}"/>
                </a:ext>
              </a:extLst>
            </p:cNvPr>
            <p:cNvSpPr txBox="1"/>
            <p:nvPr/>
          </p:nvSpPr>
          <p:spPr>
            <a:xfrm>
              <a:off x="10276203" y="4026871"/>
              <a:ext cx="1133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Breathing Circuit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BE70BE-2E92-4D79-824A-26F457B9B3E7}"/>
                </a:ext>
              </a:extLst>
            </p:cNvPr>
            <p:cNvSpPr txBox="1"/>
            <p:nvPr/>
          </p:nvSpPr>
          <p:spPr>
            <a:xfrm rot="16200000">
              <a:off x="11483191" y="2776336"/>
              <a:ext cx="888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HME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8D6B58C-BBE0-486A-8E52-12D828C8E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319" y="3472008"/>
            <a:ext cx="4858703" cy="3385991"/>
          </a:xfrm>
          <a:prstGeom prst="rect">
            <a:avLst/>
          </a:prstGeom>
        </p:spPr>
      </p:pic>
      <p:sp>
        <p:nvSpPr>
          <p:cNvPr id="27" name="Arrow: Left 26">
            <a:extLst>
              <a:ext uri="{FF2B5EF4-FFF2-40B4-BE49-F238E27FC236}">
                <a16:creationId xmlns:a16="http://schemas.microsoft.com/office/drawing/2014/main" id="{E9A783F7-1A03-4AF9-ADC0-1BE8D4971D51}"/>
              </a:ext>
            </a:extLst>
          </p:cNvPr>
          <p:cNvSpPr/>
          <p:nvPr/>
        </p:nvSpPr>
        <p:spPr>
          <a:xfrm>
            <a:off x="5752042" y="4692769"/>
            <a:ext cx="639154" cy="714547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38EC48F-918D-4BE1-A5D9-EA75658E9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6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93"/>
    </mc:Choice>
    <mc:Fallback>
      <p:transition spd="slow" advTm="9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01" x="1546225" y="1873250"/>
          <p14:tracePt t="12617" x="1562100" y="1873250"/>
          <p14:tracePt t="12625" x="1579563" y="1873250"/>
          <p14:tracePt t="12640" x="1587500" y="1873250"/>
          <p14:tracePt t="12823" x="1595438" y="1873250"/>
          <p14:tracePt t="12944" x="1603375" y="1890713"/>
          <p14:tracePt t="12952" x="1619250" y="1906588"/>
          <p14:tracePt t="12961" x="1635125" y="1922463"/>
          <p14:tracePt t="12968" x="1643063" y="1930400"/>
          <p14:tracePt t="12976" x="1651000" y="1946275"/>
          <p14:tracePt t="12985" x="1674813" y="1970088"/>
          <p14:tracePt t="12992" x="1682750" y="1985963"/>
          <p14:tracePt t="13000" x="1698625" y="2001838"/>
          <p14:tracePt t="13009" x="1706563" y="2009775"/>
          <p14:tracePt t="13016" x="1714500" y="2017713"/>
          <p14:tracePt t="13024" x="1722438" y="2033588"/>
          <p14:tracePt t="13032" x="1738313" y="2049463"/>
          <p14:tracePt t="13049" x="1746250" y="2065338"/>
          <p14:tracePt t="13065" x="1754188" y="2073275"/>
          <p14:tracePt t="13072" x="1754188" y="2081213"/>
          <p14:tracePt t="13080" x="1762125" y="2089150"/>
          <p14:tracePt t="13089" x="1770063" y="2097088"/>
          <p14:tracePt t="13104" x="1778000" y="2105025"/>
          <p14:tracePt t="13120" x="1785938" y="2120900"/>
          <p14:tracePt t="13128" x="1793875" y="2120900"/>
          <p14:tracePt t="13137" x="1809750" y="2136775"/>
          <p14:tracePt t="13144" x="1817688" y="2136775"/>
          <p14:tracePt t="13161" x="1825625" y="2136775"/>
          <p14:tracePt t="13167" x="1841500" y="2144713"/>
          <p14:tracePt t="13176" x="1849438" y="2144713"/>
          <p14:tracePt t="13185" x="1865313" y="2152650"/>
          <p14:tracePt t="13193" x="1881188" y="2160588"/>
          <p14:tracePt t="13200" x="1889125" y="2160588"/>
          <p14:tracePt t="13209" x="1905000" y="2160588"/>
          <p14:tracePt t="13216" x="1938338" y="2160588"/>
          <p14:tracePt t="13224" x="1954213" y="2160588"/>
          <p14:tracePt t="13232" x="1985963" y="2160588"/>
          <p14:tracePt t="13240" x="2017713" y="2168525"/>
          <p14:tracePt t="13249" x="2057400" y="2168525"/>
          <p14:tracePt t="13257" x="2097088" y="2176463"/>
          <p14:tracePt t="13265" x="2152650" y="2176463"/>
          <p14:tracePt t="13274" x="2216150" y="2176463"/>
          <p14:tracePt t="13280" x="2265363" y="2184400"/>
          <p14:tracePt t="13288" x="2320925" y="2184400"/>
          <p14:tracePt t="13297" x="2352675" y="2184400"/>
          <p14:tracePt t="13305" x="2400300" y="2184400"/>
          <p14:tracePt t="13312" x="2463800" y="2184400"/>
          <p14:tracePt t="13320" x="2495550" y="2184400"/>
          <p14:tracePt t="13328" x="2527300" y="2184400"/>
          <p14:tracePt t="13336" x="2574925" y="2184400"/>
          <p14:tracePt t="13343" x="2606675" y="2192338"/>
          <p14:tracePt t="13352" x="2632075" y="2192338"/>
          <p14:tracePt t="13361" x="2671763" y="2192338"/>
          <p14:tracePt t="13368" x="2695575" y="2192338"/>
          <p14:tracePt t="13377" x="2727325" y="2192338"/>
          <p14:tracePt t="13384" x="2759075" y="2192338"/>
          <p14:tracePt t="13393" x="2782888" y="2192338"/>
          <p14:tracePt t="13400" x="2814638" y="2192338"/>
          <p14:tracePt t="13409" x="2838450" y="2192338"/>
          <p14:tracePt t="13416" x="2870200" y="2192338"/>
          <p14:tracePt t="13424" x="2894013" y="2192338"/>
          <p14:tracePt t="13433" x="2917825" y="2192338"/>
          <p14:tracePt t="13440" x="2933700" y="2192338"/>
          <p14:tracePt t="13448" x="2949575" y="2192338"/>
          <p14:tracePt t="13456" x="2967038" y="2200275"/>
          <p14:tracePt t="13463" x="2974975" y="2200275"/>
          <p14:tracePt t="13472" x="2990850" y="2200275"/>
          <p14:tracePt t="13480" x="2998788" y="2200275"/>
          <p14:tracePt t="13488" x="3014663" y="2200275"/>
          <p14:tracePt t="13496" x="3030538" y="2200275"/>
          <p14:tracePt t="13505" x="3038475" y="2200275"/>
          <p14:tracePt t="13511" x="3054350" y="2208213"/>
          <p14:tracePt t="13520" x="3070225" y="2208213"/>
          <p14:tracePt t="13528" x="3078163" y="2208213"/>
          <p14:tracePt t="13538" x="3094038" y="2208213"/>
          <p14:tracePt t="13545" x="3109913" y="2216150"/>
          <p14:tracePt t="13553" x="3125788" y="2216150"/>
          <p14:tracePt t="13560" x="3149600" y="2216150"/>
          <p14:tracePt t="13568" x="3165475" y="2216150"/>
          <p14:tracePt t="13576" x="3197225" y="2224088"/>
          <p14:tracePt t="13584" x="3213100" y="2224088"/>
          <p14:tracePt t="13593" x="3236913" y="2233613"/>
          <p14:tracePt t="13602" x="3252788" y="2233613"/>
          <p14:tracePt t="13610" x="3284538" y="2233613"/>
          <p14:tracePt t="13617" x="3300413" y="2233613"/>
          <p14:tracePt t="13624" x="3325813" y="2233613"/>
          <p14:tracePt t="13633" x="3349625" y="2233613"/>
          <p14:tracePt t="13640" x="3365500" y="2233613"/>
          <p14:tracePt t="13648" x="3381375" y="2233613"/>
          <p14:tracePt t="13657" x="3397250" y="2233613"/>
          <p14:tracePt t="13664" x="3405188" y="2233613"/>
          <p14:tracePt t="13672" x="3413125" y="2233613"/>
          <p14:tracePt t="13680" x="3429000" y="2233613"/>
          <p14:tracePt t="13688" x="3436938" y="2233613"/>
          <p14:tracePt t="13697" x="3452813" y="2233613"/>
          <p14:tracePt t="13705" x="3460750" y="2233613"/>
          <p14:tracePt t="13712" x="3468688" y="2233613"/>
          <p14:tracePt t="13720" x="3476625" y="2233613"/>
          <p14:tracePt t="13728" x="3492500" y="2233613"/>
          <p14:tracePt t="13737" x="3508375" y="2233613"/>
          <p14:tracePt t="13743" x="3524250" y="2233613"/>
          <p14:tracePt t="13761" x="3540125" y="2233613"/>
          <p14:tracePt t="13769" x="3556000" y="2233613"/>
          <p14:tracePt t="13777" x="3571875" y="2233613"/>
          <p14:tracePt t="13784" x="3587750" y="2233613"/>
          <p14:tracePt t="13793" x="3603625" y="2233613"/>
          <p14:tracePt t="13799" x="3619500" y="2233613"/>
          <p14:tracePt t="13809" x="3635375" y="2233613"/>
          <p14:tracePt t="13817" x="3651250" y="2233613"/>
          <p14:tracePt t="13825" x="3668713" y="2233613"/>
          <p14:tracePt t="13832" x="3684588" y="2233613"/>
          <p14:tracePt t="13841" x="3700463" y="2233613"/>
          <p14:tracePt t="13848" x="3716338" y="2233613"/>
          <p14:tracePt t="13857" x="3732213" y="2233613"/>
          <p14:tracePt t="13864" x="3756025" y="2233613"/>
          <p14:tracePt t="13873" x="3779838" y="2233613"/>
          <p14:tracePt t="13881" x="3795713" y="2233613"/>
          <p14:tracePt t="13888" x="3827463" y="2233613"/>
          <p14:tracePt t="13896" x="3843338" y="2233613"/>
          <p14:tracePt t="13905" x="3867150" y="2233613"/>
          <p14:tracePt t="13912" x="3890963" y="2233613"/>
          <p14:tracePt t="13920" x="3914775" y="2224088"/>
          <p14:tracePt t="13929" x="3930650" y="2224088"/>
          <p14:tracePt t="13937" x="3954463" y="2224088"/>
          <p14:tracePt t="13945" x="3978275" y="2224088"/>
          <p14:tracePt t="13953" x="3986213" y="2224088"/>
          <p14:tracePt t="13960" x="4002088" y="2224088"/>
          <p14:tracePt t="13968" x="4011613" y="2224088"/>
          <p14:tracePt t="13977" x="4019550" y="2224088"/>
          <p14:tracePt t="13984" x="4035425" y="2224088"/>
          <p14:tracePt t="14001" x="4043363" y="2224088"/>
          <p14:tracePt t="14008" x="4051300" y="2224088"/>
          <p14:tracePt t="14017" x="4067175" y="2216150"/>
          <p14:tracePt t="14026" x="4075113" y="2216150"/>
          <p14:tracePt t="14031" x="4083050" y="2216150"/>
          <p14:tracePt t="14066" x="4090988" y="2216150"/>
          <p14:tracePt t="14097" x="4098925" y="2216150"/>
          <p14:tracePt t="14168" x="4106863" y="2208213"/>
          <p14:tracePt t="14176" x="4114800" y="2208213"/>
          <p14:tracePt t="14184" x="4122738" y="2208213"/>
          <p14:tracePt t="14200" x="4138613" y="2208213"/>
          <p14:tracePt t="14208" x="4146550" y="2200275"/>
          <p14:tracePt t="14217" x="4162425" y="2200275"/>
          <p14:tracePt t="14224" x="4170363" y="2200275"/>
          <p14:tracePt t="14232" x="4186238" y="2192338"/>
          <p14:tracePt t="14240" x="4202113" y="2192338"/>
          <p14:tracePt t="14248" x="4217988" y="2192338"/>
          <p14:tracePt t="14256" x="4233863" y="2184400"/>
          <p14:tracePt t="14264" x="4249738" y="2184400"/>
          <p14:tracePt t="14272" x="4265613" y="2184400"/>
          <p14:tracePt t="14280" x="4281488" y="2184400"/>
          <p14:tracePt t="14288" x="4305300" y="2176463"/>
          <p14:tracePt t="14296" x="4329113" y="2176463"/>
          <p14:tracePt t="14306" x="4352925" y="2176463"/>
          <p14:tracePt t="14312" x="4386263" y="2176463"/>
          <p14:tracePt t="14320" x="4418013" y="2176463"/>
          <p14:tracePt t="14329" x="4433888" y="2176463"/>
          <p14:tracePt t="14336" x="4441825" y="2176463"/>
          <p14:tracePt t="14345" x="4449763" y="2176463"/>
          <p14:tracePt t="14353" x="4457700" y="2176463"/>
          <p14:tracePt t="14362" x="4473575" y="2176463"/>
          <p14:tracePt t="14369" x="4481513" y="2168525"/>
          <p14:tracePt t="14376" x="4489450" y="2168525"/>
          <p14:tracePt t="14385" x="4497388" y="2168525"/>
          <p14:tracePt t="14392" x="4513263" y="2168525"/>
          <p14:tracePt t="14400" x="4521200" y="2168525"/>
          <p14:tracePt t="14408" x="4529138" y="2168525"/>
          <p14:tracePt t="14416" x="4545013" y="2168525"/>
          <p14:tracePt t="14425" x="4552950" y="2168525"/>
          <p14:tracePt t="14432" x="4576763" y="2168525"/>
          <p14:tracePt t="14449" x="4592638" y="2168525"/>
          <p14:tracePt t="14457" x="4608513" y="2168525"/>
          <p14:tracePt t="14473" x="4624388" y="2168525"/>
          <p14:tracePt t="14489" x="4640263" y="2168525"/>
          <p14:tracePt t="14496" x="4648200" y="2168525"/>
          <p14:tracePt t="14505" x="4664075" y="2168525"/>
          <p14:tracePt t="14513" x="4679950" y="2168525"/>
          <p14:tracePt t="14521" x="4695825" y="2168525"/>
          <p14:tracePt t="14529" x="4721225" y="2168525"/>
          <p14:tracePt t="14536" x="4752975" y="2168525"/>
          <p14:tracePt t="14545" x="4792663" y="2168525"/>
          <p14:tracePt t="14553" x="4824413" y="2168525"/>
          <p14:tracePt t="14560" x="4856163" y="2168525"/>
          <p14:tracePt t="14568" x="4879975" y="2168525"/>
          <p14:tracePt t="14576" x="4903788" y="2168525"/>
          <p14:tracePt t="14585" x="4927600" y="2168525"/>
          <p14:tracePt t="14592" x="4943475" y="2168525"/>
          <p14:tracePt t="14600" x="4967288" y="2168525"/>
          <p14:tracePt t="14609" x="4983163" y="2168525"/>
          <p14:tracePt t="14616" x="4999038" y="2168525"/>
          <p14:tracePt t="14624" x="5014913" y="2168525"/>
          <p14:tracePt t="14632" x="5030788" y="2168525"/>
          <p14:tracePt t="14640" x="5064125" y="2168525"/>
          <p14:tracePt t="14648" x="5087938" y="2160588"/>
          <p14:tracePt t="14657" x="5111750" y="2160588"/>
          <p14:tracePt t="14664" x="5143500" y="2160588"/>
          <p14:tracePt t="14672" x="5167313" y="2160588"/>
          <p14:tracePt t="14680" x="5191125" y="2160588"/>
          <p14:tracePt t="14688" x="5214938" y="2160588"/>
          <p14:tracePt t="14696" x="5238750" y="2160588"/>
          <p14:tracePt t="14705" x="5254625" y="2160588"/>
          <p14:tracePt t="14712" x="5286375" y="2160588"/>
          <p14:tracePt t="14721" x="5302250" y="2160588"/>
          <p14:tracePt t="14729" x="5334000" y="2160588"/>
          <p14:tracePt t="14745" x="5365750" y="2160588"/>
          <p14:tracePt t="14753" x="5373688" y="2160588"/>
          <p14:tracePt t="14760" x="5381625" y="2160588"/>
          <p14:tracePt t="14770" x="5389563" y="2160588"/>
          <p14:tracePt t="14776" x="5397500" y="2160588"/>
          <p14:tracePt t="14784" x="5407025" y="2160588"/>
          <p14:tracePt t="14793" x="5414963" y="2160588"/>
          <p14:tracePt t="14800" x="5422900" y="2160588"/>
          <p14:tracePt t="14808" x="5430838" y="2160588"/>
          <p14:tracePt t="14816" x="5438775" y="2160588"/>
          <p14:tracePt t="14825" x="5454650" y="2160588"/>
          <p14:tracePt t="14832" x="5462588" y="2160588"/>
          <p14:tracePt t="14840" x="5478463" y="2160588"/>
          <p14:tracePt t="14856" x="5494338" y="2160588"/>
          <p14:tracePt t="14873" x="5510213" y="2160588"/>
          <p14:tracePt t="14880" x="5526088" y="2160588"/>
          <p14:tracePt t="14897" x="5541963" y="2160588"/>
          <p14:tracePt t="14913" x="5565775" y="2160588"/>
          <p14:tracePt t="14921" x="5581650" y="2160588"/>
          <p14:tracePt t="14929" x="5597525" y="2160588"/>
          <p14:tracePt t="14936" x="5613400" y="2160588"/>
          <p14:tracePt t="14945" x="5621338" y="2160588"/>
          <p14:tracePt t="14954" x="5637213" y="2160588"/>
          <p14:tracePt t="14960" x="5653088" y="2160588"/>
          <p14:tracePt t="14969" x="5676900" y="2160588"/>
          <p14:tracePt t="14976" x="5700713" y="2160588"/>
          <p14:tracePt t="14985" x="5724525" y="2160588"/>
          <p14:tracePt t="14993" x="5740400" y="2160588"/>
          <p14:tracePt t="15000" x="5757863" y="2160588"/>
          <p14:tracePt t="15008" x="5789613" y="2160588"/>
          <p14:tracePt t="15016" x="5805488" y="2160588"/>
          <p14:tracePt t="15025" x="5821363" y="2160588"/>
          <p14:tracePt t="15032" x="5837238" y="2160588"/>
          <p14:tracePt t="15049" x="5853113" y="2160588"/>
          <p14:tracePt t="15080" x="5868988" y="2160588"/>
          <p14:tracePt t="17825" x="5837238" y="2160588"/>
          <p14:tracePt t="17832" x="5821363" y="2168525"/>
          <p14:tracePt t="17841" x="5797550" y="2176463"/>
          <p14:tracePt t="17850" x="5773738" y="2176463"/>
          <p14:tracePt t="17857" x="5757863" y="2184400"/>
          <p14:tracePt t="17866" x="5732463" y="2192338"/>
          <p14:tracePt t="17872" x="5708650" y="2200275"/>
          <p14:tracePt t="17881" x="5676900" y="2208213"/>
          <p14:tracePt t="17888" x="5653088" y="2216150"/>
          <p14:tracePt t="17896" x="5621338" y="2224088"/>
          <p14:tracePt t="17904" x="5581650" y="2233613"/>
          <p14:tracePt t="17912" x="5549900" y="2233613"/>
          <p14:tracePt t="17922" x="5494338" y="2249488"/>
          <p14:tracePt t="17937" x="5407025" y="2273300"/>
          <p14:tracePt t="17945" x="5357813" y="2281238"/>
          <p14:tracePt t="17953" x="5302250" y="2289175"/>
          <p14:tracePt t="17962" x="5238750" y="2305050"/>
          <p14:tracePt t="17970" x="5143500" y="2320925"/>
          <p14:tracePt t="17977" x="5056188" y="2336800"/>
          <p14:tracePt t="17985" x="4959350" y="2352675"/>
          <p14:tracePt t="17992" x="4895850" y="2368550"/>
          <p14:tracePt t="18001" x="4824413" y="2376488"/>
          <p14:tracePt t="18009" x="4745038" y="2392363"/>
          <p14:tracePt t="18018" x="4672013" y="2408238"/>
          <p14:tracePt t="18025" x="4592638" y="2424113"/>
          <p14:tracePt t="18033" x="4529138" y="2432050"/>
          <p14:tracePt t="18040" x="4473575" y="2439988"/>
          <p14:tracePt t="18049" x="4410075" y="2455863"/>
          <p14:tracePt t="18056" x="4344988" y="2463800"/>
          <p14:tracePt t="18065" x="4281488" y="2471738"/>
          <p14:tracePt t="18073" x="4233863" y="2471738"/>
          <p14:tracePt t="18083" x="4162425" y="2479675"/>
          <p14:tracePt t="18089" x="4114800" y="2487613"/>
          <p14:tracePt t="18097" x="4051300" y="2487613"/>
          <p14:tracePt t="18105" x="3986213" y="2503488"/>
          <p14:tracePt t="18113" x="3914775" y="2511425"/>
          <p14:tracePt t="18120" x="3843338" y="2511425"/>
          <p14:tracePt t="18128" x="3779838" y="2527300"/>
          <p14:tracePt t="18138" x="3732213" y="2527300"/>
          <p14:tracePt t="18145" x="3660775" y="2543175"/>
          <p14:tracePt t="18154" x="3603625" y="2551113"/>
          <p14:tracePt t="18160" x="3548063" y="2559050"/>
          <p14:tracePt t="18169" x="3484563" y="2566988"/>
          <p14:tracePt t="18176" x="3429000" y="2566988"/>
          <p14:tracePt t="18186" x="3389313" y="2566988"/>
          <p14:tracePt t="18194" x="3341688" y="2576513"/>
          <p14:tracePt t="18201" x="3284538" y="2576513"/>
          <p14:tracePt t="18210" x="3244850" y="2584450"/>
          <p14:tracePt t="18217" x="3197225" y="2584450"/>
          <p14:tracePt t="18224" x="3157538" y="2592388"/>
          <p14:tracePt t="18232" x="3117850" y="2600325"/>
          <p14:tracePt t="18240" x="3078163" y="2600325"/>
          <p14:tracePt t="18250" x="3046413" y="2600325"/>
          <p14:tracePt t="18257" x="3014663" y="2600325"/>
          <p14:tracePt t="18265" x="2982913" y="2608263"/>
          <p14:tracePt t="18272" x="2957513" y="2608263"/>
          <p14:tracePt t="18281" x="2933700" y="2608263"/>
          <p14:tracePt t="18288" x="2909888" y="2608263"/>
          <p14:tracePt t="18297" x="2894013" y="2608263"/>
          <p14:tracePt t="18304" x="2870200" y="2608263"/>
          <p14:tracePt t="18313" x="2854325" y="2608263"/>
          <p14:tracePt t="18322" x="2838450" y="2608263"/>
          <p14:tracePt t="18330" x="2822575" y="2608263"/>
          <p14:tracePt t="18336" x="2806700" y="2608263"/>
          <p14:tracePt t="18345" x="2790825" y="2608263"/>
          <p14:tracePt t="18352" x="2782888" y="2608263"/>
          <p14:tracePt t="18361" x="2774950" y="2608263"/>
          <p14:tracePt t="18370" x="2759075" y="2608263"/>
          <p14:tracePt t="18377" x="2751138" y="2608263"/>
          <p14:tracePt t="18393" x="2743200" y="2608263"/>
          <p14:tracePt t="18401" x="2735263" y="2608263"/>
          <p14:tracePt t="18418" x="2719388" y="2600325"/>
          <p14:tracePt t="18434" x="2711450" y="2592388"/>
          <p14:tracePt t="18442" x="2695575" y="2592388"/>
          <p14:tracePt t="18450" x="2687638" y="2592388"/>
          <p14:tracePt t="18458" x="2671763" y="2592388"/>
          <p14:tracePt t="18465" x="2655888" y="2592388"/>
          <p14:tracePt t="18473" x="2647950" y="2584450"/>
          <p14:tracePt t="18482" x="2624138" y="2576513"/>
          <p14:tracePt t="18490" x="2606675" y="2576513"/>
          <p14:tracePt t="18498" x="2590800" y="2576513"/>
          <p14:tracePt t="18505" x="2574925" y="2576513"/>
          <p14:tracePt t="18512" x="2559050" y="2566988"/>
          <p14:tracePt t="18522" x="2527300" y="2559050"/>
          <p14:tracePt t="18530" x="2511425" y="2559050"/>
          <p14:tracePt t="18538" x="2503488" y="2559050"/>
          <p14:tracePt t="18545" x="2487613" y="2559050"/>
          <p14:tracePt t="18553" x="2471738" y="2559050"/>
          <p14:tracePt t="18561" x="2463800" y="2559050"/>
          <p14:tracePt t="18568" x="2455863" y="2559050"/>
          <p14:tracePt t="18577" x="2439988" y="2559050"/>
          <p14:tracePt t="18585" x="2416175" y="2559050"/>
          <p14:tracePt t="18593" x="2400300" y="2559050"/>
          <p14:tracePt t="18601" x="2384425" y="2559050"/>
          <p14:tracePt t="18610" x="2376488" y="2559050"/>
          <p14:tracePt t="18617" x="2360613" y="2559050"/>
          <p14:tracePt t="18623" x="2352675" y="2559050"/>
          <p14:tracePt t="18632" x="2336800" y="2559050"/>
          <p14:tracePt t="18640" x="2320925" y="2559050"/>
          <p14:tracePt t="18650" x="2312988" y="2559050"/>
          <p14:tracePt t="18657" x="2289175" y="2559050"/>
          <p14:tracePt t="18665" x="2265363" y="2559050"/>
          <p14:tracePt t="18674" x="2239963" y="2559050"/>
          <p14:tracePt t="18680" x="2216150" y="2559050"/>
          <p14:tracePt t="18688" x="2192338" y="2559050"/>
          <p14:tracePt t="18697" x="2168525" y="2551113"/>
          <p14:tracePt t="18704" x="2152650" y="2551113"/>
          <p14:tracePt t="18713" x="2128838" y="2551113"/>
          <p14:tracePt t="18722" x="2112963" y="2551113"/>
          <p14:tracePt t="18729" x="2097088" y="2551113"/>
          <p14:tracePt t="18736" x="2081213" y="2551113"/>
          <p14:tracePt t="18745" x="2065338" y="2551113"/>
          <p14:tracePt t="18762" x="2041525" y="2551113"/>
          <p14:tracePt t="18777" x="2025650" y="2543175"/>
          <p14:tracePt t="18784" x="2009775" y="2543175"/>
          <p14:tracePt t="18793" x="2001838" y="2543175"/>
          <p14:tracePt t="18801" x="1993900" y="2543175"/>
          <p14:tracePt t="18809" x="1978025" y="2535238"/>
          <p14:tracePt t="18819" x="1970088" y="2535238"/>
          <p14:tracePt t="18834" x="1962150" y="2535238"/>
          <p14:tracePt t="18842" x="1954213" y="2535238"/>
          <p14:tracePt t="18849" x="1946275" y="2535238"/>
          <p14:tracePt t="18856" x="1938338" y="2535238"/>
          <p14:tracePt t="18864" x="1922463" y="2535238"/>
          <p14:tracePt t="18873" x="1912938" y="2535238"/>
          <p14:tracePt t="18882" x="1897063" y="2535238"/>
          <p14:tracePt t="18890" x="1889125" y="2535238"/>
          <p14:tracePt t="18897" x="1873250" y="2527300"/>
          <p14:tracePt t="18904" x="1857375" y="2527300"/>
          <p14:tracePt t="18912" x="1833563" y="2527300"/>
          <p14:tracePt t="18921" x="1809750" y="2527300"/>
          <p14:tracePt t="18935" x="1793875" y="2527300"/>
          <p14:tracePt t="18937" x="1778000" y="2527300"/>
          <p14:tracePt t="18945" x="1762125" y="2527300"/>
          <p14:tracePt t="18954" x="1746250" y="2527300"/>
          <p14:tracePt t="18961" x="1738313" y="2527300"/>
          <p14:tracePt t="18969" x="1730375" y="2527300"/>
          <p14:tracePt t="18976" x="1722438" y="2527300"/>
          <p14:tracePt t="18984" x="1714500" y="2527300"/>
          <p14:tracePt t="19010" x="1706563" y="2527300"/>
          <p14:tracePt t="19218" x="1714500" y="2527300"/>
          <p14:tracePt t="19226" x="1722438" y="2527300"/>
          <p14:tracePt t="19241" x="1730375" y="2527300"/>
          <p14:tracePt t="19248" x="1738313" y="2527300"/>
          <p14:tracePt t="19257" x="1746250" y="2527300"/>
          <p14:tracePt t="19266" x="1762125" y="2527300"/>
          <p14:tracePt t="19273" x="1770063" y="2527300"/>
          <p14:tracePt t="19282" x="1778000" y="2527300"/>
          <p14:tracePt t="19289" x="1785938" y="2519363"/>
          <p14:tracePt t="19298" x="1793875" y="2519363"/>
          <p14:tracePt t="19304" x="1809750" y="2519363"/>
          <p14:tracePt t="19313" x="1817688" y="2519363"/>
          <p14:tracePt t="19321" x="1825625" y="2519363"/>
          <p14:tracePt t="19330" x="1833563" y="2519363"/>
          <p14:tracePt t="19338" x="1841500" y="2519363"/>
          <p14:tracePt t="19353" x="1857375" y="2511425"/>
          <p14:tracePt t="19377" x="1865313" y="2511425"/>
          <p14:tracePt t="19385" x="1873250" y="2511425"/>
          <p14:tracePt t="19401" x="1889125" y="2511425"/>
          <p14:tracePt t="19410" x="1897063" y="2511425"/>
          <p14:tracePt t="19418" x="1905000" y="2503488"/>
          <p14:tracePt t="19425" x="1912938" y="2503488"/>
          <p14:tracePt t="19432" x="1922463" y="2503488"/>
          <p14:tracePt t="19441" x="1930400" y="2503488"/>
          <p14:tracePt t="19458" x="1938338" y="2503488"/>
          <p14:tracePt t="19465" x="1946275" y="2503488"/>
          <p14:tracePt t="19481" x="1962150" y="2503488"/>
          <p14:tracePt t="19513" x="1978025" y="2503488"/>
          <p14:tracePt t="19665" x="1993900" y="2503488"/>
          <p14:tracePt t="19698" x="2017713" y="2503488"/>
          <p14:tracePt t="19706" x="2025650" y="2503488"/>
          <p14:tracePt t="19712" x="2041525" y="2503488"/>
          <p14:tracePt t="19720" x="2057400" y="2503488"/>
          <p14:tracePt t="19730" x="2073275" y="2503488"/>
          <p14:tracePt t="19738" x="2097088" y="2503488"/>
          <p14:tracePt t="19745" x="2120900" y="2511425"/>
          <p14:tracePt t="19753" x="2136775" y="2511425"/>
          <p14:tracePt t="19762" x="2168525" y="2511425"/>
          <p14:tracePt t="19770" x="2200275" y="2511425"/>
          <p14:tracePt t="19776" x="2232025" y="2511425"/>
          <p14:tracePt t="19785" x="2255838" y="2511425"/>
          <p14:tracePt t="19793" x="2281238" y="2511425"/>
          <p14:tracePt t="19803" x="2297113" y="2511425"/>
          <p14:tracePt t="19809" x="2312988" y="2511425"/>
          <p14:tracePt t="19817" x="2328863" y="2511425"/>
          <p14:tracePt t="19825" x="2336800" y="2511425"/>
          <p14:tracePt t="19833" x="2352675" y="2511425"/>
          <p14:tracePt t="19850" x="2360613" y="2511425"/>
          <p14:tracePt t="19858" x="2368550" y="2511425"/>
          <p14:tracePt t="19889" x="2376488" y="2511425"/>
          <p14:tracePt t="19898" x="2384425" y="2519363"/>
          <p14:tracePt t="19913" x="2392363" y="2519363"/>
          <p14:tracePt t="19921" x="2400300" y="2519363"/>
          <p14:tracePt t="19945" x="2416175" y="2519363"/>
          <p14:tracePt t="19962" x="2424113" y="2519363"/>
          <p14:tracePt t="19969" x="2432050" y="2519363"/>
          <p14:tracePt t="19986" x="2439988" y="2519363"/>
          <p14:tracePt t="19994" x="2447925" y="2519363"/>
          <p14:tracePt t="20009" x="2455863" y="2519363"/>
          <p14:tracePt t="20026" x="2463800" y="2519363"/>
          <p14:tracePt t="20034" x="2471738" y="2519363"/>
          <p14:tracePt t="20042" x="2479675" y="2519363"/>
          <p14:tracePt t="20050" x="2487613" y="2519363"/>
          <p14:tracePt t="20074" x="2495550" y="2519363"/>
          <p14:tracePt t="20081" x="2503488" y="2519363"/>
          <p14:tracePt t="20105" x="2511425" y="2519363"/>
          <p14:tracePt t="20121" x="2519363" y="2519363"/>
          <p14:tracePt t="20129" x="2527300" y="2519363"/>
          <p14:tracePt t="20137" x="2543175" y="2519363"/>
          <p14:tracePt t="20145" x="2559050" y="2519363"/>
          <p14:tracePt t="20154" x="2574925" y="2527300"/>
          <p14:tracePt t="20169" x="2606675" y="2527300"/>
          <p14:tracePt t="20177" x="2632075" y="2527300"/>
          <p14:tracePt t="20186" x="2647950" y="2527300"/>
          <p14:tracePt t="20194" x="2663825" y="2527300"/>
          <p14:tracePt t="20202" x="2671763" y="2527300"/>
          <p14:tracePt t="20209" x="2679700" y="2527300"/>
          <p14:tracePt t="20217" x="2695575" y="2527300"/>
          <p14:tracePt t="20225" x="2711450" y="2527300"/>
          <p14:tracePt t="20233" x="2727325" y="2535238"/>
          <p14:tracePt t="20242" x="2743200" y="2535238"/>
          <p14:tracePt t="20248" x="2759075" y="2543175"/>
          <p14:tracePt t="20258" x="2782888" y="2543175"/>
          <p14:tracePt t="20266" x="2798763" y="2543175"/>
          <p14:tracePt t="20274" x="2822575" y="2543175"/>
          <p14:tracePt t="20281" x="2846388" y="2551113"/>
          <p14:tracePt t="20290" x="2862263" y="2559050"/>
          <p14:tracePt t="20297" x="2878138" y="2559050"/>
          <p14:tracePt t="20305" x="2894013" y="2559050"/>
          <p14:tracePt t="20314" x="2909888" y="2566988"/>
          <p14:tracePt t="20321" x="2925763" y="2576513"/>
          <p14:tracePt t="20330" x="2941638" y="2576513"/>
          <p14:tracePt t="20337" x="2967038" y="2584450"/>
          <p14:tracePt t="20344" x="2982913" y="2592388"/>
          <p14:tracePt t="20354" x="2998788" y="2600325"/>
          <p14:tracePt t="20362" x="3014663" y="2600325"/>
          <p14:tracePt t="20369" x="3030538" y="2600325"/>
          <p14:tracePt t="20377" x="3054350" y="2616200"/>
          <p14:tracePt t="20385" x="3070225" y="2624138"/>
          <p14:tracePt t="20393" x="3078163" y="2624138"/>
          <p14:tracePt t="20400" x="3086100" y="2624138"/>
          <p14:tracePt t="20408" x="3094038" y="2632075"/>
          <p14:tracePt t="20417" x="3109913" y="2632075"/>
          <p14:tracePt t="20426" x="3125788" y="2632075"/>
          <p14:tracePt t="20434" x="3141663" y="2640013"/>
          <p14:tracePt t="20441" x="3149600" y="2640013"/>
          <p14:tracePt t="20450" x="3157538" y="2640013"/>
          <p14:tracePt t="20456" x="3173413" y="2640013"/>
          <p14:tracePt t="20464" x="3189288" y="2640013"/>
          <p14:tracePt t="20474" x="3205163" y="2640013"/>
          <p14:tracePt t="20481" x="3228975" y="2647950"/>
          <p14:tracePt t="20489" x="3244850" y="2647950"/>
          <p14:tracePt t="20497" x="3268663" y="2647950"/>
          <p14:tracePt t="20506" x="3300413" y="2647950"/>
          <p14:tracePt t="20513" x="3341688" y="2647950"/>
          <p14:tracePt t="20521" x="3381375" y="2647950"/>
          <p14:tracePt t="20530" x="3413125" y="2647950"/>
          <p14:tracePt t="20538" x="3436938" y="2647950"/>
          <p14:tracePt t="20545" x="3460750" y="2647950"/>
          <p14:tracePt t="20553" x="3492500" y="2647950"/>
          <p14:tracePt t="20561" x="3516313" y="2647950"/>
          <p14:tracePt t="20569" x="3548063" y="2647950"/>
          <p14:tracePt t="20576" x="3571875" y="2647950"/>
          <p14:tracePt t="20586" x="3603625" y="2647950"/>
          <p14:tracePt t="20593" x="3651250" y="2647950"/>
          <p14:tracePt t="20602" x="3684588" y="2647950"/>
          <p14:tracePt t="20610" x="3716338" y="2647950"/>
          <p14:tracePt t="20618" x="3732213" y="2647950"/>
          <p14:tracePt t="20624" x="3756025" y="2647950"/>
          <p14:tracePt t="20632" x="3771900" y="2647950"/>
          <p14:tracePt t="20642" x="3787775" y="2647950"/>
          <p14:tracePt t="20650" x="3819525" y="2647950"/>
          <p14:tracePt t="20657" x="3835400" y="2640013"/>
          <p14:tracePt t="20666" x="3851275" y="2632075"/>
          <p14:tracePt t="20675" x="3867150" y="2632075"/>
          <p14:tracePt t="20682" x="3883025" y="2632075"/>
          <p14:tracePt t="20690" x="3898900" y="2632075"/>
          <p14:tracePt t="20697" x="3914775" y="2632075"/>
          <p14:tracePt t="20706" x="3930650" y="2632075"/>
          <p14:tracePt t="20713" x="3954463" y="2624138"/>
          <p14:tracePt t="20721" x="3970338" y="2624138"/>
          <p14:tracePt t="20730" x="3986213" y="2624138"/>
          <p14:tracePt t="20736" x="4002088" y="2616200"/>
          <p14:tracePt t="20744" x="4019550" y="2616200"/>
          <p14:tracePt t="20753" x="4027488" y="2616200"/>
          <p14:tracePt t="20761" x="4043363" y="2608263"/>
          <p14:tracePt t="20771" x="4059238" y="2608263"/>
          <p14:tracePt t="20777" x="4075113" y="2608263"/>
          <p14:tracePt t="20786" x="4090988" y="2608263"/>
          <p14:tracePt t="20793" x="4106863" y="2600325"/>
          <p14:tracePt t="20800" x="4138613" y="2600325"/>
          <p14:tracePt t="20809" x="4146550" y="2600325"/>
          <p14:tracePt t="20818" x="4170363" y="2600325"/>
          <p14:tracePt t="20825" x="4186238" y="2600325"/>
          <p14:tracePt t="20834" x="4210050" y="2592388"/>
          <p14:tracePt t="20841" x="4233863" y="2592388"/>
          <p14:tracePt t="20850" x="4257675" y="2592388"/>
          <p14:tracePt t="20857" x="4281488" y="2592388"/>
          <p14:tracePt t="20864" x="4297363" y="2592388"/>
          <p14:tracePt t="20874" x="4321175" y="2592388"/>
          <p14:tracePt t="20882" x="4337050" y="2592388"/>
          <p14:tracePt t="20889" x="4344988" y="2592388"/>
          <p14:tracePt t="20896" x="4352925" y="2592388"/>
          <p14:tracePt t="20906" x="4362450" y="2592388"/>
          <p14:tracePt t="20914" x="4370388" y="2592388"/>
          <p14:tracePt t="21050" x="4378325" y="2592388"/>
          <p14:tracePt t="21737" x="4362450" y="2592388"/>
          <p14:tracePt t="21746" x="4337050" y="2592388"/>
          <p14:tracePt t="21753" x="4313238" y="2592388"/>
          <p14:tracePt t="21762" x="4273550" y="2600325"/>
          <p14:tracePt t="21770" x="4241800" y="2608263"/>
          <p14:tracePt t="21777" x="4194175" y="2616200"/>
          <p14:tracePt t="21786" x="4146550" y="2616200"/>
          <p14:tracePt t="21794" x="4090988" y="2632075"/>
          <p14:tracePt t="21802" x="4035425" y="2632075"/>
          <p14:tracePt t="21809" x="3970338" y="2632075"/>
          <p14:tracePt t="21818" x="3906838" y="2632075"/>
          <p14:tracePt t="21825" x="3827463" y="2632075"/>
          <p14:tracePt t="21832" x="3740150" y="2632075"/>
          <p14:tracePt t="21842" x="3660775" y="2632075"/>
          <p14:tracePt t="21851" x="3587750" y="2632075"/>
          <p14:tracePt t="21857" x="3500438" y="2640013"/>
          <p14:tracePt t="21866" x="3429000" y="2640013"/>
          <p14:tracePt t="21873" x="3365500" y="2640013"/>
          <p14:tracePt t="21881" x="3300413" y="2640013"/>
          <p14:tracePt t="21888" x="3228975" y="2647950"/>
          <p14:tracePt t="21897" x="3197225" y="2647950"/>
          <p14:tracePt t="21905" x="3157538" y="2647950"/>
          <p14:tracePt t="21914" x="3125788" y="2647950"/>
          <p14:tracePt t="21921" x="3109913" y="2647950"/>
          <p14:tracePt t="21929" x="3094038" y="2655888"/>
          <p14:tracePt t="21938" x="3086100" y="2655888"/>
          <p14:tracePt t="22034" x="3101975" y="2655888"/>
          <p14:tracePt t="22041" x="3141663" y="2655888"/>
          <p14:tracePt t="22050" x="3157538" y="2647950"/>
          <p14:tracePt t="22059" x="3205163" y="2640013"/>
          <p14:tracePt t="22065" x="3228975" y="2632075"/>
          <p14:tracePt t="22073" x="3276600" y="2624138"/>
          <p14:tracePt t="22082" x="3317875" y="2616200"/>
          <p14:tracePt t="22089" x="3381375" y="2600325"/>
          <p14:tracePt t="22097" x="3444875" y="2592388"/>
          <p14:tracePt t="22106" x="3532188" y="2584450"/>
          <p14:tracePt t="22115" x="3619500" y="2584450"/>
          <p14:tracePt t="22121" x="3708400" y="2584450"/>
          <p14:tracePt t="22128" x="3811588" y="2592388"/>
          <p14:tracePt t="22137" x="3938588" y="2608263"/>
          <p14:tracePt t="22145" x="4067175" y="2624138"/>
          <p14:tracePt t="22154" x="4217988" y="2655888"/>
          <p14:tracePt t="22162" x="4378325" y="2687638"/>
          <p14:tracePt t="22170" x="4537075" y="2711450"/>
          <p14:tracePt t="22177" x="4664075" y="2735263"/>
          <p14:tracePt t="22186" x="4792663" y="2774950"/>
          <p14:tracePt t="22193" x="4919663" y="2798763"/>
          <p14:tracePt t="22201" x="5064125" y="2830513"/>
          <p14:tracePt t="22210" x="5214938" y="2862263"/>
          <p14:tracePt t="22217" x="5349875" y="2901950"/>
          <p14:tracePt t="22225" x="5470525" y="2935288"/>
          <p14:tracePt t="22234" x="5597525" y="2959100"/>
          <p14:tracePt t="22241" x="5700713" y="2990850"/>
          <p14:tracePt t="22251" x="5829300" y="3022600"/>
          <p14:tracePt t="22258" x="5916613" y="3054350"/>
          <p14:tracePt t="22266" x="5988050" y="3070225"/>
          <p14:tracePt t="22272" x="6059488" y="3094038"/>
          <p14:tracePt t="22282" x="6116638" y="3109913"/>
          <p14:tracePt t="22289" x="6148388" y="3117850"/>
          <p14:tracePt t="22298" x="6172200" y="3125788"/>
          <p14:tracePt t="22305" x="6188075" y="3133725"/>
          <p14:tracePt t="22314" x="6196013" y="3133725"/>
          <p14:tracePt t="22338" x="6203950" y="3141663"/>
          <p14:tracePt t="22345" x="6211888" y="3141663"/>
          <p14:tracePt t="22353" x="6227763" y="3149600"/>
          <p14:tracePt t="22362" x="6251575" y="3165475"/>
          <p14:tracePt t="22370" x="6275388" y="3181350"/>
          <p14:tracePt t="22379" x="6315075" y="3205163"/>
          <p14:tracePt t="22387" x="6370638" y="3244850"/>
          <p14:tracePt t="22394" x="6418263" y="3278188"/>
          <p14:tracePt t="22404" x="6483350" y="3317875"/>
          <p14:tracePt t="22409" x="6546850" y="3357563"/>
          <p14:tracePt t="22418" x="6626225" y="3405188"/>
          <p14:tracePt t="22426" x="6697663" y="3460750"/>
          <p14:tracePt t="22435" x="6784975" y="3532188"/>
          <p14:tracePt t="22443" x="6865938" y="3595688"/>
          <p14:tracePt t="22452" x="6945313" y="3652838"/>
          <p14:tracePt t="22458" x="7000875" y="3700463"/>
          <p14:tracePt t="22465" x="7072313" y="3763963"/>
          <p14:tracePt t="22474" x="7135813" y="3827463"/>
          <p14:tracePt t="22481" x="7200900" y="3890963"/>
          <p14:tracePt t="22489" x="7248525" y="3948113"/>
          <p14:tracePt t="22498" x="7296150" y="4003675"/>
          <p14:tracePt t="22505" x="7327900" y="4035425"/>
          <p14:tracePt t="22513" x="7367588" y="4090988"/>
          <p14:tracePt t="22522" x="7399338" y="4130675"/>
          <p14:tracePt t="22529" x="7431088" y="4170363"/>
          <p14:tracePt t="22537" x="7454900" y="4202113"/>
          <p14:tracePt t="22545" x="7478713" y="4233863"/>
          <p14:tracePt t="22553" x="7496175" y="4257675"/>
          <p14:tracePt t="22561" x="7519988" y="4281488"/>
          <p14:tracePt t="22570" x="7535863" y="4298950"/>
          <p14:tracePt t="22578" x="7543800" y="4314825"/>
          <p14:tracePt t="22585" x="7559675" y="4330700"/>
          <p14:tracePt t="22594" x="7559675" y="4338638"/>
          <p14:tracePt t="22602" x="7567613" y="4338638"/>
          <p14:tracePt t="22641" x="7551738" y="4354513"/>
          <p14:tracePt t="22650" x="7527925" y="4362450"/>
          <p14:tracePt t="22658" x="7512050" y="4362450"/>
          <p14:tracePt t="22666" x="7478713" y="4378325"/>
          <p14:tracePt t="22674" x="7446963" y="4386263"/>
          <p14:tracePt t="22681" x="7415213" y="4402138"/>
          <p14:tracePt t="22690" x="7383463" y="4418013"/>
          <p14:tracePt t="22697" x="7367588" y="4433888"/>
          <p14:tracePt t="22705" x="7335838" y="4457700"/>
          <p14:tracePt t="22714" x="7319963" y="4481513"/>
          <p14:tracePt t="22721" x="7296150" y="4513263"/>
          <p14:tracePt t="22730" x="7280275" y="4552950"/>
          <p14:tracePt t="22738" x="7264400" y="4576763"/>
          <p14:tracePt t="22747" x="7264400" y="4624388"/>
          <p14:tracePt t="22753" x="7256463" y="4657725"/>
          <p14:tracePt t="22762" x="7256463" y="4705350"/>
          <p14:tracePt t="22778" x="7256463" y="4800600"/>
          <p14:tracePt t="22786" x="7264400" y="4840288"/>
          <p14:tracePt t="22794" x="7288213" y="4887913"/>
          <p14:tracePt t="22801" x="7312025" y="4943475"/>
          <p14:tracePt t="22810" x="7351713" y="5008563"/>
          <p14:tracePt t="22818" x="7375525" y="5048250"/>
          <p14:tracePt t="22826" x="7415213" y="5103813"/>
          <p14:tracePt t="22834" x="7454900" y="5143500"/>
          <p14:tracePt t="22841" x="7496175" y="5191125"/>
          <p14:tracePt t="22849" x="7543800" y="5246688"/>
          <p14:tracePt t="22857" x="7591425" y="5294313"/>
          <p14:tracePt t="22865" x="7631113" y="5327650"/>
          <p14:tracePt t="22874" x="7670800" y="5367338"/>
          <p14:tracePt t="22883" x="7710488" y="5399088"/>
          <p14:tracePt t="22889" x="7742238" y="5438775"/>
          <p14:tracePt t="22897" x="7781925" y="5470525"/>
          <p14:tracePt t="22907" x="7813675" y="5502275"/>
          <p14:tracePt t="22915" x="7847013" y="5534025"/>
          <p14:tracePt t="22921" x="7878763" y="5565775"/>
          <p14:tracePt t="22929" x="7902575" y="5581650"/>
          <p14:tracePt t="22937" x="7926388" y="5597525"/>
          <p14:tracePt t="22945" x="7950200" y="5621338"/>
          <p14:tracePt t="22954" x="7966075" y="5637213"/>
          <p14:tracePt t="22962" x="7981950" y="5645150"/>
          <p14:tracePt t="22971" x="7989888" y="5645150"/>
          <p14:tracePt t="23026" x="7981950" y="5645150"/>
          <p14:tracePt t="23034" x="7966075" y="5645150"/>
          <p14:tracePt t="23041" x="7942263" y="5645150"/>
          <p14:tracePt t="23049" x="7910513" y="5645150"/>
          <p14:tracePt t="23067" x="7854950" y="5637213"/>
          <p14:tracePt t="23074" x="7813675" y="5629275"/>
          <p14:tracePt t="23083" x="7766050" y="5621338"/>
          <p14:tracePt t="23090" x="7726363" y="5613400"/>
          <p14:tracePt t="23098" x="7662863" y="5597525"/>
          <p14:tracePt t="23106" x="7583488" y="5597525"/>
          <p14:tracePt t="23113" x="7504113" y="5589588"/>
          <p14:tracePt t="23121" x="7446963" y="5589588"/>
          <p14:tracePt t="23130" x="7383463" y="5581650"/>
          <p14:tracePt t="23138" x="7335838" y="5565775"/>
          <p14:tracePt t="23146" x="7296150" y="5557838"/>
          <p14:tracePt t="23153" x="7256463" y="5549900"/>
          <p14:tracePt t="23161" x="7216775" y="5549900"/>
          <p14:tracePt t="23170" x="7185025" y="5549900"/>
          <p14:tracePt t="23177" x="7169150" y="5541963"/>
          <p14:tracePt t="23186" x="7161213" y="5541963"/>
          <p14:tracePt t="23370" x="7153275" y="5541963"/>
          <p14:tracePt t="23753" x="7169150" y="5526088"/>
          <p14:tracePt t="23763" x="7192963" y="5526088"/>
          <p14:tracePt t="23770" x="7208838" y="5518150"/>
          <p14:tracePt t="23778" x="7224713" y="5510213"/>
          <p14:tracePt t="23786" x="7240588" y="5510213"/>
          <p14:tracePt t="23794" x="7256463" y="5510213"/>
          <p14:tracePt t="23802" x="7272338" y="5502275"/>
          <p14:tracePt t="23811" x="7288213" y="5502275"/>
          <p14:tracePt t="23818" x="7304088" y="5494338"/>
          <p14:tracePt t="23826" x="7327900" y="5486400"/>
          <p14:tracePt t="23834" x="7343775" y="5478463"/>
          <p14:tracePt t="23842" x="7359650" y="5470525"/>
          <p14:tracePt t="23850" x="7375525" y="5470525"/>
          <p14:tracePt t="23857" x="7399338" y="5454650"/>
          <p14:tracePt t="23866" x="7423150" y="5438775"/>
          <p14:tracePt t="23873" x="7439025" y="5430838"/>
          <p14:tracePt t="23882" x="7454900" y="5422900"/>
          <p14:tracePt t="23890" x="7470775" y="5414963"/>
          <p14:tracePt t="23897" x="7486650" y="5399088"/>
          <p14:tracePt t="23905" x="7512050" y="5383213"/>
          <p14:tracePt t="23915" x="7527925" y="5367338"/>
          <p14:tracePt t="23923" x="7543800" y="5367338"/>
          <p14:tracePt t="23933" x="7551738" y="5351463"/>
          <p14:tracePt t="23945" x="7567613" y="5335588"/>
          <p14:tracePt t="23953" x="7575550" y="5335588"/>
          <p14:tracePt t="23970" x="7583488" y="5327650"/>
          <p14:tracePt t="24073" x="7575550" y="5327650"/>
          <p14:tracePt t="24090" x="7567613" y="5327650"/>
          <p14:tracePt t="24099" x="7559675" y="5327650"/>
          <p14:tracePt t="24106" x="7551738" y="5327650"/>
          <p14:tracePt t="24115" x="7543800" y="5327650"/>
          <p14:tracePt t="24123" x="7535863" y="5327650"/>
          <p14:tracePt t="24131" x="7527925" y="5327650"/>
          <p14:tracePt t="24139" x="7519988" y="5327650"/>
          <p14:tracePt t="24146" x="7512050" y="5327650"/>
          <p14:tracePt t="24162" x="7496175" y="5319713"/>
          <p14:tracePt t="24179" x="7486650" y="5319713"/>
          <p14:tracePt t="24185" x="7478713" y="5319713"/>
          <p14:tracePt t="24193" x="7470775" y="5319713"/>
          <p14:tracePt t="24218" x="7462838" y="5319713"/>
          <p14:tracePt t="24225" x="7462838" y="5310188"/>
          <p14:tracePt t="24250" x="7454900" y="5310188"/>
          <p14:tracePt t="24257" x="7446963" y="5302250"/>
          <p14:tracePt t="24265" x="7446963" y="5294313"/>
          <p14:tracePt t="24290" x="7446963" y="5286375"/>
          <p14:tracePt t="24562" x="7454900" y="5286375"/>
          <p14:tracePt t="24570" x="7462838" y="5286375"/>
          <p14:tracePt t="24578" x="7478713" y="5286375"/>
          <p14:tracePt t="24586" x="7496175" y="5286375"/>
          <p14:tracePt t="24593" x="7512050" y="5286375"/>
          <p14:tracePt t="24601" x="7535863" y="5286375"/>
          <p14:tracePt t="24610" x="7559675" y="5286375"/>
          <p14:tracePt t="24618" x="7591425" y="5286375"/>
          <p14:tracePt t="24625" x="7615238" y="5286375"/>
          <p14:tracePt t="24634" x="7646988" y="5286375"/>
          <p14:tracePt t="24642" x="7678738" y="5286375"/>
          <p14:tracePt t="24650" x="7694613" y="5286375"/>
          <p14:tracePt t="24658" x="7734300" y="5286375"/>
          <p14:tracePt t="24667" x="7750175" y="5286375"/>
          <p14:tracePt t="24675" x="7781925" y="5286375"/>
          <p14:tracePt t="24683" x="7797800" y="5286375"/>
          <p14:tracePt t="24698" x="7821613" y="5286375"/>
          <p14:tracePt t="24705" x="7862888" y="5286375"/>
          <p14:tracePt t="24713" x="7870825" y="5286375"/>
          <p14:tracePt t="24722" x="7886700" y="5286375"/>
          <p14:tracePt t="24729" x="7894638" y="5286375"/>
          <p14:tracePt t="24739" x="7910513" y="5286375"/>
          <p14:tracePt t="24754" x="7918450" y="5286375"/>
          <p14:tracePt t="24762" x="7926388" y="5286375"/>
          <p14:tracePt t="24770" x="7934325" y="5286375"/>
          <p14:tracePt t="24778" x="7942263" y="5286375"/>
          <p14:tracePt t="24786" x="7950200" y="5286375"/>
          <p14:tracePt t="24795" x="7966075" y="5278438"/>
          <p14:tracePt t="24826" x="7981950" y="5270500"/>
          <p14:tracePt t="24833" x="7989888" y="5262563"/>
          <p14:tracePt t="24842" x="7997825" y="5262563"/>
          <p14:tracePt t="24851" x="8005763" y="5262563"/>
          <p14:tracePt t="24859" x="8005763" y="5254625"/>
          <p14:tracePt t="24866" x="8013700" y="5246688"/>
          <p14:tracePt t="24874" x="8021638" y="5246688"/>
          <p14:tracePt t="24889" x="8037513" y="5230813"/>
          <p14:tracePt t="24906" x="8053388" y="5222875"/>
          <p14:tracePt t="24914" x="8061325" y="5207000"/>
          <p14:tracePt t="24922" x="8069263" y="5207000"/>
          <p14:tracePt t="24933" x="8077200" y="5191125"/>
          <p14:tracePt t="24938" x="8085138" y="5191125"/>
          <p14:tracePt t="24945" x="8101013" y="5175250"/>
          <p14:tracePt t="24962" x="8108950" y="5167313"/>
          <p14:tracePt t="24970" x="8124825" y="5159375"/>
          <p14:tracePt t="24986" x="8132763" y="5151438"/>
          <p14:tracePt t="24993" x="8140700" y="5143500"/>
          <p14:tracePt t="25010" x="8156575" y="5135563"/>
          <p14:tracePt t="25027" x="8156575" y="5127625"/>
          <p14:tracePt t="25050" x="8164513" y="5119688"/>
          <p14:tracePt t="25138" x="8172450" y="5119688"/>
          <p14:tracePt t="25186" x="8189913" y="5119688"/>
          <p14:tracePt t="25194" x="8205788" y="5119688"/>
          <p14:tracePt t="25201" x="8229600" y="5119688"/>
          <p14:tracePt t="25210" x="8253413" y="5119688"/>
          <p14:tracePt t="25218" x="8293100" y="5119688"/>
          <p14:tracePt t="25225" x="8308975" y="5119688"/>
          <p14:tracePt t="25233" x="8340725" y="5119688"/>
          <p14:tracePt t="25242" x="8380413" y="5127625"/>
          <p14:tracePt t="25249" x="8412163" y="5127625"/>
          <p14:tracePt t="25258" x="8483600" y="5127625"/>
          <p14:tracePt t="25266" x="8531225" y="5127625"/>
          <p14:tracePt t="25274" x="8564563" y="5127625"/>
          <p14:tracePt t="25283" x="8596313" y="5135563"/>
          <p14:tracePt t="25290" x="8620125" y="5135563"/>
          <p14:tracePt t="25298" x="8651875" y="5135563"/>
          <p14:tracePt t="25305" x="8667750" y="5135563"/>
          <p14:tracePt t="25316" x="8683625" y="5135563"/>
          <p14:tracePt t="25322" x="8707438" y="5135563"/>
          <p14:tracePt t="25331" x="8723313" y="5135563"/>
          <p14:tracePt t="25337" x="8731250" y="5135563"/>
          <p14:tracePt t="25346" x="8739188" y="5135563"/>
          <p14:tracePt t="25353" x="8747125" y="5135563"/>
          <p14:tracePt t="25362" x="8755063" y="5135563"/>
          <p14:tracePt t="25379" x="8763000" y="5135563"/>
          <p14:tracePt t="25562" x="8770938" y="5119688"/>
          <p14:tracePt t="25569" x="8770938" y="5103813"/>
          <p14:tracePt t="25577" x="8770938" y="5080000"/>
          <p14:tracePt t="25585" x="8778875" y="5064125"/>
          <p14:tracePt t="25593" x="8778875" y="5040313"/>
          <p14:tracePt t="25603" x="8778875" y="5024438"/>
          <p14:tracePt t="25611" x="8778875" y="5008563"/>
          <p14:tracePt t="25618" x="8786813" y="4992688"/>
          <p14:tracePt t="25625" x="8786813" y="4984750"/>
          <p14:tracePt t="25634" x="8786813" y="4967288"/>
          <p14:tracePt t="25642" x="8794750" y="4951413"/>
          <p14:tracePt t="25650" x="8794750" y="4943475"/>
          <p14:tracePt t="25659" x="8802688" y="4935538"/>
          <p14:tracePt t="25683" x="8802688" y="4927600"/>
          <p14:tracePt t="26210" x="8810625" y="4927600"/>
          <p14:tracePt t="26217" x="8818563" y="4927600"/>
          <p14:tracePt t="26226" x="8826500" y="4927600"/>
          <p14:tracePt t="26235" x="8858250" y="4927600"/>
          <p14:tracePt t="26242" x="8907463" y="4927600"/>
          <p14:tracePt t="26250" x="8931275" y="4927600"/>
          <p14:tracePt t="26259" x="8955088" y="4927600"/>
          <p14:tracePt t="26267" x="8970963" y="4927600"/>
          <p14:tracePt t="26275" x="8994775" y="4927600"/>
          <p14:tracePt t="26282" x="9002713" y="4935538"/>
          <p14:tracePt t="26290" x="9018588" y="4935538"/>
          <p14:tracePt t="26299" x="9034463" y="4935538"/>
          <p14:tracePt t="26314" x="9050338" y="4935538"/>
          <p14:tracePt t="26322" x="9066213" y="4943475"/>
          <p14:tracePt t="26339" x="9082088" y="4943475"/>
          <p14:tracePt t="26347" x="9097963" y="4951413"/>
          <p14:tracePt t="26364" x="9113838" y="4951413"/>
          <p14:tracePt t="26378" x="9121775" y="4951413"/>
          <p14:tracePt t="26386" x="9129713" y="4951413"/>
          <p14:tracePt t="26403" x="9137650" y="4951413"/>
          <p14:tracePt t="26411" x="9153525" y="4959350"/>
          <p14:tracePt t="26418" x="9169400" y="4959350"/>
          <p14:tracePt t="26425" x="9185275" y="4967288"/>
          <p14:tracePt t="26434" x="9201150" y="4967288"/>
          <p14:tracePt t="26451" x="9217025" y="4967288"/>
          <p14:tracePt t="26459" x="9234488" y="4967288"/>
          <p14:tracePt t="26466" x="9250363" y="4967288"/>
          <p14:tracePt t="26475" x="9266238" y="4967288"/>
          <p14:tracePt t="26483" x="9282113" y="4967288"/>
          <p14:tracePt t="26491" x="9290050" y="4967288"/>
          <p14:tracePt t="26499" x="9305925" y="4967288"/>
          <p14:tracePt t="26507" x="9321800" y="4967288"/>
          <p14:tracePt t="26514" x="9337675" y="4967288"/>
          <p14:tracePt t="26523" x="9369425" y="4967288"/>
          <p14:tracePt t="26538" x="9377363" y="4967288"/>
          <p14:tracePt t="26546" x="9393238" y="4967288"/>
          <p14:tracePt t="26553" x="9401175" y="4967288"/>
          <p14:tracePt t="26561" x="9409113" y="4967288"/>
          <p14:tracePt t="26570" x="9417050" y="4967288"/>
          <p14:tracePt t="26579" x="9424988" y="4967288"/>
          <p14:tracePt t="26586" x="9432925" y="4967288"/>
          <p14:tracePt t="26593" x="9440863" y="4967288"/>
          <p14:tracePt t="26601" x="9448800" y="4967288"/>
          <p14:tracePt t="26618" x="9456738" y="4967288"/>
          <p14:tracePt t="26642" x="9464675" y="4967288"/>
          <p14:tracePt t="26659" x="9472613" y="4967288"/>
          <p14:tracePt t="26683" x="9480550" y="4967288"/>
          <p14:tracePt t="26690" x="9488488" y="4967288"/>
          <p14:tracePt t="26706" x="9504363" y="4959350"/>
          <p14:tracePt t="26714" x="9520238" y="4959350"/>
          <p14:tracePt t="26739" x="9528175" y="4951413"/>
          <p14:tracePt t="27419" x="9544050" y="4959350"/>
          <p14:tracePt t="27435" x="9575800" y="4976813"/>
          <p14:tracePt t="27442" x="9617075" y="5000625"/>
          <p14:tracePt t="27451" x="9640888" y="5008563"/>
          <p14:tracePt t="27459" x="9664700" y="5024438"/>
          <p14:tracePt t="27467" x="9688513" y="5032375"/>
          <p14:tracePt t="27482" x="9704388" y="5040313"/>
          <p14:tracePt t="27491" x="9736138" y="5064125"/>
          <p14:tracePt t="27499" x="9744075" y="5064125"/>
          <p14:tracePt t="27506" x="9752013" y="5072063"/>
          <p14:tracePt t="27515" x="9767888" y="5080000"/>
          <p14:tracePt t="27522" x="9775825" y="5080000"/>
          <p14:tracePt t="27531" x="9783763" y="5080000"/>
          <p14:tracePt t="27554" x="9791700" y="5087938"/>
          <p14:tracePt t="27578" x="9799638" y="5087938"/>
          <p14:tracePt t="27666" x="9807575" y="5095875"/>
          <p14:tracePt t="27682" x="9815513" y="5095875"/>
          <p14:tracePt t="27801" x="9815513" y="5103813"/>
          <p14:tracePt t="27930" x="9831388" y="5087938"/>
          <p14:tracePt t="27938" x="9847263" y="5072063"/>
          <p14:tracePt t="27946" x="9847263" y="5056188"/>
          <p14:tracePt t="27957" x="9855200" y="5040313"/>
          <p14:tracePt t="27963" x="9863138" y="5024438"/>
          <p14:tracePt t="27970" x="9871075" y="5008563"/>
          <p14:tracePt t="27979" x="9886950" y="4992688"/>
          <p14:tracePt t="27987" x="9894888" y="4984750"/>
          <p14:tracePt t="27994" x="9902825" y="4967288"/>
          <p14:tracePt t="28002" x="9910763" y="4959350"/>
          <p14:tracePt t="28033" x="9926638" y="4951413"/>
          <p14:tracePt t="28115" x="9926638" y="4959350"/>
          <p14:tracePt t="28131" x="9936163" y="4967288"/>
          <p14:tracePt t="28139" x="9944100" y="4976813"/>
          <p14:tracePt t="28147" x="9952038" y="4992688"/>
          <p14:tracePt t="28154" x="9959975" y="4992688"/>
          <p14:tracePt t="28163" x="9967913" y="5008563"/>
          <p14:tracePt t="28171" x="9975850" y="5008563"/>
          <p14:tracePt t="28180" x="9991725" y="5024438"/>
          <p14:tracePt t="28188" x="9999663" y="5024438"/>
          <p14:tracePt t="28195" x="10007600" y="5032375"/>
          <p14:tracePt t="28202" x="10015538" y="5040313"/>
          <p14:tracePt t="28210" x="10023475" y="5040313"/>
          <p14:tracePt t="28218" x="10031413" y="5040313"/>
          <p14:tracePt t="28235" x="10039350" y="5048250"/>
          <p14:tracePt t="28242" x="10047288" y="5048250"/>
          <p14:tracePt t="28250" x="10055225" y="5048250"/>
          <p14:tracePt t="28257" x="10063163" y="5056188"/>
          <p14:tracePt t="28275" x="10071100" y="5056188"/>
          <p14:tracePt t="28282" x="10079038" y="5056188"/>
          <p14:tracePt t="28291" x="10086975" y="5056188"/>
          <p14:tracePt t="28300" x="10102850" y="5064125"/>
          <p14:tracePt t="28316" x="10110788" y="5072063"/>
          <p14:tracePt t="28322" x="10118725" y="5072063"/>
          <p14:tracePt t="28347" x="10134600" y="5080000"/>
          <p14:tracePt t="28355" x="10142538" y="5087938"/>
          <p14:tracePt t="28370" x="10150475" y="5087938"/>
          <p14:tracePt t="28403" x="10158413" y="5087938"/>
          <p14:tracePt t="28442" x="10166350" y="5087938"/>
          <p14:tracePt t="28459" x="10174288" y="5095875"/>
          <p14:tracePt t="28468" x="10190163" y="5119688"/>
          <p14:tracePt t="28475" x="10206038" y="5135563"/>
          <p14:tracePt t="28484" x="10221913" y="5159375"/>
          <p14:tracePt t="28490" x="10245725" y="5207000"/>
          <p14:tracePt t="28498" x="10261600" y="5246688"/>
          <p14:tracePt t="28506" x="10287000" y="5286375"/>
          <p14:tracePt t="28515" x="10302875" y="5327650"/>
          <p14:tracePt t="28530" x="10326688" y="5407025"/>
          <p14:tracePt t="28539" x="10334625" y="5438775"/>
          <p14:tracePt t="28548" x="10342563" y="5470525"/>
          <p14:tracePt t="28554" x="10350500" y="5510213"/>
          <p14:tracePt t="28570" x="10350500" y="5534025"/>
          <p14:tracePt t="28579" x="10350500" y="5589588"/>
          <p14:tracePt t="28587" x="10350500" y="5605463"/>
          <p14:tracePt t="28594" x="10350500" y="5637213"/>
          <p14:tracePt t="28602" x="10350500" y="5670550"/>
          <p14:tracePt t="28610" x="10350500" y="5694363"/>
          <p14:tracePt t="28618" x="10350500" y="5726113"/>
          <p14:tracePt t="28634" x="10350500" y="5741988"/>
          <p14:tracePt t="28643" x="10358438" y="5757863"/>
          <p14:tracePt t="28804" x="10366375" y="5757863"/>
          <p14:tracePt t="28810" x="10374313" y="5757863"/>
          <p14:tracePt t="28819" x="10382250" y="5757863"/>
          <p14:tracePt t="28828" x="10390188" y="5749925"/>
          <p14:tracePt t="28843" x="10398125" y="5749925"/>
          <p14:tracePt t="28859" x="10406063" y="5749925"/>
          <p14:tracePt t="28875" x="10421938" y="5749925"/>
          <p14:tracePt t="28899" x="10429875" y="5734050"/>
          <p14:tracePt t="29075" x="10421938" y="5741988"/>
          <p14:tracePt t="29082" x="10414000" y="5757863"/>
          <p14:tracePt t="29090" x="10398125" y="5773738"/>
          <p14:tracePt t="29098" x="10374313" y="5797550"/>
          <p14:tracePt t="29108" x="10342563" y="5829300"/>
          <p14:tracePt t="29115" x="10310813" y="5845175"/>
          <p14:tracePt t="29122" x="10287000" y="5876925"/>
          <p14:tracePt t="29131" x="10253663" y="5892800"/>
          <p14:tracePt t="29139" x="10229850" y="5916613"/>
          <p14:tracePt t="29147" x="10198100" y="5940425"/>
          <p14:tracePt t="29155" x="10174288" y="5948363"/>
          <p14:tracePt t="29163" x="10150475" y="5972175"/>
          <p14:tracePt t="29170" x="10126663" y="5980113"/>
          <p14:tracePt t="29178" x="10102850" y="5995988"/>
          <p14:tracePt t="29187" x="10071100" y="6021388"/>
          <p14:tracePt t="29195" x="10047288" y="6037263"/>
          <p14:tracePt t="29203" x="10023475" y="6045200"/>
          <p14:tracePt t="29211" x="9999663" y="6061075"/>
          <p14:tracePt t="29219" x="9967913" y="6069013"/>
          <p14:tracePt t="29227" x="9952038" y="6084888"/>
          <p14:tracePt t="29235" x="9936163" y="6084888"/>
          <p14:tracePt t="29243" x="9918700" y="6092825"/>
          <p14:tracePt t="29251" x="9886950" y="6100763"/>
          <p14:tracePt t="29258" x="9871075" y="6100763"/>
          <p14:tracePt t="29267" x="9855200" y="6100763"/>
          <p14:tracePt t="29275" x="9839325" y="6100763"/>
          <p14:tracePt t="29283" x="9823450" y="6100763"/>
          <p14:tracePt t="29289" x="9807575" y="6100763"/>
          <p14:tracePt t="29297" x="9791700" y="6100763"/>
          <p14:tracePt t="29315" x="9775825" y="6084888"/>
          <p14:tracePt t="29322" x="9759950" y="6084888"/>
          <p14:tracePt t="29339" x="9744075" y="6076950"/>
          <p14:tracePt t="29347" x="9736138" y="6069013"/>
          <p14:tracePt t="29363" x="9728200" y="6061075"/>
          <p14:tracePt t="29371" x="9728200" y="6053138"/>
          <p14:tracePt t="29381" x="9720263" y="6037263"/>
          <p14:tracePt t="29387" x="9712325" y="6029325"/>
          <p14:tracePt t="29395" x="9712325" y="6021388"/>
          <p14:tracePt t="29404" x="9712325" y="6005513"/>
          <p14:tracePt t="29419" x="9712325" y="5988050"/>
          <p14:tracePt t="29436" x="9704388" y="5988050"/>
          <p14:tracePt t="29458" x="9704388" y="5972175"/>
          <p14:tracePt t="29635" x="9696450" y="5972175"/>
          <p14:tracePt t="29643" x="9672638" y="5980113"/>
          <p14:tracePt t="29650" x="9640888" y="5980113"/>
          <p14:tracePt t="29658" x="9593263" y="5995988"/>
          <p14:tracePt t="29667" x="9544050" y="5995988"/>
          <p14:tracePt t="29674" x="9496425" y="6013450"/>
          <p14:tracePt t="29683" x="9417050" y="6029325"/>
          <p14:tracePt t="29692" x="9345613" y="6029325"/>
          <p14:tracePt t="29698" x="9290050" y="6045200"/>
          <p14:tracePt t="29706" x="9224963" y="6053138"/>
          <p14:tracePt t="29714" x="9177338" y="6061075"/>
          <p14:tracePt t="29722" x="9129713" y="6069013"/>
          <p14:tracePt t="29732" x="9097963" y="6076950"/>
          <p14:tracePt t="29740" x="9066213" y="6076950"/>
          <p14:tracePt t="29755" x="9050338" y="6084888"/>
          <p14:tracePt t="29786" x="9042400" y="6084888"/>
          <p14:tracePt t="29802" x="9034463" y="6084888"/>
          <p14:tracePt t="30531" x="9034463" y="6076950"/>
          <p14:tracePt t="30554" x="9018588" y="6061075"/>
          <p14:tracePt t="30571" x="9002713" y="6061075"/>
          <p14:tracePt t="30579" x="8986838" y="6045200"/>
          <p14:tracePt t="30586" x="8970963" y="6037263"/>
          <p14:tracePt t="30594" x="8963025" y="6037263"/>
          <p14:tracePt t="30603" x="8955088" y="6029325"/>
          <p14:tracePt t="30619" x="8947150" y="6029325"/>
          <p14:tracePt t="30787" x="8939213" y="6021388"/>
          <p14:tracePt t="31499" x="8947150" y="6021388"/>
          <p14:tracePt t="31515" x="8955088" y="6021388"/>
          <p14:tracePt t="31610" x="8963025" y="6021388"/>
          <p14:tracePt t="31634" x="8970963" y="6021388"/>
          <p14:tracePt t="31771" x="8978900" y="6013450"/>
          <p14:tracePt t="31786" x="8986838" y="6013450"/>
          <p14:tracePt t="32010" x="8994775" y="6013450"/>
          <p14:tracePt t="32019" x="9002713" y="6013450"/>
          <p14:tracePt t="32027" x="9010650" y="6013450"/>
          <p14:tracePt t="32035" x="9026525" y="6013450"/>
          <p14:tracePt t="32043" x="9034463" y="6013450"/>
          <p14:tracePt t="32050" x="9042400" y="6005513"/>
          <p14:tracePt t="32067" x="9050338" y="6005513"/>
          <p14:tracePt t="32074" x="9058275" y="5995988"/>
          <p14:tracePt t="32091" x="9066213" y="5995988"/>
          <p14:tracePt t="32106" x="9074150" y="5995988"/>
          <p14:tracePt t="32116" x="9082088" y="5995988"/>
          <p14:tracePt t="32140" x="9090025" y="5995988"/>
          <p14:tracePt t="32147" x="9097963" y="5988050"/>
          <p14:tracePt t="32171" x="9105900" y="5988050"/>
          <p14:tracePt t="32258" x="9113838" y="5988050"/>
          <p14:tracePt t="32427" x="9097963" y="5988050"/>
          <p14:tracePt t="32434" x="9090025" y="5988050"/>
          <p14:tracePt t="32445" x="9082088" y="5988050"/>
          <p14:tracePt t="32450" x="9066213" y="5988050"/>
          <p14:tracePt t="32458" x="9058275" y="5988050"/>
          <p14:tracePt t="32467" x="9042400" y="5988050"/>
          <p14:tracePt t="32475" x="9026525" y="5988050"/>
          <p14:tracePt t="32483" x="9010650" y="5988050"/>
          <p14:tracePt t="32491" x="8994775" y="5995988"/>
          <p14:tracePt t="32500" x="8986838" y="5995988"/>
          <p14:tracePt t="32507" x="8970963" y="5995988"/>
          <p14:tracePt t="32515" x="8963025" y="5995988"/>
          <p14:tracePt t="32523" x="8955088" y="5995988"/>
          <p14:tracePt t="32531" x="8947150" y="5995988"/>
          <p14:tracePt t="32540" x="8939213" y="5995988"/>
          <p14:tracePt t="32563" x="8931275" y="5995988"/>
          <p14:tracePt t="32747" x="8939213" y="5995988"/>
          <p14:tracePt t="32763" x="8947150" y="5995988"/>
          <p14:tracePt t="32781" x="8955088" y="5995988"/>
          <p14:tracePt t="32795" x="8955088" y="5988050"/>
          <p14:tracePt t="32803" x="8963025" y="5988050"/>
          <p14:tracePt t="32844" x="8970963" y="5980113"/>
          <p14:tracePt t="32883" x="8978900" y="5980113"/>
          <p14:tracePt t="32915" x="8986838" y="5972175"/>
          <p14:tracePt t="32931" x="8994775" y="5964238"/>
          <p14:tracePt t="32940" x="8994775" y="5956300"/>
          <p14:tracePt t="32947" x="9002713" y="5948363"/>
          <p14:tracePt t="32955" x="9002713" y="5940425"/>
          <p14:tracePt t="32972" x="9010650" y="5932488"/>
          <p14:tracePt t="32978" x="9010650" y="5924550"/>
          <p14:tracePt t="38277" x="9002713" y="5916613"/>
          <p14:tracePt t="38284" x="8986838" y="5892800"/>
          <p14:tracePt t="38293" x="8970963" y="5861050"/>
          <p14:tracePt t="38299" x="8955088" y="5829300"/>
          <p14:tracePt t="38308" x="8923338" y="5789613"/>
          <p14:tracePt t="38323" x="8899525" y="5734050"/>
          <p14:tracePt t="38332" x="8834438" y="5621338"/>
          <p14:tracePt t="38339" x="8802688" y="5573713"/>
          <p14:tracePt t="38347" x="8770938" y="5510213"/>
          <p14:tracePt t="38355" x="8723313" y="5430838"/>
          <p14:tracePt t="38363" x="8675688" y="5343525"/>
          <p14:tracePt t="38372" x="8628063" y="5254625"/>
          <p14:tracePt t="38380" x="8580438" y="5175250"/>
          <p14:tracePt t="38387" x="8531225" y="5103813"/>
          <p14:tracePt t="38395" x="8483600" y="5024438"/>
          <p14:tracePt t="38404" x="8428038" y="4943475"/>
          <p14:tracePt t="38411" x="8380413" y="4879975"/>
          <p14:tracePt t="38420" x="8332788" y="4816475"/>
          <p14:tracePt t="38427" x="8277225" y="4752975"/>
          <p14:tracePt t="38435" x="8237538" y="4697413"/>
          <p14:tracePt t="38444" x="8197850" y="4649788"/>
          <p14:tracePt t="38451" x="8148638" y="4600575"/>
          <p14:tracePt t="38459" x="8101013" y="4552950"/>
          <p14:tracePt t="38467" x="8053388" y="4513263"/>
          <p14:tracePt t="38477" x="7989888" y="4457700"/>
          <p14:tracePt t="38483" x="7950200" y="4425950"/>
          <p14:tracePt t="38493" x="7902575" y="4394200"/>
          <p14:tracePt t="38499" x="7854950" y="4362450"/>
          <p14:tracePt t="38508" x="7797800" y="4330700"/>
          <p14:tracePt t="38516" x="7750175" y="4298950"/>
          <p14:tracePt t="38525" x="7718425" y="4273550"/>
          <p14:tracePt t="38532" x="7670800" y="4257675"/>
          <p14:tracePt t="38539" x="7639050" y="4249738"/>
          <p14:tracePt t="38548" x="7607300" y="4233863"/>
          <p14:tracePt t="38555" x="7575550" y="4225925"/>
          <p14:tracePt t="38564" x="7551738" y="4225925"/>
          <p14:tracePt t="38571" x="7519988" y="4225925"/>
          <p14:tracePt t="38579" x="7504113" y="4225925"/>
          <p14:tracePt t="38588" x="7486650" y="4217988"/>
          <p14:tracePt t="38596" x="7462838" y="4217988"/>
          <p14:tracePt t="38603" x="7439025" y="4217988"/>
          <p14:tracePt t="38612" x="7415213" y="4217988"/>
          <p14:tracePt t="38619" x="7399338" y="4217988"/>
          <p14:tracePt t="38628" x="7383463" y="4217988"/>
          <p14:tracePt t="38635" x="7367588" y="4217988"/>
          <p14:tracePt t="38643" x="7351713" y="4217988"/>
          <p14:tracePt t="38651" x="7327900" y="4217988"/>
          <p14:tracePt t="38661" x="7312025" y="4217988"/>
          <p14:tracePt t="38668" x="7296150" y="4217988"/>
          <p14:tracePt t="38677" x="7272338" y="4217988"/>
          <p14:tracePt t="38684" x="7256463" y="4217988"/>
          <p14:tracePt t="38692" x="7232650" y="4217988"/>
          <p14:tracePt t="38701" x="7216775" y="4225925"/>
          <p14:tracePt t="38708" x="7192963" y="4225925"/>
          <p14:tracePt t="38716" x="7177088" y="4225925"/>
          <p14:tracePt t="38723" x="7145338" y="4225925"/>
          <p14:tracePt t="38731" x="7127875" y="4225925"/>
          <p14:tracePt t="38741" x="7088188" y="4225925"/>
          <p14:tracePt t="38749" x="7072313" y="4233863"/>
          <p14:tracePt t="38756" x="7040563" y="4233863"/>
          <p14:tracePt t="38763" x="7024688" y="4233863"/>
          <p14:tracePt t="38771" x="7008813" y="4233863"/>
          <p14:tracePt t="38780" x="6992938" y="4233863"/>
          <p14:tracePt t="38789" x="6985000" y="4233863"/>
          <p14:tracePt t="38797" x="6977063" y="4233863"/>
          <p14:tracePt t="38805" x="6969125" y="4233863"/>
          <p14:tracePt t="38821" x="6961188" y="4233863"/>
          <p14:tracePt t="38828" x="6961188" y="4225925"/>
          <p14:tracePt t="38844" x="6953250" y="4225925"/>
          <p14:tracePt t="38869" x="6945313" y="4217988"/>
          <p14:tracePt t="38884" x="6937375" y="4210050"/>
          <p14:tracePt t="38915" x="6929438" y="4210050"/>
          <p14:tracePt t="38964" x="6921500" y="4194175"/>
          <p14:tracePt t="38996" x="6905625" y="4186238"/>
          <p14:tracePt t="39035" x="6897688" y="4178300"/>
          <p14:tracePt t="39043" x="6889750" y="4170363"/>
          <p14:tracePt t="39068" x="6873875" y="4162425"/>
          <p14:tracePt t="39076" x="6873875" y="4154488"/>
          <p14:tracePt t="39083" x="6865938" y="4146550"/>
          <p14:tracePt t="39092" x="6850063" y="4122738"/>
          <p14:tracePt t="39099" x="6842125" y="4114800"/>
          <p14:tracePt t="39108" x="6834188" y="4090988"/>
          <p14:tracePt t="39116" x="6826250" y="4083050"/>
          <p14:tracePt t="39123" x="6826250" y="4059238"/>
          <p14:tracePt t="39140" x="6818313" y="4043363"/>
          <p14:tracePt t="39147" x="6810375" y="4035425"/>
          <p14:tracePt t="39155" x="6802438" y="4019550"/>
          <p14:tracePt t="39165" x="6802438" y="4003675"/>
          <p14:tracePt t="39189" x="6802438" y="3995738"/>
          <p14:tracePt t="39195" x="6794500" y="3987800"/>
          <p14:tracePt t="39203" x="6784975" y="3971925"/>
          <p14:tracePt t="39707" x="6769100" y="3987800"/>
          <p14:tracePt t="39716" x="6713538" y="4019550"/>
          <p14:tracePt t="39724" x="6642100" y="4067175"/>
          <p14:tracePt t="39731" x="6602413" y="4083050"/>
          <p14:tracePt t="39739" x="6586538" y="4098925"/>
          <p14:tracePt t="40108" x="6578600" y="4098925"/>
          <p14:tracePt t="40116" x="6570663" y="4098925"/>
          <p14:tracePt t="40126" x="6554788" y="4098925"/>
          <p14:tracePt t="40140" x="6538913" y="4106863"/>
          <p14:tracePt t="40189" x="6523038" y="4114800"/>
          <p14:tracePt t="40204" x="6507163" y="4114800"/>
          <p14:tracePt t="40211" x="6499225" y="4114800"/>
          <p14:tracePt t="40229" x="6483350" y="4122738"/>
          <p14:tracePt t="40245" x="6467475" y="4122738"/>
          <p14:tracePt t="40251" x="6459538" y="4130675"/>
          <p14:tracePt t="40260" x="6442075" y="4130675"/>
          <p14:tracePt t="40276" x="6434138" y="4130675"/>
          <p14:tracePt t="40284" x="6426200" y="4130675"/>
          <p14:tracePt t="40301" x="6418263" y="4130675"/>
          <p14:tracePt t="40316" x="6402388" y="4138613"/>
          <p14:tracePt t="40723" x="6410325" y="4138613"/>
          <p14:tracePt t="40732" x="6434138" y="4130675"/>
          <p14:tracePt t="40741" x="6459538" y="4122738"/>
          <p14:tracePt t="40748" x="6491288" y="4106863"/>
          <p14:tracePt t="40755" x="6523038" y="4090988"/>
          <p14:tracePt t="40765" x="6546850" y="4075113"/>
          <p14:tracePt t="40773" x="6586538" y="4051300"/>
          <p14:tracePt t="40781" x="6618288" y="4027488"/>
          <p14:tracePt t="40788" x="6650038" y="3995738"/>
          <p14:tracePt t="40797" x="6697663" y="3979863"/>
          <p14:tracePt t="40804" x="6729413" y="3938588"/>
          <p14:tracePt t="40813" x="6784975" y="3906838"/>
          <p14:tracePt t="40829" x="6850063" y="3867150"/>
          <p14:tracePt t="40836" x="6953250" y="3811588"/>
          <p14:tracePt t="40843" x="7016750" y="3779838"/>
          <p14:tracePt t="40852" x="7088188" y="3748088"/>
          <p14:tracePt t="40860" x="7153275" y="3708400"/>
          <p14:tracePt t="40869" x="7240588" y="3668713"/>
          <p14:tracePt t="40876" x="7319963" y="3636963"/>
          <p14:tracePt t="40884" x="7383463" y="3613150"/>
          <p14:tracePt t="40893" x="7486650" y="3579813"/>
          <p14:tracePt t="40901" x="7567613" y="3548063"/>
          <p14:tracePt t="40908" x="7639050" y="3516313"/>
          <p14:tracePt t="40916" x="7702550" y="3492500"/>
          <p14:tracePt t="40924" x="7758113" y="3468688"/>
          <p14:tracePt t="40942" x="7862888" y="3429000"/>
          <p14:tracePt t="40949" x="7918450" y="3405188"/>
          <p14:tracePt t="40957" x="7966075" y="3381375"/>
          <p14:tracePt t="40964" x="7997825" y="3365500"/>
          <p14:tracePt t="40973" x="8029575" y="3357563"/>
          <p14:tracePt t="40981" x="8053388" y="3341688"/>
          <p14:tracePt t="40989" x="8077200" y="3325813"/>
          <p14:tracePt t="40996" x="8101013" y="3309938"/>
          <p14:tracePt t="41004" x="8108950" y="3302000"/>
          <p14:tracePt t="41012" x="8124825" y="3294063"/>
          <p14:tracePt t="41019" x="8140700" y="3278188"/>
          <p14:tracePt t="41029" x="8156575" y="3262313"/>
          <p14:tracePt t="41035" x="8180388" y="3244850"/>
          <p14:tracePt t="41045" x="8205788" y="3221038"/>
          <p14:tracePt t="41052" x="8237538" y="3197225"/>
          <p14:tracePt t="41060" x="8253413" y="3181350"/>
          <p14:tracePt t="41068" x="8277225" y="3157538"/>
          <p14:tracePt t="41075" x="8308975" y="3125788"/>
          <p14:tracePt t="41084" x="8348663" y="3094038"/>
          <p14:tracePt t="41091" x="8380413" y="3062288"/>
          <p14:tracePt t="41101" x="8412163" y="3030538"/>
          <p14:tracePt t="41110" x="8443913" y="2998788"/>
          <p14:tracePt t="41116" x="8475663" y="2974975"/>
          <p14:tracePt t="41124" x="8499475" y="2935288"/>
          <p14:tracePt t="41133" x="8515350" y="2919413"/>
          <p14:tracePt t="41141" x="8523288" y="2901950"/>
          <p14:tracePt t="41149" x="8531225" y="2894013"/>
          <p14:tracePt t="41156" x="8531225" y="2886075"/>
          <p14:tracePt t="41164" x="8540750" y="2878138"/>
          <p14:tracePt t="41180" x="8540750" y="2870200"/>
          <p14:tracePt t="41205" x="8540750" y="2862263"/>
          <p14:tracePt t="41268" x="8540750" y="2854325"/>
          <p14:tracePt t="41277" x="8540750" y="2846388"/>
          <p14:tracePt t="41292" x="8540750" y="2838450"/>
          <p14:tracePt t="41300" x="8540750" y="2830513"/>
          <p14:tracePt t="41308" x="8540750" y="2822575"/>
          <p14:tracePt t="41333" x="8531225" y="2814638"/>
          <p14:tracePt t="41356" x="8531225" y="2806700"/>
          <p14:tracePt t="41549" x="8515350" y="2806700"/>
          <p14:tracePt t="41556" x="8507413" y="2806700"/>
          <p14:tracePt t="41564" x="8499475" y="2806700"/>
          <p14:tracePt t="42155" x="8523288" y="2790825"/>
          <p14:tracePt t="42164" x="8556625" y="2751138"/>
          <p14:tracePt t="42172" x="8596313" y="2719388"/>
          <p14:tracePt t="42180" x="8643938" y="2671763"/>
          <p14:tracePt t="42188" x="8683625" y="2640013"/>
          <p14:tracePt t="42196" x="8715375" y="2600325"/>
          <p14:tracePt t="42203" x="8755063" y="2551113"/>
          <p14:tracePt t="42211" x="8778875" y="2519363"/>
          <p14:tracePt t="42219" x="8802688" y="2471738"/>
          <p14:tracePt t="42228" x="8834438" y="2432050"/>
          <p14:tracePt t="42236" x="8850313" y="2400300"/>
          <p14:tracePt t="42244" x="8858250" y="2360613"/>
          <p14:tracePt t="42252" x="8866188" y="2328863"/>
          <p14:tracePt t="42260" x="8874125" y="2297113"/>
          <p14:tracePt t="42267" x="8874125" y="2265363"/>
          <p14:tracePt t="42275" x="8874125" y="2241550"/>
          <p14:tracePt t="42284" x="8883650" y="2216150"/>
          <p14:tracePt t="42292" x="8883650" y="2184400"/>
          <p14:tracePt t="42300" x="8883650" y="2176463"/>
          <p14:tracePt t="42309" x="8883650" y="2152650"/>
          <p14:tracePt t="42316" x="8883650" y="2136775"/>
          <p14:tracePt t="42324" x="8883650" y="2128838"/>
          <p14:tracePt t="42332" x="8883650" y="2120900"/>
          <p14:tracePt t="42349" x="8883650" y="2105025"/>
          <p14:tracePt t="42365" x="8883650" y="2097088"/>
          <p14:tracePt t="42373" x="8883650" y="2089150"/>
          <p14:tracePt t="42380" x="8883650" y="2081213"/>
          <p14:tracePt t="42396" x="8883650" y="2073275"/>
          <p14:tracePt t="42404" x="8891588" y="2065338"/>
          <p14:tracePt t="42548" x="8891588" y="2057400"/>
          <p14:tracePt t="42555" x="8899525" y="2049463"/>
          <p14:tracePt t="42573" x="8907463" y="2041525"/>
          <p14:tracePt t="42589" x="8915400" y="2033588"/>
          <p14:tracePt t="42683" x="8923338" y="2025650"/>
          <p14:tracePt t="42701" x="8931275" y="2025650"/>
          <p14:tracePt t="42710" x="8939213" y="2025650"/>
          <p14:tracePt t="42717" x="8947150" y="2025650"/>
          <p14:tracePt t="42765" x="8955088" y="2025650"/>
          <p14:tracePt t="42780" x="8963025" y="2025650"/>
          <p14:tracePt t="42852" x="8970963" y="2025650"/>
          <p14:tracePt t="42860" x="8978900" y="2017713"/>
          <p14:tracePt t="42868" x="8986838" y="2009775"/>
          <p14:tracePt t="42885" x="8994775" y="2009775"/>
          <p14:tracePt t="42892" x="9018588" y="1993900"/>
          <p14:tracePt t="42900" x="9026525" y="1993900"/>
          <p14:tracePt t="42907" x="9034463" y="1985963"/>
          <p14:tracePt t="42917" x="9042400" y="1985963"/>
          <p14:tracePt t="42932" x="9050338" y="1978025"/>
          <p14:tracePt t="42956" x="9058275" y="1978025"/>
          <p14:tracePt t="42973" x="9066213" y="1970088"/>
          <p14:tracePt t="43045" x="9082088" y="1962150"/>
          <p14:tracePt t="43060" x="9097963" y="1954213"/>
          <p14:tracePt t="43076" x="9113838" y="1946275"/>
          <p14:tracePt t="43084" x="9121775" y="1946275"/>
          <p14:tracePt t="43124" x="9129713" y="1946275"/>
          <p14:tracePt t="43165" x="9137650" y="1938338"/>
          <p14:tracePt t="43173" x="9153525" y="1938338"/>
          <p14:tracePt t="43179" x="9169400" y="1938338"/>
          <p14:tracePt t="43187" x="9185275" y="1938338"/>
          <p14:tracePt t="43195" x="9193213" y="1938338"/>
          <p14:tracePt t="43204" x="9209088" y="1938338"/>
          <p14:tracePt t="43213" x="9234488" y="1938338"/>
          <p14:tracePt t="43220" x="9250363" y="1938338"/>
          <p14:tracePt t="43229" x="9266238" y="1938338"/>
          <p14:tracePt t="43235" x="9297988" y="1938338"/>
          <p14:tracePt t="43244" x="9321800" y="1938338"/>
          <p14:tracePt t="43251" x="9337675" y="1938338"/>
          <p14:tracePt t="43260" x="9353550" y="1938338"/>
          <p14:tracePt t="43269" x="9377363" y="1946275"/>
          <p14:tracePt t="43276" x="9385300" y="1946275"/>
          <p14:tracePt t="43284" x="9409113" y="1954213"/>
          <p14:tracePt t="43292" x="9424988" y="1954213"/>
          <p14:tracePt t="43300" x="9448800" y="1962150"/>
          <p14:tracePt t="43309" x="9488488" y="1962150"/>
          <p14:tracePt t="43325" x="9512300" y="1962150"/>
          <p14:tracePt t="43332" x="9544050" y="1962150"/>
          <p14:tracePt t="43340" x="9559925" y="1962150"/>
          <p14:tracePt t="43348" x="9585325" y="1962150"/>
          <p14:tracePt t="43355" x="9601200" y="1962150"/>
          <p14:tracePt t="43365" x="9617075" y="1962150"/>
          <p14:tracePt t="43373" x="9632950" y="1962150"/>
          <p14:tracePt t="43381" x="9640888" y="1962150"/>
          <p14:tracePt t="43389" x="9656763" y="1962150"/>
          <p14:tracePt t="43396" x="9680575" y="1962150"/>
          <p14:tracePt t="43406" x="9704388" y="1962150"/>
          <p14:tracePt t="43413" x="9720263" y="1962150"/>
          <p14:tracePt t="43420" x="9752013" y="1962150"/>
          <p14:tracePt t="43428" x="9775825" y="1962150"/>
          <p14:tracePt t="43437" x="9815513" y="1962150"/>
          <p14:tracePt t="43445" x="9855200" y="1962150"/>
          <p14:tracePt t="43453" x="9871075" y="1962150"/>
          <p14:tracePt t="43460" x="9886950" y="1962150"/>
          <p14:tracePt t="43467" x="9918700" y="1962150"/>
          <p14:tracePt t="43476" x="9936163" y="1962150"/>
          <p14:tracePt t="43483" x="9952038" y="1962150"/>
          <p14:tracePt t="43492" x="9975850" y="1962150"/>
          <p14:tracePt t="43501" x="9991725" y="1962150"/>
          <p14:tracePt t="43508" x="10007600" y="1962150"/>
          <p14:tracePt t="43516" x="10031413" y="1962150"/>
          <p14:tracePt t="43523" x="10055225" y="1962150"/>
          <p14:tracePt t="43532" x="10071100" y="1962150"/>
          <p14:tracePt t="43540" x="10079038" y="1962150"/>
          <p14:tracePt t="43549" x="10094913" y="1962150"/>
          <p14:tracePt t="43558" x="10102850" y="1962150"/>
          <p14:tracePt t="43565" x="10110788" y="1962150"/>
          <p14:tracePt t="43573" x="10126663" y="1970088"/>
          <p14:tracePt t="43587" x="10142538" y="1978025"/>
          <p14:tracePt t="43605" x="10158413" y="1978025"/>
          <p14:tracePt t="43621" x="10166350" y="1978025"/>
          <p14:tracePt t="43630" x="10174288" y="1978025"/>
          <p14:tracePt t="43644" x="10190163" y="1978025"/>
          <p14:tracePt t="43653" x="10198100" y="1985963"/>
          <p14:tracePt t="43660" x="10206038" y="1985963"/>
          <p14:tracePt t="43668" x="10213975" y="1985963"/>
          <p14:tracePt t="43678" x="10221913" y="1985963"/>
          <p14:tracePt t="43684" x="10229850" y="1985963"/>
          <p14:tracePt t="43693" x="10237788" y="1993900"/>
          <p14:tracePt t="43700" x="10245725" y="1993900"/>
          <p14:tracePt t="43717" x="10261600" y="1993900"/>
          <p14:tracePt t="43733" x="10279063" y="1993900"/>
          <p14:tracePt t="43749" x="10294938" y="2001838"/>
          <p14:tracePt t="44116" x="10269538" y="2009775"/>
          <p14:tracePt t="44125" x="10253663" y="2009775"/>
          <p14:tracePt t="44133" x="10237788" y="2009775"/>
          <p14:tracePt t="44141" x="10221913" y="2017713"/>
          <p14:tracePt t="44148" x="10198100" y="2025650"/>
          <p14:tracePt t="44156" x="10174288" y="2033588"/>
          <p14:tracePt t="44165" x="10150475" y="2041525"/>
          <p14:tracePt t="44173" x="10118725" y="2057400"/>
          <p14:tracePt t="44181" x="10094913" y="2073275"/>
          <p14:tracePt t="44189" x="10063163" y="2081213"/>
          <p14:tracePt t="44197" x="10031413" y="2097088"/>
          <p14:tracePt t="44205" x="10007600" y="2105025"/>
          <p14:tracePt t="44211" x="9983788" y="2120900"/>
          <p14:tracePt t="44220" x="9959975" y="2128838"/>
          <p14:tracePt t="44228" x="9936163" y="2136775"/>
          <p14:tracePt t="44237" x="9902825" y="2136775"/>
          <p14:tracePt t="44246" x="9871075" y="2152650"/>
          <p14:tracePt t="44253" x="9839325" y="2160588"/>
          <p14:tracePt t="44262" x="9815513" y="2168525"/>
          <p14:tracePt t="44269" x="9783763" y="2176463"/>
          <p14:tracePt t="44277" x="9752013" y="2192338"/>
          <p14:tracePt t="44284" x="9720263" y="2200275"/>
          <p14:tracePt t="44292" x="9688513" y="2208213"/>
          <p14:tracePt t="44300" x="9664700" y="2216150"/>
          <p14:tracePt t="44308" x="9632950" y="2233613"/>
          <p14:tracePt t="44317" x="9617075" y="2233613"/>
          <p14:tracePt t="44324" x="9593263" y="2241550"/>
          <p14:tracePt t="44332" x="9559925" y="2249488"/>
          <p14:tracePt t="44341" x="9544050" y="2257425"/>
          <p14:tracePt t="44349" x="9520238" y="2265363"/>
          <p14:tracePt t="44356" x="9496425" y="2273300"/>
          <p14:tracePt t="44364" x="9480550" y="2273300"/>
          <p14:tracePt t="44372" x="9448800" y="2289175"/>
          <p14:tracePt t="44381" x="9440863" y="2289175"/>
          <p14:tracePt t="44388" x="9424988" y="2289175"/>
          <p14:tracePt t="44396" x="9409113" y="2297113"/>
          <p14:tracePt t="44404" x="9393238" y="2305050"/>
          <p14:tracePt t="44412" x="9377363" y="2305050"/>
          <p14:tracePt t="44421" x="9361488" y="2312988"/>
          <p14:tracePt t="44429" x="9345613" y="2312988"/>
          <p14:tracePt t="44436" x="9337675" y="2320925"/>
          <p14:tracePt t="44444" x="9329738" y="2320925"/>
          <p14:tracePt t="44461" x="9313863" y="2320925"/>
          <p14:tracePt t="44485" x="9297988" y="2328863"/>
          <p14:tracePt t="44499" x="9290050" y="2328863"/>
          <p14:tracePt t="44508" x="9282113" y="2328863"/>
          <p14:tracePt t="44524" x="9274175" y="2328863"/>
          <p14:tracePt t="44532" x="9266238" y="2336800"/>
          <p14:tracePt t="44541" x="9258300" y="2344738"/>
          <p14:tracePt t="44556" x="9250363" y="2344738"/>
          <p14:tracePt t="44581" x="9242425" y="2344738"/>
          <p14:tracePt t="44637" x="9234488" y="2344738"/>
          <p14:tracePt t="44645" x="9224963" y="2352675"/>
          <p14:tracePt t="44676" x="9217025" y="2360613"/>
          <p14:tracePt t="44693" x="9209088" y="2360613"/>
          <p14:tracePt t="44732" x="9209088" y="2368550"/>
          <p14:tracePt t="45012" x="9217025" y="2376488"/>
          <p14:tracePt t="45020" x="9217025" y="2384425"/>
          <p14:tracePt t="45036" x="9217025" y="2392363"/>
          <p14:tracePt t="45044" x="9224963" y="2392363"/>
          <p14:tracePt t="45053" x="9224963" y="2400300"/>
          <p14:tracePt t="45076" x="9224963" y="2408238"/>
          <p14:tracePt t="45085" x="9224963" y="2416175"/>
          <p14:tracePt t="45221" x="9224963" y="2424113"/>
          <p14:tracePt t="45229" x="9224963" y="2432050"/>
          <p14:tracePt t="45253" x="9224963" y="2439988"/>
          <p14:tracePt t="45332" x="9224963" y="2447925"/>
          <p14:tracePt t="45373" x="9224963" y="2455863"/>
          <p14:tracePt t="45389" x="9224963" y="2463800"/>
          <p14:tracePt t="45397" x="9224963" y="2471738"/>
          <p14:tracePt t="45420" x="9224963" y="2479675"/>
          <p14:tracePt t="45428" x="9224963" y="2487613"/>
          <p14:tracePt t="45475" x="9224963" y="2495550"/>
          <p14:tracePt t="45493" x="9224963" y="2503488"/>
          <p14:tracePt t="45508" x="9224963" y="2511425"/>
          <p14:tracePt t="45517" x="9224963" y="2519363"/>
          <p14:tracePt t="45524" x="9224963" y="2527300"/>
          <p14:tracePt t="45766" x="9242425" y="2535238"/>
          <p14:tracePt t="45789" x="9258300" y="2535238"/>
          <p14:tracePt t="45796" x="9258300" y="2527300"/>
          <p14:tracePt t="45819" x="9274175" y="2519363"/>
          <p14:tracePt t="45829" x="9274175" y="2511425"/>
          <p14:tracePt t="45837" x="9274175" y="2495550"/>
          <p14:tracePt t="45852" x="9274175" y="2487613"/>
          <p14:tracePt t="45861" x="9274175" y="2479675"/>
          <p14:tracePt t="45868" x="9274175" y="2463800"/>
          <p14:tracePt t="45876" x="9274175" y="2447925"/>
          <p14:tracePt t="45883" x="9274175" y="2432050"/>
          <p14:tracePt t="45892" x="9274175" y="2424113"/>
          <p14:tracePt t="45900" x="9274175" y="2408238"/>
          <p14:tracePt t="45908" x="9266238" y="2392363"/>
          <p14:tracePt t="45917" x="9266238" y="2376488"/>
          <p14:tracePt t="45933" x="9258300" y="2368550"/>
          <p14:tracePt t="45942" x="9250363" y="2360613"/>
          <p14:tracePt t="45948" x="9250363" y="2344738"/>
          <p14:tracePt t="45964" x="9242425" y="2336800"/>
          <p14:tracePt t="45980" x="9242425" y="2328863"/>
          <p14:tracePt t="46613" x="9234488" y="2336800"/>
          <p14:tracePt t="46620" x="9234488" y="2344738"/>
          <p14:tracePt t="46628" x="9224963" y="2352675"/>
          <p14:tracePt t="46637" x="9224963" y="2360613"/>
          <p14:tracePt t="46645" x="9224963" y="2368550"/>
          <p14:tracePt t="46654" x="9224963" y="2384425"/>
          <p14:tracePt t="46662" x="9224963" y="2392363"/>
          <p14:tracePt t="46669" x="9224963" y="2408238"/>
          <p14:tracePt t="46677" x="9224963" y="2432050"/>
          <p14:tracePt t="46684" x="9217025" y="2439988"/>
          <p14:tracePt t="46693" x="9217025" y="2455863"/>
          <p14:tracePt t="46701" x="9217025" y="2463800"/>
          <p14:tracePt t="46709" x="9217025" y="2479675"/>
          <p14:tracePt t="46717" x="9217025" y="2495550"/>
          <p14:tracePt t="46726" x="9217025" y="2503488"/>
          <p14:tracePt t="46733" x="9217025" y="2511425"/>
          <p14:tracePt t="46741" x="9217025" y="2527300"/>
          <p14:tracePt t="46757" x="9217025" y="2543175"/>
          <p14:tracePt t="46781" x="9217025" y="2559050"/>
          <p14:tracePt t="46813" x="9217025" y="2576513"/>
          <p14:tracePt t="46837" x="9217025" y="2592388"/>
          <p14:tracePt t="46868" x="9217025" y="2608263"/>
          <p14:tracePt t="46966" x="9224963" y="2608263"/>
          <p14:tracePt t="47076" x="9234488" y="2608263"/>
          <p14:tracePt t="47092" x="9242425" y="2608263"/>
          <p14:tracePt t="47109" x="9258300" y="2608263"/>
          <p14:tracePt t="47117" x="9266238" y="2608263"/>
          <p14:tracePt t="47126" x="9274175" y="2608263"/>
          <p14:tracePt t="47133" x="9290050" y="2608263"/>
          <p14:tracePt t="47149" x="9305925" y="2608263"/>
          <p14:tracePt t="47157" x="9345613" y="2600325"/>
          <p14:tracePt t="47165" x="9369425" y="2592388"/>
          <p14:tracePt t="47174" x="9385300" y="2592388"/>
          <p14:tracePt t="47182" x="9409113" y="2592388"/>
          <p14:tracePt t="47189" x="9440863" y="2584450"/>
          <p14:tracePt t="47206" x="9472613" y="2584450"/>
          <p14:tracePt t="47213" x="9520238" y="2584450"/>
          <p14:tracePt t="47222" x="9551988" y="2584450"/>
          <p14:tracePt t="47228" x="9585325" y="2584450"/>
          <p14:tracePt t="47238" x="9617075" y="2584450"/>
          <p14:tracePt t="47246" x="9648825" y="2584450"/>
          <p14:tracePt t="47252" x="9688513" y="2584450"/>
          <p14:tracePt t="47262" x="9728200" y="2584450"/>
          <p14:tracePt t="47270" x="9759950" y="2584450"/>
          <p14:tracePt t="47278" x="9783763" y="2584450"/>
          <p14:tracePt t="47285" x="9807575" y="2584450"/>
          <p14:tracePt t="47293" x="9839325" y="2584450"/>
          <p14:tracePt t="47302" x="9863138" y="2584450"/>
          <p14:tracePt t="47308" x="9894888" y="2584450"/>
          <p14:tracePt t="47316" x="9910763" y="2584450"/>
          <p14:tracePt t="47325" x="9944100" y="2584450"/>
          <p14:tracePt t="47332" x="9967913" y="2584450"/>
          <p14:tracePt t="47342" x="9999663" y="2584450"/>
          <p14:tracePt t="47356" x="10023475" y="2584450"/>
          <p14:tracePt t="47365" x="10071100" y="2584450"/>
          <p14:tracePt t="47373" x="10102850" y="2584450"/>
          <p14:tracePt t="47381" x="10142538" y="2584450"/>
          <p14:tracePt t="47388" x="10182225" y="2584450"/>
          <p14:tracePt t="47398" x="10213975" y="2584450"/>
          <p14:tracePt t="47406" x="10253663" y="2592388"/>
          <p14:tracePt t="47413" x="10279063" y="2592388"/>
          <p14:tracePt t="47422" x="10302875" y="2600325"/>
          <p14:tracePt t="47428" x="10334625" y="2608263"/>
          <p14:tracePt t="47437" x="10358438" y="2608263"/>
          <p14:tracePt t="47445" x="10374313" y="2608263"/>
          <p14:tracePt t="47454" x="10390188" y="2616200"/>
          <p14:tracePt t="47470" x="10398125" y="2616200"/>
          <p14:tracePt t="48004" x="10390188" y="2616200"/>
          <p14:tracePt t="48013" x="10382250" y="2616200"/>
          <p14:tracePt t="48029" x="10374313" y="2616200"/>
          <p14:tracePt t="48036" x="10366375" y="2624138"/>
          <p14:tracePt t="48046" x="10350500" y="2624138"/>
          <p14:tracePt t="48053" x="10342563" y="2624138"/>
          <p14:tracePt t="48061" x="10334625" y="2624138"/>
          <p14:tracePt t="48068" x="10326688" y="2624138"/>
          <p14:tracePt t="48076" x="10302875" y="2632075"/>
          <p14:tracePt t="48086" x="10279063" y="2632075"/>
          <p14:tracePt t="48094" x="10261600" y="2632075"/>
          <p14:tracePt t="48101" x="10245725" y="2632075"/>
          <p14:tracePt t="48110" x="10198100" y="2640013"/>
          <p14:tracePt t="48117" x="10166350" y="2640013"/>
          <p14:tracePt t="48125" x="10134600" y="2655888"/>
          <p14:tracePt t="48132" x="10094913" y="2655888"/>
          <p14:tracePt t="48141" x="10039350" y="2671763"/>
          <p14:tracePt t="48149" x="9991725" y="2679700"/>
          <p14:tracePt t="48157" x="9926638" y="2695575"/>
          <p14:tracePt t="48164" x="9855200" y="2711450"/>
          <p14:tracePt t="48173" x="9759950" y="2735263"/>
          <p14:tracePt t="48180" x="9664700" y="2751138"/>
          <p14:tracePt t="48189" x="9551988" y="2774950"/>
          <p14:tracePt t="48197" x="9409113" y="2806700"/>
          <p14:tracePt t="48206" x="9266238" y="2838450"/>
          <p14:tracePt t="48214" x="9066213" y="2878138"/>
          <p14:tracePt t="48228" x="8842375" y="2935288"/>
          <p14:tracePt t="48239" x="8451850" y="3022600"/>
          <p14:tracePt t="48246" x="8205788" y="3101975"/>
          <p14:tracePt t="48254" x="7997825" y="3157538"/>
          <p14:tracePt t="48262" x="7750175" y="3236913"/>
          <p14:tracePt t="48276" x="7462838" y="3317875"/>
          <p14:tracePt t="48285" x="6969125" y="3460750"/>
          <p14:tracePt t="48292" x="6713538" y="3540125"/>
          <p14:tracePt t="48301" x="6451600" y="3605213"/>
          <p14:tracePt t="48308" x="6227763" y="3668713"/>
          <p14:tracePt t="48317" x="5980113" y="3732213"/>
          <p14:tracePt t="48325" x="5708650" y="3803650"/>
          <p14:tracePt t="48334" x="5470525" y="3859213"/>
          <p14:tracePt t="48341" x="5262563" y="3906838"/>
          <p14:tracePt t="48348" x="5095875" y="3938588"/>
          <p14:tracePt t="48357" x="4895850" y="3979863"/>
          <p14:tracePt t="48365" x="4737100" y="4019550"/>
          <p14:tracePt t="48373" x="4560888" y="4043363"/>
          <p14:tracePt t="48381" x="4410075" y="4067175"/>
          <p14:tracePt t="48397" x="4265613" y="4090988"/>
          <p14:tracePt t="48404" x="4067175" y="4114800"/>
          <p14:tracePt t="48412" x="3962400" y="4122738"/>
          <p14:tracePt t="48421" x="3851275" y="4130675"/>
          <p14:tracePt t="48430" x="3771900" y="4138613"/>
          <p14:tracePt t="48439" x="3676650" y="4154488"/>
          <p14:tracePt t="48445" x="3603625" y="4162425"/>
          <p14:tracePt t="48454" x="3516313" y="4162425"/>
          <p14:tracePt t="48460" x="3429000" y="4178300"/>
          <p14:tracePt t="48468" x="3341688" y="4194175"/>
          <p14:tracePt t="48477" x="3260725" y="4210050"/>
          <p14:tracePt t="48485" x="3173413" y="4225925"/>
          <p14:tracePt t="48493" x="3117850" y="4233863"/>
          <p14:tracePt t="48508" x="3046413" y="4241800"/>
          <p14:tracePt t="48518" x="2933700" y="4265613"/>
          <p14:tracePt t="48525" x="2838450" y="4273550"/>
          <p14:tracePt t="48533" x="2774950" y="4273550"/>
          <p14:tracePt t="48542" x="2703513" y="4281488"/>
          <p14:tracePt t="48549" x="2640013" y="4281488"/>
          <p14:tracePt t="48557" x="2566988" y="4281488"/>
          <p14:tracePt t="48566" x="2495550" y="4281488"/>
          <p14:tracePt t="48573" x="2439988" y="4281488"/>
          <p14:tracePt t="48582" x="2384425" y="4291013"/>
          <p14:tracePt t="48590" x="2328863" y="4291013"/>
          <p14:tracePt t="48605" x="2265363" y="4291013"/>
          <p14:tracePt t="48613" x="2176463" y="4291013"/>
          <p14:tracePt t="48621" x="2128838" y="4291013"/>
          <p14:tracePt t="48629" x="2081213" y="4298950"/>
          <p14:tracePt t="48637" x="2033588" y="4298950"/>
          <p14:tracePt t="48644" x="1985963" y="4306888"/>
          <p14:tracePt t="48653" x="1954213" y="4306888"/>
          <p14:tracePt t="48660" x="1912938" y="4314825"/>
          <p14:tracePt t="48669" x="1897063" y="4314825"/>
          <p14:tracePt t="48678" x="1865313" y="4314825"/>
          <p14:tracePt t="48685" x="1857375" y="4314825"/>
          <p14:tracePt t="48692" x="1841500" y="4314825"/>
          <p14:tracePt t="48709" x="1833563" y="4314825"/>
          <p14:tracePt t="48734" x="1825625" y="4314825"/>
          <p14:tracePt t="48860" x="1825625" y="4306888"/>
          <p14:tracePt t="48869" x="1833563" y="4306888"/>
          <p14:tracePt t="48877" x="1865313" y="4306888"/>
          <p14:tracePt t="48885" x="1881188" y="4298950"/>
          <p14:tracePt t="48892" x="1905000" y="4298950"/>
          <p14:tracePt t="48901" x="1938338" y="4281488"/>
          <p14:tracePt t="48908" x="1978025" y="4281488"/>
          <p14:tracePt t="48918" x="2017713" y="4273550"/>
          <p14:tracePt t="48925" x="2065338" y="4265613"/>
          <p14:tracePt t="48937" x="2105025" y="4257675"/>
          <p14:tracePt t="48940" x="2152650" y="4249738"/>
          <p14:tracePt t="48950" x="2192338" y="4233863"/>
          <p14:tracePt t="48959" x="2224088" y="4233863"/>
          <p14:tracePt t="48965" x="2273300" y="4217988"/>
          <p14:tracePt t="48972" x="2305050" y="4217988"/>
          <p14:tracePt t="48981" x="2344738" y="4210050"/>
          <p14:tracePt t="48989" x="2376488" y="4202113"/>
          <p14:tracePt t="48998" x="2432050" y="4202113"/>
          <p14:tracePt t="49005" x="2463800" y="4186238"/>
          <p14:tracePt t="49013" x="2527300" y="4186238"/>
          <p14:tracePt t="49028" x="2590800" y="4170363"/>
          <p14:tracePt t="49037" x="2703513" y="4146550"/>
          <p14:tracePt t="49045" x="2790825" y="4130675"/>
          <p14:tracePt t="49053" x="2854325" y="4122738"/>
          <p14:tracePt t="49062" x="2933700" y="4114800"/>
          <p14:tracePt t="49070" x="3014663" y="4098925"/>
          <p14:tracePt t="49084" x="3094038" y="4098925"/>
          <p14:tracePt t="49092" x="3252788" y="4090988"/>
          <p14:tracePt t="49101" x="3300413" y="4090988"/>
          <p14:tracePt t="49109" x="3365500" y="4090988"/>
          <p14:tracePt t="49117" x="3405188" y="4090988"/>
          <p14:tracePt t="49126" x="3452813" y="4090988"/>
          <p14:tracePt t="49133" x="3492500" y="4090988"/>
          <p14:tracePt t="49141" x="3524250" y="4098925"/>
          <p14:tracePt t="49148" x="3556000" y="4098925"/>
          <p14:tracePt t="49156" x="3587750" y="4106863"/>
          <p14:tracePt t="49164" x="3603625" y="4114800"/>
          <p14:tracePt t="49173" x="3635375" y="4122738"/>
          <p14:tracePt t="49189" x="3651250" y="4138613"/>
          <p14:tracePt t="49198" x="3692525" y="4170363"/>
          <p14:tracePt t="49204" x="3708400" y="4186238"/>
          <p14:tracePt t="49212" x="3740150" y="4210050"/>
          <p14:tracePt t="49222" x="3763963" y="4225925"/>
          <p14:tracePt t="49229" x="3795713" y="4257675"/>
          <p14:tracePt t="49246" x="3827463" y="4298950"/>
          <p14:tracePt t="49253" x="3875088" y="4346575"/>
          <p14:tracePt t="49260" x="3906838" y="4370388"/>
          <p14:tracePt t="49268" x="3946525" y="4418013"/>
          <p14:tracePt t="49277" x="3978275" y="4449763"/>
          <p14:tracePt t="49285" x="4011613" y="4481513"/>
          <p14:tracePt t="49294" x="4043363" y="4505325"/>
          <p14:tracePt t="49301" x="4067175" y="4529138"/>
          <p14:tracePt t="49309" x="4090988" y="4552950"/>
          <p14:tracePt t="49318" x="4114800" y="4584700"/>
          <p14:tracePt t="49326" x="4138613" y="4608513"/>
          <p14:tracePt t="49341" x="4154488" y="4641850"/>
          <p14:tracePt t="49348" x="4178300" y="4673600"/>
          <p14:tracePt t="49358" x="4194175" y="4705350"/>
          <p14:tracePt t="49365" x="4194175" y="4721225"/>
          <p14:tracePt t="49374" x="4202113" y="4745038"/>
          <p14:tracePt t="49388" x="4210050" y="4776788"/>
          <p14:tracePt t="49397" x="4217988" y="4808538"/>
          <p14:tracePt t="49404" x="4217988" y="4848225"/>
          <p14:tracePt t="49413" x="4217988" y="4872038"/>
          <p14:tracePt t="49422" x="4217988" y="4903788"/>
          <p14:tracePt t="49429" x="4217988" y="4927600"/>
          <p14:tracePt t="49437" x="4217988" y="4959350"/>
          <p14:tracePt t="49445" x="4210050" y="4984750"/>
          <p14:tracePt t="49452" x="4202113" y="5016500"/>
          <p14:tracePt t="49460" x="4194175" y="5048250"/>
          <p14:tracePt t="49469" x="4186238" y="5072063"/>
          <p14:tracePt t="49476" x="4186238" y="5095875"/>
          <p14:tracePt t="49486" x="4178300" y="5127625"/>
          <p14:tracePt t="49492" x="4170363" y="5159375"/>
          <p14:tracePt t="49502" x="4162425" y="5191125"/>
          <p14:tracePt t="49509" x="4154488" y="5214938"/>
          <p14:tracePt t="49517" x="4146550" y="5238750"/>
          <p14:tracePt t="49526" x="4138613" y="5262563"/>
          <p14:tracePt t="49534" x="4130675" y="5286375"/>
          <p14:tracePt t="49542" x="4114800" y="5310188"/>
          <p14:tracePt t="49549" x="4098925" y="5343525"/>
          <p14:tracePt t="49559" x="4083050" y="5367338"/>
          <p14:tracePt t="49572" x="4059238" y="5407025"/>
          <p14:tracePt t="49581" x="4019550" y="5446713"/>
          <p14:tracePt t="49589" x="4002088" y="5470525"/>
          <p14:tracePt t="49598" x="3986213" y="5494338"/>
          <p14:tracePt t="49605" x="3970338" y="5518150"/>
          <p14:tracePt t="49614" x="3954463" y="5541963"/>
          <p14:tracePt t="49622" x="3938588" y="5573713"/>
          <p14:tracePt t="49629" x="3922713" y="5589588"/>
          <p14:tracePt t="49637" x="3898900" y="5621338"/>
          <p14:tracePt t="49645" x="3890963" y="5637213"/>
          <p14:tracePt t="49655" x="3875088" y="5662613"/>
          <p14:tracePt t="49668" x="3851275" y="5694363"/>
          <p14:tracePt t="49677" x="3843338" y="5718175"/>
          <p14:tracePt t="49684" x="3827463" y="5734050"/>
          <p14:tracePt t="49693" x="3811588" y="5749925"/>
          <p14:tracePt t="49701" x="3803650" y="5757863"/>
          <p14:tracePt t="49710" x="3787775" y="5773738"/>
          <p14:tracePt t="49718" x="3771900" y="5789613"/>
          <p14:tracePt t="49725" x="3756025" y="5805488"/>
          <p14:tracePt t="49733" x="3740150" y="5821363"/>
          <p14:tracePt t="49742" x="3708400" y="5845175"/>
          <p14:tracePt t="49750" x="3676650" y="5868988"/>
          <p14:tracePt t="49758" x="3635375" y="5892800"/>
          <p14:tracePt t="49765" x="3595688" y="5908675"/>
          <p14:tracePt t="49773" x="3556000" y="5940425"/>
          <p14:tracePt t="49781" x="3508375" y="5964238"/>
          <p14:tracePt t="49789" x="3452813" y="5988050"/>
          <p14:tracePt t="49797" x="3413125" y="6005513"/>
          <p14:tracePt t="49805" x="3365500" y="6029325"/>
          <p14:tracePt t="49813" x="3292475" y="6061075"/>
          <p14:tracePt t="49821" x="3244850" y="6076950"/>
          <p14:tracePt t="49830" x="3181350" y="6100763"/>
          <p14:tracePt t="49837" x="3133725" y="6116638"/>
          <p14:tracePt t="49846" x="3070225" y="6140450"/>
          <p14:tracePt t="49854" x="3030538" y="6156325"/>
          <p14:tracePt t="49862" x="2998788" y="6164263"/>
          <p14:tracePt t="49870" x="2957513" y="6180138"/>
          <p14:tracePt t="49877" x="2901950" y="6180138"/>
          <p14:tracePt t="49886" x="2854325" y="6188075"/>
          <p14:tracePt t="49892" x="2806700" y="6196013"/>
          <p14:tracePt t="49900" x="2751138" y="6203950"/>
          <p14:tracePt t="49908" x="2695575" y="6203950"/>
          <p14:tracePt t="49916" x="2640013" y="6203950"/>
          <p14:tracePt t="49925" x="2574925" y="6203950"/>
          <p14:tracePt t="49938" x="2511425" y="6203950"/>
          <p14:tracePt t="49941" x="2424113" y="6203950"/>
          <p14:tracePt t="49948" x="2360613" y="6196013"/>
          <p14:tracePt t="49957" x="2289175" y="6196013"/>
          <p14:tracePt t="49964" x="2208213" y="6180138"/>
          <p14:tracePt t="49972" x="2136775" y="6180138"/>
          <p14:tracePt t="49980" x="2057400" y="6172200"/>
          <p14:tracePt t="49989" x="1993900" y="6164263"/>
          <p14:tracePt t="49997" x="1922463" y="6148388"/>
          <p14:tracePt t="50005" x="1865313" y="6140450"/>
          <p14:tracePt t="50012" x="1809750" y="6132513"/>
          <p14:tracePt t="50020" x="1770063" y="6124575"/>
          <p14:tracePt t="50030" x="1730375" y="6124575"/>
          <p14:tracePt t="50037" x="1698625" y="6124575"/>
          <p14:tracePt t="50046" x="1666875" y="6116638"/>
          <p14:tracePt t="50054" x="1658938" y="6108700"/>
          <p14:tracePt t="50060" x="1635125" y="6108700"/>
          <p14:tracePt t="50070" x="1627188" y="6100763"/>
          <p14:tracePt t="50078" x="1619250" y="6100763"/>
          <p14:tracePt t="50085" x="1611313" y="6100763"/>
          <p14:tracePt t="50189" x="1603375" y="6100763"/>
          <p14:tracePt t="50502" x="1611313" y="6092825"/>
          <p14:tracePt t="50533" x="1627188" y="6092825"/>
          <p14:tracePt t="50558" x="1635125" y="6084888"/>
          <p14:tracePt t="50565" x="1643063" y="6084888"/>
          <p14:tracePt t="50589" x="1658938" y="6076950"/>
          <p14:tracePt t="50597" x="1658938" y="6069013"/>
          <p14:tracePt t="50605" x="1658938" y="6061075"/>
          <p14:tracePt t="50614" x="1666875" y="6029325"/>
          <p14:tracePt t="50622" x="1666875" y="6013450"/>
          <p14:tracePt t="50629" x="1666875" y="5980113"/>
          <p14:tracePt t="50638" x="1666875" y="5964238"/>
          <p14:tracePt t="50644" x="1666875" y="5948363"/>
          <p14:tracePt t="50652" x="1666875" y="5932488"/>
          <p14:tracePt t="50661" x="1666875" y="5900738"/>
          <p14:tracePt t="50670" x="1666875" y="5876925"/>
          <p14:tracePt t="50677" x="1666875" y="5853113"/>
          <p14:tracePt t="50686" x="1666875" y="5821363"/>
          <p14:tracePt t="50693" x="1666875" y="5781675"/>
          <p14:tracePt t="50700" x="1666875" y="5749925"/>
          <p14:tracePt t="50709" x="1674813" y="5718175"/>
          <p14:tracePt t="50716" x="1682750" y="5670550"/>
          <p14:tracePt t="50724" x="1682750" y="5621338"/>
          <p14:tracePt t="50734" x="1682750" y="5573713"/>
          <p14:tracePt t="50742" x="1682750" y="5510213"/>
          <p14:tracePt t="50749" x="1682750" y="5470525"/>
          <p14:tracePt t="50757" x="1682750" y="5407025"/>
          <p14:tracePt t="50765" x="1674813" y="5359400"/>
          <p14:tracePt t="50774" x="1666875" y="5310188"/>
          <p14:tracePt t="50790" x="1658938" y="5262563"/>
          <p14:tracePt t="50798" x="1643063" y="5159375"/>
          <p14:tracePt t="50807" x="1635125" y="5111750"/>
          <p14:tracePt t="50814" x="1619250" y="5064125"/>
          <p14:tracePt t="50822" x="1619250" y="5016500"/>
          <p14:tracePt t="50829" x="1611313" y="4967288"/>
          <p14:tracePt t="50838" x="1611313" y="4927600"/>
          <p14:tracePt t="50845" x="1611313" y="4879975"/>
          <p14:tracePt t="50855" x="1611313" y="4832350"/>
          <p14:tracePt t="50870" x="1619250" y="4752975"/>
          <p14:tracePt t="50877" x="1627188" y="4721225"/>
          <p14:tracePt t="50885" x="1635125" y="4689475"/>
          <p14:tracePt t="50892" x="1643063" y="4657725"/>
          <p14:tracePt t="50902" x="1651000" y="4624388"/>
          <p14:tracePt t="50910" x="1651000" y="4584700"/>
          <p14:tracePt t="50917" x="1658938" y="4552950"/>
          <p14:tracePt t="50925" x="1666875" y="4521200"/>
          <p14:tracePt t="50937" x="1666875" y="4505325"/>
          <p14:tracePt t="50941" x="1666875" y="4473575"/>
          <p14:tracePt t="50948" x="1666875" y="4449763"/>
          <p14:tracePt t="50957" x="1666875" y="4410075"/>
          <p14:tracePt t="50965" x="1666875" y="4394200"/>
          <p14:tracePt t="50973" x="1658938" y="4362450"/>
          <p14:tracePt t="50980" x="1658938" y="4346575"/>
          <p14:tracePt t="50989" x="1643063" y="4322763"/>
          <p14:tracePt t="50997" x="1635125" y="4298950"/>
          <p14:tracePt t="51006" x="1619250" y="4281488"/>
          <p14:tracePt t="51013" x="1603375" y="4265613"/>
          <p14:tracePt t="51022" x="1579563" y="4249738"/>
          <p14:tracePt t="51029" x="1562100" y="4233863"/>
          <p14:tracePt t="51038" x="1530350" y="4217988"/>
          <p14:tracePt t="51045" x="1490663" y="4202113"/>
          <p14:tracePt t="51054" x="1450975" y="4186238"/>
          <p14:tracePt t="51071" x="1395413" y="4170363"/>
          <p14:tracePt t="51078" x="1316038" y="4162425"/>
          <p14:tracePt t="51086" x="1268413" y="4162425"/>
          <p14:tracePt t="51094" x="1203325" y="4162425"/>
          <p14:tracePt t="51102" x="1163638" y="4162425"/>
          <p14:tracePt t="51109" x="1108075" y="4162425"/>
          <p14:tracePt t="51117" x="1076325" y="4170363"/>
          <p14:tracePt t="51126" x="1036638" y="4186238"/>
          <p14:tracePt t="51133" x="996950" y="4194175"/>
          <p14:tracePt t="51141" x="973138" y="4210050"/>
          <p14:tracePt t="51150" x="941388" y="4225925"/>
          <p14:tracePt t="51157" x="909638" y="4249738"/>
          <p14:tracePt t="51166" x="885825" y="4273550"/>
          <p14:tracePt t="51174" x="868363" y="4298950"/>
          <p14:tracePt t="51181" x="844550" y="4322763"/>
          <p14:tracePt t="51190" x="820738" y="4346575"/>
          <p14:tracePt t="51206" x="788988" y="4410075"/>
          <p14:tracePt t="51213" x="773113" y="4425950"/>
          <p14:tracePt t="51221" x="765175" y="4457700"/>
          <p14:tracePt t="51229" x="757238" y="4489450"/>
          <p14:tracePt t="51238" x="741363" y="4529138"/>
          <p14:tracePt t="51246" x="725488" y="4576763"/>
          <p14:tracePt t="51253" x="709613" y="4616450"/>
          <p14:tracePt t="51262" x="701675" y="4665663"/>
          <p14:tracePt t="51271" x="693738" y="4713288"/>
          <p14:tracePt t="51277" x="677863" y="4776788"/>
          <p14:tracePt t="51286" x="661988" y="4808538"/>
          <p14:tracePt t="51294" x="646113" y="4856163"/>
          <p14:tracePt t="51301" x="646113" y="4895850"/>
          <p14:tracePt t="51309" x="646113" y="4927600"/>
          <p14:tracePt t="51317" x="646113" y="4967288"/>
          <p14:tracePt t="51324" x="646113" y="5000625"/>
          <p14:tracePt t="51333" x="654050" y="5032375"/>
          <p14:tracePt t="51341" x="661988" y="5064125"/>
          <p14:tracePt t="51349" x="669925" y="5095875"/>
          <p14:tracePt t="51357" x="685800" y="5135563"/>
          <p14:tracePt t="51365" x="717550" y="5175250"/>
          <p14:tracePt t="51373" x="733425" y="5207000"/>
          <p14:tracePt t="51382" x="757238" y="5246688"/>
          <p14:tracePt t="51388" x="781050" y="5286375"/>
          <p14:tracePt t="51397" x="812800" y="5335588"/>
          <p14:tracePt t="51405" x="836613" y="5375275"/>
          <p14:tracePt t="51413" x="852488" y="5414963"/>
          <p14:tracePt t="51422" x="868363" y="5446713"/>
          <p14:tracePt t="51430" x="893763" y="5478463"/>
          <p14:tracePt t="51439" x="901700" y="5510213"/>
          <p14:tracePt t="51446" x="917575" y="5541963"/>
          <p14:tracePt t="51453" x="933450" y="5573713"/>
          <p14:tracePt t="51461" x="949325" y="5597525"/>
          <p14:tracePt t="51471" x="965200" y="5637213"/>
          <p14:tracePt t="51478" x="981075" y="5662613"/>
          <p14:tracePt t="51485" x="1004888" y="5702300"/>
          <p14:tracePt t="51494" x="1020763" y="5726113"/>
          <p14:tracePt t="51503" x="1028700" y="5749925"/>
          <p14:tracePt t="51517" x="1044575" y="5781675"/>
          <p14:tracePt t="51524" x="1068388" y="5829300"/>
          <p14:tracePt t="51534" x="1084263" y="5861050"/>
          <p14:tracePt t="51550" x="1092200" y="5884863"/>
          <p14:tracePt t="51558" x="1108075" y="5908675"/>
          <p14:tracePt t="51564" x="1116013" y="5916613"/>
          <p14:tracePt t="51573" x="1139825" y="5932488"/>
          <p14:tracePt t="51582" x="1139825" y="5940425"/>
          <p14:tracePt t="51588" x="1155700" y="5948363"/>
          <p14:tracePt t="51598" x="1171575" y="5948363"/>
          <p14:tracePt t="51605" x="1187450" y="5956300"/>
          <p14:tracePt t="51614" x="1203325" y="5964238"/>
          <p14:tracePt t="51621" x="1211263" y="5972175"/>
          <p14:tracePt t="51629" x="1228725" y="5972175"/>
          <p14:tracePt t="51638" x="1244600" y="5980113"/>
          <p14:tracePt t="51645" x="1260475" y="5980113"/>
          <p14:tracePt t="51655" x="1284288" y="5980113"/>
          <p14:tracePt t="51670" x="1323975" y="5980113"/>
          <p14:tracePt t="51677" x="1387475" y="5980113"/>
          <p14:tracePt t="51685" x="1419225" y="5972175"/>
          <p14:tracePt t="51694" x="1474788" y="5964238"/>
          <p14:tracePt t="51701" x="1514475" y="5956300"/>
          <p14:tracePt t="51719" x="1579563" y="5940425"/>
          <p14:tracePt t="51725" x="1674813" y="5908675"/>
          <p14:tracePt t="51733" x="1722438" y="5892800"/>
          <p14:tracePt t="51741" x="1785938" y="5861050"/>
          <p14:tracePt t="51749" x="1841500" y="5845175"/>
          <p14:tracePt t="51758" x="1922463" y="5805488"/>
          <p14:tracePt t="51766" x="1978025" y="5773738"/>
          <p14:tracePt t="51773" x="2025650" y="5741988"/>
          <p14:tracePt t="51781" x="2065338" y="5710238"/>
          <p14:tracePt t="51788" x="2097088" y="5686425"/>
          <p14:tracePt t="51797" x="2128838" y="5645150"/>
          <p14:tracePt t="51805" x="2160588" y="5613400"/>
          <p14:tracePt t="51813" x="2192338" y="5573713"/>
          <p14:tracePt t="51822" x="2232025" y="5526088"/>
          <p14:tracePt t="51829" x="2255838" y="5494338"/>
          <p14:tracePt t="51838" x="2281238" y="5446713"/>
          <p14:tracePt t="51844" x="2297113" y="5407025"/>
          <p14:tracePt t="51854" x="2305050" y="5359400"/>
          <p14:tracePt t="51862" x="2328863" y="5319713"/>
          <p14:tracePt t="51870" x="2328863" y="5278438"/>
          <p14:tracePt t="51878" x="2328863" y="5222875"/>
          <p14:tracePt t="51886" x="2328863" y="5175250"/>
          <p14:tracePt t="51893" x="2328863" y="5143500"/>
          <p14:tracePt t="51902" x="2328863" y="5095875"/>
          <p14:tracePt t="51908" x="2312988" y="5056188"/>
          <p14:tracePt t="51918" x="2305050" y="5024438"/>
          <p14:tracePt t="51926" x="2305050" y="4992688"/>
          <p14:tracePt t="51934" x="2289175" y="4959350"/>
          <p14:tracePt t="51942" x="2281238" y="4935538"/>
          <p14:tracePt t="51950" x="2265363" y="4903788"/>
          <p14:tracePt t="51958" x="2247900" y="4879975"/>
          <p14:tracePt t="51965" x="2247900" y="4856163"/>
          <p14:tracePt t="51974" x="2232025" y="4824413"/>
          <p14:tracePt t="51990" x="2216150" y="4792663"/>
          <p14:tracePt t="51998" x="2192338" y="4760913"/>
          <p14:tracePt t="52007" x="2168525" y="4729163"/>
          <p14:tracePt t="52014" x="2160588" y="4721225"/>
          <p14:tracePt t="52021" x="2144713" y="4705350"/>
          <p14:tracePt t="52030" x="2128838" y="4681538"/>
          <p14:tracePt t="52046" x="2112963" y="4657725"/>
          <p14:tracePt t="52053" x="2073275" y="4624388"/>
          <p14:tracePt t="52062" x="2057400" y="4608513"/>
          <p14:tracePt t="52068" x="2025650" y="4592638"/>
          <p14:tracePt t="52077" x="1993900" y="4576763"/>
          <p14:tracePt t="52086" x="1970088" y="4560888"/>
          <p14:tracePt t="52093" x="1930400" y="4545013"/>
          <p14:tracePt t="52102" x="1897063" y="4537075"/>
          <p14:tracePt t="52110" x="1857375" y="4529138"/>
          <p14:tracePt t="52118" x="1809750" y="4521200"/>
          <p14:tracePt t="52126" x="1770063" y="4513263"/>
          <p14:tracePt t="52133" x="1714500" y="4513263"/>
          <p14:tracePt t="52142" x="1666875" y="4505325"/>
          <p14:tracePt t="52157" x="1619250" y="4505325"/>
          <p14:tracePt t="52166" x="1562100" y="4505325"/>
          <p14:tracePt t="52173" x="1514475" y="4513263"/>
          <p14:tracePt t="52181" x="1482725" y="4521200"/>
          <p14:tracePt t="52190" x="1435100" y="4529138"/>
          <p14:tracePt t="52197" x="1395413" y="4545013"/>
          <p14:tracePt t="52206" x="1363663" y="4552950"/>
          <p14:tracePt t="52221" x="1316038" y="4576763"/>
          <p14:tracePt t="52230" x="1260475" y="4608513"/>
          <p14:tracePt t="52238" x="1236663" y="4624388"/>
          <p14:tracePt t="52244" x="1195388" y="4657725"/>
          <p14:tracePt t="52255" x="1179513" y="4673600"/>
          <p14:tracePt t="52262" x="1155700" y="4689475"/>
          <p14:tracePt t="52269" x="1131888" y="4721225"/>
          <p14:tracePt t="52278" x="1108075" y="4737100"/>
          <p14:tracePt t="52286" x="1084263" y="4776788"/>
          <p14:tracePt t="52300" x="1068388" y="4800600"/>
          <p14:tracePt t="52309" x="1036638" y="4840288"/>
          <p14:tracePt t="52317" x="1028700" y="4864100"/>
          <p14:tracePt t="52325" x="1012825" y="4895850"/>
          <p14:tracePt t="52334" x="996950" y="4927600"/>
          <p14:tracePt t="52342" x="989013" y="4959350"/>
          <p14:tracePt t="52349" x="981075" y="4976813"/>
          <p14:tracePt t="52359" x="973138" y="5008563"/>
          <p14:tracePt t="52366" x="965200" y="5040313"/>
          <p14:tracePt t="52373" x="957263" y="5056188"/>
          <p14:tracePt t="52390" x="957263" y="5087938"/>
          <p14:tracePt t="52397" x="949325" y="5127625"/>
          <p14:tracePt t="52407" x="949325" y="5143500"/>
          <p14:tracePt t="52415" x="949325" y="5175250"/>
          <p14:tracePt t="52421" x="949325" y="5191125"/>
          <p14:tracePt t="52429" x="949325" y="5222875"/>
          <p14:tracePt t="52446" x="957263" y="5238750"/>
          <p14:tracePt t="52454" x="965200" y="5286375"/>
          <p14:tracePt t="52463" x="973138" y="5319713"/>
          <p14:tracePt t="52471" x="981075" y="5343525"/>
          <p14:tracePt t="52485" x="996950" y="5367338"/>
          <p14:tracePt t="52493" x="1004888" y="5407025"/>
          <p14:tracePt t="52502" x="1020763" y="5430838"/>
          <p14:tracePt t="52518" x="1028700" y="5454650"/>
          <p14:tracePt t="52526" x="1036638" y="5494338"/>
          <p14:tracePt t="52533" x="1052513" y="5510213"/>
          <p14:tracePt t="52540" x="1068388" y="5534025"/>
          <p14:tracePt t="52549" x="1076325" y="5557838"/>
          <p14:tracePt t="52557" x="1084263" y="5565775"/>
          <p14:tracePt t="52567" x="1100138" y="5581650"/>
          <p14:tracePt t="52575" x="1108075" y="5597525"/>
          <p14:tracePt t="52582" x="1116013" y="5605463"/>
          <p14:tracePt t="52590" x="1131888" y="5621338"/>
          <p14:tracePt t="52597" x="1147763" y="5637213"/>
          <p14:tracePt t="52607" x="1163638" y="5645150"/>
          <p14:tracePt t="52613" x="1187450" y="5662613"/>
          <p14:tracePt t="52622" x="1203325" y="5678488"/>
          <p14:tracePt t="52630" x="1220788" y="5686425"/>
          <p14:tracePt t="52639" x="1228725" y="5686425"/>
          <p14:tracePt t="52647" x="1244600" y="5702300"/>
          <p14:tracePt t="52655" x="1260475" y="5710238"/>
          <p14:tracePt t="52669" x="1276350" y="5726113"/>
          <p14:tracePt t="52678" x="1300163" y="5734050"/>
          <p14:tracePt t="52687" x="1316038" y="5741988"/>
          <p14:tracePt t="52694" x="1331913" y="5749925"/>
          <p14:tracePt t="52703" x="1339850" y="5749925"/>
          <p14:tracePt t="52717" x="1355725" y="5757863"/>
          <p14:tracePt t="52725" x="1371600" y="5765800"/>
          <p14:tracePt t="52734" x="1387475" y="5773738"/>
          <p14:tracePt t="52742" x="1403350" y="5773738"/>
          <p14:tracePt t="52749" x="1419225" y="5773738"/>
          <p14:tracePt t="52757" x="1450975" y="5773738"/>
          <p14:tracePt t="52764" x="1474788" y="5773738"/>
          <p14:tracePt t="52773" x="1522413" y="5773738"/>
          <p14:tracePt t="52781" x="1562100" y="5765800"/>
          <p14:tracePt t="52790" x="1603375" y="5757863"/>
          <p14:tracePt t="52798" x="1651000" y="5749925"/>
          <p14:tracePt t="52806" x="1690688" y="5741988"/>
          <p14:tracePt t="52813" x="1730375" y="5726113"/>
          <p14:tracePt t="52821" x="1778000" y="5710238"/>
          <p14:tracePt t="52828" x="1817688" y="5694363"/>
          <p14:tracePt t="52838" x="1873250" y="5670550"/>
          <p14:tracePt t="52846" x="1938338" y="5653088"/>
          <p14:tracePt t="52854" x="1985963" y="5621338"/>
          <p14:tracePt t="52862" x="2025650" y="5605463"/>
          <p14:tracePt t="52870" x="2073275" y="5581650"/>
          <p14:tracePt t="52877" x="2120900" y="5549900"/>
          <p14:tracePt t="52886" x="2184400" y="5518150"/>
          <p14:tracePt t="52894" x="2232025" y="5494338"/>
          <p14:tracePt t="52902" x="2289175" y="5454650"/>
          <p14:tracePt t="52918" x="2352675" y="5399088"/>
          <p14:tracePt t="52925" x="2384425" y="5367338"/>
          <p14:tracePt t="52937" x="2408238" y="5319713"/>
          <p14:tracePt t="52941" x="2432050" y="5286375"/>
          <p14:tracePt t="52957" x="2455863" y="5254625"/>
          <p14:tracePt t="52966" x="2487613" y="5183188"/>
          <p14:tracePt t="52974" x="2503488" y="5143500"/>
          <p14:tracePt t="52982" x="2519363" y="5095875"/>
          <p14:tracePt t="52990" x="2527300" y="5064125"/>
          <p14:tracePt t="52997" x="2535238" y="5024438"/>
          <p14:tracePt t="53005" x="2535238" y="4984750"/>
          <p14:tracePt t="53013" x="2543175" y="4951413"/>
          <p14:tracePt t="53021" x="2551113" y="4919663"/>
          <p14:tracePt t="53029" x="2551113" y="4887913"/>
          <p14:tracePt t="53037" x="2559050" y="4848225"/>
          <p14:tracePt t="53046" x="2566988" y="4824413"/>
          <p14:tracePt t="53052" x="2566988" y="4776788"/>
          <p14:tracePt t="53062" x="2582863" y="4737100"/>
          <p14:tracePt t="53070" x="2582863" y="4697413"/>
          <p14:tracePt t="53077" x="2582863" y="4665663"/>
          <p14:tracePt t="53087" x="2582863" y="4624388"/>
          <p14:tracePt t="53095" x="2582863" y="4592638"/>
          <p14:tracePt t="53102" x="2582863" y="4560888"/>
          <p14:tracePt t="53110" x="2582863" y="4537075"/>
          <p14:tracePt t="53118" x="2590800" y="4505325"/>
          <p14:tracePt t="53125" x="2590800" y="4489450"/>
          <p14:tracePt t="53134" x="2590800" y="4473575"/>
          <p14:tracePt t="53142" x="2590800" y="4457700"/>
          <p14:tracePt t="53254" x="2582863" y="4449763"/>
          <p14:tracePt t="53263" x="2574925" y="4449763"/>
          <p14:tracePt t="53293" x="2566988" y="4449763"/>
          <p14:tracePt t="53349" x="2559050" y="4449763"/>
          <p14:tracePt t="53365" x="2551113" y="4449763"/>
          <p14:tracePt t="53398" x="2543175" y="4449763"/>
          <p14:tracePt t="53413" x="2535238" y="4449763"/>
          <p14:tracePt t="53508" x="2527300" y="4449763"/>
          <p14:tracePt t="53525" x="2519363" y="4441825"/>
          <p14:tracePt t="53534" x="2495550" y="4425950"/>
          <p14:tracePt t="53543" x="2479675" y="4418013"/>
          <p14:tracePt t="53551" x="2463800" y="4410075"/>
          <p14:tracePt t="53564" x="2439988" y="4386263"/>
          <p14:tracePt t="53574" x="2416175" y="4362450"/>
          <p14:tracePt t="53582" x="2392363" y="4338638"/>
          <p14:tracePt t="53597" x="2376488" y="4322763"/>
          <p14:tracePt t="53607" x="2352675" y="4298950"/>
          <p14:tracePt t="53613" x="2344738" y="4298950"/>
          <p14:tracePt t="53620" x="2336800" y="4291013"/>
          <p14:tracePt t="54118" x="2352675" y="4291013"/>
          <p14:tracePt t="54166" x="2360613" y="4291013"/>
          <p14:tracePt t="54174" x="2368550" y="4291013"/>
          <p14:tracePt t="54198" x="2376488" y="4291013"/>
          <p14:tracePt t="54214" x="2384425" y="4281488"/>
          <p14:tracePt t="54231" x="2392363" y="4281488"/>
          <p14:tracePt t="54247" x="2400300" y="4281488"/>
          <p14:tracePt t="54253" x="2408238" y="4281488"/>
          <p14:tracePt t="54262" x="2424113" y="4281488"/>
          <p14:tracePt t="54277" x="2439988" y="4281488"/>
          <p14:tracePt t="54285" x="2447925" y="4281488"/>
          <p14:tracePt t="54295" x="2455863" y="4281488"/>
          <p14:tracePt t="54303" x="2463800" y="4281488"/>
          <p14:tracePt t="54310" x="2471738" y="4281488"/>
          <p14:tracePt t="54318" x="2479675" y="4281488"/>
          <p14:tracePt t="54325" x="2487613" y="4281488"/>
          <p14:tracePt t="54334" x="2503488" y="4281488"/>
          <p14:tracePt t="54343" x="2511425" y="4281488"/>
          <p14:tracePt t="54351" x="2519363" y="4281488"/>
          <p14:tracePt t="54366" x="2527300" y="4281488"/>
          <p14:tracePt t="54373" x="2543175" y="4281488"/>
          <p14:tracePt t="54382" x="2551113" y="4281488"/>
          <p14:tracePt t="54389" x="2559050" y="4281488"/>
          <p14:tracePt t="54398" x="2566988" y="4281488"/>
          <p14:tracePt t="54407" x="2574925" y="4281488"/>
          <p14:tracePt t="54415" x="2582863" y="4281488"/>
          <p14:tracePt t="54422" x="2590800" y="4281488"/>
          <p14:tracePt t="54437" x="2606675" y="4281488"/>
          <p14:tracePt t="54446" x="2616200" y="4281488"/>
          <p14:tracePt t="54455" x="2624138" y="4281488"/>
          <p14:tracePt t="54463" x="2632075" y="4281488"/>
          <p14:tracePt t="54470" x="2640013" y="4281488"/>
          <p14:tracePt t="54478" x="2655888" y="4291013"/>
          <p14:tracePt t="54493" x="2671763" y="4298950"/>
          <p14:tracePt t="54510" x="2687638" y="4298950"/>
          <p14:tracePt t="54518" x="2703513" y="4298950"/>
          <p14:tracePt t="54525" x="2719388" y="4298950"/>
          <p14:tracePt t="54534" x="2743200" y="4298950"/>
          <p14:tracePt t="54542" x="2759075" y="4306888"/>
          <p14:tracePt t="54550" x="2774950" y="4306888"/>
          <p14:tracePt t="54558" x="2790825" y="4314825"/>
          <p14:tracePt t="54566" x="2806700" y="4314825"/>
          <p14:tracePt t="54582" x="2822575" y="4314825"/>
          <p14:tracePt t="54590" x="2854325" y="4322763"/>
          <p14:tracePt t="54605" x="2862263" y="4330700"/>
          <p14:tracePt t="54613" x="2878138" y="4330700"/>
          <p14:tracePt t="54622" x="2886075" y="4330700"/>
          <p14:tracePt t="54630" x="2894013" y="4330700"/>
          <p14:tracePt t="54639" x="2901950" y="4330700"/>
          <p14:tracePt t="54653" x="2917825" y="4338638"/>
          <p14:tracePt t="54661" x="2933700" y="4338638"/>
          <p14:tracePt t="54670" x="2941638" y="4338638"/>
          <p14:tracePt t="54678" x="2957513" y="4338638"/>
          <p14:tracePt t="54685" x="2974975" y="4338638"/>
          <p14:tracePt t="54694" x="2982913" y="4338638"/>
          <p14:tracePt t="54703" x="2998788" y="4338638"/>
          <p14:tracePt t="54718" x="3014663" y="4346575"/>
          <p14:tracePt t="54725" x="3022600" y="4346575"/>
          <p14:tracePt t="54734" x="3030538" y="4346575"/>
          <p14:tracePt t="54750" x="3038475" y="4346575"/>
          <p14:tracePt t="54766" x="3046413" y="4346575"/>
          <p14:tracePt t="54918" x="3054350" y="4346575"/>
          <p14:tracePt t="54950" x="3062288" y="4346575"/>
          <p14:tracePt t="55749" x="3078163" y="4346575"/>
          <p14:tracePt t="55758" x="3094038" y="4346575"/>
          <p14:tracePt t="55774" x="3109913" y="4346575"/>
          <p14:tracePt t="55781" x="3125788" y="4346575"/>
          <p14:tracePt t="55790" x="3141663" y="4346575"/>
          <p14:tracePt t="55797" x="3165475" y="4346575"/>
          <p14:tracePt t="55805" x="3189288" y="4346575"/>
          <p14:tracePt t="55813" x="3228975" y="4346575"/>
          <p14:tracePt t="55821" x="3244850" y="4346575"/>
          <p14:tracePt t="55830" x="3276600" y="4346575"/>
          <p14:tracePt t="55837" x="3300413" y="4346575"/>
          <p14:tracePt t="55847" x="3325813" y="4346575"/>
          <p14:tracePt t="55855" x="3357563" y="4346575"/>
          <p14:tracePt t="55861" x="3421063" y="4330700"/>
          <p14:tracePt t="55870" x="3460750" y="4322763"/>
          <p14:tracePt t="55877" x="3492500" y="4322763"/>
          <p14:tracePt t="55885" x="3532188" y="4306888"/>
          <p14:tracePt t="55894" x="3556000" y="4306888"/>
          <p14:tracePt t="55903" x="3587750" y="4298950"/>
          <p14:tracePt t="55910" x="3603625" y="4291013"/>
          <p14:tracePt t="55920" x="3619500" y="4281488"/>
          <p14:tracePt t="55925" x="3643313" y="4281488"/>
          <p14:tracePt t="55935" x="3676650" y="4273550"/>
          <p14:tracePt t="55942" x="3708400" y="4265613"/>
          <p14:tracePt t="55950" x="3740150" y="4265613"/>
          <p14:tracePt t="55958" x="3763963" y="4257675"/>
          <p14:tracePt t="55967" x="3779838" y="4249738"/>
          <p14:tracePt t="55974" x="3795713" y="4249738"/>
          <p14:tracePt t="55982" x="3811588" y="4249738"/>
          <p14:tracePt t="55989" x="3835400" y="4249738"/>
          <p14:tracePt t="55998" x="3851275" y="4241800"/>
          <p14:tracePt t="56006" x="3859213" y="4241800"/>
          <p14:tracePt t="56015" x="3875088" y="4241800"/>
          <p14:tracePt t="56022" x="3890963" y="4241800"/>
          <p14:tracePt t="56037" x="3922713" y="4241800"/>
          <p14:tracePt t="56045" x="3962400" y="4241800"/>
          <p14:tracePt t="56054" x="3978275" y="4241800"/>
          <p14:tracePt t="56062" x="3994150" y="4241800"/>
          <p14:tracePt t="56069" x="4019550" y="4241800"/>
          <p14:tracePt t="56077" x="4035425" y="4233863"/>
          <p14:tracePt t="56085" x="4051300" y="4233863"/>
          <p14:tracePt t="56093" x="4059238" y="4233863"/>
          <p14:tracePt t="56102" x="4067175" y="4233863"/>
          <p14:tracePt t="56133" x="4075113" y="4233863"/>
          <p14:tracePt t="56182" x="4083050" y="4233863"/>
          <p14:tracePt t="56206" x="4098925" y="4233863"/>
          <p14:tracePt t="56214" x="4106863" y="4233863"/>
          <p14:tracePt t="56222" x="4122738" y="4233863"/>
          <p14:tracePt t="56238" x="4138613" y="4233863"/>
          <p14:tracePt t="56245" x="4154488" y="4233863"/>
          <p14:tracePt t="56253" x="4170363" y="4233863"/>
          <p14:tracePt t="56262" x="4194175" y="4233863"/>
          <p14:tracePt t="56270" x="4217988" y="4233863"/>
          <p14:tracePt t="56278" x="4233863" y="4233863"/>
          <p14:tracePt t="56287" x="4257675" y="4233863"/>
          <p14:tracePt t="56294" x="4273550" y="4233863"/>
          <p14:tracePt t="56303" x="4297363" y="4233863"/>
          <p14:tracePt t="56311" x="4313238" y="4233863"/>
          <p14:tracePt t="56319" x="4329113" y="4241800"/>
          <p14:tracePt t="56325" x="4344988" y="4241800"/>
          <p14:tracePt t="56333" x="4362450" y="4241800"/>
          <p14:tracePt t="56350" x="4378325" y="4241800"/>
          <p14:tracePt t="56382" x="4394200" y="4249738"/>
          <p14:tracePt t="56439" x="4410075" y="4249738"/>
          <p14:tracePt t="56533" x="4418013" y="4249738"/>
          <p14:tracePt t="56543" x="4425950" y="4257675"/>
          <p14:tracePt t="56550" x="4433888" y="4257675"/>
          <p14:tracePt t="56566" x="4441825" y="4257675"/>
          <p14:tracePt t="56590" x="4449763" y="4257675"/>
          <p14:tracePt t="57589" x="4457700" y="4257675"/>
          <p14:tracePt t="57605" x="4465638" y="4257675"/>
          <p14:tracePt t="57614" x="4473575" y="4257675"/>
          <p14:tracePt t="57631" x="4481513" y="4257675"/>
          <p14:tracePt t="57637" x="4489450" y="4257675"/>
          <p14:tracePt t="57645" x="4513263" y="4265613"/>
          <p14:tracePt t="57654" x="4537075" y="4281488"/>
          <p14:tracePt t="57662" x="4568825" y="4291013"/>
          <p14:tracePt t="57670" x="4600575" y="4306888"/>
          <p14:tracePt t="57679" x="4640263" y="4322763"/>
          <p14:tracePt t="57687" x="4679950" y="4346575"/>
          <p14:tracePt t="57694" x="4721225" y="4362450"/>
          <p14:tracePt t="57702" x="4752975" y="4378325"/>
          <p14:tracePt t="57710" x="4784725" y="4394200"/>
          <p14:tracePt t="57719" x="4816475" y="4410075"/>
          <p14:tracePt t="57727" x="4840288" y="4418013"/>
          <p14:tracePt t="57742" x="4864100" y="4433888"/>
          <p14:tracePt t="57750" x="4903788" y="4449763"/>
          <p14:tracePt t="57758" x="4919663" y="4465638"/>
          <p14:tracePt t="57766" x="4935538" y="4465638"/>
          <p14:tracePt t="57773" x="4935538" y="4473575"/>
          <p14:tracePt t="57781" x="4951413" y="4481513"/>
          <p14:tracePt t="57790" x="4967288" y="4489450"/>
          <p14:tracePt t="57799" x="4975225" y="4497388"/>
          <p14:tracePt t="57806" x="4991100" y="4513263"/>
          <p14:tracePt t="57814" x="5006975" y="4521200"/>
          <p14:tracePt t="57821" x="5022850" y="4537075"/>
          <p14:tracePt t="57829" x="5030788" y="4545013"/>
          <p14:tracePt t="57838" x="5038725" y="4552950"/>
          <p14:tracePt t="57846" x="5056188" y="4568825"/>
          <p14:tracePt t="57854" x="5080000" y="4584700"/>
          <p14:tracePt t="57862" x="5087938" y="4592638"/>
          <p14:tracePt t="57871" x="5095875" y="4600575"/>
          <p14:tracePt t="57878" x="5103813" y="4616450"/>
          <p14:tracePt t="57887" x="5111750" y="4624388"/>
          <p14:tracePt t="57895" x="5119688" y="4633913"/>
          <p14:tracePt t="57911" x="5119688" y="4649788"/>
          <p14:tracePt t="57919" x="5135563" y="4673600"/>
          <p14:tracePt t="57927" x="5135563" y="4681538"/>
          <p14:tracePt t="57950" x="5135563" y="4713288"/>
          <p14:tracePt t="57957" x="5135563" y="4721225"/>
          <p14:tracePt t="57966" x="5135563" y="4729163"/>
          <p14:tracePt t="57975" x="5135563" y="4737100"/>
          <p14:tracePt t="57982" x="5135563" y="4752975"/>
          <p14:tracePt t="57990" x="5135563" y="4760913"/>
          <p14:tracePt t="57997" x="5135563" y="4768850"/>
          <p14:tracePt t="58005" x="5135563" y="4776788"/>
          <p14:tracePt t="58013" x="5135563" y="4784725"/>
          <p14:tracePt t="58022" x="5135563" y="4792663"/>
          <p14:tracePt t="58031" x="5135563" y="4808538"/>
          <p14:tracePt t="58037" x="5135563" y="4816475"/>
          <p14:tracePt t="58045" x="5135563" y="4824413"/>
          <p14:tracePt t="58054" x="5135563" y="4840288"/>
          <p14:tracePt t="58062" x="5135563" y="4848225"/>
          <p14:tracePt t="58078" x="5127625" y="4864100"/>
          <p14:tracePt t="58093" x="5127625" y="4872038"/>
          <p14:tracePt t="58102" x="5127625" y="4879975"/>
          <p14:tracePt t="58110" x="5127625" y="4887913"/>
          <p14:tracePt t="58119" x="5127625" y="4895850"/>
          <p14:tracePt t="58126" x="5127625" y="4903788"/>
          <p14:tracePt t="58135" x="5127625" y="4911725"/>
          <p14:tracePt t="58142" x="5127625" y="4927600"/>
          <p14:tracePt t="58150" x="5119688" y="4943475"/>
          <p14:tracePt t="58166" x="5119688" y="4959350"/>
          <p14:tracePt t="58175" x="5111750" y="4976813"/>
          <p14:tracePt t="58182" x="5111750" y="4992688"/>
          <p14:tracePt t="58190" x="5111750" y="5000625"/>
          <p14:tracePt t="58199" x="5111750" y="5032375"/>
          <p14:tracePt t="58206" x="5111750" y="5048250"/>
          <p14:tracePt t="58214" x="5111750" y="5064125"/>
          <p14:tracePt t="58222" x="5111750" y="5080000"/>
          <p14:tracePt t="58230" x="5111750" y="5103813"/>
          <p14:tracePt t="58238" x="5111750" y="5127625"/>
          <p14:tracePt t="58245" x="5111750" y="5151438"/>
          <p14:tracePt t="58255" x="5111750" y="5167313"/>
          <p14:tracePt t="58262" x="5111750" y="5183188"/>
          <p14:tracePt t="58270" x="5111750" y="5199063"/>
          <p14:tracePt t="58279" x="5111750" y="5230813"/>
          <p14:tracePt t="58295" x="5111750" y="5246688"/>
          <p14:tracePt t="58304" x="5111750" y="5270500"/>
          <p14:tracePt t="58310" x="5111750" y="5286375"/>
          <p14:tracePt t="58318" x="5111750" y="5302250"/>
          <p14:tracePt t="58326" x="5111750" y="5319713"/>
          <p14:tracePt t="58333" x="5111750" y="5335588"/>
          <p14:tracePt t="58341" x="5111750" y="5351463"/>
          <p14:tracePt t="58350" x="5111750" y="5367338"/>
          <p14:tracePt t="58359" x="5111750" y="5383213"/>
          <p14:tracePt t="58367" x="5111750" y="5399088"/>
          <p14:tracePt t="58374" x="5111750" y="5414963"/>
          <p14:tracePt t="58383" x="5119688" y="5438775"/>
          <p14:tracePt t="58390" x="5119688" y="5446713"/>
          <p14:tracePt t="58399" x="5119688" y="5454650"/>
          <p14:tracePt t="58406" x="5127625" y="5470525"/>
          <p14:tracePt t="58414" x="5127625" y="5486400"/>
          <p14:tracePt t="58430" x="5127625" y="5502275"/>
          <p14:tracePt t="58440" x="5127625" y="5518150"/>
          <p14:tracePt t="58454" x="5127625" y="5526088"/>
          <p14:tracePt t="58461" x="5127625" y="5534025"/>
          <p14:tracePt t="58469" x="5127625" y="5549900"/>
          <p14:tracePt t="58487" x="5127625" y="5557838"/>
          <p14:tracePt t="58495" x="5135563" y="5565775"/>
          <p14:tracePt t="58527" x="5135563" y="5581650"/>
          <p14:tracePt t="58566" x="5135563" y="5597525"/>
          <p14:tracePt t="60302" x="5135563" y="5605463"/>
          <p14:tracePt t="60310" x="5111750" y="5629275"/>
          <p14:tracePt t="60319" x="5087938" y="5653088"/>
          <p14:tracePt t="60326" x="5064125" y="5694363"/>
          <p14:tracePt t="60334" x="5046663" y="5710238"/>
          <p14:tracePt t="60342" x="5022850" y="5741988"/>
          <p14:tracePt t="60349" x="4999038" y="5765800"/>
          <p14:tracePt t="60358" x="4967288" y="5797550"/>
          <p14:tracePt t="60367" x="4935538" y="5837238"/>
          <p14:tracePt t="60375" x="4895850" y="5876925"/>
          <p14:tracePt t="60382" x="4872038" y="5916613"/>
          <p14:tracePt t="60390" x="4840288" y="5956300"/>
          <p14:tracePt t="60398" x="4808538" y="5988050"/>
          <p14:tracePt t="60406" x="4768850" y="6037263"/>
          <p14:tracePt t="60414" x="4745038" y="6069013"/>
          <p14:tracePt t="60422" x="4713288" y="6108700"/>
          <p14:tracePt t="60431" x="4687888" y="6140450"/>
          <p14:tracePt t="60440" x="4664075" y="6172200"/>
          <p14:tracePt t="60448" x="4648200" y="6196013"/>
          <p14:tracePt t="60456" x="4624388" y="6227763"/>
          <p14:tracePt t="60462" x="4608513" y="6259513"/>
          <p14:tracePt t="60479" x="4600575" y="6291263"/>
          <p14:tracePt t="60487" x="4584700" y="6323013"/>
          <p14:tracePt t="60494" x="4576763" y="6338888"/>
          <p14:tracePt t="60503" x="4568825" y="6356350"/>
          <p14:tracePt t="60511" x="4568825" y="6372225"/>
          <p14:tracePt t="60527" x="4560888" y="6396038"/>
          <p14:tracePt t="60534" x="4552950" y="6411913"/>
          <p14:tracePt t="60543" x="4552950" y="6427788"/>
          <p14:tracePt t="60551" x="4552950" y="6435725"/>
          <p14:tracePt t="60558" x="4545013" y="6451600"/>
          <p14:tracePt t="60566" x="4545013" y="6459538"/>
          <p14:tracePt t="60591" x="4537075" y="6475413"/>
          <p14:tracePt t="60664" x="4552950" y="6475413"/>
          <p14:tracePt t="60670" x="4576763" y="6475413"/>
          <p14:tracePt t="60678" x="4600575" y="6475413"/>
          <p14:tracePt t="60687" x="4616450" y="6467475"/>
          <p14:tracePt t="60703" x="4640263" y="6459538"/>
          <p14:tracePt t="60711" x="4687888" y="6451600"/>
          <p14:tracePt t="60720" x="4713288" y="6451600"/>
          <p14:tracePt t="60727" x="4737100" y="6443663"/>
          <p14:tracePt t="60735" x="4752975" y="6443663"/>
          <p14:tracePt t="60742" x="4768850" y="6435725"/>
          <p14:tracePt t="60751" x="4784725" y="6435725"/>
          <p14:tracePt t="60759" x="4800600" y="6435725"/>
          <p14:tracePt t="60767" x="4800600" y="6427788"/>
          <p14:tracePt t="60774" x="4816475" y="6419850"/>
          <p14:tracePt t="60791" x="4824413" y="6411913"/>
          <p14:tracePt t="60800" x="4832350" y="6396038"/>
          <p14:tracePt t="60806" x="4832350" y="6380163"/>
          <p14:tracePt t="60815" x="4832350" y="6372225"/>
          <p14:tracePt t="60822" x="4832350" y="6356350"/>
          <p14:tracePt t="60831" x="4832350" y="6348413"/>
          <p14:tracePt t="60840" x="4832350" y="6315075"/>
          <p14:tracePt t="60848" x="4824413" y="6299200"/>
          <p14:tracePt t="60855" x="4800600" y="6275388"/>
          <p14:tracePt t="60863" x="4792663" y="6259513"/>
          <p14:tracePt t="60871" x="4776788" y="6243638"/>
          <p14:tracePt t="60878" x="4760913" y="6227763"/>
          <p14:tracePt t="60886" x="4745038" y="6211888"/>
          <p14:tracePt t="60895" x="4737100" y="6203950"/>
          <p14:tracePt t="60904" x="4729163" y="6196013"/>
          <p14:tracePt t="60910" x="4713288" y="6188075"/>
          <p14:tracePt t="60919" x="4695825" y="6180138"/>
          <p14:tracePt t="60926" x="4672013" y="6164263"/>
          <p14:tracePt t="60934" x="4648200" y="6148388"/>
          <p14:tracePt t="60943" x="4624388" y="6140450"/>
          <p14:tracePt t="60953" x="4600575" y="6124575"/>
          <p14:tracePt t="60959" x="4560888" y="6108700"/>
          <p14:tracePt t="60967" x="4529138" y="6100763"/>
          <p14:tracePt t="60974" x="4497388" y="6084888"/>
          <p14:tracePt t="60990" x="4457700" y="6076950"/>
          <p14:tracePt t="61000" x="4378325" y="6053138"/>
          <p14:tracePt t="61006" x="4313238" y="6053138"/>
          <p14:tracePt t="61015" x="4241800" y="6045200"/>
          <p14:tracePt t="61030" x="4202113" y="6037263"/>
          <p14:tracePt t="61038" x="4138613" y="6037263"/>
          <p14:tracePt t="61047" x="4090988" y="6037263"/>
          <p14:tracePt t="61055" x="4059238" y="6029325"/>
          <p14:tracePt t="61063" x="4027488" y="6029325"/>
          <p14:tracePt t="61071" x="3994150" y="6029325"/>
          <p14:tracePt t="61079" x="3970338" y="6029325"/>
          <p14:tracePt t="61086" x="3954463" y="6029325"/>
          <p14:tracePt t="61094" x="3922713" y="6029325"/>
          <p14:tracePt t="61103" x="3906838" y="6037263"/>
          <p14:tracePt t="61110" x="3890963" y="6037263"/>
          <p14:tracePt t="61119" x="3867150" y="6037263"/>
          <p14:tracePt t="61127" x="3851275" y="6045200"/>
          <p14:tracePt t="61136" x="3843338" y="6053138"/>
          <p14:tracePt t="61150" x="3819525" y="6053138"/>
          <p14:tracePt t="61159" x="3779838" y="6069013"/>
          <p14:tracePt t="61167" x="3756025" y="6076950"/>
          <p14:tracePt t="61175" x="3724275" y="6084888"/>
          <p14:tracePt t="61182" x="3716338" y="6092825"/>
          <p14:tracePt t="61191" x="3692525" y="6100763"/>
          <p14:tracePt t="61197" x="3668713" y="6108700"/>
          <p14:tracePt t="61206" x="3651250" y="6116638"/>
          <p14:tracePt t="61215" x="3635375" y="6124575"/>
          <p14:tracePt t="61223" x="3611563" y="6140450"/>
          <p14:tracePt t="61231" x="3595688" y="6148388"/>
          <p14:tracePt t="61239" x="3587750" y="6164263"/>
          <p14:tracePt t="61255" x="3571875" y="6164263"/>
          <p14:tracePt t="61261" x="3556000" y="6180138"/>
          <p14:tracePt t="61271" x="3540125" y="6196013"/>
          <p14:tracePt t="61278" x="3524250" y="6211888"/>
          <p14:tracePt t="61287" x="3508375" y="6219825"/>
          <p14:tracePt t="61294" x="3500438" y="6235700"/>
          <p14:tracePt t="61303" x="3484563" y="6259513"/>
          <p14:tracePt t="61309" x="3468688" y="6275388"/>
          <p14:tracePt t="61318" x="3460750" y="6299200"/>
          <p14:tracePt t="61326" x="3444875" y="6315075"/>
          <p14:tracePt t="61335" x="3436938" y="6330950"/>
          <p14:tracePt t="61342" x="3429000" y="6356350"/>
          <p14:tracePt t="61352" x="3421063" y="6372225"/>
          <p14:tracePt t="61359" x="3421063" y="6388100"/>
          <p14:tracePt t="61368" x="3413125" y="6403975"/>
          <p14:tracePt t="61374" x="3413125" y="6411913"/>
          <p14:tracePt t="61383" x="3413125" y="6427788"/>
          <p14:tracePt t="61391" x="3413125" y="6443663"/>
          <p14:tracePt t="61400" x="3413125" y="6451600"/>
          <p14:tracePt t="61407" x="3413125" y="6459538"/>
          <p14:tracePt t="61415" x="3421063" y="6475413"/>
          <p14:tracePt t="61423" x="3429000" y="6483350"/>
          <p14:tracePt t="61429" x="3436938" y="6491288"/>
          <p14:tracePt t="61438" x="3452813" y="6507163"/>
          <p14:tracePt t="61447" x="3468688" y="6523038"/>
          <p14:tracePt t="61463" x="3484563" y="6530975"/>
          <p14:tracePt t="61471" x="3500438" y="6546850"/>
          <p14:tracePt t="61478" x="3508375" y="6554788"/>
          <p14:tracePt t="61485" x="3516313" y="6554788"/>
          <p14:tracePt t="61495" x="3524250" y="6562725"/>
          <p14:tracePt t="61502" x="3540125" y="6578600"/>
          <p14:tracePt t="61510" x="3556000" y="6594475"/>
          <p14:tracePt t="61519" x="3563938" y="6602413"/>
          <p14:tracePt t="61525" x="3579813" y="6618288"/>
          <p14:tracePt t="61534" x="3595688" y="6634163"/>
          <p14:tracePt t="61542" x="3603625" y="6634163"/>
          <p14:tracePt t="61550" x="3619500" y="6650038"/>
          <p14:tracePt t="61559" x="3627438" y="6657975"/>
          <p14:tracePt t="61568" x="3643313" y="6665913"/>
          <p14:tracePt t="61575" x="3660775" y="6673850"/>
          <p14:tracePt t="61584" x="3676650" y="6673850"/>
          <p14:tracePt t="61592" x="3692525" y="6681788"/>
          <p14:tracePt t="61614" x="3724275" y="6691313"/>
          <p14:tracePt t="61624" x="3740150" y="6699250"/>
          <p14:tracePt t="61633" x="3756025" y="6699250"/>
          <p14:tracePt t="61639" x="3763963" y="6707188"/>
          <p14:tracePt t="61647" x="3771900" y="6707188"/>
          <p14:tracePt t="61654" x="3787775" y="6715125"/>
          <p14:tracePt t="61663" x="3795713" y="6715125"/>
          <p14:tracePt t="61679" x="3819525" y="6723063"/>
          <p14:tracePt t="61686" x="3867150" y="6731000"/>
          <p14:tracePt t="61694" x="3898900" y="6731000"/>
          <p14:tracePt t="61703" x="3930650" y="6731000"/>
          <p14:tracePt t="61711" x="3954463" y="6738938"/>
          <p14:tracePt t="61718" x="3978275" y="6738938"/>
          <p14:tracePt t="61726" x="4011613" y="6738938"/>
          <p14:tracePt t="61734" x="4043363" y="6738938"/>
          <p14:tracePt t="61743" x="4067175" y="6738938"/>
          <p14:tracePt t="61751" x="4090988" y="6738938"/>
          <p14:tracePt t="61758" x="4130675" y="6738938"/>
          <p14:tracePt t="61767" x="4162425" y="6738938"/>
          <p14:tracePt t="61775" x="4186238" y="6738938"/>
          <p14:tracePt t="61783" x="4210050" y="6738938"/>
          <p14:tracePt t="61791" x="4241800" y="6738938"/>
          <p14:tracePt t="61798" x="4273550" y="6738938"/>
          <p14:tracePt t="61807" x="4305300" y="6738938"/>
          <p14:tracePt t="61816" x="4337050" y="6738938"/>
          <p14:tracePt t="61822" x="4378325" y="6723063"/>
          <p14:tracePt t="61829" x="4418013" y="6723063"/>
          <p14:tracePt t="61839" x="4457700" y="6715125"/>
          <p14:tracePt t="61847" x="4489450" y="6707188"/>
          <p14:tracePt t="61854" x="4513263" y="6699250"/>
          <p14:tracePt t="61863" x="4537075" y="6699250"/>
          <p14:tracePt t="61870" x="4560888" y="6699250"/>
          <p14:tracePt t="61879" x="4576763" y="6691313"/>
          <p14:tracePt t="61885" x="4592638" y="6681788"/>
          <p14:tracePt t="61894" x="4600575" y="6681788"/>
          <p14:tracePt t="61902" x="4616450" y="6681788"/>
          <p14:tracePt t="61910" x="4632325" y="6673850"/>
          <p14:tracePt t="61919" x="4640263" y="6665913"/>
          <p14:tracePt t="61927" x="4648200" y="6657975"/>
          <p14:tracePt t="61934" x="4656138" y="6657975"/>
          <p14:tracePt t="61941" x="4664075" y="6650038"/>
          <p14:tracePt t="61950" x="4672013" y="6642100"/>
          <p14:tracePt t="61959" x="4679950" y="6634163"/>
          <p14:tracePt t="61975" x="4687888" y="6626225"/>
          <p14:tracePt t="61991" x="4687888" y="6618288"/>
          <p14:tracePt t="62006" x="4695825" y="6610350"/>
          <p14:tracePt t="62014" x="4695825" y="6602413"/>
          <p14:tracePt t="62054" x="4695825" y="6594475"/>
          <p14:tracePt t="62063" x="4695825" y="6586538"/>
          <p14:tracePt t="62134" x="4687888" y="6578600"/>
          <p14:tracePt t="62174" x="4679950" y="6578600"/>
          <p14:tracePt t="62183" x="4672013" y="6578600"/>
          <p14:tracePt t="62190" x="4664075" y="6578600"/>
          <p14:tracePt t="62199" x="4656138" y="6578600"/>
          <p14:tracePt t="62207" x="4648200" y="6578600"/>
          <p14:tracePt t="62216" x="4632325" y="6578600"/>
          <p14:tracePt t="62223" x="4624388" y="6578600"/>
          <p14:tracePt t="62231" x="4616450" y="6578600"/>
          <p14:tracePt t="62239" x="4608513" y="6578600"/>
          <p14:tracePt t="62248" x="4600575" y="6578600"/>
          <p14:tracePt t="62263" x="4568825" y="6578600"/>
          <p14:tracePt t="62278" x="4552950" y="6578600"/>
          <p14:tracePt t="62286" x="4537075" y="6578600"/>
          <p14:tracePt t="62294" x="4521200" y="6578600"/>
          <p14:tracePt t="62302" x="4489450" y="6586538"/>
          <p14:tracePt t="62310" x="4465638" y="6586538"/>
          <p14:tracePt t="62319" x="4449763" y="6586538"/>
          <p14:tracePt t="62326" x="4418013" y="6586538"/>
          <p14:tracePt t="62334" x="4394200" y="6586538"/>
          <p14:tracePt t="62343" x="4362450" y="6578600"/>
          <p14:tracePt t="62351" x="4337050" y="6578600"/>
          <p14:tracePt t="62359" x="4313238" y="6570663"/>
          <p14:tracePt t="62368" x="4265613" y="6554788"/>
          <p14:tracePt t="62375" x="4233863" y="6538913"/>
          <p14:tracePt t="62383" x="4202113" y="6523038"/>
          <p14:tracePt t="62398" x="4154488" y="6507163"/>
          <p14:tracePt t="62406" x="4083050" y="6475413"/>
          <p14:tracePt t="62416" x="4019550" y="6459538"/>
          <p14:tracePt t="62422" x="3938588" y="6451600"/>
          <p14:tracePt t="62431" x="3859213" y="6435725"/>
          <p14:tracePt t="62438" x="3803650" y="6427788"/>
          <p14:tracePt t="62447" x="3756025" y="6411913"/>
          <p14:tracePt t="62455" x="3700463" y="6403975"/>
          <p14:tracePt t="62462" x="3643313" y="6388100"/>
          <p14:tracePt t="62470" x="3579813" y="6380163"/>
          <p14:tracePt t="62478" x="3516313" y="6356350"/>
          <p14:tracePt t="62487" x="3476625" y="6356350"/>
          <p14:tracePt t="62494" x="3429000" y="6348413"/>
          <p14:tracePt t="62502" x="3389313" y="6348413"/>
          <p14:tracePt t="62511" x="3341688" y="6338888"/>
          <p14:tracePt t="62518" x="3300413" y="6330950"/>
          <p14:tracePt t="62526" x="3244850" y="6330950"/>
          <p14:tracePt t="62536" x="3205163" y="6323013"/>
          <p14:tracePt t="62542" x="3173413" y="6315075"/>
          <p14:tracePt t="62551" x="3133725" y="6315075"/>
          <p14:tracePt t="62559" x="3086100" y="6307138"/>
          <p14:tracePt t="62567" x="3054350" y="6299200"/>
          <p14:tracePt t="62574" x="3022600" y="6299200"/>
          <p14:tracePt t="62583" x="2990850" y="6283325"/>
          <p14:tracePt t="62590" x="2967038" y="6283325"/>
          <p14:tracePt t="62600" x="2949575" y="6283325"/>
          <p14:tracePt t="62606" x="2925763" y="6283325"/>
          <p14:tracePt t="62616" x="2909888" y="6275388"/>
          <p14:tracePt t="62622" x="2901950" y="6275388"/>
          <p14:tracePt t="62639" x="2886075" y="6275388"/>
          <p14:tracePt t="62734" x="2901950" y="6275388"/>
          <p14:tracePt t="62751" x="2917825" y="6275388"/>
          <p14:tracePt t="62758" x="2933700" y="6267450"/>
          <p14:tracePt t="62767" x="2949575" y="6267450"/>
          <p14:tracePt t="62783" x="2957513" y="6267450"/>
          <p14:tracePt t="62791" x="2982913" y="6267450"/>
          <p14:tracePt t="62800" x="2998788" y="6267450"/>
          <p14:tracePt t="62807" x="3014663" y="6259513"/>
          <p14:tracePt t="62814" x="3022600" y="6259513"/>
          <p14:tracePt t="62823" x="3038475" y="6259513"/>
          <p14:tracePt t="62831" x="3054350" y="6251575"/>
          <p14:tracePt t="62840" x="3062288" y="6251575"/>
          <p14:tracePt t="62855" x="3086100" y="6251575"/>
          <p14:tracePt t="62863" x="3109913" y="6243638"/>
          <p14:tracePt t="62870" x="3133725" y="6243638"/>
          <p14:tracePt t="62879" x="3149600" y="6235700"/>
          <p14:tracePt t="62886" x="3181350" y="6227763"/>
          <p14:tracePt t="62895" x="3213100" y="6219825"/>
          <p14:tracePt t="62902" x="3236913" y="6211888"/>
          <p14:tracePt t="62911" x="3260725" y="6211888"/>
          <p14:tracePt t="62918" x="3276600" y="6203950"/>
          <p14:tracePt t="62927" x="3308350" y="6196013"/>
          <p14:tracePt t="62933" x="3317875" y="6188075"/>
          <p14:tracePt t="62942" x="3325813" y="6180138"/>
          <p14:tracePt t="62952" x="3333750" y="6180138"/>
          <p14:tracePt t="62960" x="3341688" y="6164263"/>
          <p14:tracePt t="62968" x="3349625" y="6164263"/>
          <p14:tracePt t="62975" x="3349625" y="6148388"/>
          <p14:tracePt t="62982" x="3349625" y="6140450"/>
          <p14:tracePt t="62990" x="3349625" y="6132513"/>
          <p14:tracePt t="63000" x="3333750" y="6108700"/>
          <p14:tracePt t="63006" x="3317875" y="6092825"/>
          <p14:tracePt t="63014" x="3292475" y="6084888"/>
          <p14:tracePt t="63023" x="3276600" y="6069013"/>
          <p14:tracePt t="63031" x="3244850" y="6053138"/>
          <p14:tracePt t="63038" x="3228975" y="6045200"/>
          <p14:tracePt t="63047" x="3213100" y="6037263"/>
          <p14:tracePt t="63055" x="3181350" y="6021388"/>
          <p14:tracePt t="63062" x="3157538" y="6013450"/>
          <p14:tracePt t="63070" x="3133725" y="5995988"/>
          <p14:tracePt t="63079" x="3109913" y="5988050"/>
          <p14:tracePt t="63087" x="3078163" y="5964238"/>
          <p14:tracePt t="63095" x="3046413" y="5956300"/>
          <p14:tracePt t="63102" x="3014663" y="5940425"/>
          <p14:tracePt t="63110" x="2998788" y="5932488"/>
          <p14:tracePt t="63119" x="2974975" y="5924550"/>
          <p14:tracePt t="63127" x="2957513" y="5908675"/>
          <p14:tracePt t="63135" x="2933700" y="5892800"/>
          <p14:tracePt t="63142" x="2909888" y="5884863"/>
          <p14:tracePt t="63151" x="2878138" y="5868988"/>
          <p14:tracePt t="63158" x="2846388" y="5845175"/>
          <p14:tracePt t="63166" x="2822575" y="5845175"/>
          <p14:tracePt t="63175" x="2790825" y="5829300"/>
          <p14:tracePt t="63183" x="2759075" y="5813425"/>
          <p14:tracePt t="63191" x="2735263" y="5805488"/>
          <p14:tracePt t="63199" x="2703513" y="5789613"/>
          <p14:tracePt t="63207" x="2679700" y="5781675"/>
          <p14:tracePt t="63215" x="2647950" y="5773738"/>
          <p14:tracePt t="63223" x="2616200" y="5773738"/>
          <p14:tracePt t="63231" x="2598738" y="5773738"/>
          <p14:tracePt t="63239" x="2566988" y="5773738"/>
          <p14:tracePt t="63247" x="2551113" y="5773738"/>
          <p14:tracePt t="63254" x="2519363" y="5781675"/>
          <p14:tracePt t="63263" x="2487613" y="5789613"/>
          <p14:tracePt t="63271" x="2447925" y="5797550"/>
          <p14:tracePt t="63280" x="2416175" y="5805488"/>
          <p14:tracePt t="63287" x="2384425" y="5821363"/>
          <p14:tracePt t="63296" x="2360613" y="5837238"/>
          <p14:tracePt t="63304" x="2336800" y="5845175"/>
          <p14:tracePt t="63311" x="2312988" y="5853113"/>
          <p14:tracePt t="63319" x="2289175" y="5861050"/>
          <p14:tracePt t="63327" x="2273300" y="5876925"/>
          <p14:tracePt t="63335" x="2255838" y="5884863"/>
          <p14:tracePt t="63342" x="2239963" y="5892800"/>
          <p14:tracePt t="63352" x="2232025" y="5900738"/>
          <p14:tracePt t="63358" x="2224088" y="5908675"/>
          <p14:tracePt t="63366" x="2208213" y="5924550"/>
          <p14:tracePt t="63375" x="2200275" y="5932488"/>
          <p14:tracePt t="63383" x="2192338" y="5948363"/>
          <p14:tracePt t="63390" x="2176463" y="5956300"/>
          <p14:tracePt t="63398" x="2176463" y="5964238"/>
          <p14:tracePt t="63407" x="2168525" y="5980113"/>
          <p14:tracePt t="63414" x="2160588" y="5995988"/>
          <p14:tracePt t="63423" x="2152650" y="6005513"/>
          <p14:tracePt t="63431" x="2152650" y="6021388"/>
          <p14:tracePt t="63439" x="2136775" y="6053138"/>
          <p14:tracePt t="63447" x="2136775" y="6069013"/>
          <p14:tracePt t="63455" x="2128838" y="6100763"/>
          <p14:tracePt t="63463" x="2128838" y="6132513"/>
          <p14:tracePt t="63471" x="2128838" y="6164263"/>
          <p14:tracePt t="63480" x="2128838" y="6180138"/>
          <p14:tracePt t="63488" x="2120900" y="6211888"/>
          <p14:tracePt t="63494" x="2120900" y="6235700"/>
          <p14:tracePt t="63510" x="2120900" y="6259513"/>
          <p14:tracePt t="63518" x="2120900" y="6307138"/>
          <p14:tracePt t="63528" x="2120900" y="6323013"/>
          <p14:tracePt t="63536" x="2128838" y="6356350"/>
          <p14:tracePt t="63543" x="2136775" y="6380163"/>
          <p14:tracePt t="63552" x="2144713" y="6396038"/>
          <p14:tracePt t="63558" x="2152650" y="6427788"/>
          <p14:tracePt t="63566" x="2160588" y="6443663"/>
          <p14:tracePt t="63575" x="2168525" y="6467475"/>
          <p14:tracePt t="63583" x="2176463" y="6491288"/>
          <p14:tracePt t="63590" x="2176463" y="6507163"/>
          <p14:tracePt t="63600" x="2184400" y="6523038"/>
          <p14:tracePt t="63608" x="2192338" y="6538913"/>
          <p14:tracePt t="63616" x="2200275" y="6554788"/>
          <p14:tracePt t="63632" x="2216150" y="6578600"/>
          <p14:tracePt t="63639" x="2224088" y="6586538"/>
          <p14:tracePt t="63648" x="2232025" y="6594475"/>
          <p14:tracePt t="63656" x="2239963" y="6610350"/>
          <p14:tracePt t="63679" x="2247900" y="6610350"/>
          <p14:tracePt t="63687" x="2265363" y="6618288"/>
          <p14:tracePt t="63695" x="2281238" y="6618288"/>
          <p14:tracePt t="63702" x="2297113" y="6626225"/>
          <p14:tracePt t="63712" x="2312988" y="6626225"/>
          <p14:tracePt t="63719" x="2328863" y="6626225"/>
          <p14:tracePt t="63726" x="2336800" y="6626225"/>
          <p14:tracePt t="63735" x="2360613" y="6626225"/>
          <p14:tracePt t="63742" x="2376488" y="6626225"/>
          <p14:tracePt t="63751" x="2408238" y="6634163"/>
          <p14:tracePt t="63759" x="2424113" y="6642100"/>
          <p14:tracePt t="63766" x="2447925" y="6642100"/>
          <p14:tracePt t="63775" x="2487613" y="6650038"/>
          <p14:tracePt t="63783" x="2519363" y="6657975"/>
          <p14:tracePt t="63791" x="2551113" y="6657975"/>
          <p14:tracePt t="63800" x="2598738" y="6673850"/>
          <p14:tracePt t="63814" x="2632075" y="6673850"/>
          <p14:tracePt t="63823" x="2687638" y="6681788"/>
          <p14:tracePt t="63832" x="2727325" y="6691313"/>
          <p14:tracePt t="63838" x="2759075" y="6699250"/>
          <p14:tracePt t="63847" x="2790825" y="6707188"/>
          <p14:tracePt t="63856" x="2822575" y="6707188"/>
          <p14:tracePt t="63864" x="2854325" y="6715125"/>
          <p14:tracePt t="63872" x="2894013" y="6715125"/>
          <p14:tracePt t="63887" x="2941638" y="6715125"/>
          <p14:tracePt t="63895" x="3022600" y="6715125"/>
          <p14:tracePt t="63902" x="3062288" y="6707188"/>
          <p14:tracePt t="63910" x="3109913" y="6699250"/>
          <p14:tracePt t="63919" x="3133725" y="6691313"/>
          <p14:tracePt t="63927" x="3181350" y="6673850"/>
          <p14:tracePt t="63936" x="3213100" y="6673850"/>
          <p14:tracePt t="63944" x="3244850" y="6657975"/>
          <p14:tracePt t="63951" x="3276600" y="6650038"/>
          <p14:tracePt t="63958" x="3300413" y="6634163"/>
          <p14:tracePt t="63967" x="3325813" y="6626225"/>
          <p14:tracePt t="63975" x="3357563" y="6610350"/>
          <p14:tracePt t="63983" x="3381375" y="6594475"/>
          <p14:tracePt t="63992" x="3397250" y="6586538"/>
          <p14:tracePt t="63999" x="3405188" y="6578600"/>
          <p14:tracePt t="64008" x="3421063" y="6570663"/>
          <p14:tracePt t="64014" x="3436938" y="6554788"/>
          <p14:tracePt t="64023" x="3444875" y="6546850"/>
          <p14:tracePt t="64032" x="3452813" y="6538913"/>
          <p14:tracePt t="64039" x="3460750" y="6530975"/>
          <p14:tracePt t="64056" x="3460750" y="6515100"/>
          <p14:tracePt t="64065" x="3468688" y="6507163"/>
          <p14:tracePt t="64070" x="3468688" y="6499225"/>
          <p14:tracePt t="64079" x="3468688" y="6491288"/>
          <p14:tracePt t="64087" x="3468688" y="6483350"/>
          <p14:tracePt t="64095" x="3468688" y="6475413"/>
          <p14:tracePt t="64103" x="3468688" y="6467475"/>
          <p14:tracePt t="64111" x="3468688" y="6459538"/>
          <p14:tracePt t="64118" x="3468688" y="6451600"/>
          <p14:tracePt t="64126" x="3460750" y="6443663"/>
          <p14:tracePt t="64134" x="3460750" y="6427788"/>
          <p14:tracePt t="64143" x="3452813" y="6411913"/>
          <p14:tracePt t="64159" x="3436938" y="6396038"/>
          <p14:tracePt t="64168" x="3429000" y="6372225"/>
          <p14:tracePt t="64183" x="3421063" y="6348413"/>
          <p14:tracePt t="64191" x="3397250" y="6307138"/>
          <p14:tracePt t="64199" x="3389313" y="6283325"/>
          <p14:tracePt t="64207" x="3373438" y="6259513"/>
          <p14:tracePt t="64214" x="3365500" y="6243638"/>
          <p14:tracePt t="64223" x="3349625" y="6211888"/>
          <p14:tracePt t="64232" x="3341688" y="6188075"/>
          <p14:tracePt t="64238" x="3325813" y="6172200"/>
          <p14:tracePt t="64247" x="3300413" y="6140450"/>
          <p14:tracePt t="64254" x="3284538" y="6124575"/>
          <p14:tracePt t="64263" x="3260725" y="6100763"/>
          <p14:tracePt t="64271" x="3244850" y="6084888"/>
          <p14:tracePt t="64278" x="3221038" y="6061075"/>
          <p14:tracePt t="64287" x="3197225" y="6037263"/>
          <p14:tracePt t="64294" x="3165475" y="6013450"/>
          <p14:tracePt t="64302" x="3133725" y="5995988"/>
          <p14:tracePt t="64310" x="3117850" y="5980113"/>
          <p14:tracePt t="64318" x="3101975" y="5964238"/>
          <p14:tracePt t="64327" x="3078163" y="5948363"/>
          <p14:tracePt t="64335" x="3062288" y="5932488"/>
          <p14:tracePt t="64343" x="3038475" y="5916613"/>
          <p14:tracePt t="64352" x="3022600" y="5908675"/>
          <p14:tracePt t="64358" x="2998788" y="5892800"/>
          <p14:tracePt t="64366" x="2982913" y="5884863"/>
          <p14:tracePt t="64375" x="2949575" y="5868988"/>
          <p14:tracePt t="64383" x="2917825" y="5853113"/>
          <p14:tracePt t="64390" x="2886075" y="5845175"/>
          <p14:tracePt t="64399" x="2846388" y="5829300"/>
          <p14:tracePt t="64407" x="2822575" y="5821363"/>
          <p14:tracePt t="64415" x="2774950" y="5813425"/>
          <p14:tracePt t="64423" x="2743200" y="5805488"/>
          <p14:tracePt t="64432" x="2703513" y="5789613"/>
          <p14:tracePt t="64440" x="2679700" y="5789613"/>
          <p14:tracePt t="64447" x="2655888" y="5789613"/>
          <p14:tracePt t="64463" x="2632075" y="5781675"/>
          <p14:tracePt t="64471" x="2566988" y="5781675"/>
          <p14:tracePt t="64479" x="2519363" y="5781675"/>
          <p14:tracePt t="64487" x="2487613" y="5781675"/>
          <p14:tracePt t="64496" x="2447925" y="5781675"/>
          <p14:tracePt t="64504" x="2416175" y="5789613"/>
          <p14:tracePt t="64511" x="2392363" y="5789613"/>
          <p14:tracePt t="64519" x="2360613" y="5797550"/>
          <p14:tracePt t="64527" x="2328863" y="5805488"/>
          <p14:tracePt t="64536" x="2312988" y="5813425"/>
          <p14:tracePt t="64544" x="2289175" y="5821363"/>
          <p14:tracePt t="64551" x="2273300" y="5829300"/>
          <p14:tracePt t="64560" x="2265363" y="5829300"/>
          <p14:tracePt t="64568" x="2255838" y="5829300"/>
          <p14:tracePt t="64575" x="2239963" y="5845175"/>
          <p14:tracePt t="64590" x="2232025" y="5845175"/>
          <p14:tracePt t="64599" x="2224088" y="5853113"/>
          <p14:tracePt t="64608" x="2216150" y="5861050"/>
          <p14:tracePt t="64615" x="2208213" y="5868988"/>
          <p14:tracePt t="64624" x="2200275" y="5876925"/>
          <p14:tracePt t="64631" x="2184400" y="5892800"/>
          <p14:tracePt t="64647" x="2176463" y="5900738"/>
          <p14:tracePt t="64655" x="2168525" y="5908675"/>
          <p14:tracePt t="64662" x="2160588" y="5916613"/>
          <p14:tracePt t="64670" x="2160588" y="5924550"/>
          <p14:tracePt t="64679" x="2160588" y="5932488"/>
          <p14:tracePt t="64686" x="2152650" y="5932488"/>
          <p14:tracePt t="64694" x="2144713" y="5940425"/>
          <p14:tracePt t="64711" x="2144713" y="5948363"/>
          <p14:tracePt t="65320" x="2152650" y="5956300"/>
          <p14:tracePt t="65328" x="2184400" y="5956300"/>
          <p14:tracePt t="65334" x="2192338" y="5948363"/>
          <p14:tracePt t="65343" x="2208213" y="5948363"/>
          <p14:tracePt t="65350" x="2216150" y="5948363"/>
          <p14:tracePt t="65358" x="2232025" y="5940425"/>
          <p14:tracePt t="65367" x="2247900" y="5932488"/>
          <p14:tracePt t="65374" x="2265363" y="5932488"/>
          <p14:tracePt t="65384" x="2281238" y="5924550"/>
          <p14:tracePt t="65390" x="2305050" y="5916613"/>
          <p14:tracePt t="65399" x="2320925" y="5908675"/>
          <p14:tracePt t="65406" x="2336800" y="5900738"/>
          <p14:tracePt t="65415" x="2352675" y="5892800"/>
          <p14:tracePt t="65422" x="2360613" y="5884863"/>
          <p14:tracePt t="65430" x="2376488" y="5876925"/>
          <p14:tracePt t="65440" x="2384425" y="5861050"/>
          <p14:tracePt t="65448" x="2400300" y="5845175"/>
          <p14:tracePt t="65455" x="2416175" y="5829300"/>
          <p14:tracePt t="65463" x="2424113" y="5797550"/>
          <p14:tracePt t="65471" x="2432050" y="5765800"/>
          <p14:tracePt t="65480" x="2447925" y="5734050"/>
          <p14:tracePt t="65494" x="2455863" y="5710238"/>
          <p14:tracePt t="65502" x="2455863" y="5645150"/>
          <p14:tracePt t="65510" x="2455863" y="5621338"/>
          <p14:tracePt t="65518" x="2455863" y="5589588"/>
          <p14:tracePt t="65526" x="2455863" y="5565775"/>
          <p14:tracePt t="65535" x="2455863" y="5534025"/>
          <p14:tracePt t="65551" x="2447925" y="5502275"/>
          <p14:tracePt t="65558" x="2424113" y="5454650"/>
          <p14:tracePt t="65567" x="2416175" y="5438775"/>
          <p14:tracePt t="65575" x="2400300" y="5414963"/>
          <p14:tracePt t="65582" x="2392363" y="5391150"/>
          <p14:tracePt t="65590" x="2384425" y="5367338"/>
          <p14:tracePt t="65600" x="2384425" y="5351463"/>
          <p14:tracePt t="65607" x="2376488" y="5335588"/>
          <p14:tracePt t="65615" x="2368550" y="5319713"/>
          <p14:tracePt t="65624" x="2368550" y="5302250"/>
          <p14:tracePt t="65632" x="2368550" y="5278438"/>
          <p14:tracePt t="65640" x="2368550" y="5262563"/>
          <p14:tracePt t="65648" x="2368550" y="5246688"/>
          <p14:tracePt t="65655" x="2368550" y="5222875"/>
          <p14:tracePt t="65664" x="2368550" y="5199063"/>
          <p14:tracePt t="65672" x="2368550" y="5183188"/>
          <p14:tracePt t="65678" x="2368550" y="5167313"/>
          <p14:tracePt t="65687" x="2368550" y="5151438"/>
          <p14:tracePt t="65695" x="2368550" y="5127625"/>
          <p14:tracePt t="65702" x="2368550" y="5103813"/>
          <p14:tracePt t="65712" x="2368550" y="5087938"/>
          <p14:tracePt t="65720" x="2368550" y="5072063"/>
          <p14:tracePt t="65727" x="2368550" y="5040313"/>
          <p14:tracePt t="65735" x="2376488" y="5024438"/>
          <p14:tracePt t="65742" x="2384425" y="5008563"/>
          <p14:tracePt t="65750" x="2392363" y="4984750"/>
          <p14:tracePt t="65759" x="2416175" y="4951413"/>
          <p14:tracePt t="65767" x="2432050" y="4919663"/>
          <p14:tracePt t="65775" x="2455863" y="4895850"/>
          <p14:tracePt t="65785" x="2471738" y="4879975"/>
          <p14:tracePt t="65791" x="2495550" y="4848225"/>
          <p14:tracePt t="65800" x="2519363" y="4832350"/>
          <p14:tracePt t="65814" x="2551113" y="4800600"/>
          <p14:tracePt t="65823" x="2566988" y="4784725"/>
          <p14:tracePt t="65832" x="2574925" y="4784725"/>
          <p14:tracePt t="65839" x="2582863" y="4768850"/>
          <p14:tracePt t="65848" x="2590800" y="4768850"/>
          <p14:tracePt t="65880" x="2598738" y="4752975"/>
          <p14:tracePt t="65888" x="2606675" y="4752975"/>
          <p14:tracePt t="65896" x="2616200" y="4752975"/>
          <p14:tracePt t="65903" x="2624138" y="4745038"/>
          <p14:tracePt t="65910" x="2632075" y="4737100"/>
          <p14:tracePt t="65920" x="2647950" y="4721225"/>
          <p14:tracePt t="65927" x="2671763" y="4713288"/>
          <p14:tracePt t="65935" x="2711450" y="4689475"/>
          <p14:tracePt t="65943" x="2751138" y="4665663"/>
          <p14:tracePt t="65951" x="2798763" y="4649788"/>
          <p14:tracePt t="65959" x="2846388" y="4624388"/>
          <p14:tracePt t="65968" x="2878138" y="4600575"/>
          <p14:tracePt t="65976" x="2909888" y="4584700"/>
          <p14:tracePt t="65990" x="2957513" y="4560888"/>
          <p14:tracePt t="65999" x="3014663" y="4521200"/>
          <p14:tracePt t="66007" x="3054350" y="4505325"/>
          <p14:tracePt t="66014" x="3086100" y="4481513"/>
          <p14:tracePt t="66023" x="3109913" y="4473575"/>
          <p14:tracePt t="66032" x="3133725" y="4449763"/>
          <p14:tracePt t="66039" x="3149600" y="4449763"/>
          <p14:tracePt t="66047" x="3157538" y="4433888"/>
          <p14:tracePt t="66055" x="3165475" y="4433888"/>
          <p14:tracePt t="66063" x="3173413" y="4425950"/>
          <p14:tracePt t="66071" x="3181350" y="4418013"/>
          <p14:tracePt t="66079" x="3189288" y="4418013"/>
          <p14:tracePt t="66087" x="3189288" y="4402138"/>
          <p14:tracePt t="66096" x="3197225" y="4402138"/>
          <p14:tracePt t="66120" x="3213100" y="4386263"/>
          <p14:tracePt t="66135" x="3228975" y="4370388"/>
          <p14:tracePt t="66143" x="3236913" y="4354513"/>
          <p14:tracePt t="66151" x="3244850" y="4346575"/>
          <p14:tracePt t="66159" x="3252788" y="4330700"/>
          <p14:tracePt t="66168" x="3260725" y="4314825"/>
          <p14:tracePt t="66175" x="3276600" y="4298950"/>
          <p14:tracePt t="66184" x="3284538" y="4281488"/>
          <p14:tracePt t="66191" x="3292475" y="4265613"/>
          <p14:tracePt t="66200" x="3300413" y="4257675"/>
          <p14:tracePt t="66207" x="3300413" y="4249738"/>
          <p14:tracePt t="66223" x="3308350" y="4241800"/>
          <p14:tracePt t="66231" x="3308350" y="4233863"/>
          <p14:tracePt t="66240" x="3308350" y="4225925"/>
          <p14:tracePt t="66263" x="3308350" y="4217988"/>
          <p14:tracePt t="66280" x="3317875" y="4210050"/>
          <p14:tracePt t="66296" x="3325813" y="4202113"/>
          <p14:tracePt t="66311" x="3325813" y="4194175"/>
          <p14:tracePt t="66326" x="3333750" y="4194175"/>
          <p14:tracePt t="66464" x="3341688" y="4194175"/>
          <p14:tracePt t="66831" x="3349625" y="4202113"/>
          <p14:tracePt t="66839" x="3357563" y="4202113"/>
          <p14:tracePt t="66848" x="3365500" y="4202113"/>
          <p14:tracePt t="66863" x="3373438" y="4202113"/>
          <p14:tracePt t="66871" x="3381375" y="4202113"/>
          <p14:tracePt t="66879" x="3389313" y="4202113"/>
          <p14:tracePt t="66887" x="3413125" y="4202113"/>
          <p14:tracePt t="66894" x="3429000" y="4194175"/>
          <p14:tracePt t="66903" x="3460750" y="4186238"/>
          <p14:tracePt t="66912" x="3484563" y="4186238"/>
          <p14:tracePt t="66920" x="3540125" y="4178300"/>
          <p14:tracePt t="66927" x="3627438" y="4162425"/>
          <p14:tracePt t="66935" x="3716338" y="4146550"/>
          <p14:tracePt t="66947" x="3787775" y="4138613"/>
          <p14:tracePt t="66951" x="3867150" y="4130675"/>
          <p14:tracePt t="66959" x="3914775" y="4130675"/>
          <p14:tracePt t="66967" x="3978275" y="4130675"/>
          <p14:tracePt t="66975" x="4043363" y="4138613"/>
          <p14:tracePt t="66983" x="4106863" y="4146550"/>
          <p14:tracePt t="66992" x="4178300" y="4146550"/>
          <p14:tracePt t="67000" x="4241800" y="4162425"/>
          <p14:tracePt t="67007" x="4289425" y="4162425"/>
          <p14:tracePt t="67024" x="4337050" y="4170363"/>
          <p14:tracePt t="67033" x="4410075" y="4186238"/>
          <p14:tracePt t="67041" x="4425950" y="4186238"/>
          <p14:tracePt t="67048" x="4449763" y="4186238"/>
          <p14:tracePt t="67055" x="4465638" y="4194175"/>
          <p14:tracePt t="67064" x="4481513" y="4194175"/>
          <p14:tracePt t="67072" x="4489450" y="4202113"/>
          <p14:tracePt t="67079" x="4505325" y="4202113"/>
          <p14:tracePt t="67095" x="4513263" y="4202113"/>
          <p14:tracePt t="67104" x="4529138" y="4202113"/>
          <p14:tracePt t="67111" x="4537075" y="4202113"/>
          <p14:tracePt t="67119" x="4545013" y="4202113"/>
          <p14:tracePt t="67126" x="4552950" y="4202113"/>
          <p14:tracePt t="67143" x="4560888" y="4202113"/>
          <p14:tracePt t="67159" x="4568825" y="4210050"/>
          <p14:tracePt t="67456" x="4576763" y="4210050"/>
          <p14:tracePt t="67488" x="4584700" y="4210050"/>
          <p14:tracePt t="67504" x="4592638" y="4210050"/>
          <p14:tracePt t="67535" x="4600575" y="4210050"/>
          <p14:tracePt t="67544" x="4616450" y="4217988"/>
          <p14:tracePt t="67551" x="4632325" y="4233863"/>
          <p14:tracePt t="67560" x="4656138" y="4257675"/>
          <p14:tracePt t="67567" x="4672013" y="4273550"/>
          <p14:tracePt t="67574" x="4687888" y="4291013"/>
          <p14:tracePt t="67583" x="4705350" y="4314825"/>
          <p14:tracePt t="67591" x="4721225" y="4330700"/>
          <p14:tracePt t="67601" x="4737100" y="4362450"/>
          <p14:tracePt t="67607" x="4752975" y="4386263"/>
          <p14:tracePt t="67615" x="4752975" y="4402138"/>
          <p14:tracePt t="67623" x="4768850" y="4433888"/>
          <p14:tracePt t="67631" x="4768850" y="4457700"/>
          <p14:tracePt t="67639" x="4784725" y="4481513"/>
          <p14:tracePt t="67647" x="4784725" y="4497388"/>
          <p14:tracePt t="67656" x="4784725" y="4513263"/>
          <p14:tracePt t="67664" x="4784725" y="4529138"/>
          <p14:tracePt t="67671" x="4784725" y="4537075"/>
          <p14:tracePt t="67680" x="4784725" y="4552950"/>
          <p14:tracePt t="67697" x="4784725" y="4568825"/>
          <p14:tracePt t="67759" x="4776788" y="4568825"/>
          <p14:tracePt t="67768" x="4768850" y="4568825"/>
          <p14:tracePt t="67784" x="4760913" y="4568825"/>
          <p14:tracePt t="67792" x="4752975" y="4568825"/>
          <p14:tracePt t="67800" x="4721225" y="4568825"/>
          <p14:tracePt t="67816" x="4705350" y="4568825"/>
          <p14:tracePt t="67824" x="4687888" y="4568825"/>
          <p14:tracePt t="67831" x="4672013" y="4568825"/>
          <p14:tracePt t="67841" x="4640263" y="4576763"/>
          <p14:tracePt t="67849" x="4624388" y="4576763"/>
          <p14:tracePt t="67857" x="4592638" y="4576763"/>
          <p14:tracePt t="67871" x="4545013" y="4576763"/>
          <p14:tracePt t="67879" x="4481513" y="4576763"/>
          <p14:tracePt t="67888" x="4425950" y="4568825"/>
          <p14:tracePt t="67897" x="4370388" y="4568825"/>
          <p14:tracePt t="67903" x="4321175" y="4568825"/>
          <p14:tracePt t="67912" x="4249738" y="4560888"/>
          <p14:tracePt t="67920" x="4186238" y="4560888"/>
          <p14:tracePt t="67928" x="4122738" y="4560888"/>
          <p14:tracePt t="67935" x="4051300" y="4560888"/>
          <p14:tracePt t="67943" x="4002088" y="4560888"/>
          <p14:tracePt t="67951" x="3930650" y="4552950"/>
          <p14:tracePt t="67959" x="3883025" y="4552950"/>
          <p14:tracePt t="67968" x="3819525" y="4545013"/>
          <p14:tracePt t="67975" x="3779838" y="4537075"/>
          <p14:tracePt t="67983" x="3748088" y="4529138"/>
          <p14:tracePt t="67992" x="3716338" y="4529138"/>
          <p14:tracePt t="68000" x="3684588" y="4521200"/>
          <p14:tracePt t="68007" x="3651250" y="4513263"/>
          <p14:tracePt t="68016" x="3635375" y="4513263"/>
          <p14:tracePt t="68025" x="3611563" y="4505325"/>
          <p14:tracePt t="68031" x="3595688" y="4505325"/>
          <p14:tracePt t="68040" x="3587750" y="4497388"/>
          <p14:tracePt t="68047" x="3563938" y="4497388"/>
          <p14:tracePt t="68056" x="3556000" y="4497388"/>
          <p14:tracePt t="68064" x="3548063" y="4489450"/>
          <p14:tracePt t="68071" x="3524250" y="4489450"/>
          <p14:tracePt t="68081" x="3516313" y="4489450"/>
          <p14:tracePt t="68086" x="3508375" y="4489450"/>
          <p14:tracePt t="68095" x="3492500" y="4489450"/>
          <p14:tracePt t="68103" x="3484563" y="4489450"/>
          <p14:tracePt t="68113" x="3476625" y="4489450"/>
          <p14:tracePt t="68120" x="3460750" y="4489450"/>
          <p14:tracePt t="68151" x="3452813" y="4489450"/>
          <p14:tracePt t="68159" x="3444875" y="4489450"/>
          <p14:tracePt t="68167" x="3436938" y="4489450"/>
          <p14:tracePt t="68175" x="3429000" y="4489450"/>
          <p14:tracePt t="68184" x="3421063" y="4489450"/>
          <p14:tracePt t="68192" x="3405188" y="4489450"/>
          <p14:tracePt t="68199" x="3381375" y="4481513"/>
          <p14:tracePt t="68206" x="3357563" y="4481513"/>
          <p14:tracePt t="68216" x="3333750" y="4481513"/>
          <p14:tracePt t="68224" x="3308350" y="4481513"/>
          <p14:tracePt t="68232" x="3284538" y="4481513"/>
          <p14:tracePt t="68240" x="3252788" y="4481513"/>
          <p14:tracePt t="68248" x="3221038" y="4481513"/>
          <p14:tracePt t="68256" x="3205163" y="4481513"/>
          <p14:tracePt t="68264" x="3181350" y="4481513"/>
          <p14:tracePt t="68271" x="3165475" y="4481513"/>
          <p14:tracePt t="68280" x="3149600" y="4481513"/>
          <p14:tracePt t="68287" x="3133725" y="4489450"/>
          <p14:tracePt t="68298" x="3125788" y="4489450"/>
          <p14:tracePt t="68304" x="3117850" y="4497388"/>
          <p14:tracePt t="68382" x="3125788" y="4497388"/>
          <p14:tracePt t="68391" x="3149600" y="4497388"/>
          <p14:tracePt t="68400" x="3173413" y="4497388"/>
          <p14:tracePt t="68409" x="3197225" y="4497388"/>
          <p14:tracePt t="68417" x="3228975" y="4497388"/>
          <p14:tracePt t="68425" x="3260725" y="4497388"/>
          <p14:tracePt t="68432" x="3300413" y="4497388"/>
          <p14:tracePt t="68440" x="3341688" y="4497388"/>
          <p14:tracePt t="68448" x="3397250" y="4505325"/>
          <p14:tracePt t="68456" x="3452813" y="4521200"/>
          <p14:tracePt t="68463" x="3500438" y="4537075"/>
          <p14:tracePt t="68471" x="3556000" y="4552950"/>
          <p14:tracePt t="68480" x="3603625" y="4576763"/>
          <p14:tracePt t="68488" x="3668713" y="4600575"/>
          <p14:tracePt t="68495" x="3716338" y="4624388"/>
          <p14:tracePt t="68503" x="3779838" y="4649788"/>
          <p14:tracePt t="68513" x="3835400" y="4673600"/>
          <p14:tracePt t="68519" x="3890963" y="4705350"/>
          <p14:tracePt t="68527" x="3946525" y="4721225"/>
          <p14:tracePt t="68535" x="4011613" y="4752975"/>
          <p14:tracePt t="68544" x="4075113" y="4776788"/>
          <p14:tracePt t="68551" x="4154488" y="4800600"/>
          <p14:tracePt t="68558" x="4217988" y="4824413"/>
          <p14:tracePt t="68567" x="4297363" y="4848225"/>
          <p14:tracePt t="68575" x="4378325" y="4879975"/>
          <p14:tracePt t="68583" x="4449763" y="4903788"/>
          <p14:tracePt t="68592" x="4529138" y="4919663"/>
          <p14:tracePt t="68600" x="4584700" y="4935538"/>
          <p14:tracePt t="68607" x="4640263" y="4951413"/>
          <p14:tracePt t="68616" x="4687888" y="4967288"/>
          <p14:tracePt t="68632" x="4737100" y="4984750"/>
          <p14:tracePt t="68640" x="4792663" y="5008563"/>
          <p14:tracePt t="68650" x="4800600" y="5016500"/>
          <p14:tracePt t="68656" x="4808538" y="5016500"/>
          <p14:tracePt t="68663" x="4816475" y="5024438"/>
          <p14:tracePt t="68735" x="4808538" y="5024438"/>
          <p14:tracePt t="68750" x="4800600" y="5024438"/>
          <p14:tracePt t="68767" x="4784725" y="5032375"/>
          <p14:tracePt t="68775" x="4768850" y="5032375"/>
          <p14:tracePt t="68782" x="4752975" y="5032375"/>
          <p14:tracePt t="68792" x="4745038" y="5032375"/>
          <p14:tracePt t="68800" x="4729163" y="5040313"/>
          <p14:tracePt t="68808" x="4713288" y="5040313"/>
          <p14:tracePt t="68816" x="4679950" y="5048250"/>
          <p14:tracePt t="68825" x="4648200" y="5056188"/>
          <p14:tracePt t="68831" x="4624388" y="5056188"/>
          <p14:tracePt t="68840" x="4592638" y="5056188"/>
          <p14:tracePt t="68848" x="4545013" y="5056188"/>
          <p14:tracePt t="68855" x="4505325" y="5056188"/>
          <p14:tracePt t="68864" x="4441825" y="5056188"/>
          <p14:tracePt t="68872" x="4386263" y="5056188"/>
          <p14:tracePt t="68880" x="4321175" y="5056188"/>
          <p14:tracePt t="68887" x="4257675" y="5056188"/>
          <p14:tracePt t="68895" x="4186238" y="5048250"/>
          <p14:tracePt t="68904" x="4106863" y="5032375"/>
          <p14:tracePt t="68912" x="4027488" y="5016500"/>
          <p14:tracePt t="68920" x="3954463" y="5000625"/>
          <p14:tracePt t="68928" x="3890963" y="4984750"/>
          <p14:tracePt t="68946" x="3732213" y="4951413"/>
          <p14:tracePt t="68950" x="3660775" y="4935538"/>
          <p14:tracePt t="68959" x="3587750" y="4919663"/>
          <p14:tracePt t="68968" x="3524250" y="4903788"/>
          <p14:tracePt t="68976" x="3452813" y="4887913"/>
          <p14:tracePt t="68983" x="3405188" y="4879975"/>
          <p14:tracePt t="68992" x="3357563" y="4872038"/>
          <p14:tracePt t="69000" x="3308350" y="4856163"/>
          <p14:tracePt t="69007" x="3292475" y="4856163"/>
          <p14:tracePt t="69016" x="3268663" y="4856163"/>
          <p14:tracePt t="69032" x="3252788" y="4856163"/>
          <p14:tracePt t="69192" x="3244850" y="4856163"/>
          <p14:tracePt t="69288" x="3252788" y="4848225"/>
          <p14:tracePt t="69295" x="3284538" y="4840288"/>
          <p14:tracePt t="69303" x="3300413" y="4832350"/>
          <p14:tracePt t="69313" x="3325813" y="4824413"/>
          <p14:tracePt t="69319" x="3357563" y="4824413"/>
          <p14:tracePt t="69328" x="3373438" y="4816475"/>
          <p14:tracePt t="69335" x="3405188" y="4808538"/>
          <p14:tracePt t="69345" x="3429000" y="4792663"/>
          <p14:tracePt t="69351" x="3460750" y="4776788"/>
          <p14:tracePt t="69359" x="3492500" y="4760913"/>
          <p14:tracePt t="69376" x="3532188" y="4729163"/>
          <p14:tracePt t="69383" x="3595688" y="4697413"/>
          <p14:tracePt t="69393" x="3635375" y="4681538"/>
          <p14:tracePt t="69399" x="3676650" y="4665663"/>
          <p14:tracePt t="69408" x="3700463" y="4649788"/>
          <p14:tracePt t="69416" x="3732213" y="4633913"/>
          <p14:tracePt t="69424" x="3763963" y="4616450"/>
          <p14:tracePt t="69433" x="3803650" y="4608513"/>
          <p14:tracePt t="69439" x="3835400" y="4600575"/>
          <p14:tracePt t="69448" x="3867150" y="4592638"/>
          <p14:tracePt t="69457" x="3890963" y="4592638"/>
          <p14:tracePt t="69464" x="3922713" y="4584700"/>
          <p14:tracePt t="69479" x="3970338" y="4584700"/>
          <p14:tracePt t="69488" x="4035425" y="4592638"/>
          <p14:tracePt t="69496" x="4067175" y="4592638"/>
          <p14:tracePt t="69504" x="4106863" y="4608513"/>
          <p14:tracePt t="69513" x="4146550" y="4616450"/>
          <p14:tracePt t="69521" x="4194175" y="4641850"/>
          <p14:tracePt t="69528" x="4217988" y="4649788"/>
          <p14:tracePt t="69535" x="4249738" y="4673600"/>
          <p14:tracePt t="69544" x="4273550" y="4681538"/>
          <p14:tracePt t="69552" x="4313238" y="4713288"/>
          <p14:tracePt t="69560" x="4337050" y="4729163"/>
          <p14:tracePt t="69568" x="4362450" y="4745038"/>
          <p14:tracePt t="69576" x="4378325" y="4768850"/>
          <p14:tracePt t="69591" x="4410075" y="4800600"/>
          <p14:tracePt t="69600" x="4449763" y="4856163"/>
          <p14:tracePt t="69608" x="4465638" y="4872038"/>
          <p14:tracePt t="69615" x="4497388" y="4911725"/>
          <p14:tracePt t="69623" x="4513263" y="4943475"/>
          <p14:tracePt t="69633" x="4545013" y="4992688"/>
          <p14:tracePt t="69640" x="4560888" y="5024438"/>
          <p14:tracePt t="69647" x="4576763" y="5048250"/>
          <p14:tracePt t="69656" x="4592638" y="5080000"/>
          <p14:tracePt t="69663" x="4608513" y="5111750"/>
          <p14:tracePt t="69672" x="4624388" y="5151438"/>
          <p14:tracePt t="69680" x="4640263" y="5183188"/>
          <p14:tracePt t="69688" x="4648200" y="5214938"/>
          <p14:tracePt t="69696" x="4656138" y="5246688"/>
          <p14:tracePt t="69703" x="4664075" y="5278438"/>
          <p14:tracePt t="69711" x="4672013" y="5302250"/>
          <p14:tracePt t="69721" x="4672013" y="5319713"/>
          <p14:tracePt t="69728" x="4672013" y="5343525"/>
          <p14:tracePt t="69737" x="4672013" y="5359400"/>
          <p14:tracePt t="69745" x="4672013" y="5375275"/>
          <p14:tracePt t="69752" x="4672013" y="5391150"/>
          <p14:tracePt t="69760" x="4672013" y="5407025"/>
          <p14:tracePt t="69767" x="4664075" y="5422900"/>
          <p14:tracePt t="69777" x="4648200" y="5446713"/>
          <p14:tracePt t="69784" x="4632325" y="5462588"/>
          <p14:tracePt t="69793" x="4616450" y="5470525"/>
          <p14:tracePt t="69808" x="4592638" y="5502275"/>
          <p14:tracePt t="69816" x="4545013" y="5526088"/>
          <p14:tracePt t="69823" x="4521200" y="5541963"/>
          <p14:tracePt t="69832" x="4497388" y="5565775"/>
          <p14:tracePt t="69839" x="4473575" y="5573713"/>
          <p14:tracePt t="69847" x="4449763" y="5597525"/>
          <p14:tracePt t="69855" x="4425950" y="5613400"/>
          <p14:tracePt t="69863" x="4402138" y="5629275"/>
          <p14:tracePt t="69872" x="4378325" y="5645150"/>
          <p14:tracePt t="69880" x="4344988" y="5653088"/>
          <p14:tracePt t="69888" x="4321175" y="5670550"/>
          <p14:tracePt t="69897" x="4297363" y="5686425"/>
          <p14:tracePt t="69904" x="4273550" y="5694363"/>
          <p14:tracePt t="69913" x="4249738" y="5710238"/>
          <p14:tracePt t="69921" x="4225925" y="5726113"/>
          <p14:tracePt t="69927" x="4202113" y="5734050"/>
          <p14:tracePt t="69935" x="4154488" y="5741988"/>
          <p14:tracePt t="69944" x="4122738" y="5749925"/>
          <p14:tracePt t="69953" x="4090988" y="5765800"/>
          <p14:tracePt t="69968" x="4043363" y="5781675"/>
          <p14:tracePt t="69975" x="3978275" y="5789613"/>
          <p14:tracePt t="69984" x="3914775" y="5797550"/>
          <p14:tracePt t="69991" x="3867150" y="5805488"/>
          <p14:tracePt t="70001" x="3811588" y="5813425"/>
          <p14:tracePt t="70008" x="3748088" y="5813425"/>
          <p14:tracePt t="70016" x="3700463" y="5813425"/>
          <p14:tracePt t="70025" x="3643313" y="5813425"/>
          <p14:tracePt t="70031" x="3571875" y="5813425"/>
          <p14:tracePt t="70040" x="3484563" y="5821363"/>
          <p14:tracePt t="70047" x="3397250" y="5821363"/>
          <p14:tracePt t="70055" x="3333750" y="5821363"/>
          <p14:tracePt t="70063" x="3292475" y="5813425"/>
          <p14:tracePt t="70072" x="3236913" y="5805488"/>
          <p14:tracePt t="70080" x="3189288" y="5789613"/>
          <p14:tracePt t="70087" x="3141663" y="5781675"/>
          <p14:tracePt t="70095" x="3094038" y="5765800"/>
          <p14:tracePt t="70103" x="3054350" y="5749925"/>
          <p14:tracePt t="70111" x="3006725" y="5726113"/>
          <p14:tracePt t="70119" x="2967038" y="5710238"/>
          <p14:tracePt t="70128" x="2925763" y="5694363"/>
          <p14:tracePt t="70135" x="2886075" y="5678488"/>
          <p14:tracePt t="70145" x="2838450" y="5662613"/>
          <p14:tracePt t="70160" x="2798763" y="5637213"/>
          <p14:tracePt t="70167" x="2719388" y="5605463"/>
          <p14:tracePt t="70175" x="2687638" y="5589588"/>
          <p14:tracePt t="70184" x="2647950" y="5581650"/>
          <p14:tracePt t="70195" x="2598738" y="5565775"/>
          <p14:tracePt t="70200" x="2559050" y="5549900"/>
          <p14:tracePt t="70208" x="2511425" y="5541963"/>
          <p14:tracePt t="70215" x="2487613" y="5526088"/>
          <p14:tracePt t="70233" x="2455863" y="5518150"/>
          <p14:tracePt t="70239" x="2408238" y="5502275"/>
          <p14:tracePt t="70248" x="2392363" y="5494338"/>
          <p14:tracePt t="70255" x="2368550" y="5486400"/>
          <p14:tracePt t="70263" x="2360613" y="5486400"/>
          <p14:tracePt t="70272" x="2344738" y="5478463"/>
          <p14:tracePt t="70288" x="2328863" y="5478463"/>
          <p14:tracePt t="70304" x="2328863" y="5470525"/>
          <p14:tracePt t="81898" x="2336800" y="5470525"/>
          <p14:tracePt t="81906" x="2376488" y="5462588"/>
          <p14:tracePt t="81913" x="2416175" y="5454650"/>
          <p14:tracePt t="81920" x="2455863" y="5446713"/>
          <p14:tracePt t="81929" x="2487613" y="5438775"/>
          <p14:tracePt t="81940" x="2503488" y="5422900"/>
          <p14:tracePt t="81944" x="2543175" y="5407025"/>
          <p14:tracePt t="81953" x="2559050" y="5391150"/>
          <p14:tracePt t="81961" x="2590800" y="5367338"/>
          <p14:tracePt t="81970" x="2624138" y="5335588"/>
          <p14:tracePt t="81977" x="2663825" y="5294313"/>
          <p14:tracePt t="81984" x="2719388" y="5246688"/>
          <p14:tracePt t="81993" x="2759075" y="5214938"/>
          <p14:tracePt t="82001" x="2814638" y="5175250"/>
          <p14:tracePt t="82010" x="2854325" y="5127625"/>
          <p14:tracePt t="82017" x="2886075" y="5095875"/>
          <p14:tracePt t="82024" x="2917825" y="5064125"/>
          <p14:tracePt t="82032" x="2949575" y="5040313"/>
          <p14:tracePt t="82041" x="2967038" y="5024438"/>
          <p14:tracePt t="82049" x="2990850" y="5000625"/>
          <p14:tracePt t="82056" x="3014663" y="4967288"/>
          <p14:tracePt t="82065" x="3038475" y="4943475"/>
          <p14:tracePt t="82074" x="3054350" y="4927600"/>
          <p14:tracePt t="82081" x="3062288" y="4919663"/>
          <p14:tracePt t="82089" x="3070225" y="4911725"/>
          <p14:tracePt t="82098" x="3078163" y="4895850"/>
          <p14:tracePt t="82107" x="3086100" y="4879975"/>
          <p14:tracePt t="82122" x="3101975" y="4856163"/>
          <p14:tracePt t="82128" x="3125788" y="4824413"/>
          <p14:tracePt t="82138" x="3141663" y="4808538"/>
          <p14:tracePt t="82144" x="3157538" y="4792663"/>
          <p14:tracePt t="82153" x="3181350" y="4776788"/>
          <p14:tracePt t="82160" x="3197225" y="4760913"/>
          <p14:tracePt t="82169" x="3213100" y="4729163"/>
          <p14:tracePt t="82177" x="3244850" y="4713288"/>
          <p14:tracePt t="82185" x="3268663" y="4681538"/>
          <p14:tracePt t="82193" x="3292475" y="4665663"/>
          <p14:tracePt t="82201" x="3317875" y="4657725"/>
          <p14:tracePt t="82208" x="3349625" y="4633913"/>
          <p14:tracePt t="82216" x="3373438" y="4616450"/>
          <p14:tracePt t="82224" x="3405188" y="4592638"/>
          <p14:tracePt t="82233" x="3429000" y="4568825"/>
          <p14:tracePt t="82241" x="3460750" y="4545013"/>
          <p14:tracePt t="82250" x="3492500" y="4521200"/>
          <p14:tracePt t="82257" x="3516313" y="4489450"/>
          <p14:tracePt t="82264" x="3540125" y="4473575"/>
          <p14:tracePt t="82273" x="3563938" y="4441825"/>
          <p14:tracePt t="82281" x="3587750" y="4410075"/>
          <p14:tracePt t="82290" x="3619500" y="4378325"/>
          <p14:tracePt t="82297" x="3660775" y="4338638"/>
          <p14:tracePt t="82307" x="3700463" y="4314825"/>
          <p14:tracePt t="82315" x="3732213" y="4281488"/>
          <p14:tracePt t="82322" x="3763963" y="4257675"/>
          <p14:tracePt t="82330" x="3795713" y="4233863"/>
          <p14:tracePt t="82344" x="3835400" y="4210050"/>
          <p14:tracePt t="82353" x="3883025" y="4186238"/>
          <p14:tracePt t="82361" x="3914775" y="4162425"/>
          <p14:tracePt t="82377" x="3938588" y="4146550"/>
          <p14:tracePt t="82385" x="3962400" y="4130675"/>
          <p14:tracePt t="82393" x="3970338" y="4122738"/>
          <p14:tracePt t="82401" x="3986213" y="4114800"/>
          <p14:tracePt t="82410" x="4002088" y="4098925"/>
          <p14:tracePt t="82417" x="4027488" y="4090988"/>
          <p14:tracePt t="82425" x="4051300" y="4075113"/>
          <p14:tracePt t="82432" x="4075113" y="4067175"/>
          <p14:tracePt t="82443" x="4098925" y="4051300"/>
          <p14:tracePt t="82449" x="4130675" y="4035425"/>
          <p14:tracePt t="82458" x="4170363" y="4019550"/>
          <p14:tracePt t="82466" x="4194175" y="4003675"/>
          <p14:tracePt t="82474" x="4233863" y="3987800"/>
          <p14:tracePt t="82481" x="4265613" y="3963988"/>
          <p14:tracePt t="82489" x="4297363" y="3956050"/>
          <p14:tracePt t="82497" x="4329113" y="3930650"/>
          <p14:tracePt t="82505" x="4362450" y="3914775"/>
          <p14:tracePt t="82512" x="4386263" y="3898900"/>
          <p14:tracePt t="82520" x="4418013" y="3890963"/>
          <p14:tracePt t="82530" x="4457700" y="3867150"/>
          <p14:tracePt t="82538" x="4481513" y="3851275"/>
          <p14:tracePt t="82545" x="4513263" y="3835400"/>
          <p14:tracePt t="82554" x="4537075" y="3827463"/>
          <p14:tracePt t="82561" x="4560888" y="3811588"/>
          <p14:tracePt t="82569" x="4592638" y="3795713"/>
          <p14:tracePt t="82577" x="4616450" y="3779838"/>
          <p14:tracePt t="82585" x="4640263" y="3763963"/>
          <p14:tracePt t="82594" x="4664075" y="3756025"/>
          <p14:tracePt t="82600" x="4679950" y="3748088"/>
          <p14:tracePt t="82609" x="4695825" y="3732213"/>
          <p14:tracePt t="82617" x="4713288" y="3732213"/>
          <p14:tracePt t="82625" x="4721225" y="3716338"/>
          <p14:tracePt t="82632" x="4737100" y="3700463"/>
          <p14:tracePt t="82641" x="4752975" y="3692525"/>
          <p14:tracePt t="82658" x="4760913" y="3676650"/>
          <p14:tracePt t="82665" x="4768850" y="3676650"/>
          <p14:tracePt t="82674" x="4776788" y="3660775"/>
          <p14:tracePt t="82680" x="4776788" y="3652838"/>
          <p14:tracePt t="82690" x="4784725" y="3644900"/>
          <p14:tracePt t="82698" x="4792663" y="3629025"/>
          <p14:tracePt t="82707" x="4792663" y="3621088"/>
          <p14:tracePt t="82714" x="4792663" y="3595688"/>
          <p14:tracePt t="82722" x="4808538" y="3587750"/>
          <p14:tracePt t="82729" x="4808538" y="3579813"/>
          <p14:tracePt t="82737" x="4808538" y="3563938"/>
          <p14:tracePt t="82754" x="4808538" y="3548063"/>
          <p14:tracePt t="82761" x="4816475" y="3532188"/>
          <p14:tracePt t="82769" x="4824413" y="3516313"/>
          <p14:tracePt t="82776" x="4824413" y="3508375"/>
          <p14:tracePt t="82784" x="4824413" y="3500438"/>
          <p14:tracePt t="82792" x="4824413" y="3492500"/>
          <p14:tracePt t="82802" x="4832350" y="3484563"/>
          <p14:tracePt t="82817" x="4832350" y="3476625"/>
          <p14:tracePt t="82826" x="4832350" y="3468688"/>
          <p14:tracePt t="82866" x="4832350" y="3460750"/>
          <p14:tracePt t="83505" x="4848225" y="3460750"/>
          <p14:tracePt t="83513" x="4864100" y="3460750"/>
          <p14:tracePt t="83521" x="4895850" y="3452813"/>
          <p14:tracePt t="83528" x="4927600" y="3436938"/>
          <p14:tracePt t="83538" x="4951413" y="3429000"/>
          <p14:tracePt t="83546" x="4975225" y="3421063"/>
          <p14:tracePt t="83554" x="4991100" y="3413125"/>
          <p14:tracePt t="83561" x="5014913" y="3405188"/>
          <p14:tracePt t="83570" x="5030788" y="3405188"/>
          <p14:tracePt t="83578" x="5046663" y="3397250"/>
          <p14:tracePt t="83586" x="5072063" y="3389313"/>
          <p14:tracePt t="83595" x="5080000" y="3389313"/>
          <p14:tracePt t="83601" x="5087938" y="3389313"/>
          <p14:tracePt t="83610" x="5103813" y="3381375"/>
          <p14:tracePt t="83618" x="5111750" y="3381375"/>
          <p14:tracePt t="83641" x="5119688" y="3381375"/>
          <p14:tracePt t="83674" x="5127625" y="3381375"/>
          <p14:tracePt t="86003" x="5143500" y="3381375"/>
          <p14:tracePt t="86009" x="5167313" y="3381375"/>
          <p14:tracePt t="86018" x="5175250" y="3381375"/>
          <p14:tracePt t="86026" x="5199063" y="3381375"/>
          <p14:tracePt t="86035" x="5222875" y="3381375"/>
          <p14:tracePt t="86043" x="5246688" y="3381375"/>
          <p14:tracePt t="86058" x="5278438" y="3381375"/>
          <p14:tracePt t="86065" x="5310188" y="3373438"/>
          <p14:tracePt t="86073" x="5341938" y="3373438"/>
          <p14:tracePt t="86081" x="5373688" y="3373438"/>
          <p14:tracePt t="86090" x="5407025" y="3373438"/>
          <p14:tracePt t="86097" x="5438775" y="3373438"/>
          <p14:tracePt t="86106" x="5470525" y="3373438"/>
          <p14:tracePt t="86113" x="5502275" y="3373438"/>
          <p14:tracePt t="86122" x="5534025" y="3373438"/>
          <p14:tracePt t="86129" x="5565775" y="3373438"/>
          <p14:tracePt t="86138" x="5589588" y="3373438"/>
          <p14:tracePt t="86145" x="5613400" y="3373438"/>
          <p14:tracePt t="86153" x="5637213" y="3365500"/>
          <p14:tracePt t="86160" x="5653088" y="3365500"/>
          <p14:tracePt t="86170" x="5668963" y="3365500"/>
          <p14:tracePt t="86178" x="5684838" y="3365500"/>
          <p14:tracePt t="86185" x="5700713" y="3365500"/>
          <p14:tracePt t="86194" x="5716588" y="3365500"/>
          <p14:tracePt t="86203" x="5732463" y="3365500"/>
          <p14:tracePt t="86217" x="5749925" y="3365500"/>
          <p14:tracePt t="86225" x="5773738" y="3365500"/>
          <p14:tracePt t="86233" x="5797550" y="3365500"/>
          <p14:tracePt t="86241" x="5813425" y="3365500"/>
          <p14:tracePt t="86249" x="5837238" y="3365500"/>
          <p14:tracePt t="86265" x="5853113" y="3365500"/>
          <p14:tracePt t="86274" x="5861050" y="3365500"/>
          <p14:tracePt t="86281" x="5868988" y="3365500"/>
          <p14:tracePt t="86290" x="5876925" y="3365500"/>
          <p14:tracePt t="86297" x="5884863" y="3365500"/>
          <p14:tracePt t="86315" x="5892800" y="3365500"/>
          <p14:tracePt t="86323" x="5900738" y="3365500"/>
          <p14:tracePt t="86337" x="5916613" y="3357563"/>
          <p14:tracePt t="86346" x="5924550" y="3357563"/>
          <p14:tracePt t="86355" x="5940425" y="3357563"/>
          <p14:tracePt t="86362" x="5956300" y="3357563"/>
          <p14:tracePt t="86371" x="5972175" y="3357563"/>
          <p14:tracePt t="86378" x="5988050" y="3357563"/>
          <p14:tracePt t="86387" x="6003925" y="3357563"/>
          <p14:tracePt t="86395" x="6019800" y="3357563"/>
          <p14:tracePt t="86401" x="6027738" y="3357563"/>
          <p14:tracePt t="86410" x="6051550" y="3357563"/>
          <p14:tracePt t="86418" x="6075363" y="3357563"/>
          <p14:tracePt t="86426" x="6083300" y="3349625"/>
          <p14:tracePt t="86434" x="6100763" y="3349625"/>
          <p14:tracePt t="86441" x="6108700" y="3349625"/>
          <p14:tracePt t="86450" x="6116638" y="3349625"/>
          <p14:tracePt t="86465" x="6124575" y="3349625"/>
          <p14:tracePt t="86474" x="6140450" y="3349625"/>
          <p14:tracePt t="86482" x="6156325" y="3349625"/>
          <p14:tracePt t="86490" x="6164263" y="3349625"/>
          <p14:tracePt t="86498" x="6180138" y="3349625"/>
          <p14:tracePt t="86506" x="6211888" y="3349625"/>
          <p14:tracePt t="86513" x="6227763" y="3341688"/>
          <p14:tracePt t="86523" x="6251575" y="3341688"/>
          <p14:tracePt t="86529" x="6267450" y="3333750"/>
          <p14:tracePt t="86537" x="6283325" y="3333750"/>
          <p14:tracePt t="86545" x="6291263" y="3333750"/>
          <p14:tracePt t="86555" x="6299200" y="3325813"/>
          <p14:tracePt t="87075" x="6283325" y="3325813"/>
          <p14:tracePt t="87081" x="6267450" y="3325813"/>
          <p14:tracePt t="87090" x="6259513" y="3325813"/>
          <p14:tracePt t="87097" x="6235700" y="3333750"/>
          <p14:tracePt t="87105" x="6219825" y="3333750"/>
          <p14:tracePt t="87113" x="6196013" y="3341688"/>
          <p14:tracePt t="87121" x="6164263" y="3349625"/>
          <p14:tracePt t="87129" x="6132513" y="3357563"/>
          <p14:tracePt t="87138" x="6091238" y="3365500"/>
          <p14:tracePt t="87146" x="6051550" y="3373438"/>
          <p14:tracePt t="87155" x="5995988" y="3381375"/>
          <p14:tracePt t="87162" x="5956300" y="3389313"/>
          <p14:tracePt t="87170" x="5908675" y="3405188"/>
          <p14:tracePt t="87186" x="5845175" y="3421063"/>
          <p14:tracePt t="87194" x="5740400" y="3436938"/>
          <p14:tracePt t="87201" x="5645150" y="3452813"/>
          <p14:tracePt t="87209" x="5581650" y="3468688"/>
          <p14:tracePt t="87218" x="5494338" y="3484563"/>
          <p14:tracePt t="87225" x="5397500" y="3508375"/>
          <p14:tracePt t="87234" x="5278438" y="3524250"/>
          <p14:tracePt t="87243" x="5143500" y="3540125"/>
          <p14:tracePt t="87249" x="4991100" y="3563938"/>
          <p14:tracePt t="87258" x="4872038" y="3587750"/>
          <p14:tracePt t="87266" x="4745038" y="3613150"/>
          <p14:tracePt t="87273" x="4632325" y="3621088"/>
          <p14:tracePt t="87282" x="4505325" y="3636963"/>
          <p14:tracePt t="87291" x="4394200" y="3660775"/>
          <p14:tracePt t="87306" x="4289425" y="3668713"/>
          <p14:tracePt t="87313" x="4122738" y="3676650"/>
          <p14:tracePt t="87322" x="4051300" y="3676650"/>
          <p14:tracePt t="87329" x="3978275" y="3676650"/>
          <p14:tracePt t="87338" x="3914775" y="3684588"/>
          <p14:tracePt t="87345" x="3851275" y="3684588"/>
          <p14:tracePt t="87353" x="3803650" y="3684588"/>
          <p14:tracePt t="87361" x="3756025" y="3684588"/>
          <p14:tracePt t="87371" x="3692525" y="3684588"/>
          <p14:tracePt t="87378" x="3635375" y="3684588"/>
          <p14:tracePt t="87385" x="3571875" y="3684588"/>
          <p14:tracePt t="87394" x="3500438" y="3684588"/>
          <p14:tracePt t="87402" x="3436938" y="3684588"/>
          <p14:tracePt t="87411" x="3357563" y="3692525"/>
          <p14:tracePt t="87420" x="3276600" y="3700463"/>
          <p14:tracePt t="87425" x="3213100" y="3700463"/>
          <p14:tracePt t="87433" x="3149600" y="3700463"/>
          <p14:tracePt t="87442" x="3094038" y="3700463"/>
          <p14:tracePt t="87451" x="3030538" y="3700463"/>
          <p14:tracePt t="87459" x="2982913" y="3700463"/>
          <p14:tracePt t="87467" x="2949575" y="3700463"/>
          <p14:tracePt t="87474" x="2909888" y="3700463"/>
          <p14:tracePt t="87490" x="2878138" y="3700463"/>
          <p14:tracePt t="87497" x="2838450" y="3700463"/>
          <p14:tracePt t="87506" x="2806700" y="3692525"/>
          <p14:tracePt t="87513" x="2790825" y="3692525"/>
          <p14:tracePt t="87522" x="2774950" y="3692525"/>
          <p14:tracePt t="87530" x="2759075" y="3684588"/>
          <p14:tracePt t="87538" x="2735263" y="3684588"/>
          <p14:tracePt t="87545" x="2719388" y="3676650"/>
          <p14:tracePt t="87553" x="2703513" y="3676650"/>
          <p14:tracePt t="87563" x="2687638" y="3676650"/>
          <p14:tracePt t="87570" x="2671763" y="3676650"/>
          <p14:tracePt t="87579" x="2655888" y="3676650"/>
          <p14:tracePt t="87595" x="2647950" y="3676650"/>
          <p14:tracePt t="87601" x="2616200" y="3676650"/>
          <p14:tracePt t="87610" x="2598738" y="3676650"/>
          <p14:tracePt t="87617" x="2582863" y="3676650"/>
          <p14:tracePt t="87626" x="2566988" y="3676650"/>
          <p14:tracePt t="87634" x="2551113" y="3676650"/>
          <p14:tracePt t="87641" x="2535238" y="3676650"/>
          <p14:tracePt t="87650" x="2519363" y="3676650"/>
          <p14:tracePt t="87657" x="2495550" y="3676650"/>
          <p14:tracePt t="87665" x="2487613" y="3676650"/>
          <p14:tracePt t="87674" x="2471738" y="3676650"/>
          <p14:tracePt t="87681" x="2455863" y="3676650"/>
          <p14:tracePt t="87690" x="2447925" y="3676650"/>
          <p14:tracePt t="87698" x="2439988" y="3676650"/>
          <p14:tracePt t="87706" x="2424113" y="3676650"/>
          <p14:tracePt t="87714" x="2408238" y="3676650"/>
          <p14:tracePt t="87723" x="2400300" y="3676650"/>
          <p14:tracePt t="87731" x="2384425" y="3668713"/>
          <p14:tracePt t="87739" x="2368550" y="3668713"/>
          <p14:tracePt t="87746" x="2352675" y="3668713"/>
          <p14:tracePt t="87755" x="2336800" y="3668713"/>
          <p14:tracePt t="87771" x="2320925" y="3668713"/>
          <p14:tracePt t="87778" x="2305050" y="3668713"/>
          <p14:tracePt t="87785" x="2297113" y="3668713"/>
          <p14:tracePt t="87794" x="2281238" y="3668713"/>
          <p14:tracePt t="88162" x="2297113" y="3668713"/>
          <p14:tracePt t="88185" x="2312988" y="3660775"/>
          <p14:tracePt t="88218" x="2328863" y="3660775"/>
          <p14:tracePt t="88226" x="2336800" y="3660775"/>
          <p14:tracePt t="88235" x="2344738" y="3660775"/>
          <p14:tracePt t="88242" x="2352675" y="3660775"/>
          <p14:tracePt t="88250" x="2360613" y="3660775"/>
          <p14:tracePt t="88266" x="2368550" y="3660775"/>
          <p14:tracePt t="88273" x="2392363" y="3660775"/>
          <p14:tracePt t="88282" x="2408238" y="3652838"/>
          <p14:tracePt t="88290" x="2424113" y="3652838"/>
          <p14:tracePt t="88297" x="2432050" y="3652838"/>
          <p14:tracePt t="88306" x="2455863" y="3644900"/>
          <p14:tracePt t="88314" x="2471738" y="3644900"/>
          <p14:tracePt t="88324" x="2487613" y="3644900"/>
          <p14:tracePt t="88331" x="2503488" y="3644900"/>
          <p14:tracePt t="88340" x="2519363" y="3644900"/>
          <p14:tracePt t="88346" x="2535238" y="3636963"/>
          <p14:tracePt t="88353" x="2551113" y="3636963"/>
          <p14:tracePt t="88363" x="2566988" y="3629025"/>
          <p14:tracePt t="88371" x="2574925" y="3629025"/>
          <p14:tracePt t="88378" x="2582863" y="3629025"/>
          <p14:tracePt t="88386" x="2598738" y="3629025"/>
          <p14:tracePt t="88394" x="2616200" y="3629025"/>
          <p14:tracePt t="88402" x="2632075" y="3621088"/>
          <p14:tracePt t="88409" x="2647950" y="3621088"/>
          <p14:tracePt t="88417" x="2663825" y="3621088"/>
          <p14:tracePt t="88427" x="2679700" y="3621088"/>
          <p14:tracePt t="88435" x="2687638" y="3621088"/>
          <p14:tracePt t="88443" x="2703513" y="3621088"/>
          <p14:tracePt t="88450" x="2711450" y="3613150"/>
          <p14:tracePt t="88457" x="2727325" y="3613150"/>
          <p14:tracePt t="88465" x="2735263" y="3613150"/>
          <p14:tracePt t="88474" x="2751138" y="3613150"/>
          <p14:tracePt t="88482" x="2759075" y="3613150"/>
          <p14:tracePt t="88490" x="2774950" y="3605213"/>
          <p14:tracePt t="88498" x="2790825" y="3605213"/>
          <p14:tracePt t="88507" x="2806700" y="3605213"/>
          <p14:tracePt t="88514" x="2830513" y="3605213"/>
          <p14:tracePt t="88530" x="2854325" y="3605213"/>
          <p14:tracePt t="88538" x="2886075" y="3595688"/>
          <p14:tracePt t="88546" x="2909888" y="3587750"/>
          <p14:tracePt t="88554" x="2941638" y="3587750"/>
          <p14:tracePt t="88563" x="2974975" y="3579813"/>
          <p14:tracePt t="88570" x="2998788" y="3579813"/>
          <p14:tracePt t="88578" x="3014663" y="3579813"/>
          <p14:tracePt t="88585" x="3030538" y="3571875"/>
          <p14:tracePt t="88594" x="3054350" y="3571875"/>
          <p14:tracePt t="88602" x="3078163" y="3563938"/>
          <p14:tracePt t="88611" x="3094038" y="3563938"/>
          <p14:tracePt t="88619" x="3125788" y="3563938"/>
          <p14:tracePt t="88627" x="3141663" y="3563938"/>
          <p14:tracePt t="88633" x="3157538" y="3556000"/>
          <p14:tracePt t="88641" x="3189288" y="3548063"/>
          <p14:tracePt t="88650" x="3205163" y="3548063"/>
          <p14:tracePt t="88659" x="3228975" y="3548063"/>
          <p14:tracePt t="88666" x="3244850" y="3540125"/>
          <p14:tracePt t="88675" x="3252788" y="3540125"/>
          <p14:tracePt t="88683" x="3260725" y="3540125"/>
          <p14:tracePt t="88697" x="3276600" y="3532188"/>
          <p14:tracePt t="88714" x="3284538" y="3532188"/>
          <p14:tracePt t="88739" x="3292475" y="3532188"/>
          <p14:tracePt t="88817" x="3300413" y="3532188"/>
          <p14:tracePt t="88858" x="3317875" y="3532188"/>
          <p14:tracePt t="88865" x="3325813" y="3532188"/>
          <p14:tracePt t="88874" x="3333750" y="3532188"/>
          <p14:tracePt t="88881" x="3341688" y="3532188"/>
          <p14:tracePt t="88890" x="3349625" y="3532188"/>
          <p14:tracePt t="88899" x="3357563" y="3532188"/>
          <p14:tracePt t="88906" x="3365500" y="3532188"/>
          <p14:tracePt t="88923" x="3381375" y="3532188"/>
          <p14:tracePt t="88946" x="3397250" y="3532188"/>
          <p14:tracePt t="88970" x="3413125" y="3540125"/>
          <p14:tracePt t="88977" x="3429000" y="3540125"/>
          <p14:tracePt t="88985" x="3436938" y="3540125"/>
          <p14:tracePt t="88994" x="3452813" y="3556000"/>
          <p14:tracePt t="89002" x="3468688" y="3556000"/>
          <p14:tracePt t="89010" x="3484563" y="3556000"/>
          <p14:tracePt t="89018" x="3516313" y="3571875"/>
          <p14:tracePt t="89026" x="3532188" y="3571875"/>
          <p14:tracePt t="89035" x="3563938" y="3579813"/>
          <p14:tracePt t="89043" x="3587750" y="3587750"/>
          <p14:tracePt t="89051" x="3611563" y="3587750"/>
          <p14:tracePt t="89059" x="3627438" y="3587750"/>
          <p14:tracePt t="89066" x="3643313" y="3595688"/>
          <p14:tracePt t="89075" x="3668713" y="3595688"/>
          <p14:tracePt t="89082" x="3684588" y="3595688"/>
          <p14:tracePt t="89090" x="3716338" y="3595688"/>
          <p14:tracePt t="89097" x="3748088" y="3595688"/>
          <p14:tracePt t="89106" x="3771900" y="3595688"/>
          <p14:tracePt t="89114" x="3803650" y="3595688"/>
          <p14:tracePt t="89121" x="3819525" y="3595688"/>
          <p14:tracePt t="89130" x="3835400" y="3595688"/>
          <p14:tracePt t="89139" x="3851275" y="3595688"/>
          <p14:tracePt t="89145" x="3867150" y="3595688"/>
          <p14:tracePt t="89154" x="3875088" y="3595688"/>
          <p14:tracePt t="89162" x="3883025" y="3595688"/>
          <p14:tracePt t="89172" x="3890963" y="3595688"/>
          <p14:tracePt t="89186" x="3906838" y="3595688"/>
          <p14:tracePt t="89194" x="3922713" y="3595688"/>
          <p14:tracePt t="89203" x="3938588" y="3595688"/>
          <p14:tracePt t="89209" x="3954463" y="3595688"/>
          <p14:tracePt t="89220" x="3978275" y="3595688"/>
          <p14:tracePt t="89226" x="3994150" y="3595688"/>
          <p14:tracePt t="89235" x="4019550" y="3595688"/>
          <p14:tracePt t="89243" x="4035425" y="3595688"/>
          <p14:tracePt t="89251" x="4059238" y="3595688"/>
          <p14:tracePt t="89259" x="4083050" y="3595688"/>
          <p14:tracePt t="89267" x="4106863" y="3595688"/>
          <p14:tracePt t="89282" x="4130675" y="3587750"/>
          <p14:tracePt t="89289" x="4178300" y="3587750"/>
          <p14:tracePt t="89299" x="4202113" y="3579813"/>
          <p14:tracePt t="89307" x="4217988" y="3579813"/>
          <p14:tracePt t="89314" x="4233863" y="3579813"/>
          <p14:tracePt t="89324" x="4241800" y="3579813"/>
          <p14:tracePt t="89330" x="4249738" y="3579813"/>
          <p14:tracePt t="89356" x="4257675" y="3579813"/>
          <p14:tracePt t="89530" x="4265613" y="3579813"/>
          <p14:tracePt t="89570" x="4281488" y="3579813"/>
          <p14:tracePt t="89626" x="4297363" y="3571875"/>
          <p14:tracePt t="89633" x="4305300" y="3571875"/>
          <p14:tracePt t="89642" x="4313238" y="3571875"/>
          <p14:tracePt t="89651" x="4329113" y="3571875"/>
          <p14:tracePt t="89659" x="4344988" y="3563938"/>
          <p14:tracePt t="89667" x="4370388" y="3563938"/>
          <p14:tracePt t="89674" x="4418013" y="3556000"/>
          <p14:tracePt t="89683" x="4457700" y="3556000"/>
          <p14:tracePt t="89697" x="4497388" y="3548063"/>
          <p14:tracePt t="89706" x="4521200" y="3540125"/>
          <p14:tracePt t="89715" x="4552950" y="3540125"/>
          <p14:tracePt t="89721" x="4568825" y="3540125"/>
          <p14:tracePt t="89738" x="4584700" y="3540125"/>
          <p14:tracePt t="89914" x="4576763" y="3540125"/>
          <p14:tracePt t="89922" x="4568825" y="3540125"/>
          <p14:tracePt t="89935" x="4552950" y="3540125"/>
          <p14:tracePt t="89938" x="4545013" y="3540125"/>
          <p14:tracePt t="89947" x="4529138" y="3540125"/>
          <p14:tracePt t="89954" x="4513263" y="3540125"/>
          <p14:tracePt t="89961" x="4489450" y="3548063"/>
          <p14:tracePt t="89971" x="4457700" y="3548063"/>
          <p14:tracePt t="89981" x="4441825" y="3556000"/>
          <p14:tracePt t="89986" x="4418013" y="3556000"/>
          <p14:tracePt t="89995" x="4394200" y="3563938"/>
          <p14:tracePt t="90002" x="4362450" y="3571875"/>
          <p14:tracePt t="90011" x="4344988" y="3571875"/>
          <p14:tracePt t="90020" x="4313238" y="3579813"/>
          <p14:tracePt t="90027" x="4281488" y="3579813"/>
          <p14:tracePt t="90035" x="4249738" y="3587750"/>
          <p14:tracePt t="90049" x="4217988" y="3595688"/>
          <p14:tracePt t="90059" x="4154488" y="3595688"/>
          <p14:tracePt t="90066" x="4106863" y="3595688"/>
          <p14:tracePt t="90075" x="4059238" y="3595688"/>
          <p14:tracePt t="90083" x="4019550" y="3595688"/>
          <p14:tracePt t="90097" x="3962400" y="3605213"/>
          <p14:tracePt t="90106" x="3859213" y="3605213"/>
          <p14:tracePt t="90115" x="3787775" y="3605213"/>
          <p14:tracePt t="90123" x="3740150" y="3605213"/>
          <p14:tracePt t="90130" x="3692525" y="3605213"/>
          <p14:tracePt t="90138" x="3635375" y="3605213"/>
          <p14:tracePt t="90153" x="3571875" y="3605213"/>
          <p14:tracePt t="90162" x="3508375" y="3613150"/>
          <p14:tracePt t="90171" x="3468688" y="3613150"/>
          <p14:tracePt t="90179" x="3429000" y="3621088"/>
          <p14:tracePt t="90186" x="3397250" y="3629025"/>
          <p14:tracePt t="90193" x="3365500" y="3629025"/>
          <p14:tracePt t="90203" x="3333750" y="3629025"/>
          <p14:tracePt t="90211" x="3292475" y="3636963"/>
          <p14:tracePt t="90220" x="3260725" y="3636963"/>
          <p14:tracePt t="90227" x="3228975" y="3644900"/>
          <p14:tracePt t="90233" x="3189288" y="3652838"/>
          <p14:tracePt t="90242" x="3157538" y="3652838"/>
          <p14:tracePt t="90251" x="3125788" y="3652838"/>
          <p14:tracePt t="90259" x="3086100" y="3652838"/>
          <p14:tracePt t="90267" x="3062288" y="3652838"/>
          <p14:tracePt t="90274" x="3038475" y="3652838"/>
          <p14:tracePt t="90282" x="3006725" y="3652838"/>
          <p14:tracePt t="90291" x="2974975" y="3652838"/>
          <p14:tracePt t="90299" x="2949575" y="3660775"/>
          <p14:tracePt t="90306" x="2933700" y="3660775"/>
          <p14:tracePt t="90315" x="2917825" y="3660775"/>
          <p14:tracePt t="90322" x="2909888" y="3660775"/>
          <p14:tracePt t="90331" x="2894013" y="3660775"/>
          <p14:tracePt t="90339" x="2886075" y="3660775"/>
          <p14:tracePt t="90346" x="2870200" y="3660775"/>
          <p14:tracePt t="90354" x="2854325" y="3668713"/>
          <p14:tracePt t="90361" x="2846388" y="3668713"/>
          <p14:tracePt t="90370" x="2822575" y="3668713"/>
          <p14:tracePt t="90378" x="2798763" y="3668713"/>
          <p14:tracePt t="90387" x="2782888" y="3668713"/>
          <p14:tracePt t="90395" x="2743200" y="3676650"/>
          <p14:tracePt t="90402" x="2719388" y="3676650"/>
          <p14:tracePt t="90411" x="2663825" y="3676650"/>
          <p14:tracePt t="90419" x="2582863" y="3684588"/>
          <p14:tracePt t="90426" x="2519363" y="3700463"/>
          <p14:tracePt t="90435" x="2471738" y="3708400"/>
          <p14:tracePt t="90451" x="2432050" y="3716338"/>
          <p14:tracePt t="90459" x="2368550" y="3716338"/>
          <p14:tracePt t="90466" x="2344738" y="3716338"/>
          <p14:tracePt t="90474" x="2312988" y="3716338"/>
          <p14:tracePt t="90480" x="2289175" y="3716338"/>
          <p14:tracePt t="90491" x="2255838" y="3716338"/>
          <p14:tracePt t="90505" x="2232025" y="3716338"/>
          <p14:tracePt t="90515" x="2176463" y="3716338"/>
          <p14:tracePt t="90522" x="2160588" y="3716338"/>
          <p14:tracePt t="90529" x="2144713" y="3716338"/>
          <p14:tracePt t="90538" x="2120900" y="3716338"/>
          <p14:tracePt t="90545" x="2105025" y="3716338"/>
          <p14:tracePt t="90555" x="2097088" y="3716338"/>
          <p14:tracePt t="90562" x="2081213" y="3724275"/>
          <p14:tracePt t="90570" x="2065338" y="3724275"/>
          <p14:tracePt t="90578" x="2049463" y="3724275"/>
          <p14:tracePt t="90587" x="2033588" y="3732213"/>
          <p14:tracePt t="90595" x="2017713" y="3732213"/>
          <p14:tracePt t="90706" x="2033588" y="3732213"/>
          <p14:tracePt t="90722" x="2049463" y="3732213"/>
          <p14:tracePt t="90731" x="2065338" y="3732213"/>
          <p14:tracePt t="90739" x="2081213" y="3732213"/>
          <p14:tracePt t="90747" x="2112963" y="3732213"/>
          <p14:tracePt t="90754" x="2144713" y="3732213"/>
          <p14:tracePt t="90761" x="2176463" y="3724275"/>
          <p14:tracePt t="90770" x="2216150" y="3724275"/>
          <p14:tracePt t="90779" x="2255838" y="3724275"/>
          <p14:tracePt t="90787" x="2289175" y="3724275"/>
          <p14:tracePt t="90794" x="2328863" y="3716338"/>
          <p14:tracePt t="90803" x="2368550" y="3716338"/>
          <p14:tracePt t="90811" x="2424113" y="3716338"/>
          <p14:tracePt t="90818" x="2487613" y="3716338"/>
          <p14:tracePt t="90826" x="2551113" y="3716338"/>
          <p14:tracePt t="90834" x="2616200" y="3716338"/>
          <p14:tracePt t="90843" x="2695575" y="3716338"/>
          <p14:tracePt t="90851" x="2774950" y="3716338"/>
          <p14:tracePt t="90858" x="2862263" y="3724275"/>
          <p14:tracePt t="90866" x="2967038" y="3724275"/>
          <p14:tracePt t="90874" x="3054350" y="3732213"/>
          <p14:tracePt t="90883" x="3141663" y="3732213"/>
          <p14:tracePt t="90891" x="3221038" y="3748088"/>
          <p14:tracePt t="90907" x="3300413" y="3756025"/>
          <p14:tracePt t="90915" x="3405188" y="3779838"/>
          <p14:tracePt t="90923" x="3460750" y="3779838"/>
          <p14:tracePt t="90929" x="3516313" y="3787775"/>
          <p14:tracePt t="90937" x="3556000" y="3795713"/>
          <p14:tracePt t="90945" x="3603625" y="3795713"/>
          <p14:tracePt t="90953" x="3643313" y="3795713"/>
          <p14:tracePt t="90963" x="3692525" y="3795713"/>
          <p14:tracePt t="90972" x="3716338" y="3795713"/>
          <p14:tracePt t="90978" x="3748088" y="3803650"/>
          <p14:tracePt t="90985" x="3771900" y="3811588"/>
          <p14:tracePt t="90994" x="3795713" y="3811588"/>
          <p14:tracePt t="91003" x="3811588" y="3811588"/>
          <p14:tracePt t="91010" x="3835400" y="3811588"/>
          <p14:tracePt t="91018" x="3843338" y="3811588"/>
          <p14:tracePt t="91027" x="3851275" y="3811588"/>
          <p14:tracePt t="91033" x="3859213" y="3811588"/>
          <p14:tracePt t="91041" x="3867150" y="3811588"/>
          <p14:tracePt t="91154" x="3851275" y="3811588"/>
          <p14:tracePt t="91162" x="3835400" y="3819525"/>
          <p14:tracePt t="91169" x="3819525" y="3819525"/>
          <p14:tracePt t="91177" x="3803650" y="3819525"/>
          <p14:tracePt t="91187" x="3779838" y="3819525"/>
          <p14:tracePt t="91194" x="3748088" y="3819525"/>
          <p14:tracePt t="91203" x="3716338" y="3819525"/>
          <p14:tracePt t="91211" x="3676650" y="3827463"/>
          <p14:tracePt t="91218" x="3627438" y="3827463"/>
          <p14:tracePt t="91225" x="3563938" y="3827463"/>
          <p14:tracePt t="91234" x="3492500" y="3827463"/>
          <p14:tracePt t="91242" x="3421063" y="3827463"/>
          <p14:tracePt t="91251" x="3357563" y="3827463"/>
          <p14:tracePt t="91258" x="3276600" y="3819525"/>
          <p14:tracePt t="91268" x="3197225" y="3811588"/>
          <p14:tracePt t="91282" x="3094038" y="3803650"/>
          <p14:tracePt t="91289" x="2957513" y="3787775"/>
          <p14:tracePt t="91298" x="2894013" y="3779838"/>
          <p14:tracePt t="91306" x="2814638" y="3771900"/>
          <p14:tracePt t="91314" x="2735263" y="3763963"/>
          <p14:tracePt t="91322" x="2671763" y="3763963"/>
          <p14:tracePt t="91329" x="2616200" y="3756025"/>
          <p14:tracePt t="91338" x="2566988" y="3756025"/>
          <p14:tracePt t="91347" x="2527300" y="3756025"/>
          <p14:tracePt t="91354" x="2487613" y="3756025"/>
          <p14:tracePt t="91363" x="2455863" y="3756025"/>
          <p14:tracePt t="91372" x="2432050" y="3756025"/>
          <p14:tracePt t="91386" x="2392363" y="3756025"/>
          <p14:tracePt t="91393" x="2368550" y="3756025"/>
          <p14:tracePt t="91403" x="2352675" y="3756025"/>
          <p14:tracePt t="91410" x="2336800" y="3748088"/>
          <p14:tracePt t="91418" x="2320925" y="3748088"/>
          <p14:tracePt t="91427" x="2305050" y="3748088"/>
          <p14:tracePt t="91434" x="2289175" y="3748088"/>
          <p14:tracePt t="91441" x="2281238" y="3748088"/>
          <p14:tracePt t="91450" x="2273300" y="3748088"/>
          <p14:tracePt t="91457" x="2265363" y="3748088"/>
          <p14:tracePt t="91562" x="2281238" y="3748088"/>
          <p14:tracePt t="91570" x="2297113" y="3740150"/>
          <p14:tracePt t="91577" x="2328863" y="3740150"/>
          <p14:tracePt t="91587" x="2344738" y="3732213"/>
          <p14:tracePt t="91594" x="2384425" y="3724275"/>
          <p14:tracePt t="91603" x="2432050" y="3724275"/>
          <p14:tracePt t="91610" x="2463800" y="3716338"/>
          <p14:tracePt t="91618" x="2519363" y="3700463"/>
          <p14:tracePt t="91626" x="2566988" y="3692525"/>
          <p14:tracePt t="91636" x="2624138" y="3684588"/>
          <p14:tracePt t="91643" x="2679700" y="3676650"/>
          <p14:tracePt t="91651" x="2751138" y="3676650"/>
          <p14:tracePt t="91659" x="2822575" y="3676650"/>
          <p14:tracePt t="91667" x="2909888" y="3668713"/>
          <p14:tracePt t="91674" x="2974975" y="3668713"/>
          <p14:tracePt t="91682" x="3046413" y="3668713"/>
          <p14:tracePt t="91691" x="3125788" y="3668713"/>
          <p14:tracePt t="91707" x="3189288" y="3668713"/>
          <p14:tracePt t="91715" x="3268663" y="3668713"/>
          <p14:tracePt t="91723" x="3300413" y="3668713"/>
          <p14:tracePt t="91729" x="3333750" y="3668713"/>
          <p14:tracePt t="91737" x="3365500" y="3668713"/>
          <p14:tracePt t="91746" x="3397250" y="3668713"/>
          <p14:tracePt t="91754" x="3413125" y="3668713"/>
          <p14:tracePt t="91763" x="3429000" y="3668713"/>
          <p14:tracePt t="91770" x="3444875" y="3668713"/>
          <p14:tracePt t="91778" x="3460750" y="3668713"/>
          <p14:tracePt t="91785" x="3476625" y="3668713"/>
          <p14:tracePt t="91802" x="3484563" y="3676650"/>
          <p14:tracePt t="91834" x="3492500" y="3676650"/>
          <p14:tracePt t="92017" x="3476625" y="3676650"/>
          <p14:tracePt t="92026" x="3452813" y="3676650"/>
          <p14:tracePt t="92035" x="3444875" y="3676650"/>
          <p14:tracePt t="92043" x="3413125" y="3676650"/>
          <p14:tracePt t="92052" x="3389313" y="3692525"/>
          <p14:tracePt t="92059" x="3349625" y="3692525"/>
          <p14:tracePt t="92068" x="3300413" y="3692525"/>
          <p14:tracePt t="92074" x="3244850" y="3692525"/>
          <p14:tracePt t="92083" x="3189288" y="3692525"/>
          <p14:tracePt t="92098" x="3109913" y="3692525"/>
          <p14:tracePt t="92106" x="2974975" y="3692525"/>
          <p14:tracePt t="92115" x="2894013" y="3692525"/>
          <p14:tracePt t="92123" x="2790825" y="3692525"/>
          <p14:tracePt t="92131" x="2711450" y="3692525"/>
          <p14:tracePt t="92146" x="2624138" y="3692525"/>
          <p14:tracePt t="92155" x="2495550" y="3684588"/>
          <p14:tracePt t="92162" x="2416175" y="3684588"/>
          <p14:tracePt t="92171" x="2368550" y="3684588"/>
          <p14:tracePt t="92179" x="2305050" y="3684588"/>
          <p14:tracePt t="92186" x="2273300" y="3684588"/>
          <p14:tracePt t="92195" x="2239963" y="3684588"/>
          <p14:tracePt t="92203" x="2200275" y="3684588"/>
          <p14:tracePt t="92210" x="2192338" y="3684588"/>
          <p14:tracePt t="92220" x="2176463" y="3684588"/>
          <p14:tracePt t="92227" x="2168525" y="3684588"/>
          <p14:tracePt t="92235" x="2160588" y="3684588"/>
          <p14:tracePt t="92242" x="2152650" y="3684588"/>
          <p14:tracePt t="93123" x="2168525" y="3684588"/>
          <p14:tracePt t="93131" x="2176463" y="3676650"/>
          <p14:tracePt t="93139" x="2184400" y="3676650"/>
          <p14:tracePt t="93154" x="2192338" y="3676650"/>
          <p14:tracePt t="93161" x="2200275" y="3676650"/>
          <p14:tracePt t="93170" x="2208213" y="3668713"/>
          <p14:tracePt t="93179" x="2216150" y="3668713"/>
          <p14:tracePt t="93187" x="2224088" y="3668713"/>
          <p14:tracePt t="93211" x="2232025" y="3668713"/>
          <p14:tracePt t="93394" x="2239963" y="3668713"/>
          <p14:tracePt t="9561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9E80C-46D5-40D7-AD88-1BD8173B0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Issues: Volume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513D9A-CF99-4221-BC28-2BD35916200B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816864" y="1600200"/>
                <a:ext cx="10871200" cy="50292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Volume/flowrate measurements differ by pressure, humidity and temperature</a:t>
                </a:r>
              </a:p>
              <a:p>
                <a:pPr lvl="1"/>
                <a:r>
                  <a:rPr lang="en-US" dirty="0"/>
                  <a:t>Gas law: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 err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 err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ATPD: Ambient Temperature and Pressure Dry (Ventilator side measurements)</a:t>
                </a:r>
              </a:p>
              <a:p>
                <a:pPr lvl="1"/>
                <a:r>
                  <a:rPr lang="en-US" dirty="0"/>
                  <a:t>BTPS: Body Temperature and Pressure Saturated (Patient actual values)</a:t>
                </a:r>
              </a:p>
              <a:p>
                <a:r>
                  <a:rPr lang="en-US" dirty="0"/>
                  <a:t>Example: Volume change by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𝐵𝑇𝑃𝑆</m:t>
                        </m:r>
                      </m:sub>
                    </m:sSub>
                  </m:oMath>
                </a14:m>
                <a:r>
                  <a:rPr lang="en-US" dirty="0"/>
                  <a:t> = 37 </a:t>
                </a:r>
                <a:r>
                  <a:rPr lang="en-US" baseline="30000" dirty="0"/>
                  <a:t>◦</a:t>
                </a:r>
                <a:r>
                  <a:rPr lang="en-US" dirty="0"/>
                  <a:t>C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𝐴𝑇𝑃𝑆</m:t>
                        </m:r>
                      </m:sub>
                    </m:sSub>
                  </m:oMath>
                </a14:m>
                <a:r>
                  <a:rPr lang="en-US" dirty="0"/>
                  <a:t>= 22 </a:t>
                </a:r>
                <a:r>
                  <a:rPr lang="en-US" baseline="30000" dirty="0"/>
                  <a:t>◦</a:t>
                </a:r>
                <a:r>
                  <a:rPr lang="en-US" dirty="0"/>
                  <a:t>C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Humidity affects gas partial pressures</a:t>
                </a:r>
              </a:p>
              <a:p>
                <a:pPr lvl="1"/>
                <a:r>
                  <a:rPr lang="en-US" dirty="0"/>
                  <a:t>At full water vapor saturation, water vapor partial pressure </a:t>
                </a:r>
                <a:r>
                  <a:rPr lang="en-US" i="1" dirty="0"/>
                  <a:t>p</a:t>
                </a:r>
                <a:r>
                  <a:rPr lang="en-US" i="1" baseline="-25000" dirty="0"/>
                  <a:t>H2O</a:t>
                </a:r>
                <a:r>
                  <a:rPr lang="en-US" dirty="0"/>
                  <a:t> is entirely dependent on the temperature and is 47mmHg at 37 ◦C, which is 6.2 vol% (= (47/760)×100 vol%) at standard atmospheric pressure </a:t>
                </a:r>
                <a:r>
                  <a:rPr lang="en-US" i="1" dirty="0" err="1"/>
                  <a:t>p</a:t>
                </a:r>
                <a:r>
                  <a:rPr lang="en-US" i="1" baseline="-25000" dirty="0" err="1"/>
                  <a:t>baro</a:t>
                </a:r>
                <a:r>
                  <a:rPr lang="en-US" dirty="0"/>
                  <a:t> = 760 mmHg</a:t>
                </a:r>
              </a:p>
              <a:p>
                <a:pPr lvl="1"/>
                <a:r>
                  <a:rPr lang="en-US" dirty="0"/>
                  <a:t>With its unchanged composition, respiratory air now takes up only 93.8% of volume</a:t>
                </a:r>
              </a:p>
              <a:p>
                <a:pPr lvl="1"/>
                <a:r>
                  <a:rPr lang="en-US" dirty="0"/>
                  <a:t>In this wet gas, oxygen only has a concentration of 19.7% (= 0.938 × 21%) or a partial pressure of 19.7%×760mmHg = 150 mmHg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513D9A-CF99-4221-BC28-2BD3591620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816864" y="1600200"/>
                <a:ext cx="10871200" cy="5029200"/>
              </a:xfrm>
              <a:blipFill>
                <a:blip r:embed="rId4"/>
                <a:stretch>
                  <a:fillRect l="-56" t="-1455" b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51022972-1CFB-4550-A448-32A4BF72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6" y="3416782"/>
            <a:ext cx="3950031" cy="9651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190B21-1108-41DB-A0D2-9205D08B7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33"/>
    </mc:Choice>
    <mc:Fallback>
      <p:transition spd="slow" advTm="271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05" x="5964238" y="2471738"/>
          <p14:tracePt t="7456" x="5964238" y="2455863"/>
          <p14:tracePt t="7464" x="5988050" y="2424113"/>
          <p14:tracePt t="7471" x="6011863" y="2392363"/>
          <p14:tracePt t="7479" x="6027738" y="2368550"/>
          <p14:tracePt t="7487" x="6043613" y="2344738"/>
          <p14:tracePt t="7496" x="6067425" y="2312988"/>
          <p14:tracePt t="7503" x="6100763" y="2281238"/>
          <p14:tracePt t="7511" x="6124575" y="2249488"/>
          <p14:tracePt t="7520" x="6156325" y="2208213"/>
          <p14:tracePt t="7527" x="6188075" y="2160588"/>
          <p14:tracePt t="7536" x="6211888" y="2120900"/>
          <p14:tracePt t="7545" x="6235700" y="2105025"/>
          <p14:tracePt t="7559" x="6251575" y="2073275"/>
          <p14:tracePt t="7568" x="6267450" y="2049463"/>
          <p14:tracePt t="7576" x="6275388" y="2033588"/>
          <p14:tracePt t="7584" x="6275388" y="2025650"/>
          <p14:tracePt t="7600" x="6283325" y="2017713"/>
          <p14:tracePt t="7663" x="6291263" y="2009775"/>
          <p14:tracePt t="7679" x="6299200" y="2001838"/>
          <p14:tracePt t="7703" x="6307138" y="2001838"/>
          <p14:tracePt t="7710" x="6315075" y="2001838"/>
          <p14:tracePt t="7736" x="6315075" y="1993900"/>
          <p14:tracePt t="7863" x="6330950" y="1993900"/>
          <p14:tracePt t="7872" x="6346825" y="1993900"/>
          <p14:tracePt t="7880" x="6378575" y="1993900"/>
          <p14:tracePt t="7897" x="6434138" y="1993900"/>
          <p14:tracePt t="7903" x="6499225" y="1993900"/>
          <p14:tracePt t="7912" x="6554788" y="1993900"/>
          <p14:tracePt t="7920" x="6618288" y="1993900"/>
          <p14:tracePt t="7927" x="6657975" y="2001838"/>
          <p14:tracePt t="7935" x="6705600" y="2001838"/>
          <p14:tracePt t="7943" x="6745288" y="2001838"/>
          <p14:tracePt t="7953" x="6794500" y="2001838"/>
          <p14:tracePt t="7969" x="6826250" y="2001838"/>
          <p14:tracePt t="7977" x="6865938" y="2001838"/>
          <p14:tracePt t="7985" x="6889750" y="2001838"/>
          <p14:tracePt t="7993" x="6905625" y="2001838"/>
          <p14:tracePt t="8008" x="6937375" y="2001838"/>
          <p14:tracePt t="8015" x="6977063" y="2001838"/>
          <p14:tracePt t="8025" x="6992938" y="2001838"/>
          <p14:tracePt t="8032" x="7000875" y="2001838"/>
          <p14:tracePt t="8039" x="7016750" y="2001838"/>
          <p14:tracePt t="8048" x="7032625" y="2001838"/>
          <p14:tracePt t="8056" x="7048500" y="2001838"/>
          <p14:tracePt t="8064" x="7064375" y="2001838"/>
          <p14:tracePt t="8081" x="7080250" y="2001838"/>
          <p14:tracePt t="8095" x="7096125" y="2009775"/>
          <p14:tracePt t="8110" x="7104063" y="2009775"/>
          <p14:tracePt t="8118" x="7112000" y="2009775"/>
          <p14:tracePt t="8127" x="7119938" y="2009775"/>
          <p14:tracePt t="8136" x="7127875" y="2009775"/>
          <p14:tracePt t="8151" x="7135813" y="2009775"/>
          <p14:tracePt t="8160" x="7161213" y="2009775"/>
          <p14:tracePt t="8167" x="7169150" y="2009775"/>
          <p14:tracePt t="8175" x="7177088" y="2009775"/>
          <p14:tracePt t="8183" x="7192963" y="2009775"/>
          <p14:tracePt t="8193" x="7200900" y="2009775"/>
          <p14:tracePt t="8200" x="7208838" y="2009775"/>
          <p14:tracePt t="8208" x="7224713" y="2009775"/>
          <p14:tracePt t="8224" x="7232650" y="2009775"/>
          <p14:tracePt t="8233" x="7240588" y="2009775"/>
          <p14:tracePt t="8240" x="7256463" y="2017713"/>
          <p14:tracePt t="8280" x="7272338" y="2025650"/>
          <p14:tracePt t="8327" x="7288213" y="2025650"/>
          <p14:tracePt t="8674" x="7304088" y="2025650"/>
          <p14:tracePt t="8680" x="7312025" y="2025650"/>
          <p14:tracePt t="8689" x="7327900" y="2025650"/>
          <p14:tracePt t="8696" x="7359650" y="2025650"/>
          <p14:tracePt t="8704" x="7407275" y="2025650"/>
          <p14:tracePt t="8712" x="7446963" y="2025650"/>
          <p14:tracePt t="8721" x="7504113" y="2025650"/>
          <p14:tracePt t="8729" x="7567613" y="2025650"/>
          <p14:tracePt t="8736" x="7631113" y="2017713"/>
          <p14:tracePt t="8744" x="7678738" y="2017713"/>
          <p14:tracePt t="8752" x="7734300" y="2009775"/>
          <p14:tracePt t="8760" x="7781925" y="2009775"/>
          <p14:tracePt t="8768" x="7847013" y="2009775"/>
          <p14:tracePt t="8777" x="7902575" y="2009775"/>
          <p14:tracePt t="8786" x="7958138" y="2009775"/>
          <p14:tracePt t="8792" x="8013700" y="2009775"/>
          <p14:tracePt t="8800" x="8053388" y="2009775"/>
          <p14:tracePt t="8808" x="8093075" y="2009775"/>
          <p14:tracePt t="8816" x="8124825" y="2009775"/>
          <p14:tracePt t="8824" x="8172450" y="2009775"/>
          <p14:tracePt t="8832" x="8205788" y="2009775"/>
          <p14:tracePt t="8840" x="8229600" y="2001838"/>
          <p14:tracePt t="8848" x="8261350" y="2001838"/>
          <p14:tracePt t="8855" x="8285163" y="2001838"/>
          <p14:tracePt t="8863" x="8308975" y="2001838"/>
          <p14:tracePt t="8871" x="8340725" y="2001838"/>
          <p14:tracePt t="8880" x="8364538" y="2001838"/>
          <p14:tracePt t="8897" x="8388350" y="2001838"/>
          <p14:tracePt t="8903" x="8420100" y="2001838"/>
          <p14:tracePt t="8912" x="8435975" y="2001838"/>
          <p14:tracePt t="8919" x="8459788" y="2001838"/>
          <p14:tracePt t="8927" x="8475663" y="2001838"/>
          <p14:tracePt t="8937" x="8491538" y="2001838"/>
          <p14:tracePt t="8945" x="8515350" y="2009775"/>
          <p14:tracePt t="8952" x="8531225" y="2009775"/>
          <p14:tracePt t="8959" x="8548688" y="2009775"/>
          <p14:tracePt t="8967" x="8564563" y="2009775"/>
          <p14:tracePt t="8975" x="8580438" y="2009775"/>
          <p14:tracePt t="8984" x="8596313" y="2009775"/>
          <p14:tracePt t="8992" x="8604250" y="2009775"/>
          <p14:tracePt t="9000" x="8620125" y="2009775"/>
          <p14:tracePt t="9009" x="8643938" y="2009775"/>
          <p14:tracePt t="9018" x="8659813" y="2009775"/>
          <p14:tracePt t="9025" x="8675688" y="2009775"/>
          <p14:tracePt t="9040" x="8691563" y="2009775"/>
          <p14:tracePt t="9048" x="8723313" y="2009775"/>
          <p14:tracePt t="9057" x="8739188" y="2009775"/>
          <p14:tracePt t="9065" x="8763000" y="2009775"/>
          <p14:tracePt t="9071" x="8778875" y="2009775"/>
          <p14:tracePt t="9079" x="8802688" y="2009775"/>
          <p14:tracePt t="9088" x="8818563" y="2009775"/>
          <p14:tracePt t="9095" x="8834438" y="2009775"/>
          <p14:tracePt t="9104" x="8850313" y="2001838"/>
          <p14:tracePt t="9113" x="8866188" y="2001838"/>
          <p14:tracePt t="9120" x="8883650" y="2001838"/>
          <p14:tracePt t="9127" x="8899525" y="2001838"/>
          <p14:tracePt t="9144" x="8907463" y="2001838"/>
          <p14:tracePt t="9151" x="8915400" y="2001838"/>
          <p14:tracePt t="9168" x="8923338" y="2001838"/>
          <p14:tracePt t="9513" x="8907463" y="2001838"/>
          <p14:tracePt t="9521" x="8899525" y="2001838"/>
          <p14:tracePt t="9528" x="8883650" y="2001838"/>
          <p14:tracePt t="9535" x="8858250" y="2001838"/>
          <p14:tracePt t="9543" x="8834438" y="2001838"/>
          <p14:tracePt t="9552" x="8802688" y="2009775"/>
          <p14:tracePt t="9561" x="8770938" y="2017713"/>
          <p14:tracePt t="9568" x="8747125" y="2017713"/>
          <p14:tracePt t="9576" x="8699500" y="2025650"/>
          <p14:tracePt t="9585" x="8651875" y="2033588"/>
          <p14:tracePt t="9599" x="8604250" y="2033588"/>
          <p14:tracePt t="9608" x="8507413" y="2033588"/>
          <p14:tracePt t="9615" x="8451850" y="2033588"/>
          <p14:tracePt t="9624" x="8388350" y="2033588"/>
          <p14:tracePt t="9632" x="8324850" y="2033588"/>
          <p14:tracePt t="9640" x="8245475" y="2033588"/>
          <p14:tracePt t="9648" x="8164513" y="2033588"/>
          <p14:tracePt t="9656" x="8093075" y="2025650"/>
          <p14:tracePt t="9672" x="7981950" y="2025650"/>
          <p14:tracePt t="9681" x="7805738" y="2017713"/>
          <p14:tracePt t="9688" x="7694613" y="2009775"/>
          <p14:tracePt t="9697" x="7591425" y="2009775"/>
          <p14:tracePt t="9704" x="7496175" y="2001838"/>
          <p14:tracePt t="9712" x="7383463" y="2001838"/>
          <p14:tracePt t="9720" x="7272338" y="2001838"/>
          <p14:tracePt t="9728" x="7161213" y="2001838"/>
          <p14:tracePt t="9745" x="7040563" y="2001838"/>
          <p14:tracePt t="9753" x="6865938" y="2001838"/>
          <p14:tracePt t="9761" x="6769100" y="2001838"/>
          <p14:tracePt t="9768" x="6673850" y="2001838"/>
          <p14:tracePt t="9776" x="6578600" y="2001838"/>
          <p14:tracePt t="9792" x="6483350" y="1993900"/>
          <p14:tracePt t="9801" x="6354763" y="1985963"/>
          <p14:tracePt t="9810" x="6283325" y="1985963"/>
          <p14:tracePt t="9824" x="6196013" y="1970088"/>
          <p14:tracePt t="9832" x="6100763" y="1954213"/>
          <p14:tracePt t="9839" x="6019800" y="1946275"/>
          <p14:tracePt t="9848" x="5956300" y="1946275"/>
          <p14:tracePt t="9857" x="5876925" y="1938338"/>
          <p14:tracePt t="9865" x="5797550" y="1938338"/>
          <p14:tracePt t="9873" x="5716588" y="1938338"/>
          <p14:tracePt t="9881" x="5645150" y="1938338"/>
          <p14:tracePt t="9888" x="5581650" y="1938338"/>
          <p14:tracePt t="9896" x="5502275" y="1930400"/>
          <p14:tracePt t="9904" x="5430838" y="1930400"/>
          <p14:tracePt t="9912" x="5349875" y="1930400"/>
          <p14:tracePt t="9921" x="5278438" y="1922463"/>
          <p14:tracePt t="9928" x="5199063" y="1922463"/>
          <p14:tracePt t="9936" x="5135563" y="1922463"/>
          <p14:tracePt t="9944" x="5064125" y="1922463"/>
          <p14:tracePt t="9952" x="4999038" y="1922463"/>
          <p14:tracePt t="9960" x="4935538" y="1914525"/>
          <p14:tracePt t="9977" x="4887913" y="1906588"/>
          <p14:tracePt t="9984" x="4824413" y="1898650"/>
          <p14:tracePt t="9992" x="4808538" y="1890713"/>
          <p14:tracePt t="10000" x="4776788" y="1881188"/>
          <p14:tracePt t="10007" x="4760913" y="1873250"/>
          <p14:tracePt t="10016" x="4745038" y="1865313"/>
          <p14:tracePt t="10025" x="4721225" y="1841500"/>
          <p14:tracePt t="10041" x="4705350" y="1817688"/>
          <p14:tracePt t="10049" x="4695825" y="1801813"/>
          <p14:tracePt t="10055" x="4687888" y="1778000"/>
          <p14:tracePt t="10064" x="4679950" y="1754188"/>
          <p14:tracePt t="10072" x="4672013" y="1722438"/>
          <p14:tracePt t="10081" x="4656138" y="1682750"/>
          <p14:tracePt t="10088" x="4640263" y="1643063"/>
          <p14:tracePt t="10096" x="4624388" y="1603375"/>
          <p14:tracePt t="10104" x="4608513" y="1563688"/>
          <p14:tracePt t="10112" x="4592638" y="1514475"/>
          <p14:tracePt t="10120" x="4576763" y="1474788"/>
          <p14:tracePt t="10128" x="4568825" y="1443038"/>
          <p14:tracePt t="10136" x="4560888" y="1403350"/>
          <p14:tracePt t="10144" x="4552950" y="1371600"/>
          <p14:tracePt t="10152" x="4545013" y="1339850"/>
          <p14:tracePt t="10161" x="4545013" y="1308100"/>
          <p14:tracePt t="10168" x="4545013" y="1284288"/>
          <p14:tracePt t="10175" x="4537075" y="1268413"/>
          <p14:tracePt t="10184" x="4529138" y="1244600"/>
          <p14:tracePt t="10200" x="4529138" y="1228725"/>
          <p14:tracePt t="10208" x="4529138" y="1204913"/>
          <p14:tracePt t="10217" x="4521200" y="1195388"/>
          <p14:tracePt t="10224" x="4521200" y="1187450"/>
          <p14:tracePt t="10232" x="4521200" y="1179513"/>
          <p14:tracePt t="10240" x="4521200" y="1171575"/>
          <p14:tracePt t="10424" x="4537075" y="1163638"/>
          <p14:tracePt t="10449" x="4552950" y="1163638"/>
          <p14:tracePt t="10472" x="4560888" y="1163638"/>
          <p14:tracePt t="10480" x="4576763" y="1163638"/>
          <p14:tracePt t="10489" x="4592638" y="1155700"/>
          <p14:tracePt t="10497" x="4624388" y="1147763"/>
          <p14:tracePt t="10505" x="4648200" y="1147763"/>
          <p14:tracePt t="10512" x="4679950" y="1147763"/>
          <p14:tracePt t="10520" x="4705350" y="1131888"/>
          <p14:tracePt t="10528" x="4737100" y="1131888"/>
          <p14:tracePt t="10537" x="4768850" y="1131888"/>
          <p14:tracePt t="10544" x="4800600" y="1116013"/>
          <p14:tracePt t="10552" x="4832350" y="1116013"/>
          <p14:tracePt t="10560" x="4864100" y="1116013"/>
          <p14:tracePt t="10567" x="4895850" y="1108075"/>
          <p14:tracePt t="10575" x="4935538" y="1100138"/>
          <p14:tracePt t="10583" x="4975225" y="1100138"/>
          <p14:tracePt t="10592" x="5006975" y="1100138"/>
          <p14:tracePt t="10600" x="5046663" y="1100138"/>
          <p14:tracePt t="10608" x="5080000" y="1100138"/>
          <p14:tracePt t="10618" x="5119688" y="1092200"/>
          <p14:tracePt t="10624" x="5151438" y="1092200"/>
          <p14:tracePt t="10632" x="5183188" y="1092200"/>
          <p14:tracePt t="10640" x="5207000" y="1092200"/>
          <p14:tracePt t="10648" x="5246688" y="1092200"/>
          <p14:tracePt t="10657" x="5278438" y="1092200"/>
          <p14:tracePt t="10664" x="5310188" y="1092200"/>
          <p14:tracePt t="10672" x="5349875" y="1092200"/>
          <p14:tracePt t="10680" x="5389563" y="1092200"/>
          <p14:tracePt t="10688" x="5422900" y="1092200"/>
          <p14:tracePt t="10696" x="5462588" y="1092200"/>
          <p14:tracePt t="10704" x="5502275" y="1092200"/>
          <p14:tracePt t="10714" x="5541963" y="1100138"/>
          <p14:tracePt t="10720" x="5589588" y="1100138"/>
          <p14:tracePt t="10729" x="5629275" y="1100138"/>
          <p14:tracePt t="10737" x="5676900" y="1100138"/>
          <p14:tracePt t="10745" x="5708650" y="1116013"/>
          <p14:tracePt t="10752" x="5757863" y="1116013"/>
          <p14:tracePt t="10760" x="5805488" y="1123950"/>
          <p14:tracePt t="10768" x="5845175" y="1131888"/>
          <p14:tracePt t="10777" x="5892800" y="1139825"/>
          <p14:tracePt t="10786" x="5932488" y="1139825"/>
          <p14:tracePt t="10792" x="5972175" y="1147763"/>
          <p14:tracePt t="10800" x="6019800" y="1155700"/>
          <p14:tracePt t="10808" x="6067425" y="1163638"/>
          <p14:tracePt t="10817" x="6116638" y="1171575"/>
          <p14:tracePt t="10824" x="6156325" y="1171575"/>
          <p14:tracePt t="10833" x="6196013" y="1179513"/>
          <p14:tracePt t="10841" x="6243638" y="1187450"/>
          <p14:tracePt t="10849" x="6283325" y="1195388"/>
          <p14:tracePt t="10857" x="6323013" y="1195388"/>
          <p14:tracePt t="10872" x="6362700" y="1204913"/>
          <p14:tracePt t="10881" x="6426200" y="1212850"/>
          <p14:tracePt t="10889" x="6467475" y="1220788"/>
          <p14:tracePt t="10904" x="6491288" y="1220788"/>
          <p14:tracePt t="10911" x="6515100" y="1228725"/>
          <p14:tracePt t="10919" x="6523038" y="1228725"/>
          <p14:tracePt t="11031" x="6507163" y="1228725"/>
          <p14:tracePt t="11040" x="6491288" y="1228725"/>
          <p14:tracePt t="11049" x="6459538" y="1228725"/>
          <p14:tracePt t="11056" x="6426200" y="1228725"/>
          <p14:tracePt t="11065" x="6378575" y="1228725"/>
          <p14:tracePt t="11072" x="6330950" y="1236663"/>
          <p14:tracePt t="11080" x="6283325" y="1236663"/>
          <p14:tracePt t="11088" x="6203950" y="1236663"/>
          <p14:tracePt t="11104" x="6124575" y="1236663"/>
          <p14:tracePt t="11112" x="5980113" y="1220788"/>
          <p14:tracePt t="11120" x="5876925" y="1204913"/>
          <p14:tracePt t="11129" x="5781675" y="1187450"/>
          <p14:tracePt t="11137" x="5684838" y="1171575"/>
          <p14:tracePt t="11143" x="5581650" y="1147763"/>
          <p14:tracePt t="11153" x="5494338" y="1131888"/>
          <p14:tracePt t="11160" x="5407025" y="1116013"/>
          <p14:tracePt t="11168" x="5326063" y="1100138"/>
          <p14:tracePt t="11176" x="5254625" y="1084263"/>
          <p14:tracePt t="11184" x="5199063" y="1076325"/>
          <p14:tracePt t="11191" x="5127625" y="1060450"/>
          <p14:tracePt t="11200" x="5064125" y="1060450"/>
          <p14:tracePt t="11208" x="5006975" y="1052513"/>
          <p14:tracePt t="11217" x="4967288" y="1044575"/>
          <p14:tracePt t="11224" x="4943475" y="1044575"/>
          <p14:tracePt t="11233" x="4911725" y="1044575"/>
          <p14:tracePt t="11241" x="4895850" y="1044575"/>
          <p14:tracePt t="11249" x="4879975" y="1044575"/>
          <p14:tracePt t="11257" x="4864100" y="1036638"/>
          <p14:tracePt t="11264" x="4856163" y="1028700"/>
          <p14:tracePt t="11272" x="4848225" y="1028700"/>
          <p14:tracePt t="11280" x="4840288" y="1028700"/>
          <p14:tracePt t="11289" x="4832350" y="1028700"/>
          <p14:tracePt t="11297" x="4824413" y="1028700"/>
          <p14:tracePt t="11305" x="4816475" y="1028700"/>
          <p14:tracePt t="11313" x="4808538" y="1028700"/>
          <p14:tracePt t="11320" x="4800600" y="1028700"/>
          <p14:tracePt t="11328" x="4792663" y="1028700"/>
          <p14:tracePt t="11337" x="4784725" y="1028700"/>
          <p14:tracePt t="11345" x="4768850" y="1028700"/>
          <p14:tracePt t="11361" x="4752975" y="1028700"/>
          <p14:tracePt t="11393" x="4745038" y="1028700"/>
          <p14:tracePt t="11536" x="4745038" y="1036638"/>
          <p14:tracePt t="11543" x="4752975" y="1036638"/>
          <p14:tracePt t="11552" x="4760913" y="1036638"/>
          <p14:tracePt t="11561" x="4768850" y="1036638"/>
          <p14:tracePt t="11569" x="4784725" y="1044575"/>
          <p14:tracePt t="11578" x="4800600" y="1044575"/>
          <p14:tracePt t="11585" x="4816475" y="1044575"/>
          <p14:tracePt t="11600" x="4840288" y="1044575"/>
          <p14:tracePt t="11608" x="4887913" y="1052513"/>
          <p14:tracePt t="11616" x="4911725" y="1060450"/>
          <p14:tracePt t="11625" x="4943475" y="1068388"/>
          <p14:tracePt t="11633" x="4975225" y="1068388"/>
          <p14:tracePt t="11642" x="5022850" y="1084263"/>
          <p14:tracePt t="11657" x="5064125" y="1084263"/>
          <p14:tracePt t="11664" x="5135563" y="1100138"/>
          <p14:tracePt t="11672" x="5175250" y="1108075"/>
          <p14:tracePt t="11680" x="5238750" y="1116013"/>
          <p14:tracePt t="11688" x="5286375" y="1131888"/>
          <p14:tracePt t="11697" x="5341938" y="1139825"/>
          <p14:tracePt t="11706" x="5407025" y="1147763"/>
          <p14:tracePt t="11711" x="5478463" y="1155700"/>
          <p14:tracePt t="11720" x="5534025" y="1163638"/>
          <p14:tracePt t="11728" x="5605463" y="1179513"/>
          <p14:tracePt t="11737" x="5668963" y="1187450"/>
          <p14:tracePt t="11745" x="5757863" y="1187450"/>
          <p14:tracePt t="11761" x="5884863" y="1195388"/>
          <p14:tracePt t="11769" x="5940425" y="1204913"/>
          <p14:tracePt t="11775" x="6003925" y="1204913"/>
          <p14:tracePt t="11784" x="6067425" y="1212850"/>
          <p14:tracePt t="11793" x="6156325" y="1212850"/>
          <p14:tracePt t="11801" x="6219825" y="1228725"/>
          <p14:tracePt t="11809" x="6299200" y="1228725"/>
          <p14:tracePt t="11817" x="6362700" y="1244600"/>
          <p14:tracePt t="11825" x="6426200" y="1252538"/>
          <p14:tracePt t="11832" x="6507163" y="1260475"/>
          <p14:tracePt t="11840" x="6578600" y="1276350"/>
          <p14:tracePt t="11857" x="6665913" y="1284288"/>
          <p14:tracePt t="11865" x="6802438" y="1308100"/>
          <p14:tracePt t="11872" x="6881813" y="1308100"/>
          <p14:tracePt t="11880" x="6961188" y="1308100"/>
          <p14:tracePt t="11888" x="7048500" y="1308100"/>
          <p14:tracePt t="11896" x="7119938" y="1308100"/>
          <p14:tracePt t="11904" x="7185025" y="1308100"/>
          <p14:tracePt t="11912" x="7256463" y="1308100"/>
          <p14:tracePt t="11921" x="7327900" y="1308100"/>
          <p14:tracePt t="11929" x="7391400" y="1308100"/>
          <p14:tracePt t="11945" x="7512050" y="1308100"/>
          <p14:tracePt t="11952" x="7559675" y="1308100"/>
          <p14:tracePt t="11960" x="7607300" y="1308100"/>
          <p14:tracePt t="11968" x="7646988" y="1308100"/>
          <p14:tracePt t="11976" x="7686675" y="1308100"/>
          <p14:tracePt t="11984" x="7726363" y="1308100"/>
          <p14:tracePt t="11993" x="7773988" y="1308100"/>
          <p14:tracePt t="12007" x="7805738" y="1308100"/>
          <p14:tracePt t="12017" x="7854950" y="1308100"/>
          <p14:tracePt t="12024" x="7878763" y="1316038"/>
          <p14:tracePt t="12032" x="7910513" y="1316038"/>
          <p14:tracePt t="12041" x="7926388" y="1316038"/>
          <p14:tracePt t="12048" x="7942263" y="1316038"/>
          <p14:tracePt t="12056" x="7974013" y="1316038"/>
          <p14:tracePt t="12065" x="7997825" y="1316038"/>
          <p14:tracePt t="12072" x="8021638" y="1316038"/>
          <p14:tracePt t="12080" x="8053388" y="1316038"/>
          <p14:tracePt t="12088" x="8077200" y="1316038"/>
          <p14:tracePt t="12096" x="8108950" y="1316038"/>
          <p14:tracePt t="12104" x="8140700" y="1316038"/>
          <p14:tracePt t="12112" x="8172450" y="1316038"/>
          <p14:tracePt t="12120" x="8197850" y="1316038"/>
          <p14:tracePt t="12129" x="8221663" y="1316038"/>
          <p14:tracePt t="12138" x="8253413" y="1316038"/>
          <p14:tracePt t="12145" x="8269288" y="1316038"/>
          <p14:tracePt t="12153" x="8285163" y="1316038"/>
          <p14:tracePt t="12161" x="8301038" y="1316038"/>
          <p14:tracePt t="12169" x="8316913" y="1316038"/>
          <p14:tracePt t="12176" x="8324850" y="1316038"/>
          <p14:tracePt t="12192" x="8332788" y="1316038"/>
          <p14:tracePt t="13112" x="8285163" y="1316038"/>
          <p14:tracePt t="13122" x="8221663" y="1316038"/>
          <p14:tracePt t="13137" x="8164513" y="1323975"/>
          <p14:tracePt t="13145" x="8021638" y="1347788"/>
          <p14:tracePt t="13161" x="7902575" y="1355725"/>
          <p14:tracePt t="13169" x="7686675" y="1363663"/>
          <p14:tracePt t="13176" x="7575550" y="1371600"/>
          <p14:tracePt t="13184" x="7431088" y="1371600"/>
          <p14:tracePt t="13193" x="7280275" y="1371600"/>
          <p14:tracePt t="13202" x="7096125" y="1371600"/>
          <p14:tracePt t="13208" x="6929438" y="1371600"/>
          <p14:tracePt t="13216" x="6745288" y="1379538"/>
          <p14:tracePt t="13224" x="6578600" y="1379538"/>
          <p14:tracePt t="13233" x="6386513" y="1379538"/>
          <p14:tracePt t="13240" x="6180138" y="1387475"/>
          <p14:tracePt t="13248" x="5980113" y="1395413"/>
          <p14:tracePt t="13257" x="5740400" y="1419225"/>
          <p14:tracePt t="13273" x="5518150" y="1450975"/>
          <p14:tracePt t="13280" x="5199063" y="1498600"/>
          <p14:tracePt t="13288" x="5022850" y="1530350"/>
          <p14:tracePt t="13296" x="4856163" y="1571625"/>
          <p14:tracePt t="13303" x="4695825" y="1603375"/>
          <p14:tracePt t="13313" x="4537075" y="1635125"/>
          <p14:tracePt t="13320" x="4425950" y="1658938"/>
          <p14:tracePt t="13328" x="4297363" y="1682750"/>
          <p14:tracePt t="13336" x="4186238" y="1714500"/>
          <p14:tracePt t="13345" x="4083050" y="1738313"/>
          <p14:tracePt t="13353" x="3986213" y="1762125"/>
          <p14:tracePt t="13361" x="3898900" y="1778000"/>
          <p14:tracePt t="13370" x="3843338" y="1801813"/>
          <p14:tracePt t="13384" x="3763963" y="1817688"/>
          <p14:tracePt t="13392" x="3651250" y="1849438"/>
          <p14:tracePt t="13401" x="3595688" y="1865313"/>
          <p14:tracePt t="13409" x="3532188" y="1873250"/>
          <p14:tracePt t="13417" x="3484563" y="1890713"/>
          <p14:tracePt t="13425" x="3421063" y="1906588"/>
          <p14:tracePt t="13433" x="3349625" y="1930400"/>
          <p14:tracePt t="13440" x="3276600" y="1946275"/>
          <p14:tracePt t="13448" x="3205163" y="1970088"/>
          <p14:tracePt t="13456" x="3133725" y="1993900"/>
          <p14:tracePt t="13464" x="3078163" y="2009775"/>
          <p14:tracePt t="13473" x="2998788" y="2025650"/>
          <p14:tracePt t="13482" x="2925763" y="2049463"/>
          <p14:tracePt t="13489" x="2862263" y="2057400"/>
          <p14:tracePt t="13497" x="2806700" y="2073275"/>
          <p14:tracePt t="13503" x="2759075" y="2081213"/>
          <p14:tracePt t="13514" x="2703513" y="2089150"/>
          <p14:tracePt t="13520" x="2655888" y="2105025"/>
          <p14:tracePt t="13530" x="2590800" y="2120900"/>
          <p14:tracePt t="13537" x="2535238" y="2128838"/>
          <p14:tracePt t="13545" x="2479675" y="2144713"/>
          <p14:tracePt t="13552" x="2447925" y="2160588"/>
          <p14:tracePt t="13560" x="2400300" y="2176463"/>
          <p14:tracePt t="13568" x="2352675" y="2192338"/>
          <p14:tracePt t="13577" x="2297113" y="2208213"/>
          <p14:tracePt t="13585" x="2265363" y="2224088"/>
          <p14:tracePt t="13600" x="2216150" y="2241550"/>
          <p14:tracePt t="13608" x="2160588" y="2265363"/>
          <p14:tracePt t="13616" x="2120900" y="2273300"/>
          <p14:tracePt t="13626" x="2097088" y="2289175"/>
          <p14:tracePt t="13640" x="2049463" y="2320925"/>
          <p14:tracePt t="13649" x="2025650" y="2328863"/>
          <p14:tracePt t="13656" x="2001838" y="2336800"/>
          <p14:tracePt t="13664" x="1970088" y="2352675"/>
          <p14:tracePt t="13672" x="1938338" y="2368550"/>
          <p14:tracePt t="13680" x="1922463" y="2376488"/>
          <p14:tracePt t="13689" x="1889125" y="2384425"/>
          <p14:tracePt t="13697" x="1873250" y="2392363"/>
          <p14:tracePt t="13705" x="1865313" y="2400300"/>
          <p14:tracePt t="13713" x="1849438" y="2400300"/>
          <p14:tracePt t="13729" x="1833563" y="2408238"/>
          <p14:tracePt t="13737" x="1825625" y="2408238"/>
          <p14:tracePt t="13746" x="1817688" y="2408238"/>
          <p14:tracePt t="13776" x="1809750" y="2416175"/>
          <p14:tracePt t="13784" x="1801813" y="2416175"/>
          <p14:tracePt t="14561" x="1817688" y="2416175"/>
          <p14:tracePt t="14633" x="1833563" y="2416175"/>
          <p14:tracePt t="15064" x="1849438" y="2416175"/>
          <p14:tracePt t="15201" x="1857375" y="2408238"/>
          <p14:tracePt t="15472" x="1865313" y="2408238"/>
          <p14:tracePt t="15498" x="1873250" y="2408238"/>
          <p14:tracePt t="15530" x="1881188" y="2408238"/>
          <p14:tracePt t="15705" x="1889125" y="2408238"/>
          <p14:tracePt t="15730" x="1897063" y="2400300"/>
          <p14:tracePt t="15736" x="1905000" y="2400300"/>
          <p14:tracePt t="15753" x="1912938" y="2400300"/>
          <p14:tracePt t="15761" x="1922463" y="2400300"/>
          <p14:tracePt t="15769" x="1930400" y="2400300"/>
          <p14:tracePt t="15777" x="1938338" y="2392363"/>
          <p14:tracePt t="15786" x="1946275" y="2392363"/>
          <p14:tracePt t="15793" x="1954213" y="2392363"/>
          <p14:tracePt t="15808" x="1962150" y="2384425"/>
          <p14:tracePt t="15817" x="1970088" y="2384425"/>
          <p14:tracePt t="15824" x="1978025" y="2384425"/>
          <p14:tracePt t="15833" x="1985963" y="2376488"/>
          <p14:tracePt t="15842" x="1993900" y="2376488"/>
          <p14:tracePt t="15848" x="2009775" y="2376488"/>
          <p14:tracePt t="15856" x="2017713" y="2376488"/>
          <p14:tracePt t="15864" x="2025650" y="2376488"/>
          <p14:tracePt t="15873" x="2041525" y="2376488"/>
          <p14:tracePt t="15893" x="2057400" y="2368550"/>
          <p14:tracePt t="15897" x="2073275" y="2368550"/>
          <p14:tracePt t="15904" x="2089150" y="2368550"/>
          <p14:tracePt t="15920" x="2097088" y="2360613"/>
          <p14:tracePt t="15929" x="2105025" y="2360613"/>
          <p14:tracePt t="15945" x="2112963" y="2360613"/>
          <p14:tracePt t="15953" x="2120900" y="2360613"/>
          <p14:tracePt t="15961" x="2128838" y="2360613"/>
          <p14:tracePt t="15968" x="2144713" y="2360613"/>
          <p14:tracePt t="15983" x="2160588" y="2352675"/>
          <p14:tracePt t="15993" x="2168525" y="2352675"/>
          <p14:tracePt t="16002" x="2176463" y="2352675"/>
          <p14:tracePt t="16018" x="2184400" y="2352675"/>
          <p14:tracePt t="16033" x="2192338" y="2352675"/>
          <p14:tracePt t="16040" x="2200275" y="2352675"/>
          <p14:tracePt t="16057" x="2208213" y="2344738"/>
          <p14:tracePt t="16096" x="2216150" y="2344738"/>
          <p14:tracePt t="16130" x="2224088" y="2344738"/>
          <p14:tracePt t="16137" x="2232025" y="2344738"/>
          <p14:tracePt t="16153" x="2239963" y="2344738"/>
          <p14:tracePt t="16162" x="2247900" y="2344738"/>
          <p14:tracePt t="16169" x="2255838" y="2344738"/>
          <p14:tracePt t="16185" x="2273300" y="2344738"/>
          <p14:tracePt t="16192" x="2289175" y="2344738"/>
          <p14:tracePt t="16200" x="2312988" y="2344738"/>
          <p14:tracePt t="16208" x="2328863" y="2344738"/>
          <p14:tracePt t="16216" x="2344738" y="2344738"/>
          <p14:tracePt t="16225" x="2352675" y="2344738"/>
          <p14:tracePt t="16233" x="2360613" y="2344738"/>
          <p14:tracePt t="16265" x="2368550" y="2344738"/>
          <p14:tracePt t="16282" x="2376488" y="2344738"/>
          <p14:tracePt t="16306" x="2384425" y="2344738"/>
          <p14:tracePt t="16313" x="2392363" y="2344738"/>
          <p14:tracePt t="16329" x="2400300" y="2344738"/>
          <p14:tracePt t="16337" x="2416175" y="2344738"/>
          <p14:tracePt t="16345" x="2424113" y="2344738"/>
          <p14:tracePt t="16362" x="2432050" y="2344738"/>
          <p14:tracePt t="16376" x="2439988" y="2344738"/>
          <p14:tracePt t="16402" x="2447925" y="2344738"/>
          <p14:tracePt t="16425" x="2455863" y="2344738"/>
          <p14:tracePt t="16465" x="2463800" y="2336800"/>
          <p14:tracePt t="16825" x="2471738" y="2336800"/>
          <p14:tracePt t="16833" x="2479675" y="2336800"/>
          <p14:tracePt t="16840" x="2487613" y="2336800"/>
          <p14:tracePt t="16848" x="2495550" y="2336800"/>
          <p14:tracePt t="16857" x="2511425" y="2328863"/>
          <p14:tracePt t="16865" x="2535238" y="2328863"/>
          <p14:tracePt t="16873" x="2543175" y="2328863"/>
          <p14:tracePt t="16880" x="2551113" y="2328863"/>
          <p14:tracePt t="16893" x="2566988" y="2328863"/>
          <p14:tracePt t="16905" x="2582863" y="2320925"/>
          <p14:tracePt t="16921" x="2590800" y="2320925"/>
          <p14:tracePt t="16929" x="2598738" y="2320925"/>
          <p14:tracePt t="16946" x="2616200" y="2320925"/>
          <p14:tracePt t="16962" x="2624138" y="2320925"/>
          <p14:tracePt t="16969" x="2632075" y="2320925"/>
          <p14:tracePt t="16978" x="2640013" y="2320925"/>
          <p14:tracePt t="17000" x="2647950" y="2320925"/>
          <p14:tracePt t="17017" x="2655888" y="2320925"/>
          <p14:tracePt t="17112" x="2663825" y="2320925"/>
          <p14:tracePt t="17137" x="2671763" y="2320925"/>
          <p14:tracePt t="17154" x="2687638" y="2320925"/>
          <p14:tracePt t="17168" x="2703513" y="2320925"/>
          <p14:tracePt t="17185" x="2719388" y="2320925"/>
          <p14:tracePt t="17202" x="2735263" y="2320925"/>
          <p14:tracePt t="17216" x="2743200" y="2320925"/>
          <p14:tracePt t="18089" x="2751138" y="2320925"/>
          <p14:tracePt t="18097" x="2759075" y="2320925"/>
          <p14:tracePt t="18113" x="2767013" y="2320925"/>
          <p14:tracePt t="18121" x="2790825" y="2320925"/>
          <p14:tracePt t="18129" x="2814638" y="2312988"/>
          <p14:tracePt t="18137" x="2846388" y="2312988"/>
          <p14:tracePt t="18146" x="2878138" y="2312988"/>
          <p14:tracePt t="18153" x="2917825" y="2312988"/>
          <p14:tracePt t="18161" x="2982913" y="2312988"/>
          <p14:tracePt t="18177" x="3062288" y="2312988"/>
          <p14:tracePt t="18185" x="3157538" y="2305050"/>
          <p14:tracePt t="18193" x="3189288" y="2305050"/>
          <p14:tracePt t="18199" x="3228975" y="2305050"/>
          <p14:tracePt t="18208" x="3244850" y="2305050"/>
          <p14:tracePt t="18216" x="3260725" y="2305050"/>
          <p14:tracePt t="18225" x="3276600" y="2305050"/>
          <p14:tracePt t="18232" x="3284538" y="2305050"/>
          <p14:tracePt t="18241" x="3292475" y="2305050"/>
          <p14:tracePt t="18258" x="3300413" y="2305050"/>
          <p14:tracePt t="18529" x="3292475" y="2305050"/>
          <p14:tracePt t="18545" x="3284538" y="2305050"/>
          <p14:tracePt t="18553" x="3276600" y="2305050"/>
          <p14:tracePt t="18560" x="3268663" y="2305050"/>
          <p14:tracePt t="18569" x="3252788" y="2305050"/>
          <p14:tracePt t="18578" x="3244850" y="2305050"/>
          <p14:tracePt t="18586" x="3236913" y="2305050"/>
          <p14:tracePt t="18594" x="3228975" y="2305050"/>
          <p14:tracePt t="18601" x="3221038" y="2305050"/>
          <p14:tracePt t="18610" x="3213100" y="2305050"/>
          <p14:tracePt t="18625" x="3205163" y="2312988"/>
          <p14:tracePt t="18633" x="3197225" y="2312988"/>
          <p14:tracePt t="18641" x="3189288" y="2312988"/>
          <p14:tracePt t="18978" x="3197225" y="2289175"/>
          <p14:tracePt t="18985" x="3205163" y="2273300"/>
          <p14:tracePt t="18994" x="3205163" y="2265363"/>
          <p14:tracePt t="19000" x="3213100" y="2241550"/>
          <p14:tracePt t="19009" x="3213100" y="2216150"/>
          <p14:tracePt t="19017" x="3213100" y="2200275"/>
          <p14:tracePt t="19025" x="3221038" y="2184400"/>
          <p14:tracePt t="19034" x="3228975" y="2176463"/>
          <p14:tracePt t="19042" x="3228975" y="2168525"/>
          <p14:tracePt t="19050" x="3228975" y="2152650"/>
          <p14:tracePt t="19057" x="3228975" y="2144713"/>
          <p14:tracePt t="19066" x="3228975" y="2128838"/>
          <p14:tracePt t="19080" x="3228975" y="2120900"/>
          <p14:tracePt t="19089" x="3236913" y="2105025"/>
          <p14:tracePt t="19098" x="3236913" y="2097088"/>
          <p14:tracePt t="19106" x="3236913" y="2089150"/>
          <p14:tracePt t="19115" x="3236913" y="2081213"/>
          <p14:tracePt t="19130" x="3236913" y="2065338"/>
          <p14:tracePt t="19146" x="3236913" y="2057400"/>
          <p14:tracePt t="19177" x="3228975" y="2049463"/>
          <p14:tracePt t="19233" x="3221038" y="2049463"/>
          <p14:tracePt t="19250" x="3213100" y="2049463"/>
          <p14:tracePt t="19329" x="3205163" y="2049463"/>
          <p14:tracePt t="19345" x="3197225" y="2049463"/>
          <p14:tracePt t="19362" x="3189288" y="2057400"/>
          <p14:tracePt t="19370" x="3181350" y="2057400"/>
          <p14:tracePt t="19385" x="3173413" y="2073275"/>
          <p14:tracePt t="19402" x="3165475" y="2089150"/>
          <p14:tracePt t="19410" x="3165475" y="2105025"/>
          <p14:tracePt t="19417" x="3165475" y="2120900"/>
          <p14:tracePt t="19433" x="3165475" y="2128838"/>
          <p14:tracePt t="19441" x="3173413" y="2152650"/>
          <p14:tracePt t="19449" x="3181350" y="2168525"/>
          <p14:tracePt t="19456" x="3189288" y="2176463"/>
          <p14:tracePt t="19464" x="3205163" y="2192338"/>
          <p14:tracePt t="19473" x="3213100" y="2208213"/>
          <p14:tracePt t="19481" x="3228975" y="2224088"/>
          <p14:tracePt t="19489" x="3236913" y="2233613"/>
          <p14:tracePt t="19496" x="3244850" y="2241550"/>
          <p14:tracePt t="19505" x="3260725" y="2257425"/>
          <p14:tracePt t="19530" x="3276600" y="2273300"/>
          <p14:tracePt t="19545" x="3292475" y="2289175"/>
          <p14:tracePt t="19562" x="3300413" y="2289175"/>
          <p14:tracePt t="19569" x="3308350" y="2297113"/>
          <p14:tracePt t="19577" x="3317875" y="2305050"/>
          <p14:tracePt t="19584" x="3325813" y="2305050"/>
          <p14:tracePt t="19593" x="3333750" y="2312988"/>
          <p14:tracePt t="19601" x="3341688" y="2320925"/>
          <p14:tracePt t="19611" x="3349625" y="2320925"/>
          <p14:tracePt t="19627" x="3357563" y="2320925"/>
          <p14:tracePt t="19641" x="3365500" y="2320925"/>
          <p14:tracePt t="19666" x="3373438" y="2320925"/>
          <p14:tracePt t="19708" x="3381375" y="2320925"/>
          <p14:tracePt t="19713" x="3389313" y="2320925"/>
          <p14:tracePt t="19760" x="3397250" y="2312988"/>
          <p14:tracePt t="19770" x="3397250" y="2305050"/>
          <p14:tracePt t="19778" x="3397250" y="2297113"/>
          <p14:tracePt t="19786" x="3397250" y="2289175"/>
          <p14:tracePt t="19793" x="3397250" y="2281238"/>
          <p14:tracePt t="19801" x="3397250" y="2273300"/>
          <p14:tracePt t="19809" x="3397250" y="2257425"/>
          <p14:tracePt t="19818" x="3397250" y="2249488"/>
          <p14:tracePt t="19825" x="3389313" y="2241550"/>
          <p14:tracePt t="19833" x="3381375" y="2224088"/>
          <p14:tracePt t="19843" x="3381375" y="2216150"/>
          <p14:tracePt t="19849" x="3373438" y="2208213"/>
          <p14:tracePt t="19858" x="3365500" y="2200275"/>
          <p14:tracePt t="19865" x="3365500" y="2192338"/>
          <p14:tracePt t="19873" x="3349625" y="2176463"/>
          <p14:tracePt t="19891" x="3341688" y="2168525"/>
          <p14:tracePt t="19913" x="3333750" y="2160588"/>
          <p14:tracePt t="19922" x="3325813" y="2160588"/>
          <p14:tracePt t="19929" x="3317875" y="2152650"/>
          <p14:tracePt t="19937" x="3308350" y="2152650"/>
          <p14:tracePt t="19953" x="3292475" y="2144713"/>
          <p14:tracePt t="19970" x="3284538" y="2144713"/>
          <p14:tracePt t="19993" x="3276600" y="2144713"/>
          <p14:tracePt t="20010" x="3268663" y="2144713"/>
          <p14:tracePt t="20073" x="3260725" y="2144713"/>
          <p14:tracePt t="20113" x="3260725" y="2152650"/>
          <p14:tracePt t="20138" x="3252788" y="2152650"/>
          <p14:tracePt t="20162" x="3252788" y="2168525"/>
          <p14:tracePt t="20170" x="3252788" y="2176463"/>
          <p14:tracePt t="20177" x="3244850" y="2184400"/>
          <p14:tracePt t="20185" x="3244850" y="2200275"/>
          <p14:tracePt t="20194" x="3244850" y="2216150"/>
          <p14:tracePt t="20202" x="3244850" y="2224088"/>
          <p14:tracePt t="20210" x="3244850" y="2241550"/>
          <p14:tracePt t="20225" x="3244850" y="2249488"/>
          <p14:tracePt t="20233" x="3244850" y="2265363"/>
          <p14:tracePt t="20242" x="3244850" y="2273300"/>
          <p14:tracePt t="20249" x="3244850" y="2281238"/>
          <p14:tracePt t="20257" x="3252788" y="2289175"/>
          <p14:tracePt t="20266" x="3252788" y="2297113"/>
          <p14:tracePt t="20273" x="3260725" y="2305050"/>
          <p14:tracePt t="20289" x="3268663" y="2312988"/>
          <p14:tracePt t="20313" x="3284538" y="2320925"/>
          <p14:tracePt t="20345" x="3300413" y="2320925"/>
          <p14:tracePt t="20376" x="3317875" y="2320925"/>
          <p14:tracePt t="20394" x="3325813" y="2320925"/>
          <p14:tracePt t="20410" x="3333750" y="2320925"/>
          <p14:tracePt t="20418" x="3341688" y="2320925"/>
          <p14:tracePt t="20442" x="3349625" y="2320925"/>
          <p14:tracePt t="20456" x="3357563" y="2312988"/>
          <p14:tracePt t="20496" x="3365500" y="2305050"/>
          <p14:tracePt t="20505" x="3365500" y="2289175"/>
          <p14:tracePt t="20514" x="3365500" y="2273300"/>
          <p14:tracePt t="20520" x="3365500" y="2257425"/>
          <p14:tracePt t="20529" x="3357563" y="2241550"/>
          <p14:tracePt t="20536" x="3357563" y="2224088"/>
          <p14:tracePt t="20545" x="3349625" y="2200275"/>
          <p14:tracePt t="20552" x="3341688" y="2184400"/>
          <p14:tracePt t="20561" x="3333750" y="2168525"/>
          <p14:tracePt t="20578" x="3325813" y="2152650"/>
          <p14:tracePt t="20585" x="3317875" y="2144713"/>
          <p14:tracePt t="20595" x="3308350" y="2128838"/>
          <p14:tracePt t="20602" x="3300413" y="2120900"/>
          <p14:tracePt t="20610" x="3292475" y="2105025"/>
          <p14:tracePt t="20625" x="3284538" y="2097088"/>
          <p14:tracePt t="20633" x="3276600" y="2089150"/>
          <p14:tracePt t="20649" x="3268663" y="2081213"/>
          <p14:tracePt t="20657" x="3260725" y="2073275"/>
          <p14:tracePt t="20681" x="3244850" y="2065338"/>
          <p14:tracePt t="20689" x="3228975" y="2057400"/>
          <p14:tracePt t="20729" x="3213100" y="2057400"/>
          <p14:tracePt t="20753" x="3197225" y="2057400"/>
          <p14:tracePt t="20769" x="3181350" y="2057400"/>
          <p14:tracePt t="20778" x="3173413" y="2057400"/>
          <p14:tracePt t="20794" x="3165475" y="2073275"/>
          <p14:tracePt t="20801" x="3157538" y="2073275"/>
          <p14:tracePt t="20809" x="3149600" y="2073275"/>
          <p14:tracePt t="20817" x="3141663" y="2081213"/>
          <p14:tracePt t="20826" x="3133725" y="2089150"/>
          <p14:tracePt t="20833" x="3125788" y="2097088"/>
          <p14:tracePt t="20843" x="3125788" y="2105025"/>
          <p14:tracePt t="20849" x="3117850" y="2112963"/>
          <p14:tracePt t="20857" x="3109913" y="2120900"/>
          <p14:tracePt t="20866" x="3109913" y="2136775"/>
          <p14:tracePt t="20875" x="3109913" y="2144713"/>
          <p14:tracePt t="20882" x="3109913" y="2152650"/>
          <p14:tracePt t="20891" x="3109913" y="2168525"/>
          <p14:tracePt t="20897" x="3109913" y="2176463"/>
          <p14:tracePt t="20914" x="3109913" y="2184400"/>
          <p14:tracePt t="20921" x="3117850" y="2200275"/>
          <p14:tracePt t="20929" x="3117850" y="2208213"/>
          <p14:tracePt t="20937" x="3125788" y="2216150"/>
          <p14:tracePt t="20946" x="3133725" y="2224088"/>
          <p14:tracePt t="20953" x="3133725" y="2233613"/>
          <p14:tracePt t="20962" x="3141663" y="2241550"/>
          <p14:tracePt t="20969" x="3149600" y="2249488"/>
          <p14:tracePt t="20978" x="3157538" y="2257425"/>
          <p14:tracePt t="20995" x="3165475" y="2265363"/>
          <p14:tracePt t="21010" x="3173413" y="2273300"/>
          <p14:tracePt t="21018" x="3181350" y="2281238"/>
          <p14:tracePt t="21034" x="3189288" y="2281238"/>
          <p14:tracePt t="21058" x="3197225" y="2289175"/>
          <p14:tracePt t="21065" x="3205163" y="2289175"/>
          <p14:tracePt t="21073" x="3213100" y="2289175"/>
          <p14:tracePt t="21089" x="3221038" y="2297113"/>
          <p14:tracePt t="21105" x="3228975" y="2297113"/>
          <p14:tracePt t="21138" x="3236913" y="2297113"/>
          <p14:tracePt t="21154" x="3244850" y="2297113"/>
          <p14:tracePt t="21346" x="3252788" y="2297113"/>
          <p14:tracePt t="21385" x="3260725" y="2297113"/>
          <p14:tracePt t="21426" x="3268663" y="2297113"/>
          <p14:tracePt t="21442" x="3276600" y="2297113"/>
          <p14:tracePt t="21457" x="3284538" y="2297113"/>
          <p14:tracePt t="21465" x="3292475" y="2297113"/>
          <p14:tracePt t="21474" x="3300413" y="2297113"/>
          <p14:tracePt t="21481" x="3317875" y="2297113"/>
          <p14:tracePt t="21489" x="3333750" y="2297113"/>
          <p14:tracePt t="21505" x="3349625" y="2297113"/>
          <p14:tracePt t="21530" x="3357563" y="2297113"/>
          <p14:tracePt t="21537" x="3365500" y="2297113"/>
          <p14:tracePt t="21570" x="3373438" y="2297113"/>
          <p14:tracePt t="22449" x="3381375" y="2297113"/>
          <p14:tracePt t="22473" x="3389313" y="2297113"/>
          <p14:tracePt t="22482" x="3397250" y="2297113"/>
          <p14:tracePt t="22490" x="3421063" y="2305050"/>
          <p14:tracePt t="22498" x="3460750" y="2312988"/>
          <p14:tracePt t="22505" x="3492500" y="2320925"/>
          <p14:tracePt t="22513" x="3540125" y="2328863"/>
          <p14:tracePt t="22520" x="3587750" y="2344738"/>
          <p14:tracePt t="22530" x="3627438" y="2352675"/>
          <p14:tracePt t="22537" x="3676650" y="2368550"/>
          <p14:tracePt t="22545" x="3708400" y="2368550"/>
          <p14:tracePt t="22553" x="3748088" y="2376488"/>
          <p14:tracePt t="22561" x="3787775" y="2384425"/>
          <p14:tracePt t="22571" x="3811588" y="2392363"/>
          <p14:tracePt t="22578" x="3827463" y="2392363"/>
          <p14:tracePt t="22586" x="3843338" y="2392363"/>
          <p14:tracePt t="22881" x="3835400" y="2392363"/>
          <p14:tracePt t="22905" x="3827463" y="2392363"/>
          <p14:tracePt t="23017" x="3819525" y="2392363"/>
          <p14:tracePt t="23049" x="3811588" y="2392363"/>
          <p14:tracePt t="23131" x="3803650" y="2392363"/>
          <p14:tracePt t="23202" x="3795713" y="2392363"/>
          <p14:tracePt t="23250" x="3787775" y="2392363"/>
          <p14:tracePt t="23258" x="3779838" y="2392363"/>
          <p14:tracePt t="23274" x="3771900" y="2392363"/>
          <p14:tracePt t="23322" x="3763963" y="2392363"/>
          <p14:tracePt t="23346" x="3756025" y="2392363"/>
          <p14:tracePt t="23385" x="3748088" y="2392363"/>
          <p14:tracePt t="23394" x="3740150" y="2392363"/>
          <p14:tracePt t="23410" x="3732213" y="2400300"/>
          <p14:tracePt t="23426" x="3724275" y="2400300"/>
          <p14:tracePt t="23442" x="3708400" y="2400300"/>
          <p14:tracePt t="23498" x="3692525" y="2400300"/>
          <p14:tracePt t="23625" x="3676650" y="2400300"/>
          <p14:tracePt t="23819" x="3660775" y="2392363"/>
          <p14:tracePt t="23857" x="3651250" y="2384425"/>
          <p14:tracePt t="23882" x="3643313" y="2384425"/>
          <p14:tracePt t="23890" x="3635375" y="2376488"/>
          <p14:tracePt t="23905" x="3627438" y="2376488"/>
          <p14:tracePt t="23913" x="3619500" y="2368550"/>
          <p14:tracePt t="23994" x="3611563" y="2360613"/>
          <p14:tracePt t="24009" x="3611563" y="2352675"/>
          <p14:tracePt t="24050" x="3611563" y="2344738"/>
          <p14:tracePt t="24058" x="3611563" y="2336800"/>
          <p14:tracePt t="24065" x="3611563" y="2328863"/>
          <p14:tracePt t="24091" x="3619500" y="2320925"/>
          <p14:tracePt t="24481" x="3619500" y="2305050"/>
          <p14:tracePt t="24491" x="3619500" y="2289175"/>
          <p14:tracePt t="24506" x="3611563" y="2273300"/>
          <p14:tracePt t="24521" x="3611563" y="2265363"/>
          <p14:tracePt t="24529" x="3611563" y="2249488"/>
          <p14:tracePt t="24570" x="3603625" y="2241550"/>
          <p14:tracePt t="24641" x="3587750" y="2241550"/>
          <p14:tracePt t="24682" x="3571875" y="2241550"/>
          <p14:tracePt t="24706" x="3556000" y="2241550"/>
          <p14:tracePt t="24714" x="3548063" y="2241550"/>
          <p14:tracePt t="24730" x="3540125" y="2241550"/>
          <p14:tracePt t="24737" x="3532188" y="2241550"/>
          <p14:tracePt t="24761" x="3524250" y="2241550"/>
          <p14:tracePt t="24769" x="3516313" y="2249488"/>
          <p14:tracePt t="24787" x="3508375" y="2249488"/>
          <p14:tracePt t="24795" x="3500438" y="2249488"/>
          <p14:tracePt t="24801" x="3492500" y="2249488"/>
          <p14:tracePt t="24809" x="3476625" y="2265363"/>
          <p14:tracePt t="24818" x="3468688" y="2265363"/>
          <p14:tracePt t="24835" x="3460750" y="2265363"/>
          <p14:tracePt t="24842" x="3444875" y="2281238"/>
          <p14:tracePt t="24859" x="3436938" y="2281238"/>
          <p14:tracePt t="24866" x="3436938" y="2289175"/>
          <p14:tracePt t="24930" x="3444875" y="2297113"/>
          <p14:tracePt t="24938" x="3452813" y="2297113"/>
          <p14:tracePt t="24955" x="3460750" y="2297113"/>
          <p14:tracePt t="24963" x="3468688" y="2297113"/>
          <p14:tracePt t="24987" x="3484563" y="2289175"/>
          <p14:tracePt t="25011" x="3500438" y="2289175"/>
          <p14:tracePt t="25027" x="3508375" y="2281238"/>
          <p14:tracePt t="25034" x="3516313" y="2281238"/>
          <p14:tracePt t="25058" x="3524250" y="2273300"/>
          <p14:tracePt t="25074" x="3532188" y="2265363"/>
          <p14:tracePt t="25082" x="3532188" y="2257425"/>
          <p14:tracePt t="25090" x="3532188" y="2241550"/>
          <p14:tracePt t="25098" x="3532188" y="2216150"/>
          <p14:tracePt t="25106" x="3532188" y="2200275"/>
          <p14:tracePt t="25114" x="3532188" y="2176463"/>
          <p14:tracePt t="25123" x="3524250" y="2168525"/>
          <p14:tracePt t="25130" x="3524250" y="2152650"/>
          <p14:tracePt t="25139" x="3508375" y="2128838"/>
          <p14:tracePt t="25145" x="3500438" y="2112963"/>
          <p14:tracePt t="25153" x="3500438" y="2105025"/>
          <p14:tracePt t="25161" x="3484563" y="2089150"/>
          <p14:tracePt t="25170" x="3476625" y="2081213"/>
          <p14:tracePt t="25178" x="3468688" y="2065338"/>
          <p14:tracePt t="25186" x="3452813" y="2049463"/>
          <p14:tracePt t="25196" x="3444875" y="2041525"/>
          <p14:tracePt t="25209" x="3429000" y="2025650"/>
          <p14:tracePt t="25217" x="3421063" y="2009775"/>
          <p14:tracePt t="25224" x="3413125" y="2001838"/>
          <p14:tracePt t="25233" x="3405188" y="1993900"/>
          <p14:tracePt t="25242" x="3381375" y="1978025"/>
          <p14:tracePt t="25258" x="3365500" y="1970088"/>
          <p14:tracePt t="25265" x="3349625" y="1962150"/>
          <p14:tracePt t="25274" x="3333750" y="1954213"/>
          <p14:tracePt t="25282" x="3308350" y="1938338"/>
          <p14:tracePt t="25291" x="3284538" y="1938338"/>
          <p14:tracePt t="25299" x="3268663" y="1930400"/>
          <p14:tracePt t="25307" x="3244850" y="1930400"/>
          <p14:tracePt t="25321" x="3228975" y="1930400"/>
          <p14:tracePt t="25330" x="3213100" y="1930400"/>
          <p14:tracePt t="25338" x="3197225" y="1930400"/>
          <p14:tracePt t="25346" x="3189288" y="1930400"/>
          <p14:tracePt t="25354" x="3173413" y="1930400"/>
          <p14:tracePt t="25363" x="3157538" y="1938338"/>
          <p14:tracePt t="25371" x="3141663" y="1954213"/>
          <p14:tracePt t="25386" x="3125788" y="1970088"/>
          <p14:tracePt t="25403" x="3117850" y="1978025"/>
          <p14:tracePt t="25411" x="3101975" y="2001838"/>
          <p14:tracePt t="25419" x="3094038" y="2017713"/>
          <p14:tracePt t="25434" x="3094038" y="2033588"/>
          <p14:tracePt t="25442" x="3094038" y="2049463"/>
          <p14:tracePt t="25450" x="3094038" y="2057400"/>
          <p14:tracePt t="25458" x="3094038" y="2073275"/>
          <p14:tracePt t="25466" x="3094038" y="2089150"/>
          <p14:tracePt t="25475" x="3094038" y="2097088"/>
          <p14:tracePt t="25481" x="3094038" y="2120900"/>
          <p14:tracePt t="25498" x="3094038" y="2136775"/>
          <p14:tracePt t="25505" x="3094038" y="2152650"/>
          <p14:tracePt t="25513" x="3101975" y="2176463"/>
          <p14:tracePt t="25523" x="3101975" y="2192338"/>
          <p14:tracePt t="25531" x="3109913" y="2208213"/>
          <p14:tracePt t="25538" x="3109913" y="2216150"/>
          <p14:tracePt t="25545" x="3109913" y="2224088"/>
          <p14:tracePt t="25553" x="3117850" y="2241550"/>
          <p14:tracePt t="25561" x="3125788" y="2257425"/>
          <p14:tracePt t="25570" x="3133725" y="2265363"/>
          <p14:tracePt t="25579" x="3141663" y="2273300"/>
          <p14:tracePt t="25595" x="3157538" y="2289175"/>
          <p14:tracePt t="25609" x="3165475" y="2297113"/>
          <p14:tracePt t="25618" x="3173413" y="2305050"/>
          <p14:tracePt t="25642" x="3181350" y="2305050"/>
          <p14:tracePt t="25665" x="3189288" y="2305050"/>
          <p14:tracePt t="25683" x="3197225" y="2305050"/>
          <p14:tracePt t="25709" x="3205163" y="2305050"/>
          <p14:tracePt t="25715" x="3213100" y="2305050"/>
          <p14:tracePt t="25722" x="3228975" y="2305050"/>
          <p14:tracePt t="25746" x="3244850" y="2297113"/>
          <p14:tracePt t="25754" x="3252788" y="2289175"/>
          <p14:tracePt t="25763" x="3268663" y="2281238"/>
          <p14:tracePt t="25770" x="3276600" y="2273300"/>
          <p14:tracePt t="25778" x="3284538" y="2265363"/>
          <p14:tracePt t="25787" x="3292475" y="2257425"/>
          <p14:tracePt t="25802" x="3308350" y="2241550"/>
          <p14:tracePt t="25811" x="3325813" y="2224088"/>
          <p14:tracePt t="25818" x="3333750" y="2208213"/>
          <p14:tracePt t="25825" x="3341688" y="2200275"/>
          <p14:tracePt t="25832" x="3341688" y="2192338"/>
          <p14:tracePt t="25840" x="3349625" y="2184400"/>
          <p14:tracePt t="25850" x="3349625" y="2176463"/>
          <p14:tracePt t="25866" x="3357563" y="2168525"/>
          <p14:tracePt t="25874" x="3365500" y="2160588"/>
          <p14:tracePt t="25882" x="3373438" y="2144713"/>
          <p14:tracePt t="25914" x="3373438" y="2136775"/>
          <p14:tracePt t="25931" x="3373438" y="2128838"/>
          <p14:tracePt t="25953" x="3373438" y="2120900"/>
          <p14:tracePt t="26091" x="3365500" y="2112963"/>
          <p14:tracePt t="26139" x="3357563" y="2112963"/>
          <p14:tracePt t="26203" x="3349625" y="2112963"/>
          <p14:tracePt t="26219" x="3341688" y="2112963"/>
          <p14:tracePt t="26241" x="3333750" y="2112963"/>
          <p14:tracePt t="26250" x="3325813" y="2120900"/>
          <p14:tracePt t="26259" x="3317875" y="2120900"/>
          <p14:tracePt t="26267" x="3308350" y="2120900"/>
          <p14:tracePt t="26276" x="3284538" y="2128838"/>
          <p14:tracePt t="26289" x="3252788" y="2136775"/>
          <p14:tracePt t="26297" x="3197225" y="2144713"/>
          <p14:tracePt t="26305" x="3165475" y="2152650"/>
          <p14:tracePt t="26313" x="3125788" y="2152650"/>
          <p14:tracePt t="26322" x="3094038" y="2160588"/>
          <p14:tracePt t="26332" x="3046413" y="2176463"/>
          <p14:tracePt t="26339" x="3022600" y="2176463"/>
          <p14:tracePt t="26346" x="2990850" y="2184400"/>
          <p14:tracePt t="26354" x="2967038" y="2192338"/>
          <p14:tracePt t="26362" x="2933700" y="2192338"/>
          <p14:tracePt t="26370" x="2917825" y="2200275"/>
          <p14:tracePt t="26378" x="2894013" y="2208213"/>
          <p14:tracePt t="26386" x="2878138" y="2216150"/>
          <p14:tracePt t="26395" x="2862263" y="2224088"/>
          <p14:tracePt t="26402" x="2846388" y="2224088"/>
          <p14:tracePt t="26411" x="2830513" y="2233613"/>
          <p14:tracePt t="26425" x="2822575" y="2233613"/>
          <p14:tracePt t="26435" x="2806700" y="2241550"/>
          <p14:tracePt t="26442" x="2790825" y="2249488"/>
          <p14:tracePt t="26473" x="2782888" y="2257425"/>
          <p14:tracePt t="26480" x="2774950" y="2257425"/>
          <p14:tracePt t="26491" x="2774950" y="2265363"/>
          <p14:tracePt t="26515" x="2767013" y="2273300"/>
          <p14:tracePt t="26539" x="2759075" y="2273300"/>
          <p14:tracePt t="26555" x="2751138" y="2273300"/>
          <p14:tracePt t="26578" x="2743200" y="2281238"/>
          <p14:tracePt t="26595" x="2735263" y="2281238"/>
          <p14:tracePt t="26619" x="2719388" y="2289175"/>
          <p14:tracePt t="26641" x="2703513" y="2289175"/>
          <p14:tracePt t="26649" x="2695575" y="2289175"/>
          <p14:tracePt t="26658" x="2687638" y="2289175"/>
          <p14:tracePt t="26666" x="2679700" y="2289175"/>
          <p14:tracePt t="26675" x="2671763" y="2297113"/>
          <p14:tracePt t="26682" x="2663825" y="2305050"/>
          <p14:tracePt t="26690" x="2655888" y="2305050"/>
          <p14:tracePt t="26697" x="2640013" y="2305050"/>
          <p14:tracePt t="26707" x="2624138" y="2305050"/>
          <p14:tracePt t="26723" x="2606675" y="2312988"/>
          <p14:tracePt t="26730" x="2590800" y="2312988"/>
          <p14:tracePt t="26738" x="2582863" y="2312988"/>
          <p14:tracePt t="26746" x="2574925" y="2312988"/>
          <p14:tracePt t="26762" x="2559050" y="2320925"/>
          <p14:tracePt t="26778" x="2551113" y="2320925"/>
          <p14:tracePt t="26786" x="2543175" y="2320925"/>
          <p14:tracePt t="26811" x="2535238" y="2320925"/>
          <p14:tracePt t="27083" x="2543175" y="2320925"/>
          <p14:tracePt t="27106" x="2551113" y="2320925"/>
          <p14:tracePt t="27112" x="2559050" y="2320925"/>
          <p14:tracePt t="27131" x="2566988" y="2320925"/>
          <p14:tracePt t="27138" x="2574925" y="2320925"/>
          <p14:tracePt t="27154" x="2582863" y="2320925"/>
          <p14:tracePt t="27161" x="2590800" y="2320925"/>
          <p14:tracePt t="27179" x="2598738" y="2312988"/>
          <p14:tracePt t="27186" x="2606675" y="2312988"/>
          <p14:tracePt t="27204" x="2624138" y="2312988"/>
          <p14:tracePt t="27243" x="2640013" y="2312988"/>
          <p14:tracePt t="27283" x="2647950" y="2312988"/>
          <p14:tracePt t="27290" x="2647950" y="2305050"/>
          <p14:tracePt t="27299" x="2655888" y="2305050"/>
          <p14:tracePt t="27330" x="2663825" y="2305050"/>
          <p14:tracePt t="27338" x="2671763" y="2305050"/>
          <p14:tracePt t="27459" x="2679700" y="2297113"/>
          <p14:tracePt t="27515" x="2687638" y="2297113"/>
          <p14:tracePt t="27690" x="2679700" y="2297113"/>
          <p14:tracePt t="27699" x="2671763" y="2297113"/>
          <p14:tracePt t="27706" x="2663825" y="2297113"/>
          <p14:tracePt t="27723" x="2655888" y="2297113"/>
          <p14:tracePt t="27729" x="2647950" y="2297113"/>
          <p14:tracePt t="27747" x="2640013" y="2297113"/>
          <p14:tracePt t="27755" x="2632075" y="2297113"/>
          <p14:tracePt t="27762" x="2616200" y="2297113"/>
          <p14:tracePt t="27779" x="2606675" y="2297113"/>
          <p14:tracePt t="27817" x="2598738" y="2297113"/>
          <p14:tracePt t="27828" x="2590800" y="2297113"/>
          <p14:tracePt t="27922" x="2590800" y="2305050"/>
          <p14:tracePt t="27947" x="2598738" y="2305050"/>
          <p14:tracePt t="27955" x="2606675" y="2305050"/>
          <p14:tracePt t="27970" x="2624138" y="2305050"/>
          <p14:tracePt t="27986" x="2632075" y="2305050"/>
          <p14:tracePt t="27995" x="2640013" y="2305050"/>
          <p14:tracePt t="28002" x="2647950" y="2305050"/>
          <p14:tracePt t="28009" x="2655888" y="2305050"/>
          <p14:tracePt t="28018" x="2663825" y="2305050"/>
          <p14:tracePt t="28026" x="2671763" y="2297113"/>
          <p14:tracePt t="28035" x="2679700" y="2297113"/>
          <p14:tracePt t="28042" x="2687638" y="2297113"/>
          <p14:tracePt t="28051" x="2695575" y="2297113"/>
          <p14:tracePt t="28059" x="2703513" y="2297113"/>
          <p14:tracePt t="28066" x="2711450" y="2297113"/>
          <p14:tracePt t="28074" x="2719388" y="2297113"/>
          <p14:tracePt t="28082" x="2743200" y="2297113"/>
          <p14:tracePt t="28099" x="2759075" y="2297113"/>
          <p14:tracePt t="28106" x="2774950" y="2297113"/>
          <p14:tracePt t="28114" x="2782888" y="2305050"/>
          <p14:tracePt t="28122" x="2790825" y="2305050"/>
          <p14:tracePt t="28129" x="2798763" y="2305050"/>
          <p14:tracePt t="28139" x="2806700" y="2305050"/>
          <p14:tracePt t="28146" x="2814638" y="2305050"/>
          <p14:tracePt t="28156" x="2822575" y="2305050"/>
          <p14:tracePt t="28163" x="2830513" y="2312988"/>
          <p14:tracePt t="28180" x="2838450" y="2312988"/>
          <p14:tracePt t="28186" x="2846388" y="2312988"/>
          <p14:tracePt t="28210" x="2862263" y="2320925"/>
          <p14:tracePt t="28227" x="2878138" y="2320925"/>
          <p14:tracePt t="28242" x="2886075" y="2320925"/>
          <p14:tracePt t="28250" x="2901950" y="2320925"/>
          <p14:tracePt t="28259" x="2917825" y="2328863"/>
          <p14:tracePt t="28274" x="2949575" y="2328863"/>
          <p14:tracePt t="28282" x="2974975" y="2336800"/>
          <p14:tracePt t="28291" x="2998788" y="2336800"/>
          <p14:tracePt t="28299" x="3030538" y="2336800"/>
          <p14:tracePt t="28306" x="3062288" y="2336800"/>
          <p14:tracePt t="28314" x="3078163" y="2336800"/>
          <p14:tracePt t="28323" x="3109913" y="2336800"/>
          <p14:tracePt t="28330" x="3141663" y="2336800"/>
          <p14:tracePt t="28338" x="3189288" y="2344738"/>
          <p14:tracePt t="28346" x="3221038" y="2344738"/>
          <p14:tracePt t="28353" x="3252788" y="2344738"/>
          <p14:tracePt t="28362" x="3284538" y="2352675"/>
          <p14:tracePt t="28370" x="3325813" y="2360613"/>
          <p14:tracePt t="28379" x="3349625" y="2360613"/>
          <p14:tracePt t="28388" x="3381375" y="2368550"/>
          <p14:tracePt t="28402" x="3413125" y="2368550"/>
          <p14:tracePt t="28410" x="3444875" y="2376488"/>
          <p14:tracePt t="28418" x="3460750" y="2376488"/>
          <p14:tracePt t="28427" x="3476625" y="2376488"/>
          <p14:tracePt t="28435" x="3500438" y="2376488"/>
          <p14:tracePt t="28442" x="3516313" y="2384425"/>
          <p14:tracePt t="28450" x="3532188" y="2384425"/>
          <p14:tracePt t="28459" x="3556000" y="2384425"/>
          <p14:tracePt t="28466" x="3571875" y="2384425"/>
          <p14:tracePt t="28475" x="3587750" y="2384425"/>
          <p14:tracePt t="28491" x="3603625" y="2384425"/>
          <p14:tracePt t="28499" x="3635375" y="2384425"/>
          <p14:tracePt t="28515" x="3651250" y="2384425"/>
          <p14:tracePt t="28523" x="3660775" y="2368550"/>
          <p14:tracePt t="28529" x="3668713" y="2368550"/>
          <p14:tracePt t="28554" x="3676650" y="2368550"/>
          <p14:tracePt t="28563" x="3684588" y="2368550"/>
          <p14:tracePt t="28594" x="3684588" y="2360613"/>
          <p14:tracePt t="28746" x="3684588" y="2352675"/>
          <p14:tracePt t="28978" x="3676650" y="2352675"/>
          <p14:tracePt t="29012" x="3668713" y="2352675"/>
          <p14:tracePt t="29050" x="3660775" y="2352675"/>
          <p14:tracePt t="29058" x="3651250" y="2352675"/>
          <p14:tracePt t="29066" x="3635375" y="2352675"/>
          <p14:tracePt t="29074" x="3627438" y="2360613"/>
          <p14:tracePt t="29082" x="3603625" y="2360613"/>
          <p14:tracePt t="29091" x="3587750" y="2360613"/>
          <p14:tracePt t="29105" x="3556000" y="2368550"/>
          <p14:tracePt t="29114" x="3484563" y="2376488"/>
          <p14:tracePt t="29122" x="3429000" y="2376488"/>
          <p14:tracePt t="29130" x="3365500" y="2376488"/>
          <p14:tracePt t="29139" x="3292475" y="2384425"/>
          <p14:tracePt t="29146" x="3228975" y="2384425"/>
          <p14:tracePt t="29153" x="3149600" y="2384425"/>
          <p14:tracePt t="29162" x="3054350" y="2376488"/>
          <p14:tracePt t="29171" x="2974975" y="2376488"/>
          <p14:tracePt t="29186" x="2894013" y="2360613"/>
          <p14:tracePt t="29194" x="2782888" y="2352675"/>
          <p14:tracePt t="29202" x="2751138" y="2344738"/>
          <p14:tracePt t="29211" x="2719388" y="2344738"/>
          <p14:tracePt t="29218" x="2687638" y="2344738"/>
          <p14:tracePt t="29226" x="2671763" y="2344738"/>
          <p14:tracePt t="29243" x="2663825" y="2344738"/>
          <p14:tracePt t="29275" x="2655888" y="2344738"/>
          <p14:tracePt t="29394" x="2671763" y="2344738"/>
          <p14:tracePt t="29411" x="2687638" y="2344738"/>
          <p14:tracePt t="29427" x="2711450" y="2344738"/>
          <p14:tracePt t="29435" x="2727325" y="2344738"/>
          <p14:tracePt t="29443" x="2759075" y="2336800"/>
          <p14:tracePt t="29451" x="2790825" y="2336800"/>
          <p14:tracePt t="29459" x="2838450" y="2336800"/>
          <p14:tracePt t="29468" x="2886075" y="2336800"/>
          <p14:tracePt t="29475" x="2933700" y="2336800"/>
          <p14:tracePt t="29483" x="2998788" y="2344738"/>
          <p14:tracePt t="29491" x="3062288" y="2344738"/>
          <p14:tracePt t="29499" x="3133725" y="2352675"/>
          <p14:tracePt t="29506" x="3205163" y="2360613"/>
          <p14:tracePt t="29514" x="3268663" y="2376488"/>
          <p14:tracePt t="29523" x="3349625" y="2384425"/>
          <p14:tracePt t="29531" x="3397250" y="2392363"/>
          <p14:tracePt t="29539" x="3444875" y="2400300"/>
          <p14:tracePt t="29547" x="3492500" y="2400300"/>
          <p14:tracePt t="29563" x="3532188" y="2400300"/>
          <p14:tracePt t="29570" x="3579813" y="2400300"/>
          <p14:tracePt t="29577" x="3595688" y="2400300"/>
          <p14:tracePt t="29586" x="3619500" y="2408238"/>
          <p14:tracePt t="29593" x="3627438" y="2408238"/>
          <p14:tracePt t="29604" x="3643313" y="2408238"/>
          <p14:tracePt t="29618" x="3660775" y="2408238"/>
          <p14:tracePt t="29626" x="3676650" y="2408238"/>
          <p14:tracePt t="29634" x="3692525" y="2408238"/>
          <p14:tracePt t="29642" x="3700463" y="2408238"/>
          <p14:tracePt t="29658" x="3708400" y="2408238"/>
          <p14:tracePt t="29787" x="3700463" y="2408238"/>
          <p14:tracePt t="29802" x="3692525" y="2408238"/>
          <p14:tracePt t="29810" x="3684588" y="2408238"/>
          <p14:tracePt t="29818" x="3668713" y="2408238"/>
          <p14:tracePt t="29826" x="3660775" y="2408238"/>
          <p14:tracePt t="29835" x="3643313" y="2416175"/>
          <p14:tracePt t="29843" x="3603625" y="2424113"/>
          <p14:tracePt t="29850" x="3563938" y="2424113"/>
          <p14:tracePt t="29858" x="3516313" y="2432050"/>
          <p14:tracePt t="29866" x="3452813" y="2432050"/>
          <p14:tracePt t="29874" x="3389313" y="2439988"/>
          <p14:tracePt t="29882" x="3317875" y="2439988"/>
          <p14:tracePt t="29903" x="3109913" y="2439988"/>
          <p14:tracePt t="29906" x="3030538" y="2439988"/>
          <p14:tracePt t="29914" x="2949575" y="2439988"/>
          <p14:tracePt t="29922" x="2854325" y="2439988"/>
          <p14:tracePt t="29931" x="2759075" y="2439988"/>
          <p14:tracePt t="29939" x="2679700" y="2439988"/>
          <p14:tracePt t="29954" x="2598738" y="2439988"/>
          <p14:tracePt t="29962" x="2503488" y="2424113"/>
          <p14:tracePt t="29970" x="2455863" y="2416175"/>
          <p14:tracePt t="29978" x="2432050" y="2416175"/>
          <p14:tracePt t="29987" x="2400300" y="2408238"/>
          <p14:tracePt t="30076" x="2400300" y="2400300"/>
          <p14:tracePt t="30138" x="2408238" y="2400300"/>
          <p14:tracePt t="30155" x="2416175" y="2400300"/>
          <p14:tracePt t="30746" x="2400300" y="2400300"/>
          <p14:tracePt t="30770" x="2384425" y="2400300"/>
          <p14:tracePt t="30795" x="2368550" y="2408238"/>
          <p14:tracePt t="30811" x="2352675" y="2416175"/>
          <p14:tracePt t="30820" x="2336800" y="2424113"/>
          <p14:tracePt t="30827" x="2328863" y="2432050"/>
          <p14:tracePt t="30835" x="2320925" y="2439988"/>
          <p14:tracePt t="30844" x="2305050" y="2455863"/>
          <p14:tracePt t="30852" x="2297113" y="2463800"/>
          <p14:tracePt t="30860" x="2281238" y="2471738"/>
          <p14:tracePt t="30875" x="2265363" y="2487613"/>
          <p14:tracePt t="30887" x="2239963" y="2511425"/>
          <p14:tracePt t="30890" x="2224088" y="2511425"/>
          <p14:tracePt t="30898" x="2208213" y="2527300"/>
          <p14:tracePt t="30906" x="2192338" y="2535238"/>
          <p14:tracePt t="30914" x="2184400" y="2535238"/>
          <p14:tracePt t="30923" x="2168525" y="2543175"/>
          <p14:tracePt t="30932" x="2144713" y="2551113"/>
          <p14:tracePt t="30939" x="2136775" y="2559050"/>
          <p14:tracePt t="30947" x="2120900" y="2559050"/>
          <p14:tracePt t="30955" x="2105025" y="2566988"/>
          <p14:tracePt t="30963" x="2089150" y="2566988"/>
          <p14:tracePt t="30972" x="2065338" y="2576513"/>
          <p14:tracePt t="30979" x="2049463" y="2584450"/>
          <p14:tracePt t="30988" x="2033588" y="2584450"/>
          <p14:tracePt t="30994" x="2001838" y="2584450"/>
          <p14:tracePt t="31002" x="1970088" y="2600325"/>
          <p14:tracePt t="31012" x="1922463" y="2600325"/>
          <p14:tracePt t="31020" x="1881188" y="2608263"/>
          <p14:tracePt t="31027" x="1841500" y="2616200"/>
          <p14:tracePt t="31035" x="1793875" y="2624138"/>
          <p14:tracePt t="31043" x="1746250" y="2632075"/>
          <p14:tracePt t="31051" x="1698625" y="2632075"/>
          <p14:tracePt t="31059" x="1651000" y="2632075"/>
          <p14:tracePt t="31066" x="1603375" y="2632075"/>
          <p14:tracePt t="31075" x="1554163" y="2632075"/>
          <p14:tracePt t="31082" x="1514475" y="2632075"/>
          <p14:tracePt t="31091" x="1458913" y="2632075"/>
          <p14:tracePt t="31099" x="1411288" y="2632075"/>
          <p14:tracePt t="31107" x="1363663" y="2632075"/>
          <p14:tracePt t="31114" x="1308100" y="2624138"/>
          <p14:tracePt t="31123" x="1252538" y="2624138"/>
          <p14:tracePt t="31130" x="1211263" y="2624138"/>
          <p14:tracePt t="31138" x="1163638" y="2624138"/>
          <p14:tracePt t="31147" x="1108075" y="2624138"/>
          <p14:tracePt t="31155" x="1060450" y="2616200"/>
          <p14:tracePt t="31163" x="1004888" y="2616200"/>
          <p14:tracePt t="31170" x="965200" y="2616200"/>
          <p14:tracePt t="31178" x="925513" y="2608263"/>
          <p14:tracePt t="31187" x="877888" y="2608263"/>
          <p14:tracePt t="31194" x="844550" y="2608263"/>
          <p14:tracePt t="31203" x="812800" y="2608263"/>
          <p14:tracePt t="31211" x="781050" y="2608263"/>
          <p14:tracePt t="31219" x="733425" y="2608263"/>
          <p14:tracePt t="31226" x="701675" y="2608263"/>
          <p14:tracePt t="31234" x="685800" y="2608263"/>
          <p14:tracePt t="31243" x="669925" y="2608263"/>
          <p14:tracePt t="31250" x="654050" y="2608263"/>
          <p14:tracePt t="31259" x="638175" y="2608263"/>
          <p14:tracePt t="31274" x="630238" y="2608263"/>
          <p14:tracePt t="31546" x="638175" y="2608263"/>
          <p14:tracePt t="31627" x="646113" y="2608263"/>
          <p14:tracePt t="32755" x="638175" y="2608263"/>
          <p14:tracePt t="32763" x="630238" y="2608263"/>
          <p14:tracePt t="32771" x="622300" y="2608263"/>
          <p14:tracePt t="32778" x="614363" y="2608263"/>
          <p14:tracePt t="32786" x="606425" y="2608263"/>
          <p14:tracePt t="32802" x="582613" y="2608263"/>
          <p14:tracePt t="32812" x="558800" y="2616200"/>
          <p14:tracePt t="33299" x="542925" y="2616200"/>
          <p14:tracePt t="33307" x="527050" y="2616200"/>
          <p14:tracePt t="33324" x="517525" y="2624138"/>
          <p14:tracePt t="33339" x="509588" y="2624138"/>
          <p14:tracePt t="33418" x="501650" y="2624138"/>
          <p14:tracePt t="33427" x="493713" y="2624138"/>
          <p14:tracePt t="33435" x="485775" y="2624138"/>
          <p14:tracePt t="33452" x="477838" y="2624138"/>
          <p14:tracePt t="33460" x="469900" y="2624138"/>
          <p14:tracePt t="34107" x="477838" y="2624138"/>
          <p14:tracePt t="34115" x="485775" y="2624138"/>
          <p14:tracePt t="34132" x="493713" y="2624138"/>
          <p14:tracePt t="34139" x="501650" y="2624138"/>
          <p14:tracePt t="34148" x="509588" y="2624138"/>
          <p14:tracePt t="34154" x="517525" y="2624138"/>
          <p14:tracePt t="34171" x="527050" y="2624138"/>
          <p14:tracePt t="34179" x="534988" y="2624138"/>
          <p14:tracePt t="34187" x="542925" y="2624138"/>
          <p14:tracePt t="34204" x="550863" y="2624138"/>
          <p14:tracePt t="34218" x="566738" y="2624138"/>
          <p14:tracePt t="34227" x="582613" y="2616200"/>
          <p14:tracePt t="34236" x="598488" y="2616200"/>
          <p14:tracePt t="34245" x="606425" y="2616200"/>
          <p14:tracePt t="34259" x="622300" y="2608263"/>
          <p14:tracePt t="34274" x="638175" y="2608263"/>
          <p14:tracePt t="34291" x="646113" y="2600325"/>
          <p14:tracePt t="34300" x="654050" y="2600325"/>
          <p14:tracePt t="34323" x="661988" y="2600325"/>
          <p14:tracePt t="34339" x="669925" y="2600325"/>
          <p14:tracePt t="34370" x="677863" y="2600325"/>
          <p14:tracePt t="34386" x="685800" y="2600325"/>
          <p14:tracePt t="34395" x="701675" y="2592388"/>
          <p14:tracePt t="34411" x="717550" y="2592388"/>
          <p14:tracePt t="34420" x="725488" y="2584450"/>
          <p14:tracePt t="34428" x="733425" y="2584450"/>
          <p14:tracePt t="34434" x="741363" y="2584450"/>
          <p14:tracePt t="34442" x="749300" y="2584450"/>
          <p14:tracePt t="34450" x="757238" y="2576513"/>
          <p14:tracePt t="34459" x="765175" y="2576513"/>
          <p14:tracePt t="34467" x="773113" y="2576513"/>
          <p14:tracePt t="34492" x="781050" y="2566988"/>
          <p14:tracePt t="34988" x="788988" y="2566988"/>
          <p14:tracePt t="34995" x="796925" y="2566988"/>
          <p14:tracePt t="35004" x="804863" y="2566988"/>
          <p14:tracePt t="35011" x="812800" y="2566988"/>
          <p14:tracePt t="35026" x="820738" y="2566988"/>
          <p14:tracePt t="35035" x="828675" y="2566988"/>
          <p14:tracePt t="35043" x="836613" y="2559050"/>
          <p14:tracePt t="35053" x="852488" y="2559050"/>
          <p14:tracePt t="35076" x="860425" y="2551113"/>
          <p14:tracePt t="35083" x="868363" y="2551113"/>
          <p14:tracePt t="35091" x="877888" y="2551113"/>
          <p14:tracePt t="35116" x="885825" y="2551113"/>
          <p14:tracePt t="35123" x="893763" y="2551113"/>
          <p14:tracePt t="35869" x="885825" y="2551113"/>
          <p14:tracePt t="35875" x="877888" y="2551113"/>
          <p14:tracePt t="35907" x="868363" y="2551113"/>
          <p14:tracePt t="35923" x="860425" y="2551113"/>
          <p14:tracePt t="35994" x="844550" y="2551113"/>
          <p14:tracePt t="36291" x="852488" y="2551113"/>
          <p14:tracePt t="36299" x="860425" y="2551113"/>
          <p14:tracePt t="36315" x="868363" y="2551113"/>
          <p14:tracePt t="36323" x="877888" y="2551113"/>
          <p14:tracePt t="36356" x="885825" y="2551113"/>
          <p14:tracePt t="36684" x="893763" y="2551113"/>
          <p14:tracePt t="37227" x="901700" y="2543175"/>
          <p14:tracePt t="37236" x="909638" y="2543175"/>
          <p14:tracePt t="37259" x="925513" y="2543175"/>
          <p14:tracePt t="37275" x="933450" y="2543175"/>
          <p14:tracePt t="37293" x="941388" y="2543175"/>
          <p14:tracePt t="37300" x="949325" y="2543175"/>
          <p14:tracePt t="37315" x="965200" y="2543175"/>
          <p14:tracePt t="37323" x="989013" y="2535238"/>
          <p14:tracePt t="37331" x="996950" y="2535238"/>
          <p14:tracePt t="37340" x="1012825" y="2535238"/>
          <p14:tracePt t="37347" x="1044575" y="2535238"/>
          <p14:tracePt t="37355" x="1068388" y="2535238"/>
          <p14:tracePt t="37362" x="1076325" y="2535238"/>
          <p14:tracePt t="37388" x="1084263" y="2535238"/>
          <p14:tracePt t="37395" x="1092200" y="2535238"/>
          <p14:tracePt t="37411" x="1100138" y="2535238"/>
          <p14:tracePt t="37420" x="1116013" y="2535238"/>
          <p14:tracePt t="37435" x="1123950" y="2535238"/>
          <p14:tracePt t="37443" x="1139825" y="2535238"/>
          <p14:tracePt t="37452" x="1163638" y="2527300"/>
          <p14:tracePt t="37459" x="1187450" y="2527300"/>
          <p14:tracePt t="37468" x="1211263" y="2527300"/>
          <p14:tracePt t="37477" x="1228725" y="2527300"/>
          <p14:tracePt t="37484" x="1244600" y="2527300"/>
          <p14:tracePt t="37491" x="1252538" y="2527300"/>
          <p14:tracePt t="37500" x="1260475" y="2527300"/>
          <p14:tracePt t="37508" x="1276350" y="2527300"/>
          <p14:tracePt t="37517" x="1300163" y="2527300"/>
          <p14:tracePt t="37524" x="1323975" y="2527300"/>
          <p14:tracePt t="37532" x="1339850" y="2527300"/>
          <p14:tracePt t="37539" x="1347788" y="2519363"/>
          <p14:tracePt t="37547" x="1355725" y="2519363"/>
          <p14:tracePt t="37571" x="1363663" y="2519363"/>
          <p14:tracePt t="37627" x="1371600" y="2519363"/>
          <p14:tracePt t="37643" x="1379538" y="2519363"/>
          <p14:tracePt t="37651" x="1387475" y="2519363"/>
          <p14:tracePt t="37659" x="1395413" y="2519363"/>
          <p14:tracePt t="37667" x="1403350" y="2519363"/>
          <p14:tracePt t="37675" x="1419225" y="2519363"/>
          <p14:tracePt t="37684" x="1435100" y="2527300"/>
          <p14:tracePt t="37692" x="1443038" y="2527300"/>
          <p14:tracePt t="37700" x="1458913" y="2535238"/>
          <p14:tracePt t="37707" x="1474788" y="2535238"/>
          <p14:tracePt t="37716" x="1498600" y="2543175"/>
          <p14:tracePt t="37723" x="1514475" y="2543175"/>
          <p14:tracePt t="37971" x="1514475" y="2551113"/>
          <p14:tracePt t="37981" x="1506538" y="2559050"/>
          <p14:tracePt t="37988" x="1498600" y="2576513"/>
          <p14:tracePt t="38004" x="1490663" y="2592388"/>
          <p14:tracePt t="38011" x="1490663" y="2600325"/>
          <p14:tracePt t="38020" x="1482725" y="2608263"/>
          <p14:tracePt t="38027" x="1482725" y="2616200"/>
          <p14:tracePt t="38036" x="1482725" y="2624138"/>
          <p14:tracePt t="38043" x="1482725" y="2632075"/>
          <p14:tracePt t="38051" x="1474788" y="2640013"/>
          <p14:tracePt t="38059" x="1474788" y="2647950"/>
          <p14:tracePt t="38083" x="1474788" y="2655888"/>
          <p14:tracePt t="38131" x="1474788" y="2663825"/>
          <p14:tracePt t="38291" x="1482725" y="2663825"/>
          <p14:tracePt t="38307" x="1498600" y="2663825"/>
          <p14:tracePt t="38315" x="1514475" y="2663825"/>
          <p14:tracePt t="38331" x="1530350" y="2671763"/>
          <p14:tracePt t="38339" x="1554163" y="2671763"/>
          <p14:tracePt t="38348" x="1579563" y="2679700"/>
          <p14:tracePt t="38356" x="1595438" y="2679700"/>
          <p14:tracePt t="38364" x="1603375" y="2679700"/>
          <p14:tracePt t="38371" x="1619250" y="2687638"/>
          <p14:tracePt t="38379" x="1643063" y="2687638"/>
          <p14:tracePt t="38388" x="1658938" y="2687638"/>
          <p14:tracePt t="38396" x="1666875" y="2687638"/>
          <p14:tracePt t="38404" x="1674813" y="2687638"/>
          <p14:tracePt t="38413" x="1682750" y="2687638"/>
          <p14:tracePt t="38421" x="1690688" y="2687638"/>
          <p14:tracePt t="38756" x="1674813" y="2695575"/>
          <p14:tracePt t="38780" x="1666875" y="2695575"/>
          <p14:tracePt t="38789" x="1658938" y="2695575"/>
          <p14:tracePt t="38811" x="1651000" y="2695575"/>
          <p14:tracePt t="38820" x="1643063" y="2695575"/>
          <p14:tracePt t="38835" x="1627188" y="2695575"/>
          <p14:tracePt t="38852" x="1611313" y="2703513"/>
          <p14:tracePt t="40444" x="1619250" y="2703513"/>
          <p14:tracePt t="40468" x="1635125" y="2703513"/>
          <p14:tracePt t="40500" x="1651000" y="2703513"/>
          <p14:tracePt t="40517" x="1674813" y="2703513"/>
          <p14:tracePt t="40523" x="1682750" y="2703513"/>
          <p14:tracePt t="40531" x="1698625" y="2703513"/>
          <p14:tracePt t="40540" x="1722438" y="2703513"/>
          <p14:tracePt t="40548" x="1754188" y="2703513"/>
          <p14:tracePt t="40556" x="1801813" y="2703513"/>
          <p14:tracePt t="40572" x="1857375" y="2695575"/>
          <p14:tracePt t="40580" x="1938338" y="2695575"/>
          <p14:tracePt t="40587" x="1985963" y="2695575"/>
          <p14:tracePt t="40595" x="2033588" y="2695575"/>
          <p14:tracePt t="40603" x="2089150" y="2695575"/>
          <p14:tracePt t="40613" x="2136775" y="2695575"/>
          <p14:tracePt t="40620" x="2176463" y="2695575"/>
          <p14:tracePt t="40628" x="2216150" y="2695575"/>
          <p14:tracePt t="40637" x="2239963" y="2695575"/>
          <p14:tracePt t="40644" x="2273300" y="2695575"/>
          <p14:tracePt t="40652" x="2289175" y="2695575"/>
          <p14:tracePt t="40668" x="2305050" y="2695575"/>
          <p14:tracePt t="40676" x="2320925" y="2695575"/>
          <p14:tracePt t="40684" x="2328863" y="2695575"/>
          <p14:tracePt t="40699" x="2336800" y="2695575"/>
          <p14:tracePt t="40733" x="2344738" y="2695575"/>
          <p14:tracePt t="40789" x="2352675" y="2695575"/>
          <p14:tracePt t="40796" x="2360613" y="2695575"/>
          <p14:tracePt t="40811" x="2368550" y="2695575"/>
          <p14:tracePt t="40819" x="2376488" y="2695575"/>
          <p14:tracePt t="40853" x="2384425" y="2695575"/>
          <p14:tracePt t="40987" x="2392363" y="2695575"/>
          <p14:tracePt t="41020" x="2392363" y="2687638"/>
          <p14:tracePt t="41308" x="2400300" y="2687638"/>
          <p14:tracePt t="41317" x="2408238" y="2687638"/>
          <p14:tracePt t="41333" x="2432050" y="2687638"/>
          <p14:tracePt t="41341" x="2447925" y="2679700"/>
          <p14:tracePt t="41348" x="2463800" y="2671763"/>
          <p14:tracePt t="41356" x="2479675" y="2671763"/>
          <p14:tracePt t="41364" x="2495550" y="2663825"/>
          <p14:tracePt t="41373" x="2519363" y="2655888"/>
          <p14:tracePt t="41381" x="2543175" y="2655888"/>
          <p14:tracePt t="41389" x="2566988" y="2647950"/>
          <p14:tracePt t="41396" x="2590800" y="2647950"/>
          <p14:tracePt t="41404" x="2640013" y="2640013"/>
          <p14:tracePt t="41421" x="2703513" y="2624138"/>
          <p14:tracePt t="41430" x="2774950" y="2624138"/>
          <p14:tracePt t="41436" x="2814638" y="2616200"/>
          <p14:tracePt t="41443" x="2838450" y="2616200"/>
          <p14:tracePt t="41451" x="2870200" y="2616200"/>
          <p14:tracePt t="41460" x="2894013" y="2616200"/>
          <p14:tracePt t="41469" x="2909888" y="2616200"/>
          <p14:tracePt t="41476" x="2941638" y="2616200"/>
          <p14:tracePt t="41485" x="2974975" y="2616200"/>
          <p14:tracePt t="41492" x="3006725" y="2608263"/>
          <p14:tracePt t="41500" x="3046413" y="2608263"/>
          <p14:tracePt t="41507" x="3070225" y="2600325"/>
          <p14:tracePt t="41515" x="3094038" y="2600325"/>
          <p14:tracePt t="41524" x="3117850" y="2600325"/>
          <p14:tracePt t="41533" x="3149600" y="2600325"/>
          <p14:tracePt t="41540" x="3189288" y="2600325"/>
          <p14:tracePt t="41549" x="3221038" y="2600325"/>
          <p14:tracePt t="41555" x="3236913" y="2600325"/>
          <p14:tracePt t="41563" x="3276600" y="2600325"/>
          <p14:tracePt t="41572" x="3317875" y="2600325"/>
          <p14:tracePt t="41579" x="3341688" y="2600325"/>
          <p14:tracePt t="41588" x="3365500" y="2600325"/>
          <p14:tracePt t="41596" x="3389313" y="2600325"/>
          <p14:tracePt t="41603" x="3405188" y="2600325"/>
          <p14:tracePt t="41613" x="3421063" y="2600325"/>
          <p14:tracePt t="41620" x="3444875" y="2600325"/>
          <p14:tracePt t="41635" x="3460750" y="2600325"/>
          <p14:tracePt t="41645" x="3484563" y="2600325"/>
          <p14:tracePt t="41652" x="3508375" y="2600325"/>
          <p14:tracePt t="41660" x="3524250" y="2600325"/>
          <p14:tracePt t="41669" x="3540125" y="2600325"/>
          <p14:tracePt t="41675" x="3548063" y="2600325"/>
          <p14:tracePt t="41691" x="3556000" y="2600325"/>
          <p14:tracePt t="41708" x="3563938" y="2600325"/>
          <p14:tracePt t="41971" x="3571875" y="2600325"/>
          <p14:tracePt t="41980" x="3579813" y="2600325"/>
          <p14:tracePt t="41989" x="3595688" y="2600325"/>
          <p14:tracePt t="41996" x="3643313" y="2600325"/>
          <p14:tracePt t="42004" x="3724275" y="2584450"/>
          <p14:tracePt t="42012" x="3795713" y="2576513"/>
          <p14:tracePt t="42020" x="3867150" y="2559050"/>
          <p14:tracePt t="42028" x="3938588" y="2551113"/>
          <p14:tracePt t="42037" x="3994150" y="2543175"/>
          <p14:tracePt t="42044" x="4059238" y="2543175"/>
          <p14:tracePt t="42052" x="4114800" y="2535238"/>
          <p14:tracePt t="42060" x="4162425" y="2527300"/>
          <p14:tracePt t="42068" x="4210050" y="2527300"/>
          <p14:tracePt t="42075" x="4249738" y="2527300"/>
          <p14:tracePt t="42084" x="4289425" y="2519363"/>
          <p14:tracePt t="42092" x="4321175" y="2519363"/>
          <p14:tracePt t="42108" x="4352925" y="2519363"/>
          <p14:tracePt t="42116" x="4394200" y="2519363"/>
          <p14:tracePt t="42123" x="4410075" y="2519363"/>
          <p14:tracePt t="42134" x="4425950" y="2519363"/>
          <p14:tracePt t="42139" x="4449763" y="2519363"/>
          <p14:tracePt t="42148" x="4465638" y="2519363"/>
          <p14:tracePt t="42157" x="4481513" y="2519363"/>
          <p14:tracePt t="42164" x="4497388" y="2519363"/>
          <p14:tracePt t="42172" x="4513263" y="2527300"/>
          <p14:tracePt t="42181" x="4537075" y="2527300"/>
          <p14:tracePt t="42187" x="4552950" y="2527300"/>
          <p14:tracePt t="42196" x="4568825" y="2535238"/>
          <p14:tracePt t="42204" x="4600575" y="2535238"/>
          <p14:tracePt t="42220" x="4624388" y="2535238"/>
          <p14:tracePt t="42228" x="4656138" y="2535238"/>
          <p14:tracePt t="42236" x="4672013" y="2535238"/>
          <p14:tracePt t="42244" x="4695825" y="2535238"/>
          <p14:tracePt t="42252" x="4721225" y="2535238"/>
          <p14:tracePt t="42260" x="4737100" y="2535238"/>
          <p14:tracePt t="42268" x="4768850" y="2535238"/>
          <p14:tracePt t="42276" x="4776788" y="2535238"/>
          <p14:tracePt t="42284" x="4800600" y="2535238"/>
          <p14:tracePt t="42293" x="4808538" y="2535238"/>
          <p14:tracePt t="42300" x="4824413" y="2535238"/>
          <p14:tracePt t="42307" x="4840288" y="2535238"/>
          <p14:tracePt t="42315" x="4848225" y="2535238"/>
          <p14:tracePt t="42334" x="4864100" y="2535238"/>
          <p14:tracePt t="42348" x="4872038" y="2535238"/>
          <p14:tracePt t="42371" x="4879975" y="2535238"/>
          <p14:tracePt t="42460" x="4887913" y="2535238"/>
          <p14:tracePt t="42475" x="4895850" y="2535238"/>
          <p14:tracePt t="42483" x="4911725" y="2543175"/>
          <p14:tracePt t="42493" x="4927600" y="2551113"/>
          <p14:tracePt t="42500" x="4951413" y="2551113"/>
          <p14:tracePt t="42508" x="4967288" y="2559050"/>
          <p14:tracePt t="42517" x="4983163" y="2566988"/>
          <p14:tracePt t="42525" x="4999038" y="2566988"/>
          <p14:tracePt t="42531" x="5006975" y="2576513"/>
          <p14:tracePt t="42540" x="5030788" y="2584450"/>
          <p14:tracePt t="42548" x="5038725" y="2584450"/>
          <p14:tracePt t="42556" x="5056188" y="2592388"/>
          <p14:tracePt t="42572" x="5064125" y="2600325"/>
          <p14:tracePt t="42580" x="5072063" y="2600325"/>
          <p14:tracePt t="42652" x="5080000" y="2600325"/>
          <p14:tracePt t="42669" x="5087938" y="2600325"/>
          <p14:tracePt t="42678" x="5103813" y="2608263"/>
          <p14:tracePt t="42693" x="5119688" y="2608263"/>
          <p14:tracePt t="42699" x="5135563" y="2608263"/>
          <p14:tracePt t="42708" x="5143500" y="2608263"/>
          <p14:tracePt t="42715" x="5159375" y="2616200"/>
          <p14:tracePt t="42724" x="5167313" y="2616200"/>
          <p14:tracePt t="42734" x="5175250" y="2616200"/>
          <p14:tracePt t="42740" x="5191125" y="2616200"/>
          <p14:tracePt t="42749" x="5199063" y="2616200"/>
          <p14:tracePt t="42764" x="5214938" y="2616200"/>
          <p14:tracePt t="42771" x="5246688" y="2616200"/>
          <p14:tracePt t="42780" x="5270500" y="2616200"/>
          <p14:tracePt t="42789" x="5294313" y="2616200"/>
          <p14:tracePt t="42797" x="5318125" y="2616200"/>
          <p14:tracePt t="42806" x="5334000" y="2616200"/>
          <p14:tracePt t="42813" x="5349875" y="2616200"/>
          <p14:tracePt t="42827" x="5365750" y="2616200"/>
          <p14:tracePt t="42836" x="5389563" y="2616200"/>
          <p14:tracePt t="42844" x="5407025" y="2616200"/>
          <p14:tracePt t="42853" x="5422900" y="2616200"/>
          <p14:tracePt t="42861" x="5438775" y="2616200"/>
          <p14:tracePt t="42869" x="5470525" y="2616200"/>
          <p14:tracePt t="42876" x="5486400" y="2616200"/>
          <p14:tracePt t="42884" x="5510213" y="2616200"/>
          <p14:tracePt t="42892" x="5541963" y="2616200"/>
          <p14:tracePt t="42908" x="5573713" y="2616200"/>
          <p14:tracePt t="42917" x="5605463" y="2616200"/>
          <p14:tracePt t="42924" x="5621338" y="2616200"/>
          <p14:tracePt t="42932" x="5637213" y="2616200"/>
          <p14:tracePt t="42948" x="5661025" y="2616200"/>
          <p14:tracePt t="42965" x="5668963" y="2616200"/>
          <p14:tracePt t="42973" x="5692775" y="2616200"/>
          <p14:tracePt t="42980" x="5700713" y="2616200"/>
          <p14:tracePt t="42987" x="5708650" y="2616200"/>
          <p14:tracePt t="42995" x="5716588" y="2616200"/>
          <p14:tracePt t="43004" x="5724525" y="2616200"/>
          <p14:tracePt t="43021" x="5732463" y="2616200"/>
          <p14:tracePt t="44020" x="5724525" y="2616200"/>
          <p14:tracePt t="44028" x="5716588" y="2616200"/>
          <p14:tracePt t="44045" x="5708650" y="2616200"/>
          <p14:tracePt t="44053" x="5692775" y="2624138"/>
          <p14:tracePt t="44060" x="5676900" y="2624138"/>
          <p14:tracePt t="44068" x="5645150" y="2632075"/>
          <p14:tracePt t="44076" x="5629275" y="2632075"/>
          <p14:tracePt t="44083" x="5589588" y="2640013"/>
          <p14:tracePt t="44101" x="5565775" y="2640013"/>
          <p14:tracePt t="44108" x="5502275" y="2655888"/>
          <p14:tracePt t="44116" x="5470525" y="2655888"/>
          <p14:tracePt t="44123" x="5422900" y="2655888"/>
          <p14:tracePt t="44132" x="5373688" y="2663825"/>
          <p14:tracePt t="44139" x="5334000" y="2663825"/>
          <p14:tracePt t="44148" x="5286375" y="2663825"/>
          <p14:tracePt t="44156" x="5230813" y="2663825"/>
          <p14:tracePt t="44173" x="5143500" y="2663825"/>
          <p14:tracePt t="44182" x="5080000" y="2671763"/>
          <p14:tracePt t="44188" x="5030788" y="2671763"/>
          <p14:tracePt t="44196" x="4983163" y="2671763"/>
          <p14:tracePt t="44204" x="4927600" y="2671763"/>
          <p14:tracePt t="44213" x="4872038" y="2671763"/>
          <p14:tracePt t="44220" x="4824413" y="2671763"/>
          <p14:tracePt t="44229" x="4760913" y="2671763"/>
          <p14:tracePt t="44238" x="4713288" y="2679700"/>
          <p14:tracePt t="44245" x="4664075" y="2679700"/>
          <p14:tracePt t="44252" x="4616450" y="2679700"/>
          <p14:tracePt t="44260" x="4568825" y="2687638"/>
          <p14:tracePt t="44268" x="4537075" y="2687638"/>
          <p14:tracePt t="44276" x="4497388" y="2687638"/>
          <p14:tracePt t="44285" x="4465638" y="2687638"/>
          <p14:tracePt t="44292" x="4433888" y="2687638"/>
          <p14:tracePt t="44301" x="4402138" y="2687638"/>
          <p14:tracePt t="44310" x="4362450" y="2687638"/>
          <p14:tracePt t="44316" x="4329113" y="2687638"/>
          <p14:tracePt t="44324" x="4297363" y="2687638"/>
          <p14:tracePt t="44332" x="4273550" y="2687638"/>
          <p14:tracePt t="44340" x="4241800" y="2687638"/>
          <p14:tracePt t="44348" x="4217988" y="2687638"/>
          <p14:tracePt t="44356" x="4186238" y="2687638"/>
          <p14:tracePt t="44363" x="4162425" y="2687638"/>
          <p14:tracePt t="44372" x="4138613" y="2687638"/>
          <p14:tracePt t="44380" x="4114800" y="2687638"/>
          <p14:tracePt t="44389" x="4098925" y="2687638"/>
          <p14:tracePt t="44412" x="4090988" y="2687638"/>
          <p14:tracePt t="44460" x="4098925" y="2687638"/>
          <p14:tracePt t="44469" x="4106863" y="2687638"/>
          <p14:tracePt t="44477" x="4122738" y="2679700"/>
          <p14:tracePt t="44484" x="4154488" y="2679700"/>
          <p14:tracePt t="44492" x="4194175" y="2663825"/>
          <p14:tracePt t="44501" x="4249738" y="2655888"/>
          <p14:tracePt t="44509" x="4321175" y="2647950"/>
          <p14:tracePt t="44517" x="4370388" y="2640013"/>
          <p14:tracePt t="44525" x="4449763" y="2632075"/>
          <p14:tracePt t="44533" x="4545013" y="2624138"/>
          <p14:tracePt t="44540" x="4624388" y="2608263"/>
          <p14:tracePt t="44549" x="4721225" y="2600325"/>
          <p14:tracePt t="44557" x="4808538" y="2600325"/>
          <p14:tracePt t="44573" x="4943475" y="2592388"/>
          <p14:tracePt t="44580" x="5014913" y="2592388"/>
          <p14:tracePt t="44588" x="5064125" y="2584450"/>
          <p14:tracePt t="44596" x="5127625" y="2584450"/>
          <p14:tracePt t="44605" x="5183188" y="2584450"/>
          <p14:tracePt t="44613" x="5230813" y="2584450"/>
          <p14:tracePt t="44620" x="5278438" y="2584450"/>
          <p14:tracePt t="44628" x="5310188" y="2584450"/>
          <p14:tracePt t="44637" x="5349875" y="2584450"/>
          <p14:tracePt t="44645" x="5397500" y="2584450"/>
          <p14:tracePt t="44651" x="5430838" y="2584450"/>
          <p14:tracePt t="44660" x="5462588" y="2584450"/>
          <p14:tracePt t="44668" x="5486400" y="2584450"/>
          <p14:tracePt t="44676" x="5518150" y="2584450"/>
          <p14:tracePt t="44684" x="5549900" y="2584450"/>
          <p14:tracePt t="44692" x="5597525" y="2584450"/>
          <p14:tracePt t="44701" x="5645150" y="2584450"/>
          <p14:tracePt t="44708" x="5692775" y="2584450"/>
          <p14:tracePt t="44716" x="5749925" y="2584450"/>
          <p14:tracePt t="44724" x="5797550" y="2584450"/>
          <p14:tracePt t="44733" x="5845175" y="2584450"/>
          <p14:tracePt t="44741" x="5900738" y="2584450"/>
          <p14:tracePt t="44750" x="5940425" y="2584450"/>
          <p14:tracePt t="44757" x="5972175" y="2584450"/>
          <p14:tracePt t="44765" x="5995988" y="2584450"/>
          <p14:tracePt t="44772" x="6011863" y="2584450"/>
          <p14:tracePt t="44780" x="6043613" y="2584450"/>
          <p14:tracePt t="44790" x="6059488" y="2584450"/>
          <p14:tracePt t="44805" x="6075363" y="2584450"/>
          <p14:tracePt t="44812" x="6091238" y="2584450"/>
          <p14:tracePt t="44820" x="6100763" y="2584450"/>
          <p14:tracePt t="44827" x="6108700" y="2584450"/>
          <p14:tracePt t="44940" x="6124575" y="2584450"/>
          <p14:tracePt t="44956" x="6140450" y="2584450"/>
          <p14:tracePt t="44964" x="6156325" y="2584450"/>
          <p14:tracePt t="44980" x="6164263" y="2576513"/>
          <p14:tracePt t="44988" x="6180138" y="2576513"/>
          <p14:tracePt t="45189" x="6172200" y="2566988"/>
          <p14:tracePt t="45195" x="6164263" y="2566988"/>
          <p14:tracePt t="45236" x="6148388" y="2559050"/>
          <p14:tracePt t="45253" x="6140450" y="2559050"/>
          <p14:tracePt t="45261" x="6132513" y="2559050"/>
          <p14:tracePt t="45270" x="6116638" y="2559050"/>
          <p14:tracePt t="45285" x="6108700" y="2551113"/>
          <p14:tracePt t="45292" x="6100763" y="2551113"/>
          <p14:tracePt t="45309" x="6091238" y="2551113"/>
          <p14:tracePt t="45828" x="6108700" y="2551113"/>
          <p14:tracePt t="45852" x="6116638" y="2551113"/>
          <p14:tracePt t="45861" x="6124575" y="2551113"/>
          <p14:tracePt t="45868" x="6140450" y="2551113"/>
          <p14:tracePt t="45876" x="6148388" y="2551113"/>
          <p14:tracePt t="45896" x="6180138" y="2551113"/>
          <p14:tracePt t="45900" x="6188075" y="2551113"/>
          <p14:tracePt t="45908" x="6196013" y="2551113"/>
          <p14:tracePt t="45916" x="6211888" y="2551113"/>
          <p14:tracePt t="45949" x="6227763" y="2551113"/>
          <p14:tracePt t="45965" x="6243638" y="2551113"/>
          <p14:tracePt t="45980" x="6259513" y="2551113"/>
          <p14:tracePt t="46029" x="6267450" y="2559050"/>
          <p14:tracePt t="46044" x="6275388" y="2559050"/>
          <p14:tracePt t="46052" x="6291263" y="2559050"/>
          <p14:tracePt t="46068" x="6299200" y="2559050"/>
          <p14:tracePt t="46076" x="6315075" y="2559050"/>
          <p14:tracePt t="46085" x="6330950" y="2566988"/>
          <p14:tracePt t="46093" x="6354763" y="2566988"/>
          <p14:tracePt t="46100" x="6378575" y="2566988"/>
          <p14:tracePt t="46108" x="6394450" y="2566988"/>
          <p14:tracePt t="46116" x="6410325" y="2566988"/>
          <p14:tracePt t="46124" x="6434138" y="2566988"/>
          <p14:tracePt t="46132" x="6451600" y="2566988"/>
          <p14:tracePt t="46140" x="6467475" y="2566988"/>
          <p14:tracePt t="46148" x="6499225" y="2566988"/>
          <p14:tracePt t="46157" x="6515100" y="2566988"/>
          <p14:tracePt t="46165" x="6538913" y="2566988"/>
          <p14:tracePt t="46173" x="6562725" y="2566988"/>
          <p14:tracePt t="46182" x="6586538" y="2566988"/>
          <p14:tracePt t="46197" x="6618288" y="2566988"/>
          <p14:tracePt t="46204" x="6681788" y="2566988"/>
          <p14:tracePt t="46212" x="6721475" y="2566988"/>
          <p14:tracePt t="46220" x="6769100" y="2566988"/>
          <p14:tracePt t="46228" x="6826250" y="2566988"/>
          <p14:tracePt t="46238" x="6865938" y="2566988"/>
          <p14:tracePt t="46245" x="6913563" y="2576513"/>
          <p14:tracePt t="46253" x="6969125" y="2576513"/>
          <p14:tracePt t="46260" x="7016750" y="2576513"/>
          <p14:tracePt t="46268" x="7064375" y="2576513"/>
          <p14:tracePt t="46276" x="7104063" y="2592388"/>
          <p14:tracePt t="46284" x="7153275" y="2592388"/>
          <p14:tracePt t="46293" x="7208838" y="2592388"/>
          <p14:tracePt t="46300" x="7264400" y="2608263"/>
          <p14:tracePt t="46308" x="7312025" y="2608263"/>
          <p14:tracePt t="46317" x="7359650" y="2616200"/>
          <p14:tracePt t="46324" x="7431088" y="2616200"/>
          <p14:tracePt t="46333" x="7504113" y="2616200"/>
          <p14:tracePt t="46341" x="7591425" y="2624138"/>
          <p14:tracePt t="46349" x="7654925" y="2624138"/>
          <p14:tracePt t="46357" x="7726363" y="2624138"/>
          <p14:tracePt t="46372" x="7805738" y="2624138"/>
          <p14:tracePt t="46380" x="7966075" y="2624138"/>
          <p14:tracePt t="46389" x="8053388" y="2624138"/>
          <p14:tracePt t="46396" x="8140700" y="2624138"/>
          <p14:tracePt t="46404" x="8213725" y="2624138"/>
          <p14:tracePt t="46414" x="8293100" y="2624138"/>
          <p14:tracePt t="46421" x="8356600" y="2624138"/>
          <p14:tracePt t="46430" x="8404225" y="2624138"/>
          <p14:tracePt t="46437" x="8467725" y="2624138"/>
          <p14:tracePt t="46452" x="8515350" y="2624138"/>
          <p14:tracePt t="46461" x="8540750" y="2624138"/>
          <p14:tracePt t="46470" x="8548688" y="2624138"/>
          <p14:tracePt t="46477" x="8556625" y="2624138"/>
          <p14:tracePt t="46485" x="8564563" y="2624138"/>
          <p14:tracePt t="46517" x="8572500" y="2624138"/>
          <p14:tracePt t="46557" x="8580438" y="2624138"/>
          <p14:tracePt t="47014" x="8572500" y="2624138"/>
          <p14:tracePt t="47046" x="8564563" y="2624138"/>
          <p14:tracePt t="47063" x="8556625" y="2624138"/>
          <p14:tracePt t="47077" x="8548688" y="2624138"/>
          <p14:tracePt t="47085" x="8540750" y="2624138"/>
          <p14:tracePt t="47093" x="8531225" y="2624138"/>
          <p14:tracePt t="47109" x="8515350" y="2624138"/>
          <p14:tracePt t="47117" x="8491538" y="2624138"/>
          <p14:tracePt t="47124" x="8475663" y="2624138"/>
          <p14:tracePt t="47132" x="8459788" y="2624138"/>
          <p14:tracePt t="47142" x="8428038" y="2624138"/>
          <p14:tracePt t="47150" x="8412163" y="2624138"/>
          <p14:tracePt t="47157" x="8388350" y="2632075"/>
          <p14:tracePt t="47166" x="8364538" y="2632075"/>
          <p14:tracePt t="47173" x="8340725" y="2632075"/>
          <p14:tracePt t="47181" x="8316913" y="2632075"/>
          <p14:tracePt t="47188" x="8285163" y="2632075"/>
          <p14:tracePt t="47196" x="8269288" y="2632075"/>
          <p14:tracePt t="47205" x="8245475" y="2632075"/>
          <p14:tracePt t="47213" x="8213725" y="2632075"/>
          <p14:tracePt t="47221" x="8189913" y="2632075"/>
          <p14:tracePt t="47229" x="8164513" y="2632075"/>
          <p14:tracePt t="47237" x="8124825" y="2632075"/>
          <p14:tracePt t="47245" x="8101013" y="2632075"/>
          <p14:tracePt t="47253" x="8061325" y="2632075"/>
          <p14:tracePt t="47260" x="8029575" y="2632075"/>
          <p14:tracePt t="47268" x="7997825" y="2632075"/>
          <p14:tracePt t="47277" x="7974013" y="2632075"/>
          <p14:tracePt t="47285" x="7942263" y="2632075"/>
          <p14:tracePt t="47292" x="7910513" y="2632075"/>
          <p14:tracePt t="47300" x="7878763" y="2632075"/>
          <p14:tracePt t="47308" x="7847013" y="2632075"/>
          <p14:tracePt t="47316" x="7821613" y="2632075"/>
          <p14:tracePt t="47325" x="7789863" y="2632075"/>
          <p14:tracePt t="47333" x="7758113" y="2632075"/>
          <p14:tracePt t="47341" x="7734300" y="2632075"/>
          <p14:tracePt t="47349" x="7702550" y="2632075"/>
          <p14:tracePt t="47356" x="7670800" y="2632075"/>
          <p14:tracePt t="47365" x="7654925" y="2632075"/>
          <p14:tracePt t="47373" x="7631113" y="2632075"/>
          <p14:tracePt t="47380" x="7615238" y="2632075"/>
          <p14:tracePt t="47389" x="7599363" y="2632075"/>
          <p14:tracePt t="47398" x="7583488" y="2632075"/>
          <p14:tracePt t="47405" x="7559675" y="2632075"/>
          <p14:tracePt t="47414" x="7535863" y="2632075"/>
          <p14:tracePt t="47422" x="7512050" y="2632075"/>
          <p14:tracePt t="47437" x="7496175" y="2632075"/>
          <p14:tracePt t="47444" x="7454900" y="2632075"/>
          <p14:tracePt t="47453" x="7439025" y="2632075"/>
          <p14:tracePt t="47462" x="7423150" y="2632075"/>
          <p14:tracePt t="47469" x="7391400" y="2632075"/>
          <p14:tracePt t="47476" x="7375525" y="2632075"/>
          <p14:tracePt t="47485" x="7359650" y="2632075"/>
          <p14:tracePt t="47493" x="7343775" y="2632075"/>
          <p14:tracePt t="47500" x="7319963" y="2632075"/>
          <p14:tracePt t="47509" x="7296150" y="2632075"/>
          <p14:tracePt t="47517" x="7280275" y="2632075"/>
          <p14:tracePt t="47524" x="7256463" y="2632075"/>
          <p14:tracePt t="47532" x="7240588" y="2632075"/>
          <p14:tracePt t="47541" x="7224713" y="2632075"/>
          <p14:tracePt t="47548" x="7200900" y="2632075"/>
          <p14:tracePt t="47556" x="7185025" y="2632075"/>
          <p14:tracePt t="47564" x="7161213" y="2632075"/>
          <p14:tracePt t="47574" x="7145338" y="2632075"/>
          <p14:tracePt t="47582" x="7127875" y="2632075"/>
          <p14:tracePt t="47588" x="7096125" y="2632075"/>
          <p14:tracePt t="47598" x="7080250" y="2632075"/>
          <p14:tracePt t="47605" x="7064375" y="2632075"/>
          <p14:tracePt t="47620" x="7040563" y="2640013"/>
          <p14:tracePt t="47629" x="7008813" y="2640013"/>
          <p14:tracePt t="47637" x="6992938" y="2640013"/>
          <p14:tracePt t="47646" x="6977063" y="2640013"/>
          <p14:tracePt t="47654" x="6969125" y="2640013"/>
          <p14:tracePt t="47662" x="6953250" y="2640013"/>
          <p14:tracePt t="47669" x="6937375" y="2640013"/>
          <p14:tracePt t="47677" x="6921500" y="2640013"/>
          <p14:tracePt t="47685" x="6905625" y="2640013"/>
          <p14:tracePt t="47695" x="6889750" y="2640013"/>
          <p14:tracePt t="47709" x="6865938" y="2640013"/>
          <p14:tracePt t="47717" x="6858000" y="2640013"/>
          <p14:tracePt t="47725" x="6842125" y="2640013"/>
          <p14:tracePt t="47733" x="6834188" y="2640013"/>
          <p14:tracePt t="47741" x="6818313" y="2640013"/>
          <p14:tracePt t="47750" x="6810375" y="2640013"/>
          <p14:tracePt t="47757" x="6802438" y="2640013"/>
          <p14:tracePt t="47766" x="6784975" y="2640013"/>
          <p14:tracePt t="47774" x="6777038" y="2640013"/>
          <p14:tracePt t="47782" x="6761163" y="2640013"/>
          <p14:tracePt t="47789" x="6753225" y="2640013"/>
          <p14:tracePt t="47797" x="6745288" y="2640013"/>
          <p14:tracePt t="47806" x="6729413" y="2640013"/>
          <p14:tracePt t="47813" x="6721475" y="2640013"/>
          <p14:tracePt t="47820" x="6705600" y="2640013"/>
          <p14:tracePt t="47830" x="6689725" y="2640013"/>
          <p14:tracePt t="47836" x="6681788" y="2640013"/>
          <p14:tracePt t="47844" x="6665913" y="2640013"/>
          <p14:tracePt t="47854" x="6657975" y="2640013"/>
          <p14:tracePt t="47862" x="6642100" y="2640013"/>
          <p14:tracePt t="47869" x="6634163" y="2640013"/>
          <p14:tracePt t="47876" x="6626225" y="2640013"/>
          <p14:tracePt t="47885" x="6610350" y="2640013"/>
          <p14:tracePt t="47893" x="6602413" y="2640013"/>
          <p14:tracePt t="47902" x="6586538" y="2640013"/>
          <p14:tracePt t="47909" x="6570663" y="2640013"/>
          <p14:tracePt t="47918" x="6562725" y="2640013"/>
          <p14:tracePt t="47924" x="6546850" y="2640013"/>
          <p14:tracePt t="47933" x="6538913" y="2640013"/>
          <p14:tracePt t="47941" x="6530975" y="2640013"/>
          <p14:tracePt t="47950" x="6523038" y="2640013"/>
          <p14:tracePt t="47963" x="6515100" y="2640013"/>
          <p14:tracePt t="47965" x="6507163" y="2640013"/>
          <p14:tracePt t="47981" x="6499225" y="2640013"/>
          <p14:tracePt t="47988" x="6491288" y="2640013"/>
          <p14:tracePt t="48005" x="6483350" y="2640013"/>
          <p14:tracePt t="48310" x="6491288" y="2640013"/>
          <p14:tracePt t="48325" x="6499225" y="2640013"/>
          <p14:tracePt t="48333" x="6515100" y="2640013"/>
          <p14:tracePt t="48341" x="6523038" y="2640013"/>
          <p14:tracePt t="48350" x="6546850" y="2640013"/>
          <p14:tracePt t="48358" x="6562725" y="2640013"/>
          <p14:tracePt t="48366" x="6602413" y="2640013"/>
          <p14:tracePt t="48374" x="6618288" y="2640013"/>
          <p14:tracePt t="48380" x="6657975" y="2640013"/>
          <p14:tracePt t="48389" x="6689725" y="2640013"/>
          <p14:tracePt t="48398" x="6737350" y="2640013"/>
          <p14:tracePt t="48406" x="6777038" y="2640013"/>
          <p14:tracePt t="48413" x="6818313" y="2640013"/>
          <p14:tracePt t="48422" x="6858000" y="2640013"/>
          <p14:tracePt t="48430" x="6889750" y="2640013"/>
          <p14:tracePt t="48438" x="6937375" y="2640013"/>
          <p14:tracePt t="48445" x="6985000" y="2640013"/>
          <p14:tracePt t="48451" x="7024688" y="2640013"/>
          <p14:tracePt t="48461" x="7064375" y="2640013"/>
          <p14:tracePt t="48468" x="7096125" y="2640013"/>
          <p14:tracePt t="48478" x="7135813" y="2640013"/>
          <p14:tracePt t="48486" x="7185025" y="2640013"/>
          <p14:tracePt t="48494" x="7232650" y="2640013"/>
          <p14:tracePt t="48500" x="7272338" y="2640013"/>
          <p14:tracePt t="48517" x="7312025" y="2640013"/>
          <p14:tracePt t="48524" x="7359650" y="2640013"/>
          <p14:tracePt t="48533" x="7391400" y="2640013"/>
          <p14:tracePt t="48541" x="7431088" y="2647950"/>
          <p14:tracePt t="48550" x="7462838" y="2655888"/>
          <p14:tracePt t="48557" x="7486650" y="2655888"/>
          <p14:tracePt t="48565" x="7512050" y="2663825"/>
          <p14:tracePt t="48574" x="7543800" y="2671763"/>
          <p14:tracePt t="48581" x="7567613" y="2671763"/>
          <p14:tracePt t="48589" x="7591425" y="2679700"/>
          <p14:tracePt t="48605" x="7631113" y="2679700"/>
          <p14:tracePt t="48613" x="7670800" y="2679700"/>
          <p14:tracePt t="48620" x="7694613" y="2679700"/>
          <p14:tracePt t="48629" x="7734300" y="2679700"/>
          <p14:tracePt t="48636" x="7750175" y="2679700"/>
          <p14:tracePt t="48645" x="7773988" y="2687638"/>
          <p14:tracePt t="48653" x="7805738" y="2687638"/>
          <p14:tracePt t="48662" x="7821613" y="2687638"/>
          <p14:tracePt t="48670" x="7870825" y="2695575"/>
          <p14:tracePt t="48686" x="7886700" y="2695575"/>
          <p14:tracePt t="48694" x="7926388" y="2695575"/>
          <p14:tracePt t="48701" x="7942263" y="2695575"/>
          <p14:tracePt t="48709" x="7966075" y="2695575"/>
          <p14:tracePt t="48718" x="7981950" y="2695575"/>
          <p14:tracePt t="48726" x="7997825" y="2695575"/>
          <p14:tracePt t="48734" x="8013700" y="2695575"/>
          <p14:tracePt t="48742" x="8021638" y="2695575"/>
          <p14:tracePt t="48750" x="8037513" y="2695575"/>
          <p14:tracePt t="48758" x="8053388" y="2695575"/>
          <p14:tracePt t="48766" x="8061325" y="2695575"/>
          <p14:tracePt t="48781" x="8077200" y="2695575"/>
          <p14:tracePt t="48789" x="8108950" y="2703513"/>
          <p14:tracePt t="48798" x="8116888" y="2703513"/>
          <p14:tracePt t="48805" x="8140700" y="2703513"/>
          <p14:tracePt t="48813" x="8156575" y="2703513"/>
          <p14:tracePt t="48821" x="8172450" y="2703513"/>
          <p14:tracePt t="48830" x="8189913" y="2703513"/>
          <p14:tracePt t="48838" x="8197850" y="2711450"/>
          <p14:tracePt t="48846" x="8205788" y="2711450"/>
          <p14:tracePt t="48854" x="8221663" y="2711450"/>
          <p14:tracePt t="48862" x="8229600" y="2711450"/>
          <p14:tracePt t="48870" x="8245475" y="2711450"/>
          <p14:tracePt t="48886" x="8253413" y="2711450"/>
          <p14:tracePt t="48894" x="8261350" y="2711450"/>
          <p14:tracePt t="48901" x="8269288" y="2711450"/>
          <p14:tracePt t="48910" x="8277225" y="2711450"/>
          <p14:tracePt t="49070" x="8269288" y="2711450"/>
          <p14:tracePt t="49077" x="8261350" y="2711450"/>
          <p14:tracePt t="49085" x="8253413" y="2711450"/>
          <p14:tracePt t="49092" x="8229600" y="2711450"/>
          <p14:tracePt t="49100" x="8213725" y="2711450"/>
          <p14:tracePt t="49110" x="8180388" y="2719388"/>
          <p14:tracePt t="49117" x="8116888" y="2727325"/>
          <p14:tracePt t="49126" x="8077200" y="2727325"/>
          <p14:tracePt t="49134" x="8013700" y="2743200"/>
          <p14:tracePt t="49142" x="7942263" y="2743200"/>
          <p14:tracePt t="49149" x="7862888" y="2751138"/>
          <p14:tracePt t="49157" x="7766050" y="2751138"/>
          <p14:tracePt t="49173" x="7662863" y="2751138"/>
          <p14:tracePt t="49182" x="7462838" y="2751138"/>
          <p14:tracePt t="49188" x="7335838" y="2751138"/>
          <p14:tracePt t="49197" x="7216775" y="2751138"/>
          <p14:tracePt t="49204" x="7080250" y="2751138"/>
          <p14:tracePt t="49213" x="6953250" y="2743200"/>
          <p14:tracePt t="49222" x="6842125" y="2743200"/>
          <p14:tracePt t="49230" x="6689725" y="2735263"/>
          <p14:tracePt t="49238" x="6554788" y="2735263"/>
          <p14:tracePt t="49245" x="6418263" y="2727325"/>
          <p14:tracePt t="49253" x="6275388" y="2719388"/>
          <p14:tracePt t="49263" x="6140450" y="2711450"/>
          <p14:tracePt t="49270" x="6027738" y="2703513"/>
          <p14:tracePt t="49277" x="5876925" y="2695575"/>
          <p14:tracePt t="49285" x="5716588" y="2695575"/>
          <p14:tracePt t="49293" x="5565775" y="2695575"/>
          <p14:tracePt t="49302" x="5407025" y="2695575"/>
          <p14:tracePt t="49310" x="5278438" y="2695575"/>
          <p14:tracePt t="49317" x="5151438" y="2703513"/>
          <p14:tracePt t="49326" x="5006975" y="2703513"/>
          <p14:tracePt t="49333" x="4856163" y="2711450"/>
          <p14:tracePt t="49341" x="4721225" y="2719388"/>
          <p14:tracePt t="49350" x="4584700" y="2727325"/>
          <p14:tracePt t="49357" x="4465638" y="2727325"/>
          <p14:tracePt t="49365" x="4329113" y="2735263"/>
          <p14:tracePt t="49374" x="4186238" y="2735263"/>
          <p14:tracePt t="49382" x="4083050" y="2735263"/>
          <p14:tracePt t="49389" x="3970338" y="2735263"/>
          <p14:tracePt t="49405" x="3859213" y="2735263"/>
          <p14:tracePt t="49414" x="3708400" y="2735263"/>
          <p14:tracePt t="49421" x="3603625" y="2735263"/>
          <p14:tracePt t="49430" x="3516313" y="2735263"/>
          <p14:tracePt t="49438" x="3452813" y="2735263"/>
          <p14:tracePt t="49446" x="3373438" y="2735263"/>
          <p14:tracePt t="49454" x="3308350" y="2735263"/>
          <p14:tracePt t="49462" x="3228975" y="2735263"/>
          <p14:tracePt t="49470" x="3165475" y="2727325"/>
          <p14:tracePt t="49477" x="3109913" y="2727325"/>
          <p14:tracePt t="49485" x="3046413" y="2727325"/>
          <p14:tracePt t="49493" x="2982913" y="2727325"/>
          <p14:tracePt t="49502" x="2941638" y="2719388"/>
          <p14:tracePt t="49510" x="2878138" y="2711450"/>
          <p14:tracePt t="49517" x="2830513" y="2711450"/>
          <p14:tracePt t="49526" x="2790825" y="2703513"/>
          <p14:tracePt t="49533" x="2743200" y="2695575"/>
          <p14:tracePt t="49541" x="2695575" y="2695575"/>
          <p14:tracePt t="49548" x="2655888" y="2679700"/>
          <p14:tracePt t="49557" x="2616200" y="2679700"/>
          <p14:tracePt t="49566" x="2566988" y="2671763"/>
          <p14:tracePt t="49573" x="2519363" y="2671763"/>
          <p14:tracePt t="49581" x="2487613" y="2671763"/>
          <p14:tracePt t="49589" x="2447925" y="2663825"/>
          <p14:tracePt t="49597" x="2416175" y="2663825"/>
          <p14:tracePt t="49604" x="2384425" y="2663825"/>
          <p14:tracePt t="49614" x="2344738" y="2663825"/>
          <p14:tracePt t="49621" x="2305050" y="2663825"/>
          <p14:tracePt t="49630" x="2265363" y="2663825"/>
          <p14:tracePt t="49639" x="2232025" y="2663825"/>
          <p14:tracePt t="49647" x="2192338" y="2663825"/>
          <p14:tracePt t="49654" x="2160588" y="2663825"/>
          <p14:tracePt t="49662" x="2136775" y="2663825"/>
          <p14:tracePt t="49670" x="2105025" y="2663825"/>
          <p14:tracePt t="49686" x="2073275" y="2663825"/>
          <p14:tracePt t="49693" x="2025650" y="2663825"/>
          <p14:tracePt t="49701" x="1993900" y="2663825"/>
          <p14:tracePt t="49708" x="1970088" y="2671763"/>
          <p14:tracePt t="49717" x="1938338" y="2671763"/>
          <p14:tracePt t="49724" x="1905000" y="2671763"/>
          <p14:tracePt t="49734" x="1881188" y="2671763"/>
          <p14:tracePt t="49742" x="1857375" y="2671763"/>
          <p14:tracePt t="49750" x="1825625" y="2671763"/>
          <p14:tracePt t="49757" x="1801813" y="2671763"/>
          <p14:tracePt t="49764" x="1785938" y="2671763"/>
          <p14:tracePt t="49773" x="1770063" y="2671763"/>
          <p14:tracePt t="49780" x="1762125" y="2671763"/>
          <p14:tracePt t="49789" x="1746250" y="2671763"/>
          <p14:tracePt t="49797" x="1738313" y="2671763"/>
          <p14:tracePt t="49813" x="1730375" y="2671763"/>
          <p14:tracePt t="49903" x="1722438" y="2671763"/>
          <p14:tracePt t="50382" x="1730375" y="2671763"/>
          <p14:tracePt t="50414" x="1738313" y="2671763"/>
          <p14:tracePt t="50423" x="1746250" y="2671763"/>
          <p14:tracePt t="50429" x="1754188" y="2671763"/>
          <p14:tracePt t="50438" x="1762125" y="2671763"/>
          <p14:tracePt t="50454" x="1770063" y="2671763"/>
          <p14:tracePt t="50462" x="1778000" y="2671763"/>
          <p14:tracePt t="50470" x="1793875" y="2671763"/>
          <p14:tracePt t="50478" x="1801813" y="2671763"/>
          <p14:tracePt t="50486" x="1809750" y="2671763"/>
          <p14:tracePt t="50495" x="1817688" y="2671763"/>
          <p14:tracePt t="50503" x="1825625" y="2671763"/>
          <p14:tracePt t="50510" x="1833563" y="2671763"/>
          <p14:tracePt t="50517" x="1841500" y="2671763"/>
          <p14:tracePt t="50525" x="1849438" y="2671763"/>
          <p14:tracePt t="51261" x="1833563" y="2671763"/>
          <p14:tracePt t="51269" x="1825625" y="2671763"/>
          <p14:tracePt t="51278" x="1809750" y="2687638"/>
          <p14:tracePt t="51285" x="1793875" y="2703513"/>
          <p14:tracePt t="51293" x="1762125" y="2727325"/>
          <p14:tracePt t="51302" x="1746250" y="2743200"/>
          <p14:tracePt t="51310" x="1738313" y="2767013"/>
          <p14:tracePt t="51317" x="1738313" y="2774950"/>
          <p14:tracePt t="51333" x="1722438" y="2790825"/>
          <p14:tracePt t="51342" x="1714500" y="2798763"/>
          <p14:tracePt t="51349" x="1714500" y="2806700"/>
          <p14:tracePt t="51357" x="1706563" y="2822575"/>
          <p14:tracePt t="51365" x="1698625" y="2822575"/>
          <p14:tracePt t="51372" x="1690688" y="2838450"/>
          <p14:tracePt t="51390" x="1682750" y="2846388"/>
          <p14:tracePt t="51398" x="1674813" y="2854325"/>
          <p14:tracePt t="51406" x="1666875" y="2862263"/>
          <p14:tracePt t="51414" x="1658938" y="2870200"/>
          <p14:tracePt t="51423" x="1651000" y="2886075"/>
          <p14:tracePt t="51430" x="1643063" y="2894013"/>
          <p14:tracePt t="51437" x="1627188" y="2901950"/>
          <p14:tracePt t="51446" x="1619250" y="2919413"/>
          <p14:tracePt t="51453" x="1611313" y="2927350"/>
          <p14:tracePt t="51463" x="1595438" y="2943225"/>
          <p14:tracePt t="51471" x="1587500" y="2951163"/>
          <p14:tracePt t="51479" x="1579563" y="2959100"/>
          <p14:tracePt t="51485" x="1571625" y="2967038"/>
          <p14:tracePt t="51494" x="1571625" y="2974975"/>
          <p14:tracePt t="51501" x="1562100" y="2982913"/>
          <p14:tracePt t="51510" x="1554163" y="2990850"/>
          <p14:tracePt t="51535" x="1546225" y="2998788"/>
          <p14:tracePt t="51542" x="1546225" y="3014663"/>
          <p14:tracePt t="51566" x="1538288" y="3014663"/>
          <p14:tracePt t="51590" x="1530350" y="3030538"/>
          <p14:tracePt t="51630" x="1530350" y="3046413"/>
          <p14:tracePt t="51805" x="1530350" y="3062288"/>
          <p14:tracePt t="51829" x="1546225" y="3070225"/>
          <p14:tracePt t="51845" x="1546225" y="3078163"/>
          <p14:tracePt t="51925" x="1562100" y="3078163"/>
          <p14:tracePt t="51965" x="1579563" y="3078163"/>
          <p14:tracePt t="52004" x="1595438" y="3078163"/>
          <p14:tracePt t="52038" x="1603375" y="3078163"/>
          <p14:tracePt t="55455" x="1619250" y="3078163"/>
          <p14:tracePt t="55462" x="1627188" y="3078163"/>
          <p14:tracePt t="57208" x="1635125" y="3078163"/>
          <p14:tracePt t="57279" x="1643063" y="3078163"/>
          <p14:tracePt t="57294" x="1651000" y="3070225"/>
          <p14:tracePt t="58118" x="1643063" y="3070225"/>
          <p14:tracePt t="58406" x="1651000" y="3070225"/>
          <p14:tracePt t="58415" x="1658938" y="3070225"/>
          <p14:tracePt t="58422" x="1666875" y="3070225"/>
          <p14:tracePt t="58430" x="1674813" y="3062288"/>
          <p14:tracePt t="58447" x="1682750" y="3062288"/>
          <p14:tracePt t="58454" x="1690688" y="3062288"/>
          <p14:tracePt t="58463" x="1698625" y="3062288"/>
          <p14:tracePt t="58471" x="1714500" y="3054350"/>
          <p14:tracePt t="58478" x="1722438" y="3054350"/>
          <p14:tracePt t="58485" x="1738313" y="3054350"/>
          <p14:tracePt t="58493" x="1746250" y="3054350"/>
          <p14:tracePt t="58502" x="1754188" y="3054350"/>
          <p14:tracePt t="58511" x="1770063" y="3046413"/>
          <p14:tracePt t="58518" x="1793875" y="3038475"/>
          <p14:tracePt t="58527" x="1809750" y="3038475"/>
          <p14:tracePt t="58535" x="1825625" y="3038475"/>
          <p14:tracePt t="58543" x="1849438" y="3030538"/>
          <p14:tracePt t="58549" x="1865313" y="3030538"/>
          <p14:tracePt t="58558" x="1889125" y="3022600"/>
          <p14:tracePt t="58567" x="1912938" y="3022600"/>
          <p14:tracePt t="58574" x="1930400" y="3022600"/>
          <p14:tracePt t="58582" x="1946275" y="3014663"/>
          <p14:tracePt t="58591" x="1962150" y="3014663"/>
          <p14:tracePt t="58598" x="1978025" y="3014663"/>
          <p14:tracePt t="58607" x="1993900" y="3014663"/>
          <p14:tracePt t="58615" x="2001838" y="3014663"/>
          <p14:tracePt t="58623" x="2017713" y="3014663"/>
          <p14:tracePt t="58632" x="2041525" y="3014663"/>
          <p14:tracePt t="58647" x="2073275" y="3014663"/>
          <p14:tracePt t="58654" x="2089150" y="3014663"/>
          <p14:tracePt t="58661" x="2112963" y="3014663"/>
          <p14:tracePt t="58669" x="2128838" y="3014663"/>
          <p14:tracePt t="58677" x="2144713" y="3014663"/>
          <p14:tracePt t="58686" x="2160588" y="3014663"/>
          <p14:tracePt t="58694" x="2176463" y="3014663"/>
          <p14:tracePt t="58702" x="2192338" y="3014663"/>
          <p14:tracePt t="58711" x="2208213" y="3014663"/>
          <p14:tracePt t="58718" x="2216150" y="3014663"/>
          <p14:tracePt t="58726" x="2232025" y="3014663"/>
          <p14:tracePt t="58743" x="2239963" y="3014663"/>
          <p14:tracePt t="58751" x="2265363" y="3014663"/>
          <p14:tracePt t="58759" x="2281238" y="3014663"/>
          <p14:tracePt t="58766" x="2297113" y="3014663"/>
          <p14:tracePt t="58773" x="2312988" y="3014663"/>
          <p14:tracePt t="58782" x="2336800" y="3014663"/>
          <p14:tracePt t="58791" x="2352675" y="3014663"/>
          <p14:tracePt t="58798" x="2376488" y="3014663"/>
          <p14:tracePt t="58806" x="2392363" y="3014663"/>
          <p14:tracePt t="58815" x="2416175" y="3014663"/>
          <p14:tracePt t="58823" x="2439988" y="3014663"/>
          <p14:tracePt t="58832" x="2463800" y="3014663"/>
          <p14:tracePt t="58845" x="2479675" y="3014663"/>
          <p14:tracePt t="58855" x="2527300" y="3022600"/>
          <p14:tracePt t="58863" x="2551113" y="3022600"/>
          <p14:tracePt t="58871" x="2582863" y="3022600"/>
          <p14:tracePt t="58878" x="2598738" y="3022600"/>
          <p14:tracePt t="58885" x="2632075" y="3022600"/>
          <p14:tracePt t="58894" x="2671763" y="3022600"/>
          <p14:tracePt t="58902" x="2703513" y="3030538"/>
          <p14:tracePt t="58911" x="2743200" y="3038475"/>
          <p14:tracePt t="58918" x="2774950" y="3038475"/>
          <p14:tracePt t="58927" x="2806700" y="3038475"/>
          <p14:tracePt t="58935" x="2846388" y="3038475"/>
          <p14:tracePt t="58942" x="2878138" y="3038475"/>
          <p14:tracePt t="58950" x="2901950" y="3038475"/>
          <p14:tracePt t="58959" x="2949575" y="3038475"/>
          <p14:tracePt t="58967" x="2982913" y="3038475"/>
          <p14:tracePt t="58975" x="3046413" y="3038475"/>
          <p14:tracePt t="58984" x="3086100" y="3038475"/>
          <p14:tracePt t="58992" x="3133725" y="3038475"/>
          <p14:tracePt t="59000" x="3165475" y="3038475"/>
          <p14:tracePt t="59007" x="3197225" y="3038475"/>
          <p14:tracePt t="59025" x="3268663" y="3038475"/>
          <p14:tracePt t="59031" x="3300413" y="3038475"/>
          <p14:tracePt t="59039" x="3317875" y="3038475"/>
          <p14:tracePt t="59047" x="3341688" y="3038475"/>
          <p14:tracePt t="59054" x="3365500" y="3038475"/>
          <p14:tracePt t="59063" x="3389313" y="3038475"/>
          <p14:tracePt t="59071" x="3405188" y="3038475"/>
          <p14:tracePt t="59087" x="3429000" y="3038475"/>
          <p14:tracePt t="59094" x="3468688" y="3046413"/>
          <p14:tracePt t="59103" x="3484563" y="3046413"/>
          <p14:tracePt t="59119" x="3516313" y="3054350"/>
          <p14:tracePt t="59125" x="3532188" y="3054350"/>
          <p14:tracePt t="59134" x="3548063" y="3054350"/>
          <p14:tracePt t="59143" x="3563938" y="3054350"/>
          <p14:tracePt t="59150" x="3579813" y="3054350"/>
          <p14:tracePt t="59160" x="3595688" y="3054350"/>
          <p14:tracePt t="59176" x="3603625" y="3054350"/>
          <p14:tracePt t="59222" x="3611563" y="3054350"/>
          <p14:tracePt t="59358" x="3603625" y="3054350"/>
          <p14:tracePt t="59367" x="3595688" y="3054350"/>
          <p14:tracePt t="59374" x="3587750" y="3054350"/>
          <p14:tracePt t="59383" x="3563938" y="3054350"/>
          <p14:tracePt t="59391" x="3548063" y="3062288"/>
          <p14:tracePt t="59398" x="3532188" y="3062288"/>
          <p14:tracePt t="59407" x="3500438" y="3070225"/>
          <p14:tracePt t="59414" x="3476625" y="3070225"/>
          <p14:tracePt t="59423" x="3452813" y="3078163"/>
          <p14:tracePt t="59431" x="3421063" y="3078163"/>
          <p14:tracePt t="59440" x="3405188" y="3078163"/>
          <p14:tracePt t="59447" x="3381375" y="3086100"/>
          <p14:tracePt t="59456" x="3357563" y="3086100"/>
          <p14:tracePt t="59463" x="3341688" y="3094038"/>
          <p14:tracePt t="59470" x="3325813" y="3101975"/>
          <p14:tracePt t="59486" x="3317875" y="3101975"/>
          <p14:tracePt t="59551" x="3333750" y="3101975"/>
          <p14:tracePt t="59559" x="3341688" y="3101975"/>
          <p14:tracePt t="59567" x="3373438" y="3101975"/>
          <p14:tracePt t="59574" x="3389313" y="3094038"/>
          <p14:tracePt t="59582" x="3436938" y="3086100"/>
          <p14:tracePt t="59599" x="3484563" y="3086100"/>
          <p14:tracePt t="59608" x="3563938" y="3070225"/>
          <p14:tracePt t="59614" x="3611563" y="3070225"/>
          <p14:tracePt t="59623" x="3660775" y="3070225"/>
          <p14:tracePt t="59630" x="3724275" y="3070225"/>
          <p14:tracePt t="59639" x="3787775" y="3070225"/>
          <p14:tracePt t="59655" x="3859213" y="3078163"/>
          <p14:tracePt t="59663" x="4027488" y="3078163"/>
          <p14:tracePt t="59671" x="4090988" y="3078163"/>
          <p14:tracePt t="59677" x="4130675" y="3086100"/>
          <p14:tracePt t="59686" x="4186238" y="3094038"/>
          <p14:tracePt t="59693" x="4249738" y="3101975"/>
          <p14:tracePt t="59703" x="4297363" y="3101975"/>
          <p14:tracePt t="59710" x="4352925" y="3101975"/>
          <p14:tracePt t="59718" x="4425950" y="3101975"/>
          <p14:tracePt t="59726" x="4489450" y="3101975"/>
          <p14:tracePt t="59735" x="4552950" y="3101975"/>
          <p14:tracePt t="59743" x="4600575" y="3109913"/>
          <p14:tracePt t="59750" x="4640263" y="3109913"/>
          <p14:tracePt t="59759" x="4687888" y="3109913"/>
          <p14:tracePt t="59766" x="4721225" y="3117850"/>
          <p14:tracePt t="59775" x="4768850" y="3117850"/>
          <p14:tracePt t="59783" x="4808538" y="3125788"/>
          <p14:tracePt t="59793" x="4848225" y="3125788"/>
          <p14:tracePt t="59798" x="4879975" y="3133725"/>
          <p14:tracePt t="59807" x="4927600" y="3133725"/>
          <p14:tracePt t="59823" x="4967288" y="3133725"/>
          <p14:tracePt t="59831" x="5014913" y="3133725"/>
          <p14:tracePt t="59838" x="5046663" y="3141663"/>
          <p14:tracePt t="59846" x="5072063" y="3141663"/>
          <p14:tracePt t="59855" x="5087938" y="3141663"/>
          <p14:tracePt t="59862" x="5111750" y="3141663"/>
          <p14:tracePt t="59870" x="5135563" y="3141663"/>
          <p14:tracePt t="59878" x="5143500" y="3141663"/>
          <p14:tracePt t="59890" x="5159375" y="3141663"/>
          <p14:tracePt t="59895" x="5183188" y="3141663"/>
          <p14:tracePt t="59903" x="5207000" y="3141663"/>
          <p14:tracePt t="59912" x="5222875" y="3141663"/>
          <p14:tracePt t="59919" x="5238750" y="3141663"/>
          <p14:tracePt t="59927" x="5254625" y="3141663"/>
          <p14:tracePt t="59935" x="5270500" y="3141663"/>
          <p14:tracePt t="59943" x="5294313" y="3141663"/>
          <p14:tracePt t="59950" x="5326063" y="3141663"/>
          <p14:tracePt t="59958" x="5373688" y="3141663"/>
          <p14:tracePt t="59967" x="5407025" y="3133725"/>
          <p14:tracePt t="59974" x="5430838" y="3133725"/>
          <p14:tracePt t="59981" x="5446713" y="3133725"/>
          <p14:tracePt t="59991" x="5454650" y="3133725"/>
          <p14:tracePt t="60071" x="5438775" y="3133725"/>
          <p14:tracePt t="60079" x="5422900" y="3133725"/>
          <p14:tracePt t="60086" x="5407025" y="3133725"/>
          <p14:tracePt t="60093" x="5381625" y="3133725"/>
          <p14:tracePt t="60102" x="5326063" y="3141663"/>
          <p14:tracePt t="60110" x="5238750" y="3157538"/>
          <p14:tracePt t="60119" x="5143500" y="3173413"/>
          <p14:tracePt t="60126" x="5030788" y="3173413"/>
          <p14:tracePt t="60135" x="4887913" y="3181350"/>
          <p14:tracePt t="60151" x="4713288" y="3181350"/>
          <p14:tracePt t="60159" x="4410075" y="3189288"/>
          <p14:tracePt t="60167" x="4225925" y="3189288"/>
          <p14:tracePt t="60176" x="4075113" y="3181350"/>
          <p14:tracePt t="60183" x="3890963" y="3173413"/>
          <p14:tracePt t="60191" x="3700463" y="3157538"/>
          <p14:tracePt t="60200" x="3532188" y="3141663"/>
          <p14:tracePt t="60214" x="3349625" y="3117850"/>
          <p14:tracePt t="60223" x="3109913" y="3078163"/>
          <p14:tracePt t="60230" x="2949575" y="3054350"/>
          <p14:tracePt t="60240" x="2822575" y="3030538"/>
          <p14:tracePt t="60247" x="2695575" y="3022600"/>
          <p14:tracePt t="60254" x="2590800" y="3006725"/>
          <p14:tracePt t="60263" x="2495550" y="3006725"/>
          <p14:tracePt t="60271" x="2408238" y="2990850"/>
          <p14:tracePt t="60279" x="2312988" y="2990850"/>
          <p14:tracePt t="60295" x="2208213" y="2990850"/>
          <p14:tracePt t="60302" x="2105025" y="2990850"/>
          <p14:tracePt t="60311" x="2073275" y="2990850"/>
          <p14:tracePt t="60318" x="2049463" y="2990850"/>
          <p14:tracePt t="60326" x="2033588" y="2990850"/>
          <p14:tracePt t="60334" x="2025650" y="2990850"/>
          <p14:tracePt t="60343" x="2017713" y="2990850"/>
          <p14:tracePt t="60352" x="2009775" y="2990850"/>
          <p14:tracePt t="60367" x="2001838" y="2990850"/>
          <p14:tracePt t="60383" x="1993900" y="2990850"/>
          <p14:tracePt t="60391" x="1985963" y="2990850"/>
          <p14:tracePt t="60407" x="1978025" y="2990850"/>
          <p14:tracePt t="60423" x="1970088" y="2990850"/>
          <p14:tracePt t="60438" x="1962150" y="2998788"/>
          <p14:tracePt t="60447" x="1954213" y="2998788"/>
          <p14:tracePt t="60454" x="1946275" y="2998788"/>
          <p14:tracePt t="60463" x="1938338" y="2998788"/>
          <p14:tracePt t="60470" x="1938338" y="3006725"/>
          <p14:tracePt t="60479" x="1922463" y="3006725"/>
          <p14:tracePt t="60494" x="1905000" y="3014663"/>
          <p14:tracePt t="60511" x="1905000" y="3022600"/>
          <p14:tracePt t="60518" x="1889125" y="3022600"/>
          <p14:tracePt t="60526" x="1881188" y="3022600"/>
          <p14:tracePt t="60535" x="1873250" y="3030538"/>
          <p14:tracePt t="60544" x="1865313" y="3030538"/>
          <p14:tracePt t="60559" x="1849438" y="3038475"/>
          <p14:tracePt t="60576" x="1841500" y="3046413"/>
          <p14:tracePt t="60599" x="1825625" y="3046413"/>
          <p14:tracePt t="60607" x="1817688" y="3046413"/>
          <p14:tracePt t="60622" x="1809750" y="3046413"/>
          <p14:tracePt t="60632" x="1801813" y="3046413"/>
          <p14:tracePt t="60648" x="1785938" y="3046413"/>
          <p14:tracePt t="60768" x="1770063" y="3046413"/>
          <p14:tracePt t="60799" x="1762125" y="3046413"/>
          <p14:tracePt t="60839" x="1754188" y="3046413"/>
          <p14:tracePt t="60854" x="1746250" y="3046413"/>
          <p14:tracePt t="60904" x="1738313" y="3046413"/>
          <p14:tracePt t="61143" x="1746250" y="3046413"/>
          <p14:tracePt t="61176" x="1754188" y="3046413"/>
          <p14:tracePt t="61231" x="1762125" y="3046413"/>
          <p14:tracePt t="61734" x="1770063" y="3038475"/>
          <p14:tracePt t="61767" x="1778000" y="3038475"/>
          <p14:tracePt t="61799" x="1785938" y="3038475"/>
          <p14:tracePt t="61814" x="1793875" y="3038475"/>
          <p14:tracePt t="61830" x="1809750" y="3038475"/>
          <p14:tracePt t="61839" x="1825625" y="3038475"/>
          <p14:tracePt t="61848" x="1833563" y="3038475"/>
          <p14:tracePt t="61855" x="1849438" y="3038475"/>
          <p14:tracePt t="61863" x="1873250" y="3030538"/>
          <p14:tracePt t="61870" x="1897063" y="3030538"/>
          <p14:tracePt t="61889" x="1954213" y="3022600"/>
          <p14:tracePt t="61894" x="1970088" y="3014663"/>
          <p14:tracePt t="61904" x="1993900" y="3006725"/>
          <p14:tracePt t="61912" x="2017713" y="3006725"/>
          <p14:tracePt t="61919" x="2041525" y="3006725"/>
          <p14:tracePt t="61927" x="2057400" y="2998788"/>
          <p14:tracePt t="61934" x="2073275" y="2990850"/>
          <p14:tracePt t="61944" x="2089150" y="2990850"/>
          <p14:tracePt t="61951" x="2097088" y="2990850"/>
          <p14:tracePt t="61960" x="2105025" y="2990850"/>
          <p14:tracePt t="61975" x="2112963" y="2990850"/>
          <p14:tracePt t="61982" x="2120900" y="2990850"/>
          <p14:tracePt t="61991" x="2136775" y="2982913"/>
          <p14:tracePt t="62008" x="2144713" y="2982913"/>
          <p14:tracePt t="62016" x="2160588" y="2982913"/>
          <p14:tracePt t="62031" x="2192338" y="2974975"/>
          <p14:tracePt t="62039" x="2224088" y="2974975"/>
          <p14:tracePt t="62047" x="2239963" y="2974975"/>
          <p14:tracePt t="62054" x="2255838" y="2974975"/>
          <p14:tracePt t="62063" x="2273300" y="2974975"/>
          <p14:tracePt t="62079" x="2297113" y="2974975"/>
          <p14:tracePt t="62086" x="2320925" y="2974975"/>
          <p14:tracePt t="62095" x="2336800" y="2974975"/>
          <p14:tracePt t="62102" x="2352675" y="2967038"/>
          <p14:tracePt t="62111" x="2376488" y="2967038"/>
          <p14:tracePt t="62126" x="2392363" y="2967038"/>
          <p14:tracePt t="62142" x="2408238" y="2967038"/>
          <p14:tracePt t="62151" x="2424113" y="2967038"/>
          <p14:tracePt t="62167" x="2439988" y="2967038"/>
          <p14:tracePt t="62174" x="2463800" y="2967038"/>
          <p14:tracePt t="62182" x="2479675" y="2967038"/>
          <p14:tracePt t="62191" x="2511425" y="2967038"/>
          <p14:tracePt t="62198" x="2543175" y="2967038"/>
          <p14:tracePt t="62207" x="2582863" y="2967038"/>
          <p14:tracePt t="62215" x="2624138" y="2967038"/>
          <p14:tracePt t="62223" x="2679700" y="2974975"/>
          <p14:tracePt t="62231" x="2751138" y="2974975"/>
          <p14:tracePt t="62240" x="2798763" y="2974975"/>
          <p14:tracePt t="62248" x="2846388" y="2974975"/>
          <p14:tracePt t="62256" x="2901950" y="2974975"/>
          <p14:tracePt t="62263" x="2949575" y="2974975"/>
          <p14:tracePt t="62271" x="2998788" y="2982913"/>
          <p14:tracePt t="62278" x="3046413" y="2982913"/>
          <p14:tracePt t="62286" x="3109913" y="2982913"/>
          <p14:tracePt t="62295" x="3149600" y="2982913"/>
          <p14:tracePt t="62302" x="3189288" y="2982913"/>
          <p14:tracePt t="62311" x="3221038" y="2982913"/>
          <p14:tracePt t="62319" x="3244850" y="2982913"/>
          <p14:tracePt t="62327" x="3268663" y="2982913"/>
          <p14:tracePt t="62336" x="3300413" y="2990850"/>
          <p14:tracePt t="62344" x="3341688" y="2990850"/>
          <p14:tracePt t="62351" x="3357563" y="2990850"/>
          <p14:tracePt t="62360" x="3373438" y="2990850"/>
          <p14:tracePt t="62376" x="3389313" y="2990850"/>
          <p14:tracePt t="62383" x="3405188" y="2990850"/>
          <p14:tracePt t="62390" x="3413125" y="2990850"/>
          <p14:tracePt t="62398" x="3429000" y="2990850"/>
          <p14:tracePt t="62406" x="3436938" y="2990850"/>
          <p14:tracePt t="62416" x="3452813" y="2990850"/>
          <p14:tracePt t="62424" x="3460750" y="2990850"/>
          <p14:tracePt t="62432" x="3476625" y="2990850"/>
          <p14:tracePt t="62439" x="3492500" y="2990850"/>
          <p14:tracePt t="62455" x="3516313" y="2998788"/>
          <p14:tracePt t="62463" x="3540125" y="2998788"/>
          <p14:tracePt t="62471" x="3556000" y="2998788"/>
          <p14:tracePt t="62479" x="3571875" y="2998788"/>
          <p14:tracePt t="62487" x="3587750" y="2998788"/>
          <p14:tracePt t="62494" x="3603625" y="2998788"/>
          <p14:tracePt t="62503" x="3635375" y="2998788"/>
          <p14:tracePt t="62511" x="3668713" y="3006725"/>
          <p14:tracePt t="62518" x="3700463" y="3006725"/>
          <p14:tracePt t="62526" x="3748088" y="3006725"/>
          <p14:tracePt t="62534" x="3795713" y="3006725"/>
          <p14:tracePt t="62544" x="3835400" y="3014663"/>
          <p14:tracePt t="62558" x="3875088" y="3014663"/>
          <p14:tracePt t="62566" x="3946525" y="3014663"/>
          <p14:tracePt t="62575" x="3986213" y="3014663"/>
          <p14:tracePt t="62583" x="4027488" y="3014663"/>
          <p14:tracePt t="62591" x="4075113" y="3022600"/>
          <p14:tracePt t="62598" x="4122738" y="3022600"/>
          <p14:tracePt t="62607" x="4170363" y="3022600"/>
          <p14:tracePt t="62616" x="4210050" y="3030538"/>
          <p14:tracePt t="62623" x="4265613" y="3038475"/>
          <p14:tracePt t="62631" x="4329113" y="3038475"/>
          <p14:tracePt t="62639" x="4394200" y="3046413"/>
          <p14:tracePt t="62648" x="4473575" y="3054350"/>
          <p14:tracePt t="62656" x="4537075" y="3062288"/>
          <p14:tracePt t="62663" x="4616450" y="3070225"/>
          <p14:tracePt t="62679" x="4729163" y="3078163"/>
          <p14:tracePt t="62687" x="4887913" y="3086100"/>
          <p14:tracePt t="62695" x="4999038" y="3094038"/>
          <p14:tracePt t="62703" x="5087938" y="3094038"/>
          <p14:tracePt t="62712" x="5167313" y="3101975"/>
          <p14:tracePt t="62726" x="5262563" y="3109913"/>
          <p14:tracePt t="62736" x="5438775" y="3133725"/>
          <p14:tracePt t="62744" x="5549900" y="3149600"/>
          <p14:tracePt t="62751" x="5613400" y="3157538"/>
          <p14:tracePt t="62760" x="5692775" y="3165475"/>
          <p14:tracePt t="62768" x="5765800" y="3181350"/>
          <p14:tracePt t="62783" x="5853113" y="3189288"/>
          <p14:tracePt t="62791" x="5995988" y="3213100"/>
          <p14:tracePt t="62800" x="6059488" y="3221038"/>
          <p14:tracePt t="62808" x="6140450" y="3228975"/>
          <p14:tracePt t="62816" x="6203950" y="3236913"/>
          <p14:tracePt t="62824" x="6283325" y="3244850"/>
          <p14:tracePt t="62831" x="6354763" y="3244850"/>
          <p14:tracePt t="62847" x="6434138" y="3252788"/>
          <p14:tracePt t="62855" x="6546850" y="3252788"/>
          <p14:tracePt t="62863" x="6618288" y="3262313"/>
          <p14:tracePt t="62871" x="6657975" y="3262313"/>
          <p14:tracePt t="62889" x="6745288" y="3262313"/>
          <p14:tracePt t="62896" x="6761163" y="3262313"/>
          <p14:tracePt t="62903" x="6794500" y="3262313"/>
          <p14:tracePt t="62911" x="6810375" y="3262313"/>
          <p14:tracePt t="62919" x="6826250" y="3262313"/>
          <p14:tracePt t="62927" x="6842125" y="3262313"/>
          <p14:tracePt t="62936" x="6850063" y="3262313"/>
          <p14:tracePt t="62944" x="6858000" y="3262313"/>
          <p14:tracePt t="62952" x="6865938" y="3262313"/>
          <p14:tracePt t="62958" x="6873875" y="3252788"/>
          <p14:tracePt t="62966" x="6881813" y="3252788"/>
          <p14:tracePt t="62975" x="6889750" y="3252788"/>
          <p14:tracePt t="62990" x="6905625" y="3252788"/>
          <p14:tracePt t="62999" x="6921500" y="3236913"/>
          <p14:tracePt t="63008" x="6937375" y="3236913"/>
          <p14:tracePt t="63016" x="6937375" y="3221038"/>
          <p14:tracePt t="63103" x="6921500" y="3213100"/>
          <p14:tracePt t="63111" x="6905625" y="3205163"/>
          <p14:tracePt t="63118" x="6889750" y="3205163"/>
          <p14:tracePt t="63126" x="6873875" y="3205163"/>
          <p14:tracePt t="63135" x="6858000" y="3205163"/>
          <p14:tracePt t="63142" x="6842125" y="3197225"/>
          <p14:tracePt t="63151" x="6810375" y="3197225"/>
          <p14:tracePt t="63159" x="6777038" y="3181350"/>
          <p14:tracePt t="63168" x="6761163" y="3181350"/>
          <p14:tracePt t="63183" x="6745288" y="3181350"/>
          <p14:tracePt t="63198" x="6737350" y="3173413"/>
          <p14:tracePt t="63254" x="6729413" y="3173413"/>
          <p14:tracePt t="63272" x="6721475" y="3173413"/>
          <p14:tracePt t="63392" x="6737350" y="3173413"/>
          <p14:tracePt t="63407" x="6753225" y="3165475"/>
          <p14:tracePt t="63416" x="6769100" y="3165475"/>
          <p14:tracePt t="63423" x="6777038" y="3165475"/>
          <p14:tracePt t="63430" x="6794500" y="3165475"/>
          <p14:tracePt t="63439" x="6810375" y="3157538"/>
          <p14:tracePt t="63446" x="6818313" y="3157538"/>
          <p14:tracePt t="63454" x="6842125" y="3149600"/>
          <p14:tracePt t="63473" x="6858000" y="3141663"/>
          <p14:tracePt t="63478" x="6873875" y="3141663"/>
          <p14:tracePt t="63487" x="6905625" y="3125788"/>
          <p14:tracePt t="63496" x="6921500" y="3125788"/>
          <p14:tracePt t="63504" x="6937375" y="3117850"/>
          <p14:tracePt t="63512" x="6953250" y="3109913"/>
          <p14:tracePt t="63519" x="6977063" y="3109913"/>
          <p14:tracePt t="63535" x="6992938" y="3101975"/>
          <p14:tracePt t="63542" x="7016750" y="3094038"/>
          <p14:tracePt t="63551" x="7032625" y="3094038"/>
          <p14:tracePt t="63558" x="7048500" y="3094038"/>
          <p14:tracePt t="63567" x="7064375" y="3086100"/>
          <p14:tracePt t="63575" x="7080250" y="3086100"/>
          <p14:tracePt t="63583" x="7104063" y="3078163"/>
          <p14:tracePt t="63591" x="7119938" y="3078163"/>
          <p14:tracePt t="63599" x="7135813" y="3078163"/>
          <p14:tracePt t="63607" x="7169150" y="3070225"/>
          <p14:tracePt t="63614" x="7200900" y="3070225"/>
          <p14:tracePt t="63624" x="7216775" y="3070225"/>
          <p14:tracePt t="63631" x="7248525" y="3062288"/>
          <p14:tracePt t="63640" x="7296150" y="3062288"/>
          <p14:tracePt t="63646" x="7351713" y="3062288"/>
          <p14:tracePt t="63655" x="7407275" y="3054350"/>
          <p14:tracePt t="63663" x="7446963" y="3054350"/>
          <p14:tracePt t="63672" x="7478713" y="3046413"/>
          <p14:tracePt t="63680" x="7512050" y="3046413"/>
          <p14:tracePt t="63695" x="7543800" y="3046413"/>
          <p14:tracePt t="63704" x="7623175" y="3046413"/>
          <p14:tracePt t="63710" x="7662863" y="3038475"/>
          <p14:tracePt t="63719" x="7694613" y="3038475"/>
          <p14:tracePt t="63727" x="7710488" y="3038475"/>
          <p14:tracePt t="63735" x="7734300" y="3038475"/>
          <p14:tracePt t="63742" x="7750175" y="3038475"/>
          <p14:tracePt t="63751" x="7773988" y="3038475"/>
          <p14:tracePt t="63760" x="7797800" y="3038475"/>
          <p14:tracePt t="63768" x="7821613" y="3038475"/>
          <p14:tracePt t="63776" x="7847013" y="3038475"/>
          <p14:tracePt t="63791" x="7862888" y="3046413"/>
          <p14:tracePt t="63798" x="7886700" y="3046413"/>
          <p14:tracePt t="63807" x="7910513" y="3046413"/>
          <p14:tracePt t="63816" x="7926388" y="3046413"/>
          <p14:tracePt t="63823" x="7942263" y="3046413"/>
          <p14:tracePt t="63831" x="7958138" y="3046413"/>
          <p14:tracePt t="63840" x="7974013" y="3054350"/>
          <p14:tracePt t="63847" x="7989888" y="3054350"/>
          <p14:tracePt t="63856" x="8005763" y="3054350"/>
          <p14:tracePt t="63863" x="8021638" y="3054350"/>
          <p14:tracePt t="63872" x="8029575" y="3054350"/>
          <p14:tracePt t="63878" x="8037513" y="3054350"/>
          <p14:tracePt t="63888" x="8053388" y="3054350"/>
          <p14:tracePt t="63895" x="8069263" y="3054350"/>
          <p14:tracePt t="63912" x="8085138" y="3054350"/>
          <p14:tracePt t="63921" x="8093075" y="3054350"/>
          <p14:tracePt t="63935" x="8101013" y="3054350"/>
          <p14:tracePt t="63942" x="8108950" y="3054350"/>
          <p14:tracePt t="65008" x="8108950" y="3046413"/>
          <p14:tracePt t="65031" x="8093075" y="3046413"/>
          <p14:tracePt t="65063" x="8077200" y="3046413"/>
          <p14:tracePt t="65086" x="8061325" y="3046413"/>
          <p14:tracePt t="65094" x="8053388" y="3038475"/>
          <p14:tracePt t="65104" x="8045450" y="3038475"/>
          <p14:tracePt t="65112" x="8037513" y="3038475"/>
          <p14:tracePt t="65120" x="8021638" y="3030538"/>
          <p14:tracePt t="65136" x="7989888" y="3030538"/>
          <p14:tracePt t="65142" x="7981950" y="3030538"/>
          <p14:tracePt t="65151" x="7966075" y="3022600"/>
          <p14:tracePt t="65159" x="7950200" y="3022600"/>
          <p14:tracePt t="65167" x="7942263" y="3022600"/>
          <p14:tracePt t="65175" x="7910513" y="3022600"/>
          <p14:tracePt t="65182" x="7894638" y="3022600"/>
          <p14:tracePt t="65192" x="7870825" y="3022600"/>
          <p14:tracePt t="65199" x="7854950" y="3022600"/>
          <p14:tracePt t="65207" x="7821613" y="3022600"/>
          <p14:tracePt t="65216" x="7797800" y="3022600"/>
          <p14:tracePt t="65224" x="7773988" y="3022600"/>
          <p14:tracePt t="65231" x="7750175" y="3022600"/>
          <p14:tracePt t="65240" x="7726363" y="3014663"/>
          <p14:tracePt t="65248" x="7710488" y="3014663"/>
          <p14:tracePt t="65255" x="7686675" y="3014663"/>
          <p14:tracePt t="65263" x="7662863" y="3014663"/>
          <p14:tracePt t="65271" x="7639050" y="3006725"/>
          <p14:tracePt t="65278" x="7615238" y="3006725"/>
          <p14:tracePt t="65287" x="7583488" y="3006725"/>
          <p14:tracePt t="65296" x="7559675" y="2998788"/>
          <p14:tracePt t="65304" x="7535863" y="2998788"/>
          <p14:tracePt t="65311" x="7504113" y="2990850"/>
          <p14:tracePt t="65318" x="7470775" y="2990850"/>
          <p14:tracePt t="65328" x="7423150" y="2982913"/>
          <p14:tracePt t="65336" x="7383463" y="2974975"/>
          <p14:tracePt t="65343" x="7335838" y="2967038"/>
          <p14:tracePt t="65351" x="7296150" y="2959100"/>
          <p14:tracePt t="65360" x="7232650" y="2951163"/>
          <p14:tracePt t="65366" x="7185025" y="2943225"/>
          <p14:tracePt t="65375" x="7119938" y="2935288"/>
          <p14:tracePt t="65382" x="7064375" y="2927350"/>
          <p14:tracePt t="65391" x="6969125" y="2927350"/>
          <p14:tracePt t="65399" x="6858000" y="2919413"/>
          <p14:tracePt t="65407" x="6713538" y="2919413"/>
          <p14:tracePt t="65416" x="6610350" y="2919413"/>
          <p14:tracePt t="65424" x="6499225" y="2919413"/>
          <p14:tracePt t="65431" x="6418263" y="2919413"/>
          <p14:tracePt t="65440" x="6315075" y="2919413"/>
          <p14:tracePt t="65448" x="6227763" y="2909888"/>
          <p14:tracePt t="65456" x="6140450" y="2909888"/>
          <p14:tracePt t="65463" x="6051550" y="2909888"/>
          <p14:tracePt t="65471" x="5956300" y="2909888"/>
          <p14:tracePt t="65480" x="5868988" y="2909888"/>
          <p14:tracePt t="65487" x="5781675" y="2901950"/>
          <p14:tracePt t="65494" x="5684838" y="2901950"/>
          <p14:tracePt t="65503" x="5581650" y="2901950"/>
          <p14:tracePt t="65511" x="5486400" y="2901950"/>
          <p14:tracePt t="65520" x="5357813" y="2901950"/>
          <p14:tracePt t="65527" x="5246688" y="2901950"/>
          <p14:tracePt t="65535" x="5127625" y="2901950"/>
          <p14:tracePt t="65543" x="4999038" y="2901950"/>
          <p14:tracePt t="65550" x="4879975" y="2909888"/>
          <p14:tracePt t="65560" x="4768850" y="2909888"/>
          <p14:tracePt t="65568" x="4656138" y="2909888"/>
          <p14:tracePt t="65575" x="4576763" y="2909888"/>
          <p14:tracePt t="65584" x="4481513" y="2909888"/>
          <p14:tracePt t="65591" x="4386263" y="2909888"/>
          <p14:tracePt t="65600" x="4297363" y="2909888"/>
          <p14:tracePt t="65607" x="4186238" y="2909888"/>
          <p14:tracePt t="65616" x="4106863" y="2909888"/>
          <p14:tracePt t="65623" x="4027488" y="2909888"/>
          <p14:tracePt t="65640" x="3930650" y="2919413"/>
          <p14:tracePt t="65647" x="3771900" y="2927350"/>
          <p14:tracePt t="65655" x="3700463" y="2935288"/>
          <p14:tracePt t="65663" x="3627438" y="2951163"/>
          <p14:tracePt t="65672" x="3563938" y="2959100"/>
          <p14:tracePt t="65678" x="3492500" y="2974975"/>
          <p14:tracePt t="65688" x="3421063" y="2982913"/>
          <p14:tracePt t="65695" x="3349625" y="2998788"/>
          <p14:tracePt t="65704" x="3300413" y="2998788"/>
          <p14:tracePt t="65710" x="3252788" y="3014663"/>
          <p14:tracePt t="65718" x="3213100" y="3022600"/>
          <p14:tracePt t="65727" x="3165475" y="3022600"/>
          <p14:tracePt t="65734" x="3133725" y="3038475"/>
          <p14:tracePt t="65743" x="3101975" y="3038475"/>
          <p14:tracePt t="65752" x="3062288" y="3046413"/>
          <p14:tracePt t="65759" x="3046413" y="3054350"/>
          <p14:tracePt t="65767" x="3014663" y="3062288"/>
          <p14:tracePt t="65775" x="2998788" y="3062288"/>
          <p14:tracePt t="65784" x="2982913" y="3070225"/>
          <p14:tracePt t="65792" x="2967038" y="3078163"/>
          <p14:tracePt t="65808" x="2949575" y="3086100"/>
          <p14:tracePt t="65816" x="2933700" y="3094038"/>
          <p14:tracePt t="65824" x="2909888" y="3101975"/>
          <p14:tracePt t="65831" x="2901950" y="3101975"/>
          <p14:tracePt t="65840" x="2894013" y="3101975"/>
          <p14:tracePt t="65855" x="2878138" y="3109913"/>
          <p14:tracePt t="65873" x="2870200" y="3117850"/>
          <p14:tracePt t="65888" x="2862263" y="3117850"/>
          <p14:tracePt t="65943" x="2854325" y="3117850"/>
          <p14:tracePt t="65976" x="2846388" y="3117850"/>
          <p14:tracePt t="65985" x="2838450" y="3125788"/>
          <p14:tracePt t="65992" x="2830513" y="3125788"/>
          <p14:tracePt t="66001" x="2822575" y="3125788"/>
          <p14:tracePt t="66007" x="2814638" y="3125788"/>
          <p14:tracePt t="66016" x="2806700" y="3133725"/>
          <p14:tracePt t="66024" x="2798763" y="3133725"/>
          <p14:tracePt t="66032" x="2790825" y="3133725"/>
          <p14:tracePt t="66079" x="2782888" y="3133725"/>
          <p14:tracePt t="66407" x="2782888" y="3141663"/>
          <p14:tracePt t="66431" x="2790825" y="3141663"/>
          <p14:tracePt t="66439" x="2798763" y="3141663"/>
          <p14:tracePt t="66447" x="2822575" y="3157538"/>
          <p14:tracePt t="66456" x="2862263" y="3181350"/>
          <p14:tracePt t="66464" x="2886075" y="3197225"/>
          <p14:tracePt t="66472" x="2917825" y="3221038"/>
          <p14:tracePt t="66487" x="2933700" y="3228975"/>
          <p14:tracePt t="66496" x="2998788" y="3262313"/>
          <p14:tracePt t="66505" x="3038475" y="3278188"/>
          <p14:tracePt t="66511" x="3078163" y="3286125"/>
          <p14:tracePt t="66519" x="3125788" y="3302000"/>
          <p14:tracePt t="66526" x="3181350" y="3309938"/>
          <p14:tracePt t="66536" x="3260725" y="3317875"/>
          <p14:tracePt t="66544" x="3341688" y="3325813"/>
          <p14:tracePt t="66552" x="3429000" y="3325813"/>
          <p14:tracePt t="66560" x="3508375" y="3325813"/>
          <p14:tracePt t="66567" x="3619500" y="3333750"/>
          <p14:tracePt t="66574" x="3724275" y="3341688"/>
          <p14:tracePt t="66583" x="3827463" y="3349625"/>
          <p14:tracePt t="66590" x="3922713" y="3357563"/>
          <p14:tracePt t="66600" x="4027488" y="3373438"/>
          <p14:tracePt t="66607" x="4122738" y="3389313"/>
          <p14:tracePt t="66615" x="4202113" y="3413125"/>
          <p14:tracePt t="66623" x="4297363" y="3429000"/>
          <p14:tracePt t="66632" x="4394200" y="3452813"/>
          <p14:tracePt t="66640" x="4489450" y="3476625"/>
          <p14:tracePt t="66647" x="4600575" y="3516313"/>
          <p14:tracePt t="66656" x="4687888" y="3532188"/>
          <p14:tracePt t="66673" x="4800600" y="3556000"/>
          <p14:tracePt t="66680" x="4999038" y="3587750"/>
          <p14:tracePt t="66687" x="5127625" y="3613150"/>
          <p14:tracePt t="66695" x="5230813" y="3621088"/>
          <p14:tracePt t="66705" x="5357813" y="3629025"/>
          <p14:tracePt t="66720" x="5510213" y="3636963"/>
          <p14:tracePt t="66728" x="5757863" y="3644900"/>
          <p14:tracePt t="66736" x="5892800" y="3644900"/>
          <p14:tracePt t="66743" x="6019800" y="3644900"/>
          <p14:tracePt t="66750" x="6132513" y="3644900"/>
          <p14:tracePt t="66758" x="6251575" y="3652838"/>
          <p14:tracePt t="66767" x="6370638" y="3652838"/>
          <p14:tracePt t="66775" x="6491288" y="3652838"/>
          <p14:tracePt t="66784" x="6602413" y="3652838"/>
          <p14:tracePt t="66793" x="6681788" y="3652838"/>
          <p14:tracePt t="66800" x="6753225" y="3652838"/>
          <p14:tracePt t="66815" x="6826250" y="3652838"/>
          <p14:tracePt t="66823" x="6913563" y="3652838"/>
          <p14:tracePt t="66831" x="6953250" y="3652838"/>
          <p14:tracePt t="66840" x="6977063" y="3652838"/>
          <p14:tracePt t="66847" x="7008813" y="3644900"/>
          <p14:tracePt t="66857" x="7024688" y="3644900"/>
          <p14:tracePt t="66863" x="7048500" y="3636963"/>
          <p14:tracePt t="66873" x="7056438" y="3636963"/>
          <p14:tracePt t="66887" x="7072313" y="3621088"/>
          <p14:tracePt t="66896" x="7096125" y="3621088"/>
          <p14:tracePt t="66905" x="7104063" y="3613150"/>
          <p14:tracePt t="66912" x="7112000" y="3605213"/>
          <p14:tracePt t="66921" x="7127875" y="3605213"/>
          <p14:tracePt t="66935" x="7135813" y="3595688"/>
          <p14:tracePt t="66944" x="7161213" y="3587750"/>
          <p14:tracePt t="66952" x="7169150" y="3587750"/>
          <p14:tracePt t="66959" x="7185025" y="3579813"/>
          <p14:tracePt t="66967" x="7200900" y="3571875"/>
          <p14:tracePt t="66983" x="7208838" y="3571875"/>
          <p14:tracePt t="66992" x="7216775" y="3563938"/>
          <p14:tracePt t="67456" x="7208838" y="3563938"/>
          <p14:tracePt t="67480" x="7208838" y="3556000"/>
          <p14:tracePt t="67679" x="7208838" y="3524250"/>
          <p14:tracePt t="67696" x="7216775" y="3508375"/>
          <p14:tracePt t="67704" x="7224713" y="3492500"/>
          <p14:tracePt t="67712" x="7232650" y="3476625"/>
          <p14:tracePt t="67721" x="7240588" y="3460750"/>
          <p14:tracePt t="67727" x="7240588" y="3452813"/>
          <p14:tracePt t="67736" x="7248525" y="3444875"/>
          <p14:tracePt t="67744" x="7248525" y="3436938"/>
          <p14:tracePt t="67752" x="7248525" y="3429000"/>
          <p14:tracePt t="67759" x="7256463" y="3421063"/>
          <p14:tracePt t="67776" x="7264400" y="3405188"/>
          <p14:tracePt t="67792" x="7264400" y="3389313"/>
          <p14:tracePt t="67800" x="7264400" y="3381375"/>
          <p14:tracePt t="67808" x="7272338" y="3365500"/>
          <p14:tracePt t="67816" x="7272338" y="3357563"/>
          <p14:tracePt t="67824" x="7280275" y="3349625"/>
          <p14:tracePt t="67833" x="7280275" y="3333750"/>
          <p14:tracePt t="67847" x="7288213" y="3309938"/>
          <p14:tracePt t="67856" x="7296150" y="3286125"/>
          <p14:tracePt t="67863" x="7296150" y="3270250"/>
          <p14:tracePt t="67872" x="7296150" y="3262313"/>
          <p14:tracePt t="67880" x="7304088" y="3236913"/>
          <p14:tracePt t="67888" x="7304088" y="3228975"/>
          <p14:tracePt t="67894" x="7304088" y="3221038"/>
          <p14:tracePt t="67903" x="7304088" y="3213100"/>
          <p14:tracePt t="67912" x="7304088" y="3197225"/>
          <p14:tracePt t="67922" x="7304088" y="3189288"/>
          <p14:tracePt t="67929" x="7304088" y="3181350"/>
          <p14:tracePt t="67938" x="7304088" y="3173413"/>
          <p14:tracePt t="67951" x="7304088" y="3165475"/>
          <p14:tracePt t="67958" x="7304088" y="3141663"/>
          <p14:tracePt t="67976" x="7296150" y="3125788"/>
          <p14:tracePt t="67991" x="7288213" y="3109913"/>
          <p14:tracePt t="68000" x="7280275" y="3094038"/>
          <p14:tracePt t="68006" x="7272338" y="3086100"/>
          <p14:tracePt t="68016" x="7272338" y="3078163"/>
          <p14:tracePt t="68032" x="7264400" y="3070225"/>
          <p14:tracePt t="68048" x="7256463" y="3062288"/>
          <p14:tracePt t="68057" x="7248525" y="3054350"/>
          <p14:tracePt t="68065" x="7240588" y="3046413"/>
          <p14:tracePt t="68071" x="7216775" y="3046413"/>
          <p14:tracePt t="68079" x="7208838" y="3038475"/>
          <p14:tracePt t="68096" x="7192963" y="3030538"/>
          <p14:tracePt t="68104" x="7161213" y="3014663"/>
          <p14:tracePt t="68111" x="7145338" y="3006725"/>
          <p14:tracePt t="68120" x="7112000" y="2990850"/>
          <p14:tracePt t="68127" x="7080250" y="2982913"/>
          <p14:tracePt t="68136" x="7048500" y="2967038"/>
          <p14:tracePt t="68144" x="7008813" y="2951163"/>
          <p14:tracePt t="68151" x="6969125" y="2935288"/>
          <p14:tracePt t="68159" x="6929438" y="2919413"/>
          <p14:tracePt t="68168" x="6897688" y="2901950"/>
          <p14:tracePt t="68175" x="6842125" y="2886075"/>
          <p14:tracePt t="68183" x="6794500" y="2862263"/>
          <p14:tracePt t="68192" x="6745288" y="2854325"/>
          <p14:tracePt t="68199" x="6705600" y="2830513"/>
          <p14:tracePt t="68208" x="6665913" y="2822575"/>
          <p14:tracePt t="68215" x="6634163" y="2814638"/>
          <p14:tracePt t="68224" x="6602413" y="2806700"/>
          <p14:tracePt t="68231" x="6570663" y="2790825"/>
          <p14:tracePt t="68238" x="6530975" y="2782888"/>
          <p14:tracePt t="68248" x="6499225" y="2774950"/>
          <p14:tracePt t="68256" x="6467475" y="2767013"/>
          <p14:tracePt t="68263" x="6434138" y="2767013"/>
          <p14:tracePt t="68272" x="6402388" y="2751138"/>
          <p14:tracePt t="68280" x="6370638" y="2751138"/>
          <p14:tracePt t="68288" x="6346825" y="2751138"/>
          <p14:tracePt t="68295" x="6323013" y="2751138"/>
          <p14:tracePt t="68304" x="6283325" y="2743200"/>
          <p14:tracePt t="68312" x="6267450" y="2735263"/>
          <p14:tracePt t="68322" x="6235700" y="2735263"/>
          <p14:tracePt t="68329" x="6203950" y="2727325"/>
          <p14:tracePt t="68344" x="6172200" y="2727325"/>
          <p14:tracePt t="68352" x="6124575" y="2727325"/>
          <p14:tracePt t="68360" x="6108700" y="2727325"/>
          <p14:tracePt t="68368" x="6083300" y="2727325"/>
          <p14:tracePt t="68377" x="6059488" y="2727325"/>
          <p14:tracePt t="68384" x="6035675" y="2727325"/>
          <p14:tracePt t="68392" x="6019800" y="2727325"/>
          <p14:tracePt t="68399" x="6003925" y="2727325"/>
          <p14:tracePt t="68406" x="5980113" y="2735263"/>
          <p14:tracePt t="68415" x="5956300" y="2743200"/>
          <p14:tracePt t="68423" x="5932488" y="2751138"/>
          <p14:tracePt t="68431" x="5908675" y="2751138"/>
          <p14:tracePt t="68440" x="5876925" y="2767013"/>
          <p14:tracePt t="68448" x="5861050" y="2767013"/>
          <p14:tracePt t="68456" x="5829300" y="2782888"/>
          <p14:tracePt t="68464" x="5797550" y="2790825"/>
          <p14:tracePt t="68472" x="5781675" y="2798763"/>
          <p14:tracePt t="68480" x="5757863" y="2814638"/>
          <p14:tracePt t="68489" x="5732463" y="2822575"/>
          <p14:tracePt t="68496" x="5716588" y="2838450"/>
          <p14:tracePt t="68503" x="5708650" y="2846388"/>
          <p14:tracePt t="68511" x="5700713" y="2854325"/>
          <p14:tracePt t="68520" x="5684838" y="2870200"/>
          <p14:tracePt t="68527" x="5676900" y="2878138"/>
          <p14:tracePt t="68536" x="5676900" y="2886075"/>
          <p14:tracePt t="68543" x="5668963" y="2901950"/>
          <p14:tracePt t="68552" x="5661025" y="2919413"/>
          <p14:tracePt t="68560" x="5661025" y="2935288"/>
          <p14:tracePt t="68569" x="5653088" y="2959100"/>
          <p14:tracePt t="68583" x="5645150" y="2982913"/>
          <p14:tracePt t="68591" x="5645150" y="3022600"/>
          <p14:tracePt t="68599" x="5637213" y="3062288"/>
          <p14:tracePt t="68607" x="5637213" y="3078163"/>
          <p14:tracePt t="68617" x="5637213" y="3101975"/>
          <p14:tracePt t="68624" x="5637213" y="3125788"/>
          <p14:tracePt t="68632" x="5637213" y="3141663"/>
          <p14:tracePt t="68646" x="5637213" y="3165475"/>
          <p14:tracePt t="68655" x="5653088" y="3205163"/>
          <p14:tracePt t="68664" x="5661025" y="3221038"/>
          <p14:tracePt t="68682" x="5661025" y="3236913"/>
          <p14:tracePt t="68696" x="5668963" y="3236913"/>
          <p14:tracePt t="68704" x="5676900" y="3252788"/>
          <p14:tracePt t="68711" x="5684838" y="3270250"/>
          <p14:tracePt t="68720" x="5692775" y="3278188"/>
          <p14:tracePt t="68729" x="5716588" y="3302000"/>
          <p14:tracePt t="68736" x="5716588" y="3309938"/>
          <p14:tracePt t="68744" x="5724525" y="3333750"/>
          <p14:tracePt t="68750" x="5740400" y="3349625"/>
          <p14:tracePt t="68759" x="5749925" y="3373438"/>
          <p14:tracePt t="68768" x="5765800" y="3389313"/>
          <p14:tracePt t="68776" x="5773738" y="3405188"/>
          <p14:tracePt t="68783" x="5789613" y="3429000"/>
          <p14:tracePt t="68792" x="5797550" y="3444875"/>
          <p14:tracePt t="68800" x="5805488" y="3452813"/>
          <p14:tracePt t="68815" x="5813425" y="3460750"/>
          <p14:tracePt t="68823" x="5821363" y="3468688"/>
          <p14:tracePt t="68855" x="5829300" y="3476625"/>
          <p14:tracePt t="68871" x="5837238" y="3476625"/>
          <p14:tracePt t="68889" x="5853113" y="3492500"/>
          <p14:tracePt t="68895" x="5868988" y="3492500"/>
          <p14:tracePt t="68904" x="5884863" y="3508375"/>
          <p14:tracePt t="68911" x="5892800" y="3508375"/>
          <p14:tracePt t="68919" x="5908675" y="3524250"/>
          <p14:tracePt t="68926" x="5916613" y="3524250"/>
          <p14:tracePt t="68936" x="5932488" y="3540125"/>
          <p14:tracePt t="68943" x="5940425" y="3548063"/>
          <p14:tracePt t="68952" x="5956300" y="3556000"/>
          <p14:tracePt t="68960" x="5980113" y="3563938"/>
          <p14:tracePt t="68967" x="5988050" y="3571875"/>
          <p14:tracePt t="68976" x="6011863" y="3579813"/>
          <p14:tracePt t="68984" x="6035675" y="3587750"/>
          <p14:tracePt t="68991" x="6051550" y="3595688"/>
          <p14:tracePt t="69000" x="6083300" y="3605213"/>
          <p14:tracePt t="69008" x="6108700" y="3613150"/>
          <p14:tracePt t="69016" x="6148388" y="3621088"/>
          <p14:tracePt t="69025" x="6196013" y="3629025"/>
          <p14:tracePt t="69032" x="6227763" y="3636963"/>
          <p14:tracePt t="69040" x="6275388" y="3636963"/>
          <p14:tracePt t="69047" x="6315075" y="3644900"/>
          <p14:tracePt t="69056" x="6378575" y="3652838"/>
          <p14:tracePt t="69065" x="6442075" y="3652838"/>
          <p14:tracePt t="69080" x="6507163" y="3660775"/>
          <p14:tracePt t="69089" x="6618288" y="3660775"/>
          <p14:tracePt t="69094" x="6681788" y="3660775"/>
          <p14:tracePt t="69104" x="6729413" y="3660775"/>
          <p14:tracePt t="69111" x="6810375" y="3660775"/>
          <p14:tracePt t="69120" x="6858000" y="3660775"/>
          <p14:tracePt t="69127" x="6913563" y="3660775"/>
          <p14:tracePt t="69137" x="6969125" y="3660775"/>
          <p14:tracePt t="69145" x="7016750" y="3660775"/>
          <p14:tracePt t="69153" x="7048500" y="3660775"/>
          <p14:tracePt t="69159" x="7088188" y="3660775"/>
          <p14:tracePt t="69175" x="7127875" y="3652838"/>
          <p14:tracePt t="69184" x="7185025" y="3636963"/>
          <p14:tracePt t="69191" x="7200900" y="3636963"/>
          <p14:tracePt t="69200" x="7232650" y="3629025"/>
          <p14:tracePt t="69207" x="7248525" y="3613150"/>
          <p14:tracePt t="69215" x="7280275" y="3595688"/>
          <p14:tracePt t="69224" x="7304088" y="3587750"/>
          <p14:tracePt t="69232" x="7327900" y="3571875"/>
          <p14:tracePt t="69239" x="7343775" y="3556000"/>
          <p14:tracePt t="69247" x="7359650" y="3540125"/>
          <p14:tracePt t="69255" x="7375525" y="3532188"/>
          <p14:tracePt t="69264" x="7391400" y="3516313"/>
          <p14:tracePt t="69272" x="7407275" y="3492500"/>
          <p14:tracePt t="69279" x="7423150" y="3476625"/>
          <p14:tracePt t="69289" x="7431088" y="3460750"/>
          <p14:tracePt t="69295" x="7439025" y="3444875"/>
          <p14:tracePt t="69304" x="7446963" y="3421063"/>
          <p14:tracePt t="69312" x="7454900" y="3405188"/>
          <p14:tracePt t="69322" x="7454900" y="3389313"/>
          <p14:tracePt t="69328" x="7454900" y="3365500"/>
          <p14:tracePt t="69336" x="7462838" y="3349625"/>
          <p14:tracePt t="69344" x="7462838" y="3333750"/>
          <p14:tracePt t="69352" x="7462838" y="3309938"/>
          <p14:tracePt t="69360" x="7462838" y="3294063"/>
          <p14:tracePt t="69368" x="7462838" y="3278188"/>
          <p14:tracePt t="69376" x="7462838" y="3252788"/>
          <p14:tracePt t="69383" x="7454900" y="3244850"/>
          <p14:tracePt t="69391" x="7446963" y="3221038"/>
          <p14:tracePt t="69400" x="7439025" y="3213100"/>
          <p14:tracePt t="69408" x="7431088" y="3197225"/>
          <p14:tracePt t="69417" x="7423150" y="3181350"/>
          <p14:tracePt t="69432" x="7407275" y="3165475"/>
          <p14:tracePt t="69439" x="7391400" y="3141663"/>
          <p14:tracePt t="69447" x="7383463" y="3133725"/>
          <p14:tracePt t="69455" x="7367588" y="3117850"/>
          <p14:tracePt t="69464" x="7351713" y="3101975"/>
          <p14:tracePt t="69472" x="7343775" y="3094038"/>
          <p14:tracePt t="69480" x="7327900" y="3070225"/>
          <p14:tracePt t="69488" x="7312025" y="3062288"/>
          <p14:tracePt t="69496" x="7288213" y="3038475"/>
          <p14:tracePt t="69505" x="7264400" y="3022600"/>
          <p14:tracePt t="69511" x="7240588" y="2998788"/>
          <p14:tracePt t="69520" x="7224713" y="2982913"/>
          <p14:tracePt t="69528" x="7200900" y="2959100"/>
          <p14:tracePt t="69536" x="7177088" y="2943225"/>
          <p14:tracePt t="69545" x="7145338" y="2919413"/>
          <p14:tracePt t="69553" x="7119938" y="2901950"/>
          <p14:tracePt t="69560" x="7080250" y="2886075"/>
          <p14:tracePt t="69568" x="7048500" y="2862263"/>
          <p14:tracePt t="69576" x="7016750" y="2846388"/>
          <p14:tracePt t="69583" x="6992938" y="2838450"/>
          <p14:tracePt t="69591" x="6953250" y="2814638"/>
          <p14:tracePt t="69599" x="6921500" y="2806700"/>
          <p14:tracePt t="69609" x="6873875" y="2790825"/>
          <p14:tracePt t="69615" x="6834188" y="2774950"/>
          <p14:tracePt t="69624" x="6784975" y="2759075"/>
          <p14:tracePt t="69632" x="6745288" y="2751138"/>
          <p14:tracePt t="69640" x="6697663" y="2735263"/>
          <p14:tracePt t="69648" x="6650038" y="2719388"/>
          <p14:tracePt t="69657" x="6602413" y="2711450"/>
          <p14:tracePt t="69664" x="6546850" y="2703513"/>
          <p14:tracePt t="69672" x="6499225" y="2695575"/>
          <p14:tracePt t="69680" x="6451600" y="2695575"/>
          <p14:tracePt t="69688" x="6410325" y="2687638"/>
          <p14:tracePt t="69696" x="6362700" y="2687638"/>
          <p14:tracePt t="69712" x="6330950" y="2687638"/>
          <p14:tracePt t="69720" x="6275388" y="2687638"/>
          <p14:tracePt t="69727" x="6243638" y="2695575"/>
          <p14:tracePt t="69735" x="6219825" y="2695575"/>
          <p14:tracePt t="69743" x="6188075" y="2703513"/>
          <p14:tracePt t="69752" x="6172200" y="2711450"/>
          <p14:tracePt t="69759" x="6148388" y="2711450"/>
          <p14:tracePt t="69767" x="6116638" y="2727325"/>
          <p14:tracePt t="69775" x="6100763" y="2735263"/>
          <p14:tracePt t="69784" x="6075363" y="2751138"/>
          <p14:tracePt t="69792" x="6043613" y="2767013"/>
          <p14:tracePt t="69799" x="6019800" y="2790825"/>
          <p14:tracePt t="69807" x="5995988" y="2798763"/>
          <p14:tracePt t="69815" x="5972175" y="2822575"/>
          <p14:tracePt t="69823" x="5956300" y="2838450"/>
          <p14:tracePt t="69832" x="5932488" y="2862263"/>
          <p14:tracePt t="69840" x="5908675" y="2878138"/>
          <p14:tracePt t="69848" x="5900738" y="2894013"/>
          <p14:tracePt t="69856" x="5884863" y="2909888"/>
          <p14:tracePt t="69863" x="5876925" y="2919413"/>
          <p14:tracePt t="69872" x="5868988" y="2935288"/>
          <p14:tracePt t="69880" x="5861050" y="2951163"/>
          <p14:tracePt t="69889" x="5861050" y="2967038"/>
          <p14:tracePt t="69896" x="5861050" y="2974975"/>
          <p14:tracePt t="69905" x="5861050" y="2990850"/>
          <p14:tracePt t="69911" x="5861050" y="3006725"/>
          <p14:tracePt t="69920" x="5861050" y="3022600"/>
          <p14:tracePt t="69928" x="5861050" y="3038475"/>
          <p14:tracePt t="69936" x="5861050" y="3062288"/>
          <p14:tracePt t="69944" x="5868988" y="3078163"/>
          <p14:tracePt t="69952" x="5868988" y="3109913"/>
          <p14:tracePt t="69959" x="5876925" y="3125788"/>
          <p14:tracePt t="69968" x="5884863" y="3165475"/>
          <p14:tracePt t="69976" x="5884863" y="3181350"/>
          <p14:tracePt t="69985" x="5892800" y="3213100"/>
          <p14:tracePt t="69993" x="5900738" y="3228975"/>
          <p14:tracePt t="70000" x="5900738" y="3244850"/>
          <p14:tracePt t="70008" x="5900738" y="3270250"/>
          <p14:tracePt t="70016" x="5908675" y="3286125"/>
          <p14:tracePt t="70032" x="5916613" y="3302000"/>
          <p14:tracePt t="70040" x="5916613" y="3325813"/>
          <p14:tracePt t="70048" x="5940425" y="3349625"/>
          <p14:tracePt t="70065" x="5940425" y="3365500"/>
          <p14:tracePt t="70080" x="5956300" y="3381375"/>
          <p14:tracePt t="70088" x="5972175" y="3397250"/>
          <p14:tracePt t="70096" x="5988050" y="3413125"/>
          <p14:tracePt t="70104" x="5995988" y="3429000"/>
          <p14:tracePt t="70112" x="6011863" y="3436938"/>
          <p14:tracePt t="70128" x="6035675" y="3460750"/>
          <p14:tracePt t="70135" x="6067425" y="3484563"/>
          <p14:tracePt t="70143" x="6091238" y="3500438"/>
          <p14:tracePt t="70152" x="6124575" y="3524250"/>
          <p14:tracePt t="70160" x="6140450" y="3532188"/>
          <p14:tracePt t="70168" x="6164263" y="3548063"/>
          <p14:tracePt t="70175" x="6188075" y="3563938"/>
          <p14:tracePt t="70184" x="6203950" y="3571875"/>
          <p14:tracePt t="70192" x="6227763" y="3587750"/>
          <p14:tracePt t="70200" x="6259513" y="3595688"/>
          <p14:tracePt t="70207" x="6283325" y="3613150"/>
          <p14:tracePt t="70216" x="6323013" y="3613150"/>
          <p14:tracePt t="70232" x="6362700" y="3621088"/>
          <p14:tracePt t="70239" x="6442075" y="3629025"/>
          <p14:tracePt t="70248" x="6507163" y="3636963"/>
          <p14:tracePt t="70256" x="6554788" y="3636963"/>
          <p14:tracePt t="70264" x="6602413" y="3636963"/>
          <p14:tracePt t="70273" x="6650038" y="3636963"/>
          <p14:tracePt t="70281" x="6705600" y="3636963"/>
          <p14:tracePt t="70288" x="6777038" y="3636963"/>
          <p14:tracePt t="70304" x="6842125" y="3636963"/>
          <p14:tracePt t="70311" x="6929438" y="3636963"/>
          <p14:tracePt t="70321" x="6969125" y="3636963"/>
          <p14:tracePt t="70329" x="7024688" y="3636963"/>
          <p14:tracePt t="70337" x="7064375" y="3636963"/>
          <p14:tracePt t="70345" x="7112000" y="3636963"/>
          <p14:tracePt t="70352" x="7145338" y="3629025"/>
          <p14:tracePt t="70368" x="7177088" y="3621088"/>
          <p14:tracePt t="70375" x="7232650" y="3605213"/>
          <p14:tracePt t="70383" x="7264400" y="3587750"/>
          <p14:tracePt t="70392" x="7296150" y="3571875"/>
          <p14:tracePt t="70399" x="7319963" y="3548063"/>
          <p14:tracePt t="70408" x="7351713" y="3532188"/>
          <p14:tracePt t="70417" x="7383463" y="3508375"/>
          <p14:tracePt t="70432" x="7415213" y="3476625"/>
          <p14:tracePt t="70440" x="7462838" y="3436938"/>
          <p14:tracePt t="70449" x="7486650" y="3413125"/>
          <p14:tracePt t="70457" x="7504113" y="3389313"/>
          <p14:tracePt t="70465" x="7519988" y="3365500"/>
          <p14:tracePt t="70479" x="7527925" y="3349625"/>
          <p14:tracePt t="70488" x="7551738" y="3302000"/>
          <p14:tracePt t="70496" x="7559675" y="3278188"/>
          <p14:tracePt t="70505" x="7567613" y="3262313"/>
          <p14:tracePt t="70513" x="7575550" y="3236913"/>
          <p14:tracePt t="70520" x="7575550" y="3221038"/>
          <p14:tracePt t="70536" x="7583488" y="3189288"/>
          <p14:tracePt t="70544" x="7583488" y="3149600"/>
          <p14:tracePt t="70553" x="7583488" y="3133725"/>
          <p14:tracePt t="70560" x="7583488" y="3117850"/>
          <p14:tracePt t="70569" x="7583488" y="3101975"/>
          <p14:tracePt t="70576" x="7567613" y="3086100"/>
          <p14:tracePt t="70584" x="7559675" y="3070225"/>
          <p14:tracePt t="70591" x="7551738" y="3062288"/>
          <p14:tracePt t="70600" x="7535863" y="3046413"/>
          <p14:tracePt t="70607" x="7527925" y="3030538"/>
          <p14:tracePt t="70616" x="7519988" y="3022600"/>
          <p14:tracePt t="70624" x="7504113" y="3006725"/>
          <p14:tracePt t="70631" x="7486650" y="2990850"/>
          <p14:tracePt t="70640" x="7470775" y="2982913"/>
          <p14:tracePt t="70648" x="7454900" y="2967038"/>
          <p14:tracePt t="70655" x="7431088" y="2951163"/>
          <p14:tracePt t="70663" x="7415213" y="2935288"/>
          <p14:tracePt t="70672" x="7391400" y="2919413"/>
          <p14:tracePt t="70680" x="7367588" y="2901950"/>
          <p14:tracePt t="70689" x="7343775" y="2886075"/>
          <p14:tracePt t="70696" x="7312025" y="2870200"/>
          <p14:tracePt t="70704" x="7280275" y="2846388"/>
          <p14:tracePt t="70711" x="7240588" y="2830513"/>
          <p14:tracePt t="70719" x="7208838" y="2814638"/>
          <p14:tracePt t="70729" x="7169150" y="2798763"/>
          <p14:tracePt t="70738" x="7127875" y="2782888"/>
          <p14:tracePt t="70744" x="7096125" y="2767013"/>
          <p14:tracePt t="70759" x="7032625" y="2751138"/>
          <p14:tracePt t="70768" x="6937375" y="2735263"/>
          <p14:tracePt t="70775" x="6889750" y="2727325"/>
          <p14:tracePt t="70784" x="6842125" y="2719388"/>
          <p14:tracePt t="70792" x="6794500" y="2711450"/>
          <p14:tracePt t="70800" x="6753225" y="2703513"/>
          <p14:tracePt t="70807" x="6713538" y="2703513"/>
          <p14:tracePt t="70816" x="6665913" y="2703513"/>
          <p14:tracePt t="70824" x="6626225" y="2703513"/>
          <p14:tracePt t="70831" x="6594475" y="2703513"/>
          <p14:tracePt t="70840" x="6562725" y="2703513"/>
          <p14:tracePt t="70849" x="6523038" y="2711450"/>
          <p14:tracePt t="70857" x="6483350" y="2719388"/>
          <p14:tracePt t="70864" x="6451600" y="2727325"/>
          <p14:tracePt t="70880" x="6410325" y="2743200"/>
          <p14:tracePt t="70889" x="6346825" y="2767013"/>
          <p14:tracePt t="70897" x="6299200" y="2782888"/>
          <p14:tracePt t="70904" x="6267450" y="2798763"/>
          <p14:tracePt t="70912" x="6227763" y="2814638"/>
          <p14:tracePt t="70921" x="6196013" y="2846388"/>
          <p14:tracePt t="70928" x="6172200" y="2862263"/>
          <p14:tracePt t="70935" x="6148388" y="2878138"/>
          <p14:tracePt t="70943" x="6124575" y="2901950"/>
          <p14:tracePt t="70952" x="6091238" y="2927350"/>
          <p14:tracePt t="70960" x="6075363" y="2951163"/>
          <p14:tracePt t="70968" x="6059488" y="2967038"/>
          <p14:tracePt t="70975" x="6043613" y="2990850"/>
          <p14:tracePt t="70983" x="6027738" y="3014663"/>
          <p14:tracePt t="70992" x="6019800" y="3046413"/>
          <p14:tracePt t="70999" x="6011863" y="3062288"/>
          <p14:tracePt t="71007" x="6003925" y="3094038"/>
          <p14:tracePt t="71015" x="5995988" y="3117850"/>
          <p14:tracePt t="71024" x="5995988" y="3133725"/>
          <p14:tracePt t="71031" x="5995988" y="3157538"/>
          <p14:tracePt t="71040" x="5995988" y="3189288"/>
          <p14:tracePt t="71049" x="5995988" y="3213100"/>
          <p14:tracePt t="71055" x="5995988" y="3221038"/>
          <p14:tracePt t="71063" x="5995988" y="3244850"/>
          <p14:tracePt t="71072" x="5995988" y="3262313"/>
          <p14:tracePt t="71079" x="5995988" y="3278188"/>
          <p14:tracePt t="71088" x="6003925" y="3294063"/>
          <p14:tracePt t="71096" x="6003925" y="3302000"/>
          <p14:tracePt t="71104" x="6011863" y="3333750"/>
          <p14:tracePt t="71112" x="6019800" y="3349625"/>
          <p14:tracePt t="71121" x="6027738" y="3381375"/>
          <p14:tracePt t="71127" x="6043613" y="3413125"/>
          <p14:tracePt t="71136" x="6043613" y="3429000"/>
          <p14:tracePt t="71144" x="6059488" y="3460750"/>
          <p14:tracePt t="71153" x="6067425" y="3484563"/>
          <p14:tracePt t="71160" x="6075363" y="3516313"/>
          <p14:tracePt t="71168" x="6100763" y="3548063"/>
          <p14:tracePt t="71175" x="6116638" y="3563938"/>
          <p14:tracePt t="71184" x="6132513" y="3587750"/>
          <p14:tracePt t="71191" x="6156325" y="3605213"/>
          <p14:tracePt t="71200" x="6172200" y="3629025"/>
          <p14:tracePt t="71208" x="6196013" y="3636963"/>
          <p14:tracePt t="71217" x="6227763" y="3660775"/>
          <p14:tracePt t="71223" x="6259513" y="3676650"/>
          <p14:tracePt t="71231" x="6283325" y="3684588"/>
          <p14:tracePt t="71239" x="6315075" y="3700463"/>
          <p14:tracePt t="71249" x="6362700" y="3700463"/>
          <p14:tracePt t="71257" x="6410325" y="3708400"/>
          <p14:tracePt t="71264" x="6467475" y="3716338"/>
          <p14:tracePt t="71279" x="6530975" y="3724275"/>
          <p14:tracePt t="71287" x="6634163" y="3724275"/>
          <p14:tracePt t="71296" x="6697663" y="3724275"/>
          <p14:tracePt t="71303" x="6745288" y="3724275"/>
          <p14:tracePt t="71311" x="6810375" y="3724275"/>
          <p14:tracePt t="71320" x="6873875" y="3724275"/>
          <p14:tracePt t="71329" x="6953250" y="3724275"/>
          <p14:tracePt t="71335" x="7016750" y="3724275"/>
          <p14:tracePt t="71344" x="7080250" y="3716338"/>
          <p14:tracePt t="71352" x="7127875" y="3700463"/>
          <p14:tracePt t="71360" x="7192963" y="3684588"/>
          <p14:tracePt t="71368" x="7248525" y="3660775"/>
          <p14:tracePt t="71377" x="7304088" y="3636963"/>
          <p14:tracePt t="71385" x="7343775" y="3621088"/>
          <p14:tracePt t="71392" x="7383463" y="3595688"/>
          <p14:tracePt t="71400" x="7415213" y="3571875"/>
          <p14:tracePt t="71408" x="7439025" y="3548063"/>
          <p14:tracePt t="71415" x="7462838" y="3532188"/>
          <p14:tracePt t="71424" x="7478713" y="3508375"/>
          <p14:tracePt t="71431" x="7504113" y="3484563"/>
          <p14:tracePt t="71441" x="7519988" y="3452813"/>
          <p14:tracePt t="71449" x="7535863" y="3429000"/>
          <p14:tracePt t="71455" x="7543800" y="3405188"/>
          <p14:tracePt t="71463" x="7551738" y="3373438"/>
          <p14:tracePt t="71472" x="7559675" y="3357563"/>
          <p14:tracePt t="71479" x="7559675" y="3333750"/>
          <p14:tracePt t="71489" x="7559675" y="3302000"/>
          <p14:tracePt t="71496" x="7559675" y="3278188"/>
          <p14:tracePt t="71512" x="7559675" y="3244850"/>
          <p14:tracePt t="71520" x="7559675" y="3189288"/>
          <p14:tracePt t="71528" x="7551738" y="3157538"/>
          <p14:tracePt t="71537" x="7543800" y="3133725"/>
          <p14:tracePt t="71545" x="7527925" y="3109913"/>
          <p14:tracePt t="71553" x="7519988" y="3086100"/>
          <p14:tracePt t="71561" x="7512050" y="3070225"/>
          <p14:tracePt t="71569" x="7486650" y="3038475"/>
          <p14:tracePt t="71576" x="7470775" y="3014663"/>
          <p14:tracePt t="71585" x="7462838" y="2990850"/>
          <p14:tracePt t="71593" x="7431088" y="2959100"/>
          <p14:tracePt t="71601" x="7415213" y="2935288"/>
          <p14:tracePt t="71608" x="7391400" y="2909888"/>
          <p14:tracePt t="71617" x="7367588" y="2894013"/>
          <p14:tracePt t="71625" x="7335838" y="2862263"/>
          <p14:tracePt t="71633" x="7312025" y="2846388"/>
          <p14:tracePt t="71640" x="7272338" y="2822575"/>
          <p14:tracePt t="71649" x="7232650" y="2798763"/>
          <p14:tracePt t="71657" x="7185025" y="2774950"/>
          <p14:tracePt t="71665" x="7127875" y="2751138"/>
          <p14:tracePt t="71672" x="7072313" y="2727325"/>
          <p14:tracePt t="71679" x="7016750" y="2703513"/>
          <p14:tracePt t="71688" x="6961188" y="2687638"/>
          <p14:tracePt t="71695" x="6905625" y="2663825"/>
          <p14:tracePt t="71705" x="6834188" y="2647950"/>
          <p14:tracePt t="71712" x="6761163" y="2632075"/>
          <p14:tracePt t="71728" x="6697663" y="2624138"/>
          <p14:tracePt t="71738" x="6586538" y="2608263"/>
          <p14:tracePt t="71743" x="6530975" y="2608263"/>
          <p14:tracePt t="71753" x="6475413" y="2608263"/>
          <p14:tracePt t="71759" x="6418263" y="2608263"/>
          <p14:tracePt t="71769" x="6378575" y="2608263"/>
          <p14:tracePt t="71776" x="6346825" y="2616200"/>
          <p14:tracePt t="71786" x="6299200" y="2624138"/>
          <p14:tracePt t="71793" x="6267450" y="2632075"/>
          <p14:tracePt t="71801" x="6235700" y="2647950"/>
          <p14:tracePt t="71808" x="6203950" y="2663825"/>
          <p14:tracePt t="71816" x="6172200" y="2679700"/>
          <p14:tracePt t="71825" x="6148388" y="2695575"/>
          <p14:tracePt t="71832" x="6124575" y="2711450"/>
          <p14:tracePt t="71841" x="6091238" y="2727325"/>
          <p14:tracePt t="71848" x="6075363" y="2743200"/>
          <p14:tracePt t="71857" x="6043613" y="2767013"/>
          <p14:tracePt t="71865" x="6027738" y="2782888"/>
          <p14:tracePt t="71873" x="6011863" y="2798763"/>
          <p14:tracePt t="71888" x="5995988" y="2830513"/>
          <p14:tracePt t="71895" x="5964238" y="2870200"/>
          <p14:tracePt t="71904" x="5948363" y="2894013"/>
          <p14:tracePt t="71912" x="5940425" y="2919413"/>
          <p14:tracePt t="71921" x="5932488" y="2935288"/>
          <p14:tracePt t="71927" x="5924550" y="2951163"/>
          <p14:tracePt t="71935" x="5916613" y="2982913"/>
          <p14:tracePt t="71944" x="5916613" y="2998788"/>
          <p14:tracePt t="71952" x="5908675" y="3030538"/>
          <p14:tracePt t="71960" x="5900738" y="3046413"/>
          <p14:tracePt t="71968" x="5900738" y="3062288"/>
          <p14:tracePt t="71976" x="5900738" y="3086100"/>
          <p14:tracePt t="71983" x="5900738" y="3109913"/>
          <p14:tracePt t="71992" x="5900738" y="3141663"/>
          <p14:tracePt t="72001" x="5900738" y="3173413"/>
          <p14:tracePt t="72009" x="5900738" y="3197225"/>
          <p14:tracePt t="72017" x="5908675" y="3228975"/>
          <p14:tracePt t="72025" x="5916613" y="3262313"/>
          <p14:tracePt t="72033" x="5932488" y="3294063"/>
          <p14:tracePt t="72041" x="5948363" y="3333750"/>
          <p14:tracePt t="72049" x="5956300" y="3357563"/>
          <p14:tracePt t="72057" x="5972175" y="3389313"/>
          <p14:tracePt t="72064" x="5988050" y="3421063"/>
          <p14:tracePt t="72072" x="6003925" y="3444875"/>
          <p14:tracePt t="72081" x="6027738" y="3476625"/>
          <p14:tracePt t="72087" x="6043613" y="3500438"/>
          <p14:tracePt t="72097" x="6067425" y="3524250"/>
          <p14:tracePt t="72104" x="6075363" y="3532188"/>
          <p14:tracePt t="72112" x="6091238" y="3548063"/>
          <p14:tracePt t="72121" x="6108700" y="3563938"/>
          <p14:tracePt t="72129" x="6124575" y="3571875"/>
          <p14:tracePt t="72138" x="6140450" y="3579813"/>
          <p14:tracePt t="72143" x="6156325" y="3579813"/>
          <p14:tracePt t="72152" x="6172200" y="3595688"/>
          <p14:tracePt t="72159" x="6188075" y="3595688"/>
          <p14:tracePt t="72168" x="6211888" y="3605213"/>
          <p14:tracePt t="72176" x="6219825" y="3613150"/>
          <p14:tracePt t="72183" x="6251575" y="3621088"/>
          <p14:tracePt t="72193" x="6283325" y="3636963"/>
          <p14:tracePt t="72199" x="6315075" y="3644900"/>
          <p14:tracePt t="72208" x="6362700" y="3652838"/>
          <p14:tracePt t="72215" x="6402388" y="3668713"/>
          <p14:tracePt t="72224" x="6451600" y="3676650"/>
          <p14:tracePt t="72232" x="6515100" y="3684588"/>
          <p14:tracePt t="72240" x="6570663" y="3700463"/>
          <p14:tracePt t="72249" x="6626225" y="3700463"/>
          <p14:tracePt t="72255" x="6673850" y="3708400"/>
          <p14:tracePt t="72264" x="6737350" y="3716338"/>
          <p14:tracePt t="72272" x="6794500" y="3724275"/>
          <p14:tracePt t="72281" x="6850063" y="3724275"/>
          <p14:tracePt t="72289" x="6889750" y="3724275"/>
          <p14:tracePt t="72297" x="6945313" y="3724275"/>
          <p14:tracePt t="72306" x="6992938" y="3716338"/>
          <p14:tracePt t="72320" x="7072313" y="3700463"/>
          <p14:tracePt t="72328" x="7119938" y="3700463"/>
          <p14:tracePt t="72336" x="7161213" y="3684588"/>
          <p14:tracePt t="72343" x="7185025" y="3676650"/>
          <p14:tracePt t="72354" x="7232650" y="3660775"/>
          <p14:tracePt t="72361" x="7272338" y="3636963"/>
          <p14:tracePt t="72370" x="7304088" y="3621088"/>
          <p14:tracePt t="72376" x="7343775" y="3605213"/>
          <p14:tracePt t="72385" x="7375525" y="3579813"/>
          <p14:tracePt t="72392" x="7407275" y="3556000"/>
          <p14:tracePt t="72401" x="7431088" y="3532188"/>
          <p14:tracePt t="72417" x="7470775" y="3500438"/>
          <p14:tracePt t="72425" x="7519988" y="3452813"/>
          <p14:tracePt t="72431" x="7543800" y="3429000"/>
          <p14:tracePt t="72440" x="7591425" y="3397250"/>
          <p14:tracePt t="72448" x="7623175" y="3365500"/>
          <p14:tracePt t="72455" x="7646988" y="3333750"/>
          <p14:tracePt t="72465" x="7662863" y="3309938"/>
          <p14:tracePt t="72472" x="7678738" y="3286125"/>
          <p14:tracePt t="72480" x="7686675" y="3262313"/>
          <p14:tracePt t="72488" x="7694613" y="3244850"/>
          <p14:tracePt t="72496" x="7694613" y="3228975"/>
          <p14:tracePt t="72505" x="7694613" y="3213100"/>
          <p14:tracePt t="72512" x="7694613" y="3197225"/>
          <p14:tracePt t="72529" x="7694613" y="3181350"/>
          <p14:tracePt t="72537" x="7678738" y="3149600"/>
          <p14:tracePt t="72543" x="7670800" y="3133725"/>
          <p14:tracePt t="72552" x="7654925" y="3109913"/>
          <p14:tracePt t="72560" x="7639050" y="3086100"/>
          <p14:tracePt t="72568" x="7623175" y="3062288"/>
          <p14:tracePt t="72575" x="7607300" y="3046413"/>
          <p14:tracePt t="72584" x="7591425" y="3022600"/>
          <p14:tracePt t="72593" x="7567613" y="2998788"/>
          <p14:tracePt t="72601" x="7535863" y="2967038"/>
          <p14:tracePt t="72608" x="7512050" y="2927350"/>
          <p14:tracePt t="72616" x="7486650" y="2909888"/>
          <p14:tracePt t="72624" x="7454900" y="2878138"/>
          <p14:tracePt t="72641" x="7415213" y="2846388"/>
          <p14:tracePt t="72648" x="7351713" y="2806700"/>
          <p14:tracePt t="72656" x="7304088" y="2782888"/>
          <p14:tracePt t="72663" x="7272338" y="2759075"/>
          <p14:tracePt t="72672" x="7232650" y="2743200"/>
          <p14:tracePt t="72680" x="7192963" y="2727325"/>
          <p14:tracePt t="72688" x="7135813" y="2711450"/>
          <p14:tracePt t="72696" x="7096125" y="2695575"/>
          <p14:tracePt t="72704" x="7040563" y="2687638"/>
          <p14:tracePt t="72711" x="6992938" y="2679700"/>
          <p14:tracePt t="72720" x="6945313" y="2671763"/>
          <p14:tracePt t="72728" x="6881813" y="2671763"/>
          <p14:tracePt t="72737" x="6834188" y="2671763"/>
          <p14:tracePt t="72744" x="6784975" y="2671763"/>
          <p14:tracePt t="72753" x="6737350" y="2671763"/>
          <p14:tracePt t="72768" x="6705600" y="2671763"/>
          <p14:tracePt t="72776" x="6626225" y="2679700"/>
          <p14:tracePt t="72784" x="6594475" y="2687638"/>
          <p14:tracePt t="72791" x="6554788" y="2695575"/>
          <p14:tracePt t="72800" x="6523038" y="2711450"/>
          <p14:tracePt t="72808" x="6491288" y="2711450"/>
          <p14:tracePt t="72817" x="6459538" y="2719388"/>
          <p14:tracePt t="72824" x="6426200" y="2727325"/>
          <p14:tracePt t="72832" x="6394450" y="2743200"/>
          <p14:tracePt t="72840" x="6370638" y="2759075"/>
          <p14:tracePt t="72848" x="6346825" y="2767013"/>
          <p14:tracePt t="72856" x="6315075" y="2782888"/>
          <p14:tracePt t="72864" x="6291263" y="2798763"/>
          <p14:tracePt t="72873" x="6259513" y="2822575"/>
          <p14:tracePt t="72881" x="6235700" y="2838450"/>
          <p14:tracePt t="72900" x="6188075" y="2870200"/>
          <p14:tracePt t="72904" x="6172200" y="2886075"/>
          <p14:tracePt t="72912" x="6164263" y="2919413"/>
          <p14:tracePt t="72919" x="6148388" y="2935288"/>
          <p14:tracePt t="72928" x="6132513" y="2959100"/>
          <p14:tracePt t="72937" x="6124575" y="2974975"/>
          <p14:tracePt t="72952" x="6108700" y="3006725"/>
          <p14:tracePt t="72959" x="6108700" y="3022600"/>
          <p14:tracePt t="72969" x="6100763" y="3054350"/>
          <p14:tracePt t="72975" x="6100763" y="3070225"/>
          <p14:tracePt t="72985" x="6100763" y="3086100"/>
          <p14:tracePt t="72993" x="6100763" y="3101975"/>
          <p14:tracePt t="73003" x="6100763" y="3117850"/>
          <p14:tracePt t="73009" x="6100763" y="3141663"/>
          <p14:tracePt t="73017" x="6100763" y="3165475"/>
          <p14:tracePt t="73025" x="6100763" y="3181350"/>
          <p14:tracePt t="73033" x="6100763" y="3197225"/>
          <p14:tracePt t="73041" x="6100763" y="3205163"/>
          <p14:tracePt t="73049" x="6100763" y="3221038"/>
          <p14:tracePt t="73055" x="6100763" y="3236913"/>
          <p14:tracePt t="73064" x="6100763" y="3252788"/>
          <p14:tracePt t="73079" x="6100763" y="3270250"/>
          <p14:tracePt t="73096" x="6100763" y="3286125"/>
          <p14:tracePt t="73255" x="6108700" y="3286125"/>
          <p14:tracePt t="73632" x="6116638" y="3286125"/>
          <p14:tracePt t="73792" x="6124575" y="3286125"/>
          <p14:tracePt t="73857" x="6132513" y="3286125"/>
          <p14:tracePt t="73863" x="6140450" y="3286125"/>
          <p14:tracePt t="73872" x="6156325" y="3294063"/>
          <p14:tracePt t="73880" x="6164263" y="3294063"/>
          <p14:tracePt t="73897" x="6172200" y="3302000"/>
          <p14:tracePt t="73905" x="6180138" y="3309938"/>
          <p14:tracePt t="73914" x="6188075" y="3317875"/>
          <p14:tracePt t="73928" x="6196013" y="3317875"/>
          <p14:tracePt t="73937" x="6203950" y="3325813"/>
          <p14:tracePt t="73953" x="6211888" y="3325813"/>
          <p14:tracePt t="74017" x="6219825" y="3325813"/>
          <p14:tracePt t="74055" x="6227763" y="3325813"/>
          <p14:tracePt t="74072" x="6235700" y="3325813"/>
          <p14:tracePt t="74081" x="6243638" y="3325813"/>
          <p14:tracePt t="74088" x="6251575" y="3325813"/>
          <p14:tracePt t="74096" x="6259513" y="3333750"/>
          <p14:tracePt t="74103" x="6275388" y="3333750"/>
          <p14:tracePt t="74113" x="6283325" y="3333750"/>
          <p14:tracePt t="74137" x="6291263" y="3333750"/>
          <p14:tracePt t="74144" x="6299200" y="3333750"/>
          <p14:tracePt t="74152" x="6307138" y="3333750"/>
          <p14:tracePt t="74159" x="6315075" y="3333750"/>
          <p14:tracePt t="74169" x="6323013" y="3333750"/>
          <p14:tracePt t="74177" x="6330950" y="3333750"/>
          <p14:tracePt t="74335" x="6338888" y="3333750"/>
          <p14:tracePt t="74344" x="6346825" y="3333750"/>
          <p14:tracePt t="74369" x="6354763" y="3333750"/>
          <p14:tracePt t="74384" x="6362700" y="3325813"/>
          <p14:tracePt t="74400" x="6370638" y="3325813"/>
          <p14:tracePt t="74777" x="6362700" y="3333750"/>
          <p14:tracePt t="74959" x="6354763" y="3333750"/>
          <p14:tracePt t="75008" x="6354763" y="3341688"/>
          <p14:tracePt t="75016" x="6354763" y="3365500"/>
          <p14:tracePt t="75024" x="6354763" y="3373438"/>
          <p14:tracePt t="75033" x="6362700" y="3381375"/>
          <p14:tracePt t="75041" x="6362700" y="3397250"/>
          <p14:tracePt t="75049" x="6370638" y="3413125"/>
          <p14:tracePt t="75057" x="6370638" y="3421063"/>
          <p14:tracePt t="75064" x="6378575" y="3436938"/>
          <p14:tracePt t="75073" x="6378575" y="3452813"/>
          <p14:tracePt t="75089" x="6378575" y="3468688"/>
          <p14:tracePt t="75105" x="6378575" y="3484563"/>
          <p14:tracePt t="75121" x="6386513" y="3492500"/>
          <p14:tracePt t="75592" x="6394450" y="3492500"/>
          <p14:tracePt t="75609" x="6402388" y="3484563"/>
          <p14:tracePt t="75640" x="6410325" y="3484563"/>
          <p14:tracePt t="75657" x="6410325" y="3476625"/>
          <p14:tracePt t="75704" x="6418263" y="3476625"/>
          <p14:tracePt t="75791" x="6426200" y="3468688"/>
          <p14:tracePt t="75833" x="6434138" y="3460750"/>
          <p14:tracePt t="75841" x="6434138" y="3452813"/>
          <p14:tracePt t="77714" x="6442075" y="3444875"/>
          <p14:tracePt t="79449" x="6459538" y="3444875"/>
          <p14:tracePt t="79465" x="6467475" y="3444875"/>
          <p14:tracePt t="79473" x="6475413" y="3444875"/>
          <p14:tracePt t="79489" x="6491288" y="3444875"/>
          <p14:tracePt t="79505" x="6499225" y="3436938"/>
          <p14:tracePt t="79513" x="6507163" y="3436938"/>
          <p14:tracePt t="79521" x="6515100" y="3429000"/>
          <p14:tracePt t="79530" x="6523038" y="3429000"/>
          <p14:tracePt t="79538" x="6562725" y="3413125"/>
          <p14:tracePt t="79544" x="6578600" y="3405188"/>
          <p14:tracePt t="79553" x="6594475" y="3389313"/>
          <p14:tracePt t="79569" x="6634163" y="3373438"/>
          <p14:tracePt t="79577" x="6673850" y="3357563"/>
          <p14:tracePt t="79585" x="6689725" y="3349625"/>
          <p14:tracePt t="79592" x="6713538" y="3349625"/>
          <p14:tracePt t="79602" x="6737350" y="3341688"/>
          <p14:tracePt t="79609" x="6745288" y="3333750"/>
          <p14:tracePt t="79624" x="6753225" y="3333750"/>
          <p14:tracePt t="79641" x="6761163" y="3333750"/>
          <p14:tracePt t="80170" x="6769100" y="3333750"/>
          <p14:tracePt t="80193" x="6777038" y="3333750"/>
          <p14:tracePt t="80208" x="6784975" y="3333750"/>
          <p14:tracePt t="80226" x="6794500" y="3333750"/>
          <p14:tracePt t="80809" x="6810375" y="3333750"/>
          <p14:tracePt t="80816" x="6842125" y="3341688"/>
          <p14:tracePt t="80825" x="6873875" y="3341688"/>
          <p14:tracePt t="80833" x="6913563" y="3349625"/>
          <p14:tracePt t="80842" x="6945313" y="3365500"/>
          <p14:tracePt t="80849" x="6992938" y="3365500"/>
          <p14:tracePt t="80858" x="7024688" y="3373438"/>
          <p14:tracePt t="80865" x="7072313" y="3381375"/>
          <p14:tracePt t="80872" x="7104063" y="3389313"/>
          <p14:tracePt t="80882" x="7135813" y="3397250"/>
          <p14:tracePt t="80897" x="7177088" y="3397250"/>
          <p14:tracePt t="80905" x="7208838" y="3405188"/>
          <p14:tracePt t="80914" x="7224713" y="3405188"/>
          <p14:tracePt t="80920" x="7240588" y="3405188"/>
          <p14:tracePt t="80929" x="7272338" y="3413125"/>
          <p14:tracePt t="80936" x="7296150" y="3413125"/>
          <p14:tracePt t="80945" x="7319963" y="3413125"/>
          <p14:tracePt t="80953" x="7359650" y="3413125"/>
          <p14:tracePt t="80961" x="7383463" y="3413125"/>
          <p14:tracePt t="80970" x="7407275" y="3413125"/>
          <p14:tracePt t="80978" x="7446963" y="3421063"/>
          <p14:tracePt t="80986" x="7462838" y="3421063"/>
          <p14:tracePt t="80994" x="7478713" y="3421063"/>
          <p14:tracePt t="81002" x="7512050" y="3421063"/>
          <p14:tracePt t="81009" x="7527925" y="3421063"/>
          <p14:tracePt t="81018" x="7551738" y="3421063"/>
          <p14:tracePt t="81026" x="7575550" y="3421063"/>
          <p14:tracePt t="81033" x="7591425" y="3421063"/>
          <p14:tracePt t="81040" x="7615238" y="3429000"/>
          <p14:tracePt t="81049" x="7639050" y="3429000"/>
          <p14:tracePt t="81058" x="7662863" y="3429000"/>
          <p14:tracePt t="81066" x="7686675" y="3429000"/>
          <p14:tracePt t="81074" x="7710488" y="3429000"/>
          <p14:tracePt t="81081" x="7726363" y="3429000"/>
          <p14:tracePt t="81089" x="7750175" y="3429000"/>
          <p14:tracePt t="81098" x="7766050" y="3429000"/>
          <p14:tracePt t="81106" x="7789863" y="3429000"/>
          <p14:tracePt t="81113" x="7805738" y="3429000"/>
          <p14:tracePt t="81122" x="7821613" y="3429000"/>
          <p14:tracePt t="81129" x="7839075" y="3429000"/>
          <p14:tracePt t="81146" x="7878763" y="3429000"/>
          <p14:tracePt t="81152" x="7902575" y="3429000"/>
          <p14:tracePt t="81161" x="7926388" y="3421063"/>
          <p14:tracePt t="81169" x="7942263" y="3421063"/>
          <p14:tracePt t="81186" x="7950200" y="3421063"/>
          <p14:tracePt t="81194" x="7958138" y="3421063"/>
          <p14:tracePt t="81490" x="7950200" y="3421063"/>
          <p14:tracePt t="81529" x="7942263" y="3421063"/>
          <p14:tracePt t="81554" x="7934325" y="3421063"/>
          <p14:tracePt t="81577" x="7926388" y="3421063"/>
          <p14:tracePt t="81721" x="7926388" y="3429000"/>
          <p14:tracePt t="81785" x="7926388" y="3444875"/>
          <p14:tracePt t="81792" x="7942263" y="3444875"/>
          <p14:tracePt t="81800" x="7958138" y="3444875"/>
          <p14:tracePt t="81809" x="7974013" y="3460750"/>
          <p14:tracePt t="81818" x="8005763" y="3460750"/>
          <p14:tracePt t="81827" x="8021638" y="3476625"/>
          <p14:tracePt t="81835" x="8045450" y="3484563"/>
          <p14:tracePt t="81842" x="8069263" y="3492500"/>
          <p14:tracePt t="81850" x="8085138" y="3500438"/>
          <p14:tracePt t="81857" x="8101013" y="3508375"/>
          <p14:tracePt t="81874" x="8124825" y="3508375"/>
          <p14:tracePt t="81882" x="8148638" y="3516313"/>
          <p14:tracePt t="81897" x="8180388" y="3516313"/>
          <p14:tracePt t="81913" x="8197850" y="3516313"/>
          <p14:tracePt t="81922" x="8205788" y="3516313"/>
          <p14:tracePt t="81930" x="8213725" y="3524250"/>
          <p14:tracePt t="81939" x="8221663" y="3524250"/>
          <p14:tracePt t="81946" x="8237538" y="3524250"/>
          <p14:tracePt t="81955" x="8245475" y="3524250"/>
          <p14:tracePt t="81969" x="8261350" y="3524250"/>
          <p14:tracePt t="81976" x="8285163" y="3524250"/>
          <p14:tracePt t="81986" x="8293100" y="3524250"/>
          <p14:tracePt t="81994" x="8308975" y="3524250"/>
          <p14:tracePt t="82002" x="8316913" y="3524250"/>
          <p14:tracePt t="82009" x="8324850" y="3524250"/>
          <p14:tracePt t="82018" x="8340725" y="3524250"/>
          <p14:tracePt t="82034" x="8348663" y="3524250"/>
          <p14:tracePt t="82050" x="8356600" y="3524250"/>
          <p14:tracePt t="82058" x="8372475" y="3516313"/>
          <p14:tracePt t="82072" x="8380413" y="3516313"/>
          <p14:tracePt t="82081" x="8388350" y="3516313"/>
          <p14:tracePt t="82120" x="8396288" y="3508375"/>
          <p14:tracePt t="82480" x="8404225" y="3500438"/>
          <p14:tracePt t="82489" x="8412163" y="3492500"/>
          <p14:tracePt t="82498" x="8412163" y="3484563"/>
          <p14:tracePt t="82514" x="8420100" y="3476625"/>
          <p14:tracePt t="82521" x="8435975" y="3468688"/>
          <p14:tracePt t="82530" x="8443913" y="3460750"/>
          <p14:tracePt t="82538" x="8451850" y="3452813"/>
          <p14:tracePt t="82546" x="8459788" y="3452813"/>
          <p14:tracePt t="82553" x="8467725" y="3444875"/>
          <p14:tracePt t="82570" x="8483600" y="3429000"/>
          <p14:tracePt t="82577" x="8507413" y="3413125"/>
          <p14:tracePt t="82585" x="8523288" y="3405188"/>
          <p14:tracePt t="82592" x="8531225" y="3405188"/>
          <p14:tracePt t="82600" x="8548688" y="3397250"/>
          <p14:tracePt t="82609" x="8564563" y="3389313"/>
          <p14:tracePt t="82618" x="8580438" y="3381375"/>
          <p14:tracePt t="82625" x="8604250" y="3365500"/>
          <p14:tracePt t="82634" x="8620125" y="3365500"/>
          <p14:tracePt t="82641" x="8636000" y="3357563"/>
          <p14:tracePt t="82649" x="8659813" y="3349625"/>
          <p14:tracePt t="82656" x="8683625" y="3341688"/>
          <p14:tracePt t="82665" x="8707438" y="3325813"/>
          <p14:tracePt t="82674" x="8723313" y="3325813"/>
          <p14:tracePt t="82682" x="8739188" y="3317875"/>
          <p14:tracePt t="82690" x="8763000" y="3309938"/>
          <p14:tracePt t="82699" x="8786813" y="3302000"/>
          <p14:tracePt t="82705" x="8810625" y="3286125"/>
          <p14:tracePt t="82714" x="8818563" y="3278188"/>
          <p14:tracePt t="82722" x="8826500" y="3278188"/>
          <p14:tracePt t="82730" x="8834438" y="3270250"/>
          <p14:tracePt t="82754" x="8834438" y="3262313"/>
          <p14:tracePt t="82760" x="8834438" y="3252788"/>
          <p14:tracePt t="82778" x="8834438" y="3244850"/>
          <p14:tracePt t="82785" x="8826500" y="3228975"/>
          <p14:tracePt t="82794" x="8826500" y="3221038"/>
          <p14:tracePt t="82802" x="8818563" y="3205163"/>
          <p14:tracePt t="82810" x="8810625" y="3189288"/>
          <p14:tracePt t="82817" x="8802688" y="3181350"/>
          <p14:tracePt t="82825" x="8786813" y="3149600"/>
          <p14:tracePt t="82833" x="8778875" y="3133725"/>
          <p14:tracePt t="82841" x="8763000" y="3117850"/>
          <p14:tracePt t="82849" x="8739188" y="3094038"/>
          <p14:tracePt t="82858" x="8723313" y="3078163"/>
          <p14:tracePt t="82865" x="8707438" y="3062288"/>
          <p14:tracePt t="82872" x="8683625" y="3038475"/>
          <p14:tracePt t="82882" x="8667750" y="3022600"/>
          <p14:tracePt t="82889" x="8643938" y="2998788"/>
          <p14:tracePt t="82898" x="8612188" y="2974975"/>
          <p14:tracePt t="82905" x="8580438" y="2951163"/>
          <p14:tracePt t="82914" x="8548688" y="2935288"/>
          <p14:tracePt t="82921" x="8515350" y="2909888"/>
          <p14:tracePt t="82929" x="8483600" y="2894013"/>
          <p14:tracePt t="82937" x="8451850" y="2870200"/>
          <p14:tracePt t="82944" x="8412163" y="2846388"/>
          <p14:tracePt t="82954" x="8372475" y="2822575"/>
          <p14:tracePt t="82961" x="8340725" y="2806700"/>
          <p14:tracePt t="82969" x="8324850" y="2790825"/>
          <p14:tracePt t="82977" x="8301038" y="2774950"/>
          <p14:tracePt t="82986" x="8277225" y="2759075"/>
          <p14:tracePt t="82994" x="8253413" y="2751138"/>
          <p14:tracePt t="83002" x="8229600" y="2735263"/>
          <p14:tracePt t="83009" x="8213725" y="2735263"/>
          <p14:tracePt t="83017" x="8189913" y="2719388"/>
          <p14:tracePt t="83025" x="8164513" y="2711450"/>
          <p14:tracePt t="83034" x="8140700" y="2703513"/>
          <p14:tracePt t="83042" x="8116888" y="2695575"/>
          <p14:tracePt t="83050" x="8093075" y="2687638"/>
          <p14:tracePt t="83057" x="8077200" y="2687638"/>
          <p14:tracePt t="83074" x="8053388" y="2679700"/>
          <p14:tracePt t="83082" x="8021638" y="2679700"/>
          <p14:tracePt t="83091" x="7989888" y="2679700"/>
          <p14:tracePt t="83105" x="7974013" y="2679700"/>
          <p14:tracePt t="83113" x="7950200" y="2679700"/>
          <p14:tracePt t="83121" x="7934325" y="2679700"/>
          <p14:tracePt t="83130" x="7918450" y="2687638"/>
          <p14:tracePt t="83137" x="7902575" y="2687638"/>
          <p14:tracePt t="83146" x="7894638" y="2695575"/>
          <p14:tracePt t="83152" x="7886700" y="2703513"/>
          <p14:tracePt t="83160" x="7862888" y="2711450"/>
          <p14:tracePt t="83169" x="7854950" y="2719388"/>
          <p14:tracePt t="83178" x="7839075" y="2735263"/>
          <p14:tracePt t="83185" x="7829550" y="2751138"/>
          <p14:tracePt t="83194" x="7821613" y="2759075"/>
          <p14:tracePt t="83202" x="7813675" y="2774950"/>
          <p14:tracePt t="83210" x="7805738" y="2790825"/>
          <p14:tracePt t="83217" x="7797800" y="2806700"/>
          <p14:tracePt t="83224" x="7789863" y="2822575"/>
          <p14:tracePt t="83234" x="7781925" y="2838450"/>
          <p14:tracePt t="83242" x="7773988" y="2854325"/>
          <p14:tracePt t="83250" x="7766050" y="2878138"/>
          <p14:tracePt t="83257" x="7758113" y="2894013"/>
          <p14:tracePt t="83266" x="7758113" y="2909888"/>
          <p14:tracePt t="83273" x="7758113" y="2935288"/>
          <p14:tracePt t="83288" x="7758113" y="2951163"/>
          <p14:tracePt t="83298" x="7758113" y="2990850"/>
          <p14:tracePt t="83305" x="7758113" y="3022600"/>
          <p14:tracePt t="83314" x="7766050" y="3038475"/>
          <p14:tracePt t="83321" x="7773988" y="3062288"/>
          <p14:tracePt t="83330" x="7773988" y="3078163"/>
          <p14:tracePt t="83338" x="7781925" y="3094038"/>
          <p14:tracePt t="83345" x="7789863" y="3109913"/>
          <p14:tracePt t="83353" x="7789863" y="3125788"/>
          <p14:tracePt t="83362" x="7805738" y="3149600"/>
          <p14:tracePt t="83370" x="7813675" y="3165475"/>
          <p14:tracePt t="83379" x="7821613" y="3181350"/>
          <p14:tracePt t="83387" x="7821613" y="3189288"/>
          <p14:tracePt t="83393" x="7839075" y="3205163"/>
          <p14:tracePt t="83402" x="7847013" y="3228975"/>
          <p14:tracePt t="83410" x="7854950" y="3244850"/>
          <p14:tracePt t="83417" x="7870825" y="3262313"/>
          <p14:tracePt t="83425" x="7870825" y="3278188"/>
          <p14:tracePt t="83433" x="7886700" y="3294063"/>
          <p14:tracePt t="83443" x="7886700" y="3309938"/>
          <p14:tracePt t="83449" x="7902575" y="3333750"/>
          <p14:tracePt t="83466" x="7910513" y="3349625"/>
          <p14:tracePt t="83473" x="7934325" y="3373438"/>
          <p14:tracePt t="83482" x="7942263" y="3381375"/>
          <p14:tracePt t="83491" x="7958138" y="3389313"/>
          <p14:tracePt t="83498" x="7974013" y="3397250"/>
          <p14:tracePt t="83506" x="7989888" y="3413125"/>
          <p14:tracePt t="83513" x="8005763" y="3413125"/>
          <p14:tracePt t="83522" x="8013700" y="3429000"/>
          <p14:tracePt t="83530" x="8029575" y="3429000"/>
          <p14:tracePt t="83537" x="8045450" y="3436938"/>
          <p14:tracePt t="83547" x="8061325" y="3444875"/>
          <p14:tracePt t="83554" x="8077200" y="3452813"/>
          <p14:tracePt t="83561" x="8101013" y="3460750"/>
          <p14:tracePt t="83578" x="8116888" y="3468688"/>
          <p14:tracePt t="83586" x="8172450" y="3492500"/>
          <p14:tracePt t="83594" x="8205788" y="3508375"/>
          <p14:tracePt t="83601" x="8221663" y="3524250"/>
          <p14:tracePt t="83611" x="8269288" y="3548063"/>
          <p14:tracePt t="83617" x="8308975" y="3563938"/>
          <p14:tracePt t="83625" x="8348663" y="3579813"/>
          <p14:tracePt t="83634" x="8380413" y="3595688"/>
          <p14:tracePt t="83641" x="8420100" y="3613150"/>
          <p14:tracePt t="83649" x="8475663" y="3629025"/>
          <p14:tracePt t="83659" x="8515350" y="3636963"/>
          <p14:tracePt t="83667" x="8556625" y="3652838"/>
          <p14:tracePt t="83674" x="8604250" y="3668713"/>
          <p14:tracePt t="83682" x="8643938" y="3668713"/>
          <p14:tracePt t="83689" x="8691563" y="3676650"/>
          <p14:tracePt t="83706" x="8723313" y="3684588"/>
          <p14:tracePt t="83715" x="8786813" y="3700463"/>
          <p14:tracePt t="83721" x="8810625" y="3700463"/>
          <p14:tracePt t="83730" x="8842375" y="3700463"/>
          <p14:tracePt t="83738" x="8874125" y="3708400"/>
          <p14:tracePt t="83745" x="8907463" y="3708400"/>
          <p14:tracePt t="83753" x="8939213" y="3708400"/>
          <p14:tracePt t="83762" x="8955088" y="3708400"/>
          <p14:tracePt t="83770" x="8978900" y="3708400"/>
          <p14:tracePt t="83777" x="8994775" y="3708400"/>
          <p14:tracePt t="83785" x="9042400" y="3708400"/>
          <p14:tracePt t="83793" x="9090025" y="3692525"/>
          <p14:tracePt t="83801" x="9121775" y="3692525"/>
          <p14:tracePt t="83809" x="9145588" y="3676650"/>
          <p14:tracePt t="83818" x="9185275" y="3660775"/>
          <p14:tracePt t="83826" x="9201150" y="3652838"/>
          <p14:tracePt t="83834" x="9234488" y="3629025"/>
          <p14:tracePt t="83843" x="9266238" y="3605213"/>
          <p14:tracePt t="83849" x="9305925" y="3579813"/>
          <p14:tracePt t="83857" x="9329738" y="3556000"/>
          <p14:tracePt t="83866" x="9361488" y="3532188"/>
          <p14:tracePt t="83873" x="9393238" y="3500438"/>
          <p14:tracePt t="83883" x="9401175" y="3476625"/>
          <p14:tracePt t="83890" x="9409113" y="3452813"/>
          <p14:tracePt t="83899" x="9424988" y="3429000"/>
          <p14:tracePt t="83904" x="9432925" y="3405188"/>
          <p14:tracePt t="83913" x="9440863" y="3373438"/>
          <p14:tracePt t="83921" x="9440863" y="3349625"/>
          <p14:tracePt t="83930" x="9440863" y="3325813"/>
          <p14:tracePt t="83938" x="9440863" y="3302000"/>
          <p14:tracePt t="83945" x="9440863" y="3278188"/>
          <p14:tracePt t="83954" x="9440863" y="3244850"/>
          <p14:tracePt t="83962" x="9440863" y="3228975"/>
          <p14:tracePt t="83969" x="9432925" y="3197225"/>
          <p14:tracePt t="83978" x="9424988" y="3165475"/>
          <p14:tracePt t="83986" x="9424988" y="3149600"/>
          <p14:tracePt t="83993" x="9417050" y="3133725"/>
          <p14:tracePt t="84001" x="9409113" y="3117850"/>
          <p14:tracePt t="84009" x="9401175" y="3094038"/>
          <p14:tracePt t="84019" x="9393238" y="3078163"/>
          <p14:tracePt t="84025" x="9393238" y="3062288"/>
          <p14:tracePt t="84042" x="9385300" y="3046413"/>
          <p14:tracePt t="84050" x="9361488" y="3014663"/>
          <p14:tracePt t="84057" x="9345613" y="2998788"/>
          <p14:tracePt t="84066" x="9337675" y="2982913"/>
          <p14:tracePt t="84073" x="9321800" y="2967038"/>
          <p14:tracePt t="84082" x="9305925" y="2951163"/>
          <p14:tracePt t="84090" x="9290050" y="2935288"/>
          <p14:tracePt t="84099" x="9274175" y="2919413"/>
          <p14:tracePt t="84106" x="9250363" y="2894013"/>
          <p14:tracePt t="84115" x="9224963" y="2878138"/>
          <p14:tracePt t="84121" x="9201150" y="2862263"/>
          <p14:tracePt t="84130" x="9177338" y="2838450"/>
          <p14:tracePt t="84136" x="9153525" y="2830513"/>
          <p14:tracePt t="84145" x="9121775" y="2814638"/>
          <p14:tracePt t="84154" x="9074150" y="2798763"/>
          <p14:tracePt t="84161" x="9042400" y="2782888"/>
          <p14:tracePt t="84170" x="9002713" y="2759075"/>
          <p14:tracePt t="84178" x="8970963" y="2751138"/>
          <p14:tracePt t="84186" x="8931275" y="2743200"/>
          <p14:tracePt t="84194" x="8899525" y="2727325"/>
          <p14:tracePt t="84202" x="8858250" y="2719388"/>
          <p14:tracePt t="84210" x="8826500" y="2711450"/>
          <p14:tracePt t="84217" x="8794750" y="2703513"/>
          <p14:tracePt t="84227" x="8763000" y="2703513"/>
          <p14:tracePt t="84235" x="8731250" y="2703513"/>
          <p14:tracePt t="84242" x="8699500" y="2703513"/>
          <p14:tracePt t="84250" x="8675688" y="2703513"/>
          <p14:tracePt t="84258" x="8643938" y="2703513"/>
          <p14:tracePt t="84265" x="8612188" y="2703513"/>
          <p14:tracePt t="84273" x="8588375" y="2711450"/>
          <p14:tracePt t="84282" x="8548688" y="2727325"/>
          <p14:tracePt t="84290" x="8515350" y="2743200"/>
          <p14:tracePt t="84298" x="8483600" y="2759075"/>
          <p14:tracePt t="84306" x="8443913" y="2782888"/>
          <p14:tracePt t="84321" x="8412163" y="2798763"/>
          <p14:tracePt t="84330" x="8356600" y="2846388"/>
          <p14:tracePt t="84338" x="8332788" y="2870200"/>
          <p14:tracePt t="84348" x="8308975" y="2894013"/>
          <p14:tracePt t="84354" x="8293100" y="2919413"/>
          <p14:tracePt t="84362" x="8277225" y="2935288"/>
          <p14:tracePt t="84369" x="8269288" y="2959100"/>
          <p14:tracePt t="84377" x="8253413" y="2982913"/>
          <p14:tracePt t="84386" x="8245475" y="3006725"/>
          <p14:tracePt t="84393" x="8237538" y="3022600"/>
          <p14:tracePt t="84401" x="8229600" y="3046413"/>
          <p14:tracePt t="84411" x="8221663" y="3078163"/>
          <p14:tracePt t="84419" x="8213725" y="3094038"/>
          <p14:tracePt t="84425" x="8205788" y="3117850"/>
          <p14:tracePt t="84433" x="8197850" y="3149600"/>
          <p14:tracePt t="84442" x="8197850" y="3181350"/>
          <p14:tracePt t="84450" x="8189913" y="3213100"/>
          <p14:tracePt t="84457" x="8189913" y="3244850"/>
          <p14:tracePt t="84466" x="8189913" y="3278188"/>
          <p14:tracePt t="84475" x="8189913" y="3309938"/>
          <p14:tracePt t="84482" x="8189913" y="3325813"/>
          <p14:tracePt t="84490" x="8197850" y="3357563"/>
          <p14:tracePt t="84506" x="8205788" y="3389313"/>
          <p14:tracePt t="84514" x="8213725" y="3436938"/>
          <p14:tracePt t="84521" x="8221663" y="3452813"/>
          <p14:tracePt t="84537" x="8229600" y="3468688"/>
          <p14:tracePt t="84546" x="8237538" y="3484563"/>
          <p14:tracePt t="84554" x="8253413" y="3500438"/>
          <p14:tracePt t="84562" x="8261350" y="3508375"/>
          <p14:tracePt t="84570" x="8269288" y="3524250"/>
          <p14:tracePt t="84586" x="8285163" y="3540125"/>
          <p14:tracePt t="84592" x="8308975" y="3563938"/>
          <p14:tracePt t="84602" x="8324850" y="3571875"/>
          <p14:tracePt t="84609" x="8340725" y="3587750"/>
          <p14:tracePt t="84618" x="8356600" y="3595688"/>
          <p14:tracePt t="84625" x="8372475" y="3613150"/>
          <p14:tracePt t="84633" x="8380413" y="3621088"/>
          <p14:tracePt t="84643" x="8412163" y="3629025"/>
          <p14:tracePt t="84649" x="8420100" y="3644900"/>
          <p14:tracePt t="84658" x="8443913" y="3652838"/>
          <p14:tracePt t="84666" x="8459788" y="3660775"/>
          <p14:tracePt t="84682" x="8491538" y="3668713"/>
          <p14:tracePt t="84689" x="8540750" y="3684588"/>
          <p14:tracePt t="84698" x="8572500" y="3692525"/>
          <p14:tracePt t="84704" x="8604250" y="3700463"/>
          <p14:tracePt t="84713" x="8643938" y="3708400"/>
          <p14:tracePt t="84721" x="8683625" y="3716338"/>
          <p14:tracePt t="84730" x="8715375" y="3724275"/>
          <p14:tracePt t="84738" x="8747125" y="3724275"/>
          <p14:tracePt t="84746" x="8770938" y="3724275"/>
          <p14:tracePt t="84753" x="8802688" y="3732213"/>
          <p14:tracePt t="84762" x="8834438" y="3740150"/>
          <p14:tracePt t="84770" x="8858250" y="3740150"/>
          <p14:tracePt t="84785" x="8874125" y="3740150"/>
          <p14:tracePt t="84794" x="8907463" y="3756025"/>
          <p14:tracePt t="84802" x="8939213" y="3756025"/>
          <p14:tracePt t="84809" x="8955088" y="3756025"/>
          <p14:tracePt t="84818" x="8986838" y="3756025"/>
          <p14:tracePt t="84825" x="9010650" y="3756025"/>
          <p14:tracePt t="84833" x="9042400" y="3756025"/>
          <p14:tracePt t="84842" x="9066213" y="3756025"/>
          <p14:tracePt t="84849" x="9090025" y="3756025"/>
          <p14:tracePt t="84858" x="9129713" y="3748088"/>
          <p14:tracePt t="84866" x="9145588" y="3748088"/>
          <p14:tracePt t="84873" x="9177338" y="3748088"/>
          <p14:tracePt t="84881" x="9193213" y="3740150"/>
          <p14:tracePt t="84889" x="9217025" y="3732213"/>
          <p14:tracePt t="84898" x="9242425" y="3716338"/>
          <p14:tracePt t="84905" x="9266238" y="3708400"/>
          <p14:tracePt t="84915" x="9290050" y="3692525"/>
          <p14:tracePt t="84922" x="9305925" y="3676650"/>
          <p14:tracePt t="84929" x="9337675" y="3652838"/>
          <p14:tracePt t="84937" x="9353550" y="3636963"/>
          <p14:tracePt t="84946" x="9377363" y="3605213"/>
          <p14:tracePt t="84954" x="9393238" y="3579813"/>
          <p14:tracePt t="84961" x="9409113" y="3556000"/>
          <p14:tracePt t="84969" x="9424988" y="3532188"/>
          <p14:tracePt t="84979" x="9432925" y="3508375"/>
          <p14:tracePt t="84987" x="9440863" y="3492500"/>
          <p14:tracePt t="85002" x="9448800" y="3476625"/>
          <p14:tracePt t="85009" x="9464675" y="3429000"/>
          <p14:tracePt t="85017" x="9464675" y="3413125"/>
          <p14:tracePt t="85025" x="9472613" y="3381375"/>
          <p14:tracePt t="85034" x="9472613" y="3365500"/>
          <p14:tracePt t="85042" x="9472613" y="3349625"/>
          <p14:tracePt t="85048" x="9480550" y="3317875"/>
          <p14:tracePt t="85058" x="9480550" y="3294063"/>
          <p14:tracePt t="85066" x="9480550" y="3262313"/>
          <p14:tracePt t="85074" x="9480550" y="3228975"/>
          <p14:tracePt t="85083" x="9480550" y="3205163"/>
          <p14:tracePt t="85091" x="9472613" y="3181350"/>
          <p14:tracePt t="85099" x="9472613" y="3149600"/>
          <p14:tracePt t="85106" x="9456738" y="3117850"/>
          <p14:tracePt t="85122" x="9448800" y="3094038"/>
          <p14:tracePt t="85130" x="9432925" y="3062288"/>
          <p14:tracePt t="85138" x="9417050" y="3046413"/>
          <p14:tracePt t="85145" x="9409113" y="3030538"/>
          <p14:tracePt t="85154" x="9401175" y="3006725"/>
          <p14:tracePt t="85163" x="9385300" y="2990850"/>
          <p14:tracePt t="85170" x="9369425" y="2974975"/>
          <p14:tracePt t="85178" x="9361488" y="2967038"/>
          <p14:tracePt t="85185" x="9337675" y="2943225"/>
          <p14:tracePt t="85193" x="9321800" y="2935288"/>
          <p14:tracePt t="85203" x="9297988" y="2919413"/>
          <p14:tracePt t="85211" x="9274175" y="2901950"/>
          <p14:tracePt t="85219" x="9242425" y="2894013"/>
          <p14:tracePt t="85225" x="9209088" y="2878138"/>
          <p14:tracePt t="85233" x="9169400" y="2862263"/>
          <p14:tracePt t="85242" x="9137650" y="2854325"/>
          <p14:tracePt t="85250" x="9097963" y="2838450"/>
          <p14:tracePt t="85257" x="9050338" y="2830513"/>
          <p14:tracePt t="85265" x="9010650" y="2822575"/>
          <p14:tracePt t="85274" x="8955088" y="2814638"/>
          <p14:tracePt t="85281" x="8899525" y="2814638"/>
          <p14:tracePt t="85290" x="8850313" y="2806700"/>
          <p14:tracePt t="85298" x="8786813" y="2806700"/>
          <p14:tracePt t="85305" x="8739188" y="2806700"/>
          <p14:tracePt t="85314" x="8667750" y="2806700"/>
          <p14:tracePt t="85322" x="8604250" y="2806700"/>
          <p14:tracePt t="85330" x="8556625" y="2806700"/>
          <p14:tracePt t="85338" x="8491538" y="2814638"/>
          <p14:tracePt t="85345" x="8428038" y="2822575"/>
          <p14:tracePt t="85354" x="8380413" y="2838450"/>
          <p14:tracePt t="85370" x="8308975" y="2854325"/>
          <p14:tracePt t="85377" x="8261350" y="2854325"/>
          <p14:tracePt t="85386" x="8221663" y="2870200"/>
          <p14:tracePt t="85394" x="8180388" y="2886075"/>
          <p14:tracePt t="85402" x="8156575" y="2901950"/>
          <p14:tracePt t="85409" x="8108950" y="2919413"/>
          <p14:tracePt t="85418" x="8085138" y="2943225"/>
          <p14:tracePt t="85426" x="8053388" y="2967038"/>
          <p14:tracePt t="85433" x="8029575" y="2990850"/>
          <p14:tracePt t="85442" x="7997825" y="3022600"/>
          <p14:tracePt t="85450" x="7981950" y="3038475"/>
          <p14:tracePt t="85457" x="7966075" y="3070225"/>
          <p14:tracePt t="85466" x="7950200" y="3094038"/>
          <p14:tracePt t="85474" x="7934325" y="3125788"/>
          <p14:tracePt t="85481" x="7926388" y="3141663"/>
          <p14:tracePt t="85490" x="7918450" y="3173413"/>
          <p14:tracePt t="85501" x="7918450" y="3197225"/>
          <p14:tracePt t="85505" x="7910513" y="3221038"/>
          <p14:tracePt t="85513" x="7910513" y="3244850"/>
          <p14:tracePt t="85521" x="7910513" y="3262313"/>
          <p14:tracePt t="85530" x="7910513" y="3294063"/>
          <p14:tracePt t="85538" x="7910513" y="3309938"/>
          <p14:tracePt t="85547" x="7918450" y="3325813"/>
          <p14:tracePt t="85563" x="7926388" y="3341688"/>
          <p14:tracePt t="85571" x="7926388" y="3357563"/>
          <p14:tracePt t="85585" x="7934325" y="3373438"/>
          <p14:tracePt t="85594" x="7950200" y="3405188"/>
          <p14:tracePt t="85602" x="7958138" y="3429000"/>
          <p14:tracePt t="85609" x="7966075" y="3444875"/>
          <p14:tracePt t="85618" x="7974013" y="3476625"/>
          <p14:tracePt t="85626" x="7989888" y="3500438"/>
          <p14:tracePt t="85633" x="7997825" y="3524250"/>
          <p14:tracePt t="85642" x="8013700" y="3540125"/>
          <p14:tracePt t="85650" x="8029575" y="3556000"/>
          <p14:tracePt t="85657" x="8029575" y="3563938"/>
          <p14:tracePt t="85665" x="8037513" y="3579813"/>
          <p14:tracePt t="85675" x="8045450" y="3579813"/>
          <p14:tracePt t="85682" x="8053388" y="3595688"/>
          <p14:tracePt t="85689" x="8061325" y="3595688"/>
          <p14:tracePt t="85698" x="8077200" y="3613150"/>
          <p14:tracePt t="85705" x="8093075" y="3613150"/>
          <p14:tracePt t="85714" x="8108950" y="3629025"/>
          <p14:tracePt t="85722" x="8132763" y="3636963"/>
          <p14:tracePt t="85730" x="8156575" y="3644900"/>
          <p14:tracePt t="85738" x="8189913" y="3652838"/>
          <p14:tracePt t="85746" x="8221663" y="3660775"/>
          <p14:tracePt t="85754" x="8269288" y="3676650"/>
          <p14:tracePt t="85761" x="8308975" y="3676650"/>
          <p14:tracePt t="85769" x="8348663" y="3692525"/>
          <p14:tracePt t="85778" x="8388350" y="3692525"/>
          <p14:tracePt t="85786" x="8443913" y="3708400"/>
          <p14:tracePt t="85793" x="8475663" y="3708400"/>
          <p14:tracePt t="85801" x="8540750" y="3724275"/>
          <p14:tracePt t="85809" x="8588375" y="3724275"/>
          <p14:tracePt t="85818" x="8636000" y="3732213"/>
          <p14:tracePt t="85825" x="8675688" y="3732213"/>
          <p14:tracePt t="85834" x="8731250" y="3740150"/>
          <p14:tracePt t="85842" x="8770938" y="3740150"/>
          <p14:tracePt t="85850" x="8810625" y="3740150"/>
          <p14:tracePt t="85857" x="8858250" y="3740150"/>
          <p14:tracePt t="85865" x="8907463" y="3732213"/>
          <p14:tracePt t="85873" x="8947150" y="3716338"/>
          <p14:tracePt t="85882" x="8978900" y="3716338"/>
          <p14:tracePt t="85889" x="9018588" y="3700463"/>
          <p14:tracePt t="85898" x="9050338" y="3700463"/>
          <p14:tracePt t="85906" x="9097963" y="3684588"/>
          <p14:tracePt t="85914" x="9129713" y="3668713"/>
          <p14:tracePt t="85921" x="9161463" y="3652838"/>
          <p14:tracePt t="85931" x="9193213" y="3636963"/>
          <p14:tracePt t="85937" x="9217025" y="3629025"/>
          <p14:tracePt t="85946" x="9242425" y="3613150"/>
          <p14:tracePt t="85953" x="9266238" y="3595688"/>
          <p14:tracePt t="85961" x="9290050" y="3579813"/>
          <p14:tracePt t="85969" x="9305925" y="3563938"/>
          <p14:tracePt t="85978" x="9321800" y="3548063"/>
          <p14:tracePt t="85986" x="9345613" y="3524250"/>
          <p14:tracePt t="85994" x="9361488" y="3508375"/>
          <p14:tracePt t="86001" x="9369425" y="3484563"/>
          <p14:tracePt t="86011" x="9377363" y="3460750"/>
          <p14:tracePt t="86018" x="9385300" y="3436938"/>
          <p14:tracePt t="86026" x="9393238" y="3405188"/>
          <p14:tracePt t="86033" x="9393238" y="3381375"/>
          <p14:tracePt t="86042" x="9393238" y="3349625"/>
          <p14:tracePt t="86051" x="9393238" y="3302000"/>
          <p14:tracePt t="86059" x="9401175" y="3270250"/>
          <p14:tracePt t="86066" x="9401175" y="3236913"/>
          <p14:tracePt t="86074" x="9401175" y="3189288"/>
          <p14:tracePt t="86082" x="9401175" y="3165475"/>
          <p14:tracePt t="86089" x="9393238" y="3133725"/>
          <p14:tracePt t="86097" x="9393238" y="3109913"/>
          <p14:tracePt t="86105" x="9385300" y="3086100"/>
          <p14:tracePt t="86114" x="9377363" y="3062288"/>
          <p14:tracePt t="86121" x="9369425" y="3038475"/>
          <p14:tracePt t="86132" x="9361488" y="3022600"/>
          <p14:tracePt t="86139" x="9345613" y="2998788"/>
          <p14:tracePt t="86146" x="9321800" y="2967038"/>
          <p14:tracePt t="86155" x="9313863" y="2951163"/>
          <p14:tracePt t="86164" x="9290050" y="2927350"/>
          <p14:tracePt t="86171" x="9274175" y="2901950"/>
          <p14:tracePt t="86179" x="9250363" y="2878138"/>
          <p14:tracePt t="86186" x="9224963" y="2854325"/>
          <p14:tracePt t="86195" x="9201150" y="2830513"/>
          <p14:tracePt t="86202" x="9177338" y="2814638"/>
          <p14:tracePt t="86210" x="9153525" y="2790825"/>
          <p14:tracePt t="86218" x="9121775" y="2774950"/>
          <p14:tracePt t="86226" x="9082088" y="2751138"/>
          <p14:tracePt t="86243" x="9042400" y="2727325"/>
          <p14:tracePt t="86250" x="8955088" y="2687638"/>
          <p14:tracePt t="86258" x="8915400" y="2671763"/>
          <p14:tracePt t="86265" x="8866188" y="2655888"/>
          <p14:tracePt t="86273" x="8818563" y="2640013"/>
          <p14:tracePt t="86282" x="8770938" y="2624138"/>
          <p14:tracePt t="86289" x="8723313" y="2608263"/>
          <p14:tracePt t="86297" x="8675688" y="2600325"/>
          <p14:tracePt t="86306" x="8628063" y="2600325"/>
          <p14:tracePt t="86314" x="8580438" y="2592388"/>
          <p14:tracePt t="86322" x="8531225" y="2584450"/>
          <p14:tracePt t="86330" x="8499475" y="2576513"/>
          <p14:tracePt t="86338" x="8443913" y="2576513"/>
          <p14:tracePt t="86345" x="8412163" y="2576513"/>
          <p14:tracePt t="86355" x="8364538" y="2576513"/>
          <p14:tracePt t="86363" x="8324850" y="2576513"/>
          <p14:tracePt t="86371" x="8277225" y="2576513"/>
          <p14:tracePt t="86378" x="8245475" y="2584450"/>
          <p14:tracePt t="86385" x="8197850" y="2592388"/>
          <p14:tracePt t="86394" x="8180388" y="2600325"/>
          <p14:tracePt t="86402" x="8140700" y="2616200"/>
          <p14:tracePt t="86411" x="8116888" y="2632075"/>
          <p14:tracePt t="86419" x="8093075" y="2640013"/>
          <p14:tracePt t="86434" x="8069263" y="2655888"/>
          <p14:tracePt t="86441" x="8037513" y="2687638"/>
          <p14:tracePt t="86451" x="8005763" y="2719388"/>
          <p14:tracePt t="86459" x="7989888" y="2735263"/>
          <p14:tracePt t="86467" x="7974013" y="2759075"/>
          <p14:tracePt t="86474" x="7958138" y="2790825"/>
          <p14:tracePt t="86490" x="7958138" y="2806700"/>
          <p14:tracePt t="86498" x="7934325" y="2854325"/>
          <p14:tracePt t="86505" x="7926388" y="2886075"/>
          <p14:tracePt t="86514" x="7918450" y="2919413"/>
          <p14:tracePt t="86521" x="7910513" y="2943225"/>
          <p14:tracePt t="86530" x="7902575" y="2974975"/>
          <p14:tracePt t="86538" x="7902575" y="2998788"/>
          <p14:tracePt t="86546" x="7894638" y="3030538"/>
          <p14:tracePt t="86563" x="7894638" y="3062288"/>
          <p14:tracePt t="86569" x="7886700" y="3117850"/>
          <p14:tracePt t="86578" x="7886700" y="3133725"/>
          <p14:tracePt t="86586" x="7886700" y="3165475"/>
          <p14:tracePt t="86594" x="7886700" y="3181350"/>
          <p14:tracePt t="86601" x="7894638" y="3205163"/>
          <p14:tracePt t="86610" x="7894638" y="3221038"/>
          <p14:tracePt t="86619" x="7894638" y="3236913"/>
          <p14:tracePt t="86627" x="7902575" y="3244850"/>
          <p14:tracePt t="86634" x="7902575" y="3270250"/>
          <p14:tracePt t="86651" x="7910513" y="3294063"/>
          <p14:tracePt t="86658" x="7918450" y="3317875"/>
          <p14:tracePt t="86667" x="7926388" y="3333750"/>
          <p14:tracePt t="86674" x="7934325" y="3349625"/>
          <p14:tracePt t="86682" x="7942263" y="3365500"/>
          <p14:tracePt t="86690" x="7950200" y="3389313"/>
          <p14:tracePt t="86698" x="7958138" y="3397250"/>
          <p14:tracePt t="86706" x="7966075" y="3413125"/>
          <p14:tracePt t="86715" x="7966075" y="3421063"/>
          <p14:tracePt t="86721" x="7974013" y="3436938"/>
          <p14:tracePt t="86730" x="7981950" y="3452813"/>
          <p14:tracePt t="86738" x="7989888" y="3460750"/>
          <p14:tracePt t="86747" x="8005763" y="3468688"/>
          <p14:tracePt t="86754" x="8005763" y="3484563"/>
          <p14:tracePt t="86764" x="8021638" y="3492500"/>
          <p14:tracePt t="86777" x="8037513" y="3500438"/>
          <p14:tracePt t="86786" x="8053388" y="3516313"/>
          <p14:tracePt t="86793" x="8061325" y="3516313"/>
          <p14:tracePt t="86802" x="8077200" y="3532188"/>
          <p14:tracePt t="86811" x="8093075" y="3532188"/>
          <p14:tracePt t="86819" x="8108950" y="3540125"/>
          <p14:tracePt t="86834" x="8140700" y="3556000"/>
          <p14:tracePt t="86841" x="8197850" y="3571875"/>
          <p14:tracePt t="86849" x="8229600" y="3579813"/>
          <p14:tracePt t="86858" x="8261350" y="3579813"/>
          <p14:tracePt t="86865" x="8293100" y="3579813"/>
          <p14:tracePt t="86874" x="8340725" y="3587750"/>
          <p14:tracePt t="86881" x="8388350" y="3587750"/>
          <p14:tracePt t="86889" x="8420100" y="3587750"/>
          <p14:tracePt t="86898" x="8459788" y="3595688"/>
          <p14:tracePt t="86906" x="8491538" y="3595688"/>
          <p14:tracePt t="86914" x="8531225" y="3595688"/>
          <p14:tracePt t="86921" x="8564563" y="3595688"/>
          <p14:tracePt t="86930" x="8588375" y="3595688"/>
          <p14:tracePt t="86937" x="8628063" y="3595688"/>
          <p14:tracePt t="86946" x="8643938" y="3587750"/>
          <p14:tracePt t="86954" x="8667750" y="3579813"/>
          <p14:tracePt t="86962" x="8691563" y="3579813"/>
          <p14:tracePt t="86970" x="8699500" y="3579813"/>
          <p14:tracePt t="86979" x="8715375" y="3571875"/>
          <p14:tracePt t="86987" x="8731250" y="3563938"/>
          <p14:tracePt t="87003" x="8739188" y="3556000"/>
          <p14:tracePt t="87010" x="8755063" y="3548063"/>
          <p14:tracePt t="87017" x="8763000" y="3540125"/>
          <p14:tracePt t="87026" x="8770938" y="3532188"/>
          <p14:tracePt t="87035" x="8778875" y="3524250"/>
          <p14:tracePt t="87049" x="8794750" y="3516313"/>
          <p14:tracePt t="87057" x="8810625" y="3492500"/>
          <p14:tracePt t="87066" x="8818563" y="3484563"/>
          <p14:tracePt t="87073" x="8834438" y="3468688"/>
          <p14:tracePt t="87082" x="8850313" y="3452813"/>
          <p14:tracePt t="87091" x="8858250" y="3436938"/>
          <p14:tracePt t="87098" x="8874125" y="3421063"/>
          <p14:tracePt t="87107" x="8883650" y="3405188"/>
          <p14:tracePt t="87115" x="8899525" y="3389313"/>
          <p14:tracePt t="87123" x="8907463" y="3373438"/>
          <p14:tracePt t="87130" x="8923338" y="3365500"/>
          <p14:tracePt t="87137" x="8931275" y="3357563"/>
          <p14:tracePt t="87154" x="8939213" y="3341688"/>
          <p14:tracePt t="87161" x="8947150" y="3333750"/>
          <p14:tracePt t="87170" x="8955088" y="3325813"/>
          <p14:tracePt t="87186" x="8955088" y="3317875"/>
          <p14:tracePt t="87410" x="8955088" y="3302000"/>
          <p14:tracePt t="87417" x="8955088" y="3286125"/>
          <p14:tracePt t="87426" x="8955088" y="3270250"/>
          <p14:tracePt t="87433" x="8955088" y="3236913"/>
          <p14:tracePt t="87442" x="8955088" y="3213100"/>
          <p14:tracePt t="87450" x="8955088" y="3181350"/>
          <p14:tracePt t="87458" x="8955088" y="3149600"/>
          <p14:tracePt t="87466" x="8955088" y="3117850"/>
          <p14:tracePt t="87474" x="8955088" y="3094038"/>
          <p14:tracePt t="87482" x="8955088" y="3062288"/>
          <p14:tracePt t="87489" x="8955088" y="3030538"/>
          <p14:tracePt t="87497" x="8947150" y="2998788"/>
          <p14:tracePt t="87506" x="8939213" y="2967038"/>
          <p14:tracePt t="87515" x="8931275" y="2935288"/>
          <p14:tracePt t="87521" x="8923338" y="2909888"/>
          <p14:tracePt t="87530" x="8915400" y="2886075"/>
          <p14:tracePt t="87537" x="8907463" y="2862263"/>
          <p14:tracePt t="87546" x="8899525" y="2846388"/>
          <p14:tracePt t="87554" x="8891588" y="2814638"/>
          <p14:tracePt t="87563" x="8874125" y="2798763"/>
          <p14:tracePt t="87570" x="8866188" y="2782888"/>
          <p14:tracePt t="87578" x="8858250" y="2767013"/>
          <p14:tracePt t="87586" x="8842375" y="2751138"/>
          <p14:tracePt t="87596" x="8842375" y="2743200"/>
          <p14:tracePt t="87603" x="8826500" y="2735263"/>
          <p14:tracePt t="87611" x="8818563" y="2727325"/>
          <p14:tracePt t="87619" x="8810625" y="2719388"/>
          <p14:tracePt t="87626" x="8794750" y="2711450"/>
          <p14:tracePt t="87635" x="8778875" y="2711450"/>
          <p14:tracePt t="87649" x="8739188" y="2711450"/>
          <p14:tracePt t="87657" x="8715375" y="2711450"/>
          <p14:tracePt t="87665" x="8683625" y="2719388"/>
          <p14:tracePt t="87674" x="8675688" y="2719388"/>
          <p14:tracePt t="87682" x="8651875" y="2735263"/>
          <p14:tracePt t="87690" x="8628063" y="2743200"/>
          <p14:tracePt t="87698" x="8604250" y="2759075"/>
          <p14:tracePt t="87706" x="8588375" y="2774950"/>
          <p14:tracePt t="87714" x="8572500" y="2790825"/>
          <p14:tracePt t="87721" x="8556625" y="2798763"/>
          <p14:tracePt t="87730" x="8540750" y="2814638"/>
          <p14:tracePt t="87737" x="8523288" y="2838450"/>
          <p14:tracePt t="87747" x="8507413" y="2854325"/>
          <p14:tracePt t="87754" x="8499475" y="2870200"/>
          <p14:tracePt t="87764" x="8491538" y="2886075"/>
          <p14:tracePt t="87769" x="8475663" y="2909888"/>
          <p14:tracePt t="87778" x="8467725" y="2935288"/>
          <p14:tracePt t="87786" x="8459788" y="2967038"/>
          <p14:tracePt t="87796" x="8459788" y="3006725"/>
          <p14:tracePt t="87803" x="8451850" y="3038475"/>
          <p14:tracePt t="87810" x="8443913" y="3070225"/>
          <p14:tracePt t="87817" x="8443913" y="3109913"/>
          <p14:tracePt t="87826" x="8443913" y="3141663"/>
          <p14:tracePt t="87834" x="8443913" y="3181350"/>
          <p14:tracePt t="87843" x="8443913" y="3221038"/>
          <p14:tracePt t="87851" x="8443913" y="3270250"/>
          <p14:tracePt t="87858" x="8451850" y="3302000"/>
          <p14:tracePt t="87866" x="8459788" y="3341688"/>
          <p14:tracePt t="87874" x="8467725" y="3373438"/>
          <p14:tracePt t="87882" x="8467725" y="3405188"/>
          <p14:tracePt t="87890" x="8475663" y="3436938"/>
          <p14:tracePt t="87898" x="8483600" y="3452813"/>
          <p14:tracePt t="87914" x="8491538" y="3484563"/>
          <p14:tracePt t="87923" x="8507413" y="3508375"/>
          <p14:tracePt t="87930" x="8515350" y="3524250"/>
          <p14:tracePt t="87938" x="8523288" y="3540125"/>
          <p14:tracePt t="87947" x="8540750" y="3548063"/>
          <p14:tracePt t="87955" x="8548688" y="3556000"/>
          <p14:tracePt t="87971" x="8564563" y="3563938"/>
          <p14:tracePt t="87979" x="8596313" y="3579813"/>
          <p14:tracePt t="87985" x="8604250" y="3587750"/>
          <p14:tracePt t="87994" x="8628063" y="3587750"/>
          <p14:tracePt t="88002" x="8651875" y="3605213"/>
          <p14:tracePt t="88010" x="8675688" y="3605213"/>
          <p14:tracePt t="88019" x="8699500" y="3613150"/>
          <p14:tracePt t="88033" x="8723313" y="3613150"/>
          <p14:tracePt t="88042" x="8786813" y="3621088"/>
          <p14:tracePt t="88051" x="8818563" y="3621088"/>
          <p14:tracePt t="88058" x="8842375" y="3621088"/>
          <p14:tracePt t="88065" x="8866188" y="3621088"/>
          <p14:tracePt t="88075" x="8899525" y="3621088"/>
          <p14:tracePt t="88082" x="8931275" y="3613150"/>
          <p14:tracePt t="88091" x="8963025" y="3605213"/>
          <p14:tracePt t="88097" x="8994775" y="3605213"/>
          <p14:tracePt t="88105" x="9018588" y="3595688"/>
          <p14:tracePt t="88114" x="9058275" y="3579813"/>
          <p14:tracePt t="88130" x="9082088" y="3579813"/>
          <p14:tracePt t="88137" x="9137650" y="3556000"/>
          <p14:tracePt t="88146" x="9169400" y="3540125"/>
          <p14:tracePt t="88154" x="9193213" y="3524250"/>
          <p14:tracePt t="88162" x="9224963" y="3500438"/>
          <p14:tracePt t="88171" x="9250363" y="3484563"/>
          <p14:tracePt t="88179" x="9274175" y="3476625"/>
          <p14:tracePt t="88187" x="9305925" y="3452813"/>
          <p14:tracePt t="88195" x="9337675" y="3429000"/>
          <p14:tracePt t="88203" x="9353550" y="3405188"/>
          <p14:tracePt t="88210" x="9377363" y="3381375"/>
          <p14:tracePt t="88218" x="9401175" y="3349625"/>
          <p14:tracePt t="88226" x="9409113" y="3333750"/>
          <p14:tracePt t="88233" x="9432925" y="3294063"/>
          <p14:tracePt t="88242" x="9456738" y="3262313"/>
          <p14:tracePt t="88250" x="9480550" y="3228975"/>
          <p14:tracePt t="88258" x="9496425" y="3181350"/>
          <p14:tracePt t="88266" x="9504363" y="3149600"/>
          <p14:tracePt t="88274" x="9504363" y="3117850"/>
          <p14:tracePt t="88282" x="9504363" y="3086100"/>
          <p14:tracePt t="88289" x="9504363" y="3054350"/>
          <p14:tracePt t="88298" x="9496425" y="3014663"/>
          <p14:tracePt t="88306" x="9480550" y="2982913"/>
          <p14:tracePt t="88314" x="9472613" y="2959100"/>
          <p14:tracePt t="88323" x="9456738" y="2927350"/>
          <p14:tracePt t="88330" x="9440863" y="2894013"/>
          <p14:tracePt t="88339" x="9424988" y="2870200"/>
          <p14:tracePt t="88347" x="9409113" y="2846388"/>
          <p14:tracePt t="88354" x="9393238" y="2822575"/>
          <p14:tracePt t="88370" x="9369425" y="2790825"/>
          <p14:tracePt t="88378" x="9329738" y="2743200"/>
          <p14:tracePt t="88386" x="9297988" y="2719388"/>
          <p14:tracePt t="88394" x="9258300" y="2687638"/>
          <p14:tracePt t="88402" x="9234488" y="2671763"/>
          <p14:tracePt t="88410" x="9201150" y="2647950"/>
          <p14:tracePt t="88419" x="9161463" y="2624138"/>
          <p14:tracePt t="88426" x="9121775" y="2600325"/>
          <p14:tracePt t="88435" x="9090025" y="2592388"/>
          <p14:tracePt t="88441" x="9050338" y="2576513"/>
          <p14:tracePt t="88450" x="9002713" y="2559050"/>
          <p14:tracePt t="88457" x="8970963" y="2543175"/>
          <p14:tracePt t="88465" x="8939213" y="2543175"/>
          <p14:tracePt t="88475" x="8899525" y="2535238"/>
          <p14:tracePt t="88482" x="8866188" y="2535238"/>
          <p14:tracePt t="88490" x="8834438" y="2535238"/>
          <p14:tracePt t="88498" x="8802688" y="2535238"/>
          <p14:tracePt t="88505" x="8763000" y="2543175"/>
          <p14:tracePt t="88513" x="8747125" y="2551113"/>
          <p14:tracePt t="88522" x="8707438" y="2559050"/>
          <p14:tracePt t="88529" x="8691563" y="2576513"/>
          <p14:tracePt t="88537" x="8659813" y="2592388"/>
          <p14:tracePt t="88547" x="8628063" y="2608263"/>
          <p14:tracePt t="88553" x="8604250" y="2624138"/>
          <p14:tracePt t="88563" x="8580438" y="2647950"/>
          <p14:tracePt t="88569" x="8556625" y="2663825"/>
          <p14:tracePt t="88578" x="8531225" y="2687638"/>
          <p14:tracePt t="88587" x="8515350" y="2719388"/>
          <p14:tracePt t="88594" x="8499475" y="2751138"/>
          <p14:tracePt t="88603" x="8483600" y="2767013"/>
          <p14:tracePt t="88611" x="8467725" y="2798763"/>
          <p14:tracePt t="88618" x="8459788" y="2822575"/>
          <p14:tracePt t="88626" x="8443913" y="2862263"/>
          <p14:tracePt t="88642" x="8435975" y="2886075"/>
          <p14:tracePt t="88651" x="8428038" y="2927350"/>
          <p14:tracePt t="88659" x="8420100" y="2959100"/>
          <p14:tracePt t="88667" x="8412163" y="2982913"/>
          <p14:tracePt t="88674" x="8412163" y="3014663"/>
          <p14:tracePt t="88682" x="8412163" y="3038475"/>
          <p14:tracePt t="88690" x="8412163" y="3062288"/>
          <p14:tracePt t="88698" x="8412163" y="3086100"/>
          <p14:tracePt t="88707" x="8412163" y="3117850"/>
          <p14:tracePt t="88715" x="8412163" y="3133725"/>
          <p14:tracePt t="88721" x="8420100" y="3165475"/>
          <p14:tracePt t="88729" x="8428038" y="3189288"/>
          <p14:tracePt t="88737" x="8435975" y="3213100"/>
          <p14:tracePt t="88745" x="8435975" y="3236913"/>
          <p14:tracePt t="88753" x="8443913" y="3278188"/>
          <p14:tracePt t="88763" x="8459788" y="3302000"/>
          <p14:tracePt t="88771" x="8459788" y="3325813"/>
          <p14:tracePt t="88779" x="8475663" y="3357563"/>
          <p14:tracePt t="88786" x="8483600" y="3365500"/>
          <p14:tracePt t="88795" x="8491538" y="3381375"/>
          <p14:tracePt t="88802" x="8507413" y="3405188"/>
          <p14:tracePt t="88810" x="8515350" y="3421063"/>
          <p14:tracePt t="88819" x="8523288" y="3429000"/>
          <p14:tracePt t="88834" x="8523288" y="3444875"/>
          <p14:tracePt t="88843" x="8531225" y="3452813"/>
          <p14:tracePt t="88849" x="8540750" y="3468688"/>
          <p14:tracePt t="88858" x="8548688" y="3468688"/>
          <p14:tracePt t="88866" x="8564563" y="3484563"/>
          <p14:tracePt t="88875" x="8572500" y="3484563"/>
          <p14:tracePt t="88894" x="8588375" y="3492500"/>
          <p14:tracePt t="88897" x="8596313" y="3500438"/>
          <p14:tracePt t="88905" x="8620125" y="3508375"/>
          <p14:tracePt t="88913" x="8628063" y="3516313"/>
          <p14:tracePt t="88923" x="8643938" y="3516313"/>
          <p14:tracePt t="88931" x="8659813" y="3524250"/>
          <p14:tracePt t="88946" x="8683625" y="3532188"/>
          <p14:tracePt t="88955" x="8723313" y="3548063"/>
          <p14:tracePt t="88963" x="8747125" y="3556000"/>
          <p14:tracePt t="88970" x="8778875" y="3563938"/>
          <p14:tracePt t="88978" x="8794750" y="3571875"/>
          <p14:tracePt t="88987" x="8826500" y="3571875"/>
          <p14:tracePt t="88995" x="8858250" y="3579813"/>
          <p14:tracePt t="89002" x="8883650" y="3579813"/>
          <p14:tracePt t="89010" x="8915400" y="3587750"/>
          <p14:tracePt t="89017" x="8931275" y="3587750"/>
          <p14:tracePt t="89026" x="8963025" y="3587750"/>
          <p14:tracePt t="89035" x="8994775" y="3587750"/>
          <p14:tracePt t="89043" x="9026525" y="3587750"/>
          <p14:tracePt t="89051" x="9058275" y="3587750"/>
          <p14:tracePt t="89058" x="9082088" y="3587750"/>
          <p14:tracePt t="89066" x="9105900" y="3587750"/>
          <p14:tracePt t="89074" x="9137650" y="3579813"/>
          <p14:tracePt t="89083" x="9161463" y="3571875"/>
          <p14:tracePt t="89098" x="9185275" y="3563938"/>
          <p14:tracePt t="89107" x="9234488" y="3548063"/>
          <p14:tracePt t="89114" x="9258300" y="3532188"/>
          <p14:tracePt t="89121" x="9282113" y="3516313"/>
          <p14:tracePt t="89130" x="9305925" y="3492500"/>
          <p14:tracePt t="89138" x="9321800" y="3476625"/>
          <p14:tracePt t="89146" x="9337675" y="3460750"/>
          <p14:tracePt t="89154" x="9353550" y="3444875"/>
          <p14:tracePt t="89163" x="9369425" y="3429000"/>
          <p14:tracePt t="89171" x="9377363" y="3405188"/>
          <p14:tracePt t="89180" x="9393238" y="3389313"/>
          <p14:tracePt t="89186" x="9401175" y="3373438"/>
          <p14:tracePt t="89195" x="9401175" y="3357563"/>
          <p14:tracePt t="89202" x="9409113" y="3341688"/>
          <p14:tracePt t="89210" x="9417050" y="3317875"/>
          <p14:tracePt t="89219" x="9417050" y="3294063"/>
          <p14:tracePt t="89227" x="9417050" y="3278188"/>
          <p14:tracePt t="89235" x="9417050" y="3252788"/>
          <p14:tracePt t="89243" x="9417050" y="3221038"/>
          <p14:tracePt t="89258" x="9409113" y="3197225"/>
          <p14:tracePt t="89265" x="9401175" y="3157538"/>
          <p14:tracePt t="89275" x="9393238" y="3125788"/>
          <p14:tracePt t="89283" x="9385300" y="3117850"/>
          <p14:tracePt t="89292" x="9377363" y="3109913"/>
          <p14:tracePt t="89298" x="9377363" y="3094038"/>
          <p14:tracePt t="89307" x="9369425" y="3078163"/>
          <p14:tracePt t="89314" x="9361488" y="3070225"/>
          <p14:tracePt t="89331" x="9353550" y="3062288"/>
          <p14:tracePt t="89356" x="9345613" y="3054350"/>
          <p14:tracePt t="89418" x="9337675" y="3046413"/>
          <p14:tracePt t="90106" x="9329738" y="3046413"/>
          <p14:tracePt t="90113" x="9313863" y="3054350"/>
          <p14:tracePt t="90122" x="9282113" y="3070225"/>
          <p14:tracePt t="90129" x="9250363" y="3086100"/>
          <p14:tracePt t="90139" x="9209088" y="3101975"/>
          <p14:tracePt t="90147" x="9161463" y="3117850"/>
          <p14:tracePt t="90155" x="9121775" y="3133725"/>
          <p14:tracePt t="90163" x="9066213" y="3157538"/>
          <p14:tracePt t="90179" x="9010650" y="3181350"/>
          <p14:tracePt t="90186" x="8907463" y="3213100"/>
          <p14:tracePt t="90195" x="8842375" y="3236913"/>
          <p14:tracePt t="90203" x="8786813" y="3252788"/>
          <p14:tracePt t="90212" x="8723313" y="3270250"/>
          <p14:tracePt t="90219" x="8636000" y="3294063"/>
          <p14:tracePt t="90227" x="8572500" y="3325813"/>
          <p14:tracePt t="90243" x="8499475" y="3349625"/>
          <p14:tracePt t="90251" x="8356600" y="3381375"/>
          <p14:tracePt t="90259" x="8301038" y="3405188"/>
          <p14:tracePt t="90268" x="8221663" y="3421063"/>
          <p14:tracePt t="90275" x="8172450" y="3436938"/>
          <p14:tracePt t="90289" x="8116888" y="3452813"/>
          <p14:tracePt t="90299" x="8013700" y="3484563"/>
          <p14:tracePt t="90306" x="7934325" y="3500438"/>
          <p14:tracePt t="90315" x="7878763" y="3516313"/>
          <p14:tracePt t="90323" x="7797800" y="3532188"/>
          <p14:tracePt t="90329" x="7742238" y="3540125"/>
          <p14:tracePt t="90338" x="7694613" y="3548063"/>
          <p14:tracePt t="90346" x="7639050" y="3563938"/>
          <p14:tracePt t="90353" x="7583488" y="3571875"/>
          <p14:tracePt t="90363" x="7512050" y="3579813"/>
          <p14:tracePt t="90370" x="7431088" y="3587750"/>
          <p14:tracePt t="90379" x="7367588" y="3595688"/>
          <p14:tracePt t="90388" x="7327900" y="3595688"/>
          <p14:tracePt t="90395" x="7264400" y="3605213"/>
          <p14:tracePt t="90403" x="7216775" y="3605213"/>
          <p14:tracePt t="90412" x="7153275" y="3613150"/>
          <p14:tracePt t="90426" x="7096125" y="3621088"/>
          <p14:tracePt t="90436" x="7000875" y="3629025"/>
          <p14:tracePt t="90444" x="6929438" y="3636963"/>
          <p14:tracePt t="90451" x="6865938" y="3644900"/>
          <p14:tracePt t="90459" x="6802438" y="3652838"/>
          <p14:tracePt t="90475" x="6721475" y="3668713"/>
          <p14:tracePt t="90483" x="6602413" y="3692525"/>
          <p14:tracePt t="90492" x="6523038" y="3708400"/>
          <p14:tracePt t="90499" x="6442075" y="3724275"/>
          <p14:tracePt t="90507" x="6378575" y="3740150"/>
          <p14:tracePt t="90522" x="6283325" y="3756025"/>
          <p14:tracePt t="90530" x="6140450" y="3795713"/>
          <p14:tracePt t="90538" x="6059488" y="3819525"/>
          <p14:tracePt t="90547" x="5956300" y="3851275"/>
          <p14:tracePt t="90554" x="5853113" y="3883025"/>
          <p14:tracePt t="90562" x="5749925" y="3914775"/>
          <p14:tracePt t="90570" x="5645150" y="3948113"/>
          <p14:tracePt t="90579" x="5526088" y="3979863"/>
          <p14:tracePt t="90586" x="5397500" y="4003675"/>
          <p14:tracePt t="90595" x="5262563" y="4035425"/>
          <p14:tracePt t="90602" x="5143500" y="4059238"/>
          <p14:tracePt t="90612" x="5038725" y="4083050"/>
          <p14:tracePt t="90617" x="4943475" y="4090988"/>
          <p14:tracePt t="90625" x="4856163" y="4106863"/>
          <p14:tracePt t="90634" x="4776788" y="4106863"/>
          <p14:tracePt t="90642" x="4713288" y="4106863"/>
          <p14:tracePt t="90651" x="4648200" y="4106863"/>
          <p14:tracePt t="90659" x="4592638" y="4098925"/>
          <p14:tracePt t="90666" x="4552950" y="4090988"/>
          <p14:tracePt t="90675" x="4497388" y="4067175"/>
          <p14:tracePt t="90683" x="4457700" y="4051300"/>
          <p14:tracePt t="90690" x="4418013" y="4035425"/>
          <p14:tracePt t="90706" x="4378325" y="4019550"/>
          <p14:tracePt t="90715" x="4297363" y="3979863"/>
          <p14:tracePt t="90722" x="4257675" y="3956050"/>
          <p14:tracePt t="90730" x="4210050" y="3922713"/>
          <p14:tracePt t="90737" x="4162425" y="3890963"/>
          <p14:tracePt t="90745" x="4130675" y="3867150"/>
          <p14:tracePt t="90754" x="4090988" y="3843338"/>
          <p14:tracePt t="90763" x="4043363" y="3803650"/>
          <p14:tracePt t="90770" x="4002088" y="3771900"/>
          <p14:tracePt t="90779" x="3962400" y="3732213"/>
          <p14:tracePt t="90787" x="3930650" y="3692525"/>
          <p14:tracePt t="90795" x="3890963" y="3636963"/>
          <p14:tracePt t="90803" x="3859213" y="3595688"/>
          <p14:tracePt t="90811" x="3819525" y="3548063"/>
          <p14:tracePt t="90818" x="3787775" y="3508375"/>
          <p14:tracePt t="90827" x="3748088" y="3452813"/>
          <p14:tracePt t="90835" x="3716338" y="3413125"/>
          <p14:tracePt t="90844" x="3684588" y="3373438"/>
          <p14:tracePt t="90850" x="3660775" y="3341688"/>
          <p14:tracePt t="90859" x="3643313" y="3309938"/>
          <p14:tracePt t="90866" x="3619500" y="3286125"/>
          <p14:tracePt t="90875" x="3595688" y="3252788"/>
          <p14:tracePt t="90883" x="3579813" y="3236913"/>
          <p14:tracePt t="90892" x="3563938" y="3221038"/>
          <p14:tracePt t="90900" x="3548063" y="3205163"/>
          <p14:tracePt t="90906" x="3532188" y="3189288"/>
          <p14:tracePt t="90914" x="3508375" y="3173413"/>
          <p14:tracePt t="90929" x="3484563" y="3165475"/>
          <p14:tracePt t="90939" x="3468688" y="3157538"/>
          <p14:tracePt t="90947" x="3452813" y="3157538"/>
          <p14:tracePt t="90955" x="3444875" y="3157538"/>
          <p14:tracePt t="90962" x="3429000" y="3157538"/>
          <p14:tracePt t="90970" x="3413125" y="3157538"/>
          <p14:tracePt t="90986" x="3397250" y="3165475"/>
          <p14:tracePt t="90995" x="3381375" y="3181350"/>
          <p14:tracePt t="91011" x="3381375" y="3221038"/>
          <p14:tracePt t="91019" x="3373438" y="3252788"/>
          <p14:tracePt t="91027" x="3373438" y="3286125"/>
          <p14:tracePt t="91035" x="3381375" y="3325813"/>
          <p14:tracePt t="91043" x="3389313" y="3365500"/>
          <p14:tracePt t="91051" x="3413125" y="3413125"/>
          <p14:tracePt t="91059" x="3444875" y="3468688"/>
          <p14:tracePt t="91066" x="3468688" y="3524250"/>
          <p14:tracePt t="91073" x="3500438" y="3579813"/>
          <p14:tracePt t="91082" x="3540125" y="3644900"/>
          <p14:tracePt t="91089" x="3563938" y="3684588"/>
          <p14:tracePt t="91098" x="3611563" y="3732213"/>
          <p14:tracePt t="91107" x="3668713" y="3779838"/>
          <p14:tracePt t="91114" x="3708400" y="3811588"/>
          <p14:tracePt t="91122" x="3763963" y="3851275"/>
          <p14:tracePt t="91132" x="3819525" y="3883025"/>
          <p14:tracePt t="91138" x="3875088" y="3914775"/>
          <p14:tracePt t="91147" x="3938588" y="3948113"/>
          <p14:tracePt t="91155" x="4002088" y="3971925"/>
          <p14:tracePt t="91163" x="4059238" y="3995738"/>
          <p14:tracePt t="91172" x="4138613" y="4019550"/>
          <p14:tracePt t="91180" x="4186238" y="4035425"/>
          <p14:tracePt t="91188" x="4249738" y="4051300"/>
          <p14:tracePt t="91202" x="4305300" y="4067175"/>
          <p14:tracePt t="91209" x="4386263" y="4083050"/>
          <p14:tracePt t="91219" x="4425950" y="4083050"/>
          <p14:tracePt t="91228" x="4465638" y="4083050"/>
          <p14:tracePt t="91234" x="4497388" y="4075113"/>
          <p14:tracePt t="91245" x="4529138" y="4059238"/>
          <p14:tracePt t="91252" x="4560888" y="4043363"/>
          <p14:tracePt t="91258" x="4576763" y="4019550"/>
          <p14:tracePt t="91267" x="4584700" y="3979863"/>
          <p14:tracePt t="91274" x="4584700" y="3930650"/>
          <p14:tracePt t="91283" x="4560888" y="3867150"/>
          <p14:tracePt t="91290" x="4537075" y="3803650"/>
          <p14:tracePt t="91298" x="4497388" y="3732213"/>
          <p14:tracePt t="91306" x="4465638" y="3660775"/>
          <p14:tracePt t="91315" x="4410075" y="3579813"/>
          <p14:tracePt t="91322" x="4370388" y="3516313"/>
          <p14:tracePt t="91331" x="4305300" y="3436938"/>
          <p14:tracePt t="91339" x="4249738" y="3349625"/>
          <p14:tracePt t="91347" x="4194175" y="3270250"/>
          <p14:tracePt t="91355" x="4114800" y="3189288"/>
          <p14:tracePt t="91361" x="4051300" y="3125788"/>
          <p14:tracePt t="91369" x="3978275" y="3054350"/>
          <p14:tracePt t="91379" x="3898900" y="2990850"/>
          <p14:tracePt t="91386" x="3819525" y="2909888"/>
          <p14:tracePt t="91396" x="3740150" y="2854325"/>
          <p14:tracePt t="91412" x="3595688" y="2759075"/>
          <p14:tracePt t="91418" x="3548063" y="2727325"/>
          <p14:tracePt t="91426" x="3484563" y="2695575"/>
          <p14:tracePt t="91433" x="3436938" y="2671763"/>
          <p14:tracePt t="91443" x="3381375" y="2640013"/>
          <p14:tracePt t="91450" x="3357563" y="2632075"/>
          <p14:tracePt t="91459" x="3317875" y="2616200"/>
          <p14:tracePt t="91466" x="3284538" y="2608263"/>
          <p14:tracePt t="91474" x="3268663" y="2600325"/>
          <p14:tracePt t="91482" x="3252788" y="2592388"/>
          <p14:tracePt t="91490" x="3228975" y="2584450"/>
          <p14:tracePt t="91499" x="3205163" y="2576513"/>
          <p14:tracePt t="91516" x="3189288" y="2566988"/>
          <p14:tracePt t="91523" x="3141663" y="2559050"/>
          <p14:tracePt t="91530" x="3117850" y="2551113"/>
          <p14:tracePt t="91539" x="3094038" y="2551113"/>
          <p14:tracePt t="91547" x="3054350" y="2543175"/>
          <p14:tracePt t="91563" x="3014663" y="2535238"/>
          <p14:tracePt t="91570" x="2949575" y="2535238"/>
          <p14:tracePt t="91579" x="2917825" y="2527300"/>
          <p14:tracePt t="91586" x="2886075" y="2527300"/>
          <p14:tracePt t="91595" x="2854325" y="2527300"/>
          <p14:tracePt t="91603" x="2822575" y="2527300"/>
          <p14:tracePt t="91611" x="2806700" y="2519363"/>
          <p14:tracePt t="91628" x="2774950" y="2519363"/>
          <p14:tracePt t="91634" x="2727325" y="2511425"/>
          <p14:tracePt t="91643" x="2695575" y="2495550"/>
          <p14:tracePt t="91651" x="2679700" y="2495550"/>
          <p14:tracePt t="91659" x="2647950" y="2479675"/>
          <p14:tracePt t="91675" x="2616200" y="2463800"/>
          <p14:tracePt t="91682" x="2559050" y="2439988"/>
          <p14:tracePt t="91691" x="2519363" y="2424113"/>
          <p14:tracePt t="91698" x="2471738" y="2392363"/>
          <p14:tracePt t="91705" x="2439988" y="2376488"/>
          <p14:tracePt t="91714" x="2392363" y="2344738"/>
          <p14:tracePt t="91721" x="2352675" y="2328863"/>
          <p14:tracePt t="91731" x="2328863" y="2320925"/>
          <p14:tracePt t="91739" x="2305050" y="2312988"/>
          <p14:tracePt t="91746" x="2297113" y="2305050"/>
          <p14:tracePt t="91754" x="2289175" y="2297113"/>
          <p14:tracePt t="91834" x="2297113" y="2297113"/>
          <p14:tracePt t="91851" x="2320925" y="2297113"/>
          <p14:tracePt t="91866" x="2336800" y="2297113"/>
          <p14:tracePt t="91875" x="2352675" y="2297113"/>
          <p14:tracePt t="91883" x="2376488" y="2297113"/>
          <p14:tracePt t="91891" x="2384425" y="2289175"/>
          <p14:tracePt t="91907" x="2416175" y="2289175"/>
          <p14:tracePt t="91914" x="2447925" y="2289175"/>
          <p14:tracePt t="91922" x="2479675" y="2289175"/>
          <p14:tracePt t="91930" x="2511425" y="2289175"/>
          <p14:tracePt t="91938" x="2527300" y="2289175"/>
          <p14:tracePt t="91947" x="2566988" y="2289175"/>
          <p14:tracePt t="91954" x="2598738" y="2289175"/>
          <p14:tracePt t="91963" x="2647950" y="2289175"/>
          <p14:tracePt t="91971" x="2687638" y="2289175"/>
          <p14:tracePt t="91979" x="2743200" y="2297113"/>
          <p14:tracePt t="91986" x="2806700" y="2297113"/>
          <p14:tracePt t="91994" x="2862263" y="2297113"/>
          <p14:tracePt t="92001" x="2909888" y="2297113"/>
          <p14:tracePt t="92010" x="2967038" y="2305050"/>
          <p14:tracePt t="92019" x="3022600" y="2305050"/>
          <p14:tracePt t="92028" x="3062288" y="2305050"/>
          <p14:tracePt t="92034" x="3094038" y="2305050"/>
          <p14:tracePt t="92042" x="3133725" y="2305050"/>
          <p14:tracePt t="92050" x="3173413" y="2305050"/>
          <p14:tracePt t="92058" x="3221038" y="2305050"/>
          <p14:tracePt t="92067" x="3244850" y="2305050"/>
          <p14:tracePt t="92075" x="3268663" y="2305050"/>
          <p14:tracePt t="92083" x="3284538" y="2305050"/>
          <p14:tracePt t="92091" x="3308350" y="2305050"/>
          <p14:tracePt t="92099" x="3333750" y="2305050"/>
          <p14:tracePt t="92106" x="3365500" y="2305050"/>
          <p14:tracePt t="92115" x="3397250" y="2305050"/>
          <p14:tracePt t="92123" x="3405188" y="2305050"/>
          <p14:tracePt t="92130" x="3429000" y="2305050"/>
          <p14:tracePt t="92138" x="3436938" y="2305050"/>
          <p14:tracePt t="92147" x="3452813" y="2305050"/>
          <p14:tracePt t="92163" x="3460750" y="2305050"/>
          <p14:tracePt t="92323" x="3452813" y="2305050"/>
          <p14:tracePt t="92331" x="3436938" y="2305050"/>
          <p14:tracePt t="92364" x="3429000" y="2305050"/>
          <p14:tracePt t="92402" x="3421063" y="2305050"/>
          <p14:tracePt t="92419" x="3413125" y="2305050"/>
          <p14:tracePt t="93123" x="3421063" y="2305050"/>
          <p14:tracePt t="93139" x="3429000" y="2312988"/>
          <p14:tracePt t="93226" x="3436938" y="2312988"/>
          <p14:tracePt t="93235" x="3444875" y="2312988"/>
          <p14:tracePt t="93331" x="3460750" y="2312988"/>
          <p14:tracePt t="93348" x="3476625" y="2312988"/>
          <p14:tracePt t="93356" x="3492500" y="2320925"/>
          <p14:tracePt t="93364" x="3508375" y="2328863"/>
          <p14:tracePt t="93379" x="3532188" y="2328863"/>
          <p14:tracePt t="93387" x="3563938" y="2344738"/>
          <p14:tracePt t="93394" x="3579813" y="2352675"/>
          <p14:tracePt t="93403" x="3595688" y="2360613"/>
          <p14:tracePt t="93411" x="3611563" y="2368550"/>
          <p14:tracePt t="93418" x="3635375" y="2368550"/>
          <p14:tracePt t="93428" x="3651250" y="2384425"/>
          <p14:tracePt t="93443" x="3668713" y="2392363"/>
          <p14:tracePt t="93460" x="3676650" y="2400300"/>
          <p14:tracePt t="93476" x="3684588" y="2400300"/>
          <p14:tracePt t="93619" x="3684588" y="2416175"/>
          <p14:tracePt t="93627" x="3684588" y="2432050"/>
          <p14:tracePt t="93634" x="3684588" y="2439988"/>
          <p14:tracePt t="93643" x="3700463" y="2463800"/>
          <p14:tracePt t="93650" x="3700463" y="2479675"/>
          <p14:tracePt t="93658" x="3700463" y="2495550"/>
          <p14:tracePt t="93667" x="3708400" y="2527300"/>
          <p14:tracePt t="93674" x="3716338" y="2543175"/>
          <p14:tracePt t="93683" x="3716338" y="2566988"/>
          <p14:tracePt t="93691" x="3716338" y="2600325"/>
          <p14:tracePt t="93699" x="3708400" y="2647950"/>
          <p14:tracePt t="93707" x="3708400" y="2687638"/>
          <p14:tracePt t="93715" x="3692525" y="2743200"/>
          <p14:tracePt t="93722" x="3676650" y="2798763"/>
          <p14:tracePt t="93731" x="3660775" y="2870200"/>
          <p14:tracePt t="93739" x="3643313" y="2943225"/>
          <p14:tracePt t="93747" x="3635375" y="3006725"/>
          <p14:tracePt t="93754" x="3627438" y="3070225"/>
          <p14:tracePt t="93762" x="3619500" y="3117850"/>
          <p14:tracePt t="93770" x="3627438" y="3173413"/>
          <p14:tracePt t="93779" x="3643313" y="3228975"/>
          <p14:tracePt t="93787" x="3660775" y="3286125"/>
          <p14:tracePt t="93795" x="3684588" y="3341688"/>
          <p14:tracePt t="93802" x="3708400" y="3397250"/>
          <p14:tracePt t="93812" x="3732213" y="3436938"/>
          <p14:tracePt t="93819" x="3763963" y="3492500"/>
          <p14:tracePt t="93828" x="3779838" y="3524250"/>
          <p14:tracePt t="93834" x="3811588" y="3556000"/>
          <p14:tracePt t="93843" x="3835400" y="3595688"/>
          <p14:tracePt t="93851" x="3875088" y="3636963"/>
          <p14:tracePt t="93867" x="3906838" y="3660775"/>
          <p14:tracePt t="93875" x="3962400" y="3716338"/>
          <p14:tracePt t="93883" x="3994150" y="3748088"/>
          <p14:tracePt t="93892" x="4027488" y="3763963"/>
          <p14:tracePt t="93899" x="4059238" y="3787775"/>
          <p14:tracePt t="93908" x="4083050" y="3803650"/>
          <p14:tracePt t="93916" x="4106863" y="3819525"/>
          <p14:tracePt t="93924" x="4114800" y="3819525"/>
          <p14:tracePt t="93939" x="4122738" y="3819525"/>
          <p14:tracePt t="94003" x="4114800" y="3819525"/>
          <p14:tracePt t="94010" x="4106863" y="3819525"/>
          <p14:tracePt t="94018" x="4098925" y="3819525"/>
          <p14:tracePt t="94028" x="4090988" y="3819525"/>
          <p14:tracePt t="94036" x="4067175" y="3811588"/>
          <p14:tracePt t="94043" x="4043363" y="3787775"/>
          <p14:tracePt t="94051" x="4011613" y="3771900"/>
          <p14:tracePt t="94060" x="3970338" y="3740150"/>
          <p14:tracePt t="94066" x="3930650" y="3708400"/>
          <p14:tracePt t="94075" x="3883025" y="3676650"/>
          <p14:tracePt t="94083" x="3835400" y="3636963"/>
          <p14:tracePt t="94091" x="3779838" y="3605213"/>
          <p14:tracePt t="94098" x="3732213" y="3579813"/>
          <p14:tracePt t="94107" x="3676650" y="3548063"/>
          <p14:tracePt t="94115" x="3627438" y="3516313"/>
          <p14:tracePt t="94122" x="3587750" y="3492500"/>
          <p14:tracePt t="94130" x="3540125" y="3468688"/>
          <p14:tracePt t="94139" x="3524250" y="3460750"/>
          <p14:tracePt t="94147" x="3508375" y="3444875"/>
          <p14:tracePt t="94155" x="3492500" y="3444875"/>
          <p14:tracePt t="94307" x="3484563" y="3444875"/>
          <p14:tracePt t="94315" x="3476625" y="3444875"/>
          <p14:tracePt t="94322" x="3468688" y="3444875"/>
          <p14:tracePt t="94347" x="3460750" y="3444875"/>
          <p14:tracePt t="94355" x="3452813" y="3444875"/>
          <p14:tracePt t="94379" x="3444875" y="3452813"/>
          <p14:tracePt t="94394" x="3436938" y="3468688"/>
          <p14:tracePt t="94403" x="3436938" y="3484563"/>
          <p14:tracePt t="94411" x="3444875" y="3508375"/>
          <p14:tracePt t="94418" x="3460750" y="3540125"/>
          <p14:tracePt t="94427" x="3484563" y="3563938"/>
          <p14:tracePt t="94435" x="3508375" y="3595688"/>
          <p14:tracePt t="94444" x="3532188" y="3629025"/>
          <p14:tracePt t="94450" x="3563938" y="3660775"/>
          <p14:tracePt t="94459" x="3587750" y="3692525"/>
          <p14:tracePt t="94466" x="3611563" y="3732213"/>
          <p14:tracePt t="94475" x="3627438" y="3748088"/>
          <p14:tracePt t="94484" x="3651250" y="3779838"/>
          <p14:tracePt t="94492" x="3660775" y="3795713"/>
          <p14:tracePt t="94500" x="3676650" y="3811588"/>
          <p14:tracePt t="94515" x="3684588" y="3811588"/>
          <p14:tracePt t="94523" x="3692525" y="3819525"/>
          <p14:tracePt t="94530" x="3692525" y="3827463"/>
          <p14:tracePt t="94604" x="3700463" y="3827463"/>
          <p14:tracePt t="94611" x="3708400" y="3827463"/>
          <p14:tracePt t="94619" x="3724275" y="3835400"/>
          <p14:tracePt t="94628" x="3756025" y="3851275"/>
          <p14:tracePt t="94643" x="3795713" y="3875088"/>
          <p14:tracePt t="94650" x="3867150" y="3922713"/>
          <p14:tracePt t="94660" x="3906838" y="3938588"/>
          <p14:tracePt t="94667" x="3954463" y="3971925"/>
          <p14:tracePt t="94675" x="4002088" y="3995738"/>
          <p14:tracePt t="94683" x="4067175" y="4027488"/>
          <p14:tracePt t="94691" x="4114800" y="4043363"/>
          <p14:tracePt t="94700" x="4170363" y="4067175"/>
          <p14:tracePt t="94708" x="4210050" y="4075113"/>
          <p14:tracePt t="94716" x="4257675" y="4090988"/>
          <p14:tracePt t="94724" x="4297363" y="4098925"/>
          <p14:tracePt t="94739" x="4337050" y="4106863"/>
          <p14:tracePt t="94746" x="4386263" y="4114800"/>
          <p14:tracePt t="94755" x="4402138" y="4114800"/>
          <p14:tracePt t="94763" x="4418013" y="4122738"/>
          <p14:tracePt t="94771" x="4433888" y="4122738"/>
          <p14:tracePt t="94778" x="4441825" y="4130675"/>
          <p14:tracePt t="94786" x="4449763" y="4130675"/>
          <p14:tracePt t="94868" x="4433888" y="4130675"/>
          <p14:tracePt t="94875" x="4418013" y="4130675"/>
          <p14:tracePt t="94892" x="4402138" y="4130675"/>
          <p14:tracePt t="94900" x="4386263" y="4130675"/>
          <p14:tracePt t="94908" x="4370388" y="4130675"/>
          <p14:tracePt t="94915" x="4352925" y="4130675"/>
          <p14:tracePt t="94924" x="4329113" y="4130675"/>
          <p14:tracePt t="94931" x="4313238" y="4130675"/>
          <p14:tracePt t="94947" x="4297363" y="4130675"/>
          <p14:tracePt t="94954" x="4257675" y="4130675"/>
          <p14:tracePt t="94963" x="4233863" y="4122738"/>
          <p14:tracePt t="94971" x="4210050" y="4114800"/>
          <p14:tracePt t="94978" x="4162425" y="4098925"/>
          <p14:tracePt t="94988" x="4138613" y="4083050"/>
          <p14:tracePt t="94995" x="4106863" y="4067175"/>
          <p14:tracePt t="95004" x="4083050" y="4051300"/>
          <p14:tracePt t="95019" x="4043363" y="4035425"/>
          <p14:tracePt t="95026" x="4002088" y="4019550"/>
          <p14:tracePt t="95035" x="3986213" y="4019550"/>
          <p14:tracePt t="95043" x="3978275" y="4011613"/>
          <p14:tracePt t="95051" x="3970338" y="4011613"/>
          <p14:tracePt t="95059" x="3962400" y="4003675"/>
          <p14:tracePt t="95155" x="3978275" y="4003675"/>
          <p14:tracePt t="95171" x="3994150" y="4003675"/>
          <p14:tracePt t="95195" x="4011613" y="4003675"/>
          <p14:tracePt t="95203" x="4027488" y="4003675"/>
          <p14:tracePt t="95211" x="4035425" y="3995738"/>
          <p14:tracePt t="95219" x="4051300" y="3995738"/>
          <p14:tracePt t="95227" x="4067175" y="3995738"/>
          <p14:tracePt t="95235" x="4098925" y="3987800"/>
          <p14:tracePt t="95242" x="4114800" y="3987800"/>
          <p14:tracePt t="95250" x="4130675" y="3987800"/>
          <p14:tracePt t="95259" x="4154488" y="3979863"/>
          <p14:tracePt t="95266" x="4178300" y="3979863"/>
          <p14:tracePt t="95275" x="4210050" y="3971925"/>
          <p14:tracePt t="95283" x="4225925" y="3971925"/>
          <p14:tracePt t="95291" x="4249738" y="3971925"/>
          <p14:tracePt t="95299" x="4281488" y="3971925"/>
          <p14:tracePt t="95308" x="4321175" y="3971925"/>
          <p14:tracePt t="95315" x="4352925" y="3971925"/>
          <p14:tracePt t="95324" x="4386263" y="3971925"/>
          <p14:tracePt t="95331" x="4425950" y="3971925"/>
          <p14:tracePt t="95340" x="4457700" y="3971925"/>
          <p14:tracePt t="95348" x="4497388" y="3971925"/>
          <p14:tracePt t="95355" x="4513263" y="3971925"/>
          <p14:tracePt t="95364" x="4529138" y="3971925"/>
          <p14:tracePt t="95372" x="4545013" y="3971925"/>
          <p14:tracePt t="95387" x="4560888" y="3971925"/>
          <p14:tracePt t="95531" x="4552950" y="3971925"/>
          <p14:tracePt t="95538" x="4545013" y="3971925"/>
          <p14:tracePt t="95548" x="4537075" y="3971925"/>
          <p14:tracePt t="95555" x="4521200" y="3979863"/>
          <p14:tracePt t="95570" x="4513263" y="3979863"/>
          <p14:tracePt t="95579" x="4505325" y="3979863"/>
          <p14:tracePt t="95588" x="4489450" y="3979863"/>
          <p14:tracePt t="95604" x="4481513" y="3987800"/>
          <p14:tracePt t="95611" x="4473575" y="3987800"/>
          <p14:tracePt t="95619" x="4465638" y="3987800"/>
          <p14:tracePt t="95634" x="4457700" y="3987800"/>
          <p14:tracePt t="95643" x="4449763" y="3987800"/>
          <p14:tracePt t="95668" x="4441825" y="3987800"/>
          <p14:tracePt t="95683" x="4433888" y="3987800"/>
          <p14:tracePt t="95739" x="4425950" y="3987800"/>
          <p14:tracePt t="95746" x="4418013" y="3987800"/>
          <p14:tracePt t="95755" x="4402138" y="3987800"/>
          <p14:tracePt t="95764" x="4386263" y="3995738"/>
          <p14:tracePt t="95771" x="4370388" y="3995738"/>
          <p14:tracePt t="95780" x="4344988" y="3995738"/>
          <p14:tracePt t="95795" x="4305300" y="3995738"/>
          <p14:tracePt t="95803" x="4281488" y="3995738"/>
          <p14:tracePt t="95810" x="4265613" y="3995738"/>
          <p14:tracePt t="95818" x="4249738" y="3995738"/>
          <p14:tracePt t="95828" x="4233863" y="3995738"/>
          <p14:tracePt t="95836" x="4217988" y="3995738"/>
          <p14:tracePt t="95851" x="4210050" y="3987800"/>
          <p14:tracePt t="96034" x="4217988" y="3987800"/>
          <p14:tracePt t="96067" x="4233863" y="3987800"/>
          <p14:tracePt t="96124" x="4249738" y="3987800"/>
          <p14:tracePt t="96163" x="4257675" y="3979863"/>
          <p14:tracePt t="96171" x="4265613" y="3979863"/>
          <p14:tracePt t="96189" x="4281488" y="3979863"/>
          <p14:tracePt t="96203" x="4289425" y="3979863"/>
          <p14:tracePt t="96218" x="4305300" y="3971925"/>
          <p14:tracePt t="96243" x="4321175" y="3971925"/>
          <p14:tracePt t="96268" x="4337050" y="3971925"/>
          <p14:tracePt t="96276" x="4344988" y="3971925"/>
          <p14:tracePt t="96292" x="4352925" y="3963988"/>
          <p14:tracePt t="96306" x="4362450" y="3963988"/>
          <p14:tracePt t="96316" x="4370388" y="3963988"/>
          <p14:tracePt t="96332" x="4378325" y="3963988"/>
          <p14:tracePt t="96348" x="4386263" y="3963988"/>
          <p14:tracePt t="96363" x="4394200" y="3963988"/>
          <p14:tracePt t="96771" x="4402138" y="3963988"/>
          <p14:tracePt t="96787" x="4410075" y="3963988"/>
          <p14:tracePt t="96812" x="4418013" y="3963988"/>
          <p14:tracePt t="96818" x="4425950" y="3963988"/>
          <p14:tracePt t="96835" x="4433888" y="3963988"/>
          <p14:tracePt t="96851" x="4441825" y="3963988"/>
          <p14:tracePt t="96860" x="4449763" y="3963988"/>
          <p14:tracePt t="96868" x="4457700" y="3963988"/>
          <p14:tracePt t="96875" x="4465638" y="3963988"/>
          <p14:tracePt t="96891" x="4473575" y="3963988"/>
          <p14:tracePt t="96899" x="4481513" y="3956050"/>
          <p14:tracePt t="96908" x="4489450" y="3956050"/>
          <p14:tracePt t="96915" x="4497388" y="3956050"/>
          <p14:tracePt t="96924" x="4513263" y="3956050"/>
          <p14:tracePt t="96931" x="4521200" y="3956050"/>
          <p14:tracePt t="96940" x="4537075" y="3956050"/>
          <p14:tracePt t="96948" x="4545013" y="3956050"/>
          <p14:tracePt t="96956" x="4552950" y="3956050"/>
          <p14:tracePt t="96964" x="4560888" y="3956050"/>
          <p14:tracePt t="96972" x="4568825" y="3956050"/>
          <p14:tracePt t="96980" x="4576763" y="3956050"/>
          <p14:tracePt t="96987" x="4584700" y="3956050"/>
          <p14:tracePt t="96994" x="4600575" y="3956050"/>
          <p14:tracePt t="97003" x="4608513" y="3956050"/>
          <p14:tracePt t="97012" x="4624388" y="3956050"/>
          <p14:tracePt t="97019" x="4632325" y="3956050"/>
          <p14:tracePt t="97028" x="4640263" y="3956050"/>
          <p14:tracePt t="97036" x="4656138" y="3956050"/>
          <p14:tracePt t="97052" x="4672013" y="3956050"/>
          <p14:tracePt t="97068" x="4679950" y="3956050"/>
          <p14:tracePt t="97076" x="4687888" y="3956050"/>
          <p14:tracePt t="97093" x="4695825" y="3956050"/>
          <p14:tracePt t="97098" x="4705350" y="3956050"/>
          <p14:tracePt t="97107" x="4713288" y="3956050"/>
          <p14:tracePt t="97115" x="4721225" y="3956050"/>
          <p14:tracePt t="97131" x="4729163" y="3956050"/>
          <p14:tracePt t="97140" x="4737100" y="3963988"/>
          <p14:tracePt t="97148" x="4752975" y="3963988"/>
          <p14:tracePt t="97163" x="4760913" y="3963988"/>
          <p14:tracePt t="97171" x="4768850" y="3963988"/>
          <p14:tracePt t="97179" x="4776788" y="3963988"/>
          <p14:tracePt t="97197" x="4792663" y="3963988"/>
          <p14:tracePt t="97212" x="4800600" y="3963988"/>
          <p14:tracePt t="97220" x="4808538" y="3963988"/>
          <p14:tracePt t="97228" x="4816475" y="3963988"/>
          <p14:tracePt t="97244" x="4824413" y="3963988"/>
          <p14:tracePt t="97251" x="4832350" y="3963988"/>
          <p14:tracePt t="97267" x="4840288" y="3963988"/>
          <p14:tracePt t="97275" x="4848225" y="3963988"/>
          <p14:tracePt t="97284" x="4864100" y="3963988"/>
          <p14:tracePt t="97291" x="4879975" y="3963988"/>
          <p14:tracePt t="97299" x="4895850" y="3963988"/>
          <p14:tracePt t="97308" x="4903788" y="3963988"/>
          <p14:tracePt t="97323" x="4919663" y="3963988"/>
          <p14:tracePt t="97331" x="4967288" y="3963988"/>
          <p14:tracePt t="97339" x="4983163" y="3979863"/>
          <p14:tracePt t="97347" x="4999038" y="3979863"/>
          <p14:tracePt t="97355" x="5022850" y="3979863"/>
          <p14:tracePt t="97362" x="5056188" y="3979863"/>
          <p14:tracePt t="97372" x="5087938" y="3987800"/>
          <p14:tracePt t="97379" x="5111750" y="3987800"/>
          <p14:tracePt t="97387" x="5135563" y="3995738"/>
          <p14:tracePt t="97395" x="5159375" y="3995738"/>
          <p14:tracePt t="97403" x="5183188" y="3995738"/>
          <p14:tracePt t="97410" x="5199063" y="3995738"/>
          <p14:tracePt t="97419" x="5214938" y="3995738"/>
          <p14:tracePt t="97428" x="5230813" y="3995738"/>
          <p14:tracePt t="97436" x="5246688" y="4003675"/>
          <p14:tracePt t="97450" x="5262563" y="4003675"/>
          <p14:tracePt t="97459" x="5270500" y="4011613"/>
          <p14:tracePt t="97467" x="5278438" y="4011613"/>
          <p14:tracePt t="97475" x="5286375" y="4011613"/>
          <p14:tracePt t="97484" x="5294313" y="4011613"/>
          <p14:tracePt t="97493" x="5302250" y="4011613"/>
          <p14:tracePt t="97508" x="5318125" y="4011613"/>
          <p14:tracePt t="97516" x="5326063" y="4011613"/>
          <p14:tracePt t="97531" x="5334000" y="4011613"/>
          <p14:tracePt t="97541" x="5349875" y="4011613"/>
          <p14:tracePt t="97547" x="5373688" y="4011613"/>
          <p14:tracePt t="97556" x="5381625" y="4011613"/>
          <p14:tracePt t="97563" x="5397500" y="4011613"/>
          <p14:tracePt t="97572" x="5407025" y="4011613"/>
          <p14:tracePt t="97580" x="5422900" y="4011613"/>
          <p14:tracePt t="97587" x="5438775" y="4019550"/>
          <p14:tracePt t="97603" x="5454650" y="4019550"/>
          <p14:tracePt t="97612" x="5486400" y="4019550"/>
          <p14:tracePt t="97628" x="5502275" y="4019550"/>
          <p14:tracePt t="97635" x="5518150" y="4027488"/>
          <p14:tracePt t="97652" x="5534025" y="4027488"/>
          <p14:tracePt t="97660" x="5549900" y="4027488"/>
          <p14:tracePt t="97668" x="5557838" y="4035425"/>
          <p14:tracePt t="97675" x="5573713" y="4035425"/>
          <p14:tracePt t="97682" x="5589588" y="4035425"/>
          <p14:tracePt t="97692" x="5621338" y="4043363"/>
          <p14:tracePt t="97699" x="5645150" y="4043363"/>
          <p14:tracePt t="97716" x="5676900" y="4051300"/>
          <p14:tracePt t="97724" x="5740400" y="4059238"/>
          <p14:tracePt t="97732" x="5773738" y="4059238"/>
          <p14:tracePt t="97740" x="5837238" y="4067175"/>
          <p14:tracePt t="97747" x="5924550" y="4067175"/>
          <p14:tracePt t="97763" x="5972175" y="4067175"/>
          <p14:tracePt t="97772" x="6035675" y="4067175"/>
          <p14:tracePt t="97780" x="6083300" y="4067175"/>
          <p14:tracePt t="97787" x="6124575" y="4067175"/>
          <p14:tracePt t="97797" x="6164263" y="4067175"/>
          <p14:tracePt t="97804" x="6203950" y="4067175"/>
          <p14:tracePt t="97811" x="6251575" y="4067175"/>
          <p14:tracePt t="97819" x="6283325" y="4067175"/>
          <p14:tracePt t="97828" x="6307138" y="4075113"/>
          <p14:tracePt t="97835" x="6338888" y="4075113"/>
          <p14:tracePt t="97843" x="6370638" y="4083050"/>
          <p14:tracePt t="97850" x="6386513" y="4083050"/>
          <p14:tracePt t="97859" x="6402388" y="4090988"/>
          <p14:tracePt t="97867" x="6418263" y="4090988"/>
          <p14:tracePt t="97876" x="6426200" y="4090988"/>
          <p14:tracePt t="97890" x="6442075" y="4090988"/>
          <p14:tracePt t="97899" x="6451600" y="4090988"/>
          <p14:tracePt t="97939" x="6459538" y="4090988"/>
          <p14:tracePt t="98013" x="6451600" y="4090988"/>
          <p14:tracePt t="98020" x="6442075" y="4090988"/>
          <p14:tracePt t="98027" x="6434138" y="4090988"/>
          <p14:tracePt t="98035" x="6418263" y="4090988"/>
          <p14:tracePt t="98044" x="6402388" y="4098925"/>
          <p14:tracePt t="98052" x="6386513" y="4098925"/>
          <p14:tracePt t="98060" x="6362700" y="4106863"/>
          <p14:tracePt t="98068" x="6338888" y="4106863"/>
          <p14:tracePt t="98076" x="6315075" y="4114800"/>
          <p14:tracePt t="98083" x="6291263" y="4114800"/>
          <p14:tracePt t="98092" x="6259513" y="4122738"/>
          <p14:tracePt t="98099" x="6243638" y="4122738"/>
          <p14:tracePt t="98115" x="6211888" y="4130675"/>
          <p14:tracePt t="98125" x="6140450" y="4130675"/>
          <p14:tracePt t="98131" x="6091238" y="4130675"/>
          <p14:tracePt t="98140" x="6043613" y="4122738"/>
          <p14:tracePt t="98146" x="5995988" y="4122738"/>
          <p14:tracePt t="98155" x="5932488" y="4106863"/>
          <p14:tracePt t="98164" x="5876925" y="4098925"/>
          <p14:tracePt t="98172" x="5821363" y="4090988"/>
          <p14:tracePt t="98181" x="5757863" y="4075113"/>
          <p14:tracePt t="98188" x="5708650" y="4059238"/>
          <p14:tracePt t="98196" x="5668963" y="4051300"/>
          <p14:tracePt t="98203" x="5637213" y="4035425"/>
          <p14:tracePt t="98212" x="5605463" y="4027488"/>
          <p14:tracePt t="98219" x="5581650" y="4019550"/>
          <p14:tracePt t="98228" x="5565775" y="4011613"/>
          <p14:tracePt t="98235" x="5549900" y="4011613"/>
          <p14:tracePt t="98349" x="5557838" y="4003675"/>
          <p14:tracePt t="98355" x="5565775" y="4003675"/>
          <p14:tracePt t="98364" x="5581650" y="3995738"/>
          <p14:tracePt t="98370" x="5589588" y="3995738"/>
          <p14:tracePt t="98378" x="5597525" y="3995738"/>
          <p14:tracePt t="98386" x="5613400" y="3995738"/>
          <p14:tracePt t="98395" x="5629275" y="3995738"/>
          <p14:tracePt t="98403" x="5645150" y="3987800"/>
          <p14:tracePt t="98412" x="5661025" y="3979863"/>
          <p14:tracePt t="98420" x="5676900" y="3979863"/>
          <p14:tracePt t="98427" x="5692775" y="3979863"/>
          <p14:tracePt t="98436" x="5708650" y="3971925"/>
          <p14:tracePt t="98444" x="5724525" y="3971925"/>
          <p14:tracePt t="98451" x="5740400" y="3963988"/>
          <p14:tracePt t="98461" x="5765800" y="3963988"/>
          <p14:tracePt t="98476" x="5805488" y="3963988"/>
          <p14:tracePt t="98483" x="5837238" y="3963988"/>
          <p14:tracePt t="98491" x="5868988" y="3963988"/>
          <p14:tracePt t="98499" x="5892800" y="3963988"/>
          <p14:tracePt t="98508" x="5924550" y="3963988"/>
          <p14:tracePt t="98516" x="5948363" y="3963988"/>
          <p14:tracePt t="98524" x="5972175" y="3963988"/>
          <p14:tracePt t="98532" x="5988050" y="3963988"/>
          <p14:tracePt t="98539" x="6011863" y="3963988"/>
          <p14:tracePt t="98547" x="6027738" y="3963988"/>
          <p14:tracePt t="98556" x="6035675" y="3963988"/>
          <p14:tracePt t="98563" x="6043613" y="3963988"/>
          <p14:tracePt t="98644" x="6035675" y="3963988"/>
          <p14:tracePt t="98651" x="6027738" y="3963988"/>
          <p14:tracePt t="98658" x="6011863" y="3971925"/>
          <p14:tracePt t="98667" x="6003925" y="3971925"/>
          <p14:tracePt t="98674" x="5995988" y="3971925"/>
          <p14:tracePt t="98683" x="5980113" y="3979863"/>
          <p14:tracePt t="98692" x="5956300" y="3979863"/>
          <p14:tracePt t="98701" x="5932488" y="3979863"/>
          <p14:tracePt t="98708" x="5892800" y="3987800"/>
          <p14:tracePt t="98715" x="5861050" y="3987800"/>
          <p14:tracePt t="98723" x="5821363" y="3987800"/>
          <p14:tracePt t="98731" x="5773738" y="3987800"/>
          <p14:tracePt t="98740" x="5732463" y="3987800"/>
          <p14:tracePt t="98747" x="5692775" y="3987800"/>
          <p14:tracePt t="98755" x="5629275" y="3987800"/>
          <p14:tracePt t="98763" x="5597525" y="3979863"/>
          <p14:tracePt t="98771" x="5557838" y="3979863"/>
          <p14:tracePt t="98779" x="5526088" y="3979863"/>
          <p14:tracePt t="98788" x="5494338" y="3979863"/>
          <p14:tracePt t="98804" x="5486400" y="3979863"/>
          <p14:tracePt t="98812" x="5478463" y="3979863"/>
          <p14:tracePt t="98883" x="5486400" y="3979863"/>
          <p14:tracePt t="98891" x="5494338" y="3971925"/>
          <p14:tracePt t="98898" x="5502275" y="3971925"/>
          <p14:tracePt t="98908" x="5510213" y="3971925"/>
          <p14:tracePt t="98915" x="5526088" y="3963988"/>
          <p14:tracePt t="98925" x="5534025" y="3963988"/>
          <p14:tracePt t="98933" x="5541963" y="3963988"/>
          <p14:tracePt t="98941" x="5549900" y="3963988"/>
          <p14:tracePt t="98947" x="5557838" y="3963988"/>
          <p14:tracePt t="98956" x="5573713" y="3956050"/>
          <p14:tracePt t="98988" x="5581650" y="3948113"/>
          <p14:tracePt t="99020" x="5581650" y="3930650"/>
          <p14:tracePt t="99028" x="5565775" y="3898900"/>
          <p14:tracePt t="99035" x="5518150" y="3867150"/>
          <p14:tracePt t="99045" x="5462588" y="3811588"/>
          <p14:tracePt t="99052" x="5381625" y="3756025"/>
          <p14:tracePt t="99059" x="5278438" y="3676650"/>
          <p14:tracePt t="99068" x="5159375" y="3595688"/>
          <p14:tracePt t="99075" x="5038725" y="3500438"/>
          <p14:tracePt t="99084" x="4872038" y="3389313"/>
          <p14:tracePt t="99092" x="4713288" y="3286125"/>
          <p14:tracePt t="99099" x="4545013" y="3173413"/>
          <p14:tracePt t="99108" x="4378325" y="3062288"/>
          <p14:tracePt t="99116" x="4186238" y="2951163"/>
          <p14:tracePt t="99124" x="4043363" y="2862263"/>
          <p14:tracePt t="99132" x="3883025" y="2774950"/>
          <p14:tracePt t="99140" x="3748088" y="2703513"/>
          <p14:tracePt t="99148" x="3627438" y="2640013"/>
          <p14:tracePt t="99157" x="3548063" y="2600325"/>
          <p14:tracePt t="99165" x="3484563" y="2566988"/>
          <p14:tracePt t="99172" x="3444875" y="2551113"/>
          <p14:tracePt t="99179" x="3421063" y="2543175"/>
          <p14:tracePt t="99188" x="3405188" y="2535238"/>
          <p14:tracePt t="99283" x="3405188" y="2551113"/>
          <p14:tracePt t="99291" x="3405188" y="2566988"/>
          <p14:tracePt t="99298" x="3413125" y="2592388"/>
          <p14:tracePt t="99308" x="3429000" y="2624138"/>
          <p14:tracePt t="99315" x="3452813" y="2655888"/>
          <p14:tracePt t="99324" x="3468688" y="2679700"/>
          <p14:tracePt t="99331" x="3492500" y="2703513"/>
          <p14:tracePt t="99340" x="3500438" y="2719388"/>
          <p14:tracePt t="99348" x="3532188" y="2743200"/>
          <p14:tracePt t="99356" x="3556000" y="2767013"/>
          <p14:tracePt t="99364" x="3579813" y="2782888"/>
          <p14:tracePt t="99372" x="3595688" y="2798763"/>
          <p14:tracePt t="99380" x="3611563" y="2814638"/>
          <p14:tracePt t="99388" x="3643313" y="2830513"/>
          <p14:tracePt t="99403" x="3660775" y="2838450"/>
          <p14:tracePt t="99475" x="3643313" y="2838450"/>
          <p14:tracePt t="99484" x="3627438" y="2838450"/>
          <p14:tracePt t="99493" x="3603625" y="2838450"/>
          <p14:tracePt t="99500" x="3579813" y="2838450"/>
          <p14:tracePt t="99509" x="3532188" y="2822575"/>
          <p14:tracePt t="99516" x="3492500" y="2814638"/>
          <p14:tracePt t="99524" x="3444875" y="2798763"/>
          <p14:tracePt t="99531" x="3389313" y="2790825"/>
          <p14:tracePt t="99542" x="3333750" y="2782888"/>
          <p14:tracePt t="99547" x="3276600" y="2774950"/>
          <p14:tracePt t="99556" x="3236913" y="2767013"/>
          <p14:tracePt t="99564" x="3189288" y="2767013"/>
          <p14:tracePt t="99572" x="3157538" y="2767013"/>
          <p14:tracePt t="99579" x="3141663" y="2767013"/>
          <p14:tracePt t="99595" x="3125788" y="2767013"/>
          <p14:tracePt t="99732" x="3117850" y="2767013"/>
          <p14:tracePt t="99740" x="3109913" y="2767013"/>
          <p14:tracePt t="99747" x="3078163" y="2751138"/>
          <p14:tracePt t="99754" x="3014663" y="2727325"/>
          <p14:tracePt t="99764" x="2949575" y="2703513"/>
          <p14:tracePt t="99771" x="2862263" y="2671763"/>
          <p14:tracePt t="99780" x="2774950" y="2647950"/>
          <p14:tracePt t="99787" x="2671763" y="2616200"/>
          <p14:tracePt t="99796" x="2543175" y="2576513"/>
          <p14:tracePt t="99811" x="2432050" y="2543175"/>
          <p14:tracePt t="99819" x="2281238" y="2511425"/>
          <p14:tracePt t="99827" x="2216150" y="2503488"/>
          <p14:tracePt t="99835" x="2168525" y="2487613"/>
          <p14:tracePt t="99843" x="2144713" y="2487613"/>
          <p14:tracePt t="99853" x="2128838" y="2487613"/>
          <p14:tracePt t="99860" x="2120900" y="2487613"/>
          <p14:tracePt t="99867" x="2112963" y="2487613"/>
          <p14:tracePt t="100012" x="2120900" y="2487613"/>
          <p14:tracePt t="100020" x="2136775" y="2495550"/>
          <p14:tracePt t="100028" x="2168525" y="2503488"/>
          <p14:tracePt t="100043" x="2208213" y="2527300"/>
          <p14:tracePt t="100051" x="2273300" y="2559050"/>
          <p14:tracePt t="100060" x="2312988" y="2584450"/>
          <p14:tracePt t="100068" x="2360613" y="2600325"/>
          <p14:tracePt t="100075" x="2408238" y="2632075"/>
          <p14:tracePt t="100082" x="2455863" y="2647950"/>
          <p14:tracePt t="100091" x="2487613" y="2663825"/>
          <p14:tracePt t="100100" x="2535238" y="2687638"/>
          <p14:tracePt t="100108" x="2574925" y="2703513"/>
          <p14:tracePt t="100116" x="2606675" y="2711450"/>
          <p14:tracePt t="100125" x="2655888" y="2727325"/>
          <p14:tracePt t="100132" x="2703513" y="2735263"/>
          <p14:tracePt t="100140" x="2751138" y="2743200"/>
          <p14:tracePt t="100147" x="2806700" y="2751138"/>
          <p14:tracePt t="100154" x="2854325" y="2751138"/>
          <p14:tracePt t="100164" x="2886075" y="2759075"/>
          <p14:tracePt t="100172" x="2949575" y="2759075"/>
          <p14:tracePt t="100179" x="3014663" y="2767013"/>
          <p14:tracePt t="100187" x="3062288" y="2767013"/>
          <p14:tracePt t="100196" x="3109913" y="2767013"/>
          <p14:tracePt t="100203" x="3149600" y="2767013"/>
          <p14:tracePt t="100211" x="3189288" y="2767013"/>
          <p14:tracePt t="100219" x="3228975" y="2767013"/>
          <p14:tracePt t="100228" x="3260725" y="2767013"/>
          <p14:tracePt t="100237" x="3276600" y="2767013"/>
          <p14:tracePt t="100243" x="3284538" y="2767013"/>
          <p14:tracePt t="100460" x="3292475" y="2767013"/>
          <p14:tracePt t="100468" x="3300413" y="2759075"/>
          <p14:tracePt t="100484" x="3308350" y="2751138"/>
          <p14:tracePt t="100492" x="3317875" y="2743200"/>
          <p14:tracePt t="100500" x="3325813" y="2743200"/>
          <p14:tracePt t="100508" x="3333750" y="2735263"/>
          <p14:tracePt t="100516" x="3341688" y="2735263"/>
          <p14:tracePt t="100524" x="3357563" y="2727325"/>
          <p14:tracePt t="100804" x="3365500" y="2743200"/>
          <p14:tracePt t="100811" x="3381375" y="2790825"/>
          <p14:tracePt t="100820" x="3421063" y="2822575"/>
          <p14:tracePt t="100828" x="3476625" y="2886075"/>
          <p14:tracePt t="100834" x="3540125" y="2959100"/>
          <p14:tracePt t="100843" x="3635375" y="3038475"/>
          <p14:tracePt t="100852" x="3771900" y="3133725"/>
          <p14:tracePt t="100859" x="3883025" y="3228975"/>
          <p14:tracePt t="100868" x="4043363" y="3325813"/>
          <p14:tracePt t="100877" x="4225925" y="3436938"/>
          <p14:tracePt t="100890" x="4386263" y="3540125"/>
          <p14:tracePt t="100893" x="4552950" y="3621088"/>
          <p14:tracePt t="100900" x="4705350" y="3708400"/>
          <p14:tracePt t="100908" x="4840288" y="3771900"/>
          <p14:tracePt t="100915" x="4967288" y="3835400"/>
          <p14:tracePt t="100925" x="5095875" y="3898900"/>
          <p14:tracePt t="100932" x="5230813" y="3956050"/>
          <p14:tracePt t="100940" x="5326063" y="3995738"/>
          <p14:tracePt t="100955" x="5438775" y="4043363"/>
          <p14:tracePt t="100964" x="5581650" y="4098925"/>
          <p14:tracePt t="100972" x="5661025" y="4130675"/>
          <p14:tracePt t="100981" x="5749925" y="4162425"/>
          <p14:tracePt t="100989" x="5821363" y="4186238"/>
          <p14:tracePt t="100997" x="5900738" y="4210050"/>
          <p14:tracePt t="101005" x="5956300" y="4225925"/>
          <p14:tracePt t="101012" x="6027738" y="4249738"/>
          <p14:tracePt t="101019" x="6075363" y="4257675"/>
          <p14:tracePt t="101029" x="6148388" y="4273550"/>
          <p14:tracePt t="101037" x="6180138" y="4273550"/>
          <p14:tracePt t="101045" x="6227763" y="4273550"/>
          <p14:tracePt t="101053" x="6243638" y="4273550"/>
          <p14:tracePt t="101060" x="6267450" y="4265613"/>
          <p14:tracePt t="101068" x="6283325" y="4257675"/>
          <p14:tracePt t="101075" x="6307138" y="4233863"/>
          <p14:tracePt t="101085" x="6323013" y="4210050"/>
          <p14:tracePt t="101099" x="6338888" y="4162425"/>
          <p14:tracePt t="101108" x="6338888" y="4130675"/>
          <p14:tracePt t="101115" x="6338888" y="4114800"/>
          <p14:tracePt t="101123" x="6338888" y="4083050"/>
          <p14:tracePt t="101132" x="6338888" y="4051300"/>
          <p14:tracePt t="101140" x="6338888" y="4019550"/>
          <p14:tracePt t="101148" x="6338888" y="4003675"/>
          <p14:tracePt t="101155" x="6330950" y="3971925"/>
          <p14:tracePt t="101163" x="6323013" y="3948113"/>
          <p14:tracePt t="101172" x="6323013" y="3922713"/>
          <p14:tracePt t="101179" x="6307138" y="3898900"/>
          <p14:tracePt t="101188" x="6307138" y="3883025"/>
          <p14:tracePt t="101195" x="6307138" y="3867150"/>
          <p14:tracePt t="101205" x="6299200" y="3851275"/>
          <p14:tracePt t="101213" x="6291263" y="3835400"/>
          <p14:tracePt t="101220" x="6291263" y="3819525"/>
          <p14:tracePt t="101228" x="6283325" y="3803650"/>
          <p14:tracePt t="101236" x="6275388" y="3787775"/>
          <p14:tracePt t="101244" x="6275388" y="3771900"/>
          <p14:tracePt t="101252" x="6275388" y="3756025"/>
          <p14:tracePt t="101259" x="6275388" y="3748088"/>
          <p14:tracePt t="101267" x="6267450" y="3740150"/>
          <p14:tracePt t="101276" x="6267450" y="3732213"/>
          <p14:tracePt t="101412" x="6259513" y="3732213"/>
          <p14:tracePt t="101436" x="6251575" y="3740150"/>
          <p14:tracePt t="101453" x="6235700" y="3756025"/>
          <p14:tracePt t="101461" x="6227763" y="3771900"/>
          <p14:tracePt t="101476" x="6219825" y="3795713"/>
          <p14:tracePt t="101484" x="6211888" y="3835400"/>
          <p14:tracePt t="101491" x="6211888" y="3859213"/>
          <p14:tracePt t="101499" x="6211888" y="3883025"/>
          <p14:tracePt t="101508" x="6211888" y="3898900"/>
          <p14:tracePt t="101515" x="6211888" y="3914775"/>
          <p14:tracePt t="101524" x="6211888" y="3930650"/>
          <p14:tracePt t="101532" x="6211888" y="3948113"/>
          <p14:tracePt t="101539" x="6211888" y="3963988"/>
          <p14:tracePt t="101556" x="6219825" y="3971925"/>
          <p14:tracePt t="101573" x="6219825" y="3979863"/>
          <p14:tracePt t="101596" x="6219825" y="3987800"/>
          <p14:tracePt t="101612" x="6219825" y="3995738"/>
          <p14:tracePt t="101620" x="6211888" y="4011613"/>
          <p14:tracePt t="101629" x="6180138" y="4027488"/>
          <p14:tracePt t="101644" x="6132513" y="4051300"/>
          <p14:tracePt t="101651" x="6027738" y="4083050"/>
          <p14:tracePt t="101660" x="5964238" y="4106863"/>
          <p14:tracePt t="101667" x="5884863" y="4114800"/>
          <p14:tracePt t="101676" x="5781675" y="4122738"/>
          <p14:tracePt t="101692" x="5684838" y="4130675"/>
          <p14:tracePt t="101700" x="5526088" y="4130675"/>
          <p14:tracePt t="101707" x="5438775" y="4122738"/>
          <p14:tracePt t="101716" x="5357813" y="4106863"/>
          <p14:tracePt t="101725" x="5270500" y="4090988"/>
          <p14:tracePt t="101731" x="5191125" y="4075113"/>
          <p14:tracePt t="101740" x="5127625" y="4059238"/>
          <p14:tracePt t="101748" x="5064125" y="4051300"/>
          <p14:tracePt t="101755" x="5006975" y="4043363"/>
          <p14:tracePt t="101764" x="4951413" y="4035425"/>
          <p14:tracePt t="101771" x="4911725" y="4027488"/>
          <p14:tracePt t="101780" x="4872038" y="4019550"/>
          <p14:tracePt t="101791" x="4848225" y="4019550"/>
          <p14:tracePt t="101804" x="4800600" y="4011613"/>
          <p14:tracePt t="101811" x="4768850" y="4011613"/>
          <p14:tracePt t="101820" x="4745038" y="4003675"/>
          <p14:tracePt t="101827" x="4729163" y="4003675"/>
          <p14:tracePt t="101835" x="4713288" y="4003675"/>
          <p14:tracePt t="101916" x="4729163" y="4003675"/>
          <p14:tracePt t="101924" x="4737100" y="4003675"/>
          <p14:tracePt t="101931" x="4745038" y="4003675"/>
          <p14:tracePt t="101939" x="4768850" y="4003675"/>
          <p14:tracePt t="101948" x="4800600" y="3987800"/>
          <p14:tracePt t="101956" x="4840288" y="3979863"/>
          <p14:tracePt t="101964" x="4887913" y="3979863"/>
          <p14:tracePt t="101972" x="4943475" y="3979863"/>
          <p14:tracePt t="101980" x="5030788" y="3971925"/>
          <p14:tracePt t="101988" x="5103813" y="3971925"/>
          <p14:tracePt t="102004" x="5262563" y="3971925"/>
          <p14:tracePt t="102012" x="5357813" y="3971925"/>
          <p14:tracePt t="102020" x="5454650" y="3979863"/>
          <p14:tracePt t="102028" x="5534025" y="3987800"/>
          <p14:tracePt t="102036" x="5597525" y="3995738"/>
          <p14:tracePt t="102044" x="5676900" y="4011613"/>
          <p14:tracePt t="102051" x="5749925" y="4027488"/>
          <p14:tracePt t="102061" x="5805488" y="4035425"/>
          <p14:tracePt t="102068" x="5845175" y="4043363"/>
          <p14:tracePt t="102083" x="5884863" y="4051300"/>
          <p14:tracePt t="102092" x="5932488" y="4059238"/>
          <p14:tracePt t="102099" x="5964238" y="4059238"/>
          <p14:tracePt t="102107" x="5980113" y="4059238"/>
          <p14:tracePt t="102116" x="5995988" y="4059238"/>
          <p14:tracePt t="102124" x="6011863" y="4059238"/>
          <p14:tracePt t="102132" x="6027738" y="4059238"/>
          <p14:tracePt t="102140" x="6035675" y="4059238"/>
          <p14:tracePt t="102147" x="6051550" y="4059238"/>
          <p14:tracePt t="102157" x="6067425" y="4059238"/>
          <p14:tracePt t="102165" x="6091238" y="4059238"/>
          <p14:tracePt t="102180" x="6116638" y="4059238"/>
          <p14:tracePt t="102188" x="6132513" y="4059238"/>
          <p14:tracePt t="102196" x="6148388" y="4059238"/>
          <p14:tracePt t="102204" x="6156325" y="4051300"/>
          <p14:tracePt t="102211" x="6172200" y="4051300"/>
          <p14:tracePt t="102220" x="6180138" y="4043363"/>
          <p14:tracePt t="102236" x="6188075" y="4043363"/>
          <p14:tracePt t="102244" x="6196013" y="4043363"/>
          <p14:tracePt t="102251" x="6203950" y="4043363"/>
          <p14:tracePt t="102260" x="6211888" y="4043363"/>
          <p14:tracePt t="102364" x="6219825" y="4035425"/>
          <p14:tracePt t="102428" x="6211888" y="4035425"/>
          <p14:tracePt t="102451" x="6203950" y="4035425"/>
          <p14:tracePt t="102460" x="6196013" y="4035425"/>
          <p14:tracePt t="102477" x="6188075" y="4035425"/>
          <p14:tracePt t="102493" x="6180138" y="4035425"/>
          <p14:tracePt t="102499" x="6164263" y="4035425"/>
          <p14:tracePt t="102515" x="6148388" y="4035425"/>
          <p14:tracePt t="102524" x="6140450" y="4035425"/>
          <p14:tracePt t="102533" x="6124575" y="4043363"/>
          <p14:tracePt t="102549" x="6108700" y="4043363"/>
          <p14:tracePt t="102555" x="6091238" y="4043363"/>
          <p14:tracePt t="102563" x="6067425" y="4043363"/>
          <p14:tracePt t="102573" x="6051550" y="4043363"/>
          <p14:tracePt t="102579" x="6027738" y="4043363"/>
          <p14:tracePt t="102589" x="5995988" y="4043363"/>
          <p14:tracePt t="102604" x="5964238" y="4043363"/>
          <p14:tracePt t="102612" x="5900738" y="4027488"/>
          <p14:tracePt t="102619" x="5868988" y="4027488"/>
          <p14:tracePt t="102627" x="5837238" y="4027488"/>
          <p14:tracePt t="102637" x="5789613" y="4019550"/>
          <p14:tracePt t="102652" x="5757863" y="4011613"/>
          <p14:tracePt t="102659" x="5661025" y="4011613"/>
          <p14:tracePt t="102668" x="5597525" y="4011613"/>
          <p14:tracePt t="102676" x="5534025" y="4011613"/>
          <p14:tracePt t="102685" x="5454650" y="4003675"/>
          <p14:tracePt t="102693" x="5397500" y="4003675"/>
          <p14:tracePt t="102701" x="5341938" y="4003675"/>
          <p14:tracePt t="102715" x="5254625" y="4003675"/>
          <p14:tracePt t="102724" x="5151438" y="4003675"/>
          <p14:tracePt t="102731" x="5080000" y="4003675"/>
          <p14:tracePt t="102740" x="5006975" y="4003675"/>
          <p14:tracePt t="102748" x="4951413" y="4003675"/>
          <p14:tracePt t="102756" x="4887913" y="4011613"/>
          <p14:tracePt t="102764" x="4840288" y="4011613"/>
          <p14:tracePt t="102773" x="4784725" y="4019550"/>
          <p14:tracePt t="102780" x="4737100" y="4019550"/>
          <p14:tracePt t="102788" x="4705350" y="4019550"/>
          <p14:tracePt t="102796" x="4656138" y="4019550"/>
          <p14:tracePt t="102805" x="4616450" y="4019550"/>
          <p14:tracePt t="102812" x="4576763" y="4019550"/>
          <p14:tracePt t="102820" x="4545013" y="4019550"/>
          <p14:tracePt t="102828" x="4521200" y="4019550"/>
          <p14:tracePt t="102837" x="4489450" y="4019550"/>
          <p14:tracePt t="102844" x="4473575" y="4019550"/>
          <p14:tracePt t="102852" x="4457700" y="4019550"/>
          <p14:tracePt t="102859" x="4449763" y="4019550"/>
          <p14:tracePt t="102956" x="4465638" y="4019550"/>
          <p14:tracePt t="102964" x="4489450" y="4011613"/>
          <p14:tracePt t="102973" x="4505325" y="4003675"/>
          <p14:tracePt t="102981" x="4521200" y="4003675"/>
          <p14:tracePt t="102996" x="4552950" y="3995738"/>
          <p14:tracePt t="103004" x="4616450" y="3995738"/>
          <p14:tracePt t="103012" x="4648200" y="3987800"/>
          <p14:tracePt t="103020" x="4713288" y="3979863"/>
          <p14:tracePt t="103028" x="4768850" y="3979863"/>
          <p14:tracePt t="103036" x="4840288" y="3971925"/>
          <p14:tracePt t="103043" x="4911725" y="3971925"/>
          <p14:tracePt t="103051" x="5006975" y="3971925"/>
          <p14:tracePt t="103061" x="5103813" y="3971925"/>
          <p14:tracePt t="103069" x="5183188" y="3971925"/>
          <p14:tracePt t="103076" x="5262563" y="3971925"/>
          <p14:tracePt t="103084" x="5365750" y="3979863"/>
          <p14:tracePt t="103099" x="5446713" y="3979863"/>
          <p14:tracePt t="103108" x="5573713" y="3987800"/>
          <p14:tracePt t="103116" x="5621338" y="3995738"/>
          <p14:tracePt t="103125" x="5676900" y="4011613"/>
          <p14:tracePt t="103131" x="5716588" y="4011613"/>
          <p14:tracePt t="103140" x="5781675" y="4027488"/>
          <p14:tracePt t="103148" x="5821363" y="4035425"/>
          <p14:tracePt t="103157" x="5861050" y="4035425"/>
          <p14:tracePt t="103164" x="5892800" y="4035425"/>
          <p14:tracePt t="103172" x="5924550" y="4043363"/>
          <p14:tracePt t="103181" x="5964238" y="4043363"/>
          <p14:tracePt t="103189" x="5995988" y="4043363"/>
          <p14:tracePt t="103196" x="6027738" y="4043363"/>
          <p14:tracePt t="103204" x="6059488" y="4043363"/>
          <p14:tracePt t="103211" x="6091238" y="4051300"/>
          <p14:tracePt t="103220" x="6116638" y="4051300"/>
          <p14:tracePt t="103228" x="6148388" y="4051300"/>
          <p14:tracePt t="103235" x="6180138" y="4051300"/>
          <p14:tracePt t="103243" x="6203950" y="4051300"/>
          <p14:tracePt t="103252" x="6227763" y="4051300"/>
          <p14:tracePt t="103259" x="6243638" y="4051300"/>
          <p14:tracePt t="103267" x="6251575" y="4051300"/>
          <p14:tracePt t="103275" x="6259513" y="4051300"/>
          <p14:tracePt t="103283" x="6267450" y="4051300"/>
          <p14:tracePt t="103323" x="6275388" y="4043363"/>
          <p14:tracePt t="103508" x="6267450" y="4043363"/>
          <p14:tracePt t="103516" x="6251575" y="4043363"/>
          <p14:tracePt t="103532" x="6235700" y="4043363"/>
          <p14:tracePt t="103548" x="6219825" y="4043363"/>
          <p14:tracePt t="103566" x="6203950" y="4043363"/>
          <p14:tracePt t="103572" x="6188075" y="4051300"/>
          <p14:tracePt t="103588" x="6172200" y="4051300"/>
          <p14:tracePt t="103596" x="6124575" y="4051300"/>
          <p14:tracePt t="103604" x="6091238" y="4051300"/>
          <p14:tracePt t="103613" x="6043613" y="4051300"/>
          <p14:tracePt t="103621" x="6011863" y="4043363"/>
          <p14:tracePt t="103628" x="5956300" y="4035425"/>
          <p14:tracePt t="103637" x="5916613" y="4027488"/>
          <p14:tracePt t="103643" x="5845175" y="4019550"/>
          <p14:tracePt t="103652" x="5781675" y="4011613"/>
          <p14:tracePt t="103660" x="5716588" y="3995738"/>
          <p14:tracePt t="103668" x="5637213" y="3987800"/>
          <p14:tracePt t="103676" x="5565775" y="3971925"/>
          <p14:tracePt t="103684" x="5502275" y="3963988"/>
          <p14:tracePt t="103692" x="5438775" y="3956050"/>
          <p14:tracePt t="103701" x="5381625" y="3948113"/>
          <p14:tracePt t="103709" x="5310188" y="3938588"/>
          <p14:tracePt t="103716" x="5254625" y="3938588"/>
          <p14:tracePt t="103726" x="5207000" y="3930650"/>
          <p14:tracePt t="103733" x="5143500" y="3930650"/>
          <p14:tracePt t="103741" x="5103813" y="3930650"/>
          <p14:tracePt t="103748" x="5056188" y="3930650"/>
          <p14:tracePt t="103757" x="5022850" y="3922713"/>
          <p14:tracePt t="103764" x="4991100" y="3922713"/>
          <p14:tracePt t="103772" x="4959350" y="3922713"/>
          <p14:tracePt t="103780" x="4927600" y="3922713"/>
          <p14:tracePt t="103789" x="4895850" y="3922713"/>
          <p14:tracePt t="103796" x="4872038" y="3922713"/>
          <p14:tracePt t="103805" x="4856163" y="3922713"/>
          <p14:tracePt t="103820" x="4832350" y="3922713"/>
          <p14:tracePt t="103828" x="4800600" y="3922713"/>
          <p14:tracePt t="103837" x="4776788" y="3922713"/>
          <p14:tracePt t="103852" x="4752975" y="3922713"/>
          <p14:tracePt t="103859" x="4721225" y="3922713"/>
          <p14:tracePt t="103869" x="4705350" y="3922713"/>
          <p14:tracePt t="103877" x="4695825" y="3922713"/>
          <p14:tracePt t="103883" x="4687888" y="3922713"/>
          <p14:tracePt t="103903" x="4672013" y="3922713"/>
          <p14:tracePt t="104206" x="4679950" y="3922713"/>
          <p14:tracePt t="104236" x="4687888" y="3922713"/>
          <p14:tracePt t="104269" x="4695825" y="3922713"/>
          <p14:tracePt t="104307" x="4705350" y="3922713"/>
          <p14:tracePt t="104332" x="4713288" y="3922713"/>
          <p14:tracePt t="104485" x="4721225" y="3922713"/>
          <p14:tracePt t="104516" x="4729163" y="3922713"/>
          <p14:tracePt t="104661" x="4737100" y="3922713"/>
          <p14:tracePt t="104675" x="4745038" y="3922713"/>
          <p14:tracePt t="104684" x="4752975" y="3922713"/>
          <p14:tracePt t="104692" x="4760913" y="3922713"/>
          <p14:tracePt t="104700" x="4776788" y="3914775"/>
          <p14:tracePt t="104707" x="4784725" y="3914775"/>
          <p14:tracePt t="104716" x="4800600" y="3914775"/>
          <p14:tracePt t="104725" x="4808538" y="3914775"/>
          <p14:tracePt t="104733" x="4816475" y="3906838"/>
          <p14:tracePt t="104740" x="4832350" y="3906838"/>
          <p14:tracePt t="104748" x="4840288" y="3906838"/>
          <p14:tracePt t="104757" x="4856163" y="3898900"/>
          <p14:tracePt t="104764" x="4864100" y="3898900"/>
          <p14:tracePt t="104773" x="4879975" y="3898900"/>
          <p14:tracePt t="104780" x="4887913" y="3898900"/>
          <p14:tracePt t="104796" x="4911725" y="3890963"/>
          <p14:tracePt t="104803" x="4951413" y="3890963"/>
          <p14:tracePt t="104812" x="4967288" y="3890963"/>
          <p14:tracePt t="104820" x="4983163" y="3890963"/>
          <p14:tracePt t="104829" x="5006975" y="3890963"/>
          <p14:tracePt t="104837" x="5022850" y="3890963"/>
          <p14:tracePt t="104844" x="5056188" y="3890963"/>
          <p14:tracePt t="104852" x="5072063" y="3890963"/>
          <p14:tracePt t="104859" x="5087938" y="3890963"/>
          <p14:tracePt t="104868" x="5103813" y="3890963"/>
          <p14:tracePt t="104876" x="5119688" y="3890963"/>
          <p14:tracePt t="104884" x="5135563" y="3890963"/>
          <p14:tracePt t="104903" x="5167313" y="3890963"/>
          <p14:tracePt t="104907" x="5191125" y="3890963"/>
          <p14:tracePt t="104916" x="5199063" y="3890963"/>
          <p14:tracePt t="104924" x="5222875" y="3890963"/>
          <p14:tracePt t="104932" x="5238750" y="3890963"/>
          <p14:tracePt t="104941" x="5254625" y="3890963"/>
          <p14:tracePt t="104956" x="5270500" y="3890963"/>
          <p14:tracePt t="104963" x="5302250" y="3890963"/>
          <p14:tracePt t="104972" x="5326063" y="3890963"/>
          <p14:tracePt t="104980" x="5341938" y="3890963"/>
          <p14:tracePt t="104989" x="5357813" y="3890963"/>
          <p14:tracePt t="104996" x="5373688" y="3890963"/>
          <p14:tracePt t="105005" x="5389563" y="3890963"/>
          <p14:tracePt t="105013" x="5414963" y="3890963"/>
          <p14:tracePt t="105022" x="5438775" y="3898900"/>
          <p14:tracePt t="105028" x="5454650" y="3898900"/>
          <p14:tracePt t="105037" x="5470525" y="3898900"/>
          <p14:tracePt t="105046" x="5486400" y="3898900"/>
          <p14:tracePt t="105053" x="5502275" y="3898900"/>
          <p14:tracePt t="105060" x="5510213" y="3898900"/>
          <p14:tracePt t="105069" x="5518150" y="3898900"/>
          <p14:tracePt t="105156" x="5502275" y="3898900"/>
          <p14:tracePt t="105164" x="5494338" y="3898900"/>
          <p14:tracePt t="105173" x="5478463" y="3898900"/>
          <p14:tracePt t="105188" x="5454650" y="3906838"/>
          <p14:tracePt t="105196" x="5407025" y="3906838"/>
          <p14:tracePt t="105204" x="5373688" y="3914775"/>
          <p14:tracePt t="105212" x="5341938" y="3922713"/>
          <p14:tracePt t="105220" x="5302250" y="3922713"/>
          <p14:tracePt t="105228" x="5254625" y="3922713"/>
          <p14:tracePt t="105238" x="5191125" y="3922713"/>
          <p14:tracePt t="105244" x="5127625" y="3914775"/>
          <p14:tracePt t="105253" x="5056188" y="3898900"/>
          <p14:tracePt t="105259" x="4991100" y="3883025"/>
          <p14:tracePt t="105267" x="4911725" y="3875088"/>
          <p14:tracePt t="105276" x="4832350" y="3859213"/>
          <p14:tracePt t="105283" x="4768850" y="3843338"/>
          <p14:tracePt t="105293" x="4687888" y="3827463"/>
          <p14:tracePt t="105301" x="4592638" y="3803650"/>
          <p14:tracePt t="105308" x="4513263" y="3779838"/>
          <p14:tracePt t="105316" x="4418013" y="3748088"/>
          <p14:tracePt t="105325" x="4337050" y="3708400"/>
          <p14:tracePt t="105333" x="4257675" y="3676650"/>
          <p14:tracePt t="105340" x="4178300" y="3629025"/>
          <p14:tracePt t="105348" x="4090988" y="3579813"/>
          <p14:tracePt t="105356" x="4011613" y="3524250"/>
          <p14:tracePt t="105365" x="3914775" y="3468688"/>
          <p14:tracePt t="105373" x="3851275" y="3421063"/>
          <p14:tracePt t="105381" x="3771900" y="3381375"/>
          <p14:tracePt t="105389" x="3692525" y="3325813"/>
          <p14:tracePt t="105405" x="3603625" y="3270250"/>
          <p14:tracePt t="105411" x="3484563" y="3189288"/>
          <p14:tracePt t="105420" x="3421063" y="3141663"/>
          <p14:tracePt t="105428" x="3365500" y="3109913"/>
          <p14:tracePt t="105435" x="3325813" y="3086100"/>
          <p14:tracePt t="105444" x="3292475" y="3070225"/>
          <p14:tracePt t="105452" x="3260725" y="3054350"/>
          <p14:tracePt t="105461" x="3244850" y="3038475"/>
          <p14:tracePt t="105469" x="3228975" y="3030538"/>
          <p14:tracePt t="105692" x="3260725" y="3038475"/>
          <p14:tracePt t="105701" x="3292475" y="3046413"/>
          <p14:tracePt t="105709" x="3325813" y="3062288"/>
          <p14:tracePt t="105717" x="3373438" y="3078163"/>
          <p14:tracePt t="105724" x="3436938" y="3094038"/>
          <p14:tracePt t="105732" x="3492500" y="3109913"/>
          <p14:tracePt t="105741" x="3556000" y="3117850"/>
          <p14:tracePt t="105748" x="3627438" y="3133725"/>
          <p14:tracePt t="105757" x="3700463" y="3141663"/>
          <p14:tracePt t="105764" x="3779838" y="3149600"/>
          <p14:tracePt t="105773" x="3875088" y="3165475"/>
          <p14:tracePt t="105781" x="3962400" y="3173413"/>
          <p14:tracePt t="105789" x="4051300" y="3181350"/>
          <p14:tracePt t="105796" x="4122738" y="3189288"/>
          <p14:tracePt t="105805" x="4217988" y="3189288"/>
          <p14:tracePt t="105813" x="4297363" y="3197225"/>
          <p14:tracePt t="105821" x="4378325" y="3197225"/>
          <p14:tracePt t="105828" x="4433888" y="3197225"/>
          <p14:tracePt t="105844" x="4489450" y="3197225"/>
          <p14:tracePt t="105853" x="4537075" y="3197225"/>
          <p14:tracePt t="105860" x="4560888" y="3197225"/>
          <p14:tracePt t="105869" x="4576763" y="3189288"/>
          <p14:tracePt t="105877" x="4600575" y="3189288"/>
          <p14:tracePt t="105886" x="4616450" y="3189288"/>
          <p14:tracePt t="105893" x="4632325" y="3189288"/>
          <p14:tracePt t="105900" x="4648200" y="3189288"/>
          <p14:tracePt t="105908" x="4664075" y="3189288"/>
          <p14:tracePt t="105916" x="4695825" y="3189288"/>
          <p14:tracePt t="105932" x="4729163" y="3189288"/>
          <p14:tracePt t="105940" x="4784725" y="3189288"/>
          <p14:tracePt t="105949" x="4840288" y="3197225"/>
          <p14:tracePt t="105956" x="4887913" y="3197225"/>
          <p14:tracePt t="105965" x="4943475" y="3205163"/>
          <p14:tracePt t="105973" x="5046663" y="3205163"/>
          <p14:tracePt t="105980" x="5159375" y="3197225"/>
          <p14:tracePt t="105989" x="5254625" y="3189288"/>
          <p14:tracePt t="105998" x="5349875" y="3189288"/>
          <p14:tracePt t="106005" x="5446713" y="3189288"/>
          <p14:tracePt t="106012" x="5557838" y="3181350"/>
          <p14:tracePt t="106029" x="5653088" y="3181350"/>
          <p14:tracePt t="106036" x="5813425" y="3181350"/>
          <p14:tracePt t="106047" x="5900738" y="3181350"/>
          <p14:tracePt t="106060" x="5964238" y="3181350"/>
          <p14:tracePt t="106067" x="6035675" y="3181350"/>
          <p14:tracePt t="106076" x="6067425" y="3181350"/>
          <p14:tracePt t="106083" x="6100763" y="3181350"/>
          <p14:tracePt t="106092" x="6132513" y="3181350"/>
          <p14:tracePt t="106101" x="6148388" y="3181350"/>
          <p14:tracePt t="106107" x="6164263" y="3181350"/>
          <p14:tracePt t="106116" x="6180138" y="3181350"/>
          <p14:tracePt t="106124" x="6196013" y="3181350"/>
          <p14:tracePt t="106132" x="6211888" y="3189288"/>
          <p14:tracePt t="106140" x="6227763" y="3189288"/>
          <p14:tracePt t="106148" x="6243638" y="3189288"/>
          <p14:tracePt t="106157" x="6267450" y="3189288"/>
          <p14:tracePt t="106164" x="6275388" y="3189288"/>
          <p14:tracePt t="106172" x="6291263" y="3189288"/>
          <p14:tracePt t="106179" x="6315075" y="3181350"/>
          <p14:tracePt t="106188" x="6330950" y="3173413"/>
          <p14:tracePt t="106197" x="6346825" y="3165475"/>
          <p14:tracePt t="106205" x="6362700" y="3157538"/>
          <p14:tracePt t="106252" x="6378575" y="3149600"/>
          <p14:tracePt t="106397" x="6362700" y="3149600"/>
          <p14:tracePt t="106404" x="6346825" y="3149600"/>
          <p14:tracePt t="106411" x="6330950" y="3149600"/>
          <p14:tracePt t="106420" x="6307138" y="3149600"/>
          <p14:tracePt t="106429" x="6275388" y="3149600"/>
          <p14:tracePt t="106436" x="6251575" y="3149600"/>
          <p14:tracePt t="106445" x="6203950" y="3149600"/>
          <p14:tracePt t="106453" x="6172200" y="3149600"/>
          <p14:tracePt t="106462" x="6140450" y="3149600"/>
          <p14:tracePt t="106469" x="6108700" y="3149600"/>
          <p14:tracePt t="106476" x="6067425" y="3149600"/>
          <p14:tracePt t="106484" x="6035675" y="3149600"/>
          <p14:tracePt t="106492" x="5995988" y="3149600"/>
          <p14:tracePt t="106501" x="5972175" y="3149600"/>
          <p14:tracePt t="106508" x="5932488" y="3149600"/>
          <p14:tracePt t="106517" x="5900738" y="3149600"/>
          <p14:tracePt t="106525" x="5868988" y="3149600"/>
          <p14:tracePt t="106532" x="5853113" y="3141663"/>
          <p14:tracePt t="106549" x="5829300" y="3141663"/>
          <p14:tracePt t="106556" x="5797550" y="3133725"/>
          <p14:tracePt t="106564" x="5781675" y="3133725"/>
          <p14:tracePt t="106574" x="5765800" y="3125788"/>
          <p14:tracePt t="106589" x="5757863" y="3117850"/>
          <p14:tracePt t="106596" x="5740400" y="3117850"/>
          <p14:tracePt t="106987" x="5732463" y="3109913"/>
          <p14:tracePt t="106996" x="5724525" y="3109913"/>
          <p14:tracePt t="107005" x="5708650" y="3109913"/>
          <p14:tracePt t="107013" x="5692775" y="3109913"/>
          <p14:tracePt t="107021" x="5676900" y="3109913"/>
          <p14:tracePt t="107027" x="5645150" y="3109913"/>
          <p14:tracePt t="107035" x="5637213" y="3109913"/>
          <p14:tracePt t="107044" x="5621338" y="3109913"/>
          <p14:tracePt t="107053" x="5613400" y="3109913"/>
          <p14:tracePt t="107061" x="5605463" y="3109913"/>
          <p14:tracePt t="107069" x="5597525" y="3109913"/>
          <p14:tracePt t="107197" x="5589588" y="3109913"/>
          <p14:tracePt t="107421" x="5605463" y="3109913"/>
          <p14:tracePt t="107445" x="5621338" y="3101975"/>
          <p14:tracePt t="107477" x="5629275" y="3101975"/>
          <p14:tracePt t="107733" x="5621338" y="3101975"/>
          <p14:tracePt t="108556" x="5637213" y="3094038"/>
          <p14:tracePt t="108589" x="5637213" y="3086100"/>
          <p14:tracePt t="108597" x="5653088" y="3086100"/>
          <p14:tracePt t="108660" x="5653088" y="3070225"/>
          <p14:tracePt t="108709" x="5661025" y="3054350"/>
          <p14:tracePt t="108725" x="5661025" y="3046413"/>
          <p14:tracePt t="108750" x="5661025" y="3038475"/>
          <p14:tracePt t="108796" x="5661025" y="3030538"/>
          <p14:tracePt t="108868" x="5661025" y="3022600"/>
          <p14:tracePt t="108877" x="5661025" y="3014663"/>
          <p14:tracePt t="108885" x="5661025" y="2998788"/>
          <p14:tracePt t="108901" x="5661025" y="2967038"/>
          <p14:tracePt t="108909" x="5661025" y="2943225"/>
          <p14:tracePt t="108916" x="5661025" y="2927350"/>
          <p14:tracePt t="108925" x="5661025" y="2909888"/>
          <p14:tracePt t="108932" x="5661025" y="2894013"/>
          <p14:tracePt t="108941" x="5661025" y="2878138"/>
          <p14:tracePt t="108949" x="5661025" y="2870200"/>
          <p14:tracePt t="108958" x="5661025" y="2862263"/>
          <p14:tracePt t="108965" x="5661025" y="2846388"/>
          <p14:tracePt t="108974" x="5661025" y="2838450"/>
          <p14:tracePt t="108988" x="5661025" y="2830513"/>
          <p14:tracePt t="108997" x="5661025" y="2822575"/>
          <p14:tracePt t="109013" x="5661025" y="2814638"/>
          <p14:tracePt t="109029" x="5661025" y="2806700"/>
          <p14:tracePt t="109045" x="5661025" y="2798763"/>
          <p14:tracePt t="109053" x="5661025" y="2790825"/>
          <p14:tracePt t="109070" x="5661025" y="2782888"/>
          <p14:tracePt t="109077" x="5661025" y="2774950"/>
          <p14:tracePt t="109101" x="5668963" y="2759075"/>
          <p14:tracePt t="109117" x="5676900" y="2743200"/>
          <p14:tracePt t="109134" x="5684838" y="2735263"/>
          <p14:tracePt t="109364" x="5684838" y="2727325"/>
          <p14:tracePt t="109373" x="5692775" y="2727325"/>
          <p14:tracePt t="109379" x="5700713" y="2727325"/>
          <p14:tracePt t="109389" x="5708650" y="2727325"/>
          <p14:tracePt t="109397" x="5716588" y="2719388"/>
          <p14:tracePt t="109404" x="5732463" y="2719388"/>
          <p14:tracePt t="109413" x="5740400" y="2711450"/>
          <p14:tracePt t="109421" x="5749925" y="2703513"/>
          <p14:tracePt t="109430" x="5757863" y="2695575"/>
          <p14:tracePt t="109438" x="5765800" y="2695575"/>
          <p14:tracePt t="109445" x="5773738" y="2687638"/>
          <p14:tracePt t="109460" x="5789613" y="2679700"/>
          <p14:tracePt t="109469" x="5813425" y="2671763"/>
          <p14:tracePt t="109477" x="5821363" y="2663825"/>
          <p14:tracePt t="109485" x="5829300" y="2663825"/>
          <p14:tracePt t="109493" x="5837238" y="2663825"/>
          <p14:tracePt t="109501" x="5845175" y="2663825"/>
          <p14:tracePt t="109518" x="5853113" y="2655888"/>
          <p14:tracePt t="109772" x="5845175" y="2655888"/>
          <p14:tracePt t="109781" x="5837238" y="2655888"/>
          <p14:tracePt t="109789" x="5829300" y="2655888"/>
          <p14:tracePt t="109797" x="5821363" y="2655888"/>
          <p14:tracePt t="109804" x="5813425" y="2655888"/>
          <p14:tracePt t="109814" x="5805488" y="2655888"/>
          <p14:tracePt t="109821" x="5797550" y="2655888"/>
          <p14:tracePt t="109830" x="5789613" y="2655888"/>
          <p14:tracePt t="109838" x="5781675" y="2655888"/>
          <p14:tracePt t="109853" x="5773738" y="2663825"/>
          <p14:tracePt t="109861" x="5765800" y="2663825"/>
          <p14:tracePt t="109870" x="5757863" y="2663825"/>
          <p14:tracePt t="109877" x="5749925" y="2663825"/>
          <p14:tracePt t="109885" x="5740400" y="2663825"/>
          <p14:tracePt t="109901" x="5724525" y="2663825"/>
          <p14:tracePt t="109917" x="5716588" y="2663825"/>
          <p14:tracePt t="109924" x="5708650" y="2671763"/>
          <p14:tracePt t="109933" x="5700713" y="2671763"/>
          <p14:tracePt t="109941" x="5692775" y="2671763"/>
          <p14:tracePt t="109948" x="5684838" y="2671763"/>
          <p14:tracePt t="109965" x="5676900" y="2671763"/>
          <p14:tracePt t="110894" x="5676900" y="2679700"/>
          <p14:tracePt t="110909" x="5661025" y="2711450"/>
          <p14:tracePt t="110919" x="5653088" y="2743200"/>
          <p14:tracePt t="110925" x="5645150" y="2782888"/>
          <p14:tracePt t="110933" x="5629275" y="2830513"/>
          <p14:tracePt t="110941" x="5613400" y="2870200"/>
          <p14:tracePt t="110949" x="5597525" y="2909888"/>
          <p14:tracePt t="110957" x="5589588" y="2951163"/>
          <p14:tracePt t="110965" x="5573713" y="2982913"/>
          <p14:tracePt t="110973" x="5565775" y="2998788"/>
          <p14:tracePt t="110980" x="5557838" y="3030538"/>
          <p14:tracePt t="110988" x="5541963" y="3046413"/>
          <p14:tracePt t="110997" x="5534025" y="3062288"/>
          <p14:tracePt t="111005" x="5534025" y="3078163"/>
          <p14:tracePt t="111012" x="5526088" y="3086100"/>
          <p14:tracePt t="111092" x="5518150" y="3086100"/>
          <p14:tracePt t="111244" x="5510213" y="3086100"/>
          <p14:tracePt t="111461" x="5502275" y="3086100"/>
          <p14:tracePt t="111470" x="5486400" y="3086100"/>
          <p14:tracePt t="111486" x="5470525" y="3070225"/>
          <p14:tracePt t="111493" x="5438775" y="3070225"/>
          <p14:tracePt t="111501" x="5430838" y="3062288"/>
          <p14:tracePt t="111510" x="5407025" y="3054350"/>
          <p14:tracePt t="111517" x="5397500" y="3054350"/>
          <p14:tracePt t="111525" x="5389563" y="3054350"/>
          <p14:tracePt t="111534" x="5381625" y="3046413"/>
          <p14:tracePt t="111541" x="5365750" y="3038475"/>
          <p14:tracePt t="111581" x="5357813" y="3038475"/>
          <p14:tracePt t="112238" x="5365750" y="3038475"/>
          <p14:tracePt t="112565" x="5373688" y="3038475"/>
          <p14:tracePt t="112669" x="5381625" y="3038475"/>
          <p14:tracePt t="112694" x="5389563" y="3038475"/>
          <p14:tracePt t="112717" x="5397500" y="3038475"/>
          <p14:tracePt t="113165" x="5397500" y="3062288"/>
          <p14:tracePt t="113173" x="5397500" y="3086100"/>
          <p14:tracePt t="113180" x="5397500" y="3101975"/>
          <p14:tracePt t="113188" x="5397500" y="3125788"/>
          <p14:tracePt t="113198" x="5397500" y="3149600"/>
          <p14:tracePt t="113205" x="5397500" y="3165475"/>
          <p14:tracePt t="113221" x="5407025" y="3197225"/>
          <p14:tracePt t="113228" x="5422900" y="3236913"/>
          <p14:tracePt t="113237" x="5422900" y="3252788"/>
          <p14:tracePt t="113245" x="5422900" y="3270250"/>
          <p14:tracePt t="113252" x="5430838" y="3294063"/>
          <p14:tracePt t="113262" x="5446713" y="3317875"/>
          <p14:tracePt t="113270" x="5446713" y="3333750"/>
          <p14:tracePt t="113278" x="5454650" y="3365500"/>
          <p14:tracePt t="113285" x="5462588" y="3381375"/>
          <p14:tracePt t="113293" x="5462588" y="3413125"/>
          <p14:tracePt t="113302" x="5470525" y="3444875"/>
          <p14:tracePt t="113308" x="5470525" y="3484563"/>
          <p14:tracePt t="113317" x="5478463" y="3524250"/>
          <p14:tracePt t="113325" x="5486400" y="3563938"/>
          <p14:tracePt t="113335" x="5486400" y="3613150"/>
          <p14:tracePt t="113341" x="5486400" y="3652838"/>
          <p14:tracePt t="113349" x="5486400" y="3700463"/>
          <p14:tracePt t="113358" x="5486400" y="3748088"/>
          <p14:tracePt t="113366" x="5486400" y="3779838"/>
          <p14:tracePt t="113374" x="5478463" y="3803650"/>
          <p14:tracePt t="113382" x="5470525" y="3835400"/>
          <p14:tracePt t="113390" x="5470525" y="3851275"/>
          <p14:tracePt t="113396" x="5470525" y="3867150"/>
          <p14:tracePt t="113405" x="5462588" y="3875088"/>
          <p14:tracePt t="113438" x="5446713" y="3883025"/>
          <p14:tracePt t="113469" x="5438775" y="3883025"/>
          <p14:tracePt t="113477" x="5430838" y="3883025"/>
          <p14:tracePt t="113540" x="5422900" y="3883025"/>
          <p14:tracePt t="113581" x="5414963" y="3883025"/>
          <p14:tracePt t="113589" x="5407025" y="3883025"/>
          <p14:tracePt t="113597" x="5397500" y="3883025"/>
          <p14:tracePt t="113606" x="5389563" y="3883025"/>
          <p14:tracePt t="113613" x="5373688" y="3898900"/>
          <p14:tracePt t="113622" x="5357813" y="3898900"/>
          <p14:tracePt t="113628" x="5341938" y="3898900"/>
          <p14:tracePt t="113637" x="5326063" y="3898900"/>
          <p14:tracePt t="113645" x="5310188" y="3906838"/>
          <p14:tracePt t="113653" x="5278438" y="3914775"/>
          <p14:tracePt t="113662" x="5254625" y="3914775"/>
          <p14:tracePt t="113670" x="5222875" y="3930650"/>
          <p14:tracePt t="113679" x="5191125" y="3930650"/>
          <p14:tracePt t="113693" x="5151438" y="3938588"/>
          <p14:tracePt t="113701" x="5080000" y="3948113"/>
          <p14:tracePt t="113708" x="5022850" y="3948113"/>
          <p14:tracePt t="113718" x="4975225" y="3956050"/>
          <p14:tracePt t="113725" x="4911725" y="3963988"/>
          <p14:tracePt t="113735" x="4856163" y="3963988"/>
          <p14:tracePt t="113742" x="4808538" y="3963988"/>
          <p14:tracePt t="113749" x="4760913" y="3971925"/>
          <p14:tracePt t="113756" x="4729163" y="3971925"/>
          <p14:tracePt t="113765" x="4705350" y="3971925"/>
          <p14:tracePt t="113773" x="4687888" y="3971925"/>
          <p14:tracePt t="113782" x="4672013" y="3971925"/>
          <p14:tracePt t="113789" x="4656138" y="3971925"/>
          <p14:tracePt t="113797" x="4648200" y="3971925"/>
          <p14:tracePt t="113805" x="4632325" y="3971925"/>
          <p14:tracePt t="113830" x="4624388" y="3971925"/>
          <p14:tracePt t="113847" x="4616450" y="3971925"/>
          <p14:tracePt t="113869" x="4600575" y="3971925"/>
          <p14:tracePt t="113877" x="4584700" y="3979863"/>
          <p14:tracePt t="113885" x="4568825" y="3979863"/>
          <p14:tracePt t="113899" x="4545013" y="3987800"/>
          <p14:tracePt t="113909" x="4529138" y="3995738"/>
          <p14:tracePt t="113916" x="4489450" y="3995738"/>
          <p14:tracePt t="113925" x="4489450" y="4003675"/>
          <p14:tracePt t="113932" x="4473575" y="4003675"/>
          <p14:tracePt t="113940" x="4457700" y="4003675"/>
          <p14:tracePt t="113958" x="4449763" y="4011613"/>
          <p14:tracePt t="114078" x="4457700" y="4011613"/>
          <p14:tracePt t="114085" x="4473575" y="4011613"/>
          <p14:tracePt t="114094" x="4489450" y="4011613"/>
          <p14:tracePt t="114102" x="4521200" y="4011613"/>
          <p14:tracePt t="114117" x="4552950" y="4011613"/>
          <p14:tracePt t="114125" x="4616450" y="4011613"/>
          <p14:tracePt t="114134" x="4656138" y="4011613"/>
          <p14:tracePt t="114141" x="4705350" y="4011613"/>
          <p14:tracePt t="114150" x="4768850" y="4011613"/>
          <p14:tracePt t="114158" x="4808538" y="4027488"/>
          <p14:tracePt t="114165" x="4848225" y="4035425"/>
          <p14:tracePt t="114182" x="4919663" y="4043363"/>
          <p14:tracePt t="114190" x="5022850" y="4067175"/>
          <p14:tracePt t="114199" x="5087938" y="4075113"/>
          <p14:tracePt t="114205" x="5151438" y="4090988"/>
          <p14:tracePt t="114214" x="5199063" y="4098925"/>
          <p14:tracePt t="114221" x="5246688" y="4106863"/>
          <p14:tracePt t="114238" x="5302250" y="4122738"/>
          <p14:tracePt t="114246" x="5397500" y="4138613"/>
          <p14:tracePt t="114254" x="5446713" y="4146550"/>
          <p14:tracePt t="114260" x="5494338" y="4154488"/>
          <p14:tracePt t="114269" x="5549900" y="4154488"/>
          <p14:tracePt t="114277" x="5621338" y="4170363"/>
          <p14:tracePt t="114285" x="5676900" y="4178300"/>
          <p14:tracePt t="114294" x="5740400" y="4186238"/>
          <p14:tracePt t="114302" x="5781675" y="4194175"/>
          <p14:tracePt t="114309" x="5845175" y="4202113"/>
          <p14:tracePt t="114318" x="5900738" y="4217988"/>
          <p14:tracePt t="114325" x="5964238" y="4225925"/>
          <p14:tracePt t="114335" x="6019800" y="4233863"/>
          <p14:tracePt t="114341" x="6067425" y="4241800"/>
          <p14:tracePt t="114350" x="6116638" y="4257675"/>
          <p14:tracePt t="114357" x="6172200" y="4257675"/>
          <p14:tracePt t="114366" x="6211888" y="4273550"/>
          <p14:tracePt t="114374" x="6251575" y="4273550"/>
          <p14:tracePt t="114389" x="6299200" y="4281488"/>
          <p14:tracePt t="114396" x="6346825" y="4298950"/>
          <p14:tracePt t="114406" x="6378575" y="4298950"/>
          <p14:tracePt t="114413" x="6402388" y="4298950"/>
          <p14:tracePt t="114422" x="6434138" y="4306888"/>
          <p14:tracePt t="114429" x="6467475" y="4314825"/>
          <p14:tracePt t="114436" x="6491288" y="4314825"/>
          <p14:tracePt t="114445" x="6523038" y="4314825"/>
          <p14:tracePt t="114452" x="6554788" y="4322763"/>
          <p14:tracePt t="114462" x="6586538" y="4322763"/>
          <p14:tracePt t="114470" x="6634163" y="4330700"/>
          <p14:tracePt t="114478" x="6665913" y="4330700"/>
          <p14:tracePt t="114486" x="6697663" y="4330700"/>
          <p14:tracePt t="114493" x="6721475" y="4330700"/>
          <p14:tracePt t="114502" x="6761163" y="4330700"/>
          <p14:tracePt t="114509" x="6784975" y="4330700"/>
          <p14:tracePt t="114518" x="6818313" y="4330700"/>
          <p14:tracePt t="114534" x="6842125" y="4330700"/>
          <p14:tracePt t="114542" x="6897688" y="4322763"/>
          <p14:tracePt t="114549" x="6921500" y="4314825"/>
          <p14:tracePt t="114557" x="6937375" y="4314825"/>
          <p14:tracePt t="114565" x="6969125" y="4314825"/>
          <p14:tracePt t="114574" x="6985000" y="4306888"/>
          <p14:tracePt t="114582" x="7008813" y="4298950"/>
          <p14:tracePt t="114590" x="7032625" y="4298950"/>
          <p14:tracePt t="114598" x="7056438" y="4291013"/>
          <p14:tracePt t="114606" x="7080250" y="4281488"/>
          <p14:tracePt t="114613" x="7104063" y="4273550"/>
          <p14:tracePt t="114622" x="7127875" y="4265613"/>
          <p14:tracePt t="114630" x="7161213" y="4257675"/>
          <p14:tracePt t="114638" x="7208838" y="4249738"/>
          <p14:tracePt t="114646" x="7264400" y="4233863"/>
          <p14:tracePt t="114654" x="7288213" y="4225925"/>
          <p14:tracePt t="114662" x="7319963" y="4217988"/>
          <p14:tracePt t="114670" x="7343775" y="4210050"/>
          <p14:tracePt t="114678" x="7367588" y="4202113"/>
          <p14:tracePt t="114686" x="7391400" y="4194175"/>
          <p14:tracePt t="114694" x="7415213" y="4186238"/>
          <p14:tracePt t="114701" x="7439025" y="4178300"/>
          <p14:tracePt t="114710" x="7470775" y="4178300"/>
          <p14:tracePt t="114717" x="7504113" y="4162425"/>
          <p14:tracePt t="114725" x="7512050" y="4162425"/>
          <p14:tracePt t="114732" x="7527925" y="4162425"/>
          <p14:tracePt t="114742" x="7535863" y="4154488"/>
          <p14:tracePt t="114758" x="7543800" y="4146550"/>
          <p14:tracePt t="114768" x="7551738" y="4146550"/>
          <p14:tracePt t="114830" x="7559675" y="4138613"/>
          <p14:tracePt t="114837" x="7567613" y="4130675"/>
          <p14:tracePt t="114845" x="7583488" y="4122738"/>
          <p14:tracePt t="114852" x="7599363" y="4106863"/>
          <p14:tracePt t="114861" x="7615238" y="4090988"/>
          <p14:tracePt t="114870" x="7631113" y="4083050"/>
          <p14:tracePt t="114882" x="7646988" y="4067175"/>
          <p14:tracePt t="114885" x="7662863" y="4051300"/>
          <p14:tracePt t="114894" x="7678738" y="4035425"/>
          <p14:tracePt t="114901" x="7694613" y="4019550"/>
          <p14:tracePt t="114909" x="7702550" y="4011613"/>
          <p14:tracePt t="114918" x="7718425" y="3987800"/>
          <p14:tracePt t="114925" x="7726363" y="3971925"/>
          <p14:tracePt t="114935" x="7734300" y="3956050"/>
          <p14:tracePt t="114942" x="7750175" y="3938588"/>
          <p14:tracePt t="114949" x="7766050" y="3906838"/>
          <p14:tracePt t="114958" x="7773988" y="3898900"/>
          <p14:tracePt t="114966" x="7781925" y="3883025"/>
          <p14:tracePt t="114973" x="7797800" y="3859213"/>
          <p14:tracePt t="114983" x="7805738" y="3835400"/>
          <p14:tracePt t="114997" x="7805738" y="3787775"/>
          <p14:tracePt t="115005" x="7805738" y="3771900"/>
          <p14:tracePt t="115021" x="7805738" y="3756025"/>
          <p14:tracePt t="115030" x="7805738" y="3748088"/>
          <p14:tracePt t="115037" x="7805738" y="3740150"/>
          <p14:tracePt t="115047" x="7805738" y="3716338"/>
          <p14:tracePt t="115062" x="7797800" y="3700463"/>
          <p14:tracePt t="115070" x="7781925" y="3692525"/>
          <p14:tracePt t="115078" x="7781925" y="3684588"/>
          <p14:tracePt t="115085" x="7773988" y="3668713"/>
          <p14:tracePt t="115102" x="7766050" y="3668713"/>
          <p14:tracePt t="115110" x="7758113" y="3660775"/>
          <p14:tracePt t="115118" x="7750175" y="3660775"/>
          <p14:tracePt t="115133" x="7742238" y="3652838"/>
          <p14:tracePt t="115197" x="7734300" y="3644900"/>
          <p14:tracePt t="115606" x="7726363" y="3652838"/>
          <p14:tracePt t="115613" x="7718425" y="3652838"/>
          <p14:tracePt t="115623" x="7702550" y="3652838"/>
          <p14:tracePt t="115629" x="7686675" y="3660775"/>
          <p14:tracePt t="115637" x="7678738" y="3668713"/>
          <p14:tracePt t="115645" x="7654925" y="3684588"/>
          <p14:tracePt t="115654" x="7631113" y="3700463"/>
          <p14:tracePt t="115661" x="7607300" y="3716338"/>
          <p14:tracePt t="115670" x="7575550" y="3748088"/>
          <p14:tracePt t="115678" x="7543800" y="3763963"/>
          <p14:tracePt t="115685" x="7504113" y="3795713"/>
          <p14:tracePt t="115693" x="7470775" y="3811588"/>
          <p14:tracePt t="115701" x="7423150" y="3827463"/>
          <p14:tracePt t="115710" x="7383463" y="3859213"/>
          <p14:tracePt t="115717" x="7343775" y="3875088"/>
          <p14:tracePt t="115726" x="7296150" y="3898900"/>
          <p14:tracePt t="115735" x="7232650" y="3930650"/>
          <p14:tracePt t="115751" x="7177088" y="3956050"/>
          <p14:tracePt t="115756" x="7072313" y="3995738"/>
          <p14:tracePt t="115766" x="7016750" y="4011613"/>
          <p14:tracePt t="115774" x="6953250" y="4043363"/>
          <p14:tracePt t="115782" x="6905625" y="4059238"/>
          <p14:tracePt t="115790" x="6842125" y="4083050"/>
          <p14:tracePt t="115799" x="6794500" y="4098925"/>
          <p14:tracePt t="115805" x="6753225" y="4114800"/>
          <p14:tracePt t="115812" x="6705600" y="4130675"/>
          <p14:tracePt t="115821" x="6665913" y="4154488"/>
          <p14:tracePt t="115830" x="6626225" y="4162425"/>
          <p14:tracePt t="115838" x="6594475" y="4170363"/>
          <p14:tracePt t="115847" x="6570663" y="4186238"/>
          <p14:tracePt t="115855" x="6546850" y="4186238"/>
          <p14:tracePt t="115863" x="6523038" y="4194175"/>
          <p14:tracePt t="115869" x="6491288" y="4202113"/>
          <p14:tracePt t="115878" x="6467475" y="4210050"/>
          <p14:tracePt t="115885" x="6434138" y="4217988"/>
          <p14:tracePt t="115898" x="6410325" y="4217988"/>
          <p14:tracePt t="115902" x="6378575" y="4225925"/>
          <p14:tracePt t="115909" x="6346825" y="4225925"/>
          <p14:tracePt t="115918" x="6315075" y="4233863"/>
          <p14:tracePt t="115926" x="6275388" y="4233863"/>
          <p14:tracePt t="115934" x="6235700" y="4233863"/>
          <p14:tracePt t="115942" x="6188075" y="4233863"/>
          <p14:tracePt t="115950" x="6140450" y="4233863"/>
          <p14:tracePt t="115957" x="6091238" y="4233863"/>
          <p14:tracePt t="115966" x="6051550" y="4233863"/>
          <p14:tracePt t="115974" x="6003925" y="4233863"/>
          <p14:tracePt t="115981" x="5948363" y="4241800"/>
          <p14:tracePt t="115988" x="5908675" y="4241800"/>
          <p14:tracePt t="115996" x="5853113" y="4241800"/>
          <p14:tracePt t="116005" x="5805488" y="4249738"/>
          <p14:tracePt t="116014" x="5724525" y="4265613"/>
          <p14:tracePt t="116021" x="5661025" y="4281488"/>
          <p14:tracePt t="116030" x="5605463" y="4298950"/>
          <p14:tracePt t="116038" x="5565775" y="4306888"/>
          <p14:tracePt t="116045" x="5534025" y="4314825"/>
          <p14:tracePt t="116054" x="5510213" y="4314825"/>
          <p14:tracePt t="116061" x="5470525" y="4330700"/>
          <p14:tracePt t="116070" x="5454650" y="4330700"/>
          <p14:tracePt t="116077" x="5438775" y="4338638"/>
          <p14:tracePt t="116086" x="5422900" y="4346575"/>
          <p14:tracePt t="116095" x="5414963" y="4346575"/>
          <p14:tracePt t="116102" x="5407025" y="4354513"/>
          <p14:tracePt t="116110" x="5389563" y="4362450"/>
          <p14:tracePt t="116125" x="5381625" y="4362450"/>
          <p14:tracePt t="116134" x="5373688" y="4362450"/>
          <p14:tracePt t="116141" x="5365750" y="4370388"/>
          <p14:tracePt t="116157" x="5357813" y="4378325"/>
          <p14:tracePt t="116206" x="5349875" y="4378325"/>
          <p14:tracePt t="116238" x="5341938" y="4386263"/>
          <p14:tracePt t="116269" x="5334000" y="4394200"/>
          <p14:tracePt t="116318" x="5326063" y="4402138"/>
          <p14:tracePt t="116333" x="5318125" y="4410075"/>
          <p14:tracePt t="116342" x="5310188" y="4418013"/>
          <p14:tracePt t="116366" x="5302250" y="4425950"/>
          <p14:tracePt t="116438" x="5302250" y="4433888"/>
          <p14:tracePt t="117047" x="5302250" y="4425950"/>
          <p14:tracePt t="117062" x="5302250" y="4418013"/>
          <p14:tracePt t="117069" x="5302250" y="4402138"/>
          <p14:tracePt t="117078" x="5294313" y="4386263"/>
          <p14:tracePt t="117085" x="5278438" y="4362450"/>
          <p14:tracePt t="117094" x="5262563" y="4346575"/>
          <p14:tracePt t="117102" x="5246688" y="4330700"/>
          <p14:tracePt t="117110" x="5214938" y="4306888"/>
          <p14:tracePt t="117119" x="5199063" y="4281488"/>
          <p14:tracePt t="117127" x="5183188" y="4265613"/>
          <p14:tracePt t="117134" x="5159375" y="4241800"/>
          <p14:tracePt t="117141" x="5143500" y="4225925"/>
          <p14:tracePt t="117150" x="5127625" y="4210050"/>
          <p14:tracePt t="117159" x="5111750" y="4186238"/>
          <p14:tracePt t="117167" x="5103813" y="4170363"/>
          <p14:tracePt t="117174" x="5087938" y="4154488"/>
          <p14:tracePt t="117184" x="5080000" y="4154488"/>
          <p14:tracePt t="117197" x="5064125" y="4138613"/>
          <p14:tracePt t="117206" x="5030788" y="4106863"/>
          <p14:tracePt t="117214" x="5006975" y="4098925"/>
          <p14:tracePt t="117222" x="4975225" y="4083050"/>
          <p14:tracePt t="117230" x="4951413" y="4075113"/>
          <p14:tracePt t="117239" x="4911725" y="4051300"/>
          <p14:tracePt t="117245" x="4879975" y="4043363"/>
          <p14:tracePt t="117262" x="4824413" y="4027488"/>
          <p14:tracePt t="117270" x="4768850" y="4011613"/>
          <p14:tracePt t="117278" x="4737100" y="4003675"/>
          <p14:tracePt t="117286" x="4705350" y="3995738"/>
          <p14:tracePt t="117294" x="4672013" y="3987800"/>
          <p14:tracePt t="117301" x="4640263" y="3987800"/>
          <p14:tracePt t="117309" x="4624388" y="3979863"/>
          <p14:tracePt t="117318" x="4600575" y="3971925"/>
          <p14:tracePt t="117325" x="4568825" y="3971925"/>
          <p14:tracePt t="117334" x="4545013" y="3971925"/>
          <p14:tracePt t="117350" x="4521200" y="3971925"/>
          <p14:tracePt t="117358" x="4481513" y="3971925"/>
          <p14:tracePt t="117366" x="4465638" y="3971925"/>
          <p14:tracePt t="117374" x="4449763" y="3971925"/>
          <p14:tracePt t="117382" x="4433888" y="3979863"/>
          <p14:tracePt t="117390" x="4410075" y="3979863"/>
          <p14:tracePt t="117400" x="4378325" y="3979863"/>
          <p14:tracePt t="117407" x="4362450" y="3979863"/>
          <p14:tracePt t="117415" x="4344988" y="3987800"/>
          <p14:tracePt t="117421" x="4321175" y="3987800"/>
          <p14:tracePt t="117429" x="4313238" y="3987800"/>
          <p14:tracePt t="117437" x="4297363" y="3987800"/>
          <p14:tracePt t="117445" x="4281488" y="3987800"/>
          <p14:tracePt t="117453" x="4265613" y="3987800"/>
          <p14:tracePt t="117462" x="4257675" y="3987800"/>
          <p14:tracePt t="117469" x="4233863" y="3987800"/>
          <p14:tracePt t="117477" x="4225925" y="3987800"/>
          <p14:tracePt t="117487" x="4217988" y="3987800"/>
          <p14:tracePt t="117494" x="4202113" y="3987800"/>
          <p14:tracePt t="117510" x="4194175" y="3987800"/>
          <p14:tracePt t="117517" x="4186238" y="3987800"/>
          <p14:tracePt t="117533" x="4178300" y="3987800"/>
          <p14:tracePt t="117541" x="4170363" y="3987800"/>
          <p14:tracePt t="117783" x="4178300" y="3987800"/>
          <p14:tracePt t="117798" x="4186238" y="3987800"/>
          <p14:tracePt t="117918" x="4202113" y="3987800"/>
          <p14:tracePt t="117934" x="4217988" y="3987800"/>
          <p14:tracePt t="117950" x="4233863" y="3987800"/>
          <p14:tracePt t="117958" x="4249738" y="3987800"/>
          <p14:tracePt t="117975" x="4273550" y="3979863"/>
          <p14:tracePt t="117983" x="4289425" y="3979863"/>
          <p14:tracePt t="117991" x="4297363" y="3971925"/>
          <p14:tracePt t="117998" x="4321175" y="3971925"/>
          <p14:tracePt t="118006" x="4337050" y="3963988"/>
          <p14:tracePt t="118015" x="4344988" y="3963988"/>
          <p14:tracePt t="118023" x="4352925" y="3963988"/>
          <p14:tracePt t="118037" x="4370388" y="3963988"/>
          <p14:tracePt t="118046" x="4386263" y="3963988"/>
          <p14:tracePt t="118054" x="4394200" y="3963988"/>
          <p14:tracePt t="118062" x="4402138" y="3963988"/>
          <p14:tracePt t="118085" x="4410075" y="3956050"/>
          <p14:tracePt t="118093" x="4418013" y="3956050"/>
          <p14:tracePt t="118109" x="4425950" y="3956050"/>
          <p14:tracePt t="118117" x="4433888" y="3956050"/>
          <p14:tracePt t="118126" x="4441825" y="3956050"/>
          <p14:tracePt t="118133" x="4457700" y="3956050"/>
          <p14:tracePt t="118166" x="4473575" y="3948113"/>
          <p14:tracePt t="118214" x="4489450" y="3948113"/>
          <p14:tracePt t="118455" x="4505325" y="3938588"/>
          <p14:tracePt t="118471" x="4513263" y="3938588"/>
          <p14:tracePt t="118495" x="4521200" y="3938588"/>
          <p14:tracePt t="118502" x="4529138" y="3938588"/>
          <p14:tracePt t="119005" x="4552950" y="3979863"/>
          <p14:tracePt t="119015" x="4592638" y="4011613"/>
          <p14:tracePt t="119023" x="4624388" y="4043363"/>
          <p14:tracePt t="119031" x="4648200" y="4067175"/>
          <p14:tracePt t="119039" x="4679950" y="4098925"/>
          <p14:tracePt t="119047" x="4713288" y="4122738"/>
          <p14:tracePt t="119055" x="4737100" y="4138613"/>
          <p14:tracePt t="119063" x="4760913" y="4162425"/>
          <p14:tracePt t="119078" x="4784725" y="4170363"/>
          <p14:tracePt t="119085" x="4808538" y="4194175"/>
          <p14:tracePt t="119093" x="4816475" y="4194175"/>
          <p14:tracePt t="119102" x="4824413" y="4202113"/>
          <p14:tracePt t="119110" x="4840288" y="4210050"/>
          <p14:tracePt t="119118" x="4848225" y="4210050"/>
          <p14:tracePt t="119126" x="4864100" y="4217988"/>
          <p14:tracePt t="119134" x="4879975" y="4225925"/>
          <p14:tracePt t="119142" x="4903788" y="4233863"/>
          <p14:tracePt t="119150" x="4919663" y="4241800"/>
          <p14:tracePt t="119157" x="4935538" y="4249738"/>
          <p14:tracePt t="119167" x="4951413" y="4257675"/>
          <p14:tracePt t="119174" x="4983163" y="4265613"/>
          <p14:tracePt t="119189" x="4999038" y="4281488"/>
          <p14:tracePt t="119198" x="5038725" y="4298950"/>
          <p14:tracePt t="119205" x="5064125" y="4322763"/>
          <p14:tracePt t="119213" x="5080000" y="4330700"/>
          <p14:tracePt t="119221" x="5095875" y="4338638"/>
          <p14:tracePt t="119230" x="5111750" y="4354513"/>
          <p14:tracePt t="119237" x="5119688" y="4362450"/>
          <p14:tracePt t="119246" x="5127625" y="4370388"/>
          <p14:tracePt t="119254" x="5143500" y="4378325"/>
          <p14:tracePt t="119269" x="5151438" y="4386263"/>
          <p14:tracePt t="119373" x="5159375" y="4386263"/>
          <p14:tracePt t="119382" x="5167313" y="4394200"/>
          <p14:tracePt t="119389" x="5183188" y="4394200"/>
          <p14:tracePt t="119398" x="5183188" y="4402138"/>
          <p14:tracePt t="119406" x="5199063" y="4410075"/>
          <p14:tracePt t="119415" x="5222875" y="4418013"/>
          <p14:tracePt t="119431" x="5230813" y="4425950"/>
          <p14:tracePt t="119437" x="5254625" y="4433888"/>
          <p14:tracePt t="119446" x="5262563" y="4441825"/>
          <p14:tracePt t="119454" x="5270500" y="4449763"/>
          <p14:tracePt t="119462" x="5278438" y="4449763"/>
          <p14:tracePt t="119471" x="5286375" y="4457700"/>
          <p14:tracePt t="119479" x="5294313" y="4457700"/>
          <p14:tracePt t="119485" x="5318125" y="4465638"/>
          <p14:tracePt t="119509" x="5334000" y="4473575"/>
          <p14:tracePt t="119525" x="5341938" y="4473575"/>
          <p14:tracePt t="119542" x="5349875" y="4481513"/>
          <p14:tracePt t="119558" x="5365750" y="4481513"/>
          <p14:tracePt t="119712" x="5373688" y="4481513"/>
          <p14:tracePt t="119926" x="5381625" y="4481513"/>
          <p14:tracePt t="119934" x="5389563" y="4481513"/>
          <p14:tracePt t="119943" x="5407025" y="4481513"/>
          <p14:tracePt t="119958" x="5422900" y="4481513"/>
          <p14:tracePt t="119966" x="5446713" y="4489450"/>
          <p14:tracePt t="119973" x="5462588" y="4489450"/>
          <p14:tracePt t="119983" x="5478463" y="4489450"/>
          <p14:tracePt t="119991" x="5494338" y="4489450"/>
          <p14:tracePt t="119997" x="5502275" y="4489450"/>
          <p14:tracePt t="120005" x="5518150" y="4497388"/>
          <p14:tracePt t="120031" x="5534025" y="4497388"/>
          <p14:tracePt t="120303" x="5541963" y="4497388"/>
          <p14:tracePt t="120343" x="5549900" y="4497388"/>
          <p14:tracePt t="120358" x="5557838" y="4497388"/>
          <p14:tracePt t="120373" x="5573713" y="4497388"/>
          <p14:tracePt t="120390" x="5589588" y="4497388"/>
          <p14:tracePt t="120400" x="5589588" y="4489450"/>
          <p14:tracePt t="120406" x="5597525" y="4489450"/>
          <p14:tracePt t="120415" x="5613400" y="4489450"/>
          <p14:tracePt t="120438" x="5621338" y="4489450"/>
          <p14:tracePt t="120615" x="5613400" y="4481513"/>
          <p14:tracePt t="120631" x="5597525" y="4481513"/>
          <p14:tracePt t="120663" x="5581650" y="4481513"/>
          <p14:tracePt t="120686" x="5573713" y="4481513"/>
          <p14:tracePt t="120709" x="5565775" y="4481513"/>
          <p14:tracePt t="120734" x="5557838" y="4481513"/>
          <p14:tracePt t="120758" x="5549900" y="4481513"/>
          <p14:tracePt t="120864" x="5557838" y="4481513"/>
          <p14:tracePt t="120879" x="5565775" y="4481513"/>
          <p14:tracePt t="120904" x="5573713" y="4481513"/>
          <p14:tracePt t="120910" x="5581650" y="4481513"/>
          <p14:tracePt t="120926" x="5589588" y="4481513"/>
          <p14:tracePt t="120933" x="5597525" y="4481513"/>
          <p14:tracePt t="120941" x="5621338" y="4481513"/>
          <p14:tracePt t="120950" x="5629275" y="4473575"/>
          <p14:tracePt t="120958" x="5653088" y="4473575"/>
          <p14:tracePt t="120968" x="5676900" y="4473575"/>
          <p14:tracePt t="120977" x="5700713" y="4465638"/>
          <p14:tracePt t="120982" x="5724525" y="4457700"/>
          <p14:tracePt t="120990" x="5757863" y="4449763"/>
          <p14:tracePt t="120999" x="5773738" y="4441825"/>
          <p14:tracePt t="121006" x="5789613" y="4433888"/>
          <p14:tracePt t="121022" x="5813425" y="4410075"/>
          <p14:tracePt t="121031" x="5845175" y="4394200"/>
          <p14:tracePt t="121038" x="5845175" y="4386263"/>
          <p14:tracePt t="121046" x="5853113" y="4370388"/>
          <p14:tracePt t="121054" x="5861050" y="4354513"/>
          <p14:tracePt t="121062" x="5861050" y="4338638"/>
          <p14:tracePt t="121070" x="5868988" y="4330700"/>
          <p14:tracePt t="121077" x="5868988" y="4314825"/>
          <p14:tracePt t="121087" x="5868988" y="4298950"/>
          <p14:tracePt t="121093" x="5868988" y="4281488"/>
          <p14:tracePt t="121101" x="5868988" y="4273550"/>
          <p14:tracePt t="121109" x="5861050" y="4257675"/>
          <p14:tracePt t="121118" x="5861050" y="4249738"/>
          <p14:tracePt t="121127" x="5861050" y="4241800"/>
          <p14:tracePt t="121135" x="5861050" y="4233863"/>
          <p14:tracePt t="121143" x="5853113" y="4217988"/>
          <p14:tracePt t="121158" x="5845175" y="4202113"/>
          <p14:tracePt t="121166" x="5845175" y="4194175"/>
          <p14:tracePt t="121174" x="5837238" y="4186238"/>
          <p14:tracePt t="121191" x="5837238" y="4170363"/>
          <p14:tracePt t="121199" x="5829300" y="4154488"/>
          <p14:tracePt t="121206" x="5829300" y="4146550"/>
          <p14:tracePt t="121215" x="5821363" y="4138613"/>
          <p14:tracePt t="121222" x="5813425" y="4122738"/>
          <p14:tracePt t="121231" x="5813425" y="4114800"/>
          <p14:tracePt t="121247" x="5805488" y="4106863"/>
          <p14:tracePt t="121254" x="5797550" y="4098925"/>
          <p14:tracePt t="121279" x="5789613" y="4090988"/>
          <p14:tracePt t="121295" x="5781675" y="4083050"/>
          <p14:tracePt t="121311" x="5765800" y="4083050"/>
          <p14:tracePt t="121326" x="5757863" y="4083050"/>
          <p14:tracePt t="121341" x="5749925" y="4083050"/>
          <p14:tracePt t="121350" x="5740400" y="4083050"/>
          <p14:tracePt t="121359" x="5724525" y="4083050"/>
          <p14:tracePt t="121366" x="5716588" y="4083050"/>
          <p14:tracePt t="121375" x="5700713" y="4083050"/>
          <p14:tracePt t="121382" x="5684838" y="4083050"/>
          <p14:tracePt t="121390" x="5668963" y="4083050"/>
          <p14:tracePt t="121398" x="5661025" y="4083050"/>
          <p14:tracePt t="121405" x="5645150" y="4090988"/>
          <p14:tracePt t="121414" x="5621338" y="4090988"/>
          <p14:tracePt t="121423" x="5605463" y="4090988"/>
          <p14:tracePt t="121431" x="5589588" y="4090988"/>
          <p14:tracePt t="121437" x="5573713" y="4090988"/>
          <p14:tracePt t="121446" x="5557838" y="4090988"/>
          <p14:tracePt t="121453" x="5526088" y="4090988"/>
          <p14:tracePt t="121462" x="5518150" y="4090988"/>
          <p14:tracePt t="121471" x="5502275" y="4098925"/>
          <p14:tracePt t="121479" x="5486400" y="4106863"/>
          <p14:tracePt t="121487" x="5470525" y="4106863"/>
          <p14:tracePt t="121495" x="5454650" y="4114800"/>
          <p14:tracePt t="121503" x="5438775" y="4122738"/>
          <p14:tracePt t="121510" x="5430838" y="4122738"/>
          <p14:tracePt t="121519" x="5414963" y="4138613"/>
          <p14:tracePt t="121535" x="5407025" y="4138613"/>
          <p14:tracePt t="121543" x="5381625" y="4154488"/>
          <p14:tracePt t="121550" x="5373688" y="4162425"/>
          <p14:tracePt t="121558" x="5365750" y="4170363"/>
          <p14:tracePt t="121566" x="5357813" y="4170363"/>
          <p14:tracePt t="121573" x="5357813" y="4178300"/>
          <p14:tracePt t="121583" x="5349875" y="4186238"/>
          <p14:tracePt t="121590" x="5341938" y="4194175"/>
          <p14:tracePt t="121686" x="5341938" y="4210050"/>
          <p14:tracePt t="121704" x="5334000" y="4225925"/>
          <p14:tracePt t="121711" x="5334000" y="4241800"/>
          <p14:tracePt t="121729" x="5334000" y="4249738"/>
          <p14:tracePt t="121734" x="5326063" y="4257675"/>
          <p14:tracePt t="121751" x="5326063" y="4265613"/>
          <p14:tracePt t="121887" x="5326063" y="4273550"/>
          <p14:tracePt t="121935" x="5334000" y="4281488"/>
          <p14:tracePt t="121950" x="5341938" y="4291013"/>
          <p14:tracePt t="121958" x="5349875" y="4298950"/>
          <p14:tracePt t="121983" x="5365750" y="4314825"/>
          <p14:tracePt t="121999" x="5373688" y="4322763"/>
          <p14:tracePt t="122005" x="5373688" y="4330700"/>
          <p14:tracePt t="122014" x="5389563" y="4330700"/>
          <p14:tracePt t="122022" x="5389563" y="4346575"/>
          <p14:tracePt t="122030" x="5397500" y="4354513"/>
          <p14:tracePt t="122038" x="5407025" y="4362450"/>
          <p14:tracePt t="122048" x="5414963" y="4378325"/>
          <p14:tracePt t="122055" x="5422900" y="4386263"/>
          <p14:tracePt t="122063" x="5422900" y="4394200"/>
          <p14:tracePt t="122070" x="5430838" y="4402138"/>
          <p14:tracePt t="122086" x="5438775" y="4410075"/>
          <p14:tracePt t="122095" x="5446713" y="4425950"/>
          <p14:tracePt t="122112" x="5454650" y="4433888"/>
          <p14:tracePt t="122126" x="5454650" y="4441825"/>
          <p14:tracePt t="122142" x="5462588" y="4449763"/>
          <p14:tracePt t="122159" x="5470525" y="4457700"/>
          <p14:tracePt t="122182" x="5478463" y="4465638"/>
          <p14:tracePt t="122191" x="5486400" y="4473575"/>
          <p14:tracePt t="122207" x="5494338" y="4481513"/>
          <p14:tracePt t="122215" x="5502275" y="4481513"/>
          <p14:tracePt t="122223" x="5502275" y="4489450"/>
          <p14:tracePt t="122230" x="5518150" y="4497388"/>
          <p14:tracePt t="122247" x="5526088" y="4505325"/>
          <p14:tracePt t="122262" x="5534025" y="4513263"/>
          <p14:tracePt t="122270" x="5541963" y="4513263"/>
          <p14:tracePt t="122279" x="5549900" y="4513263"/>
          <p14:tracePt t="122319" x="5565775" y="4513263"/>
          <p14:tracePt t="122773" x="5573713" y="4513263"/>
          <p14:tracePt t="122815" x="5581650" y="4513263"/>
          <p14:tracePt t="122863" x="5597525" y="4513263"/>
          <p14:tracePt t="123390" x="5613400" y="4513263"/>
          <p14:tracePt t="123398" x="5621338" y="4505325"/>
          <p14:tracePt t="123406" x="5637213" y="4505325"/>
          <p14:tracePt t="123415" x="5645150" y="4505325"/>
          <p14:tracePt t="123423" x="5653088" y="4505325"/>
          <p14:tracePt t="123439" x="5661025" y="4497388"/>
          <p14:tracePt t="123448" x="5668963" y="4497388"/>
          <p14:tracePt t="123453" x="5676900" y="4497388"/>
          <p14:tracePt t="123463" x="5692775" y="4497388"/>
          <p14:tracePt t="123470" x="5708650" y="4489450"/>
          <p14:tracePt t="123478" x="5716588" y="4489450"/>
          <p14:tracePt t="123487" x="5740400" y="4489450"/>
          <p14:tracePt t="123495" x="5757863" y="4489450"/>
          <p14:tracePt t="123502" x="5773738" y="4489450"/>
          <p14:tracePt t="123509" x="5789613" y="4489450"/>
          <p14:tracePt t="123517" x="5805488" y="4489450"/>
          <p14:tracePt t="123527" x="5829300" y="4489450"/>
          <p14:tracePt t="123535" x="5837238" y="4489450"/>
          <p14:tracePt t="123542" x="5853113" y="4489450"/>
          <p14:tracePt t="123552" x="5868988" y="4481513"/>
          <p14:tracePt t="123566" x="5876925" y="4481513"/>
          <p14:tracePt t="123574" x="5900738" y="4473575"/>
          <p14:tracePt t="123582" x="5916613" y="4473575"/>
          <p14:tracePt t="123590" x="5924550" y="4465638"/>
          <p14:tracePt t="123599" x="5932488" y="4465638"/>
          <p14:tracePt t="123606" x="5940425" y="4457700"/>
          <p14:tracePt t="123614" x="5948363" y="4457700"/>
          <p14:tracePt t="123621" x="5956300" y="4457700"/>
          <p14:tracePt t="123631" x="5964238" y="4457700"/>
          <p14:tracePt t="123878" x="5972175" y="4449763"/>
          <p14:tracePt t="124016" x="5980113" y="4441825"/>
          <p14:tracePt t="124039" x="5995988" y="4441825"/>
          <p14:tracePt t="124047" x="6011863" y="4441825"/>
          <p14:tracePt t="124054" x="6035675" y="4425950"/>
          <p14:tracePt t="124064" x="6059488" y="4418013"/>
          <p14:tracePt t="124079" x="6075363" y="4410075"/>
          <p14:tracePt t="124086" x="6108700" y="4402138"/>
          <p14:tracePt t="124095" x="6124575" y="4394200"/>
          <p14:tracePt t="124103" x="6140450" y="4386263"/>
          <p14:tracePt t="124111" x="6156325" y="4386263"/>
          <p14:tracePt t="124120" x="6156325" y="4378325"/>
          <p14:tracePt t="124128" x="6172200" y="4370388"/>
          <p14:tracePt t="124270" x="6164263" y="4370388"/>
          <p14:tracePt t="124288" x="6156325" y="4370388"/>
          <p14:tracePt t="124302" x="6148388" y="4370388"/>
          <p14:tracePt t="124311" x="6140450" y="4370388"/>
          <p14:tracePt t="124318" x="6124575" y="4378325"/>
          <p14:tracePt t="124327" x="6108700" y="4378325"/>
          <p14:tracePt t="124343" x="6091238" y="4386263"/>
          <p14:tracePt t="124361" x="6075363" y="4394200"/>
          <p14:tracePt t="124367" x="6059488" y="4394200"/>
          <p14:tracePt t="124374" x="6051550" y="4394200"/>
          <p14:tracePt t="124382" x="6043613" y="4410075"/>
          <p14:tracePt t="124391" x="6035675" y="4410075"/>
          <p14:tracePt t="124399" x="6027738" y="4410075"/>
          <p14:tracePt t="124408" x="6019800" y="4410075"/>
          <p14:tracePt t="124807" x="6027738" y="4410075"/>
          <p14:tracePt t="124990" x="6035675" y="4410075"/>
          <p14:tracePt t="125039" x="6043613" y="4410075"/>
          <p14:tracePt t="125046" x="6051550" y="4410075"/>
          <p14:tracePt t="125080" x="6059488" y="4410075"/>
          <p14:tracePt t="125103" x="6067425" y="4410075"/>
          <p14:tracePt t="125127" x="6083300" y="4410075"/>
          <p14:tracePt t="125151" x="6091238" y="4410075"/>
          <p14:tracePt t="125198" x="6100763" y="4402138"/>
          <p14:tracePt t="125222" x="6108700" y="4402138"/>
          <p14:tracePt t="125319" x="6116638" y="4394200"/>
          <p14:tracePt t="125327" x="6124575" y="4394200"/>
          <p14:tracePt t="125342" x="6132513" y="4394200"/>
          <p14:tracePt t="125351" x="6140450" y="4394200"/>
          <p14:tracePt t="125368" x="6148388" y="4394200"/>
          <p14:tracePt t="125550" x="6140450" y="4394200"/>
          <p14:tracePt t="125575" x="6132513" y="4394200"/>
          <p14:tracePt t="125590" x="6124575" y="4394200"/>
          <p14:tracePt t="125607" x="6116638" y="4394200"/>
          <p14:tracePt t="125631" x="6108700" y="4394200"/>
          <p14:tracePt t="125639" x="6100763" y="4394200"/>
          <p14:tracePt t="125655" x="6091238" y="4394200"/>
          <p14:tracePt t="125664" x="6083300" y="4394200"/>
          <p14:tracePt t="125672" x="6075363" y="4394200"/>
          <p14:tracePt t="125695" x="6067425" y="4394200"/>
          <p14:tracePt t="125703" x="6059488" y="4394200"/>
          <p14:tracePt t="125807" x="6075363" y="4394200"/>
          <p14:tracePt t="125823" x="6091238" y="4394200"/>
          <p14:tracePt t="125839" x="6108700" y="4394200"/>
          <p14:tracePt t="125855" x="6124575" y="4394200"/>
          <p14:tracePt t="125870" x="6140450" y="4394200"/>
          <p14:tracePt t="125879" x="6148388" y="4394200"/>
          <p14:tracePt t="125895" x="6164263" y="4394200"/>
          <p14:tracePt t="125904" x="6180138" y="4394200"/>
          <p14:tracePt t="125910" x="6188075" y="4394200"/>
          <p14:tracePt t="125918" x="6211888" y="4394200"/>
          <p14:tracePt t="125927" x="6227763" y="4394200"/>
          <p14:tracePt t="125935" x="6243638" y="4394200"/>
          <p14:tracePt t="125943" x="6259513" y="4394200"/>
          <p14:tracePt t="125952" x="6275388" y="4402138"/>
          <p14:tracePt t="125967" x="6299200" y="4402138"/>
          <p14:tracePt t="125974" x="6307138" y="4402138"/>
          <p14:tracePt t="125983" x="6323013" y="4410075"/>
          <p14:tracePt t="125992" x="6338888" y="4410075"/>
          <p14:tracePt t="126000" x="6354763" y="4418013"/>
          <p14:tracePt t="126008" x="6378575" y="4418013"/>
          <p14:tracePt t="126016" x="6410325" y="4418013"/>
          <p14:tracePt t="126023" x="6426200" y="4418013"/>
          <p14:tracePt t="126031" x="6442075" y="4418013"/>
          <p14:tracePt t="126040" x="6475413" y="4418013"/>
          <p14:tracePt t="126054" x="6491288" y="4418013"/>
          <p14:tracePt t="126063" x="6515100" y="4418013"/>
          <p14:tracePt t="126071" x="6530975" y="4418013"/>
          <p14:tracePt t="126079" x="6546850" y="4418013"/>
          <p14:tracePt t="126086" x="6554788" y="4418013"/>
          <p14:tracePt t="126095" x="6570663" y="4418013"/>
          <p14:tracePt t="126111" x="6578600" y="4418013"/>
          <p14:tracePt t="126118" x="6586538" y="4418013"/>
          <p14:tracePt t="126303" x="6570663" y="4418013"/>
          <p14:tracePt t="126319" x="6554788" y="4418013"/>
          <p14:tracePt t="126327" x="6546850" y="4418013"/>
          <p14:tracePt t="126335" x="6530975" y="4418013"/>
          <p14:tracePt t="126343" x="6515100" y="4418013"/>
          <p14:tracePt t="126350" x="6499225" y="4418013"/>
          <p14:tracePt t="126360" x="6491288" y="4425950"/>
          <p14:tracePt t="126366" x="6483350" y="4425950"/>
          <p14:tracePt t="126375" x="6467475" y="4433888"/>
          <p14:tracePt t="126383" x="6442075" y="4433888"/>
          <p14:tracePt t="126391" x="6426200" y="4433888"/>
          <p14:tracePt t="126399" x="6394450" y="4433888"/>
          <p14:tracePt t="126407" x="6362700" y="4433888"/>
          <p14:tracePt t="126414" x="6330950" y="4433888"/>
          <p14:tracePt t="126423" x="6299200" y="4433888"/>
          <p14:tracePt t="126432" x="6267450" y="4433888"/>
          <p14:tracePt t="126438" x="6235700" y="4433888"/>
          <p14:tracePt t="126447" x="6203950" y="4433888"/>
          <p14:tracePt t="126455" x="6180138" y="4433888"/>
          <p14:tracePt t="126462" x="6148388" y="4433888"/>
          <p14:tracePt t="126471" x="6132513" y="4425950"/>
          <p14:tracePt t="126479" x="6116638" y="4425950"/>
          <p14:tracePt t="126495" x="6100763" y="4425950"/>
          <p14:tracePt t="126726" x="6116638" y="4425950"/>
          <p14:tracePt t="126743" x="6132513" y="4418013"/>
          <p14:tracePt t="126758" x="6140450" y="4418013"/>
          <p14:tracePt t="126767" x="6148388" y="4418013"/>
          <p14:tracePt t="126784" x="6156325" y="4418013"/>
          <p14:tracePt t="126790" x="6164263" y="4418013"/>
          <p14:tracePt t="126799" x="6172200" y="4418013"/>
          <p14:tracePt t="126806" x="6180138" y="4418013"/>
          <p14:tracePt t="126814" x="6188075" y="4418013"/>
          <p14:tracePt t="126823" x="6196013" y="4410075"/>
          <p14:tracePt t="126831" x="6211888" y="4410075"/>
          <p14:tracePt t="126838" x="6243638" y="4410075"/>
          <p14:tracePt t="126846" x="6259513" y="4410075"/>
          <p14:tracePt t="126855" x="6275388" y="4410075"/>
          <p14:tracePt t="126863" x="6307138" y="4402138"/>
          <p14:tracePt t="126872" x="6338888" y="4402138"/>
          <p14:tracePt t="126880" x="6362700" y="4402138"/>
          <p14:tracePt t="126895" x="6410325" y="4402138"/>
          <p14:tracePt t="126903" x="6426200" y="4402138"/>
          <p14:tracePt t="126911" x="6434138" y="4402138"/>
          <p14:tracePt t="126919" x="6451600" y="4402138"/>
          <p14:tracePt t="126935" x="6459538" y="4394200"/>
          <p14:tracePt t="127079" x="6451600" y="4394200"/>
          <p14:tracePt t="127103" x="6442075" y="4394200"/>
          <p14:tracePt t="127119" x="6434138" y="4394200"/>
          <p14:tracePt t="127144" x="6426200" y="4394200"/>
          <p14:tracePt t="127160" x="6418263" y="4394200"/>
          <p14:tracePt t="127183" x="6402388" y="4402138"/>
          <p14:tracePt t="127207" x="6394450" y="4402138"/>
          <p14:tracePt t="127224" x="6386513" y="4402138"/>
          <p14:tracePt t="127247" x="6378575" y="4410075"/>
          <p14:tracePt t="127502" x="6362700" y="4410075"/>
          <p14:tracePt t="127512" x="6346825" y="4410075"/>
          <p14:tracePt t="127519" x="6330950" y="4418013"/>
          <p14:tracePt t="127534" x="6315075" y="4425950"/>
          <p14:tracePt t="127544" x="6291263" y="4425950"/>
          <p14:tracePt t="127551" x="6283325" y="4433888"/>
          <p14:tracePt t="127560" x="6275388" y="4433888"/>
          <p14:tracePt t="127568" x="6259513" y="4441825"/>
          <p14:tracePt t="127583" x="6243638" y="4441825"/>
          <p14:tracePt t="127599" x="6227763" y="4441825"/>
          <p14:tracePt t="127615" x="6219825" y="4449763"/>
          <p14:tracePt t="127624" x="6211888" y="4457700"/>
          <p14:tracePt t="127639" x="6203950" y="4457700"/>
          <p14:tracePt t="127671" x="6196013" y="4457700"/>
          <p14:tracePt t="127710" x="6188075" y="4457700"/>
          <p14:tracePt t="129886" x="6180138" y="4457700"/>
          <p14:tracePt t="131039" x="6164263" y="4457700"/>
          <p14:tracePt t="131047" x="6156325" y="4457700"/>
          <p14:tracePt t="131065" x="6148388" y="4457700"/>
          <p14:tracePt t="131072" x="6140450" y="4457700"/>
          <p14:tracePt t="131079" x="6124575" y="4457700"/>
          <p14:tracePt t="131086" x="6116638" y="4457700"/>
          <p14:tracePt t="131095" x="6108700" y="4457700"/>
          <p14:tracePt t="136529" x="6100763" y="4465638"/>
          <p14:tracePt t="136543" x="6091238" y="4465638"/>
          <p14:tracePt t="136553" x="6019800" y="4473575"/>
          <p14:tracePt t="136561" x="5908675" y="4497388"/>
          <p14:tracePt t="136568" x="5781675" y="4505325"/>
          <p14:tracePt t="136577" x="5653088" y="4513263"/>
          <p14:tracePt t="136583" x="5502275" y="4521200"/>
          <p14:tracePt t="136592" x="5349875" y="4529138"/>
          <p14:tracePt t="136601" x="5183188" y="4529138"/>
          <p14:tracePt t="136615" x="5014913" y="4537075"/>
          <p14:tracePt t="136624" x="4745038" y="4552950"/>
          <p14:tracePt t="136633" x="4592638" y="4560888"/>
          <p14:tracePt t="136641" x="4433888" y="4560888"/>
          <p14:tracePt t="136647" x="4281488" y="4576763"/>
          <p14:tracePt t="136656" x="4130675" y="4584700"/>
          <p14:tracePt t="136664" x="3978275" y="4592638"/>
          <p14:tracePt t="136671" x="3851275" y="4600575"/>
          <p14:tracePt t="136680" x="3708400" y="4608513"/>
          <p14:tracePt t="136689" x="3563938" y="4624388"/>
          <p14:tracePt t="136696" x="3460750" y="4641850"/>
          <p14:tracePt t="136704" x="3349625" y="4657725"/>
          <p14:tracePt t="136712" x="3268663" y="4665663"/>
          <p14:tracePt t="136720" x="3173413" y="4673600"/>
          <p14:tracePt t="136729" x="3078163" y="4689475"/>
          <p14:tracePt t="136737" x="2998788" y="4697413"/>
          <p14:tracePt t="136745" x="2933700" y="4705350"/>
          <p14:tracePt t="136755" x="2862263" y="4721225"/>
          <p14:tracePt t="136759" x="2798763" y="4721225"/>
          <p14:tracePt t="136769" x="2767013" y="4729163"/>
          <p14:tracePt t="136784" x="2711450" y="4737100"/>
          <p14:tracePt t="136792" x="2640013" y="4737100"/>
          <p14:tracePt t="136801" x="2590800" y="4737100"/>
          <p14:tracePt t="136809" x="2551113" y="4737100"/>
          <p14:tracePt t="136817" x="2511425" y="4737100"/>
          <p14:tracePt t="136824" x="2463800" y="4737100"/>
          <p14:tracePt t="136831" x="2432050" y="4737100"/>
          <p14:tracePt t="136840" x="2384425" y="4737100"/>
          <p14:tracePt t="136847" x="2344738" y="4737100"/>
          <p14:tracePt t="136857" x="2305050" y="4737100"/>
          <p14:tracePt t="136865" x="2265363" y="4737100"/>
          <p14:tracePt t="136872" x="2216150" y="4737100"/>
          <p14:tracePt t="136889" x="2112963" y="4737100"/>
          <p14:tracePt t="136896" x="2057400" y="4737100"/>
          <p14:tracePt t="136904" x="2025650" y="4737100"/>
          <p14:tracePt t="136912" x="1985963" y="4737100"/>
          <p14:tracePt t="136921" x="1946275" y="4737100"/>
          <p14:tracePt t="136928" x="1905000" y="4745038"/>
          <p14:tracePt t="136936" x="1873250" y="4745038"/>
          <p14:tracePt t="136944" x="1841500" y="4745038"/>
          <p14:tracePt t="136951" x="1817688" y="4745038"/>
          <p14:tracePt t="136960" x="1793875" y="4745038"/>
          <p14:tracePt t="136969" x="1770063" y="4745038"/>
          <p14:tracePt t="136977" x="1746250" y="4745038"/>
          <p14:tracePt t="136985" x="1730375" y="4745038"/>
          <p14:tracePt t="136991" x="1714500" y="4745038"/>
          <p14:tracePt t="136999" x="1690688" y="4745038"/>
          <p14:tracePt t="137008" x="1666875" y="4745038"/>
          <p14:tracePt t="137016" x="1643063" y="4745038"/>
          <p14:tracePt t="137024" x="1627188" y="4745038"/>
          <p14:tracePt t="137032" x="1587500" y="4745038"/>
          <p14:tracePt t="137041" x="1562100" y="4745038"/>
          <p14:tracePt t="137050" x="1538288" y="4752975"/>
          <p14:tracePt t="137057" x="1506538" y="4752975"/>
          <p14:tracePt t="137065" x="1474788" y="4752975"/>
          <p14:tracePt t="137074" x="1443038" y="4752975"/>
          <p14:tracePt t="137081" x="1403350" y="4760913"/>
          <p14:tracePt t="137089" x="1379538" y="4760913"/>
          <p14:tracePt t="137097" x="1347788" y="4768850"/>
          <p14:tracePt t="137104" x="1323975" y="4776788"/>
          <p14:tracePt t="137112" x="1292225" y="4776788"/>
          <p14:tracePt t="137119" x="1268413" y="4776788"/>
          <p14:tracePt t="137127" x="1244600" y="4784725"/>
          <p14:tracePt t="137137" x="1228725" y="4784725"/>
          <p14:tracePt t="137145" x="1203325" y="4784725"/>
          <p14:tracePt t="137153" x="1187450" y="4784725"/>
          <p14:tracePt t="137160" x="1171575" y="4784725"/>
          <p14:tracePt t="137168" x="1163638" y="4792663"/>
          <p14:tracePt t="137177" x="1139825" y="4792663"/>
          <p14:tracePt t="137185" x="1123950" y="4792663"/>
          <p14:tracePt t="137192" x="1108075" y="4792663"/>
          <p14:tracePt t="137201" x="1084263" y="4800600"/>
          <p14:tracePt t="137216" x="1060450" y="4800600"/>
          <p14:tracePt t="137224" x="1028700" y="4800600"/>
          <p14:tracePt t="137231" x="1012825" y="4808538"/>
          <p14:tracePt t="137241" x="996950" y="4808538"/>
          <p14:tracePt t="137248" x="989013" y="4816475"/>
          <p14:tracePt t="137258" x="973138" y="4816475"/>
          <p14:tracePt t="137265" x="965200" y="4816475"/>
          <p14:tracePt t="137272" x="957263" y="4816475"/>
          <p14:tracePt t="137280" x="941388" y="4816475"/>
          <p14:tracePt t="137288" x="933450" y="4816475"/>
          <p14:tracePt t="137295" x="925513" y="4816475"/>
          <p14:tracePt t="137304" x="909638" y="4824413"/>
          <p14:tracePt t="137313" x="901700" y="4824413"/>
          <p14:tracePt t="137328" x="893763" y="4824413"/>
          <p14:tracePt t="137335" x="877888" y="4824413"/>
          <p14:tracePt t="137369" x="860425" y="4824413"/>
          <p14:tracePt t="137425" x="844550" y="4824413"/>
          <p14:tracePt t="138608" x="860425" y="4824413"/>
          <p14:tracePt t="138617" x="909638" y="4816475"/>
          <p14:tracePt t="138625" x="957263" y="4816475"/>
          <p14:tracePt t="138633" x="1004888" y="4800600"/>
          <p14:tracePt t="138642" x="1044575" y="4800600"/>
          <p14:tracePt t="138649" x="1092200" y="4784725"/>
          <p14:tracePt t="138657" x="1163638" y="4768850"/>
          <p14:tracePt t="138665" x="1276350" y="4745038"/>
          <p14:tracePt t="138674" x="1403350" y="4705350"/>
          <p14:tracePt t="138689" x="1554163" y="4641850"/>
          <p14:tracePt t="138697" x="1809750" y="4513263"/>
          <p14:tracePt t="138704" x="1954213" y="4449763"/>
          <p14:tracePt t="138713" x="2120900" y="4362450"/>
          <p14:tracePt t="138721" x="2255838" y="4281488"/>
          <p14:tracePt t="138729" x="2408238" y="4194175"/>
          <p14:tracePt t="138737" x="2519363" y="4122738"/>
          <p14:tracePt t="138744" x="2663825" y="4019550"/>
          <p14:tracePt t="138753" x="2814638" y="3922713"/>
          <p14:tracePt t="138761" x="2974975" y="3819525"/>
          <p14:tracePt t="138767" x="3125788" y="3716338"/>
          <p14:tracePt t="138775" x="3268663" y="3629025"/>
          <p14:tracePt t="138784" x="3381375" y="3548063"/>
          <p14:tracePt t="138793" x="3508375" y="3476625"/>
          <p14:tracePt t="138801" x="3627438" y="3397250"/>
          <p14:tracePt t="138810" x="3756025" y="3309938"/>
          <p14:tracePt t="138818" x="3851275" y="3262313"/>
          <p14:tracePt t="138824" x="3954463" y="3197225"/>
          <p14:tracePt t="138832" x="4035425" y="3157538"/>
          <p14:tracePt t="138840" x="4114800" y="3109913"/>
          <p14:tracePt t="138848" x="4202113" y="3070225"/>
          <p14:tracePt t="138856" x="4289425" y="3030538"/>
          <p14:tracePt t="138866" x="4378325" y="2982913"/>
          <p14:tracePt t="138873" x="4449763" y="2935288"/>
          <p14:tracePt t="138882" x="4529138" y="2901950"/>
          <p14:tracePt t="138896" x="4624388" y="2854325"/>
          <p14:tracePt t="138905" x="4792663" y="2767013"/>
          <p14:tracePt t="138913" x="4872038" y="2719388"/>
          <p14:tracePt t="138921" x="4943475" y="2687638"/>
          <p14:tracePt t="138929" x="5022850" y="2655888"/>
          <p14:tracePt t="138936" x="5103813" y="2624138"/>
          <p14:tracePt t="138944" x="5175250" y="2592388"/>
          <p14:tracePt t="138952" x="5238750" y="2566988"/>
          <p14:tracePt t="138960" x="5294313" y="2543175"/>
          <p14:tracePt t="138969" x="5349875" y="2519363"/>
          <p14:tracePt t="138977" x="5381625" y="2511425"/>
          <p14:tracePt t="138985" x="5414963" y="2495550"/>
          <p14:tracePt t="138993" x="5438775" y="2487613"/>
          <p14:tracePt t="139000" x="5454650" y="2479675"/>
          <p14:tracePt t="139009" x="5470525" y="2471738"/>
          <p14:tracePt t="139025" x="5486400" y="2463800"/>
          <p14:tracePt t="139048" x="5494338" y="2455863"/>
          <p14:tracePt t="139400" x="5502275" y="2455863"/>
          <p14:tracePt t="139408" x="5510213" y="2471738"/>
          <p14:tracePt t="139417" x="5534025" y="2495550"/>
          <p14:tracePt t="139425" x="5565775" y="2519363"/>
          <p14:tracePt t="139433" x="5597525" y="2551113"/>
          <p14:tracePt t="139440" x="5613400" y="2576513"/>
          <p14:tracePt t="139448" x="5645150" y="2608263"/>
          <p14:tracePt t="139456" x="5676900" y="2632075"/>
          <p14:tracePt t="139464" x="5700713" y="2663825"/>
          <p14:tracePt t="139472" x="5724525" y="2695575"/>
          <p14:tracePt t="139481" x="5740400" y="2719388"/>
          <p14:tracePt t="139490" x="5773738" y="2743200"/>
          <p14:tracePt t="139497" x="5789613" y="2774950"/>
          <p14:tracePt t="139504" x="5805488" y="2782888"/>
          <p14:tracePt t="139513" x="5821363" y="2814638"/>
          <p14:tracePt t="139521" x="5837238" y="2830513"/>
          <p14:tracePt t="139528" x="5845175" y="2854325"/>
          <p14:tracePt t="139537" x="5853113" y="2862263"/>
          <p14:tracePt t="139544" x="5861050" y="2878138"/>
          <p14:tracePt t="139561" x="5868988" y="2886075"/>
          <p14:tracePt t="139568" x="5868988" y="2894013"/>
          <p14:tracePt t="139576" x="5876925" y="2894013"/>
          <p14:tracePt t="139585" x="5876925" y="2901950"/>
          <p14:tracePt t="140314" x="5845175" y="2909888"/>
          <p14:tracePt t="140320" x="5805488" y="2919413"/>
          <p14:tracePt t="140328" x="5749925" y="2935288"/>
          <p14:tracePt t="140337" x="5692775" y="2943225"/>
          <p14:tracePt t="140344" x="5629275" y="2951163"/>
          <p14:tracePt t="140353" x="5534025" y="2974975"/>
          <p14:tracePt t="140361" x="5430838" y="2990850"/>
          <p14:tracePt t="140369" x="5310188" y="3006725"/>
          <p14:tracePt t="140377" x="5191125" y="3030538"/>
          <p14:tracePt t="140385" x="5072063" y="3046413"/>
          <p14:tracePt t="140392" x="4943475" y="3070225"/>
          <p14:tracePt t="140401" x="4808538" y="3094038"/>
          <p14:tracePt t="140409" x="4664075" y="3117850"/>
          <p14:tracePt t="140416" x="4529138" y="3141663"/>
          <p14:tracePt t="140425" x="4402138" y="3173413"/>
          <p14:tracePt t="140431" x="4257675" y="3205163"/>
          <p14:tracePt t="140440" x="4098925" y="3252788"/>
          <p14:tracePt t="140449" x="3922713" y="3317875"/>
          <p14:tracePt t="140457" x="3763963" y="3381375"/>
          <p14:tracePt t="140465" x="3587750" y="3460750"/>
          <p14:tracePt t="140473" x="3444875" y="3524250"/>
          <p14:tracePt t="140481" x="3333750" y="3587750"/>
          <p14:tracePt t="140496" x="3189288" y="3684588"/>
          <p14:tracePt t="140504" x="2998788" y="3819525"/>
          <p14:tracePt t="140513" x="2894013" y="3906838"/>
          <p14:tracePt t="140520" x="2830513" y="3971925"/>
          <p14:tracePt t="140528" x="2759075" y="4035425"/>
          <p14:tracePt t="140539" x="2703513" y="4098925"/>
          <p14:tracePt t="140552" x="2663825" y="4162425"/>
          <p14:tracePt t="140561" x="2624138" y="4249738"/>
          <p14:tracePt t="140568" x="2606675" y="4306888"/>
          <p14:tracePt t="140577" x="2598738" y="4346575"/>
          <p14:tracePt t="140584" x="2590800" y="4394200"/>
          <p14:tracePt t="140593" x="2590800" y="4449763"/>
          <p14:tracePt t="140601" x="2590800" y="4489450"/>
          <p14:tracePt t="140609" x="2590800" y="4537075"/>
          <p14:tracePt t="140617" x="2590800" y="4568825"/>
          <p14:tracePt t="140625" x="2590800" y="4600575"/>
          <p14:tracePt t="140633" x="2590800" y="4624388"/>
          <p14:tracePt t="140642" x="2590800" y="4657725"/>
          <p14:tracePt t="140650" x="2590800" y="4689475"/>
          <p14:tracePt t="140657" x="2590800" y="4705350"/>
          <p14:tracePt t="140673" x="2590800" y="4721225"/>
          <p14:tracePt t="140728" x="2566988" y="4721225"/>
          <p14:tracePt t="140737" x="2519363" y="4721225"/>
          <p14:tracePt t="140744" x="2455863" y="4737100"/>
          <p14:tracePt t="140753" x="2384425" y="4760913"/>
          <p14:tracePt t="140761" x="2305050" y="4776788"/>
          <p14:tracePt t="140769" x="2208213" y="4808538"/>
          <p14:tracePt t="140777" x="2112963" y="4824413"/>
          <p14:tracePt t="140785" x="2033588" y="4848225"/>
          <p14:tracePt t="140793" x="1970088" y="4872038"/>
          <p14:tracePt t="140801" x="1922463" y="4887913"/>
          <p14:tracePt t="140808" x="1889125" y="4903788"/>
          <p14:tracePt t="140817" x="1865313" y="4919663"/>
          <p14:tracePt t="140832" x="1849438" y="4927600"/>
          <p14:tracePt t="140841" x="1849438" y="4935538"/>
          <p14:tracePt t="140865" x="1857375" y="4935538"/>
          <p14:tracePt t="140873" x="1889125" y="4935538"/>
          <p14:tracePt t="140881" x="1930400" y="4935538"/>
          <p14:tracePt t="140887" x="1978025" y="4951413"/>
          <p14:tracePt t="140897" x="2025650" y="4951413"/>
          <p14:tracePt t="140905" x="2089150" y="4976813"/>
          <p14:tracePt t="140913" x="2168525" y="4992688"/>
          <p14:tracePt t="140922" x="2265363" y="5016500"/>
          <p14:tracePt t="140929" x="2368550" y="5032375"/>
          <p14:tracePt t="140938" x="2487613" y="5048250"/>
          <p14:tracePt t="140945" x="2590800" y="5064125"/>
          <p14:tracePt t="140953" x="2727325" y="5072063"/>
          <p14:tracePt t="140961" x="2870200" y="5080000"/>
          <p14:tracePt t="140969" x="3014663" y="5103813"/>
          <p14:tracePt t="140976" x="3141663" y="5111750"/>
          <p14:tracePt t="140985" x="3268663" y="5119688"/>
          <p14:tracePt t="140993" x="3381375" y="5127625"/>
          <p14:tracePt t="141000" x="3492500" y="5127625"/>
          <p14:tracePt t="141007" x="3571875" y="5127625"/>
          <p14:tracePt t="141016" x="3627438" y="5127625"/>
          <p14:tracePt t="141025" x="3668713" y="5127625"/>
          <p14:tracePt t="141032" x="3676650" y="5127625"/>
          <p14:tracePt t="141136" x="3668713" y="5127625"/>
          <p14:tracePt t="141152" x="3660775" y="5127625"/>
          <p14:tracePt t="141161" x="3651250" y="5127625"/>
          <p14:tracePt t="141169" x="3643313" y="5135563"/>
          <p14:tracePt t="141184" x="3635375" y="5135563"/>
          <p14:tracePt t="141193" x="3627438" y="5135563"/>
          <p14:tracePt t="141201" x="3611563" y="5135563"/>
          <p14:tracePt t="141208" x="3603625" y="5135563"/>
          <p14:tracePt t="141217" x="3587750" y="5135563"/>
          <p14:tracePt t="141225" x="3579813" y="5135563"/>
          <p14:tracePt t="141232" x="3571875" y="5135563"/>
          <p14:tracePt t="141240" x="3540125" y="5143500"/>
          <p14:tracePt t="141249" x="3524250" y="5143500"/>
          <p14:tracePt t="141257" x="3508375" y="5143500"/>
          <p14:tracePt t="141265" x="3476625" y="5151438"/>
          <p14:tracePt t="141273" x="3436938" y="5151438"/>
          <p14:tracePt t="141280" x="3381375" y="5151438"/>
          <p14:tracePt t="141289" x="3276600" y="5151438"/>
          <p14:tracePt t="141305" x="3181350" y="5143500"/>
          <p14:tracePt t="141312" x="2957513" y="5127625"/>
          <p14:tracePt t="141321" x="2838450" y="5119688"/>
          <p14:tracePt t="141328" x="2703513" y="5095875"/>
          <p14:tracePt t="141336" x="2543175" y="5072063"/>
          <p14:tracePt t="141345" x="2352675" y="5040313"/>
          <p14:tracePt t="141353" x="2200275" y="5016500"/>
          <p14:tracePt t="141369" x="2033588" y="4992688"/>
          <p14:tracePt t="141376" x="1809750" y="4967288"/>
          <p14:tracePt t="141385" x="1698625" y="4959350"/>
          <p14:tracePt t="141394" x="1603375" y="4943475"/>
          <p14:tracePt t="141403" x="1538288" y="4943475"/>
          <p14:tracePt t="141417" x="1458913" y="4935538"/>
          <p14:tracePt t="141425" x="1379538" y="4935538"/>
          <p14:tracePt t="141433" x="1347788" y="4935538"/>
          <p14:tracePt t="141440" x="1323975" y="4943475"/>
          <p14:tracePt t="141449" x="1292225" y="4951413"/>
          <p14:tracePt t="141458" x="1276350" y="4951413"/>
          <p14:tracePt t="141472" x="1260475" y="4959350"/>
          <p14:tracePt t="141480" x="1244600" y="4959350"/>
          <p14:tracePt t="141497" x="1220788" y="4967288"/>
          <p14:tracePt t="141506" x="1203325" y="4976813"/>
          <p14:tracePt t="141512" x="1195388" y="4984750"/>
          <p14:tracePt t="141519" x="1179513" y="4984750"/>
          <p14:tracePt t="141528" x="1155700" y="4992688"/>
          <p14:tracePt t="141537" x="1131888" y="5000625"/>
          <p14:tracePt t="141545" x="1116013" y="5016500"/>
          <p14:tracePt t="141553" x="1084263" y="5024438"/>
          <p14:tracePt t="141561" x="1028700" y="5048250"/>
          <p14:tracePt t="141570" x="957263" y="5064125"/>
          <p14:tracePt t="141577" x="901700" y="5095875"/>
          <p14:tracePt t="141585" x="852488" y="5111750"/>
          <p14:tracePt t="141592" x="812800" y="5127625"/>
          <p14:tracePt t="141600" x="781050" y="5135563"/>
          <p14:tracePt t="141609" x="741363" y="5143500"/>
          <p14:tracePt t="141616" x="709613" y="5159375"/>
          <p14:tracePt t="141625" x="677863" y="5175250"/>
          <p14:tracePt t="141633" x="654050" y="5183188"/>
          <p14:tracePt t="141640" x="614363" y="5191125"/>
          <p14:tracePt t="141649" x="598488" y="5207000"/>
          <p14:tracePt t="141657" x="566738" y="5207000"/>
          <p14:tracePt t="141665" x="550863" y="5222875"/>
          <p14:tracePt t="141674" x="509588" y="5238750"/>
          <p14:tracePt t="141682" x="477838" y="5246688"/>
          <p14:tracePt t="141689" x="438150" y="5254625"/>
          <p14:tracePt t="141697" x="414338" y="5270500"/>
          <p14:tracePt t="141706" x="390525" y="5278438"/>
          <p14:tracePt t="141713" x="366713" y="5286375"/>
          <p14:tracePt t="141721" x="350838" y="5294313"/>
          <p14:tracePt t="141728" x="350838" y="5302250"/>
          <p14:tracePt t="141738" x="342900" y="5302250"/>
          <p14:tracePt t="141922" x="0" y="0"/>
        </p14:tracePtLst>
        <p14:tracePtLst>
          <p14:tracePt t="153187" x="3228975" y="5286375"/>
          <p14:tracePt t="153427" x="3221038" y="5278438"/>
          <p14:tracePt t="153434" x="3205163" y="5278438"/>
          <p14:tracePt t="153442" x="3181350" y="5278438"/>
          <p14:tracePt t="153450" x="3165475" y="5278438"/>
          <p14:tracePt t="153466" x="3149600" y="5278438"/>
          <p14:tracePt t="153474" x="3133725" y="5278438"/>
          <p14:tracePt t="153483" x="3117850" y="5286375"/>
          <p14:tracePt t="153491" x="3086100" y="5286375"/>
          <p14:tracePt t="153500" x="3078163" y="5286375"/>
          <p14:tracePt t="153505" x="3062288" y="5294313"/>
          <p14:tracePt t="153515" x="3046413" y="5294313"/>
          <p14:tracePt t="153522" x="3030538" y="5302250"/>
          <p14:tracePt t="153531" x="3014663" y="5302250"/>
          <p14:tracePt t="153539" x="2998788" y="5302250"/>
          <p14:tracePt t="153546" x="2982913" y="5302250"/>
          <p14:tracePt t="153555" x="2967038" y="5310188"/>
          <p14:tracePt t="153562" x="2941638" y="5319713"/>
          <p14:tracePt t="153570" x="2917825" y="5319713"/>
          <p14:tracePt t="153577" x="2894013" y="5319713"/>
          <p14:tracePt t="153586" x="2862263" y="5327650"/>
          <p14:tracePt t="153594" x="2838450" y="5335588"/>
          <p14:tracePt t="153602" x="2806700" y="5343525"/>
          <p14:tracePt t="153610" x="2759075" y="5351463"/>
          <p14:tracePt t="153618" x="2727325" y="5359400"/>
          <p14:tracePt t="153627" x="2679700" y="5367338"/>
          <p14:tracePt t="153635" x="2640013" y="5375275"/>
          <p14:tracePt t="153642" x="2598738" y="5391150"/>
          <p14:tracePt t="153651" x="2551113" y="5391150"/>
          <p14:tracePt t="153658" x="2519363" y="5407025"/>
          <p14:tracePt t="153667" x="2487613" y="5407025"/>
          <p14:tracePt t="153674" x="2455863" y="5407025"/>
          <p14:tracePt t="153682" x="2432050" y="5422900"/>
          <p14:tracePt t="153690" x="2416175" y="5422900"/>
          <p14:tracePt t="153698" x="2384425" y="5422900"/>
          <p14:tracePt t="153707" x="2376488" y="5430838"/>
          <p14:tracePt t="153715" x="2360613" y="5430838"/>
          <p14:tracePt t="153722" x="2352675" y="5438775"/>
          <p14:tracePt t="153731" x="2344738" y="5438775"/>
          <p14:tracePt t="153738" x="2336800" y="5438775"/>
          <p14:tracePt t="153754" x="2328863" y="5438775"/>
          <p14:tracePt t="153930" x="2344738" y="5438775"/>
          <p14:tracePt t="153939" x="2360613" y="5438775"/>
          <p14:tracePt t="153947" x="2392363" y="5430838"/>
          <p14:tracePt t="153955" x="2432050" y="5430838"/>
          <p14:tracePt t="153963" x="2463800" y="5430838"/>
          <p14:tracePt t="153971" x="2519363" y="5422900"/>
          <p14:tracePt t="153978" x="2574925" y="5414963"/>
          <p14:tracePt t="153987" x="2632075" y="5414963"/>
          <p14:tracePt t="153995" x="2703513" y="5399088"/>
          <p14:tracePt t="154003" x="2790825" y="5383213"/>
          <p14:tracePt t="154011" x="2870200" y="5367338"/>
          <p14:tracePt t="154020" x="2957513" y="5359400"/>
          <p14:tracePt t="154035" x="3149600" y="5343525"/>
          <p14:tracePt t="154041" x="3236913" y="5343525"/>
          <p14:tracePt t="154051" x="3333750" y="5343525"/>
          <p14:tracePt t="154059" x="3421063" y="5343525"/>
          <p14:tracePt t="154067" x="3508375" y="5335588"/>
          <p14:tracePt t="154075" x="3587750" y="5335588"/>
          <p14:tracePt t="154083" x="3660775" y="5335588"/>
          <p14:tracePt t="154091" x="3716338" y="5335588"/>
          <p14:tracePt t="154107" x="3763963" y="5335588"/>
          <p14:tracePt t="154115" x="3835400" y="5343525"/>
          <p14:tracePt t="154123" x="3859213" y="5343525"/>
          <p14:tracePt t="154131" x="3883025" y="5343525"/>
          <p14:tracePt t="154138" x="3890963" y="5343525"/>
          <p14:tracePt t="154147" x="3898900" y="5343525"/>
          <p14:tracePt t="155130" x="3883025" y="5343525"/>
          <p14:tracePt t="155146" x="3875088" y="5351463"/>
          <p14:tracePt t="155155" x="3867150" y="5351463"/>
          <p14:tracePt t="155171" x="3859213" y="5351463"/>
          <p14:tracePt t="155179" x="3851275" y="5351463"/>
          <p14:tracePt t="155186" x="3843338" y="5351463"/>
          <p14:tracePt t="155195" x="3835400" y="5359400"/>
          <p14:tracePt t="155211" x="3827463" y="5359400"/>
          <p14:tracePt t="155219" x="3819525" y="5359400"/>
          <p14:tracePt t="155234" x="3811588" y="5367338"/>
          <p14:tracePt t="155250" x="3803650" y="5367338"/>
          <p14:tracePt t="155299" x="3795713" y="5367338"/>
          <p14:tracePt t="155931" x="3787775" y="5367338"/>
          <p14:tracePt t="155947" x="3779838" y="5367338"/>
          <p14:tracePt t="155970" x="3771900" y="5367338"/>
          <p14:tracePt t="156131" x="3763963" y="5367338"/>
          <p14:tracePt t="156154" x="3756025" y="5367338"/>
          <p14:tracePt t="156163" x="3748088" y="5367338"/>
          <p14:tracePt t="156171" x="3732213" y="5367338"/>
          <p14:tracePt t="156194" x="3716338" y="5367338"/>
          <p14:tracePt t="156201" x="3700463" y="5375275"/>
          <p14:tracePt t="156219" x="3676650" y="5383213"/>
          <p14:tracePt t="156226" x="3660775" y="5383213"/>
          <p14:tracePt t="156235" x="3643313" y="5383213"/>
          <p14:tracePt t="156243" x="3627438" y="5383213"/>
          <p14:tracePt t="156252" x="3611563" y="5383213"/>
          <p14:tracePt t="156259" x="3595688" y="5383213"/>
          <p14:tracePt t="156267" x="3579813" y="5383213"/>
          <p14:tracePt t="156275" x="3563938" y="5383213"/>
          <p14:tracePt t="156283" x="3548063" y="5383213"/>
          <p14:tracePt t="156292" x="3516313" y="5375275"/>
          <p14:tracePt t="156307" x="3476625" y="5367338"/>
          <p14:tracePt t="156315" x="3452813" y="5359400"/>
          <p14:tracePt t="156321" x="3436938" y="5359400"/>
          <p14:tracePt t="156332" x="3405188" y="5359400"/>
          <p14:tracePt t="156338" x="3389313" y="5351463"/>
          <p14:tracePt t="156347" x="3357563" y="5343525"/>
          <p14:tracePt t="156354" x="3341688" y="5335588"/>
          <p14:tracePt t="156363" x="3325813" y="5327650"/>
          <p14:tracePt t="156370" x="3300413" y="5319713"/>
          <p14:tracePt t="156377" x="3276600" y="5310188"/>
          <p14:tracePt t="156387" x="3252788" y="5302250"/>
          <p14:tracePt t="156395" x="3228975" y="5294313"/>
          <p14:tracePt t="156403" x="3197225" y="5286375"/>
          <p14:tracePt t="156410" x="3173413" y="5270500"/>
          <p14:tracePt t="156419" x="3141663" y="5262563"/>
          <p14:tracePt t="156427" x="3109913" y="5254625"/>
          <p14:tracePt t="156434" x="3094038" y="5246688"/>
          <p14:tracePt t="156443" x="3054350" y="5230813"/>
          <p14:tracePt t="156450" x="3030538" y="5222875"/>
          <p14:tracePt t="156459" x="3014663" y="5222875"/>
          <p14:tracePt t="156467" x="2990850" y="5214938"/>
          <p14:tracePt t="156474" x="2967038" y="5207000"/>
          <p14:tracePt t="156482" x="2949575" y="5199063"/>
          <p14:tracePt t="156490" x="2933700" y="5191125"/>
          <p14:tracePt t="156499" x="2909888" y="5191125"/>
          <p14:tracePt t="156507" x="2894013" y="5183188"/>
          <p14:tracePt t="156516" x="2878138" y="5183188"/>
          <p14:tracePt t="156522" x="2854325" y="5167313"/>
          <p14:tracePt t="156531" x="2846388" y="5167313"/>
          <p14:tracePt t="156540" x="2830513" y="5167313"/>
          <p14:tracePt t="156548" x="2814638" y="5159375"/>
          <p14:tracePt t="156554" x="2806700" y="5159375"/>
          <p14:tracePt t="156563" x="2798763" y="5159375"/>
          <p14:tracePt t="156572" x="2790825" y="5151438"/>
          <p14:tracePt t="156739" x="2806700" y="5151438"/>
          <p14:tracePt t="156755" x="2822575" y="5151438"/>
          <p14:tracePt t="156762" x="2830513" y="5151438"/>
          <p14:tracePt t="156771" x="2846388" y="5151438"/>
          <p14:tracePt t="156778" x="2862263" y="5143500"/>
          <p14:tracePt t="156787" x="2878138" y="5143500"/>
          <p14:tracePt t="156795" x="2886075" y="5135563"/>
          <p14:tracePt t="156802" x="2901950" y="5135563"/>
          <p14:tracePt t="156811" x="2909888" y="5135563"/>
          <p14:tracePt t="156820" x="2925763" y="5135563"/>
          <p14:tracePt t="156826" x="2941638" y="5135563"/>
          <p14:tracePt t="156835" x="2949575" y="5135563"/>
          <p14:tracePt t="156851" x="2974975" y="5127625"/>
          <p14:tracePt t="156859" x="2990850" y="5119688"/>
          <p14:tracePt t="156867" x="3006725" y="5119688"/>
          <p14:tracePt t="156876" x="3022600" y="5119688"/>
          <p14:tracePt t="156883" x="3038475" y="5119688"/>
          <p14:tracePt t="156897" x="3046413" y="5119688"/>
          <p14:tracePt t="156899" x="3070225" y="5111750"/>
          <p14:tracePt t="156907" x="3078163" y="5111750"/>
          <p14:tracePt t="156915" x="3101975" y="5111750"/>
          <p14:tracePt t="156932" x="3117850" y="5103813"/>
          <p14:tracePt t="156938" x="3133725" y="5103813"/>
          <p14:tracePt t="156946" x="3149600" y="5103813"/>
          <p14:tracePt t="156954" x="3157538" y="5095875"/>
          <p14:tracePt t="156963" x="3165475" y="5095875"/>
          <p14:tracePt t="156971" x="3181350" y="5095875"/>
          <p14:tracePt t="156979" x="3189288" y="5095875"/>
          <p14:tracePt t="156987" x="3205163" y="5095875"/>
          <p14:tracePt t="157002" x="3221038" y="5087938"/>
          <p14:tracePt t="157011" x="3228975" y="5087938"/>
          <p14:tracePt t="157019" x="3236913" y="5087938"/>
          <p14:tracePt t="157026" x="3252788" y="5087938"/>
          <p14:tracePt t="157035" x="3268663" y="5080000"/>
          <p14:tracePt t="157044" x="3284538" y="5080000"/>
          <p14:tracePt t="157052" x="3300413" y="5080000"/>
          <p14:tracePt t="157059" x="3317875" y="5080000"/>
          <p14:tracePt t="157067" x="3333750" y="5080000"/>
          <p14:tracePt t="157075" x="3349625" y="5072063"/>
          <p14:tracePt t="157082" x="3365500" y="5072063"/>
          <p14:tracePt t="157090" x="3389313" y="5072063"/>
          <p14:tracePt t="157099" x="3413125" y="5064125"/>
          <p14:tracePt t="157106" x="3429000" y="5064125"/>
          <p14:tracePt t="157115" x="3452813" y="5064125"/>
          <p14:tracePt t="157122" x="3468688" y="5064125"/>
          <p14:tracePt t="157131" x="3492500" y="5064125"/>
          <p14:tracePt t="157139" x="3508375" y="5056188"/>
          <p14:tracePt t="157148" x="3524250" y="5056188"/>
          <p14:tracePt t="157155" x="3548063" y="5048250"/>
          <p14:tracePt t="157165" x="3563938" y="5048250"/>
          <p14:tracePt t="157178" x="3587750" y="5048250"/>
          <p14:tracePt t="157187" x="3619500" y="5048250"/>
          <p14:tracePt t="157195" x="3635375" y="5048250"/>
          <p14:tracePt t="157203" x="3660775" y="5048250"/>
          <p14:tracePt t="157211" x="3668713" y="5048250"/>
          <p14:tracePt t="157219" x="3692525" y="5048250"/>
          <p14:tracePt t="157227" x="3716338" y="5048250"/>
          <p14:tracePt t="157236" x="3740150" y="5040313"/>
          <p14:tracePt t="157251" x="3756025" y="5040313"/>
          <p14:tracePt t="157258" x="3795713" y="5040313"/>
          <p14:tracePt t="157267" x="3819525" y="5040313"/>
          <p14:tracePt t="157276" x="3835400" y="5040313"/>
          <p14:tracePt t="157284" x="3867150" y="5040313"/>
          <p14:tracePt t="157299" x="3883025" y="5040313"/>
          <p14:tracePt t="157307" x="3898900" y="5040313"/>
          <p14:tracePt t="157315" x="3914775" y="5040313"/>
          <p14:tracePt t="157323" x="3922713" y="5040313"/>
          <p14:tracePt t="157331" x="3938588" y="5040313"/>
          <p14:tracePt t="157338" x="3946525" y="5040313"/>
          <p14:tracePt t="157346" x="3954463" y="5040313"/>
          <p14:tracePt t="157353" x="3962400" y="5040313"/>
          <p14:tracePt t="157363" x="3970338" y="5040313"/>
          <p14:tracePt t="157371" x="3994150" y="5040313"/>
          <p14:tracePt t="157379" x="4002088" y="5040313"/>
          <p14:tracePt t="157387" x="4019550" y="5040313"/>
          <p14:tracePt t="157395" x="4035425" y="5040313"/>
          <p14:tracePt t="157402" x="4051300" y="5040313"/>
          <p14:tracePt t="157410" x="4075113" y="5040313"/>
          <p14:tracePt t="157419" x="4098925" y="5040313"/>
          <p14:tracePt t="157427" x="4122738" y="5040313"/>
          <p14:tracePt t="157436" x="4154488" y="5048250"/>
          <p14:tracePt t="157443" x="4170363" y="5048250"/>
          <p14:tracePt t="157452" x="4202113" y="5056188"/>
          <p14:tracePt t="157460" x="4217988" y="5056188"/>
          <p14:tracePt t="157467" x="4265613" y="5064125"/>
          <p14:tracePt t="157474" x="4321175" y="5064125"/>
          <p14:tracePt t="157483" x="4378325" y="5064125"/>
          <p14:tracePt t="157492" x="4394200" y="5064125"/>
          <p14:tracePt t="157499" x="4425950" y="5064125"/>
          <p14:tracePt t="157507" x="4441825" y="5064125"/>
          <p14:tracePt t="157516" x="4473575" y="5064125"/>
          <p14:tracePt t="157523" x="4497388" y="5064125"/>
          <p14:tracePt t="157531" x="4513263" y="5064125"/>
          <p14:tracePt t="157547" x="4545013" y="5064125"/>
          <p14:tracePt t="157555" x="4560888" y="5064125"/>
          <p14:tracePt t="157564" x="4576763" y="5064125"/>
          <p14:tracePt t="157571" x="4608513" y="5064125"/>
          <p14:tracePt t="157579" x="4632325" y="5064125"/>
          <p14:tracePt t="157586" x="4648200" y="5072063"/>
          <p14:tracePt t="157595" x="4664075" y="5072063"/>
          <p14:tracePt t="157603" x="4679950" y="5072063"/>
          <p14:tracePt t="157610" x="4695825" y="5072063"/>
          <p14:tracePt t="157619" x="4713288" y="5072063"/>
          <p14:tracePt t="157626" x="4721225" y="5072063"/>
          <p14:tracePt t="157635" x="4729163" y="5072063"/>
          <p14:tracePt t="157644" x="4737100" y="5072063"/>
          <p14:tracePt t="157650" x="4745038" y="5072063"/>
          <p14:tracePt t="157659" x="4752975" y="5080000"/>
          <p14:tracePt t="157667" x="4760913" y="5080000"/>
          <p14:tracePt t="157683" x="4768850" y="5080000"/>
          <p14:tracePt t="157690" x="4776788" y="5080000"/>
          <p14:tracePt t="157699" x="4784725" y="5080000"/>
          <p14:tracePt t="157715" x="4800600" y="5080000"/>
          <p14:tracePt t="157755" x="4816475" y="5087938"/>
          <p14:tracePt t="158156" x="4800600" y="5095875"/>
          <p14:tracePt t="158164" x="4784725" y="5095875"/>
          <p14:tracePt t="158171" x="4768850" y="5095875"/>
          <p14:tracePt t="158179" x="4752975" y="5103813"/>
          <p14:tracePt t="158186" x="4737100" y="5111750"/>
          <p14:tracePt t="158194" x="4721225" y="5111750"/>
          <p14:tracePt t="158202" x="4705350" y="5119688"/>
          <p14:tracePt t="158212" x="4687888" y="5127625"/>
          <p14:tracePt t="158219" x="4664075" y="5127625"/>
          <p14:tracePt t="158229" x="4640263" y="5135563"/>
          <p14:tracePt t="158236" x="4632325" y="5143500"/>
          <p14:tracePt t="158244" x="4608513" y="5151438"/>
          <p14:tracePt t="158252" x="4592638" y="5151438"/>
          <p14:tracePt t="158260" x="4576763" y="5159375"/>
          <p14:tracePt t="158268" x="4568825" y="5159375"/>
          <p14:tracePt t="158275" x="4545013" y="5167313"/>
          <p14:tracePt t="158283" x="4537075" y="5175250"/>
          <p14:tracePt t="158291" x="4521200" y="5183188"/>
          <p14:tracePt t="158299" x="4513263" y="5183188"/>
          <p14:tracePt t="158307" x="4505325" y="5191125"/>
          <p14:tracePt t="158315" x="4497388" y="5199063"/>
          <p14:tracePt t="158323" x="4489450" y="5199063"/>
          <p14:tracePt t="158331" x="4481513" y="5214938"/>
          <p14:tracePt t="158363" x="4473575" y="5222875"/>
          <p14:tracePt t="158372" x="4465638" y="5238750"/>
          <p14:tracePt t="158387" x="4465638" y="5246688"/>
          <p14:tracePt t="158395" x="4465638" y="5254625"/>
          <p14:tracePt t="158403" x="4457700" y="5270500"/>
          <p14:tracePt t="158421" x="4457700" y="5286375"/>
          <p14:tracePt t="158428" x="4457700" y="5294313"/>
          <p14:tracePt t="158443" x="4441825" y="5302250"/>
          <p14:tracePt t="158451" x="4441825" y="5310188"/>
          <p14:tracePt t="158467" x="4425950" y="5319713"/>
          <p14:tracePt t="158474" x="4425950" y="5327650"/>
          <p14:tracePt t="158493" x="4410075" y="5335588"/>
          <p14:tracePt t="158507" x="4394200" y="5351463"/>
          <p14:tracePt t="158515" x="4370388" y="5367338"/>
          <p14:tracePt t="158523" x="4352925" y="5375275"/>
          <p14:tracePt t="158531" x="4337050" y="5383213"/>
          <p14:tracePt t="158539" x="4321175" y="5391150"/>
          <p14:tracePt t="158548" x="4313238" y="5399088"/>
          <p14:tracePt t="158563" x="4289425" y="5414963"/>
          <p14:tracePt t="158571" x="4265613" y="5422900"/>
          <p14:tracePt t="158579" x="4249738" y="5430838"/>
          <p14:tracePt t="158587" x="4233863" y="5438775"/>
          <p14:tracePt t="158603" x="4217988" y="5446713"/>
          <p14:tracePt t="158611" x="4210050" y="5446713"/>
          <p14:tracePt t="158618" x="4202113" y="5454650"/>
          <p14:tracePt t="158627" x="4194175" y="5462588"/>
          <p14:tracePt t="158634" x="4186238" y="5462588"/>
          <p14:tracePt t="158642" x="4178300" y="5462588"/>
          <p14:tracePt t="158652" x="4170363" y="5462588"/>
          <p14:tracePt t="158660" x="4162425" y="5470525"/>
          <p14:tracePt t="158668" x="4154488" y="5470525"/>
          <p14:tracePt t="158675" x="4146550" y="5478463"/>
          <p14:tracePt t="158683" x="4138613" y="5478463"/>
          <p14:tracePt t="158690" x="4130675" y="5478463"/>
          <p14:tracePt t="158700" x="4122738" y="5478463"/>
          <p14:tracePt t="158707" x="4114800" y="5486400"/>
          <p14:tracePt t="158715" x="4098925" y="5486400"/>
          <p14:tracePt t="158722" x="4090988" y="5494338"/>
          <p14:tracePt t="158731" x="4083050" y="5494338"/>
          <p14:tracePt t="158739" x="4075113" y="5494338"/>
          <p14:tracePt t="158747" x="4067175" y="5494338"/>
          <p14:tracePt t="158754" x="4051300" y="5494338"/>
          <p14:tracePt t="158763" x="4043363" y="5494338"/>
          <p14:tracePt t="158772" x="4027488" y="5494338"/>
          <p14:tracePt t="158779" x="4019550" y="5494338"/>
          <p14:tracePt t="158787" x="4002088" y="5502275"/>
          <p14:tracePt t="158795" x="3978275" y="5502275"/>
          <p14:tracePt t="158811" x="3970338" y="5502275"/>
          <p14:tracePt t="158818" x="3938588" y="5502275"/>
          <p14:tracePt t="158828" x="3914775" y="5502275"/>
          <p14:tracePt t="158836" x="3898900" y="5502275"/>
          <p14:tracePt t="158851" x="3883025" y="5502275"/>
          <p14:tracePt t="158858" x="3851275" y="5502275"/>
          <p14:tracePt t="158866" x="3835400" y="5502275"/>
          <p14:tracePt t="158875" x="3819525" y="5502275"/>
          <p14:tracePt t="158895" x="3795713" y="5494338"/>
          <p14:tracePt t="158899" x="3787775" y="5494338"/>
          <p14:tracePt t="158907" x="3771900" y="5494338"/>
          <p14:tracePt t="158923" x="3756025" y="5494338"/>
          <p14:tracePt t="158931" x="3740150" y="5486400"/>
          <p14:tracePt t="158948" x="3724275" y="5478463"/>
          <p14:tracePt t="158955" x="3716338" y="5478463"/>
          <p14:tracePt t="158963" x="3700463" y="5478463"/>
          <p14:tracePt t="158971" x="3692525" y="5470525"/>
          <p14:tracePt t="158979" x="3684588" y="5470525"/>
          <p14:tracePt t="158995" x="3668713" y="5462588"/>
          <p14:tracePt t="159003" x="3668713" y="5454650"/>
          <p14:tracePt t="159011" x="3651250" y="5454650"/>
          <p14:tracePt t="159027" x="3643313" y="5446713"/>
          <p14:tracePt t="159035" x="3635375" y="5446713"/>
          <p14:tracePt t="159042" x="3627438" y="5438775"/>
          <p14:tracePt t="159059" x="3619500" y="5438775"/>
          <p14:tracePt t="159066" x="3611563" y="5430838"/>
          <p14:tracePt t="159075" x="3603625" y="5430838"/>
          <p14:tracePt t="159083" x="3595688" y="5430838"/>
          <p14:tracePt t="159090" x="3579813" y="5422900"/>
          <p14:tracePt t="159106" x="3571875" y="5422900"/>
          <p14:tracePt t="159115" x="3548063" y="5414963"/>
          <p14:tracePt t="159131" x="3540125" y="5414963"/>
          <p14:tracePt t="159138" x="3532188" y="5414963"/>
          <p14:tracePt t="159147" x="3516313" y="5407025"/>
          <p14:tracePt t="159163" x="3500438" y="5407025"/>
          <p14:tracePt t="159172" x="3492500" y="5407025"/>
          <p14:tracePt t="159180" x="3484563" y="5399088"/>
          <p14:tracePt t="159187" x="3476625" y="5399088"/>
          <p14:tracePt t="159195" x="3460750" y="5391150"/>
          <p14:tracePt t="159211" x="3444875" y="5391150"/>
          <p14:tracePt t="159219" x="3436938" y="5391150"/>
          <p14:tracePt t="159227" x="3429000" y="5391150"/>
          <p14:tracePt t="159235" x="3421063" y="5391150"/>
          <p14:tracePt t="159243" x="3413125" y="5391150"/>
          <p14:tracePt t="159251" x="3405188" y="5391150"/>
          <p14:tracePt t="159267" x="3397250" y="5391150"/>
          <p14:tracePt t="159292" x="3389313" y="5391150"/>
          <p14:tracePt t="159843" x="3397250" y="5391150"/>
          <p14:tracePt t="159860" x="3405188" y="5391150"/>
          <p14:tracePt t="159907" x="3413125" y="5391150"/>
          <p14:tracePt t="159930" x="3421063" y="5383213"/>
          <p14:tracePt t="159955" x="3429000" y="5383213"/>
          <p14:tracePt t="159980" x="3436938" y="5383213"/>
          <p14:tracePt t="160036" x="3444875" y="5383213"/>
          <p14:tracePt t="160067" x="3452813" y="5383213"/>
          <p14:tracePt t="160155" x="3460750" y="5383213"/>
          <p14:tracePt t="160171" x="3468688" y="5383213"/>
          <p14:tracePt t="160403" x="3476625" y="5375275"/>
          <p14:tracePt t="160411" x="3492500" y="5375275"/>
          <p14:tracePt t="160436" x="3500438" y="5375275"/>
          <p14:tracePt t="160468" x="3508375" y="5375275"/>
          <p14:tracePt t="160499" x="3516313" y="5375275"/>
          <p14:tracePt t="160523" x="3532188" y="5375275"/>
          <p14:tracePt t="160540" x="3540125" y="5367338"/>
          <p14:tracePt t="160548" x="3548063" y="5367338"/>
          <p14:tracePt t="160556" x="3556000" y="5367338"/>
          <p14:tracePt t="160563" x="3563938" y="5367338"/>
          <p14:tracePt t="160570" x="3579813" y="5367338"/>
          <p14:tracePt t="160580" x="3595688" y="5367338"/>
          <p14:tracePt t="160587" x="3603625" y="5359400"/>
          <p14:tracePt t="160596" x="3619500" y="5359400"/>
          <p14:tracePt t="160603" x="3635375" y="5359400"/>
          <p14:tracePt t="160612" x="3651250" y="5359400"/>
          <p14:tracePt t="160618" x="3668713" y="5351463"/>
          <p14:tracePt t="160628" x="3684588" y="5351463"/>
          <p14:tracePt t="160636" x="3708400" y="5343525"/>
          <p14:tracePt t="160644" x="3716338" y="5343525"/>
          <p14:tracePt t="160652" x="3732213" y="5343525"/>
          <p14:tracePt t="160667" x="3748088" y="5343525"/>
          <p14:tracePt t="160675" x="3771900" y="5335588"/>
          <p14:tracePt t="160682" x="3779838" y="5335588"/>
          <p14:tracePt t="160690" x="3787775" y="5335588"/>
          <p14:tracePt t="160698" x="3803650" y="5335588"/>
          <p14:tracePt t="160724" x="3819525" y="5335588"/>
          <p14:tracePt t="160748" x="3835400" y="5335588"/>
          <p14:tracePt t="160772" x="3851275" y="5327650"/>
          <p14:tracePt t="160788" x="3867150" y="5327650"/>
          <p14:tracePt t="160803" x="3883025" y="5319713"/>
          <p14:tracePt t="160811" x="3890963" y="5319713"/>
          <p14:tracePt t="160820" x="3898900" y="5319713"/>
          <p14:tracePt t="160829" x="3906838" y="5319713"/>
          <p14:tracePt t="160838" x="3922713" y="5319713"/>
          <p14:tracePt t="160842" x="3930650" y="5319713"/>
          <p14:tracePt t="160850" x="3946525" y="5319713"/>
          <p14:tracePt t="160858" x="3954463" y="5319713"/>
          <p14:tracePt t="160867" x="3962400" y="5319713"/>
          <p14:tracePt t="160878" x="3978275" y="5319713"/>
          <p14:tracePt t="160892" x="3994150" y="5319713"/>
          <p14:tracePt t="160907" x="4002088" y="5319713"/>
          <p14:tracePt t="160915" x="4011613" y="5319713"/>
          <p14:tracePt t="160939" x="4019550" y="5319713"/>
          <p14:tracePt t="160956" x="4027488" y="5319713"/>
          <p14:tracePt t="161004" x="4035425" y="5319713"/>
          <p14:tracePt t="161107" x="4043363" y="5319713"/>
          <p14:tracePt t="161132" x="4051300" y="5319713"/>
          <p14:tracePt t="161147" x="4059238" y="5319713"/>
          <p14:tracePt t="161155" x="4075113" y="5319713"/>
          <p14:tracePt t="161162" x="4083050" y="5319713"/>
          <p14:tracePt t="161172" x="4098925" y="5319713"/>
          <p14:tracePt t="161180" x="4106863" y="5319713"/>
          <p14:tracePt t="161187" x="4122738" y="5319713"/>
          <p14:tracePt t="161194" x="4130675" y="5319713"/>
          <p14:tracePt t="161203" x="4138613" y="5319713"/>
          <p14:tracePt t="161211" x="4154488" y="5319713"/>
          <p14:tracePt t="161219" x="4170363" y="5319713"/>
          <p14:tracePt t="161236" x="4186238" y="5319713"/>
          <p14:tracePt t="161259" x="4202113" y="5319713"/>
          <p14:tracePt t="161293" x="4210050" y="5319713"/>
          <p14:tracePt t="161307" x="4217988" y="5319713"/>
          <p14:tracePt t="161427" x="4202113" y="5319713"/>
          <p14:tracePt t="161434" x="4186238" y="5327650"/>
          <p14:tracePt t="161442" x="4170363" y="5327650"/>
          <p14:tracePt t="161451" x="4154488" y="5327650"/>
          <p14:tracePt t="161468" x="4138613" y="5335588"/>
          <p14:tracePt t="161476" x="4122738" y="5335588"/>
          <p14:tracePt t="161483" x="4114800" y="5335588"/>
          <p14:tracePt t="161490" x="4106863" y="5335588"/>
          <p14:tracePt t="161498" x="4098925" y="5335588"/>
          <p14:tracePt t="161508" x="4075113" y="5343525"/>
          <p14:tracePt t="161524" x="4059238" y="5343525"/>
          <p14:tracePt t="161531" x="4051300" y="5351463"/>
          <p14:tracePt t="161538" x="4035425" y="5351463"/>
          <p14:tracePt t="161547" x="4027488" y="5351463"/>
          <p14:tracePt t="161555" x="4011613" y="5351463"/>
          <p14:tracePt t="161563" x="3994150" y="5351463"/>
          <p14:tracePt t="161572" x="3978275" y="5351463"/>
          <p14:tracePt t="161580" x="3962400" y="5351463"/>
          <p14:tracePt t="161589" x="3938588" y="5351463"/>
          <p14:tracePt t="161596" x="3922713" y="5359400"/>
          <p14:tracePt t="161603" x="3898900" y="5359400"/>
          <p14:tracePt t="161613" x="3890963" y="5359400"/>
          <p14:tracePt t="161619" x="3875088" y="5359400"/>
          <p14:tracePt t="161628" x="3867150" y="5359400"/>
          <p14:tracePt t="161636" x="3843338" y="5359400"/>
          <p14:tracePt t="161644" x="3835400" y="5359400"/>
          <p14:tracePt t="161652" x="3827463" y="5359400"/>
          <p14:tracePt t="161658" x="3819525" y="5359400"/>
          <p14:tracePt t="161667" x="3811588" y="5359400"/>
          <p14:tracePt t="161675" x="3795713" y="5359400"/>
          <p14:tracePt t="161683" x="3787775" y="5359400"/>
          <p14:tracePt t="161691" x="3779838" y="5359400"/>
          <p14:tracePt t="161700" x="3763963" y="5359400"/>
          <p14:tracePt t="161708" x="3748088" y="5359400"/>
          <p14:tracePt t="161724" x="3740150" y="5359400"/>
          <p14:tracePt t="161733" x="3732213" y="5359400"/>
          <p14:tracePt t="161748" x="3724275" y="5359400"/>
          <p14:tracePt t="161756" x="3700463" y="5359400"/>
          <p14:tracePt t="161771" x="3684588" y="5359400"/>
          <p14:tracePt t="161780" x="3676650" y="5359400"/>
          <p14:tracePt t="161796" x="3660775" y="5359400"/>
          <p14:tracePt t="161804" x="3643313" y="5359400"/>
          <p14:tracePt t="161812" x="3627438" y="5359400"/>
          <p14:tracePt t="161827" x="3611563" y="5359400"/>
          <p14:tracePt t="161836" x="3595688" y="5359400"/>
          <p14:tracePt t="161844" x="3595688" y="5351463"/>
          <p14:tracePt t="161852" x="3579813" y="5351463"/>
          <p14:tracePt t="161860" x="3571875" y="5351463"/>
          <p14:tracePt t="161867" x="3563938" y="5351463"/>
          <p14:tracePt t="161876" x="3556000" y="5343525"/>
          <p14:tracePt t="161883" x="3548063" y="5343525"/>
          <p14:tracePt t="161891" x="3532188" y="5335588"/>
          <p14:tracePt t="161908" x="3524250" y="5335588"/>
          <p14:tracePt t="161916" x="3516313" y="5335588"/>
          <p14:tracePt t="162164" x="3524250" y="5335588"/>
          <p14:tracePt t="162171" x="3532188" y="5335588"/>
          <p14:tracePt t="162179" x="3540125" y="5335588"/>
          <p14:tracePt t="162196" x="3548063" y="5335588"/>
          <p14:tracePt t="162203" x="3556000" y="5335588"/>
          <p14:tracePt t="162221" x="3563938" y="5335588"/>
          <p14:tracePt t="162228" x="3571875" y="5335588"/>
          <p14:tracePt t="162244" x="3579813" y="5335588"/>
          <p14:tracePt t="162261" x="3587750" y="5335588"/>
          <p14:tracePt t="162268" x="3595688" y="5327650"/>
          <p14:tracePt t="162307" x="3603625" y="5327650"/>
          <p14:tracePt t="162332" x="3611563" y="5327650"/>
          <p14:tracePt t="162347" x="3619500" y="5327650"/>
          <p14:tracePt t="162354" x="3627438" y="5327650"/>
          <p14:tracePt t="162372" x="3635375" y="5327650"/>
          <p14:tracePt t="162388" x="3643313" y="5327650"/>
          <p14:tracePt t="162396" x="3651250" y="5327650"/>
          <p14:tracePt t="162411" x="3660775" y="5327650"/>
          <p14:tracePt t="162419" x="3668713" y="5327650"/>
          <p14:tracePt t="162436" x="3676650" y="5327650"/>
          <p14:tracePt t="162452" x="3684588" y="5327650"/>
          <p14:tracePt t="162468" x="3692525" y="5327650"/>
          <p14:tracePt t="162476" x="3700463" y="5327650"/>
          <p14:tracePt t="162483" x="3716338" y="5327650"/>
          <p14:tracePt t="162492" x="3724275" y="5327650"/>
          <p14:tracePt t="162499" x="3740150" y="5327650"/>
          <p14:tracePt t="162508" x="3756025" y="5327650"/>
          <p14:tracePt t="162516" x="3763963" y="5327650"/>
          <p14:tracePt t="162524" x="3779838" y="5327650"/>
          <p14:tracePt t="162532" x="3795713" y="5327650"/>
          <p14:tracePt t="162547" x="3803650" y="5327650"/>
          <p14:tracePt t="162555" x="3819525" y="5327650"/>
          <p14:tracePt t="162564" x="3827463" y="5327650"/>
          <p14:tracePt t="162570" x="3835400" y="5335588"/>
          <p14:tracePt t="162587" x="3843338" y="5335588"/>
          <p14:tracePt t="162596" x="3851275" y="5335588"/>
          <p14:tracePt t="162612" x="3859213" y="5335588"/>
          <p14:tracePt t="162787" x="3851275" y="5335588"/>
          <p14:tracePt t="162796" x="3843338" y="5335588"/>
          <p14:tracePt t="162803" x="3835400" y="5343525"/>
          <p14:tracePt t="162811" x="3819525" y="5343525"/>
          <p14:tracePt t="162819" x="3811588" y="5343525"/>
          <p14:tracePt t="162827" x="3795713" y="5343525"/>
          <p14:tracePt t="162836" x="3779838" y="5343525"/>
          <p14:tracePt t="162845" x="3763963" y="5343525"/>
          <p14:tracePt t="162851" x="3748088" y="5351463"/>
          <p14:tracePt t="162859" x="3732213" y="5359400"/>
          <p14:tracePt t="162876" x="3708400" y="5359400"/>
          <p14:tracePt t="162883" x="3692525" y="5359400"/>
          <p14:tracePt t="162894" x="3684588" y="5359400"/>
          <p14:tracePt t="162899" x="3668713" y="5359400"/>
          <p14:tracePt t="162908" x="3651250" y="5359400"/>
          <p14:tracePt t="162916" x="3635375" y="5359400"/>
          <p14:tracePt t="162922" x="3611563" y="5359400"/>
          <p14:tracePt t="162940" x="3595688" y="5359400"/>
          <p14:tracePt t="162948" x="3587750" y="5359400"/>
          <p14:tracePt t="162956" x="3579813" y="5359400"/>
          <p14:tracePt t="162964" x="3571875" y="5359400"/>
          <p14:tracePt t="162971" x="3563938" y="5359400"/>
          <p14:tracePt t="163004" x="3556000" y="5359400"/>
          <p14:tracePt t="163042" x="3548063" y="5367338"/>
          <p14:tracePt t="163189" x="3540125" y="5367338"/>
          <p14:tracePt t="163212" x="3532188" y="5367338"/>
          <p14:tracePt t="163219" x="3524250" y="5367338"/>
          <p14:tracePt t="163252" x="3516313" y="5375275"/>
          <p14:tracePt t="163259" x="3508375" y="5375275"/>
          <p14:tracePt t="163284" x="3500438" y="5375275"/>
          <p14:tracePt t="163292" x="3492500" y="5375275"/>
          <p14:tracePt t="163308" x="3484563" y="5383213"/>
          <p14:tracePt t="163324" x="3476625" y="5383213"/>
          <p14:tracePt t="163371" x="3468688" y="5391150"/>
          <p14:tracePt t="163620" x="3476625" y="5391150"/>
          <p14:tracePt t="163667" x="3484563" y="5391150"/>
          <p14:tracePt t="163735" x="3492500" y="5391150"/>
          <p14:tracePt t="163868" x="3500438" y="5391150"/>
          <p14:tracePt t="163963" x="3508375" y="5391150"/>
          <p14:tracePt t="164036" x="3516313" y="5391150"/>
          <p14:tracePt t="164068" x="3524250" y="5391150"/>
          <p14:tracePt t="164115" x="3532188" y="5391150"/>
          <p14:tracePt t="164123" x="3540125" y="5391150"/>
          <p14:tracePt t="164139" x="3556000" y="5391150"/>
          <p14:tracePt t="164156" x="3571875" y="5391150"/>
          <p14:tracePt t="164171" x="3579813" y="5383213"/>
          <p14:tracePt t="164179" x="3587750" y="5383213"/>
          <p14:tracePt t="164186" x="3595688" y="5383213"/>
          <p14:tracePt t="164195" x="3603625" y="5383213"/>
          <p14:tracePt t="164204" x="3611563" y="5383213"/>
          <p14:tracePt t="164228" x="3619500" y="5383213"/>
          <p14:tracePt t="164259" x="3627438" y="5383213"/>
          <p14:tracePt t="164307" x="3635375" y="5383213"/>
          <p14:tracePt t="164347" x="3643313" y="5383213"/>
          <p14:tracePt t="164381" x="3660775" y="5383213"/>
          <p14:tracePt t="164428" x="3676650" y="5383213"/>
          <p14:tracePt t="164811" x="3692525" y="5383213"/>
          <p14:tracePt t="164836" x="3708400" y="5383213"/>
          <p14:tracePt t="164852" x="3716338" y="5383213"/>
          <p14:tracePt t="164861" x="3732213" y="5383213"/>
          <p14:tracePt t="164867" x="3748088" y="5383213"/>
          <p14:tracePt t="164876" x="3756025" y="5383213"/>
          <p14:tracePt t="164892" x="3779838" y="5391150"/>
          <p14:tracePt t="164899" x="3795713" y="5399088"/>
          <p14:tracePt t="164908" x="3803650" y="5399088"/>
          <p14:tracePt t="164923" x="3819525" y="5399088"/>
          <p14:tracePt t="164932" x="3827463" y="5407025"/>
          <p14:tracePt t="164940" x="3835400" y="5407025"/>
          <p14:tracePt t="164949" x="3851275" y="5407025"/>
          <p14:tracePt t="164957" x="3867150" y="5407025"/>
          <p14:tracePt t="164973" x="3883025" y="5407025"/>
          <p14:tracePt t="164988" x="3898900" y="5407025"/>
          <p14:tracePt t="165004" x="3914775" y="5407025"/>
          <p14:tracePt t="165012" x="3930650" y="5407025"/>
          <p14:tracePt t="165028" x="3954463" y="5414963"/>
          <p14:tracePt t="165036" x="3962400" y="5414963"/>
          <p14:tracePt t="165044" x="3970338" y="5414963"/>
          <p14:tracePt t="165052" x="3978275" y="5414963"/>
          <p14:tracePt t="165060" x="3986213" y="5414963"/>
          <p14:tracePt t="165077" x="3994150" y="5414963"/>
          <p14:tracePt t="165092" x="4002088" y="5414963"/>
          <p14:tracePt t="165108" x="4011613" y="5414963"/>
          <p14:tracePt t="165124" x="4019550" y="5422900"/>
          <p14:tracePt t="165156" x="4027488" y="5422900"/>
          <p14:tracePt t="165180" x="4035425" y="5422900"/>
          <p14:tracePt t="165205" x="4043363" y="5422900"/>
          <p14:tracePt t="165236" x="4051300" y="5422900"/>
          <p14:tracePt t="166100" x="4059238" y="5422900"/>
          <p14:tracePt t="166107" x="4067175" y="5422900"/>
          <p14:tracePt t="166124" x="4075113" y="5422900"/>
          <p14:tracePt t="166139" x="4083050" y="5422900"/>
          <p14:tracePt t="166148" x="4106863" y="5414963"/>
          <p14:tracePt t="166156" x="4122738" y="5414963"/>
          <p14:tracePt t="166164" x="4146550" y="5414963"/>
          <p14:tracePt t="166172" x="4194175" y="5414963"/>
          <p14:tracePt t="166188" x="4225925" y="5414963"/>
          <p14:tracePt t="166195" x="4297363" y="5422900"/>
          <p14:tracePt t="166204" x="4337050" y="5422900"/>
          <p14:tracePt t="166213" x="4378325" y="5422900"/>
          <p14:tracePt t="166220" x="4418013" y="5430838"/>
          <p14:tracePt t="166229" x="4449763" y="5430838"/>
          <p14:tracePt t="166237" x="4481513" y="5430838"/>
          <p14:tracePt t="166244" x="4521200" y="5438775"/>
          <p14:tracePt t="166251" x="4537075" y="5438775"/>
          <p14:tracePt t="166260" x="4560888" y="5438775"/>
          <p14:tracePt t="166269" x="4592638" y="5438775"/>
          <p14:tracePt t="166278" x="4608513" y="5438775"/>
          <p14:tracePt t="166285" x="4640263" y="5438775"/>
          <p14:tracePt t="166293" x="4648200" y="5438775"/>
          <p14:tracePt t="166300" x="4664075" y="5446713"/>
          <p14:tracePt t="166308" x="4679950" y="5446713"/>
          <p14:tracePt t="166315" x="4695825" y="5446713"/>
          <p14:tracePt t="166332" x="4713288" y="5446713"/>
          <p14:tracePt t="166339" x="4729163" y="5446713"/>
          <p14:tracePt t="166357" x="4745038" y="5446713"/>
          <p14:tracePt t="166373" x="4760913" y="5446713"/>
          <p14:tracePt t="166397" x="4776788" y="5446713"/>
          <p14:tracePt t="166404" x="4784725" y="5446713"/>
          <p14:tracePt t="166420" x="4792663" y="5446713"/>
          <p14:tracePt t="166428" x="4808538" y="5446713"/>
          <p14:tracePt t="166435" x="4816475" y="5446713"/>
          <p14:tracePt t="166445" x="4824413" y="5446713"/>
          <p14:tracePt t="166452" x="4832350" y="5446713"/>
          <p14:tracePt t="166460" x="4840288" y="5446713"/>
          <p14:tracePt t="166476" x="4848225" y="5446713"/>
          <p14:tracePt t="166500" x="4856163" y="5446713"/>
          <p14:tracePt t="166652" x="4864100" y="5446713"/>
          <p14:tracePt t="167604" x="4879975" y="5438775"/>
          <p14:tracePt t="167612" x="4895850" y="5438775"/>
          <p14:tracePt t="167621" x="4911725" y="5438775"/>
          <p14:tracePt t="167629" x="4935538" y="5430838"/>
          <p14:tracePt t="167637" x="4959350" y="5430838"/>
          <p14:tracePt t="167644" x="4983163" y="5430838"/>
          <p14:tracePt t="167652" x="4999038" y="5430838"/>
          <p14:tracePt t="167668" x="5014913" y="5430838"/>
          <p14:tracePt t="167676" x="5046663" y="5430838"/>
          <p14:tracePt t="167684" x="5064125" y="5430838"/>
          <p14:tracePt t="167692" x="5087938" y="5430838"/>
          <p14:tracePt t="167700" x="5111750" y="5430838"/>
          <p14:tracePt t="167709" x="5127625" y="5430838"/>
          <p14:tracePt t="167717" x="5143500" y="5430838"/>
          <p14:tracePt t="167726" x="5159375" y="5430838"/>
          <p14:tracePt t="167740" x="5175250" y="5430838"/>
          <p14:tracePt t="167748" x="5191125" y="5430838"/>
          <p14:tracePt t="167756" x="5199063" y="5430838"/>
          <p14:tracePt t="167764" x="5214938" y="5430838"/>
          <p14:tracePt t="167771" x="5222875" y="5430838"/>
          <p14:tracePt t="167780" x="5230813" y="5430838"/>
          <p14:tracePt t="167787" x="5246688" y="5430838"/>
          <p14:tracePt t="167795" x="5254625" y="5430838"/>
          <p14:tracePt t="167804" x="5270500" y="5430838"/>
          <p14:tracePt t="167813" x="5294313" y="5430838"/>
          <p14:tracePt t="167828" x="5318125" y="5430838"/>
          <p14:tracePt t="167836" x="5349875" y="5430838"/>
          <p14:tracePt t="167845" x="5430838" y="5430838"/>
          <p14:tracePt t="167854" x="5494338" y="5422900"/>
          <p14:tracePt t="167860" x="5526088" y="5422900"/>
          <p14:tracePt t="167867" x="5557838" y="5414963"/>
          <p14:tracePt t="167875" x="5589588" y="5414963"/>
          <p14:tracePt t="167883" x="5629275" y="5414963"/>
          <p14:tracePt t="167892" x="5661025" y="5414963"/>
          <p14:tracePt t="167900" x="5700713" y="5414963"/>
          <p14:tracePt t="167908" x="5740400" y="5414963"/>
          <p14:tracePt t="167917" x="5773738" y="5414963"/>
          <p14:tracePt t="167925" x="5797550" y="5414963"/>
          <p14:tracePt t="167933" x="5829300" y="5414963"/>
          <p14:tracePt t="167941" x="5845175" y="5414963"/>
          <p14:tracePt t="167948" x="5868988" y="5414963"/>
          <p14:tracePt t="167964" x="5884863" y="5414963"/>
          <p14:tracePt t="167972" x="5908675" y="5414963"/>
          <p14:tracePt t="167979" x="5924550" y="5414963"/>
          <p14:tracePt t="167987" x="5932488" y="5414963"/>
          <p14:tracePt t="167995" x="5940425" y="5414963"/>
          <p14:tracePt t="168013" x="5948363" y="5414963"/>
          <p14:tracePt t="168028" x="5956300" y="5414963"/>
          <p14:tracePt t="168212" x="5964238" y="5414963"/>
          <p14:tracePt t="168228" x="5972175" y="5414963"/>
          <p14:tracePt t="168245" x="5980113" y="5407025"/>
          <p14:tracePt t="168253" x="5988050" y="5399088"/>
          <p14:tracePt t="168267" x="6003925" y="5399088"/>
          <p14:tracePt t="168276" x="6011863" y="5399088"/>
          <p14:tracePt t="168285" x="6019800" y="5391150"/>
          <p14:tracePt t="168292" x="6027738" y="5391150"/>
          <p14:tracePt t="168340" x="6035675" y="5391150"/>
          <p14:tracePt t="168388" x="6043613" y="5383213"/>
          <p14:tracePt t="168396" x="6051550" y="5383213"/>
          <p14:tracePt t="168405" x="6067425" y="5383213"/>
          <p14:tracePt t="168420" x="6075363" y="5375275"/>
          <p14:tracePt t="168428" x="6100763" y="5367338"/>
          <p14:tracePt t="168445" x="6116638" y="5367338"/>
          <p14:tracePt t="168461" x="6132513" y="5359400"/>
          <p14:tracePt t="168956" x="6140450" y="5359400"/>
          <p14:tracePt t="168982" x="6148388" y="5359400"/>
          <p14:tracePt t="168989" x="6164263" y="5359400"/>
          <p14:tracePt t="168997" x="6188075" y="5375275"/>
          <p14:tracePt t="169005" x="6203950" y="5375275"/>
          <p14:tracePt t="169013" x="6227763" y="5383213"/>
          <p14:tracePt t="169020" x="6235700" y="5391150"/>
          <p14:tracePt t="169029" x="6251575" y="5391150"/>
          <p14:tracePt t="169037" x="6267450" y="5399088"/>
          <p14:tracePt t="169045" x="6275388" y="5407025"/>
          <p14:tracePt t="169052" x="6291263" y="5407025"/>
          <p14:tracePt t="169060" x="6299200" y="5414963"/>
          <p14:tracePt t="169067" x="6307138" y="5414963"/>
          <p14:tracePt t="169076" x="6323013" y="5422900"/>
          <p14:tracePt t="169085" x="6330950" y="5422900"/>
          <p14:tracePt t="169093" x="6338888" y="5422900"/>
          <p14:tracePt t="169101" x="6346825" y="5430838"/>
          <p14:tracePt t="169107" x="6362700" y="5438775"/>
          <p14:tracePt t="169115" x="6370638" y="5438775"/>
          <p14:tracePt t="169124" x="6386513" y="5438775"/>
          <p14:tracePt t="169141" x="6402388" y="5438775"/>
          <p14:tracePt t="169148" x="6418263" y="5446713"/>
          <p14:tracePt t="169156" x="6434138" y="5446713"/>
          <p14:tracePt t="169164" x="6451600" y="5446713"/>
          <p14:tracePt t="169172" x="6467475" y="5454650"/>
          <p14:tracePt t="169179" x="6483350" y="5454650"/>
          <p14:tracePt t="169187" x="6499225" y="5454650"/>
          <p14:tracePt t="169195" x="6515100" y="5454650"/>
          <p14:tracePt t="169205" x="6530975" y="5462588"/>
          <p14:tracePt t="169213" x="6546850" y="5462588"/>
          <p14:tracePt t="169221" x="6562725" y="5470525"/>
          <p14:tracePt t="169228" x="6570663" y="5470525"/>
          <p14:tracePt t="169236" x="6586538" y="5470525"/>
          <p14:tracePt t="169243" x="6594475" y="5470525"/>
          <p14:tracePt t="169252" x="6610350" y="5470525"/>
          <p14:tracePt t="169261" x="6618288" y="5470525"/>
          <p14:tracePt t="169269" x="6626225" y="5470525"/>
          <p14:tracePt t="169277" x="6634163" y="5470525"/>
          <p14:tracePt t="169283" x="6642100" y="5470525"/>
          <p14:tracePt t="169316" x="6650038" y="5470525"/>
          <p14:tracePt t="169420" x="6657975" y="5470525"/>
          <p14:tracePt t="169428" x="6673850" y="5470525"/>
          <p14:tracePt t="169445" x="6689725" y="5470525"/>
          <p14:tracePt t="169453" x="6697663" y="5470525"/>
          <p14:tracePt t="169459" x="6705600" y="5470525"/>
          <p14:tracePt t="169468" x="6721475" y="5470525"/>
          <p14:tracePt t="169475" x="6729413" y="5470525"/>
          <p14:tracePt t="169483" x="6745288" y="5470525"/>
          <p14:tracePt t="169493" x="6753225" y="5470525"/>
          <p14:tracePt t="169501" x="6769100" y="5470525"/>
          <p14:tracePt t="169509" x="6784975" y="5470525"/>
          <p14:tracePt t="169516" x="6802438" y="5470525"/>
          <p14:tracePt t="169524" x="6818313" y="5470525"/>
          <p14:tracePt t="169532" x="6834188" y="5470525"/>
          <p14:tracePt t="169540" x="6865938" y="5470525"/>
          <p14:tracePt t="169549" x="6881813" y="5470525"/>
          <p14:tracePt t="169557" x="6897688" y="5470525"/>
          <p14:tracePt t="169588" x="6905625" y="5470525"/>
          <p14:tracePt t="169596" x="6913563" y="5470525"/>
          <p14:tracePt t="169748" x="6905625" y="5470525"/>
          <p14:tracePt t="169773" x="6889750" y="5470525"/>
          <p14:tracePt t="169789" x="6873875" y="5462588"/>
          <p14:tracePt t="169797" x="6850063" y="5454650"/>
          <p14:tracePt t="169804" x="6834188" y="5454650"/>
          <p14:tracePt t="169812" x="6818313" y="5446713"/>
          <p14:tracePt t="169821" x="6794500" y="5446713"/>
          <p14:tracePt t="169828" x="6777038" y="5438775"/>
          <p14:tracePt t="169844" x="6761163" y="5438775"/>
          <p14:tracePt t="169852" x="6729413" y="5430838"/>
          <p14:tracePt t="169860" x="6713538" y="5430838"/>
          <p14:tracePt t="169876" x="6697663" y="5422900"/>
          <p14:tracePt t="169891" x="6681788" y="5422900"/>
          <p14:tracePt t="169893" x="6673850" y="5422900"/>
          <p14:tracePt t="169901" x="6657975" y="5422900"/>
          <p14:tracePt t="169909" x="6650038" y="5422900"/>
          <p14:tracePt t="169924" x="6642100" y="5422900"/>
          <p14:tracePt t="169932" x="6626225" y="5422900"/>
          <p14:tracePt t="169942" x="6618288" y="5422900"/>
          <p14:tracePt t="169948" x="6602413" y="5422900"/>
          <p14:tracePt t="169957" x="6586538" y="5422900"/>
          <p14:tracePt t="169966" x="6570663" y="5422900"/>
          <p14:tracePt t="169973" x="6554788" y="5414963"/>
          <p14:tracePt t="169980" x="6546850" y="5414963"/>
          <p14:tracePt t="169989" x="6530975" y="5407025"/>
          <p14:tracePt t="170005" x="6523038" y="5407025"/>
          <p14:tracePt t="170021" x="6515100" y="5407025"/>
          <p14:tracePt t="170044" x="6507163" y="5407025"/>
          <p14:tracePt t="170052" x="6499225" y="5407025"/>
          <p14:tracePt t="170061" x="6491288" y="5407025"/>
          <p14:tracePt t="170077" x="6475413" y="5407025"/>
          <p14:tracePt t="170099" x="6467475" y="5407025"/>
          <p14:tracePt t="170125" x="6459538" y="5407025"/>
          <p14:tracePt t="170388" x="6459538" y="5399088"/>
          <p14:tracePt t="170395" x="6475413" y="5399088"/>
          <p14:tracePt t="170412" x="6491288" y="5391150"/>
          <p14:tracePt t="170429" x="6507163" y="5391150"/>
          <p14:tracePt t="170452" x="6523038" y="5383213"/>
          <p14:tracePt t="170573" x="6523038" y="5375275"/>
          <p14:tracePt t="170582" x="6523038" y="5367338"/>
          <p14:tracePt t="170589" x="6523038" y="5351463"/>
          <p14:tracePt t="170597" x="6523038" y="5335588"/>
          <p14:tracePt t="170604" x="6523038" y="5319713"/>
          <p14:tracePt t="170612" x="6523038" y="5302250"/>
          <p14:tracePt t="170620" x="6523038" y="5278438"/>
          <p14:tracePt t="170629" x="6523038" y="5270500"/>
          <p14:tracePt t="170637" x="6523038" y="5262563"/>
          <p14:tracePt t="170645" x="6515100" y="5246688"/>
          <p14:tracePt t="170661" x="6515100" y="5230813"/>
          <p14:tracePt t="170685" x="6507163" y="5222875"/>
          <p14:tracePt t="170693" x="6507163" y="5214938"/>
          <p14:tracePt t="170765" x="6499225" y="5207000"/>
          <p14:tracePt t="170828" x="6491288" y="5207000"/>
          <p14:tracePt t="170844" x="6483350" y="5199063"/>
          <p14:tracePt t="170860" x="6467475" y="5199063"/>
          <p14:tracePt t="170885" x="6451600" y="5199063"/>
          <p14:tracePt t="170917" x="6434138" y="5199063"/>
          <p14:tracePt t="170947" x="6418263" y="5199063"/>
          <p14:tracePt t="170997" x="6410325" y="5199063"/>
          <p14:tracePt t="171029" x="6402388" y="5199063"/>
          <p14:tracePt t="171037" x="6394450" y="5199063"/>
          <p14:tracePt t="171076" x="6386513" y="5207000"/>
          <p14:tracePt t="171429" x="6378575" y="5207000"/>
          <p14:tracePt t="171437" x="6370638" y="5207000"/>
          <p14:tracePt t="171445" x="6362700" y="5207000"/>
          <p14:tracePt t="171460" x="6354763" y="5207000"/>
          <p14:tracePt t="171501" x="6346825" y="5207000"/>
          <p14:tracePt t="171509" x="6338888" y="5214938"/>
          <p14:tracePt t="171524" x="6323013" y="5222875"/>
          <p14:tracePt t="171532" x="6307138" y="5222875"/>
          <p14:tracePt t="171541" x="6291263" y="5222875"/>
          <p14:tracePt t="171549" x="6275388" y="5238750"/>
          <p14:tracePt t="171557" x="6259513" y="5238750"/>
          <p14:tracePt t="171565" x="6227763" y="5254625"/>
          <p14:tracePt t="171575" x="6211888" y="5254625"/>
          <p14:tracePt t="171588" x="6188075" y="5270500"/>
          <p14:tracePt t="171596" x="6148388" y="5286375"/>
          <p14:tracePt t="171604" x="6116638" y="5302250"/>
          <p14:tracePt t="171613" x="6083300" y="5319713"/>
          <p14:tracePt t="171621" x="6059488" y="5327650"/>
          <p14:tracePt t="171629" x="6035675" y="5343525"/>
          <p14:tracePt t="171636" x="6003925" y="5351463"/>
          <p14:tracePt t="171645" x="5988050" y="5367338"/>
          <p14:tracePt t="171652" x="5972175" y="5367338"/>
          <p14:tracePt t="171661" x="5964238" y="5375275"/>
          <p14:tracePt t="171669" x="5948363" y="5375275"/>
          <p14:tracePt t="171677" x="5932488" y="5375275"/>
          <p14:tracePt t="171692" x="5924550" y="5383213"/>
          <p14:tracePt t="171700" x="5916613" y="5383213"/>
          <p14:tracePt t="171718" x="5900738" y="5391150"/>
          <p14:tracePt t="171725" x="5884863" y="5391150"/>
          <p14:tracePt t="171733" x="5876925" y="5399088"/>
          <p14:tracePt t="171741" x="5861050" y="5399088"/>
          <p14:tracePt t="171748" x="5829300" y="5414963"/>
          <p14:tracePt t="171756" x="5797550" y="5414963"/>
          <p14:tracePt t="171763" x="5765800" y="5430838"/>
          <p14:tracePt t="171773" x="5732463" y="5438775"/>
          <p14:tracePt t="171780" x="5692775" y="5446713"/>
          <p14:tracePt t="171789" x="5661025" y="5454650"/>
          <p14:tracePt t="171797" x="5637213" y="5462588"/>
          <p14:tracePt t="171805" x="5613400" y="5470525"/>
          <p14:tracePt t="171813" x="5581650" y="5478463"/>
          <p14:tracePt t="171821" x="5557838" y="5486400"/>
          <p14:tracePt t="171829" x="5534025" y="5494338"/>
          <p14:tracePt t="171845" x="5510213" y="5494338"/>
          <p14:tracePt t="171853" x="5462588" y="5510213"/>
          <p14:tracePt t="171861" x="5438775" y="5510213"/>
          <p14:tracePt t="171868" x="5414963" y="5510213"/>
          <p14:tracePt t="171875" x="5381625" y="5518150"/>
          <p14:tracePt t="171885" x="5349875" y="5526088"/>
          <p14:tracePt t="171893" x="5310188" y="5526088"/>
          <p14:tracePt t="171901" x="5262563" y="5541963"/>
          <p14:tracePt t="171909" x="5222875" y="5549900"/>
          <p14:tracePt t="171917" x="5175250" y="5565775"/>
          <p14:tracePt t="171924" x="5135563" y="5565775"/>
          <p14:tracePt t="171931" x="5087938" y="5581650"/>
          <p14:tracePt t="171942" x="5030788" y="5597525"/>
          <p14:tracePt t="171949" x="4951413" y="5613400"/>
          <p14:tracePt t="171957" x="4879975" y="5629275"/>
          <p14:tracePt t="171965" x="4840288" y="5637213"/>
          <p14:tracePt t="171973" x="4800600" y="5645150"/>
          <p14:tracePt t="171980" x="4768850" y="5653088"/>
          <p14:tracePt t="171987" x="4737100" y="5662613"/>
          <p14:tracePt t="171997" x="4713288" y="5662613"/>
          <p14:tracePt t="172005" x="4687888" y="5670550"/>
          <p14:tracePt t="172013" x="4672013" y="5678488"/>
          <p14:tracePt t="172022" x="4664075" y="5678488"/>
          <p14:tracePt t="172029" x="4656138" y="5686425"/>
          <p14:tracePt t="172091" x="4664075" y="5686425"/>
          <p14:tracePt t="172100" x="4679950" y="5686425"/>
          <p14:tracePt t="172108" x="4695825" y="5686425"/>
          <p14:tracePt t="172117" x="4713288" y="5686425"/>
          <p14:tracePt t="172125" x="4760913" y="5678488"/>
          <p14:tracePt t="172133" x="4800600" y="5678488"/>
          <p14:tracePt t="172142" x="4840288" y="5670550"/>
          <p14:tracePt t="172148" x="4887913" y="5662613"/>
          <p14:tracePt t="172156" x="4943475" y="5662613"/>
          <p14:tracePt t="172163" x="5006975" y="5662613"/>
          <p14:tracePt t="172173" x="5095875" y="5662613"/>
          <p14:tracePt t="172181" x="5143500" y="5662613"/>
          <p14:tracePt t="172190" x="5222875" y="5662613"/>
          <p14:tracePt t="172198" x="5270500" y="5670550"/>
          <p14:tracePt t="172205" x="5349875" y="5678488"/>
          <p14:tracePt t="172212" x="5430838" y="5678488"/>
          <p14:tracePt t="172228" x="5518150" y="5678488"/>
          <p14:tracePt t="172237" x="5637213" y="5686425"/>
          <p14:tracePt t="172244" x="5684838" y="5686425"/>
          <p14:tracePt t="172252" x="5757863" y="5694363"/>
          <p14:tracePt t="172260" x="5805488" y="5694363"/>
          <p14:tracePt t="172267" x="5861050" y="5694363"/>
          <p14:tracePt t="172276" x="5900738" y="5694363"/>
          <p14:tracePt t="172284" x="5948363" y="5702300"/>
          <p14:tracePt t="172292" x="5988050" y="5702300"/>
          <p14:tracePt t="172301" x="6027738" y="5702300"/>
          <p14:tracePt t="172309" x="6100763" y="5702300"/>
          <p14:tracePt t="172318" x="6148388" y="5702300"/>
          <p14:tracePt t="172332" x="6196013" y="5702300"/>
          <p14:tracePt t="172341" x="6251575" y="5702300"/>
          <p14:tracePt t="172349" x="6283325" y="5702300"/>
          <p14:tracePt t="172358" x="6307138" y="5702300"/>
          <p14:tracePt t="172364" x="6323013" y="5702300"/>
          <p14:tracePt t="172373" x="6338888" y="5702300"/>
          <p14:tracePt t="172380" x="6354763" y="5702300"/>
          <p14:tracePt t="172387" x="6362700" y="5702300"/>
          <p14:tracePt t="172517" x="6362700" y="5686425"/>
          <p14:tracePt t="172669" x="6378575" y="5686425"/>
          <p14:tracePt t="172676" x="6394450" y="5670550"/>
          <p14:tracePt t="172693" x="6410325" y="5662613"/>
          <p14:tracePt t="172701" x="6426200" y="5653088"/>
          <p14:tracePt t="172718" x="6434138" y="5653088"/>
          <p14:tracePt t="172725" x="6442075" y="5637213"/>
          <p14:tracePt t="172733" x="6442075" y="5629275"/>
          <p14:tracePt t="172805" x="6442075" y="5613400"/>
          <p14:tracePt t="172813" x="6426200" y="5613400"/>
          <p14:tracePt t="172821" x="6410325" y="5605463"/>
          <p14:tracePt t="172828" x="6394450" y="5597525"/>
          <p14:tracePt t="172836" x="6378575" y="5589588"/>
          <p14:tracePt t="172845" x="6346825" y="5581650"/>
          <p14:tracePt t="172852" x="6330950" y="5581650"/>
          <p14:tracePt t="172860" x="6291263" y="5565775"/>
          <p14:tracePt t="172868" x="6243638" y="5549900"/>
          <p14:tracePt t="172889" x="6148388" y="5534025"/>
          <p14:tracePt t="172894" x="6100763" y="5526088"/>
          <p14:tracePt t="172908" x="6051550" y="5518150"/>
          <p14:tracePt t="172916" x="5972175" y="5518150"/>
          <p14:tracePt t="172925" x="5924550" y="5518150"/>
          <p14:tracePt t="172933" x="5884863" y="5510213"/>
          <p14:tracePt t="172941" x="5845175" y="5510213"/>
          <p14:tracePt t="172948" x="5805488" y="5510213"/>
          <p14:tracePt t="172957" x="5781675" y="5510213"/>
          <p14:tracePt t="172964" x="5749925" y="5510213"/>
          <p14:tracePt t="172973" x="5716588" y="5510213"/>
          <p14:tracePt t="172980" x="5692775" y="5510213"/>
          <p14:tracePt t="172989" x="5661025" y="5510213"/>
          <p14:tracePt t="172996" x="5645150" y="5518150"/>
          <p14:tracePt t="173005" x="5629275" y="5518150"/>
          <p14:tracePt t="173011" x="5597525" y="5526088"/>
          <p14:tracePt t="173020" x="5573713" y="5526088"/>
          <p14:tracePt t="173029" x="5549900" y="5526088"/>
          <p14:tracePt t="173036" x="5526088" y="5526088"/>
          <p14:tracePt t="173044" x="5510213" y="5534025"/>
          <p14:tracePt t="173053" x="5494338" y="5534025"/>
          <p14:tracePt t="173060" x="5478463" y="5534025"/>
          <p14:tracePt t="173068" x="5454650" y="5541963"/>
          <p14:tracePt t="173076" x="5430838" y="5541963"/>
          <p14:tracePt t="173084" x="5407025" y="5549900"/>
          <p14:tracePt t="173093" x="5389563" y="5549900"/>
          <p14:tracePt t="173100" x="5373688" y="5549900"/>
          <p14:tracePt t="173109" x="5341938" y="5557838"/>
          <p14:tracePt t="173117" x="5326063" y="5557838"/>
          <p14:tracePt t="173125" x="5318125" y="5557838"/>
          <p14:tracePt t="173133" x="5302250" y="5557838"/>
          <p14:tracePt t="173141" x="5286375" y="5557838"/>
          <p14:tracePt t="173149" x="5270500" y="5557838"/>
          <p14:tracePt t="173157" x="5254625" y="5557838"/>
          <p14:tracePt t="173165" x="5238750" y="5557838"/>
          <p14:tracePt t="173173" x="5222875" y="5557838"/>
          <p14:tracePt t="173181" x="5207000" y="5557838"/>
          <p14:tracePt t="173190" x="5191125" y="5565775"/>
          <p14:tracePt t="173205" x="5175250" y="5565775"/>
          <p14:tracePt t="173213" x="5135563" y="5573713"/>
          <p14:tracePt t="173222" x="5119688" y="5573713"/>
          <p14:tracePt t="173237" x="5103813" y="5573713"/>
          <p14:tracePt t="173244" x="5072063" y="5589588"/>
          <p14:tracePt t="173252" x="5046663" y="5589588"/>
          <p14:tracePt t="173261" x="5030788" y="5589588"/>
          <p14:tracePt t="173269" x="5022850" y="5605463"/>
          <p14:tracePt t="173286" x="5014913" y="5605463"/>
          <p14:tracePt t="173374" x="5030788" y="5605463"/>
          <p14:tracePt t="173380" x="5038725" y="5605463"/>
          <p14:tracePt t="173389" x="5056188" y="5605463"/>
          <p14:tracePt t="173397" x="5087938" y="5605463"/>
          <p14:tracePt t="173405" x="5111750" y="5597525"/>
          <p14:tracePt t="173412" x="5143500" y="5589588"/>
          <p14:tracePt t="173421" x="5191125" y="5589588"/>
          <p14:tracePt t="173428" x="5238750" y="5581650"/>
          <p14:tracePt t="173437" x="5294313" y="5573713"/>
          <p14:tracePt t="173445" x="5357813" y="5573713"/>
          <p14:tracePt t="173453" x="5430838" y="5573713"/>
          <p14:tracePt t="173460" x="5494338" y="5565775"/>
          <p14:tracePt t="173469" x="5557838" y="5565775"/>
          <p14:tracePt t="173477" x="5637213" y="5565775"/>
          <p14:tracePt t="173485" x="5716588" y="5565775"/>
          <p14:tracePt t="173493" x="5781675" y="5557838"/>
          <p14:tracePt t="173502" x="5845175" y="5557838"/>
          <p14:tracePt t="173509" x="5900738" y="5557838"/>
          <p14:tracePt t="173517" x="5956300" y="5549900"/>
          <p14:tracePt t="173532" x="6019800" y="5541963"/>
          <p14:tracePt t="173541" x="6075363" y="5526088"/>
          <p14:tracePt t="173549" x="6100763" y="5518150"/>
          <p14:tracePt t="173557" x="6132513" y="5510213"/>
          <p14:tracePt t="173565" x="6164263" y="5502275"/>
          <p14:tracePt t="173574" x="6188075" y="5494338"/>
          <p14:tracePt t="173581" x="6203950" y="5486400"/>
          <p14:tracePt t="173678" x="6188075" y="5486400"/>
          <p14:tracePt t="173684" x="6172200" y="5486400"/>
          <p14:tracePt t="173693" x="6156325" y="5486400"/>
          <p14:tracePt t="173700" x="6140450" y="5486400"/>
          <p14:tracePt t="173709" x="6116638" y="5502275"/>
          <p14:tracePt t="173716" x="6100763" y="5502275"/>
          <p14:tracePt t="173726" x="6075363" y="5502275"/>
          <p14:tracePt t="173734" x="6051550" y="5510213"/>
          <p14:tracePt t="173742" x="6019800" y="5518150"/>
          <p14:tracePt t="173750" x="6003925" y="5518150"/>
          <p14:tracePt t="173758" x="5972175" y="5526088"/>
          <p14:tracePt t="173765" x="5932488" y="5526088"/>
          <p14:tracePt t="173773" x="5892800" y="5534025"/>
          <p14:tracePt t="173781" x="5853113" y="5541963"/>
          <p14:tracePt t="173791" x="5813425" y="5541963"/>
          <p14:tracePt t="173797" x="5765800" y="5549900"/>
          <p14:tracePt t="173806" x="5732463" y="5549900"/>
          <p14:tracePt t="173813" x="5692775" y="5549900"/>
          <p14:tracePt t="173822" x="5653088" y="5549900"/>
          <p14:tracePt t="173836" x="5637213" y="5549900"/>
          <p14:tracePt t="173845" x="5605463" y="5549900"/>
          <p14:tracePt t="173852" x="5589588" y="5549900"/>
          <p14:tracePt t="173949" x="5597525" y="5549900"/>
          <p14:tracePt t="173957" x="5605463" y="5549900"/>
          <p14:tracePt t="173964" x="5613400" y="5549900"/>
          <p14:tracePt t="173973" x="5621338" y="5549900"/>
          <p14:tracePt t="173982" x="5637213" y="5549900"/>
          <p14:tracePt t="173989" x="5653088" y="5549900"/>
          <p14:tracePt t="173997" x="5668963" y="5541963"/>
          <p14:tracePt t="174013" x="5684838" y="5541963"/>
          <p14:tracePt t="174021" x="5716588" y="5534025"/>
          <p14:tracePt t="174030" x="5724525" y="5534025"/>
          <p14:tracePt t="174038" x="5740400" y="5526088"/>
          <p14:tracePt t="174045" x="5749925" y="5526088"/>
          <p14:tracePt t="174052" x="5757863" y="5526088"/>
          <p14:tracePt t="174068" x="5765800" y="5526088"/>
          <p14:tracePt t="174077" x="5773738" y="5518150"/>
          <p14:tracePt t="174205" x="5757863" y="5518150"/>
          <p14:tracePt t="174213" x="5740400" y="5518150"/>
          <p14:tracePt t="174221" x="5716588" y="5518150"/>
          <p14:tracePt t="174228" x="5700713" y="5526088"/>
          <p14:tracePt t="174237" x="5684838" y="5526088"/>
          <p14:tracePt t="174244" x="5661025" y="5534025"/>
          <p14:tracePt t="174253" x="5637213" y="5534025"/>
          <p14:tracePt t="174261" x="5605463" y="5534025"/>
          <p14:tracePt t="174270" x="5557838" y="5534025"/>
          <p14:tracePt t="174276" x="5526088" y="5534025"/>
          <p14:tracePt t="174285" x="5478463" y="5534025"/>
          <p14:tracePt t="174301" x="5414963" y="5526088"/>
          <p14:tracePt t="174309" x="5381625" y="5526088"/>
          <p14:tracePt t="174317" x="5365750" y="5526088"/>
          <p14:tracePt t="174326" x="5349875" y="5526088"/>
          <p14:tracePt t="174332" x="5334000" y="5526088"/>
          <p14:tracePt t="174341" x="5318125" y="5518150"/>
          <p14:tracePt t="174357" x="5310188" y="5518150"/>
          <p14:tracePt t="174453" x="5318125" y="5518150"/>
          <p14:tracePt t="174461" x="5326063" y="5518150"/>
          <p14:tracePt t="174469" x="5334000" y="5518150"/>
          <p14:tracePt t="174477" x="5349875" y="5510213"/>
          <p14:tracePt t="174485" x="5373688" y="5510213"/>
          <p14:tracePt t="174493" x="5397500" y="5502275"/>
          <p14:tracePt t="174502" x="5438775" y="5494338"/>
          <p14:tracePt t="174509" x="5486400" y="5494338"/>
          <p14:tracePt t="174516" x="5534025" y="5494338"/>
          <p14:tracePt t="174524" x="5581650" y="5494338"/>
          <p14:tracePt t="174533" x="5645150" y="5494338"/>
          <p14:tracePt t="174542" x="5716588" y="5494338"/>
          <p14:tracePt t="174550" x="5781675" y="5494338"/>
          <p14:tracePt t="174564" x="5868988" y="5494338"/>
          <p14:tracePt t="174573" x="6011863" y="5494338"/>
          <p14:tracePt t="174581" x="6108700" y="5502275"/>
          <p14:tracePt t="174589" x="6188075" y="5510213"/>
          <p14:tracePt t="174596" x="6259513" y="5526088"/>
          <p14:tracePt t="174606" x="6338888" y="5526088"/>
          <p14:tracePt t="174614" x="6418263" y="5534025"/>
          <p14:tracePt t="174622" x="6491288" y="5541963"/>
          <p14:tracePt t="174628" x="6546850" y="5541963"/>
          <p14:tracePt t="174637" x="6610350" y="5549900"/>
          <p14:tracePt t="174644" x="6657975" y="5549900"/>
          <p14:tracePt t="174654" x="6729413" y="5549900"/>
          <p14:tracePt t="174662" x="6777038" y="5549900"/>
          <p14:tracePt t="174669" x="6842125" y="5549900"/>
          <p14:tracePt t="174677" x="6897688" y="5549900"/>
          <p14:tracePt t="174684" x="6945313" y="5557838"/>
          <p14:tracePt t="174693" x="6992938" y="5557838"/>
          <p14:tracePt t="174701" x="7056438" y="5557838"/>
          <p14:tracePt t="174708" x="7127875" y="5557838"/>
          <p14:tracePt t="174717" x="7192963" y="5557838"/>
          <p14:tracePt t="174726" x="7256463" y="5557838"/>
          <p14:tracePt t="174732" x="7327900" y="5541963"/>
          <p14:tracePt t="174741" x="7375525" y="5541963"/>
          <p14:tracePt t="174749" x="7407275" y="5534025"/>
          <p14:tracePt t="174757" x="7423150" y="5526088"/>
          <p14:tracePt t="174764" x="7431088" y="5526088"/>
          <p14:tracePt t="174950" x="7423150" y="5526088"/>
          <p14:tracePt t="174958" x="7407275" y="5518150"/>
          <p14:tracePt t="174989" x="7391400" y="5518150"/>
          <p14:tracePt t="175278" x="7375525" y="5526088"/>
          <p14:tracePt t="175285" x="7359650" y="5534025"/>
          <p14:tracePt t="175292" x="7335838" y="5541963"/>
          <p14:tracePt t="175301" x="7312025" y="5541963"/>
          <p14:tracePt t="175309" x="7280275" y="5541963"/>
          <p14:tracePt t="175317" x="7248525" y="5557838"/>
          <p14:tracePt t="175324" x="7208838" y="5557838"/>
          <p14:tracePt t="175332" x="7153275" y="5565775"/>
          <p14:tracePt t="175341" x="7096125" y="5573713"/>
          <p14:tracePt t="175349" x="7032625" y="5581650"/>
          <p14:tracePt t="175357" x="6969125" y="5589588"/>
          <p14:tracePt t="175365" x="6881813" y="5597525"/>
          <p14:tracePt t="175374" x="6802438" y="5605463"/>
          <p14:tracePt t="175381" x="6705600" y="5605463"/>
          <p14:tracePt t="175390" x="6610350" y="5621338"/>
          <p14:tracePt t="175398" x="6546850" y="5629275"/>
          <p14:tracePt t="175406" x="6426200" y="5645150"/>
          <p14:tracePt t="175414" x="6291263" y="5670550"/>
          <p14:tracePt t="175421" x="6172200" y="5694363"/>
          <p14:tracePt t="175429" x="6043613" y="5710238"/>
          <p14:tracePt t="175438" x="5956300" y="5734050"/>
          <p14:tracePt t="175446" x="5861050" y="5749925"/>
          <p14:tracePt t="175454" x="5773738" y="5765800"/>
          <p14:tracePt t="175469" x="5692775" y="5773738"/>
          <p14:tracePt t="175478" x="5573713" y="5789613"/>
          <p14:tracePt t="175485" x="5526088" y="5797550"/>
          <p14:tracePt t="175493" x="5494338" y="5805488"/>
          <p14:tracePt t="175500" x="5462588" y="5813425"/>
          <p14:tracePt t="175510" x="5414963" y="5813425"/>
          <p14:tracePt t="175517" x="5381625" y="5813425"/>
          <p14:tracePt t="175533" x="5349875" y="5813425"/>
          <p14:tracePt t="175541" x="5310188" y="5813425"/>
          <p14:tracePt t="175548" x="5286375" y="5813425"/>
          <p14:tracePt t="175557" x="5246688" y="5813425"/>
          <p14:tracePt t="175564" x="5214938" y="5813425"/>
          <p14:tracePt t="175573" x="5183188" y="5813425"/>
          <p14:tracePt t="175580" x="5159375" y="5813425"/>
          <p14:tracePt t="175589" x="5119688" y="5813425"/>
          <p14:tracePt t="175596" x="5072063" y="5813425"/>
          <p14:tracePt t="175605" x="5038725" y="5813425"/>
          <p14:tracePt t="175612" x="4999038" y="5805488"/>
          <p14:tracePt t="175621" x="4959350" y="5805488"/>
          <p14:tracePt t="175628" x="4935538" y="5797550"/>
          <p14:tracePt t="175637" x="4895850" y="5789613"/>
          <p14:tracePt t="175645" x="4864100" y="5789613"/>
          <p14:tracePt t="175655" x="4832350" y="5781675"/>
          <p14:tracePt t="175660" x="4792663" y="5781675"/>
          <p14:tracePt t="175670" x="4760913" y="5781675"/>
          <p14:tracePt t="175678" x="4745038" y="5781675"/>
          <p14:tracePt t="175685" x="4713288" y="5781675"/>
          <p14:tracePt t="175694" x="4687888" y="5781675"/>
          <p14:tracePt t="175701" x="4672013" y="5773738"/>
          <p14:tracePt t="175717" x="4656138" y="5773738"/>
          <p14:tracePt t="175725" x="4632325" y="5773738"/>
          <p14:tracePt t="175741" x="4624388" y="5773738"/>
          <p14:tracePt t="175757" x="4616450" y="5773738"/>
          <p14:tracePt t="175765" x="4600575" y="5773738"/>
          <p14:tracePt t="175772" x="4584700" y="5765800"/>
          <p14:tracePt t="175782" x="4576763" y="5765800"/>
          <p14:tracePt t="175790" x="4560888" y="5765800"/>
          <p14:tracePt t="175798" x="4537075" y="5757863"/>
          <p14:tracePt t="175807" x="4521200" y="5757863"/>
          <p14:tracePt t="175820" x="4505325" y="5757863"/>
          <p14:tracePt t="175829" x="4473575" y="5749925"/>
          <p14:tracePt t="175838" x="4457700" y="5741988"/>
          <p14:tracePt t="175845" x="4441825" y="5741988"/>
          <p14:tracePt t="175854" x="4433888" y="5741988"/>
          <p14:tracePt t="175861" x="4418013" y="5741988"/>
          <p14:tracePt t="175880" x="4402138" y="5734050"/>
          <p14:tracePt t="175888" x="4394200" y="5734050"/>
          <p14:tracePt t="175894" x="4386263" y="5734050"/>
          <p14:tracePt t="175902" x="4362450" y="5734050"/>
          <p14:tracePt t="175917" x="4344988" y="5734050"/>
          <p14:tracePt t="175925" x="4337050" y="5734050"/>
          <p14:tracePt t="175940" x="4329113" y="5734050"/>
          <p14:tracePt t="175949" x="4321175" y="5734050"/>
          <p14:tracePt t="175990" x="4321175" y="5726113"/>
          <p14:tracePt t="176046" x="4329113" y="5718175"/>
          <p14:tracePt t="176054" x="4344988" y="5718175"/>
          <p14:tracePt t="176061" x="4362450" y="5718175"/>
          <p14:tracePt t="176069" x="4378325" y="5718175"/>
          <p14:tracePt t="176076" x="4394200" y="5718175"/>
          <p14:tracePt t="176085" x="4418013" y="5710238"/>
          <p14:tracePt t="176093" x="4449763" y="5702300"/>
          <p14:tracePt t="176101" x="4473575" y="5694363"/>
          <p14:tracePt t="176110" x="4513263" y="5694363"/>
          <p14:tracePt t="176116" x="4545013" y="5686425"/>
          <p14:tracePt t="176125" x="4576763" y="5678488"/>
          <p14:tracePt t="176133" x="4600575" y="5678488"/>
          <p14:tracePt t="176142" x="4640263" y="5670550"/>
          <p14:tracePt t="176150" x="4672013" y="5670550"/>
          <p14:tracePt t="176158" x="4721225" y="5662613"/>
          <p14:tracePt t="176165" x="4768850" y="5653088"/>
          <p14:tracePt t="176173" x="4832350" y="5653088"/>
          <p14:tracePt t="176181" x="4895850" y="5653088"/>
          <p14:tracePt t="176189" x="4959350" y="5653088"/>
          <p14:tracePt t="176197" x="5022850" y="5645150"/>
          <p14:tracePt t="176206" x="5087938" y="5645150"/>
          <p14:tracePt t="176213" x="5135563" y="5645150"/>
          <p14:tracePt t="176221" x="5175250" y="5645150"/>
          <p14:tracePt t="176229" x="5191125" y="5645150"/>
          <p14:tracePt t="176268" x="5183188" y="5645150"/>
          <p14:tracePt t="176278" x="5167313" y="5645150"/>
          <p14:tracePt t="176285" x="5151438" y="5645150"/>
          <p14:tracePt t="176292" x="5127625" y="5645150"/>
          <p14:tracePt t="176301" x="5095875" y="5653088"/>
          <p14:tracePt t="176309" x="5056188" y="5662613"/>
          <p14:tracePt t="176325" x="5006975" y="5662613"/>
          <p14:tracePt t="176333" x="4935538" y="5678488"/>
          <p14:tracePt t="176341" x="4879975" y="5678488"/>
          <p14:tracePt t="176349" x="4816475" y="5678488"/>
          <p14:tracePt t="176356" x="4760913" y="5678488"/>
          <p14:tracePt t="176365" x="4695825" y="5678488"/>
          <p14:tracePt t="176373" x="4640263" y="5678488"/>
          <p14:tracePt t="176381" x="4592638" y="5678488"/>
          <p14:tracePt t="176389" x="4529138" y="5670550"/>
          <p14:tracePt t="176396" x="4473575" y="5662613"/>
          <p14:tracePt t="176407" x="4433888" y="5662613"/>
          <p14:tracePt t="176413" x="4386263" y="5662613"/>
          <p14:tracePt t="176422" x="4352925" y="5645150"/>
          <p14:tracePt t="176429" x="4321175" y="5645150"/>
          <p14:tracePt t="176438" x="4289425" y="5645150"/>
          <p14:tracePt t="176446" x="4265613" y="5645150"/>
          <p14:tracePt t="176454" x="4241800" y="5645150"/>
          <p14:tracePt t="176462" x="4217988" y="5645150"/>
          <p14:tracePt t="176470" x="4194175" y="5645150"/>
          <p14:tracePt t="176478" x="4162425" y="5645150"/>
          <p14:tracePt t="176485" x="4130675" y="5645150"/>
          <p14:tracePt t="176493" x="4114800" y="5645150"/>
          <p14:tracePt t="176502" x="4083050" y="5637213"/>
          <p14:tracePt t="176511" x="4059238" y="5637213"/>
          <p14:tracePt t="176525" x="4027488" y="5637213"/>
          <p14:tracePt t="176533" x="4002088" y="5637213"/>
          <p14:tracePt t="176540" x="3994150" y="5637213"/>
          <p14:tracePt t="176548" x="3978275" y="5637213"/>
          <p14:tracePt t="176557" x="3962400" y="5637213"/>
          <p14:tracePt t="176566" x="3954463" y="5637213"/>
          <p14:tracePt t="176573" x="3938588" y="5629275"/>
          <p14:tracePt t="176581" x="3922713" y="5629275"/>
          <p14:tracePt t="176590" x="3906838" y="5629275"/>
          <p14:tracePt t="176597" x="3890963" y="5629275"/>
          <p14:tracePt t="176606" x="3875088" y="5629275"/>
          <p14:tracePt t="176614" x="3859213" y="5621338"/>
          <p14:tracePt t="176622" x="3827463" y="5613400"/>
          <p14:tracePt t="176628" x="3811588" y="5613400"/>
          <p14:tracePt t="176638" x="3795713" y="5613400"/>
          <p14:tracePt t="176645" x="3787775" y="5613400"/>
          <p14:tracePt t="176654" x="3771900" y="5613400"/>
          <p14:tracePt t="176662" x="3756025" y="5613400"/>
          <p14:tracePt t="176678" x="3748088" y="5613400"/>
          <p14:tracePt t="176685" x="3740150" y="5605463"/>
          <p14:tracePt t="176701" x="3732213" y="5605463"/>
          <p14:tracePt t="176773" x="3724275" y="5605463"/>
          <p14:tracePt t="176813" x="3716338" y="5605463"/>
          <p14:tracePt t="176829" x="3708400" y="5605463"/>
          <p14:tracePt t="176846" x="3700463" y="5605463"/>
          <p14:tracePt t="176853" x="3692525" y="5605463"/>
          <p14:tracePt t="176941" x="3700463" y="5605463"/>
          <p14:tracePt t="176958" x="3708400" y="5605463"/>
          <p14:tracePt t="176966" x="3716338" y="5605463"/>
          <p14:tracePt t="176973" x="3724275" y="5605463"/>
          <p14:tracePt t="176989" x="3732213" y="5605463"/>
          <p14:tracePt t="176997" x="3740150" y="5605463"/>
          <p14:tracePt t="177005" x="3748088" y="5605463"/>
          <p14:tracePt t="177023" x="3756025" y="5605463"/>
          <p14:tracePt t="177045" x="3763963" y="5605463"/>
          <p14:tracePt t="177078" x="3771900" y="5605463"/>
          <p14:tracePt t="177109" x="3787775" y="5605463"/>
          <p14:tracePt t="177126" x="3803650" y="5613400"/>
          <p14:tracePt t="177134" x="3819525" y="5621338"/>
          <p14:tracePt t="177142" x="3827463" y="5621338"/>
          <p14:tracePt t="177149" x="3851275" y="5621338"/>
          <p14:tracePt t="177157" x="3867150" y="5629275"/>
          <p14:tracePt t="177166" x="3883025" y="5629275"/>
          <p14:tracePt t="177174" x="3898900" y="5629275"/>
          <p14:tracePt t="177181" x="3914775" y="5629275"/>
          <p14:tracePt t="177190" x="3930650" y="5637213"/>
          <p14:tracePt t="177198" x="3938588" y="5637213"/>
          <p14:tracePt t="177206" x="3954463" y="5637213"/>
          <p14:tracePt t="177214" x="3962400" y="5637213"/>
          <p14:tracePt t="177221" x="3978275" y="5637213"/>
          <p14:tracePt t="177230" x="3986213" y="5637213"/>
          <p14:tracePt t="177245" x="3994150" y="5637213"/>
          <p14:tracePt t="177254" x="4011613" y="5637213"/>
          <p14:tracePt t="177262" x="4027488" y="5637213"/>
          <p14:tracePt t="177270" x="4035425" y="5637213"/>
          <p14:tracePt t="177278" x="4043363" y="5637213"/>
          <p14:tracePt t="177285" x="4051300" y="5637213"/>
          <p14:tracePt t="177294" x="4059238" y="5637213"/>
          <p14:tracePt t="177325" x="4067175" y="5637213"/>
          <p14:tracePt t="177397" x="4059238" y="5637213"/>
          <p14:tracePt t="177405" x="4051300" y="5645150"/>
          <p14:tracePt t="177423" x="4035425" y="5645150"/>
          <p14:tracePt t="177429" x="4019550" y="5653088"/>
          <p14:tracePt t="177437" x="4011613" y="5653088"/>
          <p14:tracePt t="177446" x="3994150" y="5653088"/>
          <p14:tracePt t="177454" x="3978275" y="5662613"/>
          <p14:tracePt t="177462" x="3962400" y="5662613"/>
          <p14:tracePt t="177470" x="3954463" y="5670550"/>
          <p14:tracePt t="177477" x="3930650" y="5670550"/>
          <p14:tracePt t="177487" x="3914775" y="5678488"/>
          <p14:tracePt t="177494" x="3883025" y="5686425"/>
          <p14:tracePt t="177502" x="3867150" y="5694363"/>
          <p14:tracePt t="177509" x="3835400" y="5702300"/>
          <p14:tracePt t="177518" x="3819525" y="5710238"/>
          <p14:tracePt t="177526" x="3795713" y="5710238"/>
          <p14:tracePt t="177534" x="3771900" y="5726113"/>
          <p14:tracePt t="177541" x="3756025" y="5726113"/>
          <p14:tracePt t="177549" x="3740150" y="5734050"/>
          <p14:tracePt t="177557" x="3732213" y="5734050"/>
          <p14:tracePt t="177564" x="3724275" y="5741988"/>
          <p14:tracePt t="177637" x="3732213" y="5741988"/>
          <p14:tracePt t="177645" x="3740150" y="5741988"/>
          <p14:tracePt t="177654" x="3756025" y="5741988"/>
          <p14:tracePt t="177661" x="3763963" y="5734050"/>
          <p14:tracePt t="177669" x="3779838" y="5734050"/>
          <p14:tracePt t="177677" x="3787775" y="5734050"/>
          <p14:tracePt t="177684" x="3803650" y="5734050"/>
          <p14:tracePt t="177694" x="3819525" y="5734050"/>
          <p14:tracePt t="177702" x="3835400" y="5734050"/>
          <p14:tracePt t="177709" x="3851275" y="5734050"/>
          <p14:tracePt t="177719" x="3867150" y="5726113"/>
          <p14:tracePt t="177734" x="3883025" y="5726113"/>
          <p14:tracePt t="177741" x="3890963" y="5726113"/>
          <p14:tracePt t="177758" x="3906838" y="5726113"/>
          <p14:tracePt t="177789" x="3922713" y="5726113"/>
          <p14:tracePt t="177822" x="3930650" y="5726113"/>
          <p14:tracePt t="177829" x="3938588" y="5726113"/>
          <p14:tracePt t="177846" x="3954463" y="5734050"/>
          <p14:tracePt t="177853" x="3962400" y="5734050"/>
          <p14:tracePt t="177861" x="3970338" y="5741988"/>
          <p14:tracePt t="177870" x="3986213" y="5749925"/>
          <p14:tracePt t="177879" x="3994150" y="5757863"/>
          <p14:tracePt t="177887" x="4002088" y="5757863"/>
          <p14:tracePt t="177902" x="4011613" y="5757863"/>
          <p14:tracePt t="177983" x="4002088" y="5765800"/>
          <p14:tracePt t="177990" x="3986213" y="5765800"/>
          <p14:tracePt t="178006" x="3970338" y="5773738"/>
          <p14:tracePt t="178012" x="3962400" y="5773738"/>
          <p14:tracePt t="178021" x="3954463" y="5773738"/>
          <p14:tracePt t="178029" x="3946525" y="5773738"/>
          <p14:tracePt t="178038" x="3938588" y="5773738"/>
          <p14:tracePt t="178046" x="3922713" y="5773738"/>
          <p14:tracePt t="178061" x="3914775" y="5781675"/>
          <p14:tracePt t="178077" x="3906838" y="5781675"/>
          <p14:tracePt t="178189" x="3914775" y="5781675"/>
          <p14:tracePt t="178197" x="3930650" y="5781675"/>
          <p14:tracePt t="178206" x="3938588" y="5781675"/>
          <p14:tracePt t="178213" x="3946525" y="5781675"/>
          <p14:tracePt t="178222" x="3954463" y="5781675"/>
          <p14:tracePt t="178230" x="3978275" y="5781675"/>
          <p14:tracePt t="178238" x="4002088" y="5773738"/>
          <p14:tracePt t="178246" x="4019550" y="5765800"/>
          <p14:tracePt t="178254" x="4051300" y="5765800"/>
          <p14:tracePt t="178262" x="4083050" y="5765800"/>
          <p14:tracePt t="178270" x="4114800" y="5757863"/>
          <p14:tracePt t="178278" x="4154488" y="5749925"/>
          <p14:tracePt t="178286" x="4210050" y="5749925"/>
          <p14:tracePt t="178292" x="4265613" y="5749925"/>
          <p14:tracePt t="178301" x="4329113" y="5749925"/>
          <p14:tracePt t="178309" x="4378325" y="5741988"/>
          <p14:tracePt t="178317" x="4449763" y="5741988"/>
          <p14:tracePt t="178326" x="4521200" y="5741988"/>
          <p14:tracePt t="178333" x="4600575" y="5741988"/>
          <p14:tracePt t="178343" x="4679950" y="5741988"/>
          <p14:tracePt t="178349" x="4752975" y="5741988"/>
          <p14:tracePt t="178359" x="4816475" y="5741988"/>
          <p14:tracePt t="178373" x="4911725" y="5741988"/>
          <p14:tracePt t="178381" x="5064125" y="5741988"/>
          <p14:tracePt t="178390" x="5175250" y="5749925"/>
          <p14:tracePt t="178398" x="5262563" y="5749925"/>
          <p14:tracePt t="178405" x="5365750" y="5749925"/>
          <p14:tracePt t="178413" x="5478463" y="5749925"/>
          <p14:tracePt t="178422" x="5613400" y="5749925"/>
          <p14:tracePt t="178430" x="5740400" y="5749925"/>
          <p14:tracePt t="178437" x="5861050" y="5749925"/>
          <p14:tracePt t="178445" x="5972175" y="5741988"/>
          <p14:tracePt t="178455" x="6100763" y="5741988"/>
          <p14:tracePt t="178462" x="6211888" y="5741988"/>
          <p14:tracePt t="178469" x="6315075" y="5734050"/>
          <p14:tracePt t="178477" x="6402388" y="5734050"/>
          <p14:tracePt t="178486" x="6483350" y="5726113"/>
          <p14:tracePt t="178494" x="6538913" y="5726113"/>
          <p14:tracePt t="178502" x="6602413" y="5726113"/>
          <p14:tracePt t="178510" x="6650038" y="5718175"/>
          <p14:tracePt t="178519" x="6705600" y="5718175"/>
          <p14:tracePt t="178525" x="6745288" y="5710238"/>
          <p14:tracePt t="178541" x="6794500" y="5710238"/>
          <p14:tracePt t="178549" x="6865938" y="5694363"/>
          <p14:tracePt t="178558" x="6937375" y="5686425"/>
          <p14:tracePt t="178566" x="6992938" y="5670550"/>
          <p14:tracePt t="178574" x="7056438" y="5662613"/>
          <p14:tracePt t="178582" x="7127875" y="5645150"/>
          <p14:tracePt t="178590" x="7192963" y="5637213"/>
          <p14:tracePt t="178605" x="7272338" y="5629275"/>
          <p14:tracePt t="178613" x="7407275" y="5597525"/>
          <p14:tracePt t="178622" x="7486650" y="5589588"/>
          <p14:tracePt t="178631" x="7551738" y="5581650"/>
          <p14:tracePt t="178639" x="7639050" y="5565775"/>
          <p14:tracePt t="178653" x="7702550" y="5557838"/>
          <p14:tracePt t="178662" x="7789863" y="5541963"/>
          <p14:tracePt t="178678" x="7821613" y="5526088"/>
          <p14:tracePt t="178686" x="7854950" y="5526088"/>
          <p14:tracePt t="178701" x="7870825" y="5526088"/>
          <p14:tracePt t="178765" x="7870825" y="5518150"/>
          <p14:tracePt t="178773" x="7862888" y="5518150"/>
          <p14:tracePt t="178781" x="7854950" y="5518150"/>
          <p14:tracePt t="178789" x="7839075" y="5518150"/>
          <p14:tracePt t="178797" x="7829550" y="5518150"/>
          <p14:tracePt t="178806" x="7805738" y="5518150"/>
          <p14:tracePt t="178813" x="7789863" y="5518150"/>
          <p14:tracePt t="178822" x="7773988" y="5518150"/>
          <p14:tracePt t="178829" x="7758113" y="5518150"/>
          <p14:tracePt t="178838" x="7742238" y="5518150"/>
          <p14:tracePt t="178846" x="7718425" y="5518150"/>
          <p14:tracePt t="178854" x="7694613" y="5518150"/>
          <p14:tracePt t="178862" x="7670800" y="5518150"/>
          <p14:tracePt t="178869" x="7654925" y="5518150"/>
          <p14:tracePt t="178889" x="7615238" y="5518150"/>
          <p14:tracePt t="178893" x="7599363" y="5518150"/>
          <p14:tracePt t="178901" x="7583488" y="5518150"/>
          <p14:tracePt t="178910" x="7567613" y="5518150"/>
          <p14:tracePt t="178919" x="7551738" y="5518150"/>
          <p14:tracePt t="178934" x="7543800" y="5518150"/>
          <p14:tracePt t="178950" x="7535863" y="5518150"/>
          <p14:tracePt t="178967" x="7527925" y="5518150"/>
          <p14:tracePt t="178974" x="7519988" y="5518150"/>
          <p14:tracePt t="178989" x="7512050" y="5518150"/>
          <p14:tracePt t="179766" x="7504113" y="5518150"/>
          <p14:tracePt t="179775" x="7486650" y="5518150"/>
          <p14:tracePt t="179781" x="7462838" y="5518150"/>
          <p14:tracePt t="179789" x="7431088" y="5518150"/>
          <p14:tracePt t="179797" x="7383463" y="5518150"/>
          <p14:tracePt t="179806" x="7335838" y="5518150"/>
          <p14:tracePt t="179814" x="7264400" y="5518150"/>
          <p14:tracePt t="179821" x="7216775" y="5518150"/>
          <p14:tracePt t="179830" x="7145338" y="5518150"/>
          <p14:tracePt t="179838" x="7064375" y="5510213"/>
          <p14:tracePt t="179844" x="7000875" y="5502275"/>
          <p14:tracePt t="179854" x="6913563" y="5494338"/>
          <p14:tracePt t="179861" x="6818313" y="5486400"/>
          <p14:tracePt t="179870" x="6737350" y="5478463"/>
          <p14:tracePt t="179879" x="6642100" y="5478463"/>
          <p14:tracePt t="179893" x="6459538" y="5470525"/>
          <p14:tracePt t="179900" x="6378575" y="5462588"/>
          <p14:tracePt t="179908" x="6283325" y="5454650"/>
          <p14:tracePt t="179918" x="6188075" y="5454650"/>
          <p14:tracePt t="179926" x="6083300" y="5454650"/>
          <p14:tracePt t="179934" x="6003925" y="5446713"/>
          <p14:tracePt t="179943" x="5908675" y="5446713"/>
          <p14:tracePt t="179951" x="5845175" y="5446713"/>
          <p14:tracePt t="179958" x="5765800" y="5438775"/>
          <p14:tracePt t="179965" x="5668963" y="5438775"/>
          <p14:tracePt t="179974" x="5557838" y="5438775"/>
          <p14:tracePt t="179982" x="5454650" y="5438775"/>
          <p14:tracePt t="179990" x="5373688" y="5438775"/>
          <p14:tracePt t="179997" x="5310188" y="5438775"/>
          <p14:tracePt t="180005" x="5238750" y="5438775"/>
          <p14:tracePt t="180014" x="5167313" y="5438775"/>
          <p14:tracePt t="180023" x="5087938" y="5438775"/>
          <p14:tracePt t="180038" x="4991100" y="5438775"/>
          <p14:tracePt t="180045" x="4848225" y="5446713"/>
          <p14:tracePt t="180055" x="4768850" y="5446713"/>
          <p14:tracePt t="180062" x="4687888" y="5446713"/>
          <p14:tracePt t="180070" x="4616450" y="5454650"/>
          <p14:tracePt t="180076" x="4552950" y="5454650"/>
          <p14:tracePt t="180087" x="4481513" y="5462588"/>
          <p14:tracePt t="180093" x="4433888" y="5462588"/>
          <p14:tracePt t="180103" x="4370388" y="5462588"/>
          <p14:tracePt t="180109" x="4329113" y="5462588"/>
          <p14:tracePt t="180118" x="4297363" y="5462588"/>
          <p14:tracePt t="180127" x="4257675" y="5462588"/>
          <p14:tracePt t="180133" x="4225925" y="5462588"/>
          <p14:tracePt t="180141" x="4186238" y="5462588"/>
          <p14:tracePt t="180150" x="4154488" y="5462588"/>
          <p14:tracePt t="180158" x="4130675" y="5454650"/>
          <p14:tracePt t="180166" x="4098925" y="5454650"/>
          <p14:tracePt t="180173" x="4067175" y="5454650"/>
          <p14:tracePt t="180180" x="4035425" y="5454650"/>
          <p14:tracePt t="180189" x="3986213" y="5446713"/>
          <p14:tracePt t="180198" x="3954463" y="5446713"/>
          <p14:tracePt t="180205" x="3922713" y="5446713"/>
          <p14:tracePt t="180214" x="3890963" y="5438775"/>
          <p14:tracePt t="180223" x="3859213" y="5438775"/>
          <p14:tracePt t="180238" x="3835400" y="5438775"/>
          <p14:tracePt t="180244" x="3819525" y="5438775"/>
          <p14:tracePt t="180253" x="3803650" y="5438775"/>
          <p14:tracePt t="180326" x="3803650" y="5430838"/>
          <p14:tracePt t="180342" x="3787775" y="5430838"/>
          <p14:tracePt t="180352" x="3771900" y="5422900"/>
          <p14:tracePt t="180366" x="3756025" y="5422900"/>
          <p14:tracePt t="180374" x="3748088" y="5422900"/>
          <p14:tracePt t="180446" x="3763963" y="5422900"/>
          <p14:tracePt t="180455" x="3779838" y="5422900"/>
          <p14:tracePt t="180463" x="3795713" y="5414963"/>
          <p14:tracePt t="180471" x="3819525" y="5414963"/>
          <p14:tracePt t="180478" x="3851275" y="5414963"/>
          <p14:tracePt t="180493" x="3914775" y="5430838"/>
          <p14:tracePt t="180503" x="4035425" y="5462588"/>
          <p14:tracePt t="180509" x="4114800" y="5478463"/>
          <p14:tracePt t="180518" x="4178300" y="5502275"/>
          <p14:tracePt t="180527" x="4241800" y="5534025"/>
          <p14:tracePt t="180534" x="4321175" y="5557838"/>
          <p14:tracePt t="180541" x="4378325" y="5573713"/>
          <p14:tracePt t="180558" x="4425950" y="5597525"/>
          <p14:tracePt t="180566" x="4489450" y="5621338"/>
          <p14:tracePt t="180573" x="4505325" y="5629275"/>
          <p14:tracePt t="180582" x="4521200" y="5637213"/>
          <p14:tracePt t="180590" x="4521200" y="5645150"/>
          <p14:tracePt t="180630" x="4529138" y="5653088"/>
          <p14:tracePt t="180637" x="4537075" y="5653088"/>
          <p14:tracePt t="180645" x="4552950" y="5662613"/>
          <p14:tracePt t="180654" x="4560888" y="5670550"/>
          <p14:tracePt t="180662" x="4584700" y="5670550"/>
          <p14:tracePt t="180671" x="4600575" y="5686425"/>
          <p14:tracePt t="180678" x="4624388" y="5686425"/>
          <p14:tracePt t="180687" x="4640263" y="5686425"/>
          <p14:tracePt t="180701" x="4656138" y="5686425"/>
          <p14:tracePt t="180764" x="4640263" y="5686425"/>
          <p14:tracePt t="180775" x="4624388" y="5694363"/>
          <p14:tracePt t="180781" x="4616450" y="5694363"/>
          <p14:tracePt t="180790" x="4608513" y="5694363"/>
          <p14:tracePt t="180798" x="4592638" y="5694363"/>
          <p14:tracePt t="180805" x="4568825" y="5702300"/>
          <p14:tracePt t="180813" x="4552950" y="5702300"/>
          <p14:tracePt t="180820" x="4521200" y="5710238"/>
          <p14:tracePt t="180830" x="4489450" y="5710238"/>
          <p14:tracePt t="180838" x="4457700" y="5710238"/>
          <p14:tracePt t="180846" x="4425950" y="5710238"/>
          <p14:tracePt t="180855" x="4386263" y="5710238"/>
          <p14:tracePt t="180863" x="4352925" y="5710238"/>
          <p14:tracePt t="180871" x="4321175" y="5710238"/>
          <p14:tracePt t="180877" x="4305300" y="5710238"/>
          <p14:tracePt t="180886" x="4281488" y="5710238"/>
          <p14:tracePt t="180894" x="4265613" y="5710238"/>
          <p14:tracePt t="180902" x="4249738" y="5710238"/>
          <p14:tracePt t="180910" x="4249738" y="5702300"/>
          <p14:tracePt t="180917" x="4233863" y="5702300"/>
          <p14:tracePt t="180966" x="4241800" y="5702300"/>
          <p14:tracePt t="180973" x="4249738" y="5702300"/>
          <p14:tracePt t="180990" x="4257675" y="5702300"/>
          <p14:tracePt t="180998" x="4273550" y="5694363"/>
          <p14:tracePt t="181006" x="4289425" y="5694363"/>
          <p14:tracePt t="181013" x="4305300" y="5694363"/>
          <p14:tracePt t="181021" x="4321175" y="5686425"/>
          <p14:tracePt t="181030" x="4329113" y="5686425"/>
          <p14:tracePt t="181038" x="4344988" y="5686425"/>
          <p14:tracePt t="181045" x="4362450" y="5678488"/>
          <p14:tracePt t="181054" x="4378325" y="5670550"/>
          <p14:tracePt t="181062" x="4386263" y="5670550"/>
          <p14:tracePt t="181071" x="4410075" y="5670550"/>
          <p14:tracePt t="181086" x="4425950" y="5670550"/>
          <p14:tracePt t="181094" x="4433888" y="5662613"/>
          <p14:tracePt t="181100" x="4449763" y="5662613"/>
          <p14:tracePt t="181118" x="4457700" y="5662613"/>
          <p14:tracePt t="181126" x="4465638" y="5662613"/>
          <p14:tracePt t="181133" x="4473575" y="5662613"/>
          <p14:tracePt t="181141" x="4481513" y="5662613"/>
          <p14:tracePt t="181149" x="4497388" y="5662613"/>
          <p14:tracePt t="181157" x="4521200" y="5662613"/>
          <p14:tracePt t="181165" x="4537075" y="5662613"/>
          <p14:tracePt t="181174" x="4552950" y="5662613"/>
          <p14:tracePt t="181181" x="4576763" y="5662613"/>
          <p14:tracePt t="181190" x="4600575" y="5662613"/>
          <p14:tracePt t="181198" x="4632325" y="5662613"/>
          <p14:tracePt t="181205" x="4648200" y="5662613"/>
          <p14:tracePt t="181213" x="4664075" y="5662613"/>
          <p14:tracePt t="181221" x="4679950" y="5662613"/>
          <p14:tracePt t="181229" x="4705350" y="5662613"/>
          <p14:tracePt t="181237" x="4721225" y="5662613"/>
          <p14:tracePt t="181246" x="4737100" y="5662613"/>
          <p14:tracePt t="181254" x="4745038" y="5662613"/>
          <p14:tracePt t="181261" x="4752975" y="5662613"/>
          <p14:tracePt t="181271" x="4768850" y="5662613"/>
          <p14:tracePt t="181286" x="4784725" y="5662613"/>
          <p14:tracePt t="181294" x="4792663" y="5662613"/>
          <p14:tracePt t="181311" x="4800600" y="5662613"/>
          <p14:tracePt t="181327" x="4808538" y="5662613"/>
          <p14:tracePt t="181599" x="4800600" y="5662613"/>
          <p14:tracePt t="182182" x="4792663" y="5662613"/>
          <p14:tracePt t="182495" x="4800600" y="5662613"/>
          <p14:tracePt t="182607" x="4808538" y="5662613"/>
          <p14:tracePt t="182703" x="4816475" y="5662613"/>
          <p14:tracePt t="182798" x="4824413" y="5662613"/>
          <p14:tracePt t="182815" x="4832350" y="5662613"/>
          <p14:tracePt t="182823" x="4840288" y="5662613"/>
          <p14:tracePt t="182829" x="4848225" y="5662613"/>
          <p14:tracePt t="182846" x="4872038" y="5662613"/>
          <p14:tracePt t="182854" x="4919663" y="5662613"/>
          <p14:tracePt t="182862" x="4943475" y="5662613"/>
          <p14:tracePt t="182871" x="4975225" y="5662613"/>
          <p14:tracePt t="182878" x="4999038" y="5662613"/>
          <p14:tracePt t="182901" x="5080000" y="5662613"/>
          <p14:tracePt t="182910" x="5095875" y="5662613"/>
          <p14:tracePt t="182918" x="5111750" y="5662613"/>
          <p14:tracePt t="182925" x="5135563" y="5662613"/>
          <p14:tracePt t="182934" x="5143500" y="5662613"/>
          <p14:tracePt t="182942" x="5159375" y="5662613"/>
          <p14:tracePt t="182950" x="5175250" y="5662613"/>
          <p14:tracePt t="182958" x="5183188" y="5662613"/>
          <p14:tracePt t="182966" x="5199063" y="5662613"/>
          <p14:tracePt t="182974" x="5214938" y="5662613"/>
          <p14:tracePt t="182990" x="5230813" y="5662613"/>
          <p14:tracePt t="183006" x="5246688" y="5662613"/>
          <p14:tracePt t="183031" x="5254625" y="5662613"/>
          <p14:tracePt t="183039" x="5262563" y="5662613"/>
          <p14:tracePt t="183061" x="5278438" y="5662613"/>
          <p14:tracePt t="183598" x="5270500" y="5662613"/>
          <p14:tracePt t="183606" x="5262563" y="5662613"/>
          <p14:tracePt t="183629" x="5254625" y="5662613"/>
          <p14:tracePt t="183639" x="5246688" y="5662613"/>
          <p14:tracePt t="183645" x="5238750" y="5670550"/>
          <p14:tracePt t="183654" x="5230813" y="5670550"/>
          <p14:tracePt t="183670" x="5214938" y="5678488"/>
          <p14:tracePt t="183678" x="5207000" y="5678488"/>
          <p14:tracePt t="183686" x="5199063" y="5678488"/>
          <p14:tracePt t="183693" x="5183188" y="5678488"/>
          <p14:tracePt t="183703" x="5175250" y="5678488"/>
          <p14:tracePt t="183719" x="5167313" y="5686425"/>
          <p14:tracePt t="183727" x="5159375" y="5686425"/>
          <p14:tracePt t="183743" x="5151438" y="5686425"/>
          <p14:tracePt t="183751" x="5143500" y="5694363"/>
          <p14:tracePt t="183758" x="5135563" y="5694363"/>
          <p14:tracePt t="183767" x="5127625" y="5694363"/>
          <p14:tracePt t="183775" x="5119688" y="5702300"/>
          <p14:tracePt t="183782" x="5111750" y="5702300"/>
          <p14:tracePt t="183791" x="5103813" y="5702300"/>
          <p14:tracePt t="183806" x="5080000" y="5710238"/>
          <p14:tracePt t="183814" x="5064125" y="5726113"/>
          <p14:tracePt t="183822" x="5046663" y="5726113"/>
          <p14:tracePt t="183830" x="5038725" y="5726113"/>
          <p14:tracePt t="183838" x="5030788" y="5734050"/>
          <p14:tracePt t="183845" x="5014913" y="5741988"/>
          <p14:tracePt t="183855" x="4999038" y="5749925"/>
          <p14:tracePt t="183862" x="4983163" y="5765800"/>
          <p14:tracePt t="183870" x="4975225" y="5781675"/>
          <p14:tracePt t="183878" x="4959350" y="5797550"/>
          <p14:tracePt t="183887" x="4951413" y="5805488"/>
          <p14:tracePt t="183894" x="4943475" y="5821363"/>
          <p14:tracePt t="183903" x="4935538" y="5829300"/>
          <p14:tracePt t="183910" x="4935538" y="5837238"/>
          <p14:tracePt t="183919" x="4919663" y="5853113"/>
          <p14:tracePt t="183933" x="4919663" y="5868988"/>
          <p14:tracePt t="183942" x="4911725" y="5876925"/>
          <p14:tracePt t="183950" x="4903788" y="5876925"/>
          <p14:tracePt t="183959" x="4895850" y="5892800"/>
          <p14:tracePt t="183973" x="4895850" y="5900738"/>
          <p14:tracePt t="183982" x="4887913" y="5916613"/>
          <p14:tracePt t="183990" x="4879975" y="5932488"/>
          <p14:tracePt t="183998" x="4872038" y="5940425"/>
          <p14:tracePt t="184005" x="4864100" y="5964238"/>
          <p14:tracePt t="184015" x="4856163" y="5964238"/>
          <p14:tracePt t="184022" x="4848225" y="5980113"/>
          <p14:tracePt t="184029" x="4840288" y="5980113"/>
          <p14:tracePt t="184038" x="4824413" y="5995988"/>
          <p14:tracePt t="184054" x="4808538" y="6005513"/>
          <p14:tracePt t="184062" x="4792663" y="6013450"/>
          <p14:tracePt t="184071" x="4792663" y="6029325"/>
          <p14:tracePt t="184079" x="4784725" y="6029325"/>
          <p14:tracePt t="184087" x="4768850" y="6037263"/>
          <p14:tracePt t="184093" x="4752975" y="6045200"/>
          <p14:tracePt t="184103" x="4737100" y="6053138"/>
          <p14:tracePt t="184110" x="4721225" y="6061075"/>
          <p14:tracePt t="184117" x="4705350" y="6069013"/>
          <p14:tracePt t="184126" x="4687888" y="6076950"/>
          <p14:tracePt t="184134" x="4664075" y="6092825"/>
          <p14:tracePt t="184142" x="4640263" y="6092825"/>
          <p14:tracePt t="184150" x="4624388" y="6108700"/>
          <p14:tracePt t="184157" x="4608513" y="6108700"/>
          <p14:tracePt t="184167" x="4576763" y="6124575"/>
          <p14:tracePt t="184175" x="4560888" y="6124575"/>
          <p14:tracePt t="184183" x="4537075" y="6132513"/>
          <p14:tracePt t="184198" x="4505325" y="6140450"/>
          <p14:tracePt t="184206" x="4457700" y="6148388"/>
          <p14:tracePt t="184214" x="4433888" y="6156325"/>
          <p14:tracePt t="184222" x="4410075" y="6156325"/>
          <p14:tracePt t="184230" x="4394200" y="6156325"/>
          <p14:tracePt t="184238" x="4362450" y="6156325"/>
          <p14:tracePt t="184246" x="4344988" y="6156325"/>
          <p14:tracePt t="184253" x="4313238" y="6164263"/>
          <p14:tracePt t="184262" x="4273550" y="6172200"/>
          <p14:tracePt t="184270" x="4233863" y="6172200"/>
          <p14:tracePt t="184278" x="4202113" y="6180138"/>
          <p14:tracePt t="184286" x="4170363" y="6188075"/>
          <p14:tracePt t="184293" x="4146550" y="6188075"/>
          <p14:tracePt t="184302" x="4130675" y="6188075"/>
          <p14:tracePt t="184311" x="4098925" y="6188075"/>
          <p14:tracePt t="184319" x="4083050" y="6196013"/>
          <p14:tracePt t="184326" x="4051300" y="6196013"/>
          <p14:tracePt t="184334" x="4035425" y="6196013"/>
          <p14:tracePt t="184342" x="4002088" y="6196013"/>
          <p14:tracePt t="184350" x="3970338" y="6196013"/>
          <p14:tracePt t="184357" x="3938588" y="6196013"/>
          <p14:tracePt t="184367" x="3914775" y="6196013"/>
          <p14:tracePt t="184374" x="3890963" y="6196013"/>
          <p14:tracePt t="184381" x="3867150" y="6196013"/>
          <p14:tracePt t="184390" x="3843338" y="6196013"/>
          <p14:tracePt t="184398" x="3819525" y="6196013"/>
          <p14:tracePt t="184407" x="3787775" y="6196013"/>
          <p14:tracePt t="184415" x="3756025" y="6196013"/>
          <p14:tracePt t="184423" x="3732213" y="6188075"/>
          <p14:tracePt t="184431" x="3684588" y="6188075"/>
          <p14:tracePt t="184438" x="3635375" y="6188075"/>
          <p14:tracePt t="184446" x="3595688" y="6188075"/>
          <p14:tracePt t="184453" x="3548063" y="6188075"/>
          <p14:tracePt t="184462" x="3508375" y="6188075"/>
          <p14:tracePt t="184469" x="3460750" y="6172200"/>
          <p14:tracePt t="184478" x="3397250" y="6172200"/>
          <p14:tracePt t="184487" x="3325813" y="6164263"/>
          <p14:tracePt t="184494" x="3276600" y="6164263"/>
          <p14:tracePt t="184503" x="3228975" y="6164263"/>
          <p14:tracePt t="184510" x="3197225" y="6156325"/>
          <p14:tracePt t="184519" x="3149600" y="6148388"/>
          <p14:tracePt t="184527" x="3117850" y="6148388"/>
          <p14:tracePt t="184535" x="3086100" y="6148388"/>
          <p14:tracePt t="184543" x="3054350" y="6132513"/>
          <p14:tracePt t="184550" x="3030538" y="6132513"/>
          <p14:tracePt t="184558" x="3014663" y="6132513"/>
          <p14:tracePt t="184567" x="2982913" y="6132513"/>
          <p14:tracePt t="184575" x="2949575" y="6132513"/>
          <p14:tracePt t="184582" x="2925763" y="6124575"/>
          <p14:tracePt t="184591" x="2894013" y="6116638"/>
          <p14:tracePt t="184600" x="2878138" y="6116638"/>
          <p14:tracePt t="184607" x="2846388" y="6108700"/>
          <p14:tracePt t="184614" x="2822575" y="6108700"/>
          <p14:tracePt t="184622" x="2798763" y="6108700"/>
          <p14:tracePt t="184630" x="2782888" y="6108700"/>
          <p14:tracePt t="184637" x="2759075" y="6100763"/>
          <p14:tracePt t="184646" x="2743200" y="6100763"/>
          <p14:tracePt t="184654" x="2727325" y="6100763"/>
          <p14:tracePt t="184662" x="2711450" y="6100763"/>
          <p14:tracePt t="184670" x="2695575" y="6092825"/>
          <p14:tracePt t="184733" x="2703513" y="6092825"/>
          <p14:tracePt t="184742" x="2719388" y="6092825"/>
          <p14:tracePt t="184751" x="2727325" y="6092825"/>
          <p14:tracePt t="184757" x="2743200" y="6084888"/>
          <p14:tracePt t="184765" x="2767013" y="6084888"/>
          <p14:tracePt t="184775" x="2790825" y="6076950"/>
          <p14:tracePt t="184781" x="2822575" y="6076950"/>
          <p14:tracePt t="184789" x="2846388" y="6069013"/>
          <p14:tracePt t="184798" x="2870200" y="6069013"/>
          <p14:tracePt t="184805" x="2901950" y="6053138"/>
          <p14:tracePt t="184814" x="2941638" y="6045200"/>
          <p14:tracePt t="184823" x="2974975" y="6037263"/>
          <p14:tracePt t="184831" x="2998788" y="6029325"/>
          <p14:tracePt t="184840" x="3014663" y="6013450"/>
          <p14:tracePt t="184854" x="3054350" y="5995988"/>
          <p14:tracePt t="184863" x="3117850" y="5964238"/>
          <p14:tracePt t="184878" x="3141663" y="5940425"/>
          <p14:tracePt t="184887" x="3181350" y="5924550"/>
          <p14:tracePt t="184900" x="3205163" y="5908675"/>
          <p14:tracePt t="184902" x="3228975" y="5884863"/>
          <p14:tracePt t="184910" x="3244850" y="5868988"/>
          <p14:tracePt t="184920" x="3260725" y="5861050"/>
          <p14:tracePt t="184927" x="3260725" y="5853113"/>
          <p14:tracePt t="184936" x="3276600" y="5837238"/>
          <p14:tracePt t="184943" x="3276600" y="5821363"/>
          <p14:tracePt t="184949" x="3284538" y="5813425"/>
          <p14:tracePt t="184958" x="3284538" y="5797550"/>
          <p14:tracePt t="184968" x="3284538" y="5789613"/>
          <p14:tracePt t="184975" x="3284538" y="5773738"/>
          <p14:tracePt t="184983" x="3284538" y="5757863"/>
          <p14:tracePt t="184999" x="3292475" y="5741988"/>
          <p14:tracePt t="185007" x="3292475" y="5726113"/>
          <p14:tracePt t="185015" x="3300413" y="5718175"/>
          <p14:tracePt t="185023" x="3300413" y="5710238"/>
          <p14:tracePt t="185031" x="3308350" y="5694363"/>
          <p14:tracePt t="185039" x="3308350" y="5686425"/>
          <p14:tracePt t="185047" x="3325813" y="5662613"/>
          <p14:tracePt t="185054" x="3333750" y="5653088"/>
          <p14:tracePt t="185062" x="3349625" y="5637213"/>
          <p14:tracePt t="185077" x="3357563" y="5613400"/>
          <p14:tracePt t="185086" x="3365500" y="5605463"/>
          <p14:tracePt t="185095" x="3365500" y="5597525"/>
          <p14:tracePt t="185103" x="3373438" y="5589588"/>
          <p14:tracePt t="185111" x="3373438" y="5581650"/>
          <p14:tracePt t="185127" x="3381375" y="5573713"/>
          <p14:tracePt t="185159" x="3381375" y="5565775"/>
          <p14:tracePt t="185182" x="3381375" y="5557838"/>
          <p14:tracePt t="185238" x="3389313" y="5549900"/>
          <p14:tracePt t="185343" x="3397250" y="5557838"/>
          <p14:tracePt t="185350" x="3413125" y="5581650"/>
          <p14:tracePt t="185357" x="3436938" y="5613400"/>
          <p14:tracePt t="185365" x="3476625" y="5653088"/>
          <p14:tracePt t="185373" x="3524250" y="5702300"/>
          <p14:tracePt t="185382" x="3579813" y="5749925"/>
          <p14:tracePt t="185391" x="3643313" y="5789613"/>
          <p14:tracePt t="185399" x="3708400" y="5829300"/>
          <p14:tracePt t="185406" x="3771900" y="5868988"/>
          <p14:tracePt t="185415" x="3843338" y="5900738"/>
          <p14:tracePt t="185430" x="3906838" y="5924550"/>
          <p14:tracePt t="185439" x="4035425" y="5964238"/>
          <p14:tracePt t="185446" x="4083050" y="5980113"/>
          <p14:tracePt t="185455" x="4154488" y="5980113"/>
          <p14:tracePt t="185462" x="4217988" y="5988050"/>
          <p14:tracePt t="185470" x="4273550" y="5988050"/>
          <p14:tracePt t="185478" x="4329113" y="5988050"/>
          <p14:tracePt t="185486" x="4386263" y="5988050"/>
          <p14:tracePt t="185495" x="4465638" y="5980113"/>
          <p14:tracePt t="185503" x="4552950" y="5964238"/>
          <p14:tracePt t="185510" x="4616450" y="5948363"/>
          <p14:tracePt t="185519" x="4687888" y="5932488"/>
          <p14:tracePt t="185525" x="4752975" y="5916613"/>
          <p14:tracePt t="185534" x="4840288" y="5900738"/>
          <p14:tracePt t="185542" x="4919663" y="5876925"/>
          <p14:tracePt t="185550" x="4991100" y="5868988"/>
          <p14:tracePt t="185559" x="5072063" y="5845175"/>
          <p14:tracePt t="185568" x="5151438" y="5829300"/>
          <p14:tracePt t="185575" x="5214938" y="5821363"/>
          <p14:tracePt t="185582" x="5278438" y="5805488"/>
          <p14:tracePt t="185589" x="5310188" y="5797550"/>
          <p14:tracePt t="185598" x="5357813" y="5781675"/>
          <p14:tracePt t="185606" x="5389563" y="5765800"/>
          <p14:tracePt t="185614" x="5422900" y="5749925"/>
          <p14:tracePt t="185623" x="5446713" y="5741988"/>
          <p14:tracePt t="185632" x="5462588" y="5726113"/>
          <p14:tracePt t="185639" x="5470525" y="5718175"/>
          <p14:tracePt t="185646" x="5478463" y="5710238"/>
          <p14:tracePt t="185655" x="5486400" y="5694363"/>
          <p14:tracePt t="185663" x="5494338" y="5686425"/>
          <p14:tracePt t="185679" x="5494338" y="5678488"/>
          <p14:tracePt t="185687" x="5502275" y="5645150"/>
          <p14:tracePt t="185695" x="5510213" y="5621338"/>
          <p14:tracePt t="185703" x="5510213" y="5605463"/>
          <p14:tracePt t="185711" x="5510213" y="5589588"/>
          <p14:tracePt t="185726" x="5510213" y="5565775"/>
          <p14:tracePt t="185735" x="5510213" y="5534025"/>
          <p14:tracePt t="185743" x="5502275" y="5502275"/>
          <p14:tracePt t="185751" x="5494338" y="5486400"/>
          <p14:tracePt t="185757" x="5486400" y="5454650"/>
          <p14:tracePt t="185765" x="5478463" y="5430838"/>
          <p14:tracePt t="185775" x="5470525" y="5407025"/>
          <p14:tracePt t="185783" x="5462588" y="5375275"/>
          <p14:tracePt t="185791" x="5446713" y="5351463"/>
          <p14:tracePt t="185806" x="5438775" y="5327650"/>
          <p14:tracePt t="185814" x="5407025" y="5278438"/>
          <p14:tracePt t="185821" x="5389563" y="5254625"/>
          <p14:tracePt t="185830" x="5373688" y="5222875"/>
          <p14:tracePt t="185837" x="5357813" y="5199063"/>
          <p14:tracePt t="185847" x="5334000" y="5175250"/>
          <p14:tracePt t="185855" x="5310188" y="5151438"/>
          <p14:tracePt t="185863" x="5286375" y="5127625"/>
          <p14:tracePt t="185869" x="5262563" y="5103813"/>
          <p14:tracePt t="185878" x="5238750" y="5087938"/>
          <p14:tracePt t="185886" x="5214938" y="5072063"/>
          <p14:tracePt t="185893" x="5183188" y="5056188"/>
          <p14:tracePt t="185903" x="5159375" y="5048250"/>
          <p14:tracePt t="185911" x="5127625" y="5032375"/>
          <p14:tracePt t="185919" x="5095875" y="5024438"/>
          <p14:tracePt t="185925" x="5056188" y="5016500"/>
          <p14:tracePt t="185934" x="5022850" y="5008563"/>
          <p14:tracePt t="185943" x="4975225" y="5000625"/>
          <p14:tracePt t="185958" x="4927600" y="5000625"/>
          <p14:tracePt t="185966" x="4864100" y="4992688"/>
          <p14:tracePt t="185974" x="4832350" y="4992688"/>
          <p14:tracePt t="185982" x="4792663" y="4992688"/>
          <p14:tracePt t="185990" x="4760913" y="4992688"/>
          <p14:tracePt t="185997" x="4729163" y="4992688"/>
          <p14:tracePt t="186006" x="4695825" y="4992688"/>
          <p14:tracePt t="186015" x="4679950" y="4992688"/>
          <p14:tracePt t="186024" x="4648200" y="4992688"/>
          <p14:tracePt t="186039" x="4600575" y="5008563"/>
          <p14:tracePt t="186045" x="4568825" y="5008563"/>
          <p14:tracePt t="186055" x="4545013" y="5024438"/>
          <p14:tracePt t="186063" x="4513263" y="5040313"/>
          <p14:tracePt t="186071" x="4497388" y="5040313"/>
          <p14:tracePt t="186079" x="4465638" y="5056188"/>
          <p14:tracePt t="186087" x="4433888" y="5072063"/>
          <p14:tracePt t="186093" x="4418013" y="5087938"/>
          <p14:tracePt t="186103" x="4394200" y="5103813"/>
          <p14:tracePt t="186111" x="4378325" y="5119688"/>
          <p14:tracePt t="186119" x="4352925" y="5143500"/>
          <p14:tracePt t="186127" x="4337050" y="5159375"/>
          <p14:tracePt t="186136" x="4321175" y="5175250"/>
          <p14:tracePt t="186144" x="4305300" y="5207000"/>
          <p14:tracePt t="186152" x="4289425" y="5222875"/>
          <p14:tracePt t="186159" x="4273550" y="5246688"/>
          <p14:tracePt t="186167" x="4273550" y="5278438"/>
          <p14:tracePt t="186174" x="4257675" y="5310188"/>
          <p14:tracePt t="186184" x="4249738" y="5343525"/>
          <p14:tracePt t="186197" x="4241800" y="5391150"/>
          <p14:tracePt t="186208" x="4233863" y="5446713"/>
          <p14:tracePt t="186214" x="4233863" y="5486400"/>
          <p14:tracePt t="186223" x="4233863" y="5526088"/>
          <p14:tracePt t="186230" x="4233863" y="5549900"/>
          <p14:tracePt t="186239" x="4241800" y="5581650"/>
          <p14:tracePt t="186246" x="4257675" y="5613400"/>
          <p14:tracePt t="186255" x="4273550" y="5653088"/>
          <p14:tracePt t="186262" x="4297363" y="5686425"/>
          <p14:tracePt t="186269" x="4313238" y="5718175"/>
          <p14:tracePt t="186278" x="4344988" y="5749925"/>
          <p14:tracePt t="186286" x="4362450" y="5773738"/>
          <p14:tracePt t="186293" x="4378325" y="5797550"/>
          <p14:tracePt t="186302" x="4410075" y="5821363"/>
          <p14:tracePt t="186311" x="4425950" y="5837238"/>
          <p14:tracePt t="186319" x="4449763" y="5868988"/>
          <p14:tracePt t="186326" x="4473575" y="5884863"/>
          <p14:tracePt t="186335" x="4497388" y="5908675"/>
          <p14:tracePt t="186341" x="4513263" y="5924550"/>
          <p14:tracePt t="186350" x="4537075" y="5948363"/>
          <p14:tracePt t="186359" x="4560888" y="5964238"/>
          <p14:tracePt t="186367" x="4584700" y="5980113"/>
          <p14:tracePt t="186374" x="4600575" y="5995988"/>
          <p14:tracePt t="186383" x="4632325" y="6005513"/>
          <p14:tracePt t="186391" x="4648200" y="6013450"/>
          <p14:tracePt t="186399" x="4672013" y="6021388"/>
          <p14:tracePt t="186407" x="4695825" y="6029325"/>
          <p14:tracePt t="186415" x="4721225" y="6029325"/>
          <p14:tracePt t="186423" x="4752975" y="6029325"/>
          <p14:tracePt t="186438" x="4792663" y="6029325"/>
          <p14:tracePt t="186446" x="4808538" y="6029325"/>
          <p14:tracePt t="186454" x="4824413" y="6029325"/>
          <p14:tracePt t="186462" x="4832350" y="6029325"/>
          <p14:tracePt t="186471" x="4840288" y="6029325"/>
          <p14:tracePt t="186910" x="4856163" y="6029325"/>
          <p14:tracePt t="186918" x="4864100" y="6029325"/>
          <p14:tracePt t="186926" x="4887913" y="6029325"/>
          <p14:tracePt t="186935" x="4919663" y="6029325"/>
          <p14:tracePt t="186944" x="4959350" y="6029325"/>
          <p14:tracePt t="186952" x="4991100" y="6029325"/>
          <p14:tracePt t="186959" x="5014913" y="6029325"/>
          <p14:tracePt t="186968" x="5046663" y="6029325"/>
          <p14:tracePt t="186975" x="5072063" y="6029325"/>
          <p14:tracePt t="186983" x="5095875" y="6029325"/>
          <p14:tracePt t="186999" x="5111750" y="6029325"/>
          <p14:tracePt t="187007" x="5127625" y="6029325"/>
          <p14:tracePt t="187118" x="5119688" y="6029325"/>
          <p14:tracePt t="187127" x="5111750" y="6029325"/>
          <p14:tracePt t="187143" x="5103813" y="6029325"/>
          <p14:tracePt t="187159" x="5095875" y="6029325"/>
          <p14:tracePt t="187167" x="5072063" y="6029325"/>
          <p14:tracePt t="187175" x="5046663" y="6029325"/>
          <p14:tracePt t="187191" x="5030788" y="6037263"/>
          <p14:tracePt t="187199" x="5014913" y="6037263"/>
          <p14:tracePt t="187207" x="4999038" y="6037263"/>
          <p14:tracePt t="187215" x="4975225" y="6045200"/>
          <p14:tracePt t="187223" x="4959350" y="6045200"/>
          <p14:tracePt t="187239" x="4911725" y="6053138"/>
          <p14:tracePt t="187246" x="4887913" y="6061075"/>
          <p14:tracePt t="187254" x="4856163" y="6061075"/>
          <p14:tracePt t="187261" x="4824413" y="6069013"/>
          <p14:tracePt t="187270" x="4808538" y="6069013"/>
          <p14:tracePt t="187279" x="4792663" y="6069013"/>
          <p14:tracePt t="187287" x="4776788" y="6069013"/>
          <p14:tracePt t="187295" x="4760913" y="6069013"/>
          <p14:tracePt t="187302" x="4745038" y="6069013"/>
          <p14:tracePt t="187310" x="4729163" y="6069013"/>
          <p14:tracePt t="187319" x="4713288" y="6069013"/>
          <p14:tracePt t="187335" x="4695825" y="6069013"/>
          <p14:tracePt t="187343" x="4664075" y="6069013"/>
          <p14:tracePt t="187352" x="4648200" y="6061075"/>
          <p14:tracePt t="187358" x="4624388" y="6061075"/>
          <p14:tracePt t="187368" x="4592638" y="6061075"/>
          <p14:tracePt t="187375" x="4576763" y="6053138"/>
          <p14:tracePt t="187383" x="4560888" y="6053138"/>
          <p14:tracePt t="187391" x="4529138" y="6053138"/>
          <p14:tracePt t="187408" x="4513263" y="6045200"/>
          <p14:tracePt t="187414" x="4481513" y="6037263"/>
          <p14:tracePt t="187422" x="4465638" y="6037263"/>
          <p14:tracePt t="187439" x="4449763" y="6037263"/>
          <p14:tracePt t="187446" x="4441825" y="6037263"/>
          <p14:tracePt t="187455" x="4433888" y="6029325"/>
          <p14:tracePt t="187470" x="4425950" y="6029325"/>
          <p14:tracePt t="197320" x="4425950" y="6021388"/>
          <p14:tracePt t="197496" x="4441825" y="6021388"/>
          <p14:tracePt t="197513" x="4457700" y="6005513"/>
          <p14:tracePt t="197528" x="4473575" y="6005513"/>
          <p14:tracePt t="197535" x="4481513" y="5995988"/>
          <p14:tracePt t="197567" x="4489450" y="5995988"/>
          <p14:tracePt t="198033" x="4497388" y="5988050"/>
          <p14:tracePt t="198104" x="4505325" y="5988050"/>
          <p14:tracePt t="198113" x="4513263" y="5988050"/>
          <p14:tracePt t="198138" x="4521200" y="5988050"/>
          <p14:tracePt t="198153" x="4529138" y="5988050"/>
          <p14:tracePt t="198160" x="4537075" y="5988050"/>
          <p14:tracePt t="198175" x="4545013" y="5988050"/>
          <p14:tracePt t="198183" x="4560888" y="5988050"/>
          <p14:tracePt t="198192" x="4576763" y="5988050"/>
          <p14:tracePt t="198199" x="4592638" y="5980113"/>
          <p14:tracePt t="198208" x="4608513" y="5980113"/>
          <p14:tracePt t="198216" x="4632325" y="5972175"/>
          <p14:tracePt t="198225" x="4648200" y="5972175"/>
          <p14:tracePt t="198233" x="4672013" y="5972175"/>
          <p14:tracePt t="198240" x="4687888" y="5964238"/>
          <p14:tracePt t="198248" x="4713288" y="5964238"/>
          <p14:tracePt t="198256" x="4737100" y="5956300"/>
          <p14:tracePt t="198271" x="4776788" y="5948363"/>
          <p14:tracePt t="198280" x="4832350" y="5940425"/>
          <p14:tracePt t="198287" x="4864100" y="5940425"/>
          <p14:tracePt t="198296" x="4903788" y="5940425"/>
          <p14:tracePt t="198303" x="4959350" y="5932488"/>
          <p14:tracePt t="198312" x="5014913" y="5924550"/>
          <p14:tracePt t="198320" x="5064125" y="5924550"/>
          <p14:tracePt t="198328" x="5111750" y="5916613"/>
          <p14:tracePt t="198336" x="5159375" y="5916613"/>
          <p14:tracePt t="198344" x="5207000" y="5916613"/>
          <p14:tracePt t="198352" x="5254625" y="5916613"/>
          <p14:tracePt t="198361" x="5318125" y="5916613"/>
          <p14:tracePt t="198369" x="5357813" y="5916613"/>
          <p14:tracePt t="198376" x="5407025" y="5916613"/>
          <p14:tracePt t="198384" x="5454650" y="5916613"/>
          <p14:tracePt t="198392" x="5502275" y="5916613"/>
          <p14:tracePt t="198399" x="5549900" y="5916613"/>
          <p14:tracePt t="198408" x="5605463" y="5916613"/>
          <p14:tracePt t="198416" x="5653088" y="5916613"/>
          <p14:tracePt t="198423" x="5708650" y="5916613"/>
          <p14:tracePt t="198432" x="5757863" y="5916613"/>
          <p14:tracePt t="198439" x="5829300" y="5924550"/>
          <p14:tracePt t="198448" x="5884863" y="5924550"/>
          <p14:tracePt t="198456" x="5948363" y="5924550"/>
          <p14:tracePt t="198463" x="6003925" y="5924550"/>
          <p14:tracePt t="198472" x="6051550" y="5932488"/>
          <p14:tracePt t="198480" x="6108700" y="5940425"/>
          <p14:tracePt t="198488" x="6172200" y="5940425"/>
          <p14:tracePt t="198496" x="6219825" y="5948363"/>
          <p14:tracePt t="198503" x="6267450" y="5956300"/>
          <p14:tracePt t="198512" x="6315075" y="5964238"/>
          <p14:tracePt t="198520" x="6354763" y="5972175"/>
          <p14:tracePt t="198528" x="6394450" y="5972175"/>
          <p14:tracePt t="198535" x="6426200" y="5980113"/>
          <p14:tracePt t="198546" x="6467475" y="5988050"/>
          <p14:tracePt t="198552" x="6507163" y="5988050"/>
          <p14:tracePt t="198560" x="6538913" y="5995988"/>
          <p14:tracePt t="198567" x="6586538" y="6005513"/>
          <p14:tracePt t="198576" x="6642100" y="6013450"/>
          <p14:tracePt t="198583" x="6689725" y="6013450"/>
          <p14:tracePt t="198593" x="6745288" y="6013450"/>
          <p14:tracePt t="198607" x="6784975" y="6021388"/>
          <p14:tracePt t="198615" x="6881813" y="6029325"/>
          <p14:tracePt t="198624" x="6929438" y="6029325"/>
          <p14:tracePt t="198632" x="6969125" y="6029325"/>
          <p14:tracePt t="198640" x="7016750" y="6029325"/>
          <p14:tracePt t="198647" x="7056438" y="6029325"/>
          <p14:tracePt t="198655" x="7112000" y="6029325"/>
          <p14:tracePt t="198664" x="7153275" y="6029325"/>
          <p14:tracePt t="198671" x="7200900" y="6029325"/>
          <p14:tracePt t="198680" x="7248525" y="6029325"/>
          <p14:tracePt t="198687" x="7280275" y="6029325"/>
          <p14:tracePt t="198696" x="7319963" y="6029325"/>
          <p14:tracePt t="198704" x="7351713" y="6037263"/>
          <p14:tracePt t="198711" x="7375525" y="6037263"/>
          <p14:tracePt t="198719" x="7407275" y="6037263"/>
          <p14:tracePt t="198728" x="7439025" y="6037263"/>
          <p14:tracePt t="198735" x="7470775" y="6037263"/>
          <p14:tracePt t="198744" x="7512050" y="6037263"/>
          <p14:tracePt t="198752" x="7543800" y="6037263"/>
          <p14:tracePt t="198760" x="7567613" y="6037263"/>
          <p14:tracePt t="198769" x="7599363" y="6037263"/>
          <p14:tracePt t="198777" x="7623175" y="6037263"/>
          <p14:tracePt t="198784" x="7646988" y="6037263"/>
          <p14:tracePt t="198791" x="7662863" y="6037263"/>
          <p14:tracePt t="198799" x="7678738" y="6037263"/>
          <p14:tracePt t="198808" x="7686675" y="6037263"/>
          <p14:tracePt t="198816" x="7702550" y="6037263"/>
          <p14:tracePt t="198825" x="7710488" y="6037263"/>
          <p14:tracePt t="198840" x="7718425" y="6037263"/>
          <p14:tracePt t="198847" x="7734300" y="6037263"/>
          <p14:tracePt t="198855" x="7742238" y="6037263"/>
          <p14:tracePt t="198864" x="7750175" y="6037263"/>
          <p14:tracePt t="198871" x="7758113" y="6037263"/>
          <p14:tracePt t="198881" x="7773988" y="6037263"/>
          <p14:tracePt t="198888" x="7781925" y="6045200"/>
          <p14:tracePt t="198896" x="7789863" y="6045200"/>
          <p14:tracePt t="198903" x="7805738" y="6045200"/>
          <p14:tracePt t="198913" x="7813675" y="6045200"/>
          <p14:tracePt t="198928" x="7829550" y="6045200"/>
          <p14:tracePt t="198935" x="7839075" y="6045200"/>
          <p14:tracePt t="198951" x="7847013" y="6045200"/>
          <p14:tracePt t="198961" x="7854950" y="6045200"/>
          <p14:tracePt t="198977" x="7862888" y="6045200"/>
          <p14:tracePt t="198986" x="7870825" y="6045200"/>
          <p14:tracePt t="199001" x="7886700" y="6045200"/>
          <p14:tracePt t="199009" x="7894638" y="6045200"/>
          <p14:tracePt t="199016" x="7902575" y="6045200"/>
          <p14:tracePt t="199032" x="7918450" y="6045200"/>
          <p14:tracePt t="199041" x="7934325" y="6045200"/>
          <p14:tracePt t="199049" x="7942263" y="6045200"/>
          <p14:tracePt t="199061" x="7950200" y="6045200"/>
          <p14:tracePt t="199065" x="7958138" y="6045200"/>
          <p14:tracePt t="199071" x="7966075" y="6045200"/>
          <p14:tracePt t="199080" x="7981950" y="6045200"/>
          <p14:tracePt t="199087" x="7989888" y="6053138"/>
          <p14:tracePt t="199096" x="8005763" y="6053138"/>
          <p14:tracePt t="199103" x="8013700" y="6053138"/>
          <p14:tracePt t="199113" x="8029575" y="6053138"/>
          <p14:tracePt t="199128" x="8037513" y="6053138"/>
          <p14:tracePt t="199136" x="8061325" y="6053138"/>
          <p14:tracePt t="199145" x="8077200" y="6053138"/>
          <p14:tracePt t="199152" x="8093075" y="6053138"/>
          <p14:tracePt t="199161" x="8108950" y="6053138"/>
          <p14:tracePt t="199168" x="8124825" y="6053138"/>
          <p14:tracePt t="199176" x="8148638" y="6053138"/>
          <p14:tracePt t="199184" x="8164513" y="6053138"/>
          <p14:tracePt t="199191" x="8180388" y="6053138"/>
          <p14:tracePt t="199200" x="8189913" y="6053138"/>
          <p14:tracePt t="199207" x="8197850" y="6053138"/>
          <p14:tracePt t="199217" x="8205788" y="6053138"/>
          <p14:tracePt t="199224" x="8213725" y="6053138"/>
          <p14:tracePt t="199248" x="8221663" y="6053138"/>
          <p14:tracePt t="199297" x="8229600" y="6053138"/>
          <p14:tracePt t="199313" x="8237538" y="6053138"/>
          <p14:tracePt t="199337" x="8245475" y="6053138"/>
          <p14:tracePt t="199352" x="8253413" y="6053138"/>
          <p14:tracePt t="200272" x="8261350" y="6045200"/>
          <p14:tracePt t="200279" x="8277225" y="6045200"/>
          <p14:tracePt t="200287" x="8301038" y="6037263"/>
          <p14:tracePt t="200297" x="8316913" y="6029325"/>
          <p14:tracePt t="200305" x="8324850" y="6029325"/>
          <p14:tracePt t="200313" x="8332788" y="6029325"/>
          <p14:tracePt t="200320" x="8348663" y="6021388"/>
          <p14:tracePt t="200329" x="8356600" y="6021388"/>
          <p14:tracePt t="200344" x="8364538" y="6021388"/>
          <p14:tracePt t="200352" x="8372475" y="6013450"/>
          <p14:tracePt t="200368" x="8380413" y="6013450"/>
          <p14:tracePt t="200376" x="8388350" y="6013450"/>
          <p14:tracePt t="200384" x="8396288" y="6005513"/>
          <p14:tracePt t="200400" x="8404225" y="6005513"/>
          <p14:tracePt t="202464" x="8356600" y="6005513"/>
          <p14:tracePt t="202473" x="8301038" y="6013450"/>
          <p14:tracePt t="202480" x="8221663" y="6013450"/>
          <p14:tracePt t="202488" x="8108950" y="6013450"/>
          <p14:tracePt t="202496" x="7966075" y="6021388"/>
          <p14:tracePt t="202505" x="7839075" y="6021388"/>
          <p14:tracePt t="202512" x="7694613" y="6021388"/>
          <p14:tracePt t="202520" x="7535863" y="6021388"/>
          <p14:tracePt t="202528" x="7327900" y="6021388"/>
          <p14:tracePt t="202545" x="7096125" y="6021388"/>
          <p14:tracePt t="202553" x="6818313" y="5988050"/>
          <p14:tracePt t="202561" x="6689725" y="5956300"/>
          <p14:tracePt t="202568" x="6554788" y="5908675"/>
          <p14:tracePt t="202577" x="6402388" y="5853113"/>
          <p14:tracePt t="202585" x="6267450" y="5813425"/>
          <p14:tracePt t="202593" x="6124575" y="5757863"/>
          <p14:tracePt t="202601" x="5995988" y="5718175"/>
          <p14:tracePt t="202609" x="5853113" y="5678488"/>
          <p14:tracePt t="202617" x="5700713" y="5645150"/>
          <p14:tracePt t="202625" x="5557838" y="5621338"/>
          <p14:tracePt t="202632" x="5397500" y="5597525"/>
          <p14:tracePt t="202639" x="5238750" y="5573713"/>
          <p14:tracePt t="202647" x="5119688" y="5565775"/>
          <p14:tracePt t="202656" x="5006975" y="5557838"/>
          <p14:tracePt t="202665" x="4895850" y="5557838"/>
          <p14:tracePt t="202672" x="4808538" y="5557838"/>
          <p14:tracePt t="202680" x="4721225" y="5557838"/>
          <p14:tracePt t="202689" x="4656138" y="5557838"/>
          <p14:tracePt t="202697" x="4608513" y="5557838"/>
          <p14:tracePt t="202705" x="4560888" y="5557838"/>
          <p14:tracePt t="202712" x="4521200" y="5557838"/>
          <p14:tracePt t="202720" x="4489450" y="5557838"/>
          <p14:tracePt t="202730" x="4457700" y="5557838"/>
          <p14:tracePt t="202737" x="4433888" y="5549900"/>
          <p14:tracePt t="202745" x="4410075" y="5549900"/>
          <p14:tracePt t="202753" x="4386263" y="5549900"/>
          <p14:tracePt t="202761" x="4352925" y="5549900"/>
          <p14:tracePt t="202768" x="4329113" y="5549900"/>
          <p14:tracePt t="202778" x="4289425" y="5541963"/>
          <p14:tracePt t="202793" x="4241800" y="5534025"/>
          <p14:tracePt t="202801" x="4210050" y="5534025"/>
          <p14:tracePt t="202808" x="4178300" y="5534025"/>
          <p14:tracePt t="202815" x="4154488" y="5534025"/>
          <p14:tracePt t="202825" x="4138613" y="5534025"/>
          <p14:tracePt t="202833" x="4122738" y="5526088"/>
          <p14:tracePt t="202841" x="4114800" y="5526088"/>
          <p14:tracePt t="202848" x="4106863" y="5518150"/>
          <p14:tracePt t="202856" x="4090988" y="5518150"/>
          <p14:tracePt t="202864" x="4075113" y="5518150"/>
          <p14:tracePt t="202872" x="4067175" y="5510213"/>
          <p14:tracePt t="202881" x="4051300" y="5510213"/>
          <p14:tracePt t="202892" x="4043363" y="5502275"/>
          <p14:tracePt t="202896" x="4027488" y="5502275"/>
          <p14:tracePt t="202904" x="4011613" y="5494338"/>
          <p14:tracePt t="202912" x="3994150" y="5486400"/>
          <p14:tracePt t="202920" x="3978275" y="5486400"/>
          <p14:tracePt t="202927" x="3970338" y="5478463"/>
          <p14:tracePt t="202937" x="3954463" y="5478463"/>
          <p14:tracePt t="202953" x="3938588" y="5478463"/>
          <p14:tracePt t="202961" x="3930650" y="5470525"/>
          <p14:tracePt t="202984" x="3922713" y="5470525"/>
          <p14:tracePt t="203033" x="3914775" y="5462588"/>
          <p14:tracePt t="203040" x="3898900" y="5454650"/>
          <p14:tracePt t="203057" x="3883025" y="5446713"/>
          <p14:tracePt t="203065" x="3883025" y="5438775"/>
          <p14:tracePt t="203073" x="3867150" y="5430838"/>
          <p14:tracePt t="203080" x="3859213" y="5422900"/>
          <p14:tracePt t="203088" x="3843338" y="5414963"/>
          <p14:tracePt t="203095" x="3835400" y="5407025"/>
          <p14:tracePt t="203104" x="3827463" y="5407025"/>
          <p14:tracePt t="203113" x="3819525" y="5407025"/>
          <p14:tracePt t="203129" x="3811588" y="5407025"/>
          <p14:tracePt t="203312" x="3819525" y="5407025"/>
          <p14:tracePt t="203319" x="3827463" y="5399088"/>
          <p14:tracePt t="203328" x="3835400" y="5399088"/>
          <p14:tracePt t="203337" x="3859213" y="5399088"/>
          <p14:tracePt t="203344" x="3883025" y="5399088"/>
          <p14:tracePt t="203352" x="3914775" y="5399088"/>
          <p14:tracePt t="203361" x="3946525" y="5399088"/>
          <p14:tracePt t="203368" x="3978275" y="5399088"/>
          <p14:tracePt t="203376" x="4019550" y="5399088"/>
          <p14:tracePt t="203383" x="4059238" y="5399088"/>
          <p14:tracePt t="203393" x="4090988" y="5399088"/>
          <p14:tracePt t="203401" x="4122738" y="5399088"/>
          <p14:tracePt t="203410" x="4146550" y="5399088"/>
          <p14:tracePt t="203417" x="4178300" y="5399088"/>
          <p14:tracePt t="203425" x="4202113" y="5391150"/>
          <p14:tracePt t="203433" x="4241800" y="5383213"/>
          <p14:tracePt t="203441" x="4257675" y="5375275"/>
          <p14:tracePt t="203448" x="4273550" y="5375275"/>
          <p14:tracePt t="203457" x="4297363" y="5359400"/>
          <p14:tracePt t="203464" x="4313238" y="5351463"/>
          <p14:tracePt t="203473" x="4329113" y="5343525"/>
          <p14:tracePt t="203481" x="4344988" y="5335588"/>
          <p14:tracePt t="203488" x="4352925" y="5327650"/>
          <p14:tracePt t="203496" x="4362450" y="5319713"/>
          <p14:tracePt t="203505" x="4362450" y="5310188"/>
          <p14:tracePt t="203513" x="4370388" y="5302250"/>
          <p14:tracePt t="203521" x="4370388" y="5286375"/>
          <p14:tracePt t="203530" x="4378325" y="5286375"/>
          <p14:tracePt t="203536" x="4386263" y="5278438"/>
          <p14:tracePt t="203545" x="4386263" y="5270500"/>
          <p14:tracePt t="203553" x="4394200" y="5270500"/>
          <p14:tracePt t="203561" x="4402138" y="5254625"/>
          <p14:tracePt t="203569" x="4410075" y="5254625"/>
          <p14:tracePt t="203578" x="4418013" y="5254625"/>
          <p14:tracePt t="203585" x="4433888" y="5246688"/>
          <p14:tracePt t="203594" x="4449763" y="5238750"/>
          <p14:tracePt t="203601" x="4473575" y="5238750"/>
          <p14:tracePt t="203616" x="4521200" y="5238750"/>
          <p14:tracePt t="203625" x="4592638" y="5238750"/>
          <p14:tracePt t="203633" x="4648200" y="5238750"/>
          <p14:tracePt t="203641" x="4721225" y="5238750"/>
          <p14:tracePt t="203648" x="4800600" y="5246688"/>
          <p14:tracePt t="203657" x="4887913" y="5262563"/>
          <p14:tracePt t="203664" x="4991100" y="5278438"/>
          <p14:tracePt t="203672" x="5087938" y="5302250"/>
          <p14:tracePt t="203681" x="5191125" y="5310188"/>
          <p14:tracePt t="203689" x="5318125" y="5335588"/>
          <p14:tracePt t="203697" x="5414963" y="5351463"/>
          <p14:tracePt t="203705" x="5557838" y="5359400"/>
          <p14:tracePt t="203713" x="5668963" y="5375275"/>
          <p14:tracePt t="203719" x="5757863" y="5391150"/>
          <p14:tracePt t="203729" x="5845175" y="5391150"/>
          <p14:tracePt t="203736" x="5932488" y="5391150"/>
          <p14:tracePt t="203746" x="6019800" y="5399088"/>
          <p14:tracePt t="203753" x="6091238" y="5399088"/>
          <p14:tracePt t="203761" x="6164263" y="5399088"/>
          <p14:tracePt t="203770" x="6219825" y="5399088"/>
          <p14:tracePt t="203776" x="6251575" y="5399088"/>
          <p14:tracePt t="203785" x="6283325" y="5399088"/>
          <p14:tracePt t="203794" x="6307138" y="5399088"/>
          <p14:tracePt t="203800" x="6330950" y="5399088"/>
          <p14:tracePt t="203811" x="6354763" y="5399088"/>
          <p14:tracePt t="203826" x="6370638" y="5399088"/>
          <p14:tracePt t="203833" x="6386513" y="5399088"/>
          <p14:tracePt t="203848" x="6402388" y="5399088"/>
          <p14:tracePt t="203865" x="6410325" y="5391150"/>
          <p14:tracePt t="203872" x="6426200" y="5391150"/>
          <p14:tracePt t="203891" x="6442075" y="5375275"/>
          <p14:tracePt t="203895" x="6459538" y="5375275"/>
          <p14:tracePt t="203905" x="6467475" y="5367338"/>
          <p14:tracePt t="203921" x="6475413" y="5367338"/>
          <p14:tracePt t="203928" x="6499225" y="5359400"/>
          <p14:tracePt t="203937" x="6515100" y="5351463"/>
          <p14:tracePt t="203944" x="6530975" y="5351463"/>
          <p14:tracePt t="203951" x="6538913" y="5343525"/>
          <p14:tracePt t="203961" x="6554788" y="5335588"/>
          <p14:tracePt t="203969" x="6570663" y="5319713"/>
          <p14:tracePt t="203977" x="6586538" y="5310188"/>
          <p14:tracePt t="203986" x="6594475" y="5302250"/>
          <p14:tracePt t="203994" x="6610350" y="5286375"/>
          <p14:tracePt t="204000" x="6610350" y="5278438"/>
          <p14:tracePt t="204008" x="6610350" y="5262563"/>
          <p14:tracePt t="204017" x="6610350" y="5246688"/>
          <p14:tracePt t="204025" x="6610350" y="5238750"/>
          <p14:tracePt t="204033" x="6610350" y="5230813"/>
          <p14:tracePt t="204040" x="6610350" y="5222875"/>
          <p14:tracePt t="204048" x="6610350" y="5214938"/>
          <p14:tracePt t="204055" x="6610350" y="5199063"/>
          <p14:tracePt t="204064" x="6602413" y="5183188"/>
          <p14:tracePt t="204072" x="6594475" y="5167313"/>
          <p14:tracePt t="204081" x="6586538" y="5151438"/>
          <p14:tracePt t="204089" x="6578600" y="5135563"/>
          <p14:tracePt t="204098" x="6578600" y="5119688"/>
          <p14:tracePt t="204106" x="6570663" y="5111750"/>
          <p14:tracePt t="204113" x="6562725" y="5103813"/>
          <p14:tracePt t="204120" x="6554788" y="5087938"/>
          <p14:tracePt t="204129" x="6546850" y="5072063"/>
          <p14:tracePt t="204145" x="6530975" y="5056188"/>
          <p14:tracePt t="204153" x="6507163" y="5032375"/>
          <p14:tracePt t="204161" x="6491288" y="5016500"/>
          <p14:tracePt t="204169" x="6475413" y="5000625"/>
          <p14:tracePt t="204176" x="6459538" y="4984750"/>
          <p14:tracePt t="204183" x="6442075" y="4976813"/>
          <p14:tracePt t="204195" x="6426200" y="4959350"/>
          <p14:tracePt t="204201" x="6402388" y="4943475"/>
          <p14:tracePt t="204209" x="6386513" y="4927600"/>
          <p14:tracePt t="204216" x="6370638" y="4911725"/>
          <p14:tracePt t="204225" x="6354763" y="4903788"/>
          <p14:tracePt t="204231" x="6346825" y="4895850"/>
          <p14:tracePt t="204241" x="6330950" y="4887913"/>
          <p14:tracePt t="204249" x="6315075" y="4879975"/>
          <p14:tracePt t="204265" x="6299200" y="4872038"/>
          <p14:tracePt t="204272" x="6275388" y="4864100"/>
          <p14:tracePt t="204281" x="6259513" y="4864100"/>
          <p14:tracePt t="204290" x="6235700" y="4856163"/>
          <p14:tracePt t="204305" x="6227763" y="4856163"/>
          <p14:tracePt t="204313" x="6203950" y="4856163"/>
          <p14:tracePt t="204320" x="6188075" y="4856163"/>
          <p14:tracePt t="204329" x="6172200" y="4856163"/>
          <p14:tracePt t="204337" x="6156325" y="4856163"/>
          <p14:tracePt t="204345" x="6140450" y="4856163"/>
          <p14:tracePt t="204352" x="6124575" y="4856163"/>
          <p14:tracePt t="204361" x="6108700" y="4856163"/>
          <p14:tracePt t="204368" x="6091238" y="4864100"/>
          <p14:tracePt t="204377" x="6075363" y="4864100"/>
          <p14:tracePt t="204385" x="6059488" y="4879975"/>
          <p14:tracePt t="204394" x="6043613" y="4887913"/>
          <p14:tracePt t="204399" x="6027738" y="4895850"/>
          <p14:tracePt t="204408" x="6019800" y="4903788"/>
          <p14:tracePt t="204416" x="5995988" y="4919663"/>
          <p14:tracePt t="204433" x="5980113" y="4935538"/>
          <p14:tracePt t="204441" x="5972175" y="4951413"/>
          <p14:tracePt t="204448" x="5964238" y="4959350"/>
          <p14:tracePt t="204457" x="5956300" y="4976813"/>
          <p14:tracePt t="204464" x="5956300" y="4984750"/>
          <p14:tracePt t="204473" x="5940425" y="5000625"/>
          <p14:tracePt t="204481" x="5932488" y="5024438"/>
          <p14:tracePt t="204488" x="5932488" y="5040313"/>
          <p14:tracePt t="204497" x="5924550" y="5056188"/>
          <p14:tracePt t="204505" x="5924550" y="5072063"/>
          <p14:tracePt t="204513" x="5924550" y="5087938"/>
          <p14:tracePt t="204521" x="5916613" y="5103813"/>
          <p14:tracePt t="204529" x="5916613" y="5127625"/>
          <p14:tracePt t="204536" x="5916613" y="5143500"/>
          <p14:tracePt t="204545" x="5916613" y="5159375"/>
          <p14:tracePt t="204553" x="5916613" y="5175250"/>
          <p14:tracePt t="204561" x="5916613" y="5191125"/>
          <p14:tracePt t="204569" x="5916613" y="5199063"/>
          <p14:tracePt t="204577" x="5924550" y="5214938"/>
          <p14:tracePt t="204584" x="5924550" y="5230813"/>
          <p14:tracePt t="204593" x="5924550" y="5246688"/>
          <p14:tracePt t="204601" x="5924550" y="5254625"/>
          <p14:tracePt t="204609" x="5932488" y="5270500"/>
          <p14:tracePt t="204617" x="5932488" y="5286375"/>
          <p14:tracePt t="204626" x="5940425" y="5294313"/>
          <p14:tracePt t="204632" x="5940425" y="5310188"/>
          <p14:tracePt t="204641" x="5948363" y="5310188"/>
          <p14:tracePt t="204657" x="5956300" y="5327650"/>
          <p14:tracePt t="204673" x="5964238" y="5335588"/>
          <p14:tracePt t="204681" x="5972175" y="5343525"/>
          <p14:tracePt t="204689" x="5980113" y="5359400"/>
          <p14:tracePt t="204705" x="5988050" y="5375275"/>
          <p14:tracePt t="204713" x="5995988" y="5375275"/>
          <p14:tracePt t="204729" x="6011863" y="5391150"/>
          <p14:tracePt t="204753" x="6019800" y="5407025"/>
          <p14:tracePt t="204768" x="6027738" y="5407025"/>
          <p14:tracePt t="204777" x="6035675" y="5422900"/>
          <p14:tracePt t="204793" x="6043613" y="5422900"/>
          <p14:tracePt t="204808" x="6051550" y="5422900"/>
          <p14:tracePt t="204817" x="6059488" y="5430838"/>
          <p14:tracePt t="204833" x="6067425" y="5430838"/>
          <p14:tracePt t="204858" x="6075363" y="5438775"/>
          <p14:tracePt t="204905" x="6083300" y="5438775"/>
          <p14:tracePt t="205001" x="6091238" y="5438775"/>
          <p14:tracePt t="205089" x="6100763" y="5438775"/>
          <p14:tracePt t="205105" x="6108700" y="5438775"/>
          <p14:tracePt t="205112" x="6116638" y="5438775"/>
          <p14:tracePt t="205121" x="6124575" y="5438775"/>
          <p14:tracePt t="205128" x="6140450" y="5438775"/>
          <p14:tracePt t="205136" x="6148388" y="5438775"/>
          <p14:tracePt t="205144" x="6156325" y="5438775"/>
          <p14:tracePt t="205152" x="6164263" y="5438775"/>
          <p14:tracePt t="205161" x="6172200" y="5438775"/>
          <p14:tracePt t="205168" x="6180138" y="5438775"/>
          <p14:tracePt t="205194" x="6188075" y="5438775"/>
          <p14:tracePt t="205210" x="6196013" y="5438775"/>
          <p14:tracePt t="205233" x="6203950" y="5438775"/>
          <p14:tracePt t="205241" x="6211888" y="5438775"/>
          <p14:tracePt t="205257" x="6219825" y="5438775"/>
          <p14:tracePt t="205384" x="6227763" y="5438775"/>
          <p14:tracePt t="205393" x="6235700" y="5438775"/>
          <p14:tracePt t="205401" x="6243638" y="5438775"/>
          <p14:tracePt t="205410" x="6251575" y="5438775"/>
          <p14:tracePt t="205418" x="6259513" y="5438775"/>
          <p14:tracePt t="205426" x="6267450" y="5438775"/>
          <p14:tracePt t="205441" x="6275388" y="5438775"/>
          <p14:tracePt t="205465" x="6283325" y="5438775"/>
          <p14:tracePt t="205489" x="6291263" y="5438775"/>
          <p14:tracePt t="205505" x="6299200" y="5438775"/>
          <p14:tracePt t="205514" x="6307138" y="5438775"/>
          <p14:tracePt t="205528" x="6330950" y="5430838"/>
          <p14:tracePt t="205538" x="6338888" y="5430838"/>
          <p14:tracePt t="205545" x="6346825" y="5430838"/>
          <p14:tracePt t="205561" x="6354763" y="5422900"/>
          <p14:tracePt t="205608" x="6362700" y="5422900"/>
          <p14:tracePt t="205658" x="6378575" y="5422900"/>
          <p14:tracePt t="205664" x="6386513" y="5422900"/>
          <p14:tracePt t="205672" x="6402388" y="5414963"/>
          <p14:tracePt t="205681" x="6410325" y="5414963"/>
          <p14:tracePt t="205690" x="6426200" y="5407025"/>
          <p14:tracePt t="205698" x="6434138" y="5407025"/>
          <p14:tracePt t="205705" x="6451600" y="5407025"/>
          <p14:tracePt t="205721" x="6475413" y="5399088"/>
          <p14:tracePt t="205729" x="6499225" y="5391150"/>
          <p14:tracePt t="205736" x="6515100" y="5391150"/>
          <p14:tracePt t="205747" x="6530975" y="5383213"/>
          <p14:tracePt t="205754" x="6538913" y="5383213"/>
          <p14:tracePt t="205762" x="6554788" y="5375275"/>
          <p14:tracePt t="205770" x="6578600" y="5359400"/>
          <p14:tracePt t="205777" x="6586538" y="5359400"/>
          <p14:tracePt t="205784" x="6594475" y="5343525"/>
          <p14:tracePt t="205793" x="6610350" y="5335588"/>
          <p14:tracePt t="205800" x="6610350" y="5327650"/>
          <p14:tracePt t="205810" x="6618288" y="5310188"/>
          <p14:tracePt t="205817" x="6618288" y="5302250"/>
          <p14:tracePt t="205826" x="6618288" y="5286375"/>
          <p14:tracePt t="205834" x="6618288" y="5270500"/>
          <p14:tracePt t="205841" x="6618288" y="5254625"/>
          <p14:tracePt t="205848" x="6618288" y="5238750"/>
          <p14:tracePt t="205857" x="6610350" y="5230813"/>
          <p14:tracePt t="205866" x="6594475" y="5207000"/>
          <p14:tracePt t="205875" x="6578600" y="5191125"/>
          <p14:tracePt t="205891" x="6538913" y="5167313"/>
          <p14:tracePt t="205897" x="6530975" y="5167313"/>
          <p14:tracePt t="205904" x="6507163" y="5151438"/>
          <p14:tracePt t="205921" x="6499225" y="5143500"/>
          <p14:tracePt t="205928" x="6467475" y="5127625"/>
          <p14:tracePt t="205937" x="6459538" y="5127625"/>
          <p14:tracePt t="205945" x="6442075" y="5111750"/>
          <p14:tracePt t="205951" x="6434138" y="5111750"/>
          <p14:tracePt t="205961" x="6418263" y="5095875"/>
          <p14:tracePt t="205968" x="6402388" y="5087938"/>
          <p14:tracePt t="205978" x="6386513" y="5080000"/>
          <p14:tracePt t="205986" x="6370638" y="5072063"/>
          <p14:tracePt t="206001" x="6346825" y="5056188"/>
          <p14:tracePt t="206010" x="6323013" y="5040313"/>
          <p14:tracePt t="206017" x="6315075" y="5032375"/>
          <p14:tracePt t="206025" x="6299200" y="5024438"/>
          <p14:tracePt t="206032" x="6283325" y="5016500"/>
          <p14:tracePt t="206042" x="6275388" y="5008563"/>
          <p14:tracePt t="206048" x="6259513" y="5008563"/>
          <p14:tracePt t="206057" x="6243638" y="5000625"/>
          <p14:tracePt t="206066" x="6227763" y="5000625"/>
          <p14:tracePt t="206073" x="6211888" y="4992688"/>
          <p14:tracePt t="206080" x="6203950" y="4992688"/>
          <p14:tracePt t="206089" x="6188075" y="4984750"/>
          <p14:tracePt t="206097" x="6180138" y="4984750"/>
          <p14:tracePt t="206105" x="6172200" y="4984750"/>
          <p14:tracePt t="206114" x="6156325" y="4984750"/>
          <p14:tracePt t="206137" x="6140450" y="4992688"/>
          <p14:tracePt t="206169" x="6124575" y="5000625"/>
          <p14:tracePt t="206177" x="6124575" y="5008563"/>
          <p14:tracePt t="206193" x="6116638" y="5024438"/>
          <p14:tracePt t="206201" x="6108700" y="5032375"/>
          <p14:tracePt t="206210" x="6100763" y="5040313"/>
          <p14:tracePt t="206217" x="6100763" y="5056188"/>
          <p14:tracePt t="206226" x="6091238" y="5064125"/>
          <p14:tracePt t="206234" x="6091238" y="5072063"/>
          <p14:tracePt t="206249" x="6083300" y="5095875"/>
          <p14:tracePt t="206257" x="6083300" y="5127625"/>
          <p14:tracePt t="206266" x="6083300" y="5143500"/>
          <p14:tracePt t="206274" x="6075363" y="5159375"/>
          <p14:tracePt t="206281" x="6075363" y="5175250"/>
          <p14:tracePt t="206290" x="6075363" y="5199063"/>
          <p14:tracePt t="206296" x="6075363" y="5222875"/>
          <p14:tracePt t="206304" x="6075363" y="5246688"/>
          <p14:tracePt t="206313" x="6075363" y="5270500"/>
          <p14:tracePt t="206321" x="6067425" y="5278438"/>
          <p14:tracePt t="206329" x="6067425" y="5310188"/>
          <p14:tracePt t="206337" x="6067425" y="5327650"/>
          <p14:tracePt t="206345" x="6067425" y="5343525"/>
          <p14:tracePt t="206353" x="6067425" y="5367338"/>
          <p14:tracePt t="206361" x="6067425" y="5383213"/>
          <p14:tracePt t="206369" x="6075363" y="5399088"/>
          <p14:tracePt t="206376" x="6083300" y="5414963"/>
          <p14:tracePt t="206384" x="6091238" y="5430838"/>
          <p14:tracePt t="206393" x="6100763" y="5446713"/>
          <p14:tracePt t="206402" x="6116638" y="5462588"/>
          <p14:tracePt t="206410" x="6124575" y="5470525"/>
          <p14:tracePt t="206416" x="6132513" y="5478463"/>
          <p14:tracePt t="206425" x="6140450" y="5486400"/>
          <p14:tracePt t="206432" x="6156325" y="5494338"/>
          <p14:tracePt t="206441" x="6164263" y="5502275"/>
          <p14:tracePt t="206449" x="6172200" y="5510213"/>
          <p14:tracePt t="206457" x="6180138" y="5518150"/>
          <p14:tracePt t="206474" x="6196013" y="5526088"/>
          <p14:tracePt t="206480" x="6203950" y="5534025"/>
          <p14:tracePt t="206488" x="6211888" y="5541963"/>
          <p14:tracePt t="206496" x="6219825" y="5549900"/>
          <p14:tracePt t="206505" x="6235700" y="5549900"/>
          <p14:tracePt t="206513" x="6235700" y="5557838"/>
          <p14:tracePt t="206520" x="6243638" y="5557838"/>
          <p14:tracePt t="206529" x="6251575" y="5557838"/>
          <p14:tracePt t="206544" x="6267450" y="5565775"/>
          <p14:tracePt t="206553" x="6283325" y="5565775"/>
          <p14:tracePt t="206569" x="6299200" y="5573713"/>
          <p14:tracePt t="206577" x="6323013" y="5573713"/>
          <p14:tracePt t="206585" x="6338888" y="5573713"/>
          <p14:tracePt t="206592" x="6354763" y="5573713"/>
          <p14:tracePt t="206601" x="6378575" y="5573713"/>
          <p14:tracePt t="206609" x="6394450" y="5573713"/>
          <p14:tracePt t="206618" x="6418263" y="5573713"/>
          <p14:tracePt t="206626" x="6451600" y="5573713"/>
          <p14:tracePt t="206634" x="6483350" y="5565775"/>
          <p14:tracePt t="206642" x="6499225" y="5557838"/>
          <p14:tracePt t="206649" x="6530975" y="5549900"/>
          <p14:tracePt t="206657" x="6546850" y="5541963"/>
          <p14:tracePt t="206666" x="6578600" y="5534025"/>
          <p14:tracePt t="206674" x="6586538" y="5526088"/>
          <p14:tracePt t="206682" x="6610350" y="5518150"/>
          <p14:tracePt t="206690" x="6634163" y="5510213"/>
          <p14:tracePt t="206696" x="6650038" y="5494338"/>
          <p14:tracePt t="206705" x="6665913" y="5486400"/>
          <p14:tracePt t="206713" x="6681788" y="5478463"/>
          <p14:tracePt t="206721" x="6705600" y="5462588"/>
          <p14:tracePt t="206729" x="6721475" y="5446713"/>
          <p14:tracePt t="206737" x="6729413" y="5438775"/>
          <p14:tracePt t="206745" x="6745288" y="5422900"/>
          <p14:tracePt t="206753" x="6753225" y="5414963"/>
          <p14:tracePt t="206762" x="6769100" y="5391150"/>
          <p14:tracePt t="206769" x="6784975" y="5367338"/>
          <p14:tracePt t="206777" x="6784975" y="5359400"/>
          <p14:tracePt t="206786" x="6784975" y="5343525"/>
          <p14:tracePt t="206793" x="6784975" y="5310188"/>
          <p14:tracePt t="206802" x="6794500" y="5294313"/>
          <p14:tracePt t="206810" x="6794500" y="5270500"/>
          <p14:tracePt t="206825" x="6794500" y="5246688"/>
          <p14:tracePt t="206832" x="6794500" y="5214938"/>
          <p14:tracePt t="206842" x="6784975" y="5191125"/>
          <p14:tracePt t="206849" x="6777038" y="5175250"/>
          <p14:tracePt t="206858" x="6761163" y="5143500"/>
          <p14:tracePt t="206866" x="6753225" y="5127625"/>
          <p14:tracePt t="206881" x="6737350" y="5103813"/>
          <p14:tracePt t="206889" x="6697663" y="5056188"/>
          <p14:tracePt t="206897" x="6681788" y="5040313"/>
          <p14:tracePt t="206905" x="6657975" y="5016500"/>
          <p14:tracePt t="206914" x="6634163" y="4992688"/>
          <p14:tracePt t="206921" x="6618288" y="4976813"/>
          <p14:tracePt t="206928" x="6602413" y="4959350"/>
          <p14:tracePt t="206937" x="6586538" y="4951413"/>
          <p14:tracePt t="206945" x="6562725" y="4927600"/>
          <p14:tracePt t="206953" x="6546850" y="4911725"/>
          <p14:tracePt t="206961" x="6530975" y="4895850"/>
          <p14:tracePt t="206969" x="6515100" y="4879975"/>
          <p14:tracePt t="206978" x="6491288" y="4872038"/>
          <p14:tracePt t="206986" x="6467475" y="4856163"/>
          <p14:tracePt t="207001" x="6442075" y="4848225"/>
          <p14:tracePt t="207010" x="6402388" y="4832350"/>
          <p14:tracePt t="207017" x="6378575" y="4832350"/>
          <p14:tracePt t="207026" x="6346825" y="4824413"/>
          <p14:tracePt t="207032" x="6338888" y="4824413"/>
          <p14:tracePt t="207043" x="6307138" y="4824413"/>
          <p14:tracePt t="207048" x="6283325" y="4816475"/>
          <p14:tracePt t="207058" x="6267450" y="4816475"/>
          <p14:tracePt t="207074" x="6235700" y="4816475"/>
          <p14:tracePt t="207081" x="6203950" y="4816475"/>
          <p14:tracePt t="207098" x="6188075" y="4816475"/>
          <p14:tracePt t="207106" x="6172200" y="4824413"/>
          <p14:tracePt t="207114" x="6156325" y="4832350"/>
          <p14:tracePt t="207129" x="6140450" y="4840288"/>
          <p14:tracePt t="207137" x="6132513" y="4848225"/>
          <p14:tracePt t="207145" x="6116638" y="4856163"/>
          <p14:tracePt t="207152" x="6108700" y="4864100"/>
          <p14:tracePt t="207162" x="6100763" y="4879975"/>
          <p14:tracePt t="207168" x="6100763" y="4887913"/>
          <p14:tracePt t="207177" x="6091238" y="4903788"/>
          <p14:tracePt t="207184" x="6091238" y="4919663"/>
          <p14:tracePt t="207194" x="6083300" y="4935538"/>
          <p14:tracePt t="207202" x="6083300" y="4951413"/>
          <p14:tracePt t="207209" x="6075363" y="4967288"/>
          <p14:tracePt t="207217" x="6075363" y="4984750"/>
          <p14:tracePt t="207226" x="6075363" y="5008563"/>
          <p14:tracePt t="207232" x="6075363" y="5024438"/>
          <p14:tracePt t="207242" x="6075363" y="5048250"/>
          <p14:tracePt t="207250" x="6075363" y="5072063"/>
          <p14:tracePt t="207258" x="6075363" y="5095875"/>
          <p14:tracePt t="207266" x="6075363" y="5119688"/>
          <p14:tracePt t="207281" x="6075363" y="5151438"/>
          <p14:tracePt t="207288" x="6091238" y="5207000"/>
          <p14:tracePt t="207298" x="6100763" y="5238750"/>
          <p14:tracePt t="207306" x="6100763" y="5262563"/>
          <p14:tracePt t="207314" x="6108700" y="5294313"/>
          <p14:tracePt t="207322" x="6116638" y="5327650"/>
          <p14:tracePt t="207329" x="6124575" y="5343525"/>
          <p14:tracePt t="207338" x="6132513" y="5375275"/>
          <p14:tracePt t="207346" x="6140450" y="5391150"/>
          <p14:tracePt t="207354" x="6164263" y="5414963"/>
          <p14:tracePt t="207362" x="6172200" y="5438775"/>
          <p14:tracePt t="207370" x="6188075" y="5462588"/>
          <p14:tracePt t="207378" x="6203950" y="5486400"/>
          <p14:tracePt t="207393" x="6219825" y="5510213"/>
          <p14:tracePt t="207401" x="6235700" y="5541963"/>
          <p14:tracePt t="207409" x="6243638" y="5557838"/>
          <p14:tracePt t="207417" x="6259513" y="5573713"/>
          <p14:tracePt t="207426" x="6267450" y="5589588"/>
          <p14:tracePt t="207432" x="6275388" y="5597525"/>
          <p14:tracePt t="207441" x="6283325" y="5605463"/>
          <p14:tracePt t="207449" x="6291263" y="5621338"/>
          <p14:tracePt t="207457" x="6307138" y="5629275"/>
          <p14:tracePt t="207465" x="6315075" y="5637213"/>
          <p14:tracePt t="207473" x="6323013" y="5645150"/>
          <p14:tracePt t="207481" x="6330950" y="5653088"/>
          <p14:tracePt t="207489" x="6338888" y="5653088"/>
          <p14:tracePt t="207496" x="6346825" y="5662613"/>
          <p14:tracePt t="207505" x="6362700" y="5670550"/>
          <p14:tracePt t="207513" x="6370638" y="5670550"/>
          <p14:tracePt t="207521" x="6386513" y="5678488"/>
          <p14:tracePt t="207530" x="6394450" y="5678488"/>
          <p14:tracePt t="207539" x="6410325" y="5686425"/>
          <p14:tracePt t="207546" x="6418263" y="5694363"/>
          <p14:tracePt t="207553" x="6426200" y="5694363"/>
          <p14:tracePt t="207562" x="6442075" y="5694363"/>
          <p14:tracePt t="207569" x="6459538" y="5702300"/>
          <p14:tracePt t="207577" x="6475413" y="5702300"/>
          <p14:tracePt t="207586" x="6491288" y="5702300"/>
          <p14:tracePt t="207594" x="6507163" y="5702300"/>
          <p14:tracePt t="207602" x="6530975" y="5702300"/>
          <p14:tracePt t="207610" x="6538913" y="5710238"/>
          <p14:tracePt t="207626" x="6562725" y="5710238"/>
          <p14:tracePt t="207633" x="6586538" y="5710238"/>
          <p14:tracePt t="207642" x="6610350" y="5710238"/>
          <p14:tracePt t="207650" x="6618288" y="5702300"/>
          <p14:tracePt t="207658" x="6634163" y="5702300"/>
          <p14:tracePt t="207666" x="6642100" y="5694363"/>
          <p14:tracePt t="207672" x="6665913" y="5694363"/>
          <p14:tracePt t="207681" x="6681788" y="5678488"/>
          <p14:tracePt t="207689" x="6697663" y="5678488"/>
          <p14:tracePt t="207696" x="6705600" y="5662613"/>
          <p14:tracePt t="207704" x="6729413" y="5662613"/>
          <p14:tracePt t="207713" x="6729413" y="5653088"/>
          <p14:tracePt t="207720" x="6745288" y="5629275"/>
          <p14:tracePt t="207729" x="6761163" y="5613400"/>
          <p14:tracePt t="207736" x="6777038" y="5597525"/>
          <p14:tracePt t="207750" x="6794500" y="5589588"/>
          <p14:tracePt t="207753" x="6810375" y="5565775"/>
          <p14:tracePt t="207761" x="6818313" y="5549900"/>
          <p14:tracePt t="207770" x="6834188" y="5534025"/>
          <p14:tracePt t="207778" x="6834188" y="5510213"/>
          <p14:tracePt t="207785" x="6850063" y="5494338"/>
          <p14:tracePt t="207794" x="6850063" y="5462588"/>
          <p14:tracePt t="207800" x="6850063" y="5446713"/>
          <p14:tracePt t="207809" x="6858000" y="5422900"/>
          <p14:tracePt t="207817" x="6858000" y="5399088"/>
          <p14:tracePt t="207825" x="6858000" y="5383213"/>
          <p14:tracePt t="207833" x="6858000" y="5351463"/>
          <p14:tracePt t="207842" x="6858000" y="5327650"/>
          <p14:tracePt t="207849" x="6850063" y="5294313"/>
          <p14:tracePt t="207865" x="6834188" y="5254625"/>
          <p14:tracePt t="207874" x="6826250" y="5222875"/>
          <p14:tracePt t="207890" x="6794500" y="5159375"/>
          <p14:tracePt t="207897" x="6784975" y="5127625"/>
          <p14:tracePt t="207905" x="6777038" y="5111750"/>
          <p14:tracePt t="207913" x="6753225" y="5080000"/>
          <p14:tracePt t="207920" x="6737350" y="5048250"/>
          <p14:tracePt t="207929" x="6721475" y="5016500"/>
          <p14:tracePt t="207937" x="6713538" y="4992688"/>
          <p14:tracePt t="207944" x="6705600" y="4976813"/>
          <p14:tracePt t="207953" x="6689725" y="4951413"/>
          <p14:tracePt t="207961" x="6673850" y="4935538"/>
          <p14:tracePt t="207969" x="6665913" y="4911725"/>
          <p14:tracePt t="207977" x="6650038" y="4895850"/>
          <p14:tracePt t="207984" x="6634163" y="4879975"/>
          <p14:tracePt t="207994" x="6618288" y="4856163"/>
          <p14:tracePt t="208001" x="6602413" y="4848225"/>
          <p14:tracePt t="208010" x="6586538" y="4840288"/>
          <p14:tracePt t="208016" x="6562725" y="4824413"/>
          <p14:tracePt t="208027" x="6554788" y="4824413"/>
          <p14:tracePt t="208032" x="6530975" y="4816475"/>
          <p14:tracePt t="208042" x="6515100" y="4808538"/>
          <p14:tracePt t="208050" x="6499225" y="4808538"/>
          <p14:tracePt t="208058" x="6475413" y="4808538"/>
          <p14:tracePt t="208066" x="6459538" y="4808538"/>
          <p14:tracePt t="208081" x="6442075" y="4808538"/>
          <p14:tracePt t="208089" x="6402388" y="4808538"/>
          <p14:tracePt t="208097" x="6386513" y="4808538"/>
          <p14:tracePt t="208104" x="6370638" y="4808538"/>
          <p14:tracePt t="208112" x="6346825" y="4816475"/>
          <p14:tracePt t="208122" x="6330950" y="4824413"/>
          <p14:tracePt t="208129" x="6315075" y="4832350"/>
          <p14:tracePt t="208137" x="6299200" y="4832350"/>
          <p14:tracePt t="208145" x="6283325" y="4848225"/>
          <p14:tracePt t="208152" x="6275388" y="4848225"/>
          <p14:tracePt t="208160" x="6267450" y="4856163"/>
          <p14:tracePt t="208169" x="6251575" y="4864100"/>
          <p14:tracePt t="208178" x="6235700" y="4879975"/>
          <p14:tracePt t="208186" x="6227763" y="4887913"/>
          <p14:tracePt t="208193" x="6211888" y="4903788"/>
          <p14:tracePt t="208200" x="6203950" y="4919663"/>
          <p14:tracePt t="208209" x="6196013" y="4927600"/>
          <p14:tracePt t="208217" x="6180138" y="4951413"/>
          <p14:tracePt t="208227" x="6180138" y="4967288"/>
          <p14:tracePt t="208242" x="6164263" y="4984750"/>
          <p14:tracePt t="208249" x="6148388" y="5024438"/>
          <p14:tracePt t="208257" x="6148388" y="5048250"/>
          <p14:tracePt t="208264" x="6140450" y="5064125"/>
          <p14:tracePt t="208273" x="6140450" y="5087938"/>
          <p14:tracePt t="208282" x="6140450" y="5119688"/>
          <p14:tracePt t="208290" x="6140450" y="5135563"/>
          <p14:tracePt t="208297" x="6140450" y="5167313"/>
          <p14:tracePt t="208304" x="6140450" y="5183188"/>
          <p14:tracePt t="208314" x="6140450" y="5207000"/>
          <p14:tracePt t="208322" x="6140450" y="5238750"/>
          <p14:tracePt t="208329" x="6140450" y="5254625"/>
          <p14:tracePt t="208338" x="6148388" y="5286375"/>
          <p14:tracePt t="208346" x="6156325" y="5302250"/>
          <p14:tracePt t="208353" x="6156325" y="5319713"/>
          <p14:tracePt t="208362" x="6164263" y="5351463"/>
          <p14:tracePt t="208368" x="6164263" y="5359400"/>
          <p14:tracePt t="208377" x="6172200" y="5375275"/>
          <p14:tracePt t="208385" x="6180138" y="5399088"/>
          <p14:tracePt t="208394" x="6188075" y="5422900"/>
          <p14:tracePt t="208402" x="6196013" y="5438775"/>
          <p14:tracePt t="208409" x="6211888" y="5454650"/>
          <p14:tracePt t="208417" x="6211888" y="5470525"/>
          <p14:tracePt t="208425" x="6219825" y="5486400"/>
          <p14:tracePt t="208432" x="6227763" y="5502275"/>
          <p14:tracePt t="208442" x="6243638" y="5518150"/>
          <p14:tracePt t="208450" x="6251575" y="5534025"/>
          <p14:tracePt t="208459" x="6267450" y="5534025"/>
          <p14:tracePt t="208474" x="6283325" y="5549900"/>
          <p14:tracePt t="208480" x="6315075" y="5573713"/>
          <p14:tracePt t="208489" x="6323013" y="5581650"/>
          <p14:tracePt t="208498" x="6338888" y="5597525"/>
          <p14:tracePt t="208507" x="6354763" y="5605463"/>
          <p14:tracePt t="208522" x="6378575" y="5621338"/>
          <p14:tracePt t="208530" x="6402388" y="5629275"/>
          <p14:tracePt t="208537" x="6426200" y="5645150"/>
          <p14:tracePt t="208545" x="6451600" y="5645150"/>
          <p14:tracePt t="208552" x="6467475" y="5653088"/>
          <p14:tracePt t="208561" x="6499225" y="5662613"/>
          <p14:tracePt t="208568" x="6515100" y="5662613"/>
          <p14:tracePt t="208577" x="6538913" y="5662613"/>
          <p14:tracePt t="208586" x="6562725" y="5670550"/>
          <p14:tracePt t="208593" x="6586538" y="5670550"/>
          <p14:tracePt t="208602" x="6618288" y="5678488"/>
          <p14:tracePt t="208617" x="6642100" y="5678488"/>
          <p14:tracePt t="208625" x="6689725" y="5670550"/>
          <p14:tracePt t="208634" x="6705600" y="5670550"/>
          <p14:tracePt t="208642" x="6729413" y="5662613"/>
          <p14:tracePt t="208648" x="6753225" y="5653088"/>
          <p14:tracePt t="208657" x="6777038" y="5645150"/>
          <p14:tracePt t="208665" x="6794500" y="5637213"/>
          <p14:tracePt t="208673" x="6826250" y="5621338"/>
          <p14:tracePt t="208680" x="6842125" y="5613400"/>
          <p14:tracePt t="208689" x="6858000" y="5605463"/>
          <p14:tracePt t="208698" x="6881813" y="5589588"/>
          <p14:tracePt t="208705" x="6889750" y="5581650"/>
          <p14:tracePt t="208714" x="6905625" y="5573713"/>
          <p14:tracePt t="208722" x="6929438" y="5549900"/>
          <p14:tracePt t="208737" x="6937375" y="5541963"/>
          <p14:tracePt t="208745" x="6961188" y="5510213"/>
          <p14:tracePt t="208754" x="6977063" y="5494338"/>
          <p14:tracePt t="208761" x="6985000" y="5486400"/>
          <p14:tracePt t="208769" x="6985000" y="5462588"/>
          <p14:tracePt t="208777" x="6992938" y="5446713"/>
          <p14:tracePt t="208786" x="7000875" y="5430838"/>
          <p14:tracePt t="208801" x="7000875" y="5399088"/>
          <p14:tracePt t="208809" x="7000875" y="5367338"/>
          <p14:tracePt t="208818" x="6992938" y="5335588"/>
          <p14:tracePt t="208825" x="6985000" y="5319713"/>
          <p14:tracePt t="208832" x="6977063" y="5302250"/>
          <p14:tracePt t="208842" x="6969125" y="5278438"/>
          <p14:tracePt t="208849" x="6969125" y="5262563"/>
          <p14:tracePt t="208856" x="6961188" y="5254625"/>
          <p14:tracePt t="208865" x="6953250" y="5230813"/>
          <p14:tracePt t="208875" x="6945313" y="5214938"/>
          <p14:tracePt t="208880" x="6937375" y="5199063"/>
          <p14:tracePt t="208890" x="6921500" y="5183188"/>
          <p14:tracePt t="208897" x="6913563" y="5167313"/>
          <p14:tracePt t="208905" x="6897688" y="5151438"/>
          <p14:tracePt t="208913" x="6881813" y="5135563"/>
          <p14:tracePt t="208922" x="6865938" y="5111750"/>
          <p14:tracePt t="208930" x="6858000" y="5103813"/>
          <p14:tracePt t="208936" x="6842125" y="5087938"/>
          <p14:tracePt t="208944" x="6826250" y="5072063"/>
          <p14:tracePt t="208952" x="6794500" y="5048250"/>
          <p14:tracePt t="208960" x="6777038" y="5032375"/>
          <p14:tracePt t="208968" x="6753225" y="5016500"/>
          <p14:tracePt t="208977" x="6729413" y="5000625"/>
          <p14:tracePt t="208985" x="6713538" y="4992688"/>
          <p14:tracePt t="208994" x="6681788" y="4976813"/>
          <p14:tracePt t="209001" x="6665913" y="4967288"/>
          <p14:tracePt t="209009" x="6642100" y="4951413"/>
          <p14:tracePt t="209017" x="6618288" y="4943475"/>
          <p14:tracePt t="209025" x="6602413" y="4935538"/>
          <p14:tracePt t="209033" x="6570663" y="4919663"/>
          <p14:tracePt t="209042" x="6554788" y="4919663"/>
          <p14:tracePt t="209050" x="6538913" y="4919663"/>
          <p14:tracePt t="209057" x="6507163" y="4903788"/>
          <p14:tracePt t="209065" x="6483350" y="4903788"/>
          <p14:tracePt t="209073" x="6459538" y="4903788"/>
          <p14:tracePt t="209082" x="6434138" y="4903788"/>
          <p14:tracePt t="209090" x="6418263" y="4903788"/>
          <p14:tracePt t="209105" x="6386513" y="4903788"/>
          <p14:tracePt t="209113" x="6346825" y="4903788"/>
          <p14:tracePt t="209121" x="6330950" y="4903788"/>
          <p14:tracePt t="209129" x="6315075" y="4911725"/>
          <p14:tracePt t="209137" x="6299200" y="4919663"/>
          <p14:tracePt t="209145" x="6275388" y="4927600"/>
          <p14:tracePt t="209153" x="6259513" y="4943475"/>
          <p14:tracePt t="209161" x="6243638" y="4951413"/>
          <p14:tracePt t="209169" x="6227763" y="4967288"/>
          <p14:tracePt t="209178" x="6219825" y="4984750"/>
          <p14:tracePt t="209185" x="6196013" y="5016500"/>
          <p14:tracePt t="209193" x="6180138" y="5032375"/>
          <p14:tracePt t="209210" x="6156325" y="5064125"/>
          <p14:tracePt t="209218" x="6132513" y="5103813"/>
          <p14:tracePt t="209225" x="6116638" y="5127625"/>
          <p14:tracePt t="209233" x="6100763" y="5159375"/>
          <p14:tracePt t="209242" x="6091238" y="5183188"/>
          <p14:tracePt t="209248" x="6083300" y="5207000"/>
          <p14:tracePt t="209258" x="6083300" y="5222875"/>
          <p14:tracePt t="209265" x="6083300" y="5238750"/>
          <p14:tracePt t="209275" x="6083300" y="5262563"/>
          <p14:tracePt t="209281" x="6083300" y="5270500"/>
          <p14:tracePt t="209289" x="6083300" y="5278438"/>
          <p14:tracePt t="209297" x="6083300" y="5294313"/>
          <p14:tracePt t="209305" x="6091238" y="5310188"/>
          <p14:tracePt t="209314" x="6091238" y="5319713"/>
          <p14:tracePt t="209322" x="6091238" y="5327650"/>
          <p14:tracePt t="209330" x="6100763" y="5343525"/>
          <p14:tracePt t="209337" x="6116638" y="5359400"/>
          <p14:tracePt t="209345" x="6124575" y="5375275"/>
          <p14:tracePt t="209352" x="6132513" y="5391150"/>
          <p14:tracePt t="209361" x="6140450" y="5399088"/>
          <p14:tracePt t="209369" x="6148388" y="5422900"/>
          <p14:tracePt t="209378" x="6156325" y="5438775"/>
          <p14:tracePt t="209385" x="6172200" y="5462588"/>
          <p14:tracePt t="209394" x="6180138" y="5478463"/>
          <p14:tracePt t="209400" x="6196013" y="5502275"/>
          <p14:tracePt t="209409" x="6203950" y="5518150"/>
          <p14:tracePt t="209418" x="6211888" y="5534025"/>
          <p14:tracePt t="209426" x="6219825" y="5541963"/>
          <p14:tracePt t="209433" x="6227763" y="5541963"/>
          <p14:tracePt t="209442" x="6243638" y="5557838"/>
          <p14:tracePt t="209450" x="6251575" y="5557838"/>
          <p14:tracePt t="209457" x="6259513" y="5565775"/>
          <p14:tracePt t="209465" x="6267450" y="5565775"/>
          <p14:tracePt t="209473" x="6283325" y="5573713"/>
          <p14:tracePt t="209480" x="6299200" y="5573713"/>
          <p14:tracePt t="209489" x="6315075" y="5581650"/>
          <p14:tracePt t="209498" x="6330950" y="5589588"/>
          <p14:tracePt t="209505" x="6338888" y="5597525"/>
          <p14:tracePt t="209513" x="6354763" y="5597525"/>
          <p14:tracePt t="209522" x="6378575" y="5605463"/>
          <p14:tracePt t="209528" x="6394450" y="5605463"/>
          <p14:tracePt t="209537" x="6410325" y="5613400"/>
          <p14:tracePt t="209546" x="6426200" y="5621338"/>
          <p14:tracePt t="209554" x="6442075" y="5621338"/>
          <p14:tracePt t="209561" x="6459538" y="5621338"/>
          <p14:tracePt t="209569" x="6483350" y="5621338"/>
          <p14:tracePt t="209578" x="6507163" y="5621338"/>
          <p14:tracePt t="209585" x="6523038" y="5621338"/>
          <p14:tracePt t="209594" x="6546850" y="5621338"/>
          <p14:tracePt t="209602" x="6562725" y="5621338"/>
          <p14:tracePt t="209610" x="6578600" y="5621338"/>
          <p14:tracePt t="209618" x="6594475" y="5621338"/>
          <p14:tracePt t="209625" x="6626225" y="5613400"/>
          <p14:tracePt t="209634" x="6642100" y="5613400"/>
          <p14:tracePt t="209649" x="6665913" y="5613400"/>
          <p14:tracePt t="209659" x="6697663" y="5605463"/>
          <p14:tracePt t="209665" x="6713538" y="5597525"/>
          <p14:tracePt t="209674" x="6729413" y="5597525"/>
          <p14:tracePt t="209682" x="6753225" y="5597525"/>
          <p14:tracePt t="209690" x="6769100" y="5597525"/>
          <p14:tracePt t="209698" x="6777038" y="5589588"/>
          <p14:tracePt t="209713" x="6794500" y="5589588"/>
          <p14:tracePt t="209722" x="6810375" y="5589588"/>
          <p14:tracePt t="209729" x="6826250" y="5581650"/>
          <p14:tracePt t="209737" x="6834188" y="5581650"/>
          <p14:tracePt t="209746" x="6842125" y="5581650"/>
          <p14:tracePt t="209753" x="6850063" y="5581650"/>
          <p14:tracePt t="209778" x="6858000" y="5565775"/>
          <p14:tracePt t="209793" x="6865938" y="5565775"/>
          <p14:tracePt t="210642" x="6873875" y="5565775"/>
          <p14:tracePt t="210953" x="6881813" y="5581650"/>
          <p14:tracePt t="210961" x="6881813" y="5597525"/>
          <p14:tracePt t="210969" x="6889750" y="5629275"/>
          <p14:tracePt t="210978" x="6905625" y="5653088"/>
          <p14:tracePt t="210987" x="6929438" y="5686425"/>
          <p14:tracePt t="211001" x="6977063" y="5734050"/>
          <p14:tracePt t="211010" x="6992938" y="5749925"/>
          <p14:tracePt t="211018" x="7024688" y="5773738"/>
          <p14:tracePt t="211025" x="7048500" y="5797550"/>
          <p14:tracePt t="211033" x="7072313" y="5813425"/>
          <p14:tracePt t="211042" x="7096125" y="5837238"/>
          <p14:tracePt t="211050" x="7112000" y="5845175"/>
          <p14:tracePt t="211058" x="7145338" y="5861050"/>
          <p14:tracePt t="211065" x="7161213" y="5876925"/>
          <p14:tracePt t="211073" x="7192963" y="5900738"/>
          <p14:tracePt t="211080" x="7224713" y="5916613"/>
          <p14:tracePt t="211091" x="7256463" y="5932488"/>
          <p14:tracePt t="211098" x="7288213" y="5948363"/>
          <p14:tracePt t="211105" x="7304088" y="5964238"/>
          <p14:tracePt t="211114" x="7335838" y="5980113"/>
          <p14:tracePt t="211121" x="7367588" y="6005513"/>
          <p14:tracePt t="211128" x="7407275" y="6021388"/>
          <p14:tracePt t="211137" x="7446963" y="6045200"/>
          <p14:tracePt t="211145" x="7470775" y="6053138"/>
          <p14:tracePt t="211154" x="7512050" y="6069013"/>
          <p14:tracePt t="211162" x="7535863" y="6076950"/>
          <p14:tracePt t="211170" x="7567613" y="6092825"/>
          <p14:tracePt t="211177" x="7599363" y="6100763"/>
          <p14:tracePt t="211185" x="7631113" y="6108700"/>
          <p14:tracePt t="211193" x="7646988" y="6108700"/>
          <p14:tracePt t="211201" x="7670800" y="6116638"/>
          <p14:tracePt t="211210" x="7694613" y="6116638"/>
          <p14:tracePt t="211217" x="7710488" y="6124575"/>
          <p14:tracePt t="211226" x="7734300" y="6124575"/>
          <p14:tracePt t="211234" x="7766050" y="6124575"/>
          <p14:tracePt t="211250" x="7789863" y="6124575"/>
          <p14:tracePt t="211258" x="7862888" y="6124575"/>
          <p14:tracePt t="211265" x="7934325" y="6116638"/>
          <p14:tracePt t="211274" x="7966075" y="6116638"/>
          <p14:tracePt t="211282" x="7981950" y="6116638"/>
          <p14:tracePt t="211289" x="8005763" y="6108700"/>
          <p14:tracePt t="211296" x="8013700" y="6108700"/>
          <p14:tracePt t="211305" x="8029575" y="6108700"/>
          <p14:tracePt t="211314" x="8045450" y="6108700"/>
          <p14:tracePt t="211322" x="8061325" y="6100763"/>
          <p14:tracePt t="211331" x="8069263" y="6100763"/>
          <p14:tracePt t="211338" x="8077200" y="6100763"/>
          <p14:tracePt t="211347" x="8085138" y="6092825"/>
          <p14:tracePt t="211353" x="8101013" y="6092825"/>
          <p14:tracePt t="211362" x="8108950" y="6092825"/>
          <p14:tracePt t="211378" x="8124825" y="6084888"/>
          <p14:tracePt t="211402" x="8132763" y="6076950"/>
          <p14:tracePt t="211409" x="8140700" y="6076950"/>
          <p14:tracePt t="211417" x="8148638" y="6076950"/>
          <p14:tracePt t="211426" x="8156575" y="6076950"/>
          <p14:tracePt t="211434" x="8156575" y="6069013"/>
          <p14:tracePt t="211442" x="8164513" y="6061075"/>
          <p14:tracePt t="211449" x="8172450" y="6061075"/>
          <p14:tracePt t="211481" x="8180388" y="6053138"/>
          <p14:tracePt t="211514" x="8189913" y="6045200"/>
          <p14:tracePt t="211529" x="8189913" y="6037263"/>
          <p14:tracePt t="211562" x="8189913" y="6029325"/>
          <p14:tracePt t="211610" x="8197850" y="6021388"/>
          <p14:tracePt t="211898" x="8180388" y="6021388"/>
          <p14:tracePt t="211914" x="8164513" y="6021388"/>
          <p14:tracePt t="211921" x="8156575" y="6029325"/>
          <p14:tracePt t="211929" x="8132763" y="6037263"/>
          <p14:tracePt t="211938" x="8116888" y="6045200"/>
          <p14:tracePt t="211955" x="8101013" y="6053138"/>
          <p14:tracePt t="211961" x="8045450" y="6084888"/>
          <p14:tracePt t="211970" x="8013700" y="6100763"/>
          <p14:tracePt t="211978" x="7974013" y="6132513"/>
          <p14:tracePt t="211985" x="7926388" y="6148388"/>
          <p14:tracePt t="211994" x="7894638" y="6172200"/>
          <p14:tracePt t="212001" x="7870825" y="6188075"/>
          <p14:tracePt t="212011" x="7829550" y="6211888"/>
          <p14:tracePt t="212018" x="7805738" y="6235700"/>
          <p14:tracePt t="212026" x="7773988" y="6259513"/>
          <p14:tracePt t="212033" x="7750175" y="6267450"/>
          <p14:tracePt t="212042" x="7726363" y="6291263"/>
          <p14:tracePt t="212050" x="7702550" y="6299200"/>
          <p14:tracePt t="212057" x="7678738" y="6315075"/>
          <p14:tracePt t="212065" x="7662863" y="6323013"/>
          <p14:tracePt t="212073" x="7639050" y="6338888"/>
          <p14:tracePt t="212082" x="7615238" y="6356350"/>
          <p14:tracePt t="212090" x="7591425" y="6364288"/>
          <p14:tracePt t="212096" x="7567613" y="6372225"/>
          <p14:tracePt t="212108" x="7535863" y="6388100"/>
          <p14:tracePt t="212113" x="7504113" y="6403975"/>
          <p14:tracePt t="212122" x="7470775" y="6419850"/>
          <p14:tracePt t="212129" x="7431088" y="6427788"/>
          <p14:tracePt t="212138" x="7383463" y="6451600"/>
          <p14:tracePt t="212145" x="7335838" y="6467475"/>
          <p14:tracePt t="212153" x="7288213" y="6475413"/>
          <p14:tracePt t="212161" x="7248525" y="6491288"/>
          <p14:tracePt t="212170" x="7200900" y="6507163"/>
          <p14:tracePt t="212178" x="7135813" y="6530975"/>
          <p14:tracePt t="212185" x="7088188" y="6538913"/>
          <p14:tracePt t="212194" x="7032625" y="6554788"/>
          <p14:tracePt t="212201" x="7000875" y="6554788"/>
          <p14:tracePt t="212209" x="6953250" y="6570663"/>
          <p14:tracePt t="212216" x="6921500" y="6570663"/>
          <p14:tracePt t="212225" x="6873875" y="6586538"/>
          <p14:tracePt t="212233" x="6850063" y="6586538"/>
          <p14:tracePt t="212241" x="6818313" y="6586538"/>
          <p14:tracePt t="212249" x="6784975" y="6586538"/>
          <p14:tracePt t="212258" x="6753225" y="6586538"/>
          <p14:tracePt t="212264" x="6721475" y="6586538"/>
          <p14:tracePt t="212273" x="6681788" y="6586538"/>
          <p14:tracePt t="212282" x="6642100" y="6586538"/>
          <p14:tracePt t="212290" x="6594475" y="6586538"/>
          <p14:tracePt t="212298" x="6538913" y="6578600"/>
          <p14:tracePt t="212306" x="6483350" y="6570663"/>
          <p14:tracePt t="212313" x="6418263" y="6570663"/>
          <p14:tracePt t="212321" x="6354763" y="6562725"/>
          <p14:tracePt t="212329" x="6283325" y="6562725"/>
          <p14:tracePt t="212338" x="6227763" y="6554788"/>
          <p14:tracePt t="212346" x="6156325" y="6546850"/>
          <p14:tracePt t="212354" x="6091238" y="6538913"/>
          <p14:tracePt t="212363" x="6019800" y="6530975"/>
          <p14:tracePt t="212371" x="5972175" y="6523038"/>
          <p14:tracePt t="212379" x="5924550" y="6523038"/>
          <p14:tracePt t="212386" x="5868988" y="6515100"/>
          <p14:tracePt t="212394" x="5829300" y="6507163"/>
          <p14:tracePt t="212402" x="5781675" y="6499225"/>
          <p14:tracePt t="212411" x="5732463" y="6491288"/>
          <p14:tracePt t="212419" x="5684838" y="6483350"/>
          <p14:tracePt t="212426" x="5653088" y="6475413"/>
          <p14:tracePt t="212441" x="5589588" y="6467475"/>
          <p14:tracePt t="212448" x="5510213" y="6451600"/>
          <p14:tracePt t="212457" x="5446713" y="6443663"/>
          <p14:tracePt t="212466" x="5397500" y="6435725"/>
          <p14:tracePt t="212474" x="5349875" y="6427788"/>
          <p14:tracePt t="212482" x="5310188" y="6419850"/>
          <p14:tracePt t="212489" x="5262563" y="6411913"/>
          <p14:tracePt t="212496" x="5230813" y="6403975"/>
          <p14:tracePt t="212505" x="5199063" y="6403975"/>
          <p14:tracePt t="212514" x="5167313" y="6396038"/>
          <p14:tracePt t="212522" x="5119688" y="6388100"/>
          <p14:tracePt t="212530" x="5087938" y="6388100"/>
          <p14:tracePt t="212538" x="5046663" y="6388100"/>
          <p14:tracePt t="212546" x="5014913" y="6388100"/>
          <p14:tracePt t="212554" x="4975225" y="6388100"/>
          <p14:tracePt t="212562" x="4951413" y="6388100"/>
          <p14:tracePt t="212569" x="4911725" y="6396038"/>
          <p14:tracePt t="212578" x="4895850" y="6396038"/>
          <p14:tracePt t="212588" x="4879975" y="6396038"/>
          <p14:tracePt t="212595" x="4872038" y="6396038"/>
          <p14:tracePt t="212610" x="4864100" y="6396038"/>
          <p14:tracePt t="212923" x="4872038" y="6396038"/>
          <p14:tracePt t="212930" x="4879975" y="6396038"/>
          <p14:tracePt t="212946" x="4887913" y="6396038"/>
          <p14:tracePt t="212960" x="4895850" y="6396038"/>
          <p14:tracePt t="212987" x="4903788" y="6396038"/>
          <p14:tracePt t="212993" x="4911725" y="6396038"/>
          <p14:tracePt t="213017" x="4919663" y="6396038"/>
          <p14:tracePt t="213026" x="4927600" y="6396038"/>
          <p14:tracePt t="213058" x="4935538" y="6396038"/>
          <p14:tracePt t="213459" x="4943475" y="6388100"/>
          <p14:tracePt t="213530" x="4951413" y="6388100"/>
          <p14:tracePt t="213650" x="4959350" y="6388100"/>
          <p14:tracePt t="213706" x="4967288" y="6388100"/>
          <p14:tracePt t="213714" x="4975225" y="6388100"/>
          <p14:tracePt t="213739" x="4983163" y="6388100"/>
          <p14:tracePt t="213754" x="4991100" y="6388100"/>
          <p14:tracePt t="213778" x="4999038" y="6388100"/>
          <p14:tracePt t="213786" x="5006975" y="6388100"/>
          <p14:tracePt t="213802" x="5014913" y="6380163"/>
          <p14:tracePt t="213809" x="5022850" y="6380163"/>
          <p14:tracePt t="213817" x="5030788" y="6372225"/>
          <p14:tracePt t="213826" x="5038725" y="6372225"/>
          <p14:tracePt t="213833" x="5046663" y="6364288"/>
          <p14:tracePt t="213858" x="5056188" y="6364288"/>
          <p14:tracePt t="213946" x="5064125" y="6364288"/>
          <p14:tracePt t="213962" x="5072063" y="6364288"/>
          <p14:tracePt t="213971" x="5080000" y="6364288"/>
          <p14:tracePt t="213986" x="5087938" y="6356350"/>
          <p14:tracePt t="213993" x="5095875" y="6356350"/>
          <p14:tracePt t="214019" x="5103813" y="6348413"/>
          <p14:tracePt t="214041" x="5111750" y="6348413"/>
          <p14:tracePt t="214394" x="5119688" y="6348413"/>
          <p14:tracePt t="214418" x="5127625" y="6348413"/>
          <p14:tracePt t="214571" x="5135563" y="6348413"/>
          <p14:tracePt t="214633" x="5143500" y="6348413"/>
          <p14:tracePt t="214643" x="5151438" y="6348413"/>
          <p14:tracePt t="214674" x="5167313" y="6338888"/>
          <p14:tracePt t="214690" x="5183188" y="6330950"/>
          <p14:tracePt t="214713" x="5191125" y="6330950"/>
          <p14:tracePt t="214722" x="5199063" y="6330950"/>
          <p14:tracePt t="214730" x="5207000" y="6330950"/>
          <p14:tracePt t="214738" x="5214938" y="6330950"/>
          <p14:tracePt t="214746" x="5222875" y="6323013"/>
          <p14:tracePt t="214754" x="5238750" y="6323013"/>
          <p14:tracePt t="214762" x="5270500" y="6315075"/>
          <p14:tracePt t="214771" x="5286375" y="6315075"/>
          <p14:tracePt t="214779" x="5302250" y="6307138"/>
          <p14:tracePt t="214787" x="5318125" y="6307138"/>
          <p14:tracePt t="214802" x="5341938" y="6307138"/>
          <p14:tracePt t="214809" x="5373688" y="6299200"/>
          <p14:tracePt t="214818" x="5397500" y="6299200"/>
          <p14:tracePt t="214826" x="5422900" y="6299200"/>
          <p14:tracePt t="214834" x="5462588" y="6291263"/>
          <p14:tracePt t="214843" x="5518150" y="6291263"/>
          <p14:tracePt t="214850" x="5549900" y="6291263"/>
          <p14:tracePt t="214858" x="5597525" y="6283325"/>
          <p14:tracePt t="214865" x="5645150" y="6283325"/>
          <p14:tracePt t="214874" x="5700713" y="6283325"/>
          <p14:tracePt t="214882" x="5749925" y="6283325"/>
          <p14:tracePt t="214890" x="5797550" y="6283325"/>
          <p14:tracePt t="214897" x="5845175" y="6283325"/>
          <p14:tracePt t="214906" x="5884863" y="6283325"/>
          <p14:tracePt t="214913" x="5932488" y="6283325"/>
          <p14:tracePt t="214921" x="5980113" y="6275388"/>
          <p14:tracePt t="214929" x="6011863" y="6275388"/>
          <p14:tracePt t="214939" x="6059488" y="6275388"/>
          <p14:tracePt t="214946" x="6100763" y="6275388"/>
          <p14:tracePt t="214954" x="6124575" y="6275388"/>
          <p14:tracePt t="214962" x="6156325" y="6275388"/>
          <p14:tracePt t="214970" x="6196013" y="6275388"/>
          <p14:tracePt t="214977" x="6227763" y="6275388"/>
          <p14:tracePt t="214986" x="6259513" y="6275388"/>
          <p14:tracePt t="214994" x="6291263" y="6275388"/>
          <p14:tracePt t="215001" x="6330950" y="6275388"/>
          <p14:tracePt t="215010" x="6362700" y="6275388"/>
          <p14:tracePt t="215018" x="6410325" y="6275388"/>
          <p14:tracePt t="215025" x="6467475" y="6275388"/>
          <p14:tracePt t="215034" x="6507163" y="6275388"/>
          <p14:tracePt t="215042" x="6538913" y="6275388"/>
          <p14:tracePt t="215050" x="6586538" y="6275388"/>
          <p14:tracePt t="215057" x="6618288" y="6275388"/>
          <p14:tracePt t="215066" x="6657975" y="6275388"/>
          <p14:tracePt t="215081" x="6689725" y="6275388"/>
          <p14:tracePt t="215090" x="6729413" y="6275388"/>
          <p14:tracePt t="215098" x="6737350" y="6275388"/>
          <p14:tracePt t="215106" x="6753225" y="6275388"/>
          <p14:tracePt t="215113" x="6761163" y="6275388"/>
          <p14:tracePt t="215122" x="6769100" y="6275388"/>
          <p14:tracePt t="215129" x="6777038" y="6275388"/>
          <p14:tracePt t="215155" x="6784975" y="6275388"/>
          <p14:tracePt t="215170" x="6794500" y="6275388"/>
          <p14:tracePt t="215330" x="6784975" y="6283325"/>
          <p14:tracePt t="215338" x="6769100" y="6283325"/>
          <p14:tracePt t="215345" x="6761163" y="6291263"/>
          <p14:tracePt t="215354" x="6753225" y="6291263"/>
          <p14:tracePt t="215361" x="6737350" y="6291263"/>
          <p14:tracePt t="215369" x="6729413" y="6291263"/>
          <p14:tracePt t="215378" x="6713538" y="6291263"/>
          <p14:tracePt t="215386" x="6705600" y="6291263"/>
          <p14:tracePt t="215394" x="6697663" y="6299200"/>
          <p14:tracePt t="215402" x="6681788" y="6299200"/>
          <p14:tracePt t="215410" x="6673850" y="6307138"/>
          <p14:tracePt t="215417" x="6657975" y="6307138"/>
          <p14:tracePt t="215425" x="6650038" y="6307138"/>
          <p14:tracePt t="215434" x="6634163" y="6315075"/>
          <p14:tracePt t="215442" x="6618288" y="6323013"/>
          <p14:tracePt t="215450" x="6602413" y="6323013"/>
          <p14:tracePt t="215459" x="6594475" y="6323013"/>
          <p14:tracePt t="215467" x="6586538" y="6323013"/>
          <p14:tracePt t="215475" x="6578600" y="6323013"/>
          <p14:tracePt t="215481" x="6562725" y="6330950"/>
          <p14:tracePt t="215498" x="6546850" y="6330950"/>
          <p14:tracePt t="215514" x="6530975" y="6330950"/>
          <p14:tracePt t="215522" x="6523038" y="6338888"/>
          <p14:tracePt t="215530" x="6515100" y="6338888"/>
          <p14:tracePt t="215546" x="6499225" y="6338888"/>
          <p14:tracePt t="215562" x="6491288" y="6338888"/>
          <p14:tracePt t="215571" x="6483350" y="6338888"/>
          <p14:tracePt t="215578" x="6475413" y="6338888"/>
          <p14:tracePt t="215585" x="6459538" y="6338888"/>
          <p14:tracePt t="215595" x="6451600" y="6338888"/>
          <p14:tracePt t="215602" x="6434138" y="6338888"/>
          <p14:tracePt t="215610" x="6410325" y="6338888"/>
          <p14:tracePt t="215617" x="6394450" y="6338888"/>
          <p14:tracePt t="215625" x="6378575" y="6338888"/>
          <p14:tracePt t="215634" x="6362700" y="6348413"/>
          <p14:tracePt t="215642" x="6346825" y="6348413"/>
          <p14:tracePt t="215658" x="6330950" y="6348413"/>
          <p14:tracePt t="215921" x="6323013" y="6348413"/>
          <p14:tracePt t="216089" x="6338888" y="6348413"/>
          <p14:tracePt t="216098" x="6346825" y="6348413"/>
          <p14:tracePt t="216106" x="6362700" y="6348413"/>
          <p14:tracePt t="216115" x="6386513" y="6348413"/>
          <p14:tracePt t="216123" x="6410325" y="6338888"/>
          <p14:tracePt t="216138" x="6426200" y="6338888"/>
          <p14:tracePt t="216146" x="6475413" y="6338888"/>
          <p14:tracePt t="216155" x="6491288" y="6338888"/>
          <p14:tracePt t="216162" x="6523038" y="6338888"/>
          <p14:tracePt t="216170" x="6570663" y="6338888"/>
          <p14:tracePt t="216178" x="6594475" y="6348413"/>
          <p14:tracePt t="216185" x="6634163" y="6356350"/>
          <p14:tracePt t="216193" x="6681788" y="6372225"/>
          <p14:tracePt t="216204" x="6745288" y="6380163"/>
          <p14:tracePt t="216211" x="6794500" y="6388100"/>
          <p14:tracePt t="216218" x="6865938" y="6403975"/>
          <p14:tracePt t="216226" x="6929438" y="6403975"/>
          <p14:tracePt t="216235" x="6992938" y="6419850"/>
          <p14:tracePt t="216243" x="7056438" y="6427788"/>
          <p14:tracePt t="216250" x="7127875" y="6435725"/>
          <p14:tracePt t="216259" x="7192963" y="6435725"/>
          <p14:tracePt t="216266" x="7256463" y="6435725"/>
          <p14:tracePt t="216275" x="7304088" y="6435725"/>
          <p14:tracePt t="216282" x="7375525" y="6443663"/>
          <p14:tracePt t="216290" x="7423150" y="6443663"/>
          <p14:tracePt t="216298" x="7486650" y="6443663"/>
          <p14:tracePt t="216314" x="7583488" y="6435725"/>
          <p14:tracePt t="216322" x="7686675" y="6419850"/>
          <p14:tracePt t="216330" x="7726363" y="6419850"/>
          <p14:tracePt t="216338" x="7773988" y="6419850"/>
          <p14:tracePt t="216345" x="7813675" y="6419850"/>
          <p14:tracePt t="216355" x="7878763" y="6419850"/>
          <p14:tracePt t="216370" x="7926388" y="6419850"/>
          <p14:tracePt t="216378" x="8013700" y="6419850"/>
          <p14:tracePt t="216385" x="8061325" y="6419850"/>
          <p14:tracePt t="216394" x="8108950" y="6411913"/>
          <p14:tracePt t="216402" x="8132763" y="6411913"/>
          <p14:tracePt t="216409" x="8156575" y="6411913"/>
          <p14:tracePt t="216418" x="8180388" y="6411913"/>
          <p14:tracePt t="216425" x="8213725" y="6411913"/>
          <p14:tracePt t="216434" x="8229600" y="6411913"/>
          <p14:tracePt t="216442" x="8253413" y="6403975"/>
          <p14:tracePt t="216451" x="8269288" y="6403975"/>
          <p14:tracePt t="216458" x="8277225" y="6403975"/>
          <p14:tracePt t="216466" x="8293100" y="6403975"/>
          <p14:tracePt t="216473" x="8308975" y="6403975"/>
          <p14:tracePt t="216490" x="8324850" y="6403975"/>
          <p14:tracePt t="216498" x="8332788" y="6403975"/>
          <p14:tracePt t="216506" x="8340725" y="6403975"/>
          <p14:tracePt t="216514" x="8348663" y="6403975"/>
          <p14:tracePt t="216522" x="8356600" y="6403975"/>
          <p14:tracePt t="216530" x="8372475" y="6403975"/>
          <p14:tracePt t="216545" x="8388350" y="6396038"/>
          <p14:tracePt t="216555" x="8404225" y="6388100"/>
          <p14:tracePt t="216563" x="8420100" y="6388100"/>
          <p14:tracePt t="216571" x="8428038" y="6388100"/>
          <p14:tracePt t="216579" x="8443913" y="6380163"/>
          <p14:tracePt t="216586" x="8451850" y="6380163"/>
          <p14:tracePt t="216595" x="8459788" y="6380163"/>
          <p14:tracePt t="216603" x="8475663" y="6372225"/>
          <p14:tracePt t="216610" x="8483600" y="6364288"/>
          <p14:tracePt t="216619" x="8491538" y="6364288"/>
          <p14:tracePt t="216634" x="8499475" y="6364288"/>
          <p14:tracePt t="216642" x="8507413" y="6356350"/>
          <p14:tracePt t="216659" x="8515350" y="6356350"/>
          <p14:tracePt t="216675" x="8523288" y="6356350"/>
          <p14:tracePt t="216690" x="8531225" y="6348413"/>
          <p14:tracePt t="216697" x="8540750" y="6348413"/>
          <p14:tracePt t="216731" x="8548688" y="6348413"/>
          <p14:tracePt t="216747" x="8556625" y="6348413"/>
          <p14:tracePt t="217969" x="8531225" y="6348413"/>
          <p14:tracePt t="217979" x="8483600" y="6356350"/>
          <p14:tracePt t="217987" x="8420100" y="6364288"/>
          <p14:tracePt t="217995" x="8356600" y="6380163"/>
          <p14:tracePt t="218002" x="8301038" y="6388100"/>
          <p14:tracePt t="218010" x="8237538" y="6388100"/>
          <p14:tracePt t="218018" x="8180388" y="6396038"/>
          <p14:tracePt t="218025" x="8124825" y="6403975"/>
          <p14:tracePt t="218035" x="8061325" y="6411913"/>
          <p14:tracePt t="218042" x="8013700" y="6411913"/>
          <p14:tracePt t="218051" x="7950200" y="6419850"/>
          <p14:tracePt t="218058" x="7902575" y="6419850"/>
          <p14:tracePt t="218067" x="7854950" y="6427788"/>
          <p14:tracePt t="218074" x="7813675" y="6427788"/>
          <p14:tracePt t="218090" x="7773988" y="6435725"/>
          <p14:tracePt t="218099" x="7710488" y="6443663"/>
          <p14:tracePt t="218107" x="7654925" y="6443663"/>
          <p14:tracePt t="218115" x="7623175" y="6443663"/>
          <p14:tracePt t="218122" x="7575550" y="6443663"/>
          <p14:tracePt t="218131" x="7512050" y="6443663"/>
          <p14:tracePt t="218139" x="7454900" y="6443663"/>
          <p14:tracePt t="218147" x="7399338" y="6443663"/>
          <p14:tracePt t="218155" x="7359650" y="6443663"/>
          <p14:tracePt t="218163" x="7304088" y="6443663"/>
          <p14:tracePt t="218170" x="7256463" y="6443663"/>
          <p14:tracePt t="218177" x="7208838" y="6443663"/>
          <p14:tracePt t="218186" x="7169150" y="6443663"/>
          <p14:tracePt t="218194" x="7127875" y="6443663"/>
          <p14:tracePt t="218202" x="7088188" y="6443663"/>
          <p14:tracePt t="218210" x="7056438" y="6443663"/>
          <p14:tracePt t="218219" x="7032625" y="6443663"/>
          <p14:tracePt t="218226" x="7008813" y="6443663"/>
          <p14:tracePt t="218235" x="6985000" y="6443663"/>
          <p14:tracePt t="218250" x="6953250" y="6443663"/>
          <p14:tracePt t="218258" x="6937375" y="6443663"/>
          <p14:tracePt t="218267" x="6913563" y="6443663"/>
          <p14:tracePt t="218274" x="6897688" y="6443663"/>
          <p14:tracePt t="218283" x="6865938" y="6443663"/>
          <p14:tracePt t="218289" x="6850063" y="6435725"/>
          <p14:tracePt t="218298" x="6818313" y="6435725"/>
          <p14:tracePt t="218305" x="6784975" y="6427788"/>
          <p14:tracePt t="218314" x="6753225" y="6427788"/>
          <p14:tracePt t="218322" x="6729413" y="6419850"/>
          <p14:tracePt t="218331" x="6697663" y="6419850"/>
          <p14:tracePt t="218338" x="6665913" y="6419850"/>
          <p14:tracePt t="218347" x="6642100" y="6411913"/>
          <p14:tracePt t="218354" x="6610350" y="6403975"/>
          <p14:tracePt t="218362" x="6594475" y="6403975"/>
          <p14:tracePt t="218370" x="6578600" y="6396038"/>
          <p14:tracePt t="218379" x="6554788" y="6396038"/>
          <p14:tracePt t="218396" x="6538913" y="6396038"/>
          <p14:tracePt t="218410" x="6530975" y="6396038"/>
          <p14:tracePt t="218418" x="6523038" y="6396038"/>
          <p14:tracePt t="218459" x="6523038" y="6388100"/>
          <p14:tracePt t="218499" x="6515100" y="6380163"/>
          <p14:tracePt t="218634" x="6523038" y="6380163"/>
          <p14:tracePt t="218796" x="6538913" y="6380163"/>
          <p14:tracePt t="218835" x="6546850" y="6380163"/>
          <p14:tracePt t="218843" x="6554788" y="6380163"/>
          <p14:tracePt t="218865" x="6554788" y="6372225"/>
          <p14:tracePt t="218971" x="6562725" y="6372225"/>
          <p14:tracePt t="219002" x="6570663" y="6372225"/>
          <p14:tracePt t="219114" x="6578600" y="6372225"/>
          <p14:tracePt t="219139" x="6586538" y="6372225"/>
          <p14:tracePt t="219715" x="6594475" y="6364288"/>
          <p14:tracePt t="220193" x="6586538" y="6364288"/>
          <p14:tracePt t="220211" x="6578600" y="6364288"/>
          <p14:tracePt t="220219" x="6570663" y="6364288"/>
          <p14:tracePt t="220227" x="6562725" y="6364288"/>
          <p14:tracePt t="220237" x="6530975" y="6364288"/>
          <p14:tracePt t="220242" x="6507163" y="6364288"/>
          <p14:tracePt t="220251" x="6442075" y="6364288"/>
          <p14:tracePt t="220259" x="6378575" y="6364288"/>
          <p14:tracePt t="220267" x="6323013" y="6364288"/>
          <p14:tracePt t="220275" x="6235700" y="6364288"/>
          <p14:tracePt t="220283" x="6132513" y="6356350"/>
          <p14:tracePt t="220291" x="6027738" y="6356350"/>
          <p14:tracePt t="220298" x="5916613" y="6348413"/>
          <p14:tracePt t="220306" x="5813425" y="6338888"/>
          <p14:tracePt t="220315" x="5716588" y="6330950"/>
          <p14:tracePt t="220323" x="5589588" y="6330950"/>
          <p14:tracePt t="220330" x="5478463" y="6330950"/>
          <p14:tracePt t="220339" x="5334000" y="6330950"/>
          <p14:tracePt t="220348" x="5214938" y="6348413"/>
          <p14:tracePt t="220355" x="5111750" y="6348413"/>
          <p14:tracePt t="220363" x="5038725" y="6356350"/>
          <p14:tracePt t="220371" x="4967288" y="6356350"/>
          <p14:tracePt t="220378" x="4887913" y="6356350"/>
          <p14:tracePt t="220386" x="4824413" y="6364288"/>
          <p14:tracePt t="220394" x="4760913" y="6364288"/>
          <p14:tracePt t="220403" x="4687888" y="6364288"/>
          <p14:tracePt t="220411" x="4640263" y="6372225"/>
          <p14:tracePt t="220418" x="4576763" y="6372225"/>
          <p14:tracePt t="220427" x="4521200" y="6372225"/>
          <p14:tracePt t="220435" x="4457700" y="6380163"/>
          <p14:tracePt t="220443" x="4394200" y="6380163"/>
          <p14:tracePt t="220452" x="4329113" y="6396038"/>
          <p14:tracePt t="220459" x="4273550" y="6396038"/>
          <p14:tracePt t="220468" x="4217988" y="6411913"/>
          <p14:tracePt t="220474" x="4146550" y="6419850"/>
          <p14:tracePt t="220483" x="4075113" y="6435725"/>
          <p14:tracePt t="220491" x="4002088" y="6451600"/>
          <p14:tracePt t="220499" x="3946525" y="6451600"/>
          <p14:tracePt t="220506" x="3898900" y="6467475"/>
          <p14:tracePt t="220515" x="3835400" y="6475413"/>
          <p14:tracePt t="220524" x="3787775" y="6483350"/>
          <p14:tracePt t="220531" x="3724275" y="6499225"/>
          <p14:tracePt t="220539" x="3676650" y="6507163"/>
          <p14:tracePt t="220546" x="3635375" y="6515100"/>
          <p14:tracePt t="220555" x="3611563" y="6523038"/>
          <p14:tracePt t="220563" x="3571875" y="6530975"/>
          <p14:tracePt t="220570" x="3540125" y="6538913"/>
          <p14:tracePt t="220579" x="3524250" y="6538913"/>
          <p14:tracePt t="220587" x="3500438" y="6546850"/>
          <p14:tracePt t="220620" x="3492500" y="6554788"/>
          <p14:tracePt t="220668" x="3484563" y="6562725"/>
          <p14:tracePt t="220674" x="3484563" y="6570663"/>
          <p14:tracePt t="220683" x="3484563" y="6578600"/>
          <p14:tracePt t="220698" x="3484563" y="6586538"/>
          <p14:tracePt t="220706" x="3484563" y="6594475"/>
          <p14:tracePt t="220716" x="3484563" y="6602413"/>
          <p14:tracePt t="220723" x="3484563" y="6610350"/>
          <p14:tracePt t="220730" x="3484563" y="6618288"/>
          <p14:tracePt t="220747" x="3484563" y="6626225"/>
          <p14:tracePt t="220771" x="3484563" y="6634163"/>
          <p14:tracePt t="220947" x="3476625" y="6634163"/>
          <p14:tracePt t="220954" x="3468688" y="6634163"/>
          <p14:tracePt t="220962" x="3460750" y="6634163"/>
          <p14:tracePt t="220972" x="3452813" y="6634163"/>
          <p14:tracePt t="220980" x="3436938" y="6634163"/>
          <p14:tracePt t="220994" x="3421063" y="6642100"/>
          <p14:tracePt t="221003" x="3389313" y="6642100"/>
          <p14:tracePt t="221011" x="3357563" y="6650038"/>
          <p14:tracePt t="221020" x="3333750" y="6650038"/>
          <p14:tracePt t="221026" x="3300413" y="6657975"/>
          <p14:tracePt t="221036" x="3268663" y="6657975"/>
          <p14:tracePt t="221042" x="3236913" y="6657975"/>
          <p14:tracePt t="221050" x="3197225" y="6665913"/>
          <p14:tracePt t="221059" x="3157538" y="6665913"/>
          <p14:tracePt t="221067" x="3125788" y="6665913"/>
          <p14:tracePt t="221074" x="3086100" y="6665913"/>
          <p14:tracePt t="221083" x="3046413" y="6665913"/>
          <p14:tracePt t="221091" x="3014663" y="6665913"/>
          <p14:tracePt t="221098" x="2990850" y="6665913"/>
          <p14:tracePt t="221105" x="2957513" y="6657975"/>
          <p14:tracePt t="221114" x="2941638" y="6657975"/>
          <p14:tracePt t="221123" x="2925763" y="6657975"/>
          <p14:tracePt t="221131" x="2917825" y="6657975"/>
          <p14:tracePt t="221139" x="2909888" y="6657975"/>
          <p14:tracePt t="221146" x="2901950" y="6657975"/>
          <p14:tracePt t="221155" x="2894013" y="6657975"/>
          <p14:tracePt t="221162" x="2886075" y="6650038"/>
          <p14:tracePt t="221170" x="2870200" y="6650038"/>
          <p14:tracePt t="221178" x="2854325" y="6650038"/>
          <p14:tracePt t="221187" x="2830513" y="6650038"/>
          <p14:tracePt t="221194" x="2806700" y="6650038"/>
          <p14:tracePt t="221203" x="2782888" y="6650038"/>
          <p14:tracePt t="221211" x="2759075" y="6650038"/>
          <p14:tracePt t="221218" x="2735263" y="6650038"/>
          <p14:tracePt t="221227" x="2695575" y="6657975"/>
          <p14:tracePt t="221235" x="2671763" y="6657975"/>
          <p14:tracePt t="221242" x="2640013" y="6665913"/>
          <p14:tracePt t="221252" x="2616200" y="6665913"/>
          <p14:tracePt t="221259" x="2598738" y="6673850"/>
          <p14:tracePt t="221267" x="2582863" y="6673850"/>
          <p14:tracePt t="221274" x="2566988" y="6681788"/>
          <p14:tracePt t="221283" x="2559050" y="6681788"/>
          <p14:tracePt t="221290" x="2551113" y="6681788"/>
          <p14:tracePt t="221467" x="2543175" y="6681788"/>
          <p14:tracePt t="221483" x="2535238" y="6681788"/>
          <p14:tracePt t="221505" x="2519363" y="6681788"/>
          <p14:tracePt t="221514" x="2511425" y="6681788"/>
          <p14:tracePt t="221523" x="2495550" y="6681788"/>
          <p14:tracePt t="221531" x="2487613" y="6681788"/>
          <p14:tracePt t="221539" x="2471738" y="6681788"/>
          <p14:tracePt t="221547" x="2463800" y="6681788"/>
          <p14:tracePt t="221554" x="2455863" y="6681788"/>
          <p14:tracePt t="221571" x="2439988" y="6673850"/>
          <p14:tracePt t="221627" x="2432050" y="6673850"/>
          <p14:tracePt t="221803" x="2439988" y="6673850"/>
          <p14:tracePt t="221811" x="2455863" y="6673850"/>
          <p14:tracePt t="221827" x="2471738" y="6673850"/>
          <p14:tracePt t="221835" x="2487613" y="6665913"/>
          <p14:tracePt t="221844" x="2519363" y="6665913"/>
          <p14:tracePt t="221851" x="2535238" y="6665913"/>
          <p14:tracePt t="221867" x="2566988" y="6665913"/>
          <p14:tracePt t="221875" x="2616200" y="6665913"/>
          <p14:tracePt t="221884" x="2655888" y="6665913"/>
          <p14:tracePt t="221891" x="2695575" y="6665913"/>
          <p14:tracePt t="221900" x="2759075" y="6673850"/>
          <p14:tracePt t="221907" x="2838450" y="6673850"/>
          <p14:tracePt t="221915" x="2909888" y="6691313"/>
          <p14:tracePt t="221923" x="2982913" y="6699250"/>
          <p14:tracePt t="221931" x="3070225" y="6707188"/>
          <p14:tracePt t="221938" x="3149600" y="6715125"/>
          <p14:tracePt t="221947" x="3228975" y="6723063"/>
          <p14:tracePt t="221954" x="3325813" y="6731000"/>
          <p14:tracePt t="221963" x="3397250" y="6738938"/>
          <p14:tracePt t="221971" x="3484563" y="6738938"/>
          <p14:tracePt t="221978" x="3563938" y="6738938"/>
          <p14:tracePt t="221987" x="3627438" y="6738938"/>
          <p14:tracePt t="221994" x="3676650" y="6738938"/>
          <p14:tracePt t="222003" x="3724275" y="6738938"/>
          <p14:tracePt t="222011" x="3771900" y="6738938"/>
          <p14:tracePt t="222018" x="3803650" y="6738938"/>
          <p14:tracePt t="222029" x="3819525" y="6738938"/>
          <p14:tracePt t="222035" x="3851275" y="6738938"/>
          <p14:tracePt t="222044" x="3867150" y="6738938"/>
          <p14:tracePt t="222052" x="3875088" y="6738938"/>
          <p14:tracePt t="222059" x="3883025" y="6738938"/>
          <p14:tracePt t="222069" x="3898900" y="6738938"/>
          <p14:tracePt t="222074" x="3906838" y="6738938"/>
          <p14:tracePt t="222083" x="3922713" y="6738938"/>
          <p14:tracePt t="222098" x="3930650" y="6738938"/>
          <p14:tracePt t="222107" x="3946525" y="6738938"/>
          <p14:tracePt t="222115" x="3954463" y="6738938"/>
          <p14:tracePt t="222123" x="3970338" y="6738938"/>
          <p14:tracePt t="222130" x="3986213" y="6738938"/>
          <p14:tracePt t="222139" x="4002088" y="6738938"/>
          <p14:tracePt t="222146" x="4011613" y="6738938"/>
          <p14:tracePt t="222155" x="4035425" y="6731000"/>
          <p14:tracePt t="222163" x="4051300" y="6731000"/>
          <p14:tracePt t="222171" x="4075113" y="6731000"/>
          <p14:tracePt t="222179" x="4090988" y="6731000"/>
          <p14:tracePt t="222187" x="4106863" y="6723063"/>
          <p14:tracePt t="222195" x="4122738" y="6723063"/>
          <p14:tracePt t="222275" x="4106863" y="6723063"/>
          <p14:tracePt t="222283" x="4090988" y="6723063"/>
          <p14:tracePt t="222291" x="4075113" y="6723063"/>
          <p14:tracePt t="222299" x="4059238" y="6723063"/>
          <p14:tracePt t="222306" x="4035425" y="6731000"/>
          <p14:tracePt t="222314" x="4002088" y="6731000"/>
          <p14:tracePt t="222323" x="3970338" y="6731000"/>
          <p14:tracePt t="222332" x="3954463" y="6731000"/>
          <p14:tracePt t="222340" x="3922713" y="6731000"/>
          <p14:tracePt t="222356" x="3890963" y="6731000"/>
          <p14:tracePt t="222363" x="3835400" y="6715125"/>
          <p14:tracePt t="222371" x="3795713" y="6707188"/>
          <p14:tracePt t="222379" x="3763963" y="6699250"/>
          <p14:tracePt t="222387" x="3732213" y="6699250"/>
          <p14:tracePt t="222395" x="3692525" y="6681788"/>
          <p14:tracePt t="222403" x="3668713" y="6681788"/>
          <p14:tracePt t="222412" x="3635375" y="6665913"/>
          <p14:tracePt t="222420" x="3627438" y="6665913"/>
          <p14:tracePt t="222427" x="3619500" y="6665913"/>
          <p14:tracePt t="222499" x="3627438" y="6665913"/>
          <p14:tracePt t="222507" x="3635375" y="6657975"/>
          <p14:tracePt t="222515" x="3651250" y="6657975"/>
          <p14:tracePt t="222524" x="3668713" y="6650038"/>
          <p14:tracePt t="222532" x="3676650" y="6650038"/>
          <p14:tracePt t="222539" x="3692525" y="6650038"/>
          <p14:tracePt t="222546" x="3708400" y="6650038"/>
          <p14:tracePt t="222555" x="3724275" y="6642100"/>
          <p14:tracePt t="222563" x="3740150" y="6642100"/>
          <p14:tracePt t="222572" x="3756025" y="6634163"/>
          <p14:tracePt t="222580" x="3771900" y="6634163"/>
          <p14:tracePt t="222588" x="3795713" y="6634163"/>
          <p14:tracePt t="222603" x="3811588" y="6626225"/>
          <p14:tracePt t="222611" x="3827463" y="6618288"/>
          <p14:tracePt t="222619" x="3843338" y="6618288"/>
          <p14:tracePt t="222627" x="3851275" y="6618288"/>
          <p14:tracePt t="222635" x="3859213" y="6618288"/>
          <p14:tracePt t="222642" x="3875088" y="6610350"/>
          <p14:tracePt t="222651" x="3883025" y="6610350"/>
          <p14:tracePt t="222659" x="3890963" y="6610350"/>
          <p14:tracePt t="222667" x="3898900" y="6610350"/>
          <p14:tracePt t="222683" x="3906838" y="6610350"/>
          <p14:tracePt t="222740" x="3898900" y="6610350"/>
          <p14:tracePt t="222747" x="3890963" y="6610350"/>
          <p14:tracePt t="222763" x="3875088" y="6610350"/>
          <p14:tracePt t="222770" x="3851275" y="6610350"/>
          <p14:tracePt t="222779" x="3843338" y="6610350"/>
          <p14:tracePt t="222787" x="3827463" y="6610350"/>
          <p14:tracePt t="222794" x="3811588" y="6618288"/>
          <p14:tracePt t="222812" x="3803650" y="6618288"/>
          <p14:tracePt t="222819" x="3795713" y="6618288"/>
          <p14:tracePt t="223627" x="3811588" y="6618288"/>
          <p14:tracePt t="223771" x="3819525" y="6618288"/>
          <p14:tracePt t="223778" x="3827463" y="6618288"/>
          <p14:tracePt t="223923" x="3843338" y="6618288"/>
          <p14:tracePt t="223947" x="3851275" y="6618288"/>
          <p14:tracePt t="223955" x="3859213" y="6618288"/>
          <p14:tracePt t="223971" x="3867150" y="6618288"/>
          <p14:tracePt t="223979" x="3875088" y="6618288"/>
          <p14:tracePt t="224052" x="3883025" y="6618288"/>
          <p14:tracePt t="224203" x="3890963" y="6610350"/>
          <p14:tracePt t="224219" x="3898900" y="6610350"/>
          <p14:tracePt t="224235" x="3906838" y="6610350"/>
          <p14:tracePt t="224243" x="3914775" y="6610350"/>
          <p14:tracePt t="224251" x="3922713" y="6602413"/>
          <p14:tracePt t="224259" x="3938588" y="6602413"/>
          <p14:tracePt t="224269" x="3946525" y="6602413"/>
          <p14:tracePt t="224275" x="3962400" y="6602413"/>
          <p14:tracePt t="224291" x="3978275" y="6602413"/>
          <p14:tracePt t="224299" x="4019550" y="6594475"/>
          <p14:tracePt t="224307" x="4035425" y="6594475"/>
          <p14:tracePt t="224315" x="4043363" y="6594475"/>
          <p14:tracePt t="224323" x="4051300" y="6594475"/>
          <p14:tracePt t="224331" x="4067175" y="6586538"/>
          <p14:tracePt t="224346" x="4083050" y="6586538"/>
          <p14:tracePt t="224475" x="4090988" y="6578600"/>
          <p14:tracePt t="224563" x="4098925" y="6578600"/>
          <p14:tracePt t="224635" x="4106863" y="6578600"/>
          <p14:tracePt t="224642" x="4114800" y="6578600"/>
          <p14:tracePt t="224651" x="4122738" y="6570663"/>
          <p14:tracePt t="224667" x="4138613" y="6570663"/>
          <p14:tracePt t="224683" x="4154488" y="6570663"/>
          <p14:tracePt t="224691" x="4162425" y="6570663"/>
          <p14:tracePt t="224700" x="4170363" y="6562725"/>
          <p14:tracePt t="224715" x="4178300" y="6562725"/>
          <p14:tracePt t="224723" x="4194175" y="6562725"/>
          <p14:tracePt t="224731" x="4202113" y="6562725"/>
          <p14:tracePt t="224747" x="4210050" y="6554788"/>
          <p14:tracePt t="224756" x="4217988" y="6554788"/>
          <p14:tracePt t="224771" x="4233863" y="6554788"/>
          <p14:tracePt t="224779" x="4249738" y="6546850"/>
          <p14:tracePt t="224786" x="4273550" y="6546850"/>
          <p14:tracePt t="224795" x="4297363" y="6546850"/>
          <p14:tracePt t="224802" x="4321175" y="6546850"/>
          <p14:tracePt t="224811" x="4362450" y="6546850"/>
          <p14:tracePt t="224819" x="4410075" y="6546850"/>
          <p14:tracePt t="224828" x="4481513" y="6546850"/>
          <p14:tracePt t="224835" x="4568825" y="6538913"/>
          <p14:tracePt t="224843" x="4648200" y="6538913"/>
          <p14:tracePt t="224851" x="4745038" y="6538913"/>
          <p14:tracePt t="224859" x="4840288" y="6538913"/>
          <p14:tracePt t="224867" x="4951413" y="6538913"/>
          <p14:tracePt t="224876" x="5080000" y="6546850"/>
          <p14:tracePt t="224883" x="5207000" y="6562725"/>
          <p14:tracePt t="224891" x="5365750" y="6578600"/>
          <p14:tracePt t="224899" x="5510213" y="6602413"/>
          <p14:tracePt t="224908" x="5653088" y="6626225"/>
          <p14:tracePt t="224915" x="5765800" y="6650038"/>
          <p14:tracePt t="224924" x="5884863" y="6665913"/>
          <p14:tracePt t="224939" x="6011863" y="6691313"/>
          <p14:tracePt t="224948" x="6203950" y="6715125"/>
          <p14:tracePt t="224954" x="6299200" y="6723063"/>
          <p14:tracePt t="224963" x="6370638" y="6723063"/>
          <p14:tracePt t="224971" x="6451600" y="6723063"/>
          <p14:tracePt t="224979" x="6523038" y="6723063"/>
          <p14:tracePt t="224988" x="6586538" y="6723063"/>
          <p14:tracePt t="224995" x="6657975" y="6723063"/>
          <p14:tracePt t="225004" x="6729413" y="6715125"/>
          <p14:tracePt t="225012" x="6777038" y="6715125"/>
          <p14:tracePt t="225020" x="6842125" y="6707188"/>
          <p14:tracePt t="225028" x="6889750" y="6699250"/>
          <p14:tracePt t="225042" x="6945313" y="6691313"/>
          <p14:tracePt t="225051" x="7016750" y="6691313"/>
          <p14:tracePt t="225058" x="7048500" y="6681788"/>
          <p14:tracePt t="225067" x="7080250" y="6673850"/>
          <p14:tracePt t="225075" x="7112000" y="6665913"/>
          <p14:tracePt t="225083" x="7127875" y="6665913"/>
          <p14:tracePt t="225091" x="7145338" y="6665913"/>
          <p14:tracePt t="225100" x="7169150" y="6657975"/>
          <p14:tracePt t="225108" x="7177088" y="6657975"/>
          <p14:tracePt t="225115" x="7185025" y="6650038"/>
          <p14:tracePt t="225131" x="7192963" y="6650038"/>
          <p14:tracePt t="225156" x="7200900" y="6650038"/>
          <p14:tracePt t="225187" x="7208838" y="6642100"/>
          <p14:tracePt t="225204" x="7208838" y="6634163"/>
          <p14:tracePt t="225235" x="7216775" y="6626225"/>
          <p14:tracePt t="225252" x="7216775" y="6618288"/>
          <p14:tracePt t="225267" x="7216775" y="6610350"/>
          <p14:tracePt t="225275" x="7216775" y="6602413"/>
          <p14:tracePt t="225284" x="7216775" y="6594475"/>
          <p14:tracePt t="225307" x="7208838" y="6586538"/>
          <p14:tracePt t="225315" x="7208838" y="6578600"/>
          <p14:tracePt t="225340" x="7200900" y="6570663"/>
          <p14:tracePt t="225348" x="7192963" y="6562725"/>
          <p14:tracePt t="225354" x="7185025" y="6554788"/>
          <p14:tracePt t="225363" x="7161213" y="6530975"/>
          <p14:tracePt t="225378" x="7145338" y="6515100"/>
          <p14:tracePt t="225387" x="7127875" y="6507163"/>
          <p14:tracePt t="225396" x="7112000" y="6499225"/>
          <p14:tracePt t="225403" x="7096125" y="6491288"/>
          <p14:tracePt t="225410" x="7080250" y="6483350"/>
          <p14:tracePt t="225418" x="7048500" y="6467475"/>
          <p14:tracePt t="225426" x="7024688" y="6467475"/>
          <p14:tracePt t="225435" x="7000875" y="6467475"/>
          <p14:tracePt t="225443" x="6977063" y="6459538"/>
          <p14:tracePt t="225452" x="6953250" y="6451600"/>
          <p14:tracePt t="225459" x="6929438" y="6451600"/>
          <p14:tracePt t="225468" x="6913563" y="6451600"/>
          <p14:tracePt t="225475" x="6897688" y="6451600"/>
          <p14:tracePt t="225483" x="6889750" y="6451600"/>
          <p14:tracePt t="225491" x="6881813" y="6451600"/>
          <p14:tracePt t="225499" x="6873875" y="6451600"/>
          <p14:tracePt t="225508" x="6865938" y="6451600"/>
          <p14:tracePt t="225515" x="6850063" y="6443663"/>
          <p14:tracePt t="225522" x="6842125" y="6443663"/>
          <p14:tracePt t="225539" x="6834188" y="6443663"/>
          <p14:tracePt t="225732" x="6818313" y="6443663"/>
          <p14:tracePt t="225748" x="6802438" y="6443663"/>
          <p14:tracePt t="225756" x="6784975" y="6443663"/>
          <p14:tracePt t="225764" x="6761163" y="6451600"/>
          <p14:tracePt t="225771" x="6729413" y="6451600"/>
          <p14:tracePt t="225780" x="6681788" y="6459538"/>
          <p14:tracePt t="225787" x="6626225" y="6459538"/>
          <p14:tracePt t="225796" x="6570663" y="6459538"/>
          <p14:tracePt t="225803" x="6507163" y="6467475"/>
          <p14:tracePt t="225812" x="6442075" y="6475413"/>
          <p14:tracePt t="225820" x="6370638" y="6475413"/>
          <p14:tracePt t="225827" x="6291263" y="6483350"/>
          <p14:tracePt t="225844" x="6188075" y="6491288"/>
          <p14:tracePt t="225852" x="6059488" y="6515100"/>
          <p14:tracePt t="225859" x="6027738" y="6515100"/>
          <p14:tracePt t="225868" x="6011863" y="6515100"/>
          <p14:tracePt t="225875" x="6003925" y="6515100"/>
          <p14:tracePt t="226116" x="6011863" y="6515100"/>
          <p14:tracePt t="226132" x="6019800" y="6515100"/>
          <p14:tracePt t="226140" x="6027738" y="6515100"/>
          <p14:tracePt t="226171" x="6043613" y="6515100"/>
          <p14:tracePt t="226908" x="6035675" y="6515100"/>
          <p14:tracePt t="226915" x="6035675" y="6507163"/>
          <p14:tracePt t="226940" x="6027738" y="6507163"/>
          <p14:tracePt t="227019" x="6019800" y="6499225"/>
          <p14:tracePt t="227027" x="6011863" y="6491288"/>
          <p14:tracePt t="227044" x="5995988" y="6475413"/>
          <p14:tracePt t="227052" x="5988050" y="6467475"/>
          <p14:tracePt t="227060" x="5980113" y="6451600"/>
          <p14:tracePt t="227068" x="5972175" y="6435725"/>
          <p14:tracePt t="227075" x="5964238" y="6427788"/>
          <p14:tracePt t="227084" x="5956300" y="6419850"/>
          <p14:tracePt t="227100" x="5948363" y="6403975"/>
          <p14:tracePt t="227108" x="5940425" y="6380163"/>
          <p14:tracePt t="227116" x="5940425" y="6372225"/>
          <p14:tracePt t="227124" x="5940425" y="6364288"/>
          <p14:tracePt t="227131" x="5932488" y="6356350"/>
          <p14:tracePt t="227139" x="5924550" y="6338888"/>
          <p14:tracePt t="227147" x="5924550" y="6330950"/>
          <p14:tracePt t="227155" x="5916613" y="6323013"/>
          <p14:tracePt t="227163" x="5916613" y="6315075"/>
          <p14:tracePt t="227172" x="5916613" y="6307138"/>
          <p14:tracePt t="227186" x="5908675" y="6299200"/>
          <p14:tracePt t="227195" x="5908675" y="6291263"/>
          <p14:tracePt t="227467" x="5908675" y="6283325"/>
          <p14:tracePt t="227483" x="5916613" y="6267450"/>
          <p14:tracePt t="227500" x="5924550" y="6259513"/>
          <p14:tracePt t="227516" x="5924550" y="6251575"/>
          <p14:tracePt t="227530" x="5932488" y="6235700"/>
          <p14:tracePt t="227556" x="5940425" y="6227763"/>
          <p14:tracePt t="227565" x="5940425" y="6219825"/>
          <p14:tracePt t="227573" x="5948363" y="6211888"/>
          <p14:tracePt t="227836" x="5956300" y="6211888"/>
          <p14:tracePt t="227845" x="5988050" y="6203950"/>
          <p14:tracePt t="227852" x="6003925" y="6203950"/>
          <p14:tracePt t="227860" x="6019800" y="6196013"/>
          <p14:tracePt t="227867" x="6035675" y="6196013"/>
          <p14:tracePt t="227876" x="6059488" y="6188075"/>
          <p14:tracePt t="227883" x="6067425" y="6188075"/>
          <p14:tracePt t="227897" x="6075363" y="6188075"/>
          <p14:tracePt t="227901" x="6083300" y="6188075"/>
          <p14:tracePt t="227908" x="6091238" y="6180138"/>
          <p14:tracePt t="227916" x="6100763" y="6180138"/>
          <p14:tracePt t="228524" x="6083300" y="6164263"/>
          <p14:tracePt t="228532" x="6075363" y="6156325"/>
          <p14:tracePt t="228548" x="6043613" y="6124575"/>
          <p14:tracePt t="228555" x="6027738" y="6108700"/>
          <p14:tracePt t="228564" x="6011863" y="6092825"/>
          <p14:tracePt t="228570" x="5995988" y="6076950"/>
          <p14:tracePt t="228580" x="5980113" y="6061075"/>
          <p14:tracePt t="228588" x="5964238" y="6045200"/>
          <p14:tracePt t="228596" x="5940425" y="6021388"/>
          <p14:tracePt t="228604" x="5924550" y="6005513"/>
          <p14:tracePt t="228611" x="5908675" y="5995988"/>
          <p14:tracePt t="228620" x="5876925" y="5972175"/>
          <p14:tracePt t="228626" x="5861050" y="5956300"/>
          <p14:tracePt t="228636" x="5845175" y="5940425"/>
          <p14:tracePt t="228644" x="5805488" y="5916613"/>
          <p14:tracePt t="228652" x="5781675" y="5900738"/>
          <p14:tracePt t="228660" x="5757863" y="5884863"/>
          <p14:tracePt t="228668" x="5724525" y="5876925"/>
          <p14:tracePt t="228674" x="5708650" y="5868988"/>
          <p14:tracePt t="228683" x="5684838" y="5853113"/>
          <p14:tracePt t="228692" x="5661025" y="5845175"/>
          <p14:tracePt t="228700" x="5629275" y="5821363"/>
          <p14:tracePt t="228708" x="5613400" y="5821363"/>
          <p14:tracePt t="228717" x="5581650" y="5805488"/>
          <p14:tracePt t="228725" x="5549900" y="5805488"/>
          <p14:tracePt t="228732" x="5526088" y="5797550"/>
          <p14:tracePt t="228739" x="5486400" y="5789613"/>
          <p14:tracePt t="228749" x="5462588" y="5789613"/>
          <p14:tracePt t="228755" x="5438775" y="5781675"/>
          <p14:tracePt t="228764" x="5414963" y="5781675"/>
          <p14:tracePt t="228772" x="5389563" y="5781675"/>
          <p14:tracePt t="228779" x="5365750" y="5773738"/>
          <p14:tracePt t="228789" x="5349875" y="5773738"/>
          <p14:tracePt t="228797" x="5334000" y="5773738"/>
          <p14:tracePt t="228803" x="5318125" y="5765800"/>
          <p14:tracePt t="228820" x="5302250" y="5765800"/>
          <p14:tracePt t="228827" x="5286375" y="5765800"/>
          <p14:tracePt t="228836" x="5278438" y="5765800"/>
          <p14:tracePt t="228843" x="5270500" y="5765800"/>
          <p14:tracePt t="228851" x="5262563" y="5765800"/>
          <p14:tracePt t="228860" x="5246688" y="5765800"/>
          <p14:tracePt t="228876" x="5238750" y="5765800"/>
          <p14:tracePt t="228884" x="5230813" y="5765800"/>
          <p14:tracePt t="228897" x="5214938" y="5765800"/>
          <p14:tracePt t="228908" x="5199063" y="5773738"/>
          <p14:tracePt t="228917" x="5191125" y="5773738"/>
          <p14:tracePt t="228924" x="5175250" y="5773738"/>
          <p14:tracePt t="228933" x="5167313" y="5773738"/>
          <p14:tracePt t="228939" x="5159375" y="5773738"/>
          <p14:tracePt t="228948" x="5151438" y="5773738"/>
          <p14:tracePt t="228955" x="5143500" y="5773738"/>
          <p14:tracePt t="228965" x="5135563" y="5773738"/>
          <p14:tracePt t="228972" x="5127625" y="5773738"/>
          <p14:tracePt t="228980" x="5119688" y="5773738"/>
          <p14:tracePt t="228987" x="5111750" y="5773738"/>
          <p14:tracePt t="228995" x="5103813" y="5773738"/>
          <p14:tracePt t="229003" x="5095875" y="5773738"/>
          <p14:tracePt t="229027" x="5087938" y="5773738"/>
          <p14:tracePt t="229060" x="5080000" y="5765800"/>
          <p14:tracePt t="229108" x="5072063" y="5765800"/>
          <p14:tracePt t="229139" x="5064125" y="5765800"/>
          <p14:tracePt t="229163" x="5056188" y="5773738"/>
          <p14:tracePt t="229190" x="5046663" y="5773738"/>
          <p14:tracePt t="229243" x="5038725" y="5781675"/>
          <p14:tracePt t="229260" x="5030788" y="5789613"/>
          <p14:tracePt t="229276" x="5022850" y="5789613"/>
          <p14:tracePt t="229284" x="5006975" y="5797550"/>
          <p14:tracePt t="229300" x="4999038" y="5805488"/>
          <p14:tracePt t="229307" x="4991100" y="5805488"/>
          <p14:tracePt t="229315" x="4975225" y="5813425"/>
          <p14:tracePt t="229323" x="4959350" y="5813425"/>
          <p14:tracePt t="229332" x="4943475" y="5821363"/>
          <p14:tracePt t="229340" x="4927600" y="5829300"/>
          <p14:tracePt t="229349" x="4911725" y="5829300"/>
          <p14:tracePt t="229355" x="4887913" y="5837238"/>
          <p14:tracePt t="229364" x="4872038" y="5845175"/>
          <p14:tracePt t="229371" x="4840288" y="5845175"/>
          <p14:tracePt t="229380" x="4808538" y="5853113"/>
          <p14:tracePt t="229387" x="4792663" y="5853113"/>
          <p14:tracePt t="229396" x="4768850" y="5861050"/>
          <p14:tracePt t="229404" x="4737100" y="5868988"/>
          <p14:tracePt t="229412" x="4705350" y="5868988"/>
          <p14:tracePt t="229419" x="4656138" y="5868988"/>
          <p14:tracePt t="229428" x="4608513" y="5876925"/>
          <p14:tracePt t="229436" x="4560888" y="5884863"/>
          <p14:tracePt t="229452" x="4513263" y="5884863"/>
          <p14:tracePt t="229460" x="4425950" y="5884863"/>
          <p14:tracePt t="229469" x="4362450" y="5884863"/>
          <p14:tracePt t="229477" x="4313238" y="5884863"/>
          <p14:tracePt t="229483" x="4281488" y="5884863"/>
          <p14:tracePt t="229492" x="4233863" y="5876925"/>
          <p14:tracePt t="229500" x="4178300" y="5876925"/>
          <p14:tracePt t="229516" x="4122738" y="5876925"/>
          <p14:tracePt t="229524" x="4106863" y="5876925"/>
          <p14:tracePt t="229532" x="4083050" y="5876925"/>
          <p14:tracePt t="229538" x="4051300" y="5868988"/>
          <p14:tracePt t="229549" x="4027488" y="5868988"/>
          <p14:tracePt t="229555" x="4011613" y="5861050"/>
          <p14:tracePt t="229564" x="3986213" y="5853113"/>
          <p14:tracePt t="229572" x="3970338" y="5853113"/>
          <p14:tracePt t="229580" x="3946525" y="5845175"/>
          <p14:tracePt t="229588" x="3938588" y="5845175"/>
          <p14:tracePt t="229595" x="3930650" y="5837238"/>
          <p14:tracePt t="229604" x="3922713" y="5837238"/>
          <p14:tracePt t="229612" x="3906838" y="5829300"/>
          <p14:tracePt t="229619" x="3898900" y="5821363"/>
          <p14:tracePt t="229627" x="3890963" y="5821363"/>
          <p14:tracePt t="229636" x="3867150" y="5805488"/>
          <p14:tracePt t="229644" x="3851275" y="5797550"/>
          <p14:tracePt t="229653" x="3827463" y="5781675"/>
          <p14:tracePt t="229660" x="3803650" y="5765800"/>
          <p14:tracePt t="229667" x="3779838" y="5757863"/>
          <p14:tracePt t="229676" x="3748088" y="5741988"/>
          <p14:tracePt t="229684" x="3724275" y="5726113"/>
          <p14:tracePt t="229692" x="3692525" y="5702300"/>
          <p14:tracePt t="229701" x="3660775" y="5678488"/>
          <p14:tracePt t="229709" x="3627438" y="5653088"/>
          <p14:tracePt t="229717" x="3611563" y="5645150"/>
          <p14:tracePt t="229733" x="3579813" y="5613400"/>
          <p14:tracePt t="229739" x="3524250" y="5573713"/>
          <p14:tracePt t="229749" x="3492500" y="5549900"/>
          <p14:tracePt t="229756" x="3476625" y="5541963"/>
          <p14:tracePt t="229763" x="3452813" y="5526088"/>
          <p14:tracePt t="229772" x="3421063" y="5502275"/>
          <p14:tracePt t="229780" x="3397250" y="5486400"/>
          <p14:tracePt t="229796" x="3357563" y="5462588"/>
          <p14:tracePt t="229803" x="3308350" y="5430838"/>
          <p14:tracePt t="229812" x="3284538" y="5414963"/>
          <p14:tracePt t="229820" x="3252788" y="5399088"/>
          <p14:tracePt t="229826" x="3221038" y="5383213"/>
          <p14:tracePt t="229835" x="3205163" y="5367338"/>
          <p14:tracePt t="229843" x="3173413" y="5351463"/>
          <p14:tracePt t="229852" x="3149600" y="5343525"/>
          <p14:tracePt t="229860" x="3117850" y="5327650"/>
          <p14:tracePt t="229868" x="3086100" y="5310188"/>
          <p14:tracePt t="229876" x="3046413" y="5286375"/>
          <p14:tracePt t="229884" x="3022600" y="5278438"/>
          <p14:tracePt t="229892" x="2990850" y="5262563"/>
          <p14:tracePt t="229899" x="2957513" y="5254625"/>
          <p14:tracePt t="229907" x="2941638" y="5238750"/>
          <p14:tracePt t="229916" x="2909888" y="5230813"/>
          <p14:tracePt t="229925" x="2886075" y="5214938"/>
          <p14:tracePt t="229933" x="2854325" y="5199063"/>
          <p14:tracePt t="229939" x="2830513" y="5191125"/>
          <p14:tracePt t="229947" x="2806700" y="5183188"/>
          <p14:tracePt t="229964" x="2767013" y="5167313"/>
          <p14:tracePt t="229972" x="2751138" y="5159375"/>
          <p14:tracePt t="229980" x="2719388" y="5143500"/>
          <p14:tracePt t="229988" x="2695575" y="5143500"/>
          <p14:tracePt t="229995" x="2679700" y="5127625"/>
          <p14:tracePt t="230004" x="2663825" y="5127625"/>
          <p14:tracePt t="230011" x="2632075" y="5111750"/>
          <p14:tracePt t="230020" x="2616200" y="5111750"/>
          <p14:tracePt t="230027" x="2598738" y="5095875"/>
          <p14:tracePt t="230036" x="2574925" y="5095875"/>
          <p14:tracePt t="230044" x="2559050" y="5087938"/>
          <p14:tracePt t="230051" x="2535238" y="5080000"/>
          <p14:tracePt t="230059" x="2511425" y="5072063"/>
          <p14:tracePt t="230068" x="2495550" y="5064125"/>
          <p14:tracePt t="230076" x="2487613" y="5056188"/>
          <p14:tracePt t="230085" x="2463800" y="5048250"/>
          <p14:tracePt t="230093" x="2455863" y="5048250"/>
          <p14:tracePt t="230101" x="2439988" y="5040313"/>
          <p14:tracePt t="230109" x="2424113" y="5040313"/>
          <p14:tracePt t="230116" x="2408238" y="5024438"/>
          <p14:tracePt t="230132" x="2392363" y="5016500"/>
          <p14:tracePt t="230140" x="2376488" y="5008563"/>
          <p14:tracePt t="230149" x="2344738" y="4992688"/>
          <p14:tracePt t="230156" x="2328863" y="4984750"/>
          <p14:tracePt t="230164" x="2305050" y="4976813"/>
          <p14:tracePt t="230172" x="2281238" y="4959350"/>
          <p14:tracePt t="230180" x="2247900" y="4951413"/>
          <p14:tracePt t="230188" x="2232025" y="4943475"/>
          <p14:tracePt t="230196" x="2200275" y="4927600"/>
          <p14:tracePt t="230204" x="2184400" y="4927600"/>
          <p14:tracePt t="230212" x="2160588" y="4919663"/>
          <p14:tracePt t="230221" x="2128838" y="4903788"/>
          <p14:tracePt t="230229" x="2112963" y="4903788"/>
          <p14:tracePt t="230235" x="2089150" y="4895850"/>
          <p14:tracePt t="230245" x="2065338" y="4887913"/>
          <p14:tracePt t="230260" x="2041525" y="4879975"/>
          <p14:tracePt t="230267" x="2033588" y="4872038"/>
          <p14:tracePt t="230275" x="2025650" y="4872038"/>
          <p14:tracePt t="230283" x="2009775" y="4864100"/>
          <p14:tracePt t="230300" x="2001838" y="4864100"/>
          <p14:tracePt t="230307" x="1993900" y="4864100"/>
          <p14:tracePt t="230315" x="1985963" y="4864100"/>
          <p14:tracePt t="230332" x="1978025" y="4864100"/>
          <p14:tracePt t="230341" x="1970088" y="4864100"/>
          <p14:tracePt t="230356" x="1954213" y="4856163"/>
          <p14:tracePt t="230364" x="1938338" y="4856163"/>
          <p14:tracePt t="230396" x="1930400" y="4856163"/>
          <p14:tracePt t="230403" x="1922463" y="4856163"/>
          <p14:tracePt t="230413" x="1912938" y="4856163"/>
          <p14:tracePt t="230419" x="1897063" y="4856163"/>
          <p14:tracePt t="230428" x="1889125" y="4856163"/>
          <p14:tracePt t="230436" x="1881188" y="4856163"/>
          <p14:tracePt t="230452" x="1873250" y="4856163"/>
          <p14:tracePt t="231069" x="1881188" y="4856163"/>
          <p14:tracePt t="231076" x="1897063" y="4856163"/>
          <p14:tracePt t="231092" x="1912938" y="4856163"/>
          <p14:tracePt t="231099" x="1930400" y="4856163"/>
          <p14:tracePt t="231108" x="1962150" y="4856163"/>
          <p14:tracePt t="231115" x="1993900" y="4856163"/>
          <p14:tracePt t="231123" x="2033588" y="4864100"/>
          <p14:tracePt t="231132" x="2081213" y="4872038"/>
          <p14:tracePt t="231140" x="2112963" y="4879975"/>
          <p14:tracePt t="231148" x="2168525" y="4887913"/>
          <p14:tracePt t="231156" x="2239963" y="4895850"/>
          <p14:tracePt t="231164" x="2305050" y="4911725"/>
          <p14:tracePt t="231173" x="2368550" y="4919663"/>
          <p14:tracePt t="231182" x="2447925" y="4927600"/>
          <p14:tracePt t="231188" x="2543175" y="4927600"/>
          <p14:tracePt t="231197" x="2647950" y="4943475"/>
          <p14:tracePt t="231212" x="2751138" y="4943475"/>
          <p14:tracePt t="231220" x="2909888" y="4959350"/>
          <p14:tracePt t="231229" x="3006725" y="4967288"/>
          <p14:tracePt t="231237" x="3094038" y="4976813"/>
          <p14:tracePt t="231245" x="3173413" y="4984750"/>
          <p14:tracePt t="231252" x="3252788" y="4984750"/>
          <p14:tracePt t="231261" x="3325813" y="4992688"/>
          <p14:tracePt t="231268" x="3381375" y="4992688"/>
          <p14:tracePt t="231276" x="3444875" y="5000625"/>
          <p14:tracePt t="231284" x="3508375" y="5008563"/>
          <p14:tracePt t="231292" x="3548063" y="5016500"/>
          <p14:tracePt t="231300" x="3611563" y="5024438"/>
          <p14:tracePt t="231309" x="3660775" y="5024438"/>
          <p14:tracePt t="231317" x="3700463" y="5032375"/>
          <p14:tracePt t="231323" x="3740150" y="5040313"/>
          <p14:tracePt t="231332" x="3803650" y="5048250"/>
          <p14:tracePt t="231339" x="3851275" y="5048250"/>
          <p14:tracePt t="231348" x="3898900" y="5056188"/>
          <p14:tracePt t="231356" x="3938588" y="5064125"/>
          <p14:tracePt t="231363" x="3986213" y="5072063"/>
          <p14:tracePt t="231371" x="4051300" y="5080000"/>
          <p14:tracePt t="231380" x="4122738" y="5087938"/>
          <p14:tracePt t="231388" x="4186238" y="5095875"/>
          <p14:tracePt t="231399" x="4257675" y="5103813"/>
          <p14:tracePt t="231404" x="4313238" y="5111750"/>
          <p14:tracePt t="231413" x="4378325" y="5127625"/>
          <p14:tracePt t="231420" x="4441825" y="5135563"/>
          <p14:tracePt t="231435" x="4489450" y="5135563"/>
          <p14:tracePt t="231444" x="4600575" y="5151438"/>
          <p14:tracePt t="231452" x="4656138" y="5167313"/>
          <p14:tracePt t="231459" x="4705350" y="5175250"/>
          <p14:tracePt t="231468" x="4768850" y="5183188"/>
          <p14:tracePt t="231476" x="4824413" y="5183188"/>
          <p14:tracePt t="231484" x="4872038" y="5191125"/>
          <p14:tracePt t="231492" x="4935538" y="5199063"/>
          <p14:tracePt t="231500" x="4975225" y="5199063"/>
          <p14:tracePt t="231508" x="5022850" y="5207000"/>
          <p14:tracePt t="231515" x="5056188" y="5214938"/>
          <p14:tracePt t="231524" x="5095875" y="5222875"/>
          <p14:tracePt t="231532" x="5127625" y="5230813"/>
          <p14:tracePt t="231540" x="5151438" y="5238750"/>
          <p14:tracePt t="231549" x="5183188" y="5246688"/>
          <p14:tracePt t="231555" x="5207000" y="5254625"/>
          <p14:tracePt t="231565" x="5238750" y="5262563"/>
          <p14:tracePt t="231572" x="5270500" y="5270500"/>
          <p14:tracePt t="231580" x="5310188" y="5270500"/>
          <p14:tracePt t="231588" x="5341938" y="5286375"/>
          <p14:tracePt t="231596" x="5373688" y="5286375"/>
          <p14:tracePt t="231603" x="5414963" y="5294313"/>
          <p14:tracePt t="231612" x="5454650" y="5302250"/>
          <p14:tracePt t="231620" x="5502275" y="5302250"/>
          <p14:tracePt t="231629" x="5541963" y="5310188"/>
          <p14:tracePt t="231636" x="5581650" y="5310188"/>
          <p14:tracePt t="231643" x="5613400" y="5319713"/>
          <p14:tracePt t="231652" x="5637213" y="5327650"/>
          <p14:tracePt t="231660" x="5653088" y="5327650"/>
          <p14:tracePt t="231669" x="5676900" y="5335588"/>
          <p14:tracePt t="231677" x="5684838" y="5335588"/>
          <p14:tracePt t="231684" x="5700713" y="5343525"/>
          <p14:tracePt t="231693" x="5708650" y="5343525"/>
          <p14:tracePt t="231701" x="5732463" y="5351463"/>
          <p14:tracePt t="231717" x="5740400" y="5351463"/>
          <p14:tracePt t="231723" x="5757863" y="5359400"/>
          <p14:tracePt t="231732" x="5773738" y="5359400"/>
          <p14:tracePt t="231739" x="5781675" y="5367338"/>
          <p14:tracePt t="231748" x="5797550" y="5367338"/>
          <p14:tracePt t="231755" x="5805488" y="5375275"/>
          <p14:tracePt t="231765" x="5821363" y="5375275"/>
          <p14:tracePt t="231772" x="5837238" y="5375275"/>
          <p14:tracePt t="231781" x="5853113" y="5383213"/>
          <p14:tracePt t="231788" x="5868988" y="5391150"/>
          <p14:tracePt t="231797" x="5884863" y="5391150"/>
          <p14:tracePt t="231813" x="5900738" y="5399088"/>
          <p14:tracePt t="231820" x="5924550" y="5407025"/>
          <p14:tracePt t="231828" x="5940425" y="5414963"/>
          <p14:tracePt t="231835" x="5956300" y="5422900"/>
          <p14:tracePt t="231844" x="5972175" y="5430838"/>
          <p14:tracePt t="231853" x="5988050" y="5438775"/>
          <p14:tracePt t="231868" x="6003925" y="5446713"/>
          <p14:tracePt t="231876" x="6019800" y="5462588"/>
          <p14:tracePt t="231884" x="6035675" y="5470525"/>
          <p14:tracePt t="231892" x="6043613" y="5478463"/>
          <p14:tracePt t="231900" x="6051550" y="5486400"/>
          <p14:tracePt t="231907" x="6067425" y="5494338"/>
          <p14:tracePt t="231925" x="6075363" y="5502275"/>
          <p14:tracePt t="231933" x="6075363" y="5510213"/>
          <p14:tracePt t="231940" x="6083300" y="5518150"/>
          <p14:tracePt t="231949" x="6091238" y="5526088"/>
          <p14:tracePt t="231956" x="6091238" y="5534025"/>
          <p14:tracePt t="231965" x="6100763" y="5541963"/>
          <p14:tracePt t="231982" x="6116638" y="5565775"/>
          <p14:tracePt t="231989" x="6124575" y="5581650"/>
          <p14:tracePt t="231997" x="6124575" y="5597525"/>
          <p14:tracePt t="232003" x="6132513" y="5629275"/>
          <p14:tracePt t="232012" x="6140450" y="5637213"/>
          <p14:tracePt t="232019" x="6148388" y="5662613"/>
          <p14:tracePt t="232029" x="6148388" y="5686425"/>
          <p14:tracePt t="232036" x="6156325" y="5702300"/>
          <p14:tracePt t="232045" x="6156325" y="5710238"/>
          <p14:tracePt t="232053" x="6156325" y="5726113"/>
          <p14:tracePt t="232059" x="6156325" y="5741988"/>
          <p14:tracePt t="232068" x="6164263" y="5757863"/>
          <p14:tracePt t="232076" x="6172200" y="5773738"/>
          <p14:tracePt t="232084" x="6172200" y="5789613"/>
          <p14:tracePt t="232100" x="6172200" y="5805488"/>
          <p14:tracePt t="232108" x="6172200" y="5813425"/>
          <p14:tracePt t="232124" x="6172200" y="5829300"/>
          <p14:tracePt t="232140" x="6172200" y="5845175"/>
          <p14:tracePt t="232156" x="6172200" y="5853113"/>
          <p14:tracePt t="232164" x="6172200" y="5861050"/>
          <p14:tracePt t="232173" x="6172200" y="5876925"/>
          <p14:tracePt t="232181" x="6172200" y="5892800"/>
          <p14:tracePt t="232197" x="6164263" y="5916613"/>
          <p14:tracePt t="232204" x="6164263" y="5924550"/>
          <p14:tracePt t="232212" x="6156325" y="5940425"/>
          <p14:tracePt t="232221" x="6148388" y="5956300"/>
          <p14:tracePt t="232227" x="6148388" y="5972175"/>
          <p14:tracePt t="232236" x="6148388" y="5995988"/>
          <p14:tracePt t="232243" x="6140450" y="6013450"/>
          <p14:tracePt t="232252" x="6140450" y="6021388"/>
          <p14:tracePt t="232260" x="6140450" y="6037263"/>
          <p14:tracePt t="232268" x="6140450" y="6045200"/>
          <p14:tracePt t="232275" x="6148388" y="6061075"/>
          <p14:tracePt t="232292" x="6156325" y="6069013"/>
          <p14:tracePt t="232300" x="6156325" y="6084888"/>
          <p14:tracePt t="232316" x="6164263" y="6084888"/>
          <p14:tracePt t="232333" x="6172200" y="6100763"/>
          <p14:tracePt t="232349" x="6180138" y="6108700"/>
          <p14:tracePt t="232371" x="6180138" y="6116638"/>
          <p14:tracePt t="232398" x="6188075" y="6124575"/>
          <p14:tracePt t="232412" x="6188075" y="6132513"/>
          <p14:tracePt t="232420" x="6196013" y="6132513"/>
          <p14:tracePt t="232437" x="6203950" y="6148388"/>
          <p14:tracePt t="232461" x="6203950" y="6164263"/>
          <p14:tracePt t="232476" x="6211888" y="6172200"/>
          <p14:tracePt t="232484" x="6219825" y="6180138"/>
          <p14:tracePt t="232492" x="6219825" y="6188075"/>
          <p14:tracePt t="232588" x="6219825" y="6196013"/>
          <p14:tracePt t="232620" x="6219825" y="6203950"/>
          <p14:tracePt t="232628" x="6219825" y="6211888"/>
          <p14:tracePt t="232635" x="6219825" y="6227763"/>
          <p14:tracePt t="232643" x="6219825" y="6243638"/>
          <p14:tracePt t="232652" x="6219825" y="6251575"/>
          <p14:tracePt t="232661" x="6227763" y="6267450"/>
          <p14:tracePt t="232677" x="6227763" y="6291263"/>
          <p14:tracePt t="232685" x="6227763" y="6307138"/>
          <p14:tracePt t="232691" x="6227763" y="6323013"/>
          <p14:tracePt t="232700" x="6235700" y="6338888"/>
          <p14:tracePt t="232716" x="6243638" y="6356350"/>
          <p14:tracePt t="232733" x="6243638" y="6372225"/>
          <p14:tracePt t="232741" x="6243638" y="6380163"/>
          <p14:tracePt t="232748" x="6251575" y="6388100"/>
          <p14:tracePt t="232756" x="6259513" y="6388100"/>
          <p14:tracePt t="232764" x="6259513" y="6396038"/>
          <p14:tracePt t="232772" x="6267450" y="6411913"/>
          <p14:tracePt t="232787" x="6283325" y="6427788"/>
          <p14:tracePt t="232798" x="6291263" y="6435725"/>
          <p14:tracePt t="232805" x="6299200" y="6443663"/>
          <p14:tracePt t="232812" x="6315075" y="6451600"/>
          <p14:tracePt t="232821" x="6323013" y="6459538"/>
          <p14:tracePt t="232829" x="6338888" y="6475413"/>
          <p14:tracePt t="232837" x="6362700" y="6483350"/>
          <p14:tracePt t="232845" x="6378575" y="6491288"/>
          <p14:tracePt t="232853" x="6394450" y="6491288"/>
          <p14:tracePt t="232861" x="6418263" y="6507163"/>
          <p14:tracePt t="232868" x="6442075" y="6507163"/>
          <p14:tracePt t="232876" x="6475413" y="6507163"/>
          <p14:tracePt t="232895" x="6546850" y="6523038"/>
          <p14:tracePt t="232901" x="6610350" y="6530975"/>
          <p14:tracePt t="232909" x="6642100" y="6530975"/>
          <p14:tracePt t="232916" x="6689725" y="6530975"/>
          <p14:tracePt t="232925" x="6729413" y="6530975"/>
          <p14:tracePt t="232933" x="6794500" y="6530975"/>
          <p14:tracePt t="232940" x="6834188" y="6530975"/>
          <p14:tracePt t="232955" x="6881813" y="6530975"/>
          <p14:tracePt t="232965" x="6945313" y="6530975"/>
          <p14:tracePt t="232973" x="6992938" y="6523038"/>
          <p14:tracePt t="232981" x="7016750" y="6523038"/>
          <p14:tracePt t="232987" x="7048500" y="6507163"/>
          <p14:tracePt t="232996" x="7064375" y="6507163"/>
          <p14:tracePt t="233004" x="7096125" y="6491288"/>
          <p14:tracePt t="233011" x="7112000" y="6475413"/>
          <p14:tracePt t="233021" x="7135813" y="6467475"/>
          <p14:tracePt t="233029" x="7153275" y="6451600"/>
          <p14:tracePt t="233037" x="7177088" y="6435725"/>
          <p14:tracePt t="233045" x="7185025" y="6419850"/>
          <p14:tracePt t="233052" x="7208838" y="6388100"/>
          <p14:tracePt t="233061" x="7224713" y="6372225"/>
          <p14:tracePt t="233069" x="7232650" y="6356350"/>
          <p14:tracePt t="233076" x="7248525" y="6330950"/>
          <p14:tracePt t="233092" x="7264400" y="6315075"/>
          <p14:tracePt t="233100" x="7280275" y="6283325"/>
          <p14:tracePt t="233107" x="7288213" y="6267450"/>
          <p14:tracePt t="233116" x="7288213" y="6251575"/>
          <p14:tracePt t="233124" x="7296150" y="6235700"/>
          <p14:tracePt t="233133" x="7296150" y="6219825"/>
          <p14:tracePt t="233140" x="7296150" y="6203950"/>
          <p14:tracePt t="233148" x="7296150" y="6188075"/>
          <p14:tracePt t="233156" x="7296150" y="6180138"/>
          <p14:tracePt t="233164" x="7296150" y="6156325"/>
          <p14:tracePt t="233172" x="7296150" y="6148388"/>
          <p14:tracePt t="233181" x="7288213" y="6132513"/>
          <p14:tracePt t="233196" x="7280275" y="6124575"/>
          <p14:tracePt t="233205" x="7256463" y="6100763"/>
          <p14:tracePt t="233212" x="7240588" y="6084888"/>
          <p14:tracePt t="233220" x="7224713" y="6076950"/>
          <p14:tracePt t="233228" x="7208838" y="6069013"/>
          <p14:tracePt t="233236" x="7192963" y="6061075"/>
          <p14:tracePt t="233244" x="7169150" y="6045200"/>
          <p14:tracePt t="233252" x="7145338" y="6037263"/>
          <p14:tracePt t="233261" x="7119938" y="6021388"/>
          <p14:tracePt t="233268" x="7104063" y="6013450"/>
          <p14:tracePt t="233276" x="7088188" y="6005513"/>
          <p14:tracePt t="233284" x="7064375" y="5988050"/>
          <p14:tracePt t="233292" x="7048500" y="5980113"/>
          <p14:tracePt t="233300" x="7032625" y="5972175"/>
          <p14:tracePt t="233308" x="7000875" y="5956300"/>
          <p14:tracePt t="233317" x="6985000" y="5940425"/>
          <p14:tracePt t="233325" x="6961188" y="5924550"/>
          <p14:tracePt t="233332" x="6937375" y="5916613"/>
          <p14:tracePt t="233341" x="6905625" y="5900738"/>
          <p14:tracePt t="233348" x="6889750" y="5892800"/>
          <p14:tracePt t="233357" x="6858000" y="5876925"/>
          <p14:tracePt t="233372" x="6842125" y="5876925"/>
          <p14:tracePt t="233381" x="6810375" y="5861050"/>
          <p14:tracePt t="233388" x="6784975" y="5845175"/>
          <p14:tracePt t="233396" x="6761163" y="5845175"/>
          <p14:tracePt t="233403" x="6745288" y="5837238"/>
          <p14:tracePt t="233413" x="6721475" y="5837238"/>
          <p14:tracePt t="233421" x="6689725" y="5837238"/>
          <p14:tracePt t="233429" x="6673850" y="5837238"/>
          <p14:tracePt t="233436" x="6642100" y="5837238"/>
          <p14:tracePt t="233444" x="6626225" y="5837238"/>
          <p14:tracePt t="233451" x="6594475" y="5837238"/>
          <p14:tracePt t="233461" x="6570663" y="5837238"/>
          <p14:tracePt t="233476" x="6546850" y="5837238"/>
          <p14:tracePt t="233484" x="6523038" y="5845175"/>
          <p14:tracePt t="233493" x="6499225" y="5845175"/>
          <p14:tracePt t="233500" x="6491288" y="5853113"/>
          <p14:tracePt t="233508" x="6475413" y="5861050"/>
          <p14:tracePt t="233517" x="6459538" y="5861050"/>
          <p14:tracePt t="233524" x="6442075" y="5868988"/>
          <p14:tracePt t="233533" x="6434138" y="5876925"/>
          <p14:tracePt t="233541" x="6418263" y="5884863"/>
          <p14:tracePt t="233549" x="6402388" y="5892800"/>
          <p14:tracePt t="233555" x="6386513" y="5908675"/>
          <p14:tracePt t="233564" x="6378575" y="5916613"/>
          <p14:tracePt t="233572" x="6370638" y="5932488"/>
          <p14:tracePt t="233581" x="6354763" y="5948363"/>
          <p14:tracePt t="233588" x="6346825" y="5964238"/>
          <p14:tracePt t="233595" x="6330950" y="5988050"/>
          <p14:tracePt t="233606" x="6323013" y="6013450"/>
          <p14:tracePt t="233612" x="6315075" y="6021388"/>
          <p14:tracePt t="233620" x="6315075" y="6037263"/>
          <p14:tracePt t="233628" x="6307138" y="6053138"/>
          <p14:tracePt t="233636" x="6307138" y="6069013"/>
          <p14:tracePt t="233645" x="6307138" y="6076950"/>
          <p14:tracePt t="233653" x="6299200" y="6092825"/>
          <p14:tracePt t="233660" x="6299200" y="6108700"/>
          <p14:tracePt t="233668" x="6299200" y="6124575"/>
          <p14:tracePt t="233676" x="6307138" y="6132513"/>
          <p14:tracePt t="233685" x="6315075" y="6148388"/>
          <p14:tracePt t="233693" x="6323013" y="6156325"/>
          <p14:tracePt t="233709" x="6330950" y="6172200"/>
          <p14:tracePt t="233717" x="6346825" y="6196013"/>
          <p14:tracePt t="233724" x="6354763" y="6211888"/>
          <p14:tracePt t="233732" x="6362700" y="6227763"/>
          <p14:tracePt t="233740" x="6370638" y="6243638"/>
          <p14:tracePt t="233749" x="6386513" y="6259513"/>
          <p14:tracePt t="233755" x="6394450" y="6275388"/>
          <p14:tracePt t="233765" x="6410325" y="6283325"/>
          <p14:tracePt t="233773" x="6426200" y="6307138"/>
          <p14:tracePt t="233782" x="6434138" y="6315075"/>
          <p14:tracePt t="233787" x="6451600" y="6330950"/>
          <p14:tracePt t="233797" x="6467475" y="6348413"/>
          <p14:tracePt t="233804" x="6475413" y="6364288"/>
          <p14:tracePt t="233814" x="6499225" y="6380163"/>
          <p14:tracePt t="233821" x="6523038" y="6396038"/>
          <p14:tracePt t="233829" x="6538913" y="6411913"/>
          <p14:tracePt t="233837" x="6554788" y="6419850"/>
          <p14:tracePt t="233844" x="6578600" y="6427788"/>
          <p14:tracePt t="233852" x="6594475" y="6435725"/>
          <p14:tracePt t="233860" x="6610350" y="6443663"/>
          <p14:tracePt t="233868" x="6626225" y="6451600"/>
          <p14:tracePt t="233875" x="6657975" y="6459538"/>
          <p14:tracePt t="233895" x="6705600" y="6467475"/>
          <p14:tracePt t="233901" x="6729413" y="6467475"/>
          <p14:tracePt t="233908" x="6753225" y="6475413"/>
          <p14:tracePt t="233915" x="6769100" y="6475413"/>
          <p14:tracePt t="233924" x="6784975" y="6475413"/>
          <p14:tracePt t="233933" x="6818313" y="6475413"/>
          <p14:tracePt t="233941" x="6842125" y="6475413"/>
          <p14:tracePt t="233949" x="6858000" y="6475413"/>
          <p14:tracePt t="233955" x="6889750" y="6475413"/>
          <p14:tracePt t="233964" x="6913563" y="6475413"/>
          <p14:tracePt t="233971" x="6945313" y="6475413"/>
          <p14:tracePt t="233980" x="6969125" y="6475413"/>
          <p14:tracePt t="233989" x="6992938" y="6475413"/>
          <p14:tracePt t="233997" x="7016750" y="6475413"/>
          <p14:tracePt t="234005" x="7040563" y="6475413"/>
          <p14:tracePt t="234012" x="7064375" y="6475413"/>
          <p14:tracePt t="234019" x="7104063" y="6467475"/>
          <p14:tracePt t="234028" x="7127875" y="6467475"/>
          <p14:tracePt t="234037" x="7153275" y="6459538"/>
          <p14:tracePt t="234045" x="7169150" y="6451600"/>
          <p14:tracePt t="234052" x="7200900" y="6451600"/>
          <p14:tracePt t="234061" x="7224713" y="6443663"/>
          <p14:tracePt t="234069" x="7240588" y="6435725"/>
          <p14:tracePt t="234076" x="7264400" y="6427788"/>
          <p14:tracePt t="234083" x="7280275" y="6419850"/>
          <p14:tracePt t="234091" x="7296150" y="6411913"/>
          <p14:tracePt t="234100" x="7319963" y="6396038"/>
          <p14:tracePt t="234108" x="7335838" y="6388100"/>
          <p14:tracePt t="234117" x="7351713" y="6372225"/>
          <p14:tracePt t="234125" x="7367588" y="6364288"/>
          <p14:tracePt t="234133" x="7383463" y="6348413"/>
          <p14:tracePt t="234141" x="7391400" y="6338888"/>
          <p14:tracePt t="234148" x="7399338" y="6323013"/>
          <p14:tracePt t="234156" x="7407275" y="6315075"/>
          <p14:tracePt t="234173" x="7415213" y="6299200"/>
          <p14:tracePt t="234181" x="7415213" y="6291263"/>
          <p14:tracePt t="234197" x="7415213" y="6283325"/>
          <p14:tracePt t="234204" x="7415213" y="6267450"/>
          <p14:tracePt t="234212" x="7407275" y="6259513"/>
          <p14:tracePt t="234221" x="7407275" y="6251575"/>
          <p14:tracePt t="234229" x="7399338" y="6235700"/>
          <p14:tracePt t="234237" x="7391400" y="6227763"/>
          <p14:tracePt t="234244" x="7383463" y="6211888"/>
          <p14:tracePt t="234251" x="7367588" y="6196013"/>
          <p14:tracePt t="234259" x="7359650" y="6180138"/>
          <p14:tracePt t="234269" x="7351713" y="6164263"/>
          <p14:tracePt t="234277" x="7343775" y="6148388"/>
          <p14:tracePt t="234284" x="7327900" y="6132513"/>
          <p14:tracePt t="234294" x="7312025" y="6108700"/>
          <p14:tracePt t="234300" x="7296150" y="6092825"/>
          <p14:tracePt t="234308" x="7280275" y="6076950"/>
          <p14:tracePt t="234316" x="7272338" y="6061075"/>
          <p14:tracePt t="234324" x="7248525" y="6045200"/>
          <p14:tracePt t="234333" x="7240588" y="6029325"/>
          <p14:tracePt t="234341" x="7216775" y="6013450"/>
          <p14:tracePt t="234348" x="7192963" y="5995988"/>
          <p14:tracePt t="234355" x="7169150" y="5980113"/>
          <p14:tracePt t="234364" x="7145338" y="5972175"/>
          <p14:tracePt t="234372" x="7112000" y="5956300"/>
          <p14:tracePt t="234380" x="7096125" y="5948363"/>
          <p14:tracePt t="234388" x="7056438" y="5932488"/>
          <p14:tracePt t="234404" x="7024688" y="5924550"/>
          <p14:tracePt t="234414" x="6969125" y="5908675"/>
          <p14:tracePt t="234420" x="6937375" y="5892800"/>
          <p14:tracePt t="234428" x="6905625" y="5892800"/>
          <p14:tracePt t="234436" x="6881813" y="5876925"/>
          <p14:tracePt t="234453" x="6850063" y="5868988"/>
          <p14:tracePt t="234461" x="6810375" y="5853113"/>
          <p14:tracePt t="234469" x="6784975" y="5853113"/>
          <p14:tracePt t="234476" x="6769100" y="5845175"/>
          <p14:tracePt t="234484" x="6737350" y="5837238"/>
          <p14:tracePt t="234491" x="6721475" y="5837238"/>
          <p14:tracePt t="234500" x="6713538" y="5837238"/>
          <p14:tracePt t="234508" x="6697663" y="5837238"/>
          <p14:tracePt t="234517" x="6689725" y="5837238"/>
          <p14:tracePt t="234525" x="6673850" y="5837238"/>
          <p14:tracePt t="234533" x="6657975" y="5837238"/>
          <p14:tracePt t="234541" x="6642100" y="5837238"/>
          <p14:tracePt t="234549" x="6626225" y="5837238"/>
          <p14:tracePt t="234557" x="6602413" y="5853113"/>
          <p14:tracePt t="234564" x="6586538" y="5853113"/>
          <p14:tracePt t="234573" x="6562725" y="5868988"/>
          <p14:tracePt t="234588" x="6530975" y="5876925"/>
          <p14:tracePt t="234596" x="6483350" y="5908675"/>
          <p14:tracePt t="234604" x="6459538" y="5916613"/>
          <p14:tracePt t="234614" x="6434138" y="5924550"/>
          <p14:tracePt t="234620" x="6418263" y="5932488"/>
          <p14:tracePt t="234629" x="6410325" y="5948363"/>
          <p14:tracePt t="234637" x="6402388" y="5956300"/>
          <p14:tracePt t="234645" x="6402388" y="5964238"/>
          <p14:tracePt t="234661" x="6386513" y="5964238"/>
          <p14:tracePt t="234669" x="6386513" y="5980113"/>
          <p14:tracePt t="234693" x="6386513" y="5995988"/>
          <p14:tracePt t="234708" x="6386513" y="6013450"/>
          <p14:tracePt t="234716" x="6378575" y="6021388"/>
          <p14:tracePt t="234724" x="6378575" y="6037263"/>
          <p14:tracePt t="234732" x="6378575" y="6045200"/>
          <p14:tracePt t="234741" x="6370638" y="6061075"/>
          <p14:tracePt t="234748" x="6370638" y="6084888"/>
          <p14:tracePt t="234757" x="6370638" y="6100763"/>
          <p14:tracePt t="234765" x="6370638" y="6116638"/>
          <p14:tracePt t="234772" x="6370638" y="6132513"/>
          <p14:tracePt t="234781" x="6370638" y="6148388"/>
          <p14:tracePt t="234797" x="6370638" y="6164263"/>
          <p14:tracePt t="234805" x="6370638" y="6172200"/>
          <p14:tracePt t="234814" x="6370638" y="6188075"/>
          <p14:tracePt t="234828" x="6370638" y="6196013"/>
          <p14:tracePt t="234835" x="6370638" y="6203950"/>
          <p14:tracePt t="234845" x="6378575" y="6219825"/>
          <p14:tracePt t="234852" x="6386513" y="6227763"/>
          <p14:tracePt t="234861" x="6402388" y="6243638"/>
          <p14:tracePt t="234869" x="6410325" y="6251575"/>
          <p14:tracePt t="234877" x="6418263" y="6267450"/>
          <p14:tracePt t="234895" x="6434138" y="6291263"/>
          <p14:tracePt t="234901" x="6451600" y="6307138"/>
          <p14:tracePt t="234909" x="6475413" y="6315075"/>
          <p14:tracePt t="234916" x="6491288" y="6330950"/>
          <p14:tracePt t="234925" x="6499225" y="6348413"/>
          <p14:tracePt t="234933" x="6515100" y="6364288"/>
          <p14:tracePt t="234940" x="6523038" y="6372225"/>
          <p14:tracePt t="234948" x="6538913" y="6388100"/>
          <p14:tracePt t="234956" x="6554788" y="6396038"/>
          <p14:tracePt t="234965" x="6570663" y="6403975"/>
          <p14:tracePt t="234973" x="6586538" y="6411913"/>
          <p14:tracePt t="234981" x="6602413" y="6419850"/>
          <p14:tracePt t="234988" x="6626225" y="6427788"/>
          <p14:tracePt t="234996" x="6642100" y="6435725"/>
          <p14:tracePt t="235003" x="6665913" y="6435725"/>
          <p14:tracePt t="235012" x="6689725" y="6435725"/>
          <p14:tracePt t="235020" x="6705600" y="6443663"/>
          <p14:tracePt t="235030" x="6745288" y="6443663"/>
          <p14:tracePt t="235037" x="6761163" y="6443663"/>
          <p14:tracePt t="235045" x="6794500" y="6451600"/>
          <p14:tracePt t="235052" x="6826250" y="6451600"/>
          <p14:tracePt t="235060" x="6842125" y="6451600"/>
          <p14:tracePt t="235069" x="6858000" y="6451600"/>
          <p14:tracePt t="235077" x="6881813" y="6451600"/>
          <p14:tracePt t="235084" x="6905625" y="6451600"/>
          <p14:tracePt t="235095" x="6921500" y="6451600"/>
          <p14:tracePt t="235102" x="6953250" y="6451600"/>
          <p14:tracePt t="235108" x="6969125" y="6451600"/>
          <p14:tracePt t="235116" x="6985000" y="6451600"/>
          <p14:tracePt t="235125" x="7016750" y="6451600"/>
          <p14:tracePt t="235133" x="7040563" y="6451600"/>
          <p14:tracePt t="235148" x="7072313" y="6451600"/>
          <p14:tracePt t="235157" x="7127875" y="6451600"/>
          <p14:tracePt t="235163" x="7145338" y="6451600"/>
          <p14:tracePt t="235172" x="7169150" y="6443663"/>
          <p14:tracePt t="235180" x="7200900" y="6435725"/>
          <p14:tracePt t="235188" x="7232650" y="6435725"/>
          <p14:tracePt t="235197" x="7264400" y="6427788"/>
          <p14:tracePt t="235206" x="7296150" y="6411913"/>
          <p14:tracePt t="235214" x="7312025" y="6411913"/>
          <p14:tracePt t="235221" x="7335838" y="6396038"/>
          <p14:tracePt t="235230" x="7359650" y="6388100"/>
          <p14:tracePt t="235236" x="7375525" y="6380163"/>
          <p14:tracePt t="235245" x="7391400" y="6364288"/>
          <p14:tracePt t="235253" x="7407275" y="6356350"/>
          <p14:tracePt t="235261" x="7415213" y="6348413"/>
          <p14:tracePt t="235269" x="7431088" y="6330950"/>
          <p14:tracePt t="235276" x="7446963" y="6315075"/>
          <p14:tracePt t="235283" x="7454900" y="6291263"/>
          <p14:tracePt t="235293" x="7462838" y="6275388"/>
          <p14:tracePt t="235310" x="7470775" y="6259513"/>
          <p14:tracePt t="235317" x="7486650" y="6219825"/>
          <p14:tracePt t="235324" x="7486650" y="6196013"/>
          <p14:tracePt t="235333" x="7486650" y="6172200"/>
          <p14:tracePt t="235340" x="7486650" y="6156325"/>
          <p14:tracePt t="235348" x="7486650" y="6148388"/>
          <p14:tracePt t="235365" x="7486650" y="6132513"/>
          <p14:tracePt t="235373" x="7478713" y="6116638"/>
          <p14:tracePt t="235381" x="7478713" y="6108700"/>
          <p14:tracePt t="235390" x="7478713" y="6100763"/>
          <p14:tracePt t="235397" x="7462838" y="6084888"/>
          <p14:tracePt t="235405" x="7462838" y="6069013"/>
          <p14:tracePt t="235412" x="7446963" y="6053138"/>
          <p14:tracePt t="235421" x="7431088" y="6029325"/>
          <p14:tracePt t="235429" x="7415213" y="6013450"/>
          <p14:tracePt t="235436" x="7391400" y="5988050"/>
          <p14:tracePt t="235445" x="7367588" y="5964238"/>
          <p14:tracePt t="235451" x="7343775" y="5948363"/>
          <p14:tracePt t="235460" x="7312025" y="5924550"/>
          <p14:tracePt t="235468" x="7280275" y="5900738"/>
          <p14:tracePt t="235478" x="7248525" y="5884863"/>
          <p14:tracePt t="235485" x="7216775" y="5861050"/>
          <p14:tracePt t="235494" x="7185025" y="5845175"/>
          <p14:tracePt t="235502" x="7161213" y="5837238"/>
          <p14:tracePt t="235508" x="7127875" y="5821363"/>
          <p14:tracePt t="235523" x="7088188" y="5805488"/>
          <p14:tracePt t="235532" x="7032625" y="5797550"/>
          <p14:tracePt t="235541" x="7008813" y="5781675"/>
          <p14:tracePt t="235548" x="6969125" y="5781675"/>
          <p14:tracePt t="235557" x="6953250" y="5773738"/>
          <p14:tracePt t="235565" x="6921500" y="5765800"/>
          <p14:tracePt t="235571" x="6897688" y="5757863"/>
          <p14:tracePt t="235580" x="6865938" y="5757863"/>
          <p14:tracePt t="235589" x="6842125" y="5757863"/>
          <p14:tracePt t="235597" x="6818313" y="5741988"/>
          <p14:tracePt t="235604" x="6794500" y="5741988"/>
          <p14:tracePt t="235613" x="6753225" y="5741988"/>
          <p14:tracePt t="235621" x="6721475" y="5741988"/>
          <p14:tracePt t="235629" x="6689725" y="5749925"/>
          <p14:tracePt t="235637" x="6665913" y="5749925"/>
          <p14:tracePt t="235653" x="6634163" y="5757863"/>
          <p14:tracePt t="235661" x="6586538" y="5773738"/>
          <p14:tracePt t="235669" x="6570663" y="5781675"/>
          <p14:tracePt t="235677" x="6554788" y="5789613"/>
          <p14:tracePt t="235684" x="6538913" y="5797550"/>
          <p14:tracePt t="235691" x="6515100" y="5805488"/>
          <p14:tracePt t="235700" x="6499225" y="5813425"/>
          <p14:tracePt t="235708" x="6483350" y="5821363"/>
          <p14:tracePt t="235719" x="6467475" y="5829300"/>
          <p14:tracePt t="235726" x="6459538" y="5837238"/>
          <p14:tracePt t="235733" x="6451600" y="5845175"/>
          <p14:tracePt t="235741" x="6434138" y="5861050"/>
          <p14:tracePt t="235749" x="6418263" y="5876925"/>
          <p14:tracePt t="235757" x="6410325" y="5884863"/>
          <p14:tracePt t="235765" x="6394450" y="5900738"/>
          <p14:tracePt t="235773" x="6378575" y="5916613"/>
          <p14:tracePt t="235780" x="6362700" y="5924550"/>
          <p14:tracePt t="235789" x="6338888" y="5940425"/>
          <p14:tracePt t="235803" x="6323013" y="5964238"/>
          <p14:tracePt t="235813" x="6291263" y="5995988"/>
          <p14:tracePt t="235820" x="6275388" y="6013450"/>
          <p14:tracePt t="235830" x="6259513" y="6037263"/>
          <p14:tracePt t="235836" x="6243638" y="6053138"/>
          <p14:tracePt t="235846" x="6235700" y="6061075"/>
          <p14:tracePt t="235853" x="6227763" y="6069013"/>
          <p14:tracePt t="235861" x="6219825" y="6076950"/>
          <p14:tracePt t="235869" x="6219825" y="6084888"/>
          <p14:tracePt t="235893" x="6203950" y="6108700"/>
          <p14:tracePt t="235902" x="6196013" y="6124575"/>
          <p14:tracePt t="235917" x="6196013" y="6132513"/>
          <p14:tracePt t="235925" x="6188075" y="6148388"/>
          <p14:tracePt t="235932" x="6188075" y="6156325"/>
          <p14:tracePt t="235941" x="6188075" y="6164263"/>
          <p14:tracePt t="235948" x="6188075" y="6180138"/>
          <p14:tracePt t="235958" x="6188075" y="6196013"/>
          <p14:tracePt t="235965" x="6196013" y="6211888"/>
          <p14:tracePt t="235972" x="6203950" y="6227763"/>
          <p14:tracePt t="235980" x="6203950" y="6243638"/>
          <p14:tracePt t="235989" x="6211888" y="6259513"/>
          <p14:tracePt t="235998" x="6219825" y="6275388"/>
          <p14:tracePt t="236012" x="6243638" y="6307138"/>
          <p14:tracePt t="236020" x="6251575" y="6323013"/>
          <p14:tracePt t="236028" x="6267450" y="6338888"/>
          <p14:tracePt t="236036" x="6283325" y="6356350"/>
          <p14:tracePt t="236046" x="6299200" y="6372225"/>
          <p14:tracePt t="236053" x="6323013" y="6388100"/>
          <p14:tracePt t="236061" x="6330950" y="6403975"/>
          <p14:tracePt t="236070" x="6354763" y="6419850"/>
          <p14:tracePt t="236078" x="6386513" y="6435725"/>
          <p14:tracePt t="236085" x="6402388" y="6443663"/>
          <p14:tracePt t="236093" x="6410325" y="6451600"/>
          <p14:tracePt t="236101" x="6426200" y="6459538"/>
          <p14:tracePt t="236109" x="6442075" y="6459538"/>
          <p14:tracePt t="236118" x="6475413" y="6467475"/>
          <p14:tracePt t="236127" x="6491288" y="6467475"/>
          <p14:tracePt t="236134" x="6523038" y="6467475"/>
          <p14:tracePt t="236140" x="6538913" y="6475413"/>
          <p14:tracePt t="236148" x="6562725" y="6475413"/>
          <p14:tracePt t="236157" x="6578600" y="6475413"/>
          <p14:tracePt t="236165" x="6610350" y="6483350"/>
          <p14:tracePt t="236173" x="6642100" y="6491288"/>
          <p14:tracePt t="236181" x="6665913" y="6491288"/>
          <p14:tracePt t="236189" x="6697663" y="6491288"/>
          <p14:tracePt t="236195" x="6721475" y="6491288"/>
          <p14:tracePt t="236203" x="6737350" y="6491288"/>
          <p14:tracePt t="236213" x="6761163" y="6491288"/>
          <p14:tracePt t="236220" x="6794500" y="6491288"/>
          <p14:tracePt t="236229" x="6810375" y="6491288"/>
          <p14:tracePt t="236236" x="6850063" y="6499225"/>
          <p14:tracePt t="236246" x="6889750" y="6499225"/>
          <p14:tracePt t="236252" x="6913563" y="6499225"/>
          <p14:tracePt t="236261" x="6945313" y="6499225"/>
          <p14:tracePt t="236277" x="6985000" y="6499225"/>
          <p14:tracePt t="236285" x="7048500" y="6499225"/>
          <p14:tracePt t="236293" x="7080250" y="6499225"/>
          <p14:tracePt t="236301" x="7119938" y="6499225"/>
          <p14:tracePt t="236308" x="7153275" y="6491288"/>
          <p14:tracePt t="236317" x="7200900" y="6491288"/>
          <p14:tracePt t="236324" x="7232650" y="6491288"/>
          <p14:tracePt t="236341" x="7264400" y="6483350"/>
          <p14:tracePt t="236349" x="7312025" y="6467475"/>
          <p14:tracePt t="236356" x="7343775" y="6459538"/>
          <p14:tracePt t="236365" x="7367588" y="6459538"/>
          <p14:tracePt t="236372" x="7399338" y="6443663"/>
          <p14:tracePt t="236380" x="7423150" y="6427788"/>
          <p14:tracePt t="236388" x="7446963" y="6419850"/>
          <p14:tracePt t="236397" x="7486650" y="6403975"/>
          <p14:tracePt t="236405" x="7535863" y="6380163"/>
          <p14:tracePt t="236413" x="7567613" y="6364288"/>
          <p14:tracePt t="236421" x="7583488" y="6348413"/>
          <p14:tracePt t="236429" x="7607300" y="6323013"/>
          <p14:tracePt t="236436" x="7615238" y="6307138"/>
          <p14:tracePt t="236447" x="7623175" y="6291263"/>
          <p14:tracePt t="236452" x="7631113" y="6275388"/>
          <p14:tracePt t="236461" x="7639050" y="6251575"/>
          <p14:tracePt t="236468" x="7639050" y="6235700"/>
          <p14:tracePt t="236475" x="7639050" y="6219825"/>
          <p14:tracePt t="236484" x="7639050" y="6211888"/>
          <p14:tracePt t="236493" x="7639050" y="6196013"/>
          <p14:tracePt t="236500" x="7639050" y="6180138"/>
          <p14:tracePt t="236509" x="7631113" y="6172200"/>
          <p14:tracePt t="236517" x="7623175" y="6164263"/>
          <p14:tracePt t="236525" x="7615238" y="6156325"/>
          <p14:tracePt t="236534" x="7599363" y="6140450"/>
          <p14:tracePt t="236548" x="7575550" y="6116638"/>
          <p14:tracePt t="236557" x="7559675" y="6100763"/>
          <p14:tracePt t="236565" x="7527925" y="6069013"/>
          <p14:tracePt t="236581" x="7496175" y="6045200"/>
          <p14:tracePt t="236589" x="7478713" y="6029325"/>
          <p14:tracePt t="236598" x="7446963" y="6013450"/>
          <p14:tracePt t="236605" x="7415213" y="5995988"/>
          <p14:tracePt t="236621" x="7375525" y="5972175"/>
          <p14:tracePt t="236629" x="7312025" y="5948363"/>
          <p14:tracePt t="236636" x="7280275" y="5932488"/>
          <p14:tracePt t="236646" x="7224713" y="5916613"/>
          <p14:tracePt t="236653" x="7192963" y="5908675"/>
          <p14:tracePt t="236670" x="7153275" y="5900738"/>
          <p14:tracePt t="236677" x="7072313" y="5884863"/>
          <p14:tracePt t="236685" x="7040563" y="5884863"/>
          <p14:tracePt t="236693" x="7000875" y="5876925"/>
          <p14:tracePt t="236700" x="6961188" y="5876925"/>
          <p14:tracePt t="236707" x="6913563" y="5876925"/>
          <p14:tracePt t="236715" x="6889750" y="5876925"/>
          <p14:tracePt t="236725" x="6850063" y="5876925"/>
          <p14:tracePt t="236733" x="6802438" y="5884863"/>
          <p14:tracePt t="236741" x="6753225" y="5900738"/>
          <p14:tracePt t="236750" x="6705600" y="5908675"/>
          <p14:tracePt t="236758" x="6673850" y="5924550"/>
          <p14:tracePt t="236766" x="6634163" y="5932488"/>
          <p14:tracePt t="236772" x="6602413" y="5940425"/>
          <p14:tracePt t="236781" x="6570663" y="5956300"/>
          <p14:tracePt t="236788" x="6530975" y="5972175"/>
          <p14:tracePt t="236797" x="6499225" y="5988050"/>
          <p14:tracePt t="236804" x="6467475" y="6005513"/>
          <p14:tracePt t="236813" x="6434138" y="6029325"/>
          <p14:tracePt t="236821" x="6402388" y="6045200"/>
          <p14:tracePt t="236829" x="6378575" y="6069013"/>
          <p14:tracePt t="236835" x="6354763" y="6084888"/>
          <p14:tracePt t="236846" x="6330950" y="6116638"/>
          <p14:tracePt t="236853" x="6315075" y="6132513"/>
          <p14:tracePt t="236861" x="6307138" y="6156325"/>
          <p14:tracePt t="236868" x="6291263" y="6172200"/>
          <p14:tracePt t="236877" x="6283325" y="6203950"/>
          <p14:tracePt t="236894" x="6275388" y="6235700"/>
          <p14:tracePt t="236901" x="6267450" y="6251575"/>
          <p14:tracePt t="236908" x="6267450" y="6275388"/>
          <p14:tracePt t="236916" x="6267450" y="6291263"/>
          <p14:tracePt t="236924" x="6267450" y="6307138"/>
          <p14:tracePt t="236934" x="6267450" y="6323013"/>
          <p14:tracePt t="236940" x="6267450" y="6338888"/>
          <p14:tracePt t="236949" x="6267450" y="6348413"/>
          <p14:tracePt t="236957" x="6275388" y="6372225"/>
          <p14:tracePt t="236965" x="6283325" y="6380163"/>
          <p14:tracePt t="236973" x="6283325" y="6396038"/>
          <p14:tracePt t="236981" x="6291263" y="6403975"/>
          <p14:tracePt t="236989" x="6299200" y="6411913"/>
          <p14:tracePt t="236995" x="6307138" y="6427788"/>
          <p14:tracePt t="237005" x="6323013" y="6435725"/>
          <p14:tracePt t="237013" x="6330950" y="6443663"/>
          <p14:tracePt t="237021" x="6338888" y="6451600"/>
          <p14:tracePt t="237029" x="6346825" y="6459538"/>
          <p14:tracePt t="237038" x="6354763" y="6467475"/>
          <p14:tracePt t="237054" x="6362700" y="6475413"/>
          <p14:tracePt t="237062" x="6370638" y="6475413"/>
          <p14:tracePt t="237068" x="6378575" y="6483350"/>
          <p14:tracePt t="237085" x="6386513" y="6491288"/>
          <p14:tracePt t="237101" x="6394450" y="6491288"/>
          <p14:tracePt t="237109" x="6410325" y="6499225"/>
          <p14:tracePt t="237116" x="6418263" y="6499225"/>
          <p14:tracePt t="237125" x="6426200" y="6507163"/>
          <p14:tracePt t="237142" x="6442075" y="6507163"/>
          <p14:tracePt t="237157" x="6451600" y="6507163"/>
          <p14:tracePt t="237165" x="6459538" y="6507163"/>
          <p14:tracePt t="237172" x="6475413" y="6507163"/>
          <p14:tracePt t="237189" x="6483350" y="6507163"/>
          <p14:tracePt t="237197" x="6491288" y="6507163"/>
          <p14:tracePt t="237213" x="6499225" y="6507163"/>
          <p14:tracePt t="237229" x="6507163" y="6507163"/>
          <p14:tracePt t="237253" x="6515100" y="6507163"/>
          <p14:tracePt t="237269" x="6523038" y="6507163"/>
          <p14:tracePt t="237292" x="6530975" y="6507163"/>
          <p14:tracePt t="237317" x="6538913" y="6507163"/>
          <p14:tracePt t="237326" x="6546850" y="6507163"/>
          <p14:tracePt t="237349" x="6562725" y="6499225"/>
          <p14:tracePt t="237356" x="6578600" y="6491288"/>
          <p14:tracePt t="237365" x="6594475" y="6491288"/>
          <p14:tracePt t="237381" x="6610350" y="6491288"/>
          <p14:tracePt t="237389" x="6634163" y="6483350"/>
          <p14:tracePt t="237397" x="6657975" y="6483350"/>
          <p14:tracePt t="237403" x="6681788" y="6483350"/>
          <p14:tracePt t="237413" x="6705600" y="6475413"/>
          <p14:tracePt t="237420" x="6737350" y="6475413"/>
          <p14:tracePt t="237428" x="6769100" y="6475413"/>
          <p14:tracePt t="237437" x="6810375" y="6475413"/>
          <p14:tracePt t="237445" x="6850063" y="6475413"/>
          <p14:tracePt t="237453" x="6881813" y="6467475"/>
          <p14:tracePt t="237459" x="6929438" y="6467475"/>
          <p14:tracePt t="237468" x="6945313" y="6467475"/>
          <p14:tracePt t="237476" x="6977063" y="6467475"/>
          <p14:tracePt t="237485" x="7008813" y="6467475"/>
          <p14:tracePt t="237493" x="7024688" y="6467475"/>
          <p14:tracePt t="237500" x="7048500" y="6467475"/>
          <p14:tracePt t="237510" x="7064375" y="6467475"/>
          <p14:tracePt t="237533" x="7080250" y="6467475"/>
          <p14:tracePt t="237581" x="7096125" y="6475413"/>
          <p14:tracePt t="237605" x="7112000" y="6475413"/>
          <p14:tracePt t="237613" x="7119938" y="6475413"/>
          <p14:tracePt t="237629" x="7135813" y="6475413"/>
          <p14:tracePt t="237653" x="7145338" y="6475413"/>
          <p14:tracePt t="237661" x="7153275" y="6475413"/>
          <p14:tracePt t="238262" x="7153275" y="6467475"/>
          <p14:tracePt t="238269" x="7161213" y="6467475"/>
          <p14:tracePt t="238285" x="7169150" y="6467475"/>
          <p14:tracePt t="238302" x="7185025" y="6451600"/>
          <p14:tracePt t="238318" x="7200900" y="6451600"/>
          <p14:tracePt t="238333" x="7200900" y="6435725"/>
          <p14:tracePt t="238349" x="7216775" y="6435725"/>
          <p14:tracePt t="238389" x="7232650" y="6419850"/>
          <p14:tracePt t="238405" x="7240588" y="6419850"/>
          <p14:tracePt t="238413" x="7248525" y="6411913"/>
          <p14:tracePt t="238421" x="7256463" y="6403975"/>
          <p14:tracePt t="238430" x="7264400" y="6396038"/>
          <p14:tracePt t="238445" x="7272338" y="6380163"/>
          <p14:tracePt t="238461" x="7280275" y="6372225"/>
          <p14:tracePt t="238469" x="7280275" y="6364288"/>
          <p14:tracePt t="238477" x="7280275" y="6356350"/>
          <p14:tracePt t="238485" x="7280275" y="6348413"/>
          <p14:tracePt t="238493" x="7288213" y="6338888"/>
          <p14:tracePt t="238501" x="7288213" y="6323013"/>
          <p14:tracePt t="238509" x="7288213" y="6307138"/>
          <p14:tracePt t="238516" x="7288213" y="6291263"/>
          <p14:tracePt t="238524" x="7288213" y="6275388"/>
          <p14:tracePt t="238533" x="7288213" y="6259513"/>
          <p14:tracePt t="238542" x="7288213" y="6243638"/>
          <p14:tracePt t="238549" x="7288213" y="6227763"/>
          <p14:tracePt t="238556" x="7288213" y="6211888"/>
          <p14:tracePt t="238565" x="7288213" y="6203950"/>
          <p14:tracePt t="238572" x="7288213" y="6188075"/>
          <p14:tracePt t="238588" x="7288213" y="6172200"/>
          <p14:tracePt t="238605" x="7280275" y="6156325"/>
          <p14:tracePt t="238621" x="7272338" y="6148388"/>
          <p14:tracePt t="238629" x="7264400" y="6140450"/>
          <p14:tracePt t="238645" x="7256463" y="6132513"/>
          <p14:tracePt t="238661" x="7240588" y="6124575"/>
          <p14:tracePt t="238670" x="7224713" y="6116638"/>
          <p14:tracePt t="238678" x="7216775" y="6108700"/>
          <p14:tracePt t="238685" x="7208838" y="6108700"/>
          <p14:tracePt t="238695" x="7200900" y="6100763"/>
          <p14:tracePt t="238709" x="7192963" y="6092825"/>
          <p14:tracePt t="238716" x="7169150" y="6084888"/>
          <p14:tracePt t="238726" x="7161213" y="6076950"/>
          <p14:tracePt t="238733" x="7145338" y="6061075"/>
          <p14:tracePt t="238740" x="7135813" y="6045200"/>
          <p14:tracePt t="238749" x="7127875" y="6037263"/>
          <p14:tracePt t="238757" x="7112000" y="6021388"/>
          <p14:tracePt t="238764" x="7104063" y="6013450"/>
          <p14:tracePt t="238773" x="7088188" y="5995988"/>
          <p14:tracePt t="238780" x="7080250" y="5988050"/>
          <p14:tracePt t="238789" x="7064375" y="5972175"/>
          <p14:tracePt t="238797" x="7048500" y="5964238"/>
          <p14:tracePt t="238805" x="7032625" y="5948363"/>
          <p14:tracePt t="238813" x="7016750" y="5940425"/>
          <p14:tracePt t="238821" x="7000875" y="5932488"/>
          <p14:tracePt t="238830" x="6992938" y="5924550"/>
          <p14:tracePt t="238837" x="6969125" y="5916613"/>
          <p14:tracePt t="238845" x="6953250" y="5900738"/>
          <p14:tracePt t="238853" x="6937375" y="5900738"/>
          <p14:tracePt t="238861" x="6921500" y="5884863"/>
          <p14:tracePt t="238868" x="6913563" y="5884863"/>
          <p14:tracePt t="238877" x="6897688" y="5884863"/>
          <p14:tracePt t="238885" x="6881813" y="5876925"/>
          <p14:tracePt t="238893" x="6873875" y="5868988"/>
          <p14:tracePt t="238900" x="6850063" y="5868988"/>
          <p14:tracePt t="238909" x="6834188" y="5868988"/>
          <p14:tracePt t="238918" x="6818313" y="5868988"/>
          <p14:tracePt t="238926" x="6802438" y="5861050"/>
          <p14:tracePt t="238934" x="6784975" y="5861050"/>
          <p14:tracePt t="238942" x="6769100" y="5861050"/>
          <p14:tracePt t="238950" x="6745288" y="5861050"/>
          <p14:tracePt t="238958" x="6729413" y="5861050"/>
          <p14:tracePt t="238973" x="6689725" y="5868988"/>
          <p14:tracePt t="238981" x="6673850" y="5868988"/>
          <p14:tracePt t="238988" x="6650038" y="5868988"/>
          <p14:tracePt t="238997" x="6634163" y="5876925"/>
          <p14:tracePt t="239005" x="6618288" y="5876925"/>
          <p14:tracePt t="239012" x="6602413" y="5884863"/>
          <p14:tracePt t="239020" x="6594475" y="5884863"/>
          <p14:tracePt t="239029" x="6578600" y="5892800"/>
          <p14:tracePt t="239037" x="6570663" y="5892800"/>
          <p14:tracePt t="239045" x="6554788" y="5900738"/>
          <p14:tracePt t="239053" x="6546850" y="5900738"/>
          <p14:tracePt t="239061" x="6530975" y="5908675"/>
          <p14:tracePt t="239070" x="6523038" y="5908675"/>
          <p14:tracePt t="239078" x="6499225" y="5916613"/>
          <p14:tracePt t="239086" x="6491288" y="5924550"/>
          <p14:tracePt t="239095" x="6475413" y="5924550"/>
          <p14:tracePt t="239101" x="6459538" y="5940425"/>
          <p14:tracePt t="239110" x="6451600" y="5940425"/>
          <p14:tracePt t="239118" x="6434138" y="5948363"/>
          <p14:tracePt t="239125" x="6426200" y="5956300"/>
          <p14:tracePt t="239133" x="6410325" y="5964238"/>
          <p14:tracePt t="239142" x="6402388" y="5980113"/>
          <p14:tracePt t="239150" x="6386513" y="5995988"/>
          <p14:tracePt t="239165" x="6386513" y="6005513"/>
          <p14:tracePt t="239173" x="6378575" y="6013450"/>
          <p14:tracePt t="239182" x="6370638" y="6029325"/>
          <p14:tracePt t="239189" x="6370638" y="6037263"/>
          <p14:tracePt t="239197" x="6354763" y="6053138"/>
          <p14:tracePt t="239205" x="6354763" y="6061075"/>
          <p14:tracePt t="239213" x="6354763" y="6084888"/>
          <p14:tracePt t="239229" x="6338888" y="6100763"/>
          <p14:tracePt t="239237" x="6338888" y="6116638"/>
          <p14:tracePt t="239245" x="6338888" y="6132513"/>
          <p14:tracePt t="239261" x="6338888" y="6148388"/>
          <p14:tracePt t="239269" x="6338888" y="6164263"/>
          <p14:tracePt t="239278" x="6338888" y="6172200"/>
          <p14:tracePt t="239301" x="6338888" y="6188075"/>
          <p14:tracePt t="239317" x="6346825" y="6188075"/>
          <p14:tracePt t="239325" x="6362700" y="6188075"/>
          <p14:tracePt t="239341" x="6378575" y="6188075"/>
          <p14:tracePt t="239356" x="6386513" y="6188075"/>
          <p14:tracePt t="239365" x="6402388" y="6188075"/>
          <p14:tracePt t="239381" x="6418263" y="6180138"/>
          <p14:tracePt t="239397" x="6434138" y="6172200"/>
          <p14:tracePt t="239525" x="6451600" y="6172200"/>
          <p14:tracePt t="239853" x="6451600" y="6180138"/>
          <p14:tracePt t="239861" x="6451600" y="6196013"/>
          <p14:tracePt t="239870" x="6451600" y="6211888"/>
          <p14:tracePt t="239877" x="6451600" y="6235700"/>
          <p14:tracePt t="239893" x="6451600" y="6259513"/>
          <p14:tracePt t="239901" x="6451600" y="6267450"/>
          <p14:tracePt t="239910" x="6451600" y="6283325"/>
          <p14:tracePt t="239916" x="6451600" y="6291263"/>
          <p14:tracePt t="239924" x="6442075" y="6307138"/>
          <p14:tracePt t="239933" x="6442075" y="6323013"/>
          <p14:tracePt t="239940" x="6442075" y="6348413"/>
          <p14:tracePt t="239949" x="6442075" y="6356350"/>
          <p14:tracePt t="239957" x="6442075" y="6364288"/>
          <p14:tracePt t="239965" x="6434138" y="6380163"/>
          <p14:tracePt t="239974" x="6434138" y="6388100"/>
          <p14:tracePt t="239989" x="6434138" y="6396038"/>
          <p14:tracePt t="239997" x="6434138" y="6403975"/>
          <p14:tracePt t="240005" x="6434138" y="6411913"/>
          <p14:tracePt t="240038" x="6434138" y="6419850"/>
          <p14:tracePt t="240198" x="6442075" y="6419850"/>
          <p14:tracePt t="240221" x="6451600" y="6419850"/>
          <p14:tracePt t="240254" x="6459538" y="6419850"/>
          <p14:tracePt t="240285" x="6467475" y="6419850"/>
          <p14:tracePt t="240293" x="6475413" y="6411913"/>
          <p14:tracePt t="240301" x="6483350" y="6411913"/>
          <p14:tracePt t="240310" x="6499225" y="6411913"/>
          <p14:tracePt t="240318" x="6515100" y="6411913"/>
          <p14:tracePt t="240325" x="6530975" y="6411913"/>
          <p14:tracePt t="240332" x="6546850" y="6411913"/>
          <p14:tracePt t="240341" x="6570663" y="6411913"/>
          <p14:tracePt t="240349" x="6586538" y="6411913"/>
          <p14:tracePt t="240358" x="6602413" y="6411913"/>
          <p14:tracePt t="240365" x="6618288" y="6411913"/>
          <p14:tracePt t="240374" x="6634163" y="6411913"/>
          <p14:tracePt t="240382" x="6642100" y="6411913"/>
          <p14:tracePt t="240389" x="6650038" y="6411913"/>
          <p14:tracePt t="240397" x="6665913" y="6411913"/>
          <p14:tracePt t="240453" x="6673850" y="6411913"/>
          <p14:tracePt t="240741" x="6665913" y="6411913"/>
          <p14:tracePt t="240774" x="6657975" y="6419850"/>
          <p14:tracePt t="240789" x="6650038" y="6419850"/>
          <p14:tracePt t="240822" x="6642100" y="6419850"/>
          <p14:tracePt t="240845" x="6634163" y="6427788"/>
          <p14:tracePt t="240885" x="6626225" y="6427788"/>
          <p14:tracePt t="241037" x="6618288" y="6427788"/>
          <p14:tracePt t="241583" x="6602413" y="6427788"/>
          <p14:tracePt t="242366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707CE-7D21-48DE-B135-89FC95A3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9845C-80D1-4E62-A16A-224E5D3475A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Daniel Aston, Angus Rivers, </a:t>
            </a:r>
            <a:r>
              <a:rPr lang="en-US" dirty="0" err="1"/>
              <a:t>Asela</a:t>
            </a:r>
            <a:r>
              <a:rPr lang="en-US" dirty="0"/>
              <a:t> </a:t>
            </a:r>
            <a:r>
              <a:rPr lang="en-US" dirty="0" err="1"/>
              <a:t>Dharmadas</a:t>
            </a:r>
            <a:r>
              <a:rPr lang="en-US" dirty="0"/>
              <a:t>, </a:t>
            </a:r>
            <a:r>
              <a:rPr lang="en-US" i="1" dirty="0"/>
              <a:t>Equipment in </a:t>
            </a:r>
            <a:r>
              <a:rPr lang="en-US" i="1" dirty="0" err="1"/>
              <a:t>Anaesthesia</a:t>
            </a:r>
            <a:r>
              <a:rPr lang="en-US" i="1" dirty="0"/>
              <a:t> and Critical Care: A Complete Guide for the FRCA,</a:t>
            </a:r>
            <a:r>
              <a:rPr lang="en-US" dirty="0"/>
              <a:t> Scion Publishing, 2014.</a:t>
            </a:r>
          </a:p>
          <a:p>
            <a:r>
              <a:rPr lang="en-US" dirty="0"/>
              <a:t>Jan </a:t>
            </a:r>
            <a:r>
              <a:rPr lang="en-US" dirty="0" err="1"/>
              <a:t>Ehrenwerth</a:t>
            </a:r>
            <a:r>
              <a:rPr lang="en-US" dirty="0"/>
              <a:t>, James B. </a:t>
            </a:r>
            <a:r>
              <a:rPr lang="en-US" dirty="0" err="1"/>
              <a:t>Eisenkraft</a:t>
            </a:r>
            <a:r>
              <a:rPr lang="en-US" dirty="0"/>
              <a:t>, James M. Berry, </a:t>
            </a:r>
            <a:r>
              <a:rPr lang="en-US" i="1" dirty="0"/>
              <a:t>Anesthesia Equipment: Principles and Applications</a:t>
            </a:r>
            <a:r>
              <a:rPr lang="en-US" dirty="0"/>
              <a:t>, Elsevier Saunders, 2013.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9C015-A0BC-45FA-B830-E3953F5D6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252" y="3424023"/>
            <a:ext cx="2430000" cy="3429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83C77A-7501-49B8-9484-07DEFAFBD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49" y="3415710"/>
            <a:ext cx="3122902" cy="34422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BE300A-AF83-47FF-AF48-B1A7F4EA7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7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56"/>
    </mc:Choice>
    <mc:Fallback>
      <p:transition spd="slow" advTm="3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25886-7BDF-413A-A126-2CC9B6428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Ventilator Functional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FA061-C7CC-49BC-9E01-AB960BA59B7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3783911" cy="4495800"/>
          </a:xfrm>
        </p:spPr>
        <p:txBody>
          <a:bodyPr/>
          <a:lstStyle/>
          <a:p>
            <a:r>
              <a:rPr lang="en-US" dirty="0"/>
              <a:t>Sensors</a:t>
            </a:r>
          </a:p>
          <a:p>
            <a:pPr lvl="1"/>
            <a:r>
              <a:rPr lang="en-US" dirty="0"/>
              <a:t>Pressure</a:t>
            </a:r>
          </a:p>
          <a:p>
            <a:pPr lvl="1"/>
            <a:r>
              <a:rPr lang="en-US" dirty="0"/>
              <a:t>Flow</a:t>
            </a:r>
          </a:p>
          <a:p>
            <a:pPr lvl="1"/>
            <a:r>
              <a:rPr lang="en-US" dirty="0"/>
              <a:t>Oxygen</a:t>
            </a:r>
          </a:p>
          <a:p>
            <a:pPr lvl="1"/>
            <a:r>
              <a:rPr lang="en-US" dirty="0"/>
              <a:t>Carbon dioxide</a:t>
            </a:r>
          </a:p>
          <a:p>
            <a:r>
              <a:rPr lang="en-US" dirty="0"/>
              <a:t>Actuators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Air blower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12CB0-8C62-4157-BA91-A2BBC7587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508" y="1513937"/>
            <a:ext cx="7631290" cy="531818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5FE51E3-EE36-4243-A171-E6E07931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62"/>
    </mc:Choice>
    <mc:Fallback>
      <p:transition spd="slow" advTm="100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78" x="3205163" y="2495550"/>
          <p14:tracePt t="4995" x="3205163" y="2503488"/>
          <p14:tracePt t="5283" x="3205163" y="2519363"/>
          <p14:tracePt t="5291" x="3221038" y="2559050"/>
          <p14:tracePt t="5298" x="3260725" y="2608263"/>
          <p14:tracePt t="5308" x="3300413" y="2663825"/>
          <p14:tracePt t="5316" x="3349625" y="2735263"/>
          <p14:tracePt t="5324" x="3405188" y="2798763"/>
          <p14:tracePt t="5332" x="3468688" y="2870200"/>
          <p14:tracePt t="5339" x="3532188" y="2943225"/>
          <p14:tracePt t="5348" x="3603625" y="3030538"/>
          <p14:tracePt t="5357" x="3660775" y="3094038"/>
          <p14:tracePt t="5364" x="3732213" y="3165475"/>
          <p14:tracePt t="5372" x="3787775" y="3236913"/>
          <p14:tracePt t="5380" x="3843338" y="3294063"/>
          <p14:tracePt t="5387" x="3898900" y="3357563"/>
          <p14:tracePt t="5395" x="3946525" y="3397250"/>
          <p14:tracePt t="5403" x="3986213" y="3436938"/>
          <p14:tracePt t="5413" x="4019550" y="3468688"/>
          <p14:tracePt t="5420" x="4051300" y="3508375"/>
          <p14:tracePt t="5429" x="4098925" y="3556000"/>
          <p14:tracePt t="5436" x="4122738" y="3579813"/>
          <p14:tracePt t="5443" x="4154488" y="3613150"/>
          <p14:tracePt t="5455" x="4178300" y="3636963"/>
          <p14:tracePt t="5460" x="4210050" y="3660775"/>
          <p14:tracePt t="5467" x="4233863" y="3676650"/>
          <p14:tracePt t="5476" x="4257675" y="3692525"/>
          <p14:tracePt t="5484" x="4273550" y="3708400"/>
          <p14:tracePt t="5492" x="4297363" y="3724275"/>
          <p14:tracePt t="5500" x="4305300" y="3732213"/>
          <p14:tracePt t="5508" x="4321175" y="3748088"/>
          <p14:tracePt t="5515" x="4337050" y="3756025"/>
          <p14:tracePt t="5523" x="4344988" y="3763963"/>
          <p14:tracePt t="5532" x="4352925" y="3763963"/>
          <p14:tracePt t="5540" x="4362450" y="3771900"/>
          <p14:tracePt t="5555" x="4378325" y="3779838"/>
          <p14:tracePt t="5563" x="4386263" y="3787775"/>
          <p14:tracePt t="5579" x="4394200" y="3787775"/>
          <p14:tracePt t="5596" x="4402138" y="3795713"/>
          <p14:tracePt t="5626" x="4410075" y="3795713"/>
          <p14:tracePt t="5691" x="4418013" y="3795713"/>
          <p14:tracePt t="5700" x="4425950" y="3795713"/>
          <p14:tracePt t="5709" x="4441825" y="3795713"/>
          <p14:tracePt t="5716" x="4465638" y="3795713"/>
          <p14:tracePt t="5725" x="4497388" y="3795713"/>
          <p14:tracePt t="5731" x="4529138" y="3795713"/>
          <p14:tracePt t="5739" x="4552950" y="3795713"/>
          <p14:tracePt t="5748" x="4608513" y="3803650"/>
          <p14:tracePt t="5756" x="4648200" y="3803650"/>
          <p14:tracePt t="5764" x="4687888" y="3803650"/>
          <p14:tracePt t="5772" x="4721225" y="3803650"/>
          <p14:tracePt t="5780" x="4745038" y="3803650"/>
          <p14:tracePt t="5787" x="4776788" y="3803650"/>
          <p14:tracePt t="5796" x="4800600" y="3803650"/>
          <p14:tracePt t="5804" x="4832350" y="3803650"/>
          <p14:tracePt t="5812" x="4864100" y="3803650"/>
          <p14:tracePt t="5821" x="4879975" y="3803650"/>
          <p14:tracePt t="5828" x="4911725" y="3795713"/>
          <p14:tracePt t="5836" x="4943475" y="3787775"/>
          <p14:tracePt t="5845" x="4959350" y="3787775"/>
          <p14:tracePt t="5852" x="4991100" y="3779838"/>
          <p14:tracePt t="5860" x="5030788" y="3779838"/>
          <p14:tracePt t="5869" x="5046663" y="3779838"/>
          <p14:tracePt t="5877" x="5072063" y="3771900"/>
          <p14:tracePt t="5884" x="5103813" y="3763963"/>
          <p14:tracePt t="5893" x="5119688" y="3763963"/>
          <p14:tracePt t="5900" x="5151438" y="3756025"/>
          <p14:tracePt t="5908" x="5167313" y="3756025"/>
          <p14:tracePt t="5915" x="5207000" y="3748088"/>
          <p14:tracePt t="5926" x="5230813" y="3740150"/>
          <p14:tracePt t="5932" x="5254625" y="3732213"/>
          <p14:tracePt t="5941" x="5278438" y="3732213"/>
          <p14:tracePt t="5947" x="5302250" y="3716338"/>
          <p14:tracePt t="5956" x="5326063" y="3716338"/>
          <p14:tracePt t="5963" x="5341938" y="3700463"/>
          <p14:tracePt t="5971" x="5357813" y="3700463"/>
          <p14:tracePt t="5979" x="5373688" y="3684588"/>
          <p14:tracePt t="5987" x="5389563" y="3676650"/>
          <p14:tracePt t="5996" x="5407025" y="3660775"/>
          <p14:tracePt t="6004" x="5422900" y="3644900"/>
          <p14:tracePt t="6013" x="5430838" y="3629025"/>
          <p14:tracePt t="6019" x="5438775" y="3621088"/>
          <p14:tracePt t="6028" x="5446713" y="3613150"/>
          <p14:tracePt t="6035" x="5454650" y="3595688"/>
          <p14:tracePt t="6044" x="5462588" y="3579813"/>
          <p14:tracePt t="6052" x="5462588" y="3563938"/>
          <p14:tracePt t="6061" x="5478463" y="3540125"/>
          <p14:tracePt t="6068" x="5478463" y="3524250"/>
          <p14:tracePt t="6075" x="5478463" y="3500438"/>
          <p14:tracePt t="6083" x="5486400" y="3476625"/>
          <p14:tracePt t="6093" x="5486400" y="3444875"/>
          <p14:tracePt t="6099" x="5486400" y="3421063"/>
          <p14:tracePt t="6109" x="5486400" y="3389313"/>
          <p14:tracePt t="6116" x="5478463" y="3357563"/>
          <p14:tracePt t="6125" x="5470525" y="3309938"/>
          <p14:tracePt t="6132" x="5470525" y="3278188"/>
          <p14:tracePt t="6138" x="5454650" y="3236913"/>
          <p14:tracePt t="6147" x="5446713" y="3197225"/>
          <p14:tracePt t="6155" x="5446713" y="3173413"/>
          <p14:tracePt t="6164" x="5430838" y="3133725"/>
          <p14:tracePt t="6171" x="5422900" y="3094038"/>
          <p14:tracePt t="6181" x="5407025" y="3046413"/>
          <p14:tracePt t="6189" x="5389563" y="3006725"/>
          <p14:tracePt t="6196" x="5373688" y="2967038"/>
          <p14:tracePt t="6203" x="5357813" y="2935288"/>
          <p14:tracePt t="6212" x="5341938" y="2894013"/>
          <p14:tracePt t="6220" x="5318125" y="2862263"/>
          <p14:tracePt t="6229" x="5286375" y="2822575"/>
          <p14:tracePt t="6236" x="5270500" y="2790825"/>
          <p14:tracePt t="6244" x="5254625" y="2759075"/>
          <p14:tracePt t="6251" x="5238750" y="2743200"/>
          <p14:tracePt t="6259" x="5222875" y="2719388"/>
          <p14:tracePt t="6267" x="5207000" y="2695575"/>
          <p14:tracePt t="6276" x="5183188" y="2679700"/>
          <p14:tracePt t="6284" x="5167313" y="2663825"/>
          <p14:tracePt t="6292" x="5143500" y="2647950"/>
          <p14:tracePt t="6300" x="5127625" y="2632075"/>
          <p14:tracePt t="6307" x="5111750" y="2624138"/>
          <p14:tracePt t="6315" x="5087938" y="2616200"/>
          <p14:tracePt t="6323" x="5064125" y="2600325"/>
          <p14:tracePt t="6331" x="5038725" y="2584450"/>
          <p14:tracePt t="6340" x="5014913" y="2576513"/>
          <p14:tracePt t="6348" x="4983163" y="2559050"/>
          <p14:tracePt t="6357" x="4959350" y="2551113"/>
          <p14:tracePt t="6363" x="4935538" y="2535238"/>
          <p14:tracePt t="6371" x="4903788" y="2527300"/>
          <p14:tracePt t="6380" x="4872038" y="2511425"/>
          <p14:tracePt t="6389" x="4856163" y="2503488"/>
          <p14:tracePt t="6396" x="4824413" y="2503488"/>
          <p14:tracePt t="6404" x="4800600" y="2495550"/>
          <p14:tracePt t="6412" x="4776788" y="2487613"/>
          <p14:tracePt t="6420" x="4760913" y="2479675"/>
          <p14:tracePt t="6427" x="4745038" y="2479675"/>
          <p14:tracePt t="6435" x="4721225" y="2479675"/>
          <p14:tracePt t="6444" x="4705350" y="2479675"/>
          <p14:tracePt t="6452" x="4695825" y="2479675"/>
          <p14:tracePt t="6461" x="4679950" y="2479675"/>
          <p14:tracePt t="6469" x="4672013" y="2479675"/>
          <p14:tracePt t="6474" x="4656138" y="2479675"/>
          <p14:tracePt t="6483" x="4640263" y="2479675"/>
          <p14:tracePt t="6492" x="4624388" y="2479675"/>
          <p14:tracePt t="6499" x="4608513" y="2479675"/>
          <p14:tracePt t="6508" x="4600575" y="2479675"/>
          <p14:tracePt t="6516" x="4584700" y="2479675"/>
          <p14:tracePt t="6524" x="4568825" y="2479675"/>
          <p14:tracePt t="6531" x="4560888" y="2487613"/>
          <p14:tracePt t="6539" x="4545013" y="2487613"/>
          <p14:tracePt t="6547" x="4521200" y="2495550"/>
          <p14:tracePt t="6555" x="4505325" y="2503488"/>
          <p14:tracePt t="6564" x="4489450" y="2511425"/>
          <p14:tracePt t="6572" x="4457700" y="2519363"/>
          <p14:tracePt t="6580" x="4433888" y="2535238"/>
          <p14:tracePt t="6588" x="4410075" y="2551113"/>
          <p14:tracePt t="6595" x="4386263" y="2566988"/>
          <p14:tracePt t="6604" x="4344988" y="2600325"/>
          <p14:tracePt t="6612" x="4313238" y="2632075"/>
          <p14:tracePt t="6619" x="4273550" y="2663825"/>
          <p14:tracePt t="6630" x="4233863" y="2695575"/>
          <p14:tracePt t="6636" x="4202113" y="2735263"/>
          <p14:tracePt t="6645" x="4154488" y="2774950"/>
          <p14:tracePt t="6651" x="4122738" y="2814638"/>
          <p14:tracePt t="6659" x="4106863" y="2846388"/>
          <p14:tracePt t="6667" x="4083050" y="2886075"/>
          <p14:tracePt t="6676" x="4075113" y="2901950"/>
          <p14:tracePt t="6684" x="4059238" y="2951163"/>
          <p14:tracePt t="6693" x="4043363" y="2982913"/>
          <p14:tracePt t="6700" x="4035425" y="3006725"/>
          <p14:tracePt t="6708" x="4019550" y="3038475"/>
          <p14:tracePt t="6716" x="4011613" y="3070225"/>
          <p14:tracePt t="6723" x="4002088" y="3109913"/>
          <p14:tracePt t="6732" x="3994150" y="3141663"/>
          <p14:tracePt t="6740" x="3978275" y="3189288"/>
          <p14:tracePt t="6748" x="3962400" y="3236913"/>
          <p14:tracePt t="6756" x="3946525" y="3286125"/>
          <p14:tracePt t="6763" x="3938588" y="3333750"/>
          <p14:tracePt t="6771" x="3922713" y="3381375"/>
          <p14:tracePt t="6779" x="3922713" y="3421063"/>
          <p14:tracePt t="6787" x="3906838" y="3468688"/>
          <p14:tracePt t="6796" x="3898900" y="3524250"/>
          <p14:tracePt t="6804" x="3898900" y="3571875"/>
          <p14:tracePt t="6812" x="3883025" y="3621088"/>
          <p14:tracePt t="6820" x="3883025" y="3660775"/>
          <p14:tracePt t="6827" x="3875088" y="3708400"/>
          <p14:tracePt t="6835" x="3875088" y="3756025"/>
          <p14:tracePt t="6843" x="3875088" y="3803650"/>
          <p14:tracePt t="6852" x="3875088" y="3843338"/>
          <p14:tracePt t="6861" x="3875088" y="3890963"/>
          <p14:tracePt t="6868" x="3875088" y="3938588"/>
          <p14:tracePt t="6876" x="3875088" y="3971925"/>
          <p14:tracePt t="6883" x="3867150" y="4027488"/>
          <p14:tracePt t="6892" x="3867150" y="4067175"/>
          <p14:tracePt t="6900" x="3867150" y="4114800"/>
          <p14:tracePt t="6908" x="3867150" y="4146550"/>
          <p14:tracePt t="6917" x="3867150" y="4178300"/>
          <p14:tracePt t="6925" x="3875088" y="4225925"/>
          <p14:tracePt t="6932" x="3875088" y="4257675"/>
          <p14:tracePt t="6939" x="3883025" y="4306888"/>
          <p14:tracePt t="6947" x="3890963" y="4338638"/>
          <p14:tracePt t="6956" x="3898900" y="4378325"/>
          <p14:tracePt t="6964" x="3898900" y="4418013"/>
          <p14:tracePt t="6973" x="3914775" y="4465638"/>
          <p14:tracePt t="6981" x="3914775" y="4497388"/>
          <p14:tracePt t="6989" x="3922713" y="4529138"/>
          <p14:tracePt t="6997" x="3930650" y="4568825"/>
          <p14:tracePt t="7004" x="3930650" y="4584700"/>
          <p14:tracePt t="7012" x="3946525" y="4616450"/>
          <p14:tracePt t="7019" x="3954463" y="4641850"/>
          <p14:tracePt t="7029" x="3970338" y="4673600"/>
          <p14:tracePt t="7036" x="3978275" y="4697413"/>
          <p14:tracePt t="7044" x="3994150" y="4729163"/>
          <p14:tracePt t="7052" x="4002088" y="4752975"/>
          <p14:tracePt t="7059" x="4011613" y="4776788"/>
          <p14:tracePt t="7067" x="4027488" y="4808538"/>
          <p14:tracePt t="7077" x="4035425" y="4824413"/>
          <p14:tracePt t="7084" x="4051300" y="4864100"/>
          <p14:tracePt t="7092" x="4059238" y="4879975"/>
          <p14:tracePt t="7101" x="4067175" y="4903788"/>
          <p14:tracePt t="7107" x="4083050" y="4927600"/>
          <p14:tracePt t="7115" x="4098925" y="4951413"/>
          <p14:tracePt t="7124" x="4106863" y="4967288"/>
          <p14:tracePt t="7132" x="4114800" y="4992688"/>
          <p14:tracePt t="7140" x="4130675" y="5024438"/>
          <p14:tracePt t="7148" x="4146550" y="5040313"/>
          <p14:tracePt t="7157" x="4154488" y="5056188"/>
          <p14:tracePt t="7164" x="4170363" y="5072063"/>
          <p14:tracePt t="7171" x="4178300" y="5087938"/>
          <p14:tracePt t="7180" x="4194175" y="5103813"/>
          <p14:tracePt t="7188" x="4210050" y="5119688"/>
          <p14:tracePt t="7196" x="4225925" y="5127625"/>
          <p14:tracePt t="7204" x="4241800" y="5143500"/>
          <p14:tracePt t="7212" x="4257675" y="5151438"/>
          <p14:tracePt t="7219" x="4257675" y="5159375"/>
          <p14:tracePt t="7227" x="4273550" y="5167313"/>
          <p14:tracePt t="7235" x="4289425" y="5175250"/>
          <p14:tracePt t="7243" x="4297363" y="5175250"/>
          <p14:tracePt t="7251" x="4305300" y="5183188"/>
          <p14:tracePt t="7260" x="4321175" y="5191125"/>
          <p14:tracePt t="7268" x="4329113" y="5191125"/>
          <p14:tracePt t="7276" x="4344988" y="5191125"/>
          <p14:tracePt t="7283" x="4362450" y="5191125"/>
          <p14:tracePt t="7291" x="4378325" y="5191125"/>
          <p14:tracePt t="7300" x="4402138" y="5191125"/>
          <p14:tracePt t="7308" x="4418013" y="5191125"/>
          <p14:tracePt t="7316" x="4433888" y="5191125"/>
          <p14:tracePt t="7324" x="4449763" y="5191125"/>
          <p14:tracePt t="7333" x="4465638" y="5191125"/>
          <p14:tracePt t="7339" x="4481513" y="5199063"/>
          <p14:tracePt t="7347" x="4497388" y="5199063"/>
          <p14:tracePt t="7357" x="4521200" y="5199063"/>
          <p14:tracePt t="7364" x="4537075" y="5199063"/>
          <p14:tracePt t="7372" x="4552950" y="5199063"/>
          <p14:tracePt t="7380" x="4568825" y="5199063"/>
          <p14:tracePt t="7388" x="4584700" y="5199063"/>
          <p14:tracePt t="7395" x="4600575" y="5199063"/>
          <p14:tracePt t="7402" x="4624388" y="5199063"/>
          <p14:tracePt t="7411" x="4640263" y="5199063"/>
          <p14:tracePt t="7421" x="4656138" y="5199063"/>
          <p14:tracePt t="7428" x="4672013" y="5191125"/>
          <p14:tracePt t="7437" x="4687888" y="5191125"/>
          <p14:tracePt t="7444" x="4695825" y="5183188"/>
          <p14:tracePt t="7452" x="4713288" y="5183188"/>
          <p14:tracePt t="7459" x="4721225" y="5183188"/>
          <p14:tracePt t="7467" x="4729163" y="5183188"/>
          <p14:tracePt t="7476" x="4745038" y="5175250"/>
          <p14:tracePt t="7484" x="4760913" y="5167313"/>
          <p14:tracePt t="7492" x="4768850" y="5167313"/>
          <p14:tracePt t="7499" x="4776788" y="5167313"/>
          <p14:tracePt t="7508" x="4792663" y="5159375"/>
          <p14:tracePt t="7516" x="4808538" y="5151438"/>
          <p14:tracePt t="7532" x="4816475" y="5151438"/>
          <p14:tracePt t="7540" x="4832350" y="5143500"/>
          <p14:tracePt t="7557" x="4840288" y="5135563"/>
          <p14:tracePt t="7563" x="4848225" y="5135563"/>
          <p14:tracePt t="7588" x="4856163" y="5135563"/>
          <p14:tracePt t="7604" x="4864100" y="5127625"/>
          <p14:tracePt t="8196" x="4872038" y="5119688"/>
          <p14:tracePt t="8203" x="4887913" y="5111750"/>
          <p14:tracePt t="8211" x="4903788" y="5095875"/>
          <p14:tracePt t="8220" x="4919663" y="5080000"/>
          <p14:tracePt t="8228" x="4927600" y="5072063"/>
          <p14:tracePt t="8236" x="4935538" y="5064125"/>
          <p14:tracePt t="8245" x="4943475" y="5056188"/>
          <p14:tracePt t="8252" x="4951413" y="5048250"/>
          <p14:tracePt t="8269" x="4959350" y="5040313"/>
          <p14:tracePt t="8557" x="4967288" y="5032375"/>
          <p14:tracePt t="8565" x="4983163" y="5008563"/>
          <p14:tracePt t="8573" x="4999038" y="4992688"/>
          <p14:tracePt t="8580" x="5006975" y="4976813"/>
          <p14:tracePt t="8587" x="5030788" y="4951413"/>
          <p14:tracePt t="8596" x="5046663" y="4919663"/>
          <p14:tracePt t="8603" x="5064125" y="4895850"/>
          <p14:tracePt t="8612" x="5087938" y="4872038"/>
          <p14:tracePt t="8620" x="5111750" y="4832350"/>
          <p14:tracePt t="8628" x="5127625" y="4800600"/>
          <p14:tracePt t="8636" x="5143500" y="4768850"/>
          <p14:tracePt t="8645" x="5175250" y="4721225"/>
          <p14:tracePt t="8652" x="5199063" y="4681538"/>
          <p14:tracePt t="8659" x="5230813" y="4633913"/>
          <p14:tracePt t="8667" x="5254625" y="4568825"/>
          <p14:tracePt t="8676" x="5286375" y="4513263"/>
          <p14:tracePt t="8684" x="5310188" y="4449763"/>
          <p14:tracePt t="8693" x="5341938" y="4378325"/>
          <p14:tracePt t="8700" x="5357813" y="4330700"/>
          <p14:tracePt t="8709" x="5373688" y="4265613"/>
          <p14:tracePt t="8716" x="5381625" y="4210050"/>
          <p14:tracePt t="8724" x="5389563" y="4146550"/>
          <p14:tracePt t="8732" x="5397500" y="4090988"/>
          <p14:tracePt t="8741" x="5397500" y="4051300"/>
          <p14:tracePt t="8749" x="5397500" y="3995738"/>
          <p14:tracePt t="8757" x="5407025" y="3938588"/>
          <p14:tracePt t="8764" x="5407025" y="3875088"/>
          <p14:tracePt t="8771" x="5407025" y="3835400"/>
          <p14:tracePt t="8781" x="5407025" y="3787775"/>
          <p14:tracePt t="8788" x="5407025" y="3740150"/>
          <p14:tracePt t="8796" x="5407025" y="3676650"/>
          <p14:tracePt t="8804" x="5407025" y="3629025"/>
          <p14:tracePt t="8813" x="5407025" y="3563938"/>
          <p14:tracePt t="8821" x="5397500" y="3516313"/>
          <p14:tracePt t="8829" x="5389563" y="3468688"/>
          <p14:tracePt t="8836" x="5389563" y="3429000"/>
          <p14:tracePt t="8845" x="5373688" y="3365500"/>
          <p14:tracePt t="8852" x="5373688" y="3317875"/>
          <p14:tracePt t="8861" x="5357813" y="3252788"/>
          <p14:tracePt t="8867" x="5349875" y="3205163"/>
          <p14:tracePt t="8876" x="5341938" y="3157538"/>
          <p14:tracePt t="8884" x="5334000" y="3109913"/>
          <p14:tracePt t="8891" x="5326063" y="3062288"/>
          <p14:tracePt t="8900" x="5318125" y="3014663"/>
          <p14:tracePt t="8909" x="5302250" y="2959100"/>
          <p14:tracePt t="8916" x="5294313" y="2901950"/>
          <p14:tracePt t="8925" x="5278438" y="2870200"/>
          <p14:tracePt t="8932" x="5270500" y="2830513"/>
          <p14:tracePt t="8941" x="5254625" y="2790825"/>
          <p14:tracePt t="8947" x="5238750" y="2759075"/>
          <p14:tracePt t="8957" x="5230813" y="2735263"/>
          <p14:tracePt t="8963" x="5214938" y="2703513"/>
          <p14:tracePt t="8973" x="5199063" y="2679700"/>
          <p14:tracePt t="8980" x="5183188" y="2655888"/>
          <p14:tracePt t="8988" x="5175250" y="2632075"/>
          <p14:tracePt t="8996" x="5159375" y="2616200"/>
          <p14:tracePt t="9004" x="5143500" y="2600325"/>
          <p14:tracePt t="9013" x="5135563" y="2576513"/>
          <p14:tracePt t="9020" x="5119688" y="2559050"/>
          <p14:tracePt t="9028" x="5111750" y="2551113"/>
          <p14:tracePt t="9036" x="5095875" y="2535238"/>
          <p14:tracePt t="9044" x="5087938" y="2527300"/>
          <p14:tracePt t="9052" x="5072063" y="2519363"/>
          <p14:tracePt t="9059" x="5064125" y="2511425"/>
          <p14:tracePt t="9068" x="5046663" y="2503488"/>
          <p14:tracePt t="9076" x="5030788" y="2487613"/>
          <p14:tracePt t="9084" x="5014913" y="2487613"/>
          <p14:tracePt t="9092" x="4999038" y="2479675"/>
          <p14:tracePt t="9100" x="4991100" y="2479675"/>
          <p14:tracePt t="9109" x="4967288" y="2479675"/>
          <p14:tracePt t="9115" x="4951413" y="2479675"/>
          <p14:tracePt t="9123" x="4935538" y="2463800"/>
          <p14:tracePt t="9133" x="4903788" y="2463800"/>
          <p14:tracePt t="9141" x="4895850" y="2463800"/>
          <p14:tracePt t="9148" x="4879975" y="2463800"/>
          <p14:tracePt t="9156" x="4864100" y="2463800"/>
          <p14:tracePt t="9164" x="4856163" y="2463800"/>
          <p14:tracePt t="9172" x="4840288" y="2463800"/>
          <p14:tracePt t="9179" x="4832350" y="2463800"/>
          <p14:tracePt t="9189" x="4824413" y="2455863"/>
          <p14:tracePt t="9196" x="4808538" y="2447925"/>
          <p14:tracePt t="9204" x="4792663" y="2447925"/>
          <p14:tracePt t="9220" x="4776788" y="2439988"/>
          <p14:tracePt t="9228" x="4768850" y="2439988"/>
          <p14:tracePt t="9236" x="4760913" y="2439988"/>
          <p14:tracePt t="9244" x="4752975" y="2432050"/>
          <p14:tracePt t="9252" x="4745038" y="2432050"/>
          <p14:tracePt t="9260" x="4737100" y="2432050"/>
          <p14:tracePt t="9268" x="4721225" y="2432050"/>
          <p14:tracePt t="9276" x="4705350" y="2432050"/>
          <p14:tracePt t="9284" x="4695825" y="2432050"/>
          <p14:tracePt t="9292" x="4687888" y="2432050"/>
          <p14:tracePt t="9300" x="4672013" y="2439988"/>
          <p14:tracePt t="9309" x="4656138" y="2439988"/>
          <p14:tracePt t="9317" x="4648200" y="2447925"/>
          <p14:tracePt t="9324" x="4640263" y="2447925"/>
          <p14:tracePt t="9331" x="4632325" y="2447925"/>
          <p14:tracePt t="9342" x="4624388" y="2447925"/>
          <p14:tracePt t="9348" x="4616450" y="2455863"/>
          <p14:tracePt t="9356" x="4608513" y="2463800"/>
          <p14:tracePt t="9364" x="4600575" y="2463800"/>
          <p14:tracePt t="9429" x="4592638" y="2463800"/>
          <p14:tracePt t="9596" x="4584700" y="2471738"/>
          <p14:tracePt t="9604" x="4584700" y="2479675"/>
          <p14:tracePt t="9612" x="4568825" y="2495550"/>
          <p14:tracePt t="9620" x="4552950" y="2519363"/>
          <p14:tracePt t="9628" x="4537075" y="2535238"/>
          <p14:tracePt t="9636" x="4529138" y="2551113"/>
          <p14:tracePt t="9644" x="4497388" y="2592388"/>
          <p14:tracePt t="9652" x="4481513" y="2624138"/>
          <p14:tracePt t="9660" x="4465638" y="2655888"/>
          <p14:tracePt t="9669" x="4449763" y="2687638"/>
          <p14:tracePt t="9677" x="4418013" y="2727325"/>
          <p14:tracePt t="9685" x="4410075" y="2751138"/>
          <p14:tracePt t="9692" x="4402138" y="2782888"/>
          <p14:tracePt t="9700" x="4394200" y="2798763"/>
          <p14:tracePt t="9708" x="4386263" y="2822575"/>
          <p14:tracePt t="9717" x="4378325" y="2846388"/>
          <p14:tracePt t="9725" x="4370388" y="2862263"/>
          <p14:tracePt t="9732" x="4370388" y="2878138"/>
          <p14:tracePt t="9740" x="4362450" y="2894013"/>
          <p14:tracePt t="9748" x="4362450" y="2919413"/>
          <p14:tracePt t="9756" x="4352925" y="2935288"/>
          <p14:tracePt t="9764" x="4344988" y="2967038"/>
          <p14:tracePt t="9772" x="4344988" y="2990850"/>
          <p14:tracePt t="9780" x="4344988" y="3022600"/>
          <p14:tracePt t="9789" x="4329113" y="3070225"/>
          <p14:tracePt t="9797" x="4321175" y="3109913"/>
          <p14:tracePt t="9804" x="4313238" y="3157538"/>
          <p14:tracePt t="9812" x="4313238" y="3197225"/>
          <p14:tracePt t="9820" x="4297363" y="3252788"/>
          <p14:tracePt t="9829" x="4297363" y="3309938"/>
          <p14:tracePt t="9836" x="4281488" y="3365500"/>
          <p14:tracePt t="9844" x="4265613" y="3429000"/>
          <p14:tracePt t="9851" x="4257675" y="3476625"/>
          <p14:tracePt t="9860" x="4249738" y="3540125"/>
          <p14:tracePt t="9869" x="4241800" y="3587750"/>
          <p14:tracePt t="9875" x="4241800" y="3660775"/>
          <p14:tracePt t="9883" x="4233863" y="3724275"/>
          <p14:tracePt t="9891" x="4225925" y="3787775"/>
          <p14:tracePt t="9900" x="4225925" y="3851275"/>
          <p14:tracePt t="9909" x="4225925" y="3898900"/>
          <p14:tracePt t="9916" x="4225925" y="3956050"/>
          <p14:tracePt t="9925" x="4225925" y="4003675"/>
          <p14:tracePt t="9932" x="4233863" y="4075113"/>
          <p14:tracePt t="9942" x="4249738" y="4138613"/>
          <p14:tracePt t="9949" x="4257675" y="4186238"/>
          <p14:tracePt t="9957" x="4273550" y="4233863"/>
          <p14:tracePt t="9966" x="4289425" y="4273550"/>
          <p14:tracePt t="9974" x="4305300" y="4306888"/>
          <p14:tracePt t="9980" x="4313238" y="4338638"/>
          <p14:tracePt t="9988" x="4329113" y="4378325"/>
          <p14:tracePt t="9996" x="4329113" y="4394200"/>
          <p14:tracePt t="10004" x="4344988" y="4410075"/>
          <p14:tracePt t="10011" x="4344988" y="4425950"/>
          <p14:tracePt t="10020" x="4362450" y="4441825"/>
          <p14:tracePt t="10028" x="4362450" y="4457700"/>
          <p14:tracePt t="10036" x="4370388" y="4465638"/>
          <p14:tracePt t="10044" x="4378325" y="4473575"/>
          <p14:tracePt t="10052" x="4394200" y="4489450"/>
          <p14:tracePt t="10060" x="4394200" y="4497388"/>
          <p14:tracePt t="10068" x="4402138" y="4505325"/>
          <p14:tracePt t="10077" x="4418013" y="4521200"/>
          <p14:tracePt t="10085" x="4418013" y="4529138"/>
          <p14:tracePt t="10094" x="4433888" y="4545013"/>
          <p14:tracePt t="10100" x="4449763" y="4560888"/>
          <p14:tracePt t="10117" x="4457700" y="4576763"/>
          <p14:tracePt t="10125" x="4465638" y="4584700"/>
          <p14:tracePt t="10132" x="4473575" y="4592638"/>
          <p14:tracePt t="10142" x="4489450" y="4600575"/>
          <p14:tracePt t="10148" x="4489450" y="4608513"/>
          <p14:tracePt t="10181" x="4497388" y="4608513"/>
          <p14:tracePt t="10252" x="4505325" y="4608513"/>
          <p14:tracePt t="10637" x="4521200" y="4608513"/>
          <p14:tracePt t="10644" x="4545013" y="4608513"/>
          <p14:tracePt t="10652" x="4560888" y="4608513"/>
          <p14:tracePt t="10660" x="4592638" y="4600575"/>
          <p14:tracePt t="10668" x="4624388" y="4600575"/>
          <p14:tracePt t="10677" x="4687888" y="4592638"/>
          <p14:tracePt t="10685" x="4737100" y="4584700"/>
          <p14:tracePt t="10692" x="4792663" y="4568825"/>
          <p14:tracePt t="10701" x="4840288" y="4568825"/>
          <p14:tracePt t="10709" x="4895850" y="4552950"/>
          <p14:tracePt t="10718" x="4927600" y="4552950"/>
          <p14:tracePt t="10724" x="4975225" y="4537075"/>
          <p14:tracePt t="10732" x="5014913" y="4529138"/>
          <p14:tracePt t="10741" x="5056188" y="4513263"/>
          <p14:tracePt t="10748" x="5080000" y="4505325"/>
          <p14:tracePt t="10756" x="5127625" y="4473575"/>
          <p14:tracePt t="10765" x="5159375" y="4457700"/>
          <p14:tracePt t="10772" x="5191125" y="4433888"/>
          <p14:tracePt t="10779" x="5214938" y="4410075"/>
          <p14:tracePt t="10789" x="5238750" y="4378325"/>
          <p14:tracePt t="10798" x="5270500" y="4330700"/>
          <p14:tracePt t="10805" x="5294313" y="4291013"/>
          <p14:tracePt t="10812" x="5318125" y="4241800"/>
          <p14:tracePt t="10820" x="5334000" y="4186238"/>
          <p14:tracePt t="10828" x="5365750" y="4122738"/>
          <p14:tracePt t="10837" x="5389563" y="4051300"/>
          <p14:tracePt t="10845" x="5407025" y="4003675"/>
          <p14:tracePt t="10852" x="5430838" y="3938588"/>
          <p14:tracePt t="10860" x="5446713" y="3890963"/>
          <p14:tracePt t="10868" x="5462588" y="3835400"/>
          <p14:tracePt t="10877" x="5478463" y="3771900"/>
          <p14:tracePt t="10884" x="5494338" y="3724275"/>
          <p14:tracePt t="10894" x="5510213" y="3652838"/>
          <p14:tracePt t="10900" x="5518150" y="3579813"/>
          <p14:tracePt t="10909" x="5518150" y="3524250"/>
          <p14:tracePt t="10916" x="5534025" y="3468688"/>
          <p14:tracePt t="10924" x="5534025" y="3397250"/>
          <p14:tracePt t="10932" x="5534025" y="3349625"/>
          <p14:tracePt t="10941" x="5534025" y="3286125"/>
          <p14:tracePt t="10948" x="5534025" y="3221038"/>
          <p14:tracePt t="10956" x="5534025" y="3173413"/>
          <p14:tracePt t="10964" x="5518150" y="3101975"/>
          <p14:tracePt t="10971" x="5510213" y="3038475"/>
          <p14:tracePt t="10980" x="5502275" y="2990850"/>
          <p14:tracePt t="10988" x="5486400" y="2935288"/>
          <p14:tracePt t="10996" x="5470525" y="2886075"/>
          <p14:tracePt t="11004" x="5446713" y="2822575"/>
          <p14:tracePt t="11012" x="5422900" y="2767013"/>
          <p14:tracePt t="11021" x="5397500" y="2703513"/>
          <p14:tracePt t="11028" x="5381625" y="2655888"/>
          <p14:tracePt t="11037" x="5365750" y="2608263"/>
          <p14:tracePt t="11045" x="5349875" y="2576513"/>
          <p14:tracePt t="11053" x="5334000" y="2527300"/>
          <p14:tracePt t="11062" x="5318125" y="2487613"/>
          <p14:tracePt t="11069" x="5294313" y="2439988"/>
          <p14:tracePt t="11077" x="5270500" y="2408238"/>
          <p14:tracePt t="11084" x="5246688" y="2368550"/>
          <p14:tracePt t="11093" x="5230813" y="2328863"/>
          <p14:tracePt t="11100" x="5199063" y="2297113"/>
          <p14:tracePt t="11107" x="5175250" y="2265363"/>
          <p14:tracePt t="11117" x="5151438" y="2241550"/>
          <p14:tracePt t="11125" x="5127625" y="2216150"/>
          <p14:tracePt t="11132" x="5095875" y="2192338"/>
          <p14:tracePt t="11141" x="5080000" y="2176463"/>
          <p14:tracePt t="11147" x="5046663" y="2160588"/>
          <p14:tracePt t="11156" x="5014913" y="2152650"/>
          <p14:tracePt t="11165" x="4983163" y="2144713"/>
          <p14:tracePt t="11173" x="4951413" y="2136775"/>
          <p14:tracePt t="11180" x="4903788" y="2128838"/>
          <p14:tracePt t="11189" x="4872038" y="2128838"/>
          <p14:tracePt t="11196" x="4840288" y="2128838"/>
          <p14:tracePt t="11204" x="4800600" y="2136775"/>
          <p14:tracePt t="11213" x="4752975" y="2144713"/>
          <p14:tracePt t="11220" x="4713288" y="2152650"/>
          <p14:tracePt t="11227" x="4664075" y="2168525"/>
          <p14:tracePt t="11236" x="4632325" y="2184400"/>
          <p14:tracePt t="11244" x="4584700" y="2200275"/>
          <p14:tracePt t="11251" x="4545013" y="2224088"/>
          <p14:tracePt t="11260" x="4513263" y="2241550"/>
          <p14:tracePt t="11269" x="4473575" y="2273300"/>
          <p14:tracePt t="11277" x="4441825" y="2297113"/>
          <p14:tracePt t="11285" x="4418013" y="2320925"/>
          <p14:tracePt t="11294" x="4386263" y="2352675"/>
          <p14:tracePt t="11300" x="4352925" y="2392363"/>
          <p14:tracePt t="11310" x="4313238" y="2455863"/>
          <p14:tracePt t="11316" x="4265613" y="2503488"/>
          <p14:tracePt t="11324" x="4233863" y="2559050"/>
          <p14:tracePt t="11332" x="4186238" y="2624138"/>
          <p14:tracePt t="11341" x="4146550" y="2695575"/>
          <p14:tracePt t="11348" x="4106863" y="2774950"/>
          <p14:tracePt t="11355" x="4067175" y="2878138"/>
          <p14:tracePt t="11364" x="4035425" y="2959100"/>
          <p14:tracePt t="11373" x="4011613" y="3022600"/>
          <p14:tracePt t="11380" x="3986213" y="3109913"/>
          <p14:tracePt t="11389" x="3970338" y="3181350"/>
          <p14:tracePt t="11396" x="3962400" y="3244850"/>
          <p14:tracePt t="11404" x="3954463" y="3309938"/>
          <p14:tracePt t="11412" x="3954463" y="3373438"/>
          <p14:tracePt t="11421" x="3954463" y="3429000"/>
          <p14:tracePt t="11428" x="3954463" y="3492500"/>
          <p14:tracePt t="11436" x="3954463" y="3556000"/>
          <p14:tracePt t="11445" x="3954463" y="3644900"/>
          <p14:tracePt t="11454" x="3954463" y="3708400"/>
          <p14:tracePt t="11462" x="3962400" y="3787775"/>
          <p14:tracePt t="11469" x="3962400" y="3859213"/>
          <p14:tracePt t="11477" x="3962400" y="3938588"/>
          <p14:tracePt t="11485" x="3970338" y="4019550"/>
          <p14:tracePt t="11492" x="3970338" y="4098925"/>
          <p14:tracePt t="11500" x="3970338" y="4162425"/>
          <p14:tracePt t="11508" x="3970338" y="4241800"/>
          <p14:tracePt t="11517" x="3970338" y="4291013"/>
          <p14:tracePt t="11525" x="3986213" y="4354513"/>
          <p14:tracePt t="11532" x="3994150" y="4402138"/>
          <p14:tracePt t="11540" x="4002088" y="4449763"/>
          <p14:tracePt t="11548" x="4011613" y="4497388"/>
          <p14:tracePt t="11556" x="4027488" y="4545013"/>
          <p14:tracePt t="11564" x="4043363" y="4584700"/>
          <p14:tracePt t="11573" x="4059238" y="4616450"/>
          <p14:tracePt t="11581" x="4075113" y="4665663"/>
          <p14:tracePt t="11589" x="4098925" y="4705350"/>
          <p14:tracePt t="11596" x="4114800" y="4729163"/>
          <p14:tracePt t="11605" x="4138613" y="4768850"/>
          <p14:tracePt t="11612" x="4154488" y="4800600"/>
          <p14:tracePt t="11620" x="4178300" y="4824413"/>
          <p14:tracePt t="11628" x="4194175" y="4848225"/>
          <p14:tracePt t="11636" x="4210050" y="4864100"/>
          <p14:tracePt t="11644" x="4241800" y="4895850"/>
          <p14:tracePt t="11653" x="4257675" y="4919663"/>
          <p14:tracePt t="11660" x="4273550" y="4935538"/>
          <p14:tracePt t="11669" x="4297363" y="4951413"/>
          <p14:tracePt t="11677" x="4321175" y="4976813"/>
          <p14:tracePt t="11685" x="4337050" y="4992688"/>
          <p14:tracePt t="11693" x="4362450" y="4992688"/>
          <p14:tracePt t="11700" x="4378325" y="5000625"/>
          <p14:tracePt t="11708" x="4402138" y="5016500"/>
          <p14:tracePt t="11716" x="4425950" y="5024438"/>
          <p14:tracePt t="11724" x="4457700" y="5040313"/>
          <p14:tracePt t="11732" x="4473575" y="5048250"/>
          <p14:tracePt t="11741" x="4497388" y="5048250"/>
          <p14:tracePt t="11748" x="4521200" y="5048250"/>
          <p14:tracePt t="11757" x="4560888" y="5064125"/>
          <p14:tracePt t="11764" x="4584700" y="5072063"/>
          <p14:tracePt t="11773" x="4616450" y="5080000"/>
          <p14:tracePt t="11781" x="4640263" y="5080000"/>
          <p14:tracePt t="11789" x="4664075" y="5087938"/>
          <p14:tracePt t="11797" x="4687888" y="5095875"/>
          <p14:tracePt t="11805" x="4729163" y="5103813"/>
          <p14:tracePt t="11814" x="4745038" y="5103813"/>
          <p14:tracePt t="11820" x="4776788" y="5111750"/>
          <p14:tracePt t="11828" x="4808538" y="5119688"/>
          <p14:tracePt t="11836" x="4840288" y="5119688"/>
          <p14:tracePt t="11843" x="4864100" y="5119688"/>
          <p14:tracePt t="11852" x="4903788" y="5119688"/>
          <p14:tracePt t="11860" x="4927600" y="5119688"/>
          <p14:tracePt t="11869" x="4959350" y="5119688"/>
          <p14:tracePt t="11876" x="4975225" y="5111750"/>
          <p14:tracePt t="11884" x="4999038" y="5111750"/>
          <p14:tracePt t="11892" x="5022850" y="5111750"/>
          <p14:tracePt t="11901" x="5038725" y="5103813"/>
          <p14:tracePt t="11910" x="5064125" y="5103813"/>
          <p14:tracePt t="11917" x="5080000" y="5095875"/>
          <p14:tracePt t="11926" x="5095875" y="5087938"/>
          <p14:tracePt t="11938" x="5111750" y="5087938"/>
          <p14:tracePt t="11940" x="5119688" y="5080000"/>
          <p14:tracePt t="11948" x="5127625" y="5080000"/>
          <p14:tracePt t="11956" x="5143500" y="5072063"/>
          <p14:tracePt t="11973" x="5159375" y="5064125"/>
          <p14:tracePt t="11990" x="5175250" y="5056188"/>
          <p14:tracePt t="12005" x="5183188" y="5048250"/>
          <p14:tracePt t="12021" x="5191125" y="5040313"/>
          <p14:tracePt t="12038" x="5199063" y="5032375"/>
          <p14:tracePt t="12044" x="5207000" y="5024438"/>
          <p14:tracePt t="12061" x="5214938" y="5016500"/>
          <p14:tracePt t="12068" x="5222875" y="5008563"/>
          <p14:tracePt t="12077" x="5230813" y="5000625"/>
          <p14:tracePt t="12083" x="5230813" y="4992688"/>
          <p14:tracePt t="12101" x="5238750" y="4984750"/>
          <p14:tracePt t="12109" x="5246688" y="4976813"/>
          <p14:tracePt t="12141" x="5254625" y="4967288"/>
          <p14:tracePt t="12172" x="5254625" y="4959350"/>
          <p14:tracePt t="12573" x="5254625" y="4927600"/>
          <p14:tracePt t="12580" x="5262563" y="4903788"/>
          <p14:tracePt t="12588" x="5262563" y="4864100"/>
          <p14:tracePt t="12596" x="5262563" y="4840288"/>
          <p14:tracePt t="12604" x="5262563" y="4792663"/>
          <p14:tracePt t="12613" x="5262563" y="4737100"/>
          <p14:tracePt t="12620" x="5262563" y="4673600"/>
          <p14:tracePt t="12628" x="5262563" y="4608513"/>
          <p14:tracePt t="12636" x="5262563" y="4537075"/>
          <p14:tracePt t="12644" x="5262563" y="4441825"/>
          <p14:tracePt t="12652" x="5254625" y="4346575"/>
          <p14:tracePt t="12660" x="5254625" y="4241800"/>
          <p14:tracePt t="12669" x="5254625" y="4146550"/>
          <p14:tracePt t="12677" x="5254625" y="4067175"/>
          <p14:tracePt t="12684" x="5246688" y="3987800"/>
          <p14:tracePt t="12693" x="5246688" y="3922713"/>
          <p14:tracePt t="12700" x="5246688" y="3859213"/>
          <p14:tracePt t="12708" x="5238750" y="3787775"/>
          <p14:tracePt t="12717" x="5230813" y="3740150"/>
          <p14:tracePt t="12724" x="5214938" y="3676650"/>
          <p14:tracePt t="12733" x="5207000" y="3629025"/>
          <p14:tracePt t="12741" x="5199063" y="3605213"/>
          <p14:tracePt t="12748" x="5199063" y="3579813"/>
          <p14:tracePt t="12757" x="5191125" y="3563938"/>
          <p14:tracePt t="12764" x="5191125" y="3548063"/>
          <p14:tracePt t="12773" x="5183188" y="3540125"/>
          <p14:tracePt t="12781" x="5183188" y="3532188"/>
          <p14:tracePt t="12804" x="5175250" y="3524250"/>
          <p14:tracePt t="13230" x="5183188" y="3524250"/>
          <p14:tracePt t="13246" x="5199063" y="3524250"/>
          <p14:tracePt t="13260" x="5214938" y="3524250"/>
          <p14:tracePt t="13269" x="5230813" y="3524250"/>
          <p14:tracePt t="13277" x="5262563" y="3524250"/>
          <p14:tracePt t="13285" x="5278438" y="3524250"/>
          <p14:tracePt t="13292" x="5302250" y="3524250"/>
          <p14:tracePt t="13301" x="5326063" y="3532188"/>
          <p14:tracePt t="13309" x="5365750" y="3532188"/>
          <p14:tracePt t="13315" x="5414963" y="3548063"/>
          <p14:tracePt t="13325" x="5438775" y="3548063"/>
          <p14:tracePt t="13332" x="5486400" y="3556000"/>
          <p14:tracePt t="13342" x="5502275" y="3563938"/>
          <p14:tracePt t="13349" x="5534025" y="3563938"/>
          <p14:tracePt t="13357" x="5565775" y="3571875"/>
          <p14:tracePt t="13365" x="5589588" y="3579813"/>
          <p14:tracePt t="13373" x="5621338" y="3587750"/>
          <p14:tracePt t="13380" x="5653088" y="3595688"/>
          <p14:tracePt t="13389" x="5684838" y="3605213"/>
          <p14:tracePt t="13397" x="5708650" y="3605213"/>
          <p14:tracePt t="13405" x="5740400" y="3613150"/>
          <p14:tracePt t="13414" x="5765800" y="3621088"/>
          <p14:tracePt t="13421" x="5797550" y="3629025"/>
          <p14:tracePt t="13428" x="5829300" y="3636963"/>
          <p14:tracePt t="13436" x="5853113" y="3644900"/>
          <p14:tracePt t="13444" x="5876925" y="3644900"/>
          <p14:tracePt t="13454" x="5908675" y="3652838"/>
          <p14:tracePt t="13461" x="5948363" y="3668713"/>
          <p14:tracePt t="13469" x="5988050" y="3676650"/>
          <p14:tracePt t="13477" x="6011863" y="3684588"/>
          <p14:tracePt t="13484" x="6043613" y="3692525"/>
          <p14:tracePt t="13492" x="6075363" y="3700463"/>
          <p14:tracePt t="13500" x="6124575" y="3708400"/>
          <p14:tracePt t="13509" x="6156325" y="3716338"/>
          <p14:tracePt t="13516" x="6180138" y="3716338"/>
          <p14:tracePt t="13525" x="6203950" y="3732213"/>
          <p14:tracePt t="13532" x="6235700" y="3740150"/>
          <p14:tracePt t="13542" x="6251575" y="3748088"/>
          <p14:tracePt t="13548" x="6275388" y="3748088"/>
          <p14:tracePt t="13556" x="6291263" y="3756025"/>
          <p14:tracePt t="13564" x="6315075" y="3756025"/>
          <p14:tracePt t="13574" x="6330950" y="3763963"/>
          <p14:tracePt t="13581" x="6338888" y="3763963"/>
          <p14:tracePt t="13588" x="6354763" y="3763963"/>
          <p14:tracePt t="13596" x="6370638" y="3771900"/>
          <p14:tracePt t="13605" x="6386513" y="3771900"/>
          <p14:tracePt t="13613" x="6394450" y="3771900"/>
          <p14:tracePt t="13622" x="6402388" y="3771900"/>
          <p14:tracePt t="13629" x="6410325" y="3771900"/>
          <p14:tracePt t="13637" x="6426200" y="3771900"/>
          <p14:tracePt t="13653" x="6434138" y="3771900"/>
          <p14:tracePt t="13660" x="6442075" y="3771900"/>
          <p14:tracePt t="14013" x="6426200" y="3771900"/>
          <p14:tracePt t="14020" x="6410325" y="3771900"/>
          <p14:tracePt t="14029" x="6394450" y="3771900"/>
          <p14:tracePt t="14037" x="6378575" y="3771900"/>
          <p14:tracePt t="14045" x="6354763" y="3771900"/>
          <p14:tracePt t="14052" x="6330950" y="3771900"/>
          <p14:tracePt t="14061" x="6307138" y="3771900"/>
          <p14:tracePt t="14067" x="6275388" y="3771900"/>
          <p14:tracePt t="14076" x="6251575" y="3771900"/>
          <p14:tracePt t="14085" x="6219825" y="3771900"/>
          <p14:tracePt t="14093" x="6196013" y="3763963"/>
          <p14:tracePt t="14101" x="6180138" y="3756025"/>
          <p14:tracePt t="14109" x="6156325" y="3756025"/>
          <p14:tracePt t="14116" x="6132513" y="3748088"/>
          <p14:tracePt t="14124" x="6116638" y="3748088"/>
          <p14:tracePt t="14132" x="6091238" y="3740150"/>
          <p14:tracePt t="14142" x="6075363" y="3740150"/>
          <p14:tracePt t="14149" x="6059488" y="3732213"/>
          <p14:tracePt t="14157" x="6043613" y="3732213"/>
          <p14:tracePt t="14165" x="6035675" y="3732213"/>
          <p14:tracePt t="14173" x="6019800" y="3724275"/>
          <p14:tracePt t="14180" x="6003925" y="3724275"/>
          <p14:tracePt t="14189" x="5988050" y="3724275"/>
          <p14:tracePt t="14205" x="5972175" y="3716338"/>
          <p14:tracePt t="14213" x="5964238" y="3716338"/>
          <p14:tracePt t="14222" x="5956300" y="3716338"/>
          <p14:tracePt t="14228" x="5940425" y="3708400"/>
          <p14:tracePt t="14254" x="5932488" y="3708400"/>
          <p14:tracePt t="14262" x="5924550" y="3708400"/>
          <p14:tracePt t="18462" x="5932488" y="3708400"/>
          <p14:tracePt t="18469" x="5964238" y="3700463"/>
          <p14:tracePt t="18478" x="5980113" y="3700463"/>
          <p14:tracePt t="18486" x="5995988" y="3692525"/>
          <p14:tracePt t="18493" x="6019800" y="3692525"/>
          <p14:tracePt t="18502" x="6035675" y="3692525"/>
          <p14:tracePt t="18508" x="6051550" y="3692525"/>
          <p14:tracePt t="18518" x="6067425" y="3692525"/>
          <p14:tracePt t="18525" x="6075363" y="3692525"/>
          <p14:tracePt t="18533" x="6083300" y="3692525"/>
          <p14:tracePt t="18541" x="6091238" y="3692525"/>
          <p14:tracePt t="18549" x="6100763" y="3692525"/>
          <p14:tracePt t="18557" x="6108700" y="3692525"/>
          <p14:tracePt t="18566" x="6116638" y="3692525"/>
          <p14:tracePt t="18573" x="6124575" y="3692525"/>
          <p14:tracePt t="18590" x="6140450" y="3692525"/>
          <p14:tracePt t="18606" x="6148388" y="3692525"/>
          <p14:tracePt t="18621" x="6156325" y="3692525"/>
          <p14:tracePt t="19271" x="6172200" y="3692525"/>
          <p14:tracePt t="19365" x="6180138" y="3692525"/>
          <p14:tracePt t="19391" x="6188075" y="3692525"/>
          <p14:tracePt t="21341" x="6219825" y="3692525"/>
          <p14:tracePt t="21349" x="6235700" y="3684588"/>
          <p14:tracePt t="21357" x="6267450" y="3676650"/>
          <p14:tracePt t="21365" x="6299200" y="3676650"/>
          <p14:tracePt t="21374" x="6315075" y="3668713"/>
          <p14:tracePt t="21382" x="6330950" y="3668713"/>
          <p14:tracePt t="21391" x="6338888" y="3668713"/>
          <p14:tracePt t="21398" x="6346825" y="3668713"/>
          <p14:tracePt t="21414" x="6354763" y="3668713"/>
          <p14:tracePt t="21458" x="6362700" y="3660775"/>
          <p14:tracePt t="21486" x="6370638" y="3660775"/>
          <p14:tracePt t="21510" x="6386513" y="3660775"/>
          <p14:tracePt t="21518" x="6394450" y="3660775"/>
          <p14:tracePt t="21525" x="6410325" y="3660775"/>
          <p14:tracePt t="21533" x="6426200" y="3660775"/>
          <p14:tracePt t="21542" x="6451600" y="3660775"/>
          <p14:tracePt t="21550" x="6467475" y="3660775"/>
          <p14:tracePt t="21558" x="6491288" y="3660775"/>
          <p14:tracePt t="21565" x="6523038" y="3660775"/>
          <p14:tracePt t="21573" x="6538913" y="3660775"/>
          <p14:tracePt t="21581" x="6562725" y="3660775"/>
          <p14:tracePt t="21589" x="6586538" y="3660775"/>
          <p14:tracePt t="21597" x="6626225" y="3652838"/>
          <p14:tracePt t="21606" x="6657975" y="3652838"/>
          <p14:tracePt t="21615" x="6697663" y="3652838"/>
          <p14:tracePt t="21622" x="6713538" y="3652838"/>
          <p14:tracePt t="21629" x="6729413" y="3652838"/>
          <p14:tracePt t="21638" x="6761163" y="3652838"/>
          <p14:tracePt t="21645" x="6784975" y="3652838"/>
          <p14:tracePt t="21653" x="6802438" y="3652838"/>
          <p14:tracePt t="21662" x="6842125" y="3652838"/>
          <p14:tracePt t="21671" x="6881813" y="3652838"/>
          <p14:tracePt t="21678" x="6929438" y="3652838"/>
          <p14:tracePt t="21684" x="6945313" y="3652838"/>
          <p14:tracePt t="21693" x="6977063" y="3652838"/>
          <p14:tracePt t="21702" x="7000875" y="3652838"/>
          <p14:tracePt t="21709" x="7016750" y="3660775"/>
          <p14:tracePt t="21718" x="7040563" y="3660775"/>
          <p14:tracePt t="21726" x="7064375" y="3660775"/>
          <p14:tracePt t="21735" x="7080250" y="3660775"/>
          <p14:tracePt t="21742" x="7096125" y="3660775"/>
          <p14:tracePt t="21749" x="7112000" y="3660775"/>
          <p14:tracePt t="21757" x="7119938" y="3660775"/>
          <p14:tracePt t="21765" x="7135813" y="3660775"/>
          <p14:tracePt t="21774" x="7145338" y="3660775"/>
          <p14:tracePt t="21782" x="7161213" y="3660775"/>
          <p14:tracePt t="21790" x="7169150" y="3660775"/>
          <p14:tracePt t="21798" x="7185025" y="3668713"/>
          <p14:tracePt t="21805" x="7192963" y="3668713"/>
          <p14:tracePt t="21813" x="7208838" y="3668713"/>
          <p14:tracePt t="21821" x="7224713" y="3668713"/>
          <p14:tracePt t="21830" x="7232650" y="3668713"/>
          <p14:tracePt t="21838" x="7248525" y="3668713"/>
          <p14:tracePt t="21847" x="7264400" y="3668713"/>
          <p14:tracePt t="21854" x="7272338" y="3668713"/>
          <p14:tracePt t="21861" x="7280275" y="3668713"/>
          <p14:tracePt t="21869" x="7296150" y="3668713"/>
          <p14:tracePt t="21877" x="7312025" y="3676650"/>
          <p14:tracePt t="21886" x="7327900" y="3676650"/>
          <p14:tracePt t="21894" x="7343775" y="3676650"/>
          <p14:tracePt t="21903" x="7359650" y="3676650"/>
          <p14:tracePt t="21910" x="7375525" y="3676650"/>
          <p14:tracePt t="21917" x="7383463" y="3676650"/>
          <p14:tracePt t="21925" x="7399338" y="3676650"/>
          <p14:tracePt t="21933" x="7407275" y="3676650"/>
          <p14:tracePt t="21952" x="7431088" y="3676650"/>
          <p14:tracePt t="21958" x="7439025" y="3676650"/>
          <p14:tracePt t="21974" x="7454900" y="3684588"/>
          <p14:tracePt t="21989" x="7462838" y="3684588"/>
          <p14:tracePt t="22005" x="7470775" y="3684588"/>
          <p14:tracePt t="22407" x="7478713" y="3684588"/>
          <p14:tracePt t="22422" x="7486650" y="3684588"/>
          <p14:tracePt t="22437" x="7496175" y="3684588"/>
          <p14:tracePt t="22445" x="7512050" y="3684588"/>
          <p14:tracePt t="22453" x="7527925" y="3684588"/>
          <p14:tracePt t="22462" x="7543800" y="3684588"/>
          <p14:tracePt t="22470" x="7575550" y="3684588"/>
          <p14:tracePt t="22478" x="7591425" y="3684588"/>
          <p14:tracePt t="22486" x="7607300" y="3684588"/>
          <p14:tracePt t="22493" x="7615238" y="3692525"/>
          <p14:tracePt t="22501" x="7631113" y="3692525"/>
          <p14:tracePt t="22510" x="7639050" y="3692525"/>
          <p14:tracePt t="22518" x="7646988" y="3692525"/>
          <p14:tracePt t="22526" x="7654925" y="3700463"/>
          <p14:tracePt t="22536" x="7662863" y="3700463"/>
          <p14:tracePt t="22544" x="7670800" y="3700463"/>
          <p14:tracePt t="22551" x="7678738" y="3700463"/>
          <p14:tracePt t="22558" x="7694613" y="3708400"/>
          <p14:tracePt t="22567" x="7710488" y="3708400"/>
          <p14:tracePt t="22574" x="7734300" y="3708400"/>
          <p14:tracePt t="22582" x="7750175" y="3708400"/>
          <p14:tracePt t="22591" x="7766050" y="3708400"/>
          <p14:tracePt t="22598" x="7781925" y="3708400"/>
          <p14:tracePt t="22614" x="7797800" y="3708400"/>
          <p14:tracePt t="22621" x="7821613" y="3708400"/>
          <p14:tracePt t="22630" x="7829550" y="3708400"/>
          <p14:tracePt t="22638" x="7847013" y="3708400"/>
          <p14:tracePt t="22646" x="7862888" y="3708400"/>
          <p14:tracePt t="22654" x="7870825" y="3708400"/>
          <p14:tracePt t="22661" x="7886700" y="3716338"/>
          <p14:tracePt t="22669" x="7894638" y="3716338"/>
          <p14:tracePt t="22678" x="7910513" y="3716338"/>
          <p14:tracePt t="22687" x="7918450" y="3716338"/>
          <p14:tracePt t="22694" x="7934325" y="3716338"/>
          <p14:tracePt t="22702" x="7950200" y="3716338"/>
          <p14:tracePt t="22710" x="7966075" y="3716338"/>
          <p14:tracePt t="22719" x="7981950" y="3716338"/>
          <p14:tracePt t="22725" x="8005763" y="3716338"/>
          <p14:tracePt t="22733" x="8021638" y="3716338"/>
          <p14:tracePt t="22742" x="8037513" y="3716338"/>
          <p14:tracePt t="22758" x="8053388" y="3716338"/>
          <p14:tracePt t="22766" x="8077200" y="3724275"/>
          <p14:tracePt t="22773" x="8093075" y="3724275"/>
          <p14:tracePt t="22781" x="8108950" y="3732213"/>
          <p14:tracePt t="22789" x="8124825" y="3732213"/>
          <p14:tracePt t="22798" x="8140700" y="3740150"/>
          <p14:tracePt t="22806" x="8164513" y="3740150"/>
          <p14:tracePt t="22814" x="8189913" y="3740150"/>
          <p14:tracePt t="22822" x="8213725" y="3756025"/>
          <p14:tracePt t="22830" x="8237538" y="3756025"/>
          <p14:tracePt t="22838" x="8253413" y="3756025"/>
          <p14:tracePt t="22846" x="8277225" y="3763963"/>
          <p14:tracePt t="22854" x="8301038" y="3771900"/>
          <p14:tracePt t="22862" x="8316913" y="3771900"/>
          <p14:tracePt t="22871" x="8340725" y="3771900"/>
          <p14:tracePt t="22879" x="8356600" y="3779838"/>
          <p14:tracePt t="22887" x="8380413" y="3779838"/>
          <p14:tracePt t="22893" x="8388350" y="3787775"/>
          <p14:tracePt t="22902" x="8412163" y="3787775"/>
          <p14:tracePt t="22910" x="8428038" y="3795713"/>
          <p14:tracePt t="22919" x="8443913" y="3795713"/>
          <p14:tracePt t="22926" x="8467725" y="3795713"/>
          <p14:tracePt t="22934" x="8475663" y="3803650"/>
          <p14:tracePt t="22942" x="8491538" y="3803650"/>
          <p14:tracePt t="22949" x="8507413" y="3803650"/>
          <p14:tracePt t="22957" x="8531225" y="3803650"/>
          <p14:tracePt t="22965" x="8548688" y="3803650"/>
          <p14:tracePt t="22974" x="8556625" y="3803650"/>
          <p14:tracePt t="22983" x="8572500" y="3803650"/>
          <p14:tracePt t="22990" x="8596313" y="3803650"/>
          <p14:tracePt t="22998" x="8612188" y="3803650"/>
          <p14:tracePt t="23006" x="8628063" y="3803650"/>
          <p14:tracePt t="23013" x="8651875" y="3795713"/>
          <p14:tracePt t="23021" x="8675688" y="3779838"/>
          <p14:tracePt t="23030" x="8691563" y="3763963"/>
          <p14:tracePt t="23039" x="8707438" y="3748088"/>
          <p14:tracePt t="23046" x="8731250" y="3724275"/>
          <p14:tracePt t="23055" x="8739188" y="3716338"/>
          <p14:tracePt t="23062" x="8747125" y="3708400"/>
          <p14:tracePt t="23069" x="8755063" y="3692525"/>
          <p14:tracePt t="23077" x="8763000" y="3684588"/>
          <p14:tracePt t="23086" x="8763000" y="3676650"/>
          <p14:tracePt t="23094" x="8763000" y="3668713"/>
          <p14:tracePt t="23102" x="8770938" y="3652838"/>
          <p14:tracePt t="23110" x="8770938" y="3644900"/>
          <p14:tracePt t="23118" x="8770938" y="3636963"/>
          <p14:tracePt t="23126" x="8770938" y="3629025"/>
          <p14:tracePt t="23133" x="8770938" y="3621088"/>
          <p14:tracePt t="23142" x="8770938" y="3605213"/>
          <p14:tracePt t="23152" x="8770938" y="3595688"/>
          <p14:tracePt t="23159" x="8770938" y="3579813"/>
          <p14:tracePt t="23166" x="8770938" y="3571875"/>
          <p14:tracePt t="23173" x="8763000" y="3556000"/>
          <p14:tracePt t="23182" x="8755063" y="3540125"/>
          <p14:tracePt t="23188" x="8755063" y="3524250"/>
          <p14:tracePt t="23198" x="8747125" y="3516313"/>
          <p14:tracePt t="23206" x="8739188" y="3500438"/>
          <p14:tracePt t="23214" x="8739188" y="3492500"/>
          <p14:tracePt t="23230" x="8723313" y="3476625"/>
          <p14:tracePt t="23237" x="8715375" y="3468688"/>
          <p14:tracePt t="23246" x="8707438" y="3452813"/>
          <p14:tracePt t="23255" x="8699500" y="3444875"/>
          <p14:tracePt t="23262" x="8691563" y="3436938"/>
          <p14:tracePt t="23272" x="8683625" y="3429000"/>
          <p14:tracePt t="23287" x="8675688" y="3421063"/>
          <p14:tracePt t="23293" x="8675688" y="3413125"/>
          <p14:tracePt t="23310" x="8659813" y="3397250"/>
          <p14:tracePt t="23334" x="8643938" y="3397250"/>
          <p14:tracePt t="23350" x="8636000" y="3389313"/>
          <p14:tracePt t="23357" x="8628063" y="3381375"/>
          <p14:tracePt t="23390" x="8620125" y="3381375"/>
          <p14:tracePt t="23407" x="8612188" y="3381375"/>
          <p14:tracePt t="23413" x="8604250" y="3381375"/>
          <p14:tracePt t="23421" x="8596313" y="3381375"/>
          <p14:tracePt t="23430" x="8588375" y="3381375"/>
          <p14:tracePt t="23438" x="8564563" y="3381375"/>
          <p14:tracePt t="23446" x="8548688" y="3381375"/>
          <p14:tracePt t="23454" x="8531225" y="3381375"/>
          <p14:tracePt t="23461" x="8515350" y="3389313"/>
          <p14:tracePt t="23469" x="8499475" y="3389313"/>
          <p14:tracePt t="23478" x="8483600" y="3397250"/>
          <p14:tracePt t="23486" x="8475663" y="3397250"/>
          <p14:tracePt t="23494" x="8459788" y="3397250"/>
          <p14:tracePt t="23502" x="8443913" y="3413125"/>
          <p14:tracePt t="23510" x="8435975" y="3413125"/>
          <p14:tracePt t="23519" x="8420100" y="3421063"/>
          <p14:tracePt t="23525" x="8404225" y="3429000"/>
          <p14:tracePt t="23532" x="8396288" y="3436938"/>
          <p14:tracePt t="23542" x="8380413" y="3444875"/>
          <p14:tracePt t="23551" x="8364538" y="3452813"/>
          <p14:tracePt t="23558" x="8356600" y="3460750"/>
          <p14:tracePt t="23566" x="8348663" y="3468688"/>
          <p14:tracePt t="23574" x="8332788" y="3484563"/>
          <p14:tracePt t="23581" x="8332788" y="3492500"/>
          <p14:tracePt t="23589" x="8316913" y="3508375"/>
          <p14:tracePt t="23598" x="8308975" y="3524250"/>
          <p14:tracePt t="23606" x="8293100" y="3548063"/>
          <p14:tracePt t="23615" x="8285163" y="3563938"/>
          <p14:tracePt t="23623" x="8277225" y="3579813"/>
          <p14:tracePt t="23631" x="8269288" y="3595688"/>
          <p14:tracePt t="23638" x="8261350" y="3605213"/>
          <p14:tracePt t="23646" x="8261350" y="3613150"/>
          <p14:tracePt t="23655" x="8253413" y="3636963"/>
          <p14:tracePt t="23661" x="8253413" y="3652838"/>
          <p14:tracePt t="23670" x="8253413" y="3660775"/>
          <p14:tracePt t="23678" x="8253413" y="3676650"/>
          <p14:tracePt t="23687" x="8245475" y="3684588"/>
          <p14:tracePt t="23693" x="8245475" y="3700463"/>
          <p14:tracePt t="23701" x="8245475" y="3716338"/>
          <p14:tracePt t="23709" x="8245475" y="3732213"/>
          <p14:tracePt t="23719" x="8253413" y="3748088"/>
          <p14:tracePt t="23726" x="8261350" y="3763963"/>
          <p14:tracePt t="23734" x="8269288" y="3779838"/>
          <p14:tracePt t="23742" x="8277225" y="3795713"/>
          <p14:tracePt t="23751" x="8293100" y="3819525"/>
          <p14:tracePt t="23758" x="8301038" y="3827463"/>
          <p14:tracePt t="23765" x="8316913" y="3843338"/>
          <p14:tracePt t="23774" x="8324850" y="3859213"/>
          <p14:tracePt t="23782" x="8332788" y="3867150"/>
          <p14:tracePt t="23790" x="8348663" y="3875088"/>
          <p14:tracePt t="23799" x="8364538" y="3890963"/>
          <p14:tracePt t="23807" x="8372475" y="3898900"/>
          <p14:tracePt t="23813" x="8388350" y="3914775"/>
          <p14:tracePt t="23820" x="8404225" y="3922713"/>
          <p14:tracePt t="23830" x="8412163" y="3930650"/>
          <p14:tracePt t="23837" x="8428038" y="3938588"/>
          <p14:tracePt t="23846" x="8435975" y="3938588"/>
          <p14:tracePt t="23855" x="8451850" y="3956050"/>
          <p14:tracePt t="23862" x="8459788" y="3956050"/>
          <p14:tracePt t="23870" x="8475663" y="3963988"/>
          <p14:tracePt t="23877" x="8483600" y="3963988"/>
          <p14:tracePt t="23888" x="8499475" y="3971925"/>
          <p14:tracePt t="23894" x="8515350" y="3979863"/>
          <p14:tracePt t="23902" x="8523288" y="3979863"/>
          <p14:tracePt t="23910" x="8540750" y="3979863"/>
          <p14:tracePt t="23919" x="8556625" y="3979863"/>
          <p14:tracePt t="23926" x="8572500" y="3987800"/>
          <p14:tracePt t="23934" x="8588375" y="3987800"/>
          <p14:tracePt t="23942" x="8604250" y="3995738"/>
          <p14:tracePt t="23951" x="8612188" y="3995738"/>
          <p14:tracePt t="23958" x="8628063" y="3995738"/>
          <p14:tracePt t="23967" x="8636000" y="3995738"/>
          <p14:tracePt t="23974" x="8651875" y="3995738"/>
          <p14:tracePt t="23990" x="8667750" y="4003675"/>
          <p14:tracePt t="23999" x="8683625" y="4003675"/>
          <p14:tracePt t="24006" x="8691563" y="4003675"/>
          <p14:tracePt t="24015" x="8699500" y="4003675"/>
          <p14:tracePt t="24022" x="8715375" y="4003675"/>
          <p14:tracePt t="24031" x="8731250" y="4003675"/>
          <p14:tracePt t="24040" x="8747125" y="4003675"/>
          <p14:tracePt t="24046" x="8763000" y="4003675"/>
          <p14:tracePt t="24062" x="8778875" y="3995738"/>
          <p14:tracePt t="24070" x="8802688" y="3987800"/>
          <p14:tracePt t="24078" x="8810625" y="3979863"/>
          <p14:tracePt t="24086" x="8826500" y="3971925"/>
          <p14:tracePt t="24095" x="8834438" y="3963988"/>
          <p14:tracePt t="24102" x="8842375" y="3956050"/>
          <p14:tracePt t="24110" x="8858250" y="3938588"/>
          <p14:tracePt t="24119" x="8858250" y="3922713"/>
          <p14:tracePt t="24126" x="8874125" y="3906838"/>
          <p14:tracePt t="24134" x="8874125" y="3890963"/>
          <p14:tracePt t="24142" x="8883650" y="3875088"/>
          <p14:tracePt t="24150" x="8891588" y="3859213"/>
          <p14:tracePt t="24157" x="8891588" y="3851275"/>
          <p14:tracePt t="24166" x="8891588" y="3835400"/>
          <p14:tracePt t="24174" x="8891588" y="3819525"/>
          <p14:tracePt t="24182" x="8891588" y="3803650"/>
          <p14:tracePt t="24190" x="8891588" y="3795713"/>
          <p14:tracePt t="24198" x="8891588" y="3779838"/>
          <p14:tracePt t="24206" x="8891588" y="3771900"/>
          <p14:tracePt t="24213" x="8891588" y="3748088"/>
          <p14:tracePt t="24221" x="8891588" y="3740150"/>
          <p14:tracePt t="24230" x="8891588" y="3724275"/>
          <p14:tracePt t="24238" x="8883650" y="3708400"/>
          <p14:tracePt t="24247" x="8883650" y="3700463"/>
          <p14:tracePt t="24254" x="8874125" y="3684588"/>
          <p14:tracePt t="24262" x="8866188" y="3668713"/>
          <p14:tracePt t="24269" x="8866188" y="3660775"/>
          <p14:tracePt t="24278" x="8858250" y="3636963"/>
          <p14:tracePt t="24287" x="8850313" y="3629025"/>
          <p14:tracePt t="24294" x="8850313" y="3621088"/>
          <p14:tracePt t="24302" x="8842375" y="3605213"/>
          <p14:tracePt t="24310" x="8834438" y="3595688"/>
          <p14:tracePt t="24319" x="8826500" y="3587750"/>
          <p14:tracePt t="24326" x="8818563" y="3579813"/>
          <p14:tracePt t="24334" x="8818563" y="3571875"/>
          <p14:tracePt t="24343" x="8810625" y="3563938"/>
          <p14:tracePt t="24349" x="8802688" y="3556000"/>
          <p14:tracePt t="24358" x="8802688" y="3548063"/>
          <p14:tracePt t="24368" x="8794750" y="3540125"/>
          <p14:tracePt t="24375" x="8778875" y="3532188"/>
          <p14:tracePt t="24391" x="8770938" y="3524250"/>
          <p14:tracePt t="24398" x="8763000" y="3516313"/>
          <p14:tracePt t="24407" x="8755063" y="3508375"/>
          <p14:tracePt t="24414" x="8747125" y="3508375"/>
          <p14:tracePt t="24423" x="8739188" y="3500438"/>
          <p14:tracePt t="24430" x="8723313" y="3500438"/>
          <p14:tracePt t="24445" x="8707438" y="3492500"/>
          <p14:tracePt t="24454" x="8699500" y="3484563"/>
          <p14:tracePt t="24462" x="8683625" y="3476625"/>
          <p14:tracePt t="24469" x="8675688" y="3476625"/>
          <p14:tracePt t="24478" x="8667750" y="3476625"/>
          <p14:tracePt t="24487" x="8651875" y="3468688"/>
          <p14:tracePt t="24493" x="8643938" y="3468688"/>
          <p14:tracePt t="24501" x="8628063" y="3460750"/>
          <p14:tracePt t="24518" x="8612188" y="3452813"/>
          <p14:tracePt t="24527" x="8604250" y="3452813"/>
          <p14:tracePt t="24542" x="8588375" y="3444875"/>
          <p14:tracePt t="24559" x="8580438" y="3444875"/>
          <p14:tracePt t="24567" x="8572500" y="3444875"/>
          <p14:tracePt t="24575" x="8556625" y="3444875"/>
          <p14:tracePt t="24583" x="8548688" y="3444875"/>
          <p14:tracePt t="24590" x="8531225" y="3444875"/>
          <p14:tracePt t="24598" x="8515350" y="3444875"/>
          <p14:tracePt t="24607" x="8499475" y="3444875"/>
          <p14:tracePt t="24613" x="8483600" y="3444875"/>
          <p14:tracePt t="24622" x="8467725" y="3452813"/>
          <p14:tracePt t="24630" x="8451850" y="3452813"/>
          <p14:tracePt t="24638" x="8435975" y="3452813"/>
          <p14:tracePt t="24646" x="8428038" y="3460750"/>
          <p14:tracePt t="24654" x="8420100" y="3460750"/>
          <p14:tracePt t="24662" x="8404225" y="3468688"/>
          <p14:tracePt t="24669" x="8396288" y="3476625"/>
          <p14:tracePt t="24677" x="8388350" y="3484563"/>
          <p14:tracePt t="24687" x="8372475" y="3500438"/>
          <p14:tracePt t="24694" x="8364538" y="3508375"/>
          <p14:tracePt t="24702" x="8356600" y="3516313"/>
          <p14:tracePt t="24711" x="8348663" y="3524250"/>
          <p14:tracePt t="24719" x="8340725" y="3540125"/>
          <p14:tracePt t="24725" x="8324850" y="3556000"/>
          <p14:tracePt t="24734" x="8316913" y="3571875"/>
          <p14:tracePt t="24743" x="8308975" y="3587750"/>
          <p14:tracePt t="24750" x="8308975" y="3605213"/>
          <p14:tracePt t="24758" x="8301038" y="3621088"/>
          <p14:tracePt t="24767" x="8301038" y="3636963"/>
          <p14:tracePt t="24782" x="8293100" y="3644900"/>
          <p14:tracePt t="24790" x="8293100" y="3652838"/>
          <p14:tracePt t="24799" x="8293100" y="3668713"/>
          <p14:tracePt t="24823" x="8293100" y="3684588"/>
          <p14:tracePt t="24839" x="8293100" y="3700463"/>
          <p14:tracePt t="24845" x="8293100" y="3708400"/>
          <p14:tracePt t="24863" x="8301038" y="3724275"/>
          <p14:tracePt t="24870" x="8308975" y="3740150"/>
          <p14:tracePt t="24877" x="8324850" y="3756025"/>
          <p14:tracePt t="24887" x="8332788" y="3763963"/>
          <p14:tracePt t="24894" x="8332788" y="3779838"/>
          <p14:tracePt t="24904" x="8348663" y="3795713"/>
          <p14:tracePt t="24910" x="8364538" y="3811588"/>
          <p14:tracePt t="24918" x="8372475" y="3819525"/>
          <p14:tracePt t="24927" x="8380413" y="3827463"/>
          <p14:tracePt t="24934" x="8396288" y="3843338"/>
          <p14:tracePt t="24941" x="8404225" y="3851275"/>
          <p14:tracePt t="24951" x="8412163" y="3859213"/>
          <p14:tracePt t="24958" x="8420100" y="3867150"/>
          <p14:tracePt t="24967" x="8435975" y="3875088"/>
          <p14:tracePt t="24975" x="8443913" y="3875088"/>
          <p14:tracePt t="24983" x="8451850" y="3883025"/>
          <p14:tracePt t="24999" x="8459788" y="3883025"/>
          <p14:tracePt t="25006" x="8467725" y="3883025"/>
          <p14:tracePt t="25013" x="8483600" y="3890963"/>
          <p14:tracePt t="25022" x="8491538" y="3898900"/>
          <p14:tracePt t="25031" x="8499475" y="3898900"/>
          <p14:tracePt t="25038" x="8507413" y="3898900"/>
          <p14:tracePt t="25046" x="8515350" y="3898900"/>
          <p14:tracePt t="25054" x="8523288" y="3898900"/>
          <p14:tracePt t="25062" x="8540750" y="3898900"/>
          <p14:tracePt t="25069" x="8548688" y="3906838"/>
          <p14:tracePt t="25078" x="8564563" y="3906838"/>
          <p14:tracePt t="25086" x="8580438" y="3906838"/>
          <p14:tracePt t="25094" x="8588375" y="3906838"/>
          <p14:tracePt t="25103" x="8596313" y="3906838"/>
          <p14:tracePt t="25111" x="8612188" y="3906838"/>
          <p14:tracePt t="25119" x="8628063" y="3906838"/>
          <p14:tracePt t="25126" x="8643938" y="3906838"/>
          <p14:tracePt t="25135" x="8659813" y="3906838"/>
          <p14:tracePt t="25142" x="8667750" y="3898900"/>
          <p14:tracePt t="25151" x="8683625" y="3898900"/>
          <p14:tracePt t="25158" x="8699500" y="3890963"/>
          <p14:tracePt t="25167" x="8715375" y="3883025"/>
          <p14:tracePt t="25174" x="8723313" y="3883025"/>
          <p14:tracePt t="25182" x="8731250" y="3867150"/>
          <p14:tracePt t="25191" x="8747125" y="3859213"/>
          <p14:tracePt t="25199" x="8755063" y="3851275"/>
          <p14:tracePt t="25206" x="8763000" y="3843338"/>
          <p14:tracePt t="25215" x="8770938" y="3827463"/>
          <p14:tracePt t="25222" x="8778875" y="3819525"/>
          <p14:tracePt t="25231" x="8778875" y="3811588"/>
          <p14:tracePt t="25238" x="8778875" y="3803650"/>
          <p14:tracePt t="25247" x="8786813" y="3787775"/>
          <p14:tracePt t="25254" x="8794750" y="3771900"/>
          <p14:tracePt t="25262" x="8794750" y="3763963"/>
          <p14:tracePt t="25270" x="8794750" y="3756025"/>
          <p14:tracePt t="25279" x="8794750" y="3740150"/>
          <p14:tracePt t="25286" x="8794750" y="3724275"/>
          <p14:tracePt t="25293" x="8794750" y="3708400"/>
          <p14:tracePt t="25302" x="8794750" y="3692525"/>
          <p14:tracePt t="25310" x="8794750" y="3676650"/>
          <p14:tracePt t="25318" x="8786813" y="3660775"/>
          <p14:tracePt t="25326" x="8786813" y="3644900"/>
          <p14:tracePt t="25335" x="8778875" y="3621088"/>
          <p14:tracePt t="25341" x="8763000" y="3605213"/>
          <p14:tracePt t="25352" x="8763000" y="3587750"/>
          <p14:tracePt t="25358" x="8755063" y="3571875"/>
          <p14:tracePt t="25367" x="8747125" y="3556000"/>
          <p14:tracePt t="25374" x="8731250" y="3540125"/>
          <p14:tracePt t="25383" x="8723313" y="3524250"/>
          <p14:tracePt t="25390" x="8715375" y="3508375"/>
          <p14:tracePt t="25399" x="8699500" y="3484563"/>
          <p14:tracePt t="25406" x="8691563" y="3468688"/>
          <p14:tracePt t="25414" x="8683625" y="3460750"/>
          <p14:tracePt t="25422" x="8667750" y="3436938"/>
          <p14:tracePt t="25431" x="8659813" y="3429000"/>
          <p14:tracePt t="25438" x="8643938" y="3413125"/>
          <p14:tracePt t="25447" x="8636000" y="3405188"/>
          <p14:tracePt t="25459" x="8612188" y="3397250"/>
          <p14:tracePt t="25463" x="8612188" y="3389313"/>
          <p14:tracePt t="25471" x="8596313" y="3389313"/>
          <p14:tracePt t="25478" x="8588375" y="3373438"/>
          <p14:tracePt t="25487" x="8572500" y="3373438"/>
          <p14:tracePt t="25495" x="8556625" y="3365500"/>
          <p14:tracePt t="25503" x="8540750" y="3357563"/>
          <p14:tracePt t="25511" x="8523288" y="3357563"/>
          <p14:tracePt t="25519" x="8507413" y="3357563"/>
          <p14:tracePt t="25527" x="8483600" y="3357563"/>
          <p14:tracePt t="25534" x="8467725" y="3349625"/>
          <p14:tracePt t="25542" x="8443913" y="3349625"/>
          <p14:tracePt t="25550" x="8428038" y="3349625"/>
          <p14:tracePt t="25558" x="8412163" y="3349625"/>
          <p14:tracePt t="25566" x="8396288" y="3349625"/>
          <p14:tracePt t="25574" x="8372475" y="3349625"/>
          <p14:tracePt t="25582" x="8356600" y="3357563"/>
          <p14:tracePt t="25591" x="8340725" y="3357563"/>
          <p14:tracePt t="25598" x="8324850" y="3365500"/>
          <p14:tracePt t="25606" x="8308975" y="3373438"/>
          <p14:tracePt t="25614" x="8293100" y="3381375"/>
          <p14:tracePt t="25622" x="8277225" y="3389313"/>
          <p14:tracePt t="25629" x="8261350" y="3405188"/>
          <p14:tracePt t="25638" x="8253413" y="3413125"/>
          <p14:tracePt t="25646" x="8229600" y="3429000"/>
          <p14:tracePt t="25654" x="8221663" y="3444875"/>
          <p14:tracePt t="25662" x="8205788" y="3460750"/>
          <p14:tracePt t="25670" x="8189913" y="3476625"/>
          <p14:tracePt t="25679" x="8180388" y="3492500"/>
          <p14:tracePt t="25687" x="8172450" y="3508375"/>
          <p14:tracePt t="25695" x="8164513" y="3532188"/>
          <p14:tracePt t="25703" x="8156575" y="3556000"/>
          <p14:tracePt t="25710" x="8156575" y="3563938"/>
          <p14:tracePt t="25718" x="8148638" y="3579813"/>
          <p14:tracePt t="25726" x="8148638" y="3595688"/>
          <p14:tracePt t="25734" x="8148638" y="3621088"/>
          <p14:tracePt t="25742" x="8148638" y="3636963"/>
          <p14:tracePt t="25751" x="8148638" y="3660775"/>
          <p14:tracePt t="25758" x="8148638" y="3676650"/>
          <p14:tracePt t="25767" x="8148638" y="3708400"/>
          <p14:tracePt t="25774" x="8156575" y="3724275"/>
          <p14:tracePt t="25782" x="8156575" y="3740150"/>
          <p14:tracePt t="25790" x="8172450" y="3771900"/>
          <p14:tracePt t="25799" x="8180388" y="3795713"/>
          <p14:tracePt t="25805" x="8189913" y="3819525"/>
          <p14:tracePt t="25814" x="8197850" y="3835400"/>
          <p14:tracePt t="25822" x="8213725" y="3859213"/>
          <p14:tracePt t="25830" x="8221663" y="3883025"/>
          <p14:tracePt t="25838" x="8237538" y="3906838"/>
          <p14:tracePt t="25846" x="8245475" y="3922713"/>
          <p14:tracePt t="25854" x="8261350" y="3938588"/>
          <p14:tracePt t="25862" x="8277225" y="3956050"/>
          <p14:tracePt t="25871" x="8301038" y="3979863"/>
          <p14:tracePt t="25878" x="8316913" y="3987800"/>
          <p14:tracePt t="25887" x="8324850" y="3995738"/>
          <p14:tracePt t="25894" x="8348663" y="4003675"/>
          <p14:tracePt t="25903" x="8356600" y="4011613"/>
          <p14:tracePt t="25910" x="8372475" y="4011613"/>
          <p14:tracePt t="25918" x="8396288" y="4019550"/>
          <p14:tracePt t="25926" x="8420100" y="4027488"/>
          <p14:tracePt t="25935" x="8443913" y="4035425"/>
          <p14:tracePt t="25941" x="8459788" y="4035425"/>
          <p14:tracePt t="25951" x="8483600" y="4035425"/>
          <p14:tracePt t="25959" x="8515350" y="4035425"/>
          <p14:tracePt t="25966" x="8548688" y="4035425"/>
          <p14:tracePt t="25974" x="8572500" y="4035425"/>
          <p14:tracePt t="25983" x="8612188" y="4027488"/>
          <p14:tracePt t="25991" x="8636000" y="4019550"/>
          <p14:tracePt t="25998" x="8659813" y="4019550"/>
          <p14:tracePt t="26006" x="8691563" y="4003675"/>
          <p14:tracePt t="26015" x="8707438" y="3995738"/>
          <p14:tracePt t="26022" x="8723313" y="3987800"/>
          <p14:tracePt t="26030" x="8739188" y="3971925"/>
          <p14:tracePt t="26039" x="8755063" y="3963988"/>
          <p14:tracePt t="26046" x="8770938" y="3948113"/>
          <p14:tracePt t="26054" x="8786813" y="3922713"/>
          <p14:tracePt t="26062" x="8786813" y="3914775"/>
          <p14:tracePt t="26069" x="8802688" y="3898900"/>
          <p14:tracePt t="26078" x="8810625" y="3867150"/>
          <p14:tracePt t="26087" x="8818563" y="3851275"/>
          <p14:tracePt t="26094" x="8818563" y="3835400"/>
          <p14:tracePt t="26103" x="8818563" y="3819525"/>
          <p14:tracePt t="26110" x="8826500" y="3803650"/>
          <p14:tracePt t="26119" x="8826500" y="3779838"/>
          <p14:tracePt t="26125" x="8826500" y="3756025"/>
          <p14:tracePt t="26135" x="8826500" y="3732213"/>
          <p14:tracePt t="26142" x="8826500" y="3708400"/>
          <p14:tracePt t="26151" x="8826500" y="3676650"/>
          <p14:tracePt t="26158" x="8818563" y="3652838"/>
          <p14:tracePt t="26166" x="8818563" y="3629025"/>
          <p14:tracePt t="26174" x="8810625" y="3613150"/>
          <p14:tracePt t="26183" x="8802688" y="3587750"/>
          <p14:tracePt t="26191" x="8794750" y="3563938"/>
          <p14:tracePt t="26199" x="8778875" y="3540125"/>
          <p14:tracePt t="26207" x="8770938" y="3516313"/>
          <p14:tracePt t="26215" x="8763000" y="3500438"/>
          <p14:tracePt t="26222" x="8747125" y="3476625"/>
          <p14:tracePt t="26230" x="8731250" y="3452813"/>
          <p14:tracePt t="26239" x="8723313" y="3436938"/>
          <p14:tracePt t="26248" x="8707438" y="3421063"/>
          <p14:tracePt t="26255" x="8699500" y="3413125"/>
          <p14:tracePt t="26264" x="8683625" y="3397250"/>
          <p14:tracePt t="26272" x="8675688" y="3389313"/>
          <p14:tracePt t="26278" x="8659813" y="3373438"/>
          <p14:tracePt t="26286" x="8643938" y="3365500"/>
          <p14:tracePt t="26294" x="8636000" y="3357563"/>
          <p14:tracePt t="26302" x="8620125" y="3349625"/>
          <p14:tracePt t="26310" x="8604250" y="3341688"/>
          <p14:tracePt t="26318" x="8588375" y="3341688"/>
          <p14:tracePt t="26327" x="8572500" y="3333750"/>
          <p14:tracePt t="26334" x="8556625" y="3325813"/>
          <p14:tracePt t="26342" x="8531225" y="3325813"/>
          <p14:tracePt t="26351" x="8507413" y="3325813"/>
          <p14:tracePt t="26359" x="8475663" y="3317875"/>
          <p14:tracePt t="26366" x="8459788" y="3317875"/>
          <p14:tracePt t="26376" x="8435975" y="3317875"/>
          <p14:tracePt t="26383" x="8412163" y="3317875"/>
          <p14:tracePt t="26391" x="8388350" y="3317875"/>
          <p14:tracePt t="26399" x="8372475" y="3325813"/>
          <p14:tracePt t="26406" x="8356600" y="3333750"/>
          <p14:tracePt t="26414" x="8340725" y="3333750"/>
          <p14:tracePt t="26423" x="8324850" y="3349625"/>
          <p14:tracePt t="26431" x="8308975" y="3357563"/>
          <p14:tracePt t="26438" x="8301038" y="3365500"/>
          <p14:tracePt t="26447" x="8293100" y="3365500"/>
          <p14:tracePt t="26454" x="8277225" y="3381375"/>
          <p14:tracePt t="26462" x="8269288" y="3389313"/>
          <p14:tracePt t="26470" x="8253413" y="3405188"/>
          <p14:tracePt t="26487" x="8237538" y="3421063"/>
          <p14:tracePt t="26494" x="8229600" y="3436938"/>
          <p14:tracePt t="26504" x="8213725" y="3452813"/>
          <p14:tracePt t="26511" x="8213725" y="3468688"/>
          <p14:tracePt t="26520" x="8205788" y="3492500"/>
          <p14:tracePt t="26534" x="8197850" y="3508375"/>
          <p14:tracePt t="26542" x="8197850" y="3540125"/>
          <p14:tracePt t="26551" x="8189913" y="3556000"/>
          <p14:tracePt t="26559" x="8189913" y="3587750"/>
          <p14:tracePt t="26566" x="8189913" y="3605213"/>
          <p14:tracePt t="26575" x="8189913" y="3636963"/>
          <p14:tracePt t="26591" x="8189913" y="3684588"/>
          <p14:tracePt t="26598" x="8197850" y="3700463"/>
          <p14:tracePt t="26606" x="8197850" y="3724275"/>
          <p14:tracePt t="26614" x="8205788" y="3748088"/>
          <p14:tracePt t="26622" x="8213725" y="3763963"/>
          <p14:tracePt t="26631" x="8213725" y="3779838"/>
          <p14:tracePt t="26638" x="8229600" y="3795713"/>
          <p14:tracePt t="26646" x="8229600" y="3811588"/>
          <p14:tracePt t="26654" x="8237538" y="3819525"/>
          <p14:tracePt t="26662" x="8253413" y="3835400"/>
          <p14:tracePt t="26680" x="8269288" y="3851275"/>
          <p14:tracePt t="26686" x="8277225" y="3859213"/>
          <p14:tracePt t="26693" x="8285163" y="3867150"/>
          <p14:tracePt t="26703" x="8293100" y="3875088"/>
          <p14:tracePt t="26710" x="8308975" y="3883025"/>
          <p14:tracePt t="26720" x="8316913" y="3890963"/>
          <p14:tracePt t="26726" x="8332788" y="3898900"/>
          <p14:tracePt t="26734" x="8340725" y="3906838"/>
          <p14:tracePt t="26742" x="8356600" y="3922713"/>
          <p14:tracePt t="26751" x="8372475" y="3930650"/>
          <p14:tracePt t="26758" x="8388350" y="3938588"/>
          <p14:tracePt t="26766" x="8404225" y="3948113"/>
          <p14:tracePt t="26774" x="8420100" y="3956050"/>
          <p14:tracePt t="26782" x="8443913" y="3971925"/>
          <p14:tracePt t="26791" x="8459788" y="3979863"/>
          <p14:tracePt t="26799" x="8475663" y="3979863"/>
          <p14:tracePt t="26806" x="8491538" y="3987800"/>
          <p14:tracePt t="26815" x="8515350" y="3995738"/>
          <p14:tracePt t="26822" x="8540750" y="4003675"/>
          <p14:tracePt t="26830" x="8548688" y="4003675"/>
          <p14:tracePt t="26838" x="8556625" y="4003675"/>
          <p14:tracePt t="26846" x="8580438" y="4003675"/>
          <p14:tracePt t="26854" x="8596313" y="4003675"/>
          <p14:tracePt t="26862" x="8620125" y="4003675"/>
          <p14:tracePt t="26870" x="8636000" y="4003675"/>
          <p14:tracePt t="26878" x="8651875" y="4003675"/>
          <p14:tracePt t="26886" x="8667750" y="4003675"/>
          <p14:tracePt t="26894" x="8683625" y="3995738"/>
          <p14:tracePt t="26902" x="8707438" y="3987800"/>
          <p14:tracePt t="26910" x="8723313" y="3979863"/>
          <p14:tracePt t="26919" x="8739188" y="3971925"/>
          <p14:tracePt t="26932" x="8747125" y="3963988"/>
          <p14:tracePt t="26934" x="8763000" y="3963988"/>
          <p14:tracePt t="26941" x="8778875" y="3948113"/>
          <p14:tracePt t="26952" x="8786813" y="3930650"/>
          <p14:tracePt t="26959" x="8802688" y="3914775"/>
          <p14:tracePt t="26967" x="8810625" y="3906838"/>
          <p14:tracePt t="26974" x="8818563" y="3890963"/>
          <p14:tracePt t="26982" x="8826500" y="3875088"/>
          <p14:tracePt t="26991" x="8834438" y="3867150"/>
          <p14:tracePt t="26999" x="8834438" y="3851275"/>
          <p14:tracePt t="27008" x="8834438" y="3843338"/>
          <p14:tracePt t="27016" x="8834438" y="3827463"/>
          <p14:tracePt t="27023" x="8834438" y="3811588"/>
          <p14:tracePt t="27031" x="8834438" y="3795713"/>
          <p14:tracePt t="27038" x="8834438" y="3779838"/>
          <p14:tracePt t="27047" x="8834438" y="3763963"/>
          <p14:tracePt t="27054" x="8834438" y="3748088"/>
          <p14:tracePt t="27062" x="8826500" y="3724275"/>
          <p14:tracePt t="27070" x="8818563" y="3708400"/>
          <p14:tracePt t="27077" x="8818563" y="3692525"/>
          <p14:tracePt t="27087" x="8810625" y="3676650"/>
          <p14:tracePt t="27094" x="8802688" y="3660775"/>
          <p14:tracePt t="27102" x="8794750" y="3644900"/>
          <p14:tracePt t="27110" x="8786813" y="3629025"/>
          <p14:tracePt t="27119" x="8778875" y="3613150"/>
          <p14:tracePt t="27127" x="8770938" y="3605213"/>
          <p14:tracePt t="27134" x="8763000" y="3587750"/>
          <p14:tracePt t="27143" x="8747125" y="3571875"/>
          <p14:tracePt t="27150" x="8739188" y="3563938"/>
          <p14:tracePt t="27158" x="8731250" y="3548063"/>
          <p14:tracePt t="27166" x="8715375" y="3540125"/>
          <p14:tracePt t="27174" x="8707438" y="3532188"/>
          <p14:tracePt t="27182" x="8691563" y="3508375"/>
          <p14:tracePt t="27190" x="8675688" y="3500438"/>
          <p14:tracePt t="27198" x="8659813" y="3484563"/>
          <p14:tracePt t="27206" x="8643938" y="3468688"/>
          <p14:tracePt t="27214" x="8636000" y="3460750"/>
          <p14:tracePt t="27222" x="8620125" y="3452813"/>
          <p14:tracePt t="27230" x="8604250" y="3444875"/>
          <p14:tracePt t="27238" x="8596313" y="3436938"/>
          <p14:tracePt t="27247" x="8580438" y="3429000"/>
          <p14:tracePt t="27254" x="8572500" y="3421063"/>
          <p14:tracePt t="27262" x="8548688" y="3413125"/>
          <p14:tracePt t="27269" x="8531225" y="3405188"/>
          <p14:tracePt t="27278" x="8515350" y="3397250"/>
          <p14:tracePt t="27285" x="8499475" y="3397250"/>
          <p14:tracePt t="27294" x="8483600" y="3389313"/>
          <p14:tracePt t="27303" x="8467725" y="3389313"/>
          <p14:tracePt t="27310" x="8451850" y="3389313"/>
          <p14:tracePt t="27318" x="8435975" y="3389313"/>
          <p14:tracePt t="27327" x="8428038" y="3389313"/>
          <p14:tracePt t="27335" x="8404225" y="3389313"/>
          <p14:tracePt t="27351" x="8388350" y="3389313"/>
          <p14:tracePt t="27359" x="8372475" y="3397250"/>
          <p14:tracePt t="27367" x="8364538" y="3397250"/>
          <p14:tracePt t="27374" x="8356600" y="3405188"/>
          <p14:tracePt t="27382" x="8348663" y="3413125"/>
          <p14:tracePt t="27390" x="8340725" y="3413125"/>
          <p14:tracePt t="27399" x="8332788" y="3421063"/>
          <p14:tracePt t="27406" x="8324850" y="3429000"/>
          <p14:tracePt t="27415" x="8316913" y="3436938"/>
          <p14:tracePt t="27423" x="8308975" y="3452813"/>
          <p14:tracePt t="27430" x="8301038" y="3460750"/>
          <p14:tracePt t="27438" x="8293100" y="3476625"/>
          <p14:tracePt t="27446" x="8293100" y="3484563"/>
          <p14:tracePt t="27454" x="8285163" y="3492500"/>
          <p14:tracePt t="27463" x="8277225" y="3508375"/>
          <p14:tracePt t="27470" x="8277225" y="3524250"/>
          <p14:tracePt t="27479" x="8269288" y="3540125"/>
          <p14:tracePt t="27486" x="8269288" y="3556000"/>
          <p14:tracePt t="27495" x="8269288" y="3571875"/>
          <p14:tracePt t="27510" x="8269288" y="3587750"/>
          <p14:tracePt t="27519" x="8269288" y="3605213"/>
          <p14:tracePt t="27534" x="8269288" y="3621088"/>
          <p14:tracePt t="27543" x="8269288" y="3636963"/>
          <p14:tracePt t="27551" x="8269288" y="3644900"/>
          <p14:tracePt t="27558" x="8269288" y="3660775"/>
          <p14:tracePt t="27575" x="8269288" y="3676650"/>
          <p14:tracePt t="27582" x="8269288" y="3684588"/>
          <p14:tracePt t="27591" x="8269288" y="3692525"/>
          <p14:tracePt t="27598" x="8269288" y="3708400"/>
          <p14:tracePt t="27606" x="8277225" y="3716338"/>
          <p14:tracePt t="27615" x="8277225" y="3724275"/>
          <p14:tracePt t="27623" x="8277225" y="3732213"/>
          <p14:tracePt t="27630" x="8277225" y="3740150"/>
          <p14:tracePt t="27638" x="8285163" y="3756025"/>
          <p14:tracePt t="27655" x="8293100" y="3763963"/>
          <p14:tracePt t="27670" x="8301038" y="3771900"/>
          <p14:tracePt t="27703" x="8308975" y="3779838"/>
          <p14:tracePt t="27767" x="8316913" y="3779838"/>
          <p14:tracePt t="27807" x="8324850" y="3787775"/>
          <p14:tracePt t="27839" x="8332788" y="3787775"/>
          <p14:tracePt t="28559" x="8340725" y="3787775"/>
          <p14:tracePt t="28646" x="8348663" y="3787775"/>
          <p14:tracePt t="28695" x="8356600" y="3787775"/>
          <p14:tracePt t="28702" x="8364538" y="3787775"/>
          <p14:tracePt t="28710" x="8380413" y="3787775"/>
          <p14:tracePt t="28718" x="8404225" y="3787775"/>
          <p14:tracePt t="28727" x="8420100" y="3795713"/>
          <p14:tracePt t="28735" x="8435975" y="3803650"/>
          <p14:tracePt t="28742" x="8459788" y="3803650"/>
          <p14:tracePt t="28751" x="8475663" y="3803650"/>
          <p14:tracePt t="28758" x="8483600" y="3811588"/>
          <p14:tracePt t="28765" x="8499475" y="3819525"/>
          <p14:tracePt t="28774" x="8507413" y="3819525"/>
          <p14:tracePt t="28783" x="8523288" y="3819525"/>
          <p14:tracePt t="28791" x="8531225" y="3827463"/>
          <p14:tracePt t="28798" x="8548688" y="3835400"/>
          <p14:tracePt t="28815" x="8556625" y="3843338"/>
          <p14:tracePt t="28822" x="8564563" y="3843338"/>
          <p14:tracePt t="28832" x="8572500" y="3843338"/>
          <p14:tracePt t="28839" x="8580438" y="3843338"/>
          <p14:tracePt t="28855" x="8588375" y="3843338"/>
          <p14:tracePt t="28870" x="8596313" y="3843338"/>
          <p14:tracePt t="28886" x="8604250" y="3843338"/>
          <p14:tracePt t="28904" x="8612188" y="3843338"/>
          <p14:tracePt t="28918" x="8620125" y="3843338"/>
          <p14:tracePt t="28932" x="8628063" y="3843338"/>
          <p14:tracePt t="28942" x="8636000" y="3843338"/>
          <p14:tracePt t="28960" x="8643938" y="3835400"/>
          <p14:tracePt t="28975" x="8659813" y="3835400"/>
          <p14:tracePt t="29008" x="8675688" y="3827463"/>
          <p14:tracePt t="29054" x="8683625" y="3819525"/>
          <p14:tracePt t="29079" x="8691563" y="3819525"/>
          <p14:tracePt t="29095" x="8699500" y="3811588"/>
          <p14:tracePt t="29166" x="8707438" y="3811588"/>
          <p14:tracePt t="29183" x="8715375" y="3811588"/>
          <p14:tracePt t="29222" x="8723313" y="3811588"/>
          <p14:tracePt t="29231" x="8731250" y="3811588"/>
          <p14:tracePt t="29256" x="8739188" y="3811588"/>
          <p14:tracePt t="29367" x="8747125" y="3811588"/>
          <p14:tracePt t="29431" x="8755063" y="3811588"/>
          <p14:tracePt t="29464" x="8763000" y="3811588"/>
          <p14:tracePt t="29471" x="8778875" y="3811588"/>
          <p14:tracePt t="29479" x="8786813" y="3811588"/>
          <p14:tracePt t="29487" x="8810625" y="3811588"/>
          <p14:tracePt t="29494" x="8826500" y="3811588"/>
          <p14:tracePt t="29502" x="8834438" y="3811588"/>
          <p14:tracePt t="29510" x="8842375" y="3811588"/>
          <p14:tracePt t="29519" x="8858250" y="3811588"/>
          <p14:tracePt t="29527" x="8874125" y="3811588"/>
          <p14:tracePt t="29536" x="8883650" y="3819525"/>
          <p14:tracePt t="29551" x="8907463" y="3819525"/>
          <p14:tracePt t="29558" x="8923338" y="3819525"/>
          <p14:tracePt t="29566" x="8931275" y="3819525"/>
          <p14:tracePt t="29574" x="8939213" y="3819525"/>
          <p14:tracePt t="29583" x="8955088" y="3819525"/>
          <p14:tracePt t="29591" x="8970963" y="3819525"/>
          <p14:tracePt t="29607" x="8994775" y="3819525"/>
          <p14:tracePt t="29622" x="9010650" y="3819525"/>
          <p14:tracePt t="29631" x="9018588" y="3819525"/>
          <p14:tracePt t="29639" x="9026525" y="3819525"/>
          <p14:tracePt t="29647" x="9042400" y="3819525"/>
          <p14:tracePt t="29663" x="9058275" y="3819525"/>
          <p14:tracePt t="29679" x="9066213" y="3819525"/>
          <p14:tracePt t="29686" x="9074150" y="3819525"/>
          <p14:tracePt t="29695" x="9082088" y="3819525"/>
          <p14:tracePt t="29703" x="9090025" y="3819525"/>
          <p14:tracePt t="29711" x="9097963" y="3819525"/>
          <p14:tracePt t="29718" x="9105900" y="3819525"/>
          <p14:tracePt t="29727" x="9113838" y="3827463"/>
          <p14:tracePt t="29744" x="9121775" y="3827463"/>
          <p14:tracePt t="29759" x="9137650" y="3827463"/>
          <p14:tracePt t="29768" x="9153525" y="3827463"/>
          <p14:tracePt t="29775" x="9185275" y="3827463"/>
          <p14:tracePt t="29783" x="9234488" y="3827463"/>
          <p14:tracePt t="29791" x="9250363" y="3827463"/>
          <p14:tracePt t="29799" x="9274175" y="3827463"/>
          <p14:tracePt t="29807" x="9282113" y="3827463"/>
          <p14:tracePt t="29815" x="9297988" y="3827463"/>
          <p14:tracePt t="29823" x="9313863" y="3827463"/>
          <p14:tracePt t="29831" x="9321800" y="3827463"/>
          <p14:tracePt t="29838" x="9329738" y="3827463"/>
          <p14:tracePt t="29847" x="9337675" y="3827463"/>
          <p14:tracePt t="29854" x="9345613" y="3827463"/>
          <p14:tracePt t="29863" x="9353550" y="3827463"/>
          <p14:tracePt t="29872" x="9361488" y="3827463"/>
          <p14:tracePt t="29878" x="9369425" y="3827463"/>
          <p14:tracePt t="29894" x="9377363" y="3827463"/>
          <p14:tracePt t="29902" x="9385300" y="3827463"/>
          <p14:tracePt t="29912" x="9393238" y="3827463"/>
          <p14:tracePt t="29919" x="9401175" y="3827463"/>
          <p14:tracePt t="29935" x="9417050" y="3827463"/>
          <p14:tracePt t="29943" x="9424988" y="3819525"/>
          <p14:tracePt t="29951" x="9432925" y="3819525"/>
          <p14:tracePt t="29959" x="9440863" y="3819525"/>
          <p14:tracePt t="29968" x="9456738" y="3803650"/>
          <p14:tracePt t="29983" x="9464675" y="3803650"/>
          <p14:tracePt t="29991" x="9472613" y="3795713"/>
          <p14:tracePt t="29999" x="9480550" y="3787775"/>
          <p14:tracePt t="30008" x="9488488" y="3779838"/>
          <p14:tracePt t="30014" x="9504363" y="3763963"/>
          <p14:tracePt t="30022" x="9512300" y="3748088"/>
          <p14:tracePt t="30031" x="9520238" y="3740150"/>
          <p14:tracePt t="30039" x="9528175" y="3724275"/>
          <p14:tracePt t="30048" x="9536113" y="3700463"/>
          <p14:tracePt t="30055" x="9544050" y="3684588"/>
          <p14:tracePt t="30063" x="9551988" y="3668713"/>
          <p14:tracePt t="30070" x="9559925" y="3652838"/>
          <p14:tracePt t="30078" x="9567863" y="3629025"/>
          <p14:tracePt t="30086" x="9575800" y="3613150"/>
          <p14:tracePt t="30094" x="9585325" y="3595688"/>
          <p14:tracePt t="30103" x="9585325" y="3579813"/>
          <p14:tracePt t="30112" x="9593263" y="3563938"/>
          <p14:tracePt t="30119" x="9593263" y="3548063"/>
          <p14:tracePt t="30126" x="9601200" y="3532188"/>
          <p14:tracePt t="30143" x="9609138" y="3516313"/>
          <p14:tracePt t="30151" x="9609138" y="3508375"/>
          <p14:tracePt t="30159" x="9609138" y="3492500"/>
          <p14:tracePt t="30175" x="9609138" y="3484563"/>
          <p14:tracePt t="30190" x="9609138" y="3476625"/>
          <p14:tracePt t="30208" x="9609138" y="3468688"/>
          <p14:tracePt t="30231" x="9609138" y="3460750"/>
          <p14:tracePt t="30279" x="9609138" y="3452813"/>
          <p14:tracePt t="30288" x="9601200" y="3444875"/>
          <p14:tracePt t="30296" x="9593263" y="3436938"/>
          <p14:tracePt t="30303" x="9593263" y="3429000"/>
          <p14:tracePt t="30311" x="9585325" y="3421063"/>
          <p14:tracePt t="30320" x="9567863" y="3413125"/>
          <p14:tracePt t="30327" x="9551988" y="3405188"/>
          <p14:tracePt t="30335" x="9544050" y="3397250"/>
          <p14:tracePt t="30343" x="9520238" y="3397250"/>
          <p14:tracePt t="30351" x="9512300" y="3389313"/>
          <p14:tracePt t="30358" x="9488488" y="3381375"/>
          <p14:tracePt t="30366" x="9472613" y="3381375"/>
          <p14:tracePt t="30375" x="9456738" y="3381375"/>
          <p14:tracePt t="30383" x="9448800" y="3381375"/>
          <p14:tracePt t="30391" x="9424988" y="3381375"/>
          <p14:tracePt t="30399" x="9401175" y="3373438"/>
          <p14:tracePt t="30407" x="9393238" y="3373438"/>
          <p14:tracePt t="30414" x="9377363" y="3373438"/>
          <p14:tracePt t="30422" x="9369425" y="3373438"/>
          <p14:tracePt t="30431" x="9353550" y="3373438"/>
          <p14:tracePt t="30439" x="9345613" y="3373438"/>
          <p14:tracePt t="30448" x="9329738" y="3373438"/>
          <p14:tracePt t="30455" x="9321800" y="3381375"/>
          <p14:tracePt t="30464" x="9313863" y="3381375"/>
          <p14:tracePt t="30470" x="9297988" y="3389313"/>
          <p14:tracePt t="30478" x="9282113" y="3397250"/>
          <p14:tracePt t="30486" x="9266238" y="3405188"/>
          <p14:tracePt t="30495" x="9250363" y="3413125"/>
          <p14:tracePt t="30504" x="9242425" y="3421063"/>
          <p14:tracePt t="30511" x="9224963" y="3429000"/>
          <p14:tracePt t="30518" x="9217025" y="3436938"/>
          <p14:tracePt t="30527" x="9209088" y="3444875"/>
          <p14:tracePt t="30535" x="9201150" y="3452813"/>
          <p14:tracePt t="30543" x="9201150" y="3460750"/>
          <p14:tracePt t="30552" x="9193213" y="3468688"/>
          <p14:tracePt t="30559" x="9185275" y="3476625"/>
          <p14:tracePt t="30568" x="9185275" y="3484563"/>
          <p14:tracePt t="30575" x="9185275" y="3500438"/>
          <p14:tracePt t="30582" x="9177338" y="3508375"/>
          <p14:tracePt t="30590" x="9177338" y="3524250"/>
          <p14:tracePt t="30599" x="9177338" y="3532188"/>
          <p14:tracePt t="30607" x="9177338" y="3548063"/>
          <p14:tracePt t="30616" x="9177338" y="3556000"/>
          <p14:tracePt t="30623" x="9177338" y="3571875"/>
          <p14:tracePt t="30632" x="9185275" y="3579813"/>
          <p14:tracePt t="30638" x="9185275" y="3595688"/>
          <p14:tracePt t="30646" x="9193213" y="3605213"/>
          <p14:tracePt t="30654" x="9193213" y="3621088"/>
          <p14:tracePt t="30664" x="9201150" y="3636963"/>
          <p14:tracePt t="30671" x="9209088" y="3652838"/>
          <p14:tracePt t="30679" x="9217025" y="3668713"/>
          <p14:tracePt t="30687" x="9224963" y="3684588"/>
          <p14:tracePt t="30694" x="9234488" y="3700463"/>
          <p14:tracePt t="30702" x="9242425" y="3716338"/>
          <p14:tracePt t="30712" x="9250363" y="3748088"/>
          <p14:tracePt t="30719" x="9266238" y="3763963"/>
          <p14:tracePt t="30727" x="9274175" y="3779838"/>
          <p14:tracePt t="30735" x="9282113" y="3803650"/>
          <p14:tracePt t="30743" x="9297988" y="3819525"/>
          <p14:tracePt t="30751" x="9313863" y="3835400"/>
          <p14:tracePt t="30758" x="9329738" y="3851275"/>
          <p14:tracePt t="30766" x="9337675" y="3859213"/>
          <p14:tracePt t="30774" x="9345613" y="3867150"/>
          <p14:tracePt t="30784" x="9361488" y="3883025"/>
          <p14:tracePt t="30791" x="9369425" y="3890963"/>
          <p14:tracePt t="30799" x="9377363" y="3898900"/>
          <p14:tracePt t="30808" x="9385300" y="3898900"/>
          <p14:tracePt t="30813" x="9401175" y="3906838"/>
          <p14:tracePt t="30822" x="9417050" y="3914775"/>
          <p14:tracePt t="30839" x="9432925" y="3922713"/>
          <p14:tracePt t="30848" x="9448800" y="3922713"/>
          <p14:tracePt t="30855" x="9456738" y="3922713"/>
          <p14:tracePt t="30863" x="9464675" y="3930650"/>
          <p14:tracePt t="30870" x="9480550" y="3930650"/>
          <p14:tracePt t="30878" x="9488488" y="3938588"/>
          <p14:tracePt t="30887" x="9496425" y="3938588"/>
          <p14:tracePt t="30895" x="9512300" y="3938588"/>
          <p14:tracePt t="30903" x="9528175" y="3938588"/>
          <p14:tracePt t="30911" x="9551988" y="3938588"/>
          <p14:tracePt t="30919" x="9559925" y="3938588"/>
          <p14:tracePt t="30927" x="9575800" y="3938588"/>
          <p14:tracePt t="30934" x="9593263" y="3930650"/>
          <p14:tracePt t="30943" x="9609138" y="3930650"/>
          <p14:tracePt t="30951" x="9617075" y="3930650"/>
          <p14:tracePt t="30959" x="9632950" y="3922713"/>
          <p14:tracePt t="30968" x="9640888" y="3922713"/>
          <p14:tracePt t="30975" x="9648825" y="3914775"/>
          <p14:tracePt t="30982" x="9656763" y="3914775"/>
          <p14:tracePt t="30990" x="9664700" y="3906838"/>
          <p14:tracePt t="30999" x="9680575" y="3898900"/>
          <p14:tracePt t="31015" x="9696450" y="3883025"/>
          <p14:tracePt t="31023" x="9696450" y="3875088"/>
          <p14:tracePt t="31031" x="9712325" y="3859213"/>
          <p14:tracePt t="31040" x="9712325" y="3851275"/>
          <p14:tracePt t="31047" x="9720263" y="3835400"/>
          <p14:tracePt t="31055" x="9728200" y="3803650"/>
          <p14:tracePt t="31063" x="9728200" y="3787775"/>
          <p14:tracePt t="31071" x="9728200" y="3771900"/>
          <p14:tracePt t="31080" x="9728200" y="3756025"/>
          <p14:tracePt t="31087" x="9728200" y="3740150"/>
          <p14:tracePt t="31095" x="9728200" y="3724275"/>
          <p14:tracePt t="31103" x="9728200" y="3700463"/>
          <p14:tracePt t="31110" x="9720263" y="3684588"/>
          <p14:tracePt t="31119" x="9720263" y="3668713"/>
          <p14:tracePt t="31127" x="9720263" y="3652838"/>
          <p14:tracePt t="31135" x="9712325" y="3636963"/>
          <p14:tracePt t="31143" x="9704388" y="3621088"/>
          <p14:tracePt t="31152" x="9704388" y="3613150"/>
          <p14:tracePt t="31158" x="9696450" y="3595688"/>
          <p14:tracePt t="31167" x="9688513" y="3579813"/>
          <p14:tracePt t="31175" x="9680575" y="3571875"/>
          <p14:tracePt t="31184" x="9680575" y="3563938"/>
          <p14:tracePt t="31196" x="9664700" y="3548063"/>
          <p14:tracePt t="31209" x="9656763" y="3532188"/>
          <p14:tracePt t="31215" x="9648825" y="3524250"/>
          <p14:tracePt t="31223" x="9640888" y="3516313"/>
          <p14:tracePt t="31231" x="9625013" y="3508375"/>
          <p14:tracePt t="31239" x="9617075" y="3500438"/>
          <p14:tracePt t="31247" x="9601200" y="3484563"/>
          <p14:tracePt t="31255" x="9593263" y="3484563"/>
          <p14:tracePt t="31264" x="9575800" y="3476625"/>
          <p14:tracePt t="31271" x="9559925" y="3468688"/>
          <p14:tracePt t="31278" x="9544050" y="3460750"/>
          <p14:tracePt t="31287" x="9528175" y="3452813"/>
          <p14:tracePt t="31294" x="9512300" y="3444875"/>
          <p14:tracePt t="31304" x="9496425" y="3444875"/>
          <p14:tracePt t="31311" x="9472613" y="3444875"/>
          <p14:tracePt t="31319" x="9456738" y="3444875"/>
          <p14:tracePt t="31326" x="9440863" y="3436938"/>
          <p14:tracePt t="31334" x="9424988" y="3436938"/>
          <p14:tracePt t="31343" x="9409113" y="3436938"/>
          <p14:tracePt t="31351" x="9393238" y="3436938"/>
          <p14:tracePt t="31359" x="9377363" y="3436938"/>
          <p14:tracePt t="31368" x="9353550" y="3436938"/>
          <p14:tracePt t="31376" x="9337675" y="3436938"/>
          <p14:tracePt t="31383" x="9321800" y="3444875"/>
          <p14:tracePt t="31391" x="9305925" y="3444875"/>
          <p14:tracePt t="31399" x="9290050" y="3452813"/>
          <p14:tracePt t="31407" x="9282113" y="3452813"/>
          <p14:tracePt t="31423" x="9274175" y="3460750"/>
          <p14:tracePt t="31432" x="9258300" y="3468688"/>
          <p14:tracePt t="31438" x="9250363" y="3476625"/>
          <p14:tracePt t="31447" x="9242425" y="3476625"/>
          <p14:tracePt t="31455" x="9242425" y="3484563"/>
          <p14:tracePt t="31464" x="9234488" y="3492500"/>
          <p14:tracePt t="31472" x="9224963" y="3500438"/>
          <p14:tracePt t="31479" x="9217025" y="3508375"/>
          <p14:tracePt t="31487" x="9209088" y="3516313"/>
          <p14:tracePt t="31496" x="9209088" y="3524250"/>
          <p14:tracePt t="31502" x="9201150" y="3540125"/>
          <p14:tracePt t="31510" x="9193213" y="3548063"/>
          <p14:tracePt t="31519" x="9193213" y="3563938"/>
          <p14:tracePt t="31527" x="9193213" y="3595688"/>
          <p14:tracePt t="31535" x="9185275" y="3595688"/>
          <p14:tracePt t="31543" x="9185275" y="3629025"/>
          <p14:tracePt t="31551" x="9185275" y="3644900"/>
          <p14:tracePt t="31559" x="9177338" y="3652838"/>
          <p14:tracePt t="31566" x="9177338" y="3668713"/>
          <p14:tracePt t="31575" x="9177338" y="3684588"/>
          <p14:tracePt t="31584" x="9185275" y="3700463"/>
          <p14:tracePt t="31591" x="9185275" y="3708400"/>
          <p14:tracePt t="31600" x="9185275" y="3716338"/>
          <p14:tracePt t="31607" x="9193213" y="3732213"/>
          <p14:tracePt t="31614" x="9193213" y="3740150"/>
          <p14:tracePt t="31622" x="9201150" y="3748088"/>
          <p14:tracePt t="31630" x="9209088" y="3756025"/>
          <p14:tracePt t="31639" x="9217025" y="3763963"/>
          <p14:tracePt t="31648" x="9224963" y="3779838"/>
          <p14:tracePt t="31656" x="9234488" y="3779838"/>
          <p14:tracePt t="31664" x="9242425" y="3787775"/>
          <p14:tracePt t="31670" x="9250363" y="3795713"/>
          <p14:tracePt t="31678" x="9258300" y="3803650"/>
          <p14:tracePt t="31687" x="9266238" y="3811588"/>
          <p14:tracePt t="31696" x="9274175" y="3819525"/>
          <p14:tracePt t="31703" x="9282113" y="3819525"/>
          <p14:tracePt t="31711" x="9290050" y="3827463"/>
          <p14:tracePt t="31719" x="9297988" y="3827463"/>
          <p14:tracePt t="31726" x="9305925" y="3835400"/>
          <p14:tracePt t="31734" x="9313863" y="3835400"/>
          <p14:tracePt t="31743" x="9329738" y="3843338"/>
          <p14:tracePt t="31751" x="9337675" y="3843338"/>
          <p14:tracePt t="31759" x="9361488" y="3859213"/>
          <p14:tracePt t="31767" x="9369425" y="3859213"/>
          <p14:tracePt t="31775" x="9377363" y="3875088"/>
          <p14:tracePt t="31784" x="9393238" y="3875088"/>
          <p14:tracePt t="31790" x="9409113" y="3883025"/>
          <p14:tracePt t="31800" x="9424988" y="3890963"/>
          <p14:tracePt t="31806" x="9432925" y="3890963"/>
          <p14:tracePt t="31815" x="9448800" y="3890963"/>
          <p14:tracePt t="31822" x="9456738" y="3890963"/>
          <p14:tracePt t="31831" x="9480550" y="3898900"/>
          <p14:tracePt t="31840" x="9488488" y="3906838"/>
          <p14:tracePt t="31846" x="9512300" y="3906838"/>
          <p14:tracePt t="31854" x="9528175" y="3906838"/>
          <p14:tracePt t="31864" x="9544050" y="3906838"/>
          <p14:tracePt t="31871" x="9559925" y="3906838"/>
          <p14:tracePt t="31880" x="9575800" y="3906838"/>
          <p14:tracePt t="31887" x="9601200" y="3898900"/>
          <p14:tracePt t="31895" x="9609138" y="3898900"/>
          <p14:tracePt t="31901" x="9625013" y="3890963"/>
          <p14:tracePt t="31911" x="9640888" y="3890963"/>
          <p14:tracePt t="31919" x="9648825" y="3883025"/>
          <p14:tracePt t="31927" x="9664700" y="3875088"/>
          <p14:tracePt t="31935" x="9672638" y="3867150"/>
          <p14:tracePt t="31943" x="9680575" y="3851275"/>
          <p14:tracePt t="31951" x="9688513" y="3835400"/>
          <p14:tracePt t="31958" x="9696450" y="3819525"/>
          <p14:tracePt t="31967" x="9704388" y="3811588"/>
          <p14:tracePt t="31974" x="9704388" y="3803650"/>
          <p14:tracePt t="31984" x="9712325" y="3787775"/>
          <p14:tracePt t="31991" x="9720263" y="3771900"/>
          <p14:tracePt t="32007" x="9720263" y="3756025"/>
          <p14:tracePt t="32023" x="9720263" y="3732213"/>
          <p14:tracePt t="32030" x="9720263" y="3716338"/>
          <p14:tracePt t="32040" x="9720263" y="3700463"/>
          <p14:tracePt t="32048" x="9720263" y="3684588"/>
          <p14:tracePt t="32055" x="9720263" y="3668713"/>
          <p14:tracePt t="32064" x="9712325" y="3644900"/>
          <p14:tracePt t="32071" x="9704388" y="3621088"/>
          <p14:tracePt t="32081" x="9696450" y="3605213"/>
          <p14:tracePt t="32087" x="9688513" y="3571875"/>
          <p14:tracePt t="32095" x="9680575" y="3556000"/>
          <p14:tracePt t="32103" x="9672638" y="3540125"/>
          <p14:tracePt t="32111" x="9664700" y="3516313"/>
          <p14:tracePt t="32119" x="9648825" y="3500438"/>
          <p14:tracePt t="32127" x="9640888" y="3476625"/>
          <p14:tracePt t="32134" x="9625013" y="3460750"/>
          <p14:tracePt t="32143" x="9617075" y="3444875"/>
          <p14:tracePt t="32151" x="9609138" y="3429000"/>
          <p14:tracePt t="32159" x="9601200" y="3421063"/>
          <p14:tracePt t="32168" x="9593263" y="3413125"/>
          <p14:tracePt t="32176" x="9585325" y="3397250"/>
          <p14:tracePt t="32185" x="9575800" y="3389313"/>
          <p14:tracePt t="32198" x="9559925" y="3381375"/>
          <p14:tracePt t="32207" x="9551988" y="3365500"/>
          <p14:tracePt t="32216" x="9544050" y="3365500"/>
          <p14:tracePt t="32223" x="9528175" y="3357563"/>
          <p14:tracePt t="32231" x="9520238" y="3349625"/>
          <p14:tracePt t="32239" x="9504363" y="3349625"/>
          <p14:tracePt t="32247" x="9488488" y="3333750"/>
          <p14:tracePt t="32255" x="9472613" y="3333750"/>
          <p14:tracePt t="32263" x="9448800" y="3325813"/>
          <p14:tracePt t="32271" x="9432925" y="3325813"/>
          <p14:tracePt t="32280" x="9409113" y="3317875"/>
          <p14:tracePt t="32287" x="9393238" y="3317875"/>
          <p14:tracePt t="32296" x="9369425" y="3317875"/>
          <p14:tracePt t="32302" x="9353550" y="3317875"/>
          <p14:tracePt t="32310" x="9337675" y="3317875"/>
          <p14:tracePt t="32318" x="9321800" y="3317875"/>
          <p14:tracePt t="32327" x="9305925" y="3325813"/>
          <p14:tracePt t="32335" x="9290050" y="3333750"/>
          <p14:tracePt t="32343" x="9282113" y="3341688"/>
          <p14:tracePt t="32351" x="9266238" y="3349625"/>
          <p14:tracePt t="32359" x="9250363" y="3365500"/>
          <p14:tracePt t="32367" x="9234488" y="3373438"/>
          <p14:tracePt t="32375" x="9224963" y="3381375"/>
          <p14:tracePt t="32384" x="9209088" y="3405188"/>
          <p14:tracePt t="32391" x="9201150" y="3413125"/>
          <p14:tracePt t="32400" x="9185275" y="3436938"/>
          <p14:tracePt t="32407" x="9185275" y="3452813"/>
          <p14:tracePt t="32416" x="9177338" y="3460750"/>
          <p14:tracePt t="32422" x="9169400" y="3476625"/>
          <p14:tracePt t="32431" x="9169400" y="3492500"/>
          <p14:tracePt t="32439" x="9169400" y="3500438"/>
          <p14:tracePt t="32448" x="9169400" y="3524250"/>
          <p14:tracePt t="32455" x="9169400" y="3540125"/>
          <p14:tracePt t="32463" x="9169400" y="3548063"/>
          <p14:tracePt t="32471" x="9169400" y="3563938"/>
          <p14:tracePt t="32479" x="9169400" y="3587750"/>
          <p14:tracePt t="32487" x="9169400" y="3605213"/>
          <p14:tracePt t="32496" x="9177338" y="3629025"/>
          <p14:tracePt t="32504" x="9177338" y="3644900"/>
          <p14:tracePt t="32511" x="9193213" y="3668713"/>
          <p14:tracePt t="32520" x="9193213" y="3676650"/>
          <p14:tracePt t="32527" x="9201150" y="3692525"/>
          <p14:tracePt t="32533" x="9209088" y="3708400"/>
          <p14:tracePt t="32543" x="9224963" y="3732213"/>
          <p14:tracePt t="32552" x="9242425" y="3748088"/>
          <p14:tracePt t="32559" x="9250363" y="3763963"/>
          <p14:tracePt t="32567" x="9258300" y="3779838"/>
          <p14:tracePt t="32575" x="9266238" y="3787775"/>
          <p14:tracePt t="32583" x="9290050" y="3811588"/>
          <p14:tracePt t="32589" x="9297988" y="3827463"/>
          <p14:tracePt t="32598" x="9305925" y="3827463"/>
          <p14:tracePt t="32607" x="9321800" y="3843338"/>
          <p14:tracePt t="32616" x="9329738" y="3851275"/>
          <p14:tracePt t="32623" x="9337675" y="3859213"/>
          <p14:tracePt t="32631" x="9353550" y="3867150"/>
          <p14:tracePt t="32639" x="9361488" y="3875088"/>
          <p14:tracePt t="32647" x="9377363" y="3875088"/>
          <p14:tracePt t="32655" x="9385300" y="3883025"/>
          <p14:tracePt t="32662" x="9393238" y="3890963"/>
          <p14:tracePt t="32671" x="9417050" y="3890963"/>
          <p14:tracePt t="32681" x="9424988" y="3890963"/>
          <p14:tracePt t="32688" x="9440863" y="3906838"/>
          <p14:tracePt t="32695" x="9448800" y="3906838"/>
          <p14:tracePt t="32703" x="9472613" y="3906838"/>
          <p14:tracePt t="32711" x="9488488" y="3906838"/>
          <p14:tracePt t="32719" x="9504363" y="3906838"/>
          <p14:tracePt t="32727" x="9520238" y="3906838"/>
          <p14:tracePt t="32735" x="9536113" y="3906838"/>
          <p14:tracePt t="32743" x="9551988" y="3906838"/>
          <p14:tracePt t="32751" x="9559925" y="3906838"/>
          <p14:tracePt t="32760" x="9575800" y="3906838"/>
          <p14:tracePt t="32767" x="9593263" y="3906838"/>
          <p14:tracePt t="32775" x="9609138" y="3906838"/>
          <p14:tracePt t="32783" x="9617075" y="3898900"/>
          <p14:tracePt t="32791" x="9632950" y="3890963"/>
          <p14:tracePt t="32799" x="9640888" y="3890963"/>
          <p14:tracePt t="32806" x="9656763" y="3883025"/>
          <p14:tracePt t="32817" x="9664700" y="3883025"/>
          <p14:tracePt t="32822" x="9672638" y="3867150"/>
          <p14:tracePt t="32831" x="9680575" y="3859213"/>
          <p14:tracePt t="32839" x="9688513" y="3843338"/>
          <p14:tracePt t="32847" x="9688513" y="3827463"/>
          <p14:tracePt t="32855" x="9696450" y="3811588"/>
          <p14:tracePt t="32862" x="9704388" y="3795713"/>
          <p14:tracePt t="32872" x="9704388" y="3779838"/>
          <p14:tracePt t="32879" x="9704388" y="3763963"/>
          <p14:tracePt t="32888" x="9704388" y="3748088"/>
          <p14:tracePt t="32895" x="9704388" y="3716338"/>
          <p14:tracePt t="32903" x="9704388" y="3700463"/>
          <p14:tracePt t="32911" x="9704388" y="3684588"/>
          <p14:tracePt t="32921" x="9704388" y="3668713"/>
          <p14:tracePt t="32930" x="9704388" y="3652838"/>
          <p14:tracePt t="32935" x="9704388" y="3644900"/>
          <p14:tracePt t="32951" x="9704388" y="3629025"/>
          <p14:tracePt t="32959" x="9704388" y="3613150"/>
          <p14:tracePt t="32967" x="9696450" y="3605213"/>
          <p14:tracePt t="32976" x="9696450" y="3595688"/>
          <p14:tracePt t="32983" x="9696450" y="3587750"/>
          <p14:tracePt t="32990" x="9688513" y="3571875"/>
          <p14:tracePt t="32999" x="9680575" y="3556000"/>
          <p14:tracePt t="33007" x="9680575" y="3548063"/>
          <p14:tracePt t="33014" x="9672638" y="3540125"/>
          <p14:tracePt t="33023" x="9664700" y="3532188"/>
          <p14:tracePt t="33031" x="9656763" y="3516313"/>
          <p14:tracePt t="33039" x="9648825" y="3508375"/>
          <p14:tracePt t="33046" x="9640888" y="3492500"/>
          <p14:tracePt t="33055" x="9632950" y="3484563"/>
          <p14:tracePt t="33063" x="9625013" y="3476625"/>
          <p14:tracePt t="33072" x="9617075" y="3468688"/>
          <p14:tracePt t="33081" x="9601200" y="3452813"/>
          <p14:tracePt t="33089" x="9585325" y="3436938"/>
          <p14:tracePt t="33096" x="9575800" y="3436938"/>
          <p14:tracePt t="33104" x="9551988" y="3421063"/>
          <p14:tracePt t="33111" x="9536113" y="3405188"/>
          <p14:tracePt t="33119" x="9512300" y="3397250"/>
          <p14:tracePt t="33128" x="9488488" y="3381375"/>
          <p14:tracePt t="33135" x="9472613" y="3373438"/>
          <p14:tracePt t="33143" x="9440863" y="3365500"/>
          <p14:tracePt t="33151" x="9417050" y="3357563"/>
          <p14:tracePt t="33159" x="9393238" y="3349625"/>
          <p14:tracePt t="33167" x="9369425" y="3341688"/>
          <p14:tracePt t="33176" x="9345613" y="3333750"/>
          <p14:tracePt t="33183" x="9329738" y="3333750"/>
          <p14:tracePt t="33191" x="9313863" y="3333750"/>
          <p14:tracePt t="33200" x="9290050" y="3333750"/>
          <p14:tracePt t="33207" x="9274175" y="3333750"/>
          <p14:tracePt t="33216" x="9266238" y="3333750"/>
          <p14:tracePt t="33224" x="9250363" y="3333750"/>
          <p14:tracePt t="33231" x="9242425" y="3333750"/>
          <p14:tracePt t="33239" x="9224963" y="3341688"/>
          <p14:tracePt t="33248" x="9217025" y="3341688"/>
          <p14:tracePt t="33256" x="9209088" y="3357563"/>
          <p14:tracePt t="33265" x="9193213" y="3365500"/>
          <p14:tracePt t="33272" x="9185275" y="3373438"/>
          <p14:tracePt t="33279" x="9177338" y="3381375"/>
          <p14:tracePt t="33288" x="9169400" y="3389313"/>
          <p14:tracePt t="33296" x="9169400" y="3397250"/>
          <p14:tracePt t="33303" x="9161463" y="3413125"/>
          <p14:tracePt t="33312" x="9153525" y="3429000"/>
          <p14:tracePt t="33319" x="9153525" y="3436938"/>
          <p14:tracePt t="33328" x="9145588" y="3452813"/>
          <p14:tracePt t="33334" x="9145588" y="3460750"/>
          <p14:tracePt t="33343" x="9145588" y="3476625"/>
          <p14:tracePt t="33351" x="9145588" y="3492500"/>
          <p14:tracePt t="33359" x="9145588" y="3508375"/>
          <p14:tracePt t="33367" x="9145588" y="3524250"/>
          <p14:tracePt t="33375" x="9145588" y="3540125"/>
          <p14:tracePt t="33382" x="9145588" y="3563938"/>
          <p14:tracePt t="33392" x="9145588" y="3571875"/>
          <p14:tracePt t="33399" x="9153525" y="3595688"/>
          <p14:tracePt t="33407" x="9153525" y="3613150"/>
          <p14:tracePt t="33416" x="9153525" y="3636963"/>
          <p14:tracePt t="33423" x="9161463" y="3652838"/>
          <p14:tracePt t="33431" x="9169400" y="3668713"/>
          <p14:tracePt t="33439" x="9185275" y="3700463"/>
          <p14:tracePt t="33447" x="9185275" y="3716338"/>
          <p14:tracePt t="33455" x="9193213" y="3732213"/>
          <p14:tracePt t="33464" x="9201150" y="3756025"/>
          <p14:tracePt t="33472" x="9209088" y="3771900"/>
          <p14:tracePt t="33480" x="9217025" y="3787775"/>
          <p14:tracePt t="33487" x="9224963" y="3811588"/>
          <p14:tracePt t="33495" x="9242425" y="3827463"/>
          <p14:tracePt t="33501" x="9250363" y="3835400"/>
          <p14:tracePt t="33510" x="9250363" y="3843338"/>
          <p14:tracePt t="33519" x="9258300" y="3859213"/>
          <p14:tracePt t="33528" x="9266238" y="3867150"/>
          <p14:tracePt t="33535" x="9274175" y="3867150"/>
          <p14:tracePt t="33543" x="9282113" y="3875088"/>
          <p14:tracePt t="33551" x="9290050" y="3883025"/>
          <p14:tracePt t="33567" x="9297988" y="3890963"/>
          <p14:tracePt t="33576" x="9313863" y="3898900"/>
          <p14:tracePt t="33583" x="9321800" y="3906838"/>
          <p14:tracePt t="33600" x="9337675" y="3906838"/>
          <p14:tracePt t="33607" x="9345613" y="3914775"/>
          <p14:tracePt t="33616" x="9353550" y="3922713"/>
          <p14:tracePt t="33623" x="9361488" y="3922713"/>
          <p14:tracePt t="33631" x="9369425" y="3922713"/>
          <p14:tracePt t="33640" x="9377363" y="3930650"/>
          <p14:tracePt t="33647" x="9393238" y="3938588"/>
          <p14:tracePt t="33655" x="9401175" y="3938588"/>
          <p14:tracePt t="33663" x="9417050" y="3948113"/>
          <p14:tracePt t="33673" x="9432925" y="3956050"/>
          <p14:tracePt t="33681" x="9440863" y="3956050"/>
          <p14:tracePt t="33687" x="9456738" y="3963988"/>
          <p14:tracePt t="33695" x="9464675" y="3963988"/>
          <p14:tracePt t="33703" x="9480550" y="3963988"/>
          <p14:tracePt t="33711" x="9488488" y="3971925"/>
          <p14:tracePt t="33720" x="9496425" y="3971925"/>
          <p14:tracePt t="33726" x="9512300" y="3971925"/>
          <p14:tracePt t="33734" x="9528175" y="3979863"/>
          <p14:tracePt t="33743" x="9536113" y="3979863"/>
          <p14:tracePt t="33751" x="9544050" y="3979863"/>
          <p14:tracePt t="33759" x="9559925" y="3979863"/>
          <p14:tracePt t="33767" x="9567863" y="3979863"/>
          <p14:tracePt t="33775" x="9575800" y="3979863"/>
          <p14:tracePt t="33783" x="9585325" y="3979863"/>
          <p14:tracePt t="33791" x="9593263" y="3979863"/>
          <p14:tracePt t="33799" x="9601200" y="3979863"/>
          <p14:tracePt t="33807" x="9617075" y="3979863"/>
          <p14:tracePt t="33823" x="9632950" y="3979863"/>
          <p14:tracePt t="33840" x="9632950" y="3971925"/>
          <p14:tracePt t="33855" x="9648825" y="3963988"/>
          <p14:tracePt t="34104" x="9640888" y="3963988"/>
          <p14:tracePt t="34120" x="9632950" y="3963988"/>
          <p14:tracePt t="34143" x="9617075" y="3963988"/>
          <p14:tracePt t="34151" x="9609138" y="3963988"/>
          <p14:tracePt t="34159" x="9593263" y="3956050"/>
          <p14:tracePt t="34166" x="9567863" y="3938588"/>
          <p14:tracePt t="34176" x="9551988" y="3930650"/>
          <p14:tracePt t="34183" x="9528175" y="3906838"/>
          <p14:tracePt t="34191" x="9504363" y="3890963"/>
          <p14:tracePt t="34200" x="9480550" y="3867150"/>
          <p14:tracePt t="34207" x="9464675" y="3851275"/>
          <p14:tracePt t="34216" x="9440863" y="3827463"/>
          <p14:tracePt t="34223" x="9424988" y="3811588"/>
          <p14:tracePt t="34231" x="9409113" y="3803650"/>
          <p14:tracePt t="34239" x="9393238" y="3779838"/>
          <p14:tracePt t="34247" x="9385300" y="3779838"/>
          <p14:tracePt t="34255" x="9377363" y="3763963"/>
          <p14:tracePt t="34400" x="9377363" y="3756025"/>
          <p14:tracePt t="34407" x="9385300" y="3740150"/>
          <p14:tracePt t="34416" x="9401175" y="3732213"/>
          <p14:tracePt t="34423" x="9417050" y="3724275"/>
          <p14:tracePt t="34432" x="9432925" y="3716338"/>
          <p14:tracePt t="34439" x="9448800" y="3708400"/>
          <p14:tracePt t="34447" x="9464675" y="3708400"/>
          <p14:tracePt t="34455" x="9480550" y="3708400"/>
          <p14:tracePt t="34464" x="9504363" y="3708400"/>
          <p14:tracePt t="34471" x="9520238" y="3708400"/>
          <p14:tracePt t="34478" x="9544050" y="3708400"/>
          <p14:tracePt t="34488" x="9567863" y="3708400"/>
          <p14:tracePt t="34498" x="9585325" y="3708400"/>
          <p14:tracePt t="34511" x="9617075" y="3716338"/>
          <p14:tracePt t="34518" x="9632950" y="3724275"/>
          <p14:tracePt t="34528" x="9648825" y="3732213"/>
          <p14:tracePt t="34535" x="9656763" y="3732213"/>
          <p14:tracePt t="34544" x="9672638" y="3740150"/>
          <p14:tracePt t="34551" x="9680575" y="3740150"/>
          <p14:tracePt t="34559" x="9688513" y="3748088"/>
          <p14:tracePt t="34567" x="9696450" y="3756025"/>
          <p14:tracePt t="34575" x="9712325" y="3763963"/>
          <p14:tracePt t="34583" x="9720263" y="3771900"/>
          <p14:tracePt t="34591" x="9728200" y="3771900"/>
          <p14:tracePt t="34599" x="9744075" y="3787775"/>
          <p14:tracePt t="34607" x="9752013" y="3795713"/>
          <p14:tracePt t="34616" x="9759950" y="3795713"/>
          <p14:tracePt t="34623" x="9775825" y="3803650"/>
          <p14:tracePt t="34631" x="9783763" y="3811588"/>
          <p14:tracePt t="34656" x="9791700" y="3819525"/>
          <p14:tracePt t="34671" x="9799638" y="3827463"/>
          <p14:tracePt t="34687" x="9815513" y="3843338"/>
          <p14:tracePt t="34696" x="9823450" y="3851275"/>
          <p14:tracePt t="34703" x="9839325" y="3867150"/>
          <p14:tracePt t="34711" x="9847263" y="3883025"/>
          <p14:tracePt t="34719" x="9863138" y="3906838"/>
          <p14:tracePt t="34727" x="9871075" y="3922713"/>
          <p14:tracePt t="34735" x="9886950" y="3938588"/>
          <p14:tracePt t="34742" x="9902825" y="3956050"/>
          <p14:tracePt t="34752" x="9918700" y="3971925"/>
          <p14:tracePt t="34760" x="9936163" y="3995738"/>
          <p14:tracePt t="34768" x="9952038" y="4011613"/>
          <p14:tracePt t="34774" x="9959975" y="4027488"/>
          <p14:tracePt t="34783" x="9983788" y="4051300"/>
          <p14:tracePt t="34791" x="9999663" y="4067175"/>
          <p14:tracePt t="34799" x="10015538" y="4083050"/>
          <p14:tracePt t="34807" x="10031413" y="4106863"/>
          <p14:tracePt t="34815" x="10047288" y="4122738"/>
          <p14:tracePt t="34823" x="10063163" y="4146550"/>
          <p14:tracePt t="34831" x="10079038" y="4178300"/>
          <p14:tracePt t="34839" x="10102850" y="4194175"/>
          <p14:tracePt t="34848" x="10118725" y="4210050"/>
          <p14:tracePt t="34855" x="10134600" y="4233863"/>
          <p14:tracePt t="34864" x="10150475" y="4257675"/>
          <p14:tracePt t="34870" x="10166350" y="4273550"/>
          <p14:tracePt t="34879" x="10190163" y="4298950"/>
          <p14:tracePt t="34887" x="10213975" y="4322763"/>
          <p14:tracePt t="34896" x="10229850" y="4346575"/>
          <p14:tracePt t="34903" x="10245725" y="4362450"/>
          <p14:tracePt t="34911" x="10261600" y="4386263"/>
          <p14:tracePt t="34919" x="10279063" y="4402138"/>
          <p14:tracePt t="34929" x="10294938" y="4418013"/>
          <p14:tracePt t="34935" x="10310813" y="4433888"/>
          <p14:tracePt t="34945" x="10334625" y="4457700"/>
          <p14:tracePt t="34952" x="10358438" y="4489450"/>
          <p14:tracePt t="34960" x="10374313" y="4497388"/>
          <p14:tracePt t="34968" x="10398125" y="4513263"/>
          <p14:tracePt t="34976" x="10429875" y="4537075"/>
          <p14:tracePt t="34984" x="10437813" y="4545013"/>
          <p14:tracePt t="34992" x="10461625" y="4560888"/>
          <p14:tracePt t="34999" x="10485438" y="4576763"/>
          <p14:tracePt t="35007" x="10501313" y="4584700"/>
          <p14:tracePt t="35016" x="10533063" y="4608513"/>
          <p14:tracePt t="35023" x="10548938" y="4616450"/>
          <p14:tracePt t="35032" x="10572750" y="4633913"/>
          <p14:tracePt t="35040" x="10588625" y="4633913"/>
          <p14:tracePt t="35047" x="10620375" y="4649788"/>
          <p14:tracePt t="35055" x="10653713" y="4657725"/>
          <p14:tracePt t="35063" x="10677525" y="4665663"/>
          <p14:tracePt t="35071" x="10709275" y="4665663"/>
          <p14:tracePt t="35080" x="10756900" y="4673600"/>
          <p14:tracePt t="35087" x="10804525" y="4681538"/>
          <p14:tracePt t="35096" x="10828338" y="4681538"/>
          <p14:tracePt t="35103" x="10844213" y="4681538"/>
          <p14:tracePt t="35112" x="10868025" y="4681538"/>
          <p14:tracePt t="35120" x="10899775" y="4681538"/>
          <p14:tracePt t="35129" x="10915650" y="4681538"/>
          <p14:tracePt t="35137" x="10939463" y="4681538"/>
          <p14:tracePt t="35144" x="10963275" y="4681538"/>
          <p14:tracePt t="35152" x="10988675" y="4681538"/>
          <p14:tracePt t="35161" x="11012488" y="4681538"/>
          <p14:tracePt t="35168" x="11044238" y="4681538"/>
          <p14:tracePt t="35175" x="11091863" y="4681538"/>
          <p14:tracePt t="35183" x="11147425" y="4681538"/>
          <p14:tracePt t="35191" x="11195050" y="4673600"/>
          <p14:tracePt t="35199" x="11218863" y="4673600"/>
          <p14:tracePt t="35207" x="11250613" y="4673600"/>
          <p14:tracePt t="35215" x="11282363" y="4673600"/>
          <p14:tracePt t="35223" x="11323638" y="4673600"/>
          <p14:tracePt t="35231" x="11355388" y="4673600"/>
          <p14:tracePt t="35239" x="11403013" y="4673600"/>
          <p14:tracePt t="35248" x="11450638" y="4665663"/>
          <p14:tracePt t="35254" x="11482388" y="4657725"/>
          <p14:tracePt t="35264" x="11498263" y="4657725"/>
          <p14:tracePt t="35271" x="11514138" y="4657725"/>
          <p14:tracePt t="35279" x="11530013" y="4649788"/>
          <p14:tracePt t="35287" x="11545888" y="4649788"/>
          <p14:tracePt t="35295" x="11553825" y="4649788"/>
          <p14:tracePt t="35303" x="11569700" y="4649788"/>
          <p14:tracePt t="35312" x="11577638" y="4649788"/>
          <p14:tracePt t="35319" x="11585575" y="4649788"/>
          <p14:tracePt t="35327" x="11593513" y="4649788"/>
          <p14:tracePt t="35335" x="11601450" y="4649788"/>
          <p14:tracePt t="35351" x="11609388" y="4641850"/>
          <p14:tracePt t="35392" x="11617325" y="4641850"/>
          <p14:tracePt t="35416" x="11625263" y="4641850"/>
          <p14:tracePt t="37640" x="11633200" y="4633913"/>
          <p14:tracePt t="37647" x="11641138" y="4633913"/>
          <p14:tracePt t="37656" x="11657013" y="4624388"/>
          <p14:tracePt t="37664" x="11674475" y="4616450"/>
          <p14:tracePt t="37681" x="11690350" y="4608513"/>
          <p14:tracePt t="37696" x="11698288" y="4608513"/>
          <p14:tracePt t="37713" x="11706225" y="4600575"/>
          <p14:tracePt t="37752" x="11714163" y="4600575"/>
          <p14:tracePt t="37775" x="11722100" y="4592638"/>
          <p14:tracePt t="37808" x="11730038" y="4592638"/>
          <p14:tracePt t="37823" x="11737975" y="4592638"/>
          <p14:tracePt t="37879" x="11745913" y="4584700"/>
          <p14:tracePt t="38152" x="11737975" y="4576763"/>
          <p14:tracePt t="38176" x="11730038" y="4576763"/>
          <p14:tracePt t="38183" x="11722100" y="4576763"/>
          <p14:tracePt t="38200" x="11706225" y="4576763"/>
          <p14:tracePt t="38209" x="11698288" y="4576763"/>
          <p14:tracePt t="38215" x="11690350" y="4576763"/>
          <p14:tracePt t="38223" x="11664950" y="4576763"/>
          <p14:tracePt t="38231" x="11657013" y="4576763"/>
          <p14:tracePt t="38240" x="11641138" y="4576763"/>
          <p14:tracePt t="38248" x="11625263" y="4576763"/>
          <p14:tracePt t="38256" x="11609388" y="4576763"/>
          <p14:tracePt t="38264" x="11593513" y="4576763"/>
          <p14:tracePt t="38279" x="11585575" y="4576763"/>
          <p14:tracePt t="38289" x="11569700" y="4576763"/>
          <p14:tracePt t="38296" x="11553825" y="4576763"/>
          <p14:tracePt t="38305" x="11537950" y="4576763"/>
          <p14:tracePt t="38320" x="11522075" y="4576763"/>
          <p14:tracePt t="38328" x="11506200" y="4576763"/>
          <p14:tracePt t="38335" x="11490325" y="4584700"/>
          <p14:tracePt t="38344" x="11482388" y="4584700"/>
          <p14:tracePt t="38351" x="11466513" y="4584700"/>
          <p14:tracePt t="38361" x="11450638" y="4584700"/>
          <p14:tracePt t="38368" x="11442700" y="4592638"/>
          <p14:tracePt t="38377" x="11434763" y="4592638"/>
          <p14:tracePt t="38383" x="11418888" y="4592638"/>
          <p14:tracePt t="38400" x="11403013" y="4600575"/>
          <p14:tracePt t="38407" x="11387138" y="4600575"/>
          <p14:tracePt t="38416" x="11371263" y="4600575"/>
          <p14:tracePt t="38423" x="11355388" y="4600575"/>
          <p14:tracePt t="38432" x="11339513" y="4600575"/>
          <p14:tracePt t="38438" x="11323638" y="4600575"/>
          <p14:tracePt t="38447" x="11306175" y="4608513"/>
          <p14:tracePt t="38455" x="11298238" y="4608513"/>
          <p14:tracePt t="38464" x="11282363" y="4608513"/>
          <p14:tracePt t="38471" x="11266488" y="4608513"/>
          <p14:tracePt t="38480" x="11250613" y="4608513"/>
          <p14:tracePt t="38488" x="11242675" y="4608513"/>
          <p14:tracePt t="38496" x="11226800" y="4608513"/>
          <p14:tracePt t="38504" x="11202988" y="4608513"/>
          <p14:tracePt t="38511" x="11187113" y="4608513"/>
          <p14:tracePt t="38519" x="11171238" y="4608513"/>
          <p14:tracePt t="38528" x="11155363" y="4608513"/>
          <p14:tracePt t="38537" x="11139488" y="4608513"/>
          <p14:tracePt t="38544" x="11115675" y="4608513"/>
          <p14:tracePt t="38552" x="11099800" y="4608513"/>
          <p14:tracePt t="38562" x="11083925" y="4608513"/>
          <p14:tracePt t="38567" x="11068050" y="4616450"/>
          <p14:tracePt t="38575" x="11052175" y="4616450"/>
          <p14:tracePt t="38585" x="11028363" y="4616450"/>
          <p14:tracePt t="38592" x="11012488" y="4616450"/>
          <p14:tracePt t="38600" x="10988675" y="4624388"/>
          <p14:tracePt t="38609" x="10963275" y="4633913"/>
          <p14:tracePt t="38615" x="10947400" y="4633913"/>
          <p14:tracePt t="38623" x="10931525" y="4633913"/>
          <p14:tracePt t="38631" x="10915650" y="4633913"/>
          <p14:tracePt t="38640" x="10899775" y="4641850"/>
          <p14:tracePt t="38648" x="10868025" y="4649788"/>
          <p14:tracePt t="38656" x="10852150" y="4649788"/>
          <p14:tracePt t="38664" x="10836275" y="4649788"/>
          <p14:tracePt t="38672" x="10812463" y="4665663"/>
          <p14:tracePt t="38679" x="10796588" y="4665663"/>
          <p14:tracePt t="38687" x="10780713" y="4673600"/>
          <p14:tracePt t="38696" x="10756900" y="4681538"/>
          <p14:tracePt t="38712" x="10725150" y="4697413"/>
          <p14:tracePt t="38728" x="10709275" y="4697413"/>
          <p14:tracePt t="38744" x="10693400" y="4705350"/>
          <p14:tracePt t="38761" x="10685463" y="4713288"/>
          <p14:tracePt t="38768" x="10677525" y="4713288"/>
          <p14:tracePt t="38776" x="10669588" y="4713288"/>
          <p14:tracePt t="38784" x="10661650" y="4721225"/>
          <p14:tracePt t="38791" x="10653713" y="4729163"/>
          <p14:tracePt t="38800" x="10637838" y="4737100"/>
          <p14:tracePt t="38816" x="10629900" y="4745038"/>
          <p14:tracePt t="38825" x="10620375" y="4745038"/>
          <p14:tracePt t="38832" x="10604500" y="4752975"/>
          <p14:tracePt t="38841" x="10596563" y="4760913"/>
          <p14:tracePt t="38848" x="10580688" y="4768850"/>
          <p14:tracePt t="38856" x="10572750" y="4776788"/>
          <p14:tracePt t="38865" x="10564813" y="4776788"/>
          <p14:tracePt t="38872" x="10556875" y="4792663"/>
          <p14:tracePt t="38880" x="10548938" y="4792663"/>
          <p14:tracePt t="38888" x="10541000" y="4808538"/>
          <p14:tracePt t="38897" x="10533063" y="4808538"/>
          <p14:tracePt t="38903" x="10525125" y="4824413"/>
          <p14:tracePt t="38912" x="10517188" y="4824413"/>
          <p14:tracePt t="38928" x="10509250" y="4832350"/>
          <p14:tracePt t="38936" x="10501313" y="4840288"/>
          <p14:tracePt t="38952" x="10493375" y="4848225"/>
          <p14:tracePt t="38960" x="10485438" y="4848225"/>
          <p14:tracePt t="38967" x="10477500" y="4856163"/>
          <p14:tracePt t="38975" x="10477500" y="4864100"/>
          <p14:tracePt t="38984" x="10461625" y="4872038"/>
          <p14:tracePt t="38993" x="10453688" y="4887913"/>
          <p14:tracePt t="39009" x="10437813" y="4895850"/>
          <p14:tracePt t="39015" x="10429875" y="4903788"/>
          <p14:tracePt t="39023" x="10421938" y="4911725"/>
          <p14:tracePt t="39031" x="10406063" y="4919663"/>
          <p14:tracePt t="39039" x="10406063" y="4927600"/>
          <p14:tracePt t="39049" x="10390188" y="4935538"/>
          <p14:tracePt t="39056" x="10390188" y="4943475"/>
          <p14:tracePt t="39064" x="10374313" y="4951413"/>
          <p14:tracePt t="39079" x="10366375" y="4959350"/>
          <p14:tracePt t="39087" x="10350500" y="4976813"/>
          <p14:tracePt t="39104" x="10342563" y="4984750"/>
          <p14:tracePt t="39112" x="10334625" y="4992688"/>
          <p14:tracePt t="39120" x="10326688" y="5000625"/>
          <p14:tracePt t="39128" x="10318750" y="5008563"/>
          <p14:tracePt t="39144" x="10302875" y="5016500"/>
          <p14:tracePt t="39152" x="10302875" y="5024438"/>
          <p14:tracePt t="39160" x="10287000" y="5032375"/>
          <p14:tracePt t="39178" x="10287000" y="5040313"/>
          <p14:tracePt t="39186" x="10279063" y="5048250"/>
          <p14:tracePt t="39192" x="10269538" y="5056188"/>
          <p14:tracePt t="39208" x="10261600" y="5064125"/>
          <p14:tracePt t="39216" x="10245725" y="5080000"/>
          <p14:tracePt t="39232" x="10237788" y="5087938"/>
          <p14:tracePt t="39240" x="10229850" y="5095875"/>
          <p14:tracePt t="39255" x="10213975" y="5111750"/>
          <p14:tracePt t="39280" x="10206038" y="5127625"/>
          <p14:tracePt t="39289" x="10198100" y="5135563"/>
          <p14:tracePt t="39297" x="10190163" y="5143500"/>
          <p14:tracePt t="39312" x="10182225" y="5151438"/>
          <p14:tracePt t="39319" x="10174288" y="5159375"/>
          <p14:tracePt t="39336" x="10158413" y="5175250"/>
          <p14:tracePt t="39353" x="10142538" y="5183188"/>
          <p14:tracePt t="39360" x="10134600" y="5199063"/>
          <p14:tracePt t="39368" x="10126663" y="5207000"/>
          <p14:tracePt t="39377" x="10118725" y="5214938"/>
          <p14:tracePt t="39384" x="10110788" y="5222875"/>
          <p14:tracePt t="39392" x="10102850" y="5230813"/>
          <p14:tracePt t="39401" x="10094913" y="5238750"/>
          <p14:tracePt t="39409" x="10086975" y="5246688"/>
          <p14:tracePt t="39416" x="10079038" y="5246688"/>
          <p14:tracePt t="39423" x="10071100" y="5254625"/>
          <p14:tracePt t="39440" x="10063163" y="5254625"/>
          <p14:tracePt t="39447" x="10055225" y="5262563"/>
          <p14:tracePt t="39465" x="10055225" y="5270500"/>
          <p14:tracePt t="39471" x="10047288" y="5270500"/>
          <p14:tracePt t="39480" x="10039350" y="5278438"/>
          <p14:tracePt t="39497" x="10031413" y="5286375"/>
          <p14:tracePt t="39504" x="10015538" y="5294313"/>
          <p14:tracePt t="39520" x="9999663" y="5302250"/>
          <p14:tracePt t="39529" x="9991725" y="5310188"/>
          <p14:tracePt t="39535" x="9983788" y="5310188"/>
          <p14:tracePt t="39544" x="9967913" y="5319713"/>
          <p14:tracePt t="39552" x="9952038" y="5335588"/>
          <p14:tracePt t="39560" x="9944100" y="5335588"/>
          <p14:tracePt t="39568" x="9936163" y="5343525"/>
          <p14:tracePt t="39577" x="9918700" y="5351463"/>
          <p14:tracePt t="39591" x="9902825" y="5351463"/>
          <p14:tracePt t="39600" x="9894888" y="5359400"/>
          <p14:tracePt t="39609" x="9886950" y="5367338"/>
          <p14:tracePt t="39617" x="9879013" y="5367338"/>
          <p14:tracePt t="39624" x="9871075" y="5367338"/>
          <p14:tracePt t="39641" x="9863138" y="5367338"/>
          <p14:tracePt t="39647" x="9855200" y="5367338"/>
          <p14:tracePt t="39655" x="9847263" y="5375275"/>
          <p14:tracePt t="39673" x="9839325" y="5375275"/>
          <p14:tracePt t="39680" x="9831388" y="5375275"/>
          <p14:tracePt t="39696" x="9823450" y="5375275"/>
          <p14:tracePt t="39704" x="9815513" y="5375275"/>
          <p14:tracePt t="39721" x="9807575" y="5375275"/>
          <p14:tracePt t="39737" x="9799638" y="5375275"/>
          <p14:tracePt t="39753" x="9791700" y="5375275"/>
          <p14:tracePt t="39760" x="9783763" y="5375275"/>
          <p14:tracePt t="39767" x="9775825" y="5375275"/>
          <p14:tracePt t="39775" x="9767888" y="5375275"/>
          <p14:tracePt t="39784" x="9759950" y="5375275"/>
          <p14:tracePt t="39792" x="9752013" y="5375275"/>
          <p14:tracePt t="39800" x="9736138" y="5375275"/>
          <p14:tracePt t="39816" x="9720263" y="5375275"/>
          <p14:tracePt t="39823" x="9712325" y="5375275"/>
          <p14:tracePt t="39832" x="9704388" y="5375275"/>
          <p14:tracePt t="39840" x="9688513" y="5375275"/>
          <p14:tracePt t="39856" x="9672638" y="5375275"/>
          <p14:tracePt t="39864" x="9656763" y="5375275"/>
          <p14:tracePt t="39872" x="9648825" y="5367338"/>
          <p14:tracePt t="39879" x="9640888" y="5367338"/>
          <p14:tracePt t="39887" x="9625013" y="5367338"/>
          <p14:tracePt t="39896" x="9609138" y="5359400"/>
          <p14:tracePt t="39904" x="9593263" y="5359400"/>
          <p14:tracePt t="39913" x="9575800" y="5359400"/>
          <p14:tracePt t="39921" x="9559925" y="5351463"/>
          <p14:tracePt t="39930" x="9551988" y="5351463"/>
          <p14:tracePt t="39936" x="9536113" y="5351463"/>
          <p14:tracePt t="39945" x="9528175" y="5351463"/>
          <p14:tracePt t="39952" x="9520238" y="5343525"/>
          <p14:tracePt t="39960" x="9504363" y="5343525"/>
          <p14:tracePt t="39985" x="9488488" y="5343525"/>
          <p14:tracePt t="40041" x="9472613" y="5343525"/>
          <p14:tracePt t="40105" x="9472613" y="5335588"/>
          <p14:tracePt t="40136" x="9464675" y="5335588"/>
          <p14:tracePt t="40312" x="9456738" y="5335588"/>
          <p14:tracePt t="40424" x="9472613" y="5335588"/>
          <p14:tracePt t="40432" x="9496425" y="5327650"/>
          <p14:tracePt t="40440" x="9528175" y="5319713"/>
          <p14:tracePt t="40448" x="9567863" y="5302250"/>
          <p14:tracePt t="40455" x="9617075" y="5286375"/>
          <p14:tracePt t="40464" x="9656763" y="5270500"/>
          <p14:tracePt t="40472" x="9720263" y="5254625"/>
          <p14:tracePt t="40480" x="9799638" y="5222875"/>
          <p14:tracePt t="40488" x="9863138" y="5207000"/>
          <p14:tracePt t="40497" x="9926638" y="5175250"/>
          <p14:tracePt t="40504" x="9991725" y="5159375"/>
          <p14:tracePt t="40514" x="10047288" y="5135563"/>
          <p14:tracePt t="40520" x="10110788" y="5119688"/>
          <p14:tracePt t="40528" x="10174288" y="5103813"/>
          <p14:tracePt t="40537" x="10237788" y="5087938"/>
          <p14:tracePt t="40545" x="10302875" y="5072063"/>
          <p14:tracePt t="40552" x="10366375" y="5048250"/>
          <p14:tracePt t="40561" x="10406063" y="5032375"/>
          <p14:tracePt t="40567" x="10461625" y="5016500"/>
          <p14:tracePt t="40576" x="10501313" y="5000625"/>
          <p14:tracePt t="40584" x="10548938" y="4976813"/>
          <p14:tracePt t="40592" x="10596563" y="4951413"/>
          <p14:tracePt t="40600" x="10637838" y="4927600"/>
          <p14:tracePt t="40609" x="10653713" y="4911725"/>
          <p14:tracePt t="40616" x="10693400" y="4879975"/>
          <p14:tracePt t="40623" x="10717213" y="4856163"/>
          <p14:tracePt t="40632" x="10741025" y="4832350"/>
          <p14:tracePt t="40640" x="10764838" y="4800600"/>
          <p14:tracePt t="40648" x="10780713" y="4784725"/>
          <p14:tracePt t="40657" x="10788650" y="4768850"/>
          <p14:tracePt t="40664" x="10804525" y="4752975"/>
          <p14:tracePt t="40673" x="10820400" y="4729163"/>
          <p14:tracePt t="40682" x="10828338" y="4713288"/>
          <p14:tracePt t="40688" x="10844213" y="4697413"/>
          <p14:tracePt t="40698" x="10844213" y="4689475"/>
          <p14:tracePt t="40704" x="10852150" y="4681538"/>
          <p14:tracePt t="40713" x="10860088" y="4665663"/>
          <p14:tracePt t="40720" x="10868025" y="4649788"/>
          <p14:tracePt t="40728" x="10875963" y="4641850"/>
          <p14:tracePt t="40736" x="10875963" y="4624388"/>
          <p14:tracePt t="40743" x="10883900" y="4608513"/>
          <p14:tracePt t="40752" x="10891838" y="4600575"/>
          <p14:tracePt t="40760" x="10891838" y="4592638"/>
          <p14:tracePt t="40768" x="10891838" y="4584700"/>
          <p14:tracePt t="40777" x="10891838" y="4576763"/>
          <p14:tracePt t="40784" x="10891838" y="4568825"/>
          <p14:tracePt t="40793" x="10891838" y="4560888"/>
          <p14:tracePt t="40921" x="10883900" y="4560888"/>
          <p14:tracePt t="40927" x="10875963" y="4560888"/>
          <p14:tracePt t="40937" x="10852150" y="4560888"/>
          <p14:tracePt t="40945" x="10844213" y="4560888"/>
          <p14:tracePt t="40952" x="10812463" y="4560888"/>
          <p14:tracePt t="40960" x="10796588" y="4568825"/>
          <p14:tracePt t="40966" x="10764838" y="4584700"/>
          <p14:tracePt t="40976" x="10741025" y="4592638"/>
          <p14:tracePt t="40984" x="10693400" y="4616450"/>
          <p14:tracePt t="40993" x="10653713" y="4641850"/>
          <p14:tracePt t="41001" x="10612438" y="4665663"/>
          <p14:tracePt t="41010" x="10580688" y="4681538"/>
          <p14:tracePt t="41017" x="10541000" y="4713288"/>
          <p14:tracePt t="41024" x="10501313" y="4737100"/>
          <p14:tracePt t="41032" x="10461625" y="4768850"/>
          <p14:tracePt t="41041" x="10429875" y="4800600"/>
          <p14:tracePt t="41049" x="10390188" y="4832350"/>
          <p14:tracePt t="41065" x="10334625" y="4895850"/>
          <p14:tracePt t="41071" x="10310813" y="4935538"/>
          <p14:tracePt t="41080" x="10279063" y="4967288"/>
          <p14:tracePt t="41087" x="10261600" y="5000625"/>
          <p14:tracePt t="41095" x="10229850" y="5040313"/>
          <p14:tracePt t="41104" x="10213975" y="5072063"/>
          <p14:tracePt t="41112" x="10190163" y="5103813"/>
          <p14:tracePt t="41120" x="10182225" y="5119688"/>
          <p14:tracePt t="41129" x="10166350" y="5151438"/>
          <p14:tracePt t="41136" x="10158413" y="5167313"/>
          <p14:tracePt t="41143" x="10150475" y="5183188"/>
          <p14:tracePt t="41152" x="10142538" y="5199063"/>
          <p14:tracePt t="41160" x="10134600" y="5207000"/>
          <p14:tracePt t="41168" x="10126663" y="5222875"/>
          <p14:tracePt t="41176" x="10118725" y="5230813"/>
          <p14:tracePt t="41185" x="10110788" y="5238750"/>
          <p14:tracePt t="41192" x="10102850" y="5254625"/>
          <p14:tracePt t="41199" x="10094913" y="5262563"/>
          <p14:tracePt t="41209" x="10086975" y="5278438"/>
          <p14:tracePt t="41217" x="10071100" y="5294313"/>
          <p14:tracePt t="41224" x="10055225" y="5310188"/>
          <p14:tracePt t="41232" x="10039350" y="5327650"/>
          <p14:tracePt t="41240" x="10023475" y="5343525"/>
          <p14:tracePt t="41249" x="9999663" y="5351463"/>
          <p14:tracePt t="41256" x="9975850" y="5367338"/>
          <p14:tracePt t="41264" x="9952038" y="5383213"/>
          <p14:tracePt t="41272" x="9926638" y="5399088"/>
          <p14:tracePt t="41279" x="9910763" y="5414963"/>
          <p14:tracePt t="41288" x="9879013" y="5422900"/>
          <p14:tracePt t="41296" x="9863138" y="5430838"/>
          <p14:tracePt t="41304" x="9847263" y="5438775"/>
          <p14:tracePt t="41312" x="9823450" y="5438775"/>
          <p14:tracePt t="41321" x="9791700" y="5446713"/>
          <p14:tracePt t="41332" x="9767888" y="5446713"/>
          <p14:tracePt t="41336" x="9744075" y="5446713"/>
          <p14:tracePt t="41344" x="9712325" y="5446713"/>
          <p14:tracePt t="41352" x="9680575" y="5446713"/>
          <p14:tracePt t="41361" x="9648825" y="5438775"/>
          <p14:tracePt t="41369" x="9617075" y="5438775"/>
          <p14:tracePt t="41376" x="9567863" y="5438775"/>
          <p14:tracePt t="41384" x="9520238" y="5422900"/>
          <p14:tracePt t="41394" x="9480550" y="5422900"/>
          <p14:tracePt t="41400" x="9432925" y="5422900"/>
          <p14:tracePt t="41409" x="9393238" y="5422900"/>
          <p14:tracePt t="41416" x="9361488" y="5422900"/>
          <p14:tracePt t="41426" x="9329738" y="5422900"/>
          <p14:tracePt t="41432" x="9297988" y="5414963"/>
          <p14:tracePt t="41441" x="9290050" y="5414963"/>
          <p14:tracePt t="41449" x="9282113" y="5414963"/>
          <p14:tracePt t="41455" x="9274175" y="5414963"/>
          <p14:tracePt t="41464" x="9266238" y="5414963"/>
          <p14:tracePt t="41480" x="9258300" y="5414963"/>
          <p14:tracePt t="41864" x="9266238" y="5414963"/>
          <p14:tracePt t="41872" x="9282113" y="5414963"/>
          <p14:tracePt t="41880" x="9297988" y="5414963"/>
          <p14:tracePt t="41888" x="9321800" y="5407025"/>
          <p14:tracePt t="41896" x="9337675" y="5399088"/>
          <p14:tracePt t="41905" x="9361488" y="5399088"/>
          <p14:tracePt t="41914" x="9385300" y="5391150"/>
          <p14:tracePt t="41929" x="9401175" y="5383213"/>
          <p14:tracePt t="41944" x="9456738" y="5375275"/>
          <p14:tracePt t="41952" x="9480550" y="5367338"/>
          <p14:tracePt t="41961" x="9504363" y="5367338"/>
          <p14:tracePt t="41968" x="9520238" y="5367338"/>
          <p14:tracePt t="41976" x="9536113" y="5359400"/>
          <p14:tracePt t="41984" x="9551988" y="5359400"/>
          <p14:tracePt t="41992" x="9575800" y="5351463"/>
          <p14:tracePt t="42000" x="9593263" y="5351463"/>
          <p14:tracePt t="42008" x="9609138" y="5343525"/>
          <p14:tracePt t="42016" x="9625013" y="5335588"/>
          <p14:tracePt t="42025" x="9640888" y="5335588"/>
          <p14:tracePt t="42033" x="9656763" y="5335588"/>
          <p14:tracePt t="42040" x="9664700" y="5327650"/>
          <p14:tracePt t="42047" x="9672638" y="5327650"/>
          <p14:tracePt t="42056" x="9688513" y="5327650"/>
          <p14:tracePt t="42064" x="9704388" y="5319713"/>
          <p14:tracePt t="42072" x="9720263" y="5319713"/>
          <p14:tracePt t="42081" x="9728200" y="5319713"/>
          <p14:tracePt t="42088" x="9744075" y="5319713"/>
          <p14:tracePt t="42096" x="9752013" y="5310188"/>
          <p14:tracePt t="42104" x="9759950" y="5310188"/>
          <p14:tracePt t="42111" x="9775825" y="5302250"/>
          <p14:tracePt t="42120" x="9783763" y="5302250"/>
          <p14:tracePt t="42129" x="9799638" y="5302250"/>
          <p14:tracePt t="42144" x="9815513" y="5302250"/>
          <p14:tracePt t="42161" x="9823450" y="5294313"/>
          <p14:tracePt t="42168" x="9831388" y="5294313"/>
          <p14:tracePt t="42192" x="9839325" y="5294313"/>
          <p14:tracePt t="42209" x="9847263" y="5286375"/>
          <p14:tracePt t="42233" x="9855200" y="5286375"/>
          <p14:tracePt t="42241" x="9863138" y="5286375"/>
          <p14:tracePt t="42512" x="9855200" y="5286375"/>
          <p14:tracePt t="42521" x="9847263" y="5286375"/>
          <p14:tracePt t="42528" x="9831388" y="5286375"/>
          <p14:tracePt t="42536" x="9823450" y="5286375"/>
          <p14:tracePt t="42544" x="9799638" y="5286375"/>
          <p14:tracePt t="42553" x="9775825" y="5294313"/>
          <p14:tracePt t="42561" x="9744075" y="5294313"/>
          <p14:tracePt t="42570" x="9728200" y="5294313"/>
          <p14:tracePt t="42577" x="9696450" y="5302250"/>
          <p14:tracePt t="42584" x="9664700" y="5310188"/>
          <p14:tracePt t="42592" x="9648825" y="5310188"/>
          <p14:tracePt t="42600" x="9617075" y="5310188"/>
          <p14:tracePt t="42609" x="9585325" y="5310188"/>
          <p14:tracePt t="42616" x="9559925" y="5310188"/>
          <p14:tracePt t="42625" x="9544050" y="5310188"/>
          <p14:tracePt t="42632" x="9528175" y="5310188"/>
          <p14:tracePt t="42641" x="9512300" y="5310188"/>
          <p14:tracePt t="42648" x="9488488" y="5310188"/>
          <p14:tracePt t="42657" x="9480550" y="5310188"/>
          <p14:tracePt t="42664" x="9464675" y="5310188"/>
          <p14:tracePt t="42672" x="9448800" y="5310188"/>
          <p14:tracePt t="42680" x="9432925" y="5310188"/>
          <p14:tracePt t="42688" x="9417050" y="5310188"/>
          <p14:tracePt t="42696" x="9393238" y="5310188"/>
          <p14:tracePt t="42704" x="9377363" y="5310188"/>
          <p14:tracePt t="42712" x="9361488" y="5310188"/>
          <p14:tracePt t="42720" x="9337675" y="5310188"/>
          <p14:tracePt t="42728" x="9313863" y="5310188"/>
          <p14:tracePt t="42736" x="9290050" y="5310188"/>
          <p14:tracePt t="42744" x="9258300" y="5310188"/>
          <p14:tracePt t="42752" x="9224963" y="5310188"/>
          <p14:tracePt t="42760" x="9209088" y="5310188"/>
          <p14:tracePt t="42768" x="9185275" y="5310188"/>
          <p14:tracePt t="42776" x="9169400" y="5310188"/>
          <p14:tracePt t="42784" x="9153525" y="5310188"/>
          <p14:tracePt t="42793" x="9137650" y="5310188"/>
          <p14:tracePt t="42800" x="9121775" y="5310188"/>
          <p14:tracePt t="42809" x="9113838" y="5310188"/>
          <p14:tracePt t="42817" x="9105900" y="5310188"/>
          <p14:tracePt t="42824" x="9097963" y="5310188"/>
          <p14:tracePt t="42832" x="9090025" y="5310188"/>
          <p14:tracePt t="42848" x="9082088" y="5310188"/>
          <p14:tracePt t="42855" x="9074150" y="5310188"/>
          <p14:tracePt t="42864" x="9066213" y="5310188"/>
          <p14:tracePt t="42872" x="9050338" y="5310188"/>
          <p14:tracePt t="42889" x="9034463" y="5310188"/>
          <p14:tracePt t="42898" x="9026525" y="5310188"/>
          <p14:tracePt t="42905" x="9018588" y="5310188"/>
          <p14:tracePt t="42913" x="9002713" y="5310188"/>
          <p14:tracePt t="42921" x="8994775" y="5310188"/>
          <p14:tracePt t="42928" x="8986838" y="5310188"/>
          <p14:tracePt t="42936" x="8970963" y="5310188"/>
          <p14:tracePt t="42945" x="8963025" y="5310188"/>
          <p14:tracePt t="42952" x="8955088" y="5310188"/>
          <p14:tracePt t="42961" x="8939213" y="5310188"/>
          <p14:tracePt t="42978" x="8931275" y="5310188"/>
          <p14:tracePt t="42984" x="8923338" y="5310188"/>
          <p14:tracePt t="43000" x="8915400" y="5310188"/>
          <p14:tracePt t="43009" x="8907463" y="5310188"/>
          <p14:tracePt t="43024" x="8899525" y="5310188"/>
          <p14:tracePt t="43033" x="8891588" y="5310188"/>
          <p14:tracePt t="43041" x="8874125" y="5310188"/>
          <p14:tracePt t="43048" x="8866188" y="5310188"/>
          <p14:tracePt t="43057" x="8850313" y="5310188"/>
          <p14:tracePt t="43064" x="8826500" y="5310188"/>
          <p14:tracePt t="43072" x="8818563" y="5310188"/>
          <p14:tracePt t="43081" x="8810625" y="5310188"/>
          <p14:tracePt t="43088" x="8794750" y="5310188"/>
          <p14:tracePt t="43096" x="8778875" y="5310188"/>
          <p14:tracePt t="43104" x="8763000" y="5310188"/>
          <p14:tracePt t="43112" x="8755063" y="5310188"/>
          <p14:tracePt t="43121" x="8739188" y="5310188"/>
          <p14:tracePt t="43129" x="8723313" y="5310188"/>
          <p14:tracePt t="43136" x="8715375" y="5310188"/>
          <p14:tracePt t="43145" x="8707438" y="5310188"/>
          <p14:tracePt t="43152" x="8691563" y="5310188"/>
          <p14:tracePt t="43160" x="8683625" y="5310188"/>
          <p14:tracePt t="43168" x="8675688" y="5310188"/>
          <p14:tracePt t="43177" x="8659813" y="5310188"/>
          <p14:tracePt t="43184" x="8651875" y="5310188"/>
          <p14:tracePt t="43192" x="8643938" y="5310188"/>
          <p14:tracePt t="43200" x="8628063" y="5310188"/>
          <p14:tracePt t="43208" x="8612188" y="5310188"/>
          <p14:tracePt t="43224" x="8596313" y="5310188"/>
          <p14:tracePt t="43232" x="8580438" y="5302250"/>
          <p14:tracePt t="43240" x="8572500" y="5302250"/>
          <p14:tracePt t="43248" x="8556625" y="5302250"/>
          <p14:tracePt t="43257" x="8540750" y="5302250"/>
          <p14:tracePt t="43266" x="8515350" y="5302250"/>
          <p14:tracePt t="43272" x="8491538" y="5302250"/>
          <p14:tracePt t="43281" x="8475663" y="5294313"/>
          <p14:tracePt t="43288" x="8459788" y="5294313"/>
          <p14:tracePt t="43296" x="8435975" y="5294313"/>
          <p14:tracePt t="43305" x="8412163" y="5294313"/>
          <p14:tracePt t="43314" x="8396288" y="5294313"/>
          <p14:tracePt t="43321" x="8372475" y="5294313"/>
          <p14:tracePt t="43328" x="8356600" y="5294313"/>
          <p14:tracePt t="43336" x="8340725" y="5294313"/>
          <p14:tracePt t="43344" x="8324850" y="5294313"/>
          <p14:tracePt t="43352" x="8308975" y="5294313"/>
          <p14:tracePt t="43361" x="8293100" y="5294313"/>
          <p14:tracePt t="43368" x="8285163" y="5294313"/>
          <p14:tracePt t="43377" x="8269288" y="5294313"/>
          <p14:tracePt t="43384" x="8261350" y="5286375"/>
          <p14:tracePt t="43392" x="8253413" y="5286375"/>
          <p14:tracePt t="43400" x="8245475" y="5286375"/>
          <p14:tracePt t="43408" x="8237538" y="5286375"/>
          <p14:tracePt t="43416" x="8229600" y="5286375"/>
          <p14:tracePt t="43424" x="8213725" y="5286375"/>
          <p14:tracePt t="43433" x="8197850" y="5286375"/>
          <p14:tracePt t="43440" x="8180388" y="5286375"/>
          <p14:tracePt t="43457" x="8164513" y="5286375"/>
          <p14:tracePt t="43463" x="8156575" y="5286375"/>
          <p14:tracePt t="43473" x="8148638" y="5286375"/>
          <p14:tracePt t="43480" x="8132763" y="5286375"/>
          <p14:tracePt t="43489" x="8124825" y="5286375"/>
          <p14:tracePt t="43504" x="8108950" y="5286375"/>
          <p14:tracePt t="43512" x="8093075" y="5286375"/>
          <p14:tracePt t="43528" x="8077200" y="5286375"/>
          <p14:tracePt t="43536" x="8061325" y="5286375"/>
          <p14:tracePt t="43545" x="8037513" y="5286375"/>
          <p14:tracePt t="43553" x="8013700" y="5286375"/>
          <p14:tracePt t="43561" x="8005763" y="5286375"/>
          <p14:tracePt t="43568" x="7989888" y="5286375"/>
          <p14:tracePt t="43576" x="7966075" y="5286375"/>
          <p14:tracePt t="43584" x="7958138" y="5286375"/>
          <p14:tracePt t="43593" x="7942263" y="5286375"/>
          <p14:tracePt t="43600" x="7926388" y="5286375"/>
          <p14:tracePt t="43608" x="7910513" y="5286375"/>
          <p14:tracePt t="43617" x="7902575" y="5286375"/>
          <p14:tracePt t="43625" x="7886700" y="5286375"/>
          <p14:tracePt t="43633" x="7870825" y="5278438"/>
          <p14:tracePt t="43643" x="7854950" y="5278438"/>
          <p14:tracePt t="43649" x="7839075" y="5278438"/>
          <p14:tracePt t="43658" x="7829550" y="5278438"/>
          <p14:tracePt t="43665" x="7821613" y="5278438"/>
          <p14:tracePt t="43672" x="7805738" y="5278438"/>
          <p14:tracePt t="43679" x="7789863" y="5278438"/>
          <p14:tracePt t="43688" x="7773988" y="5278438"/>
          <p14:tracePt t="43696" x="7758113" y="5278438"/>
          <p14:tracePt t="43705" x="7750175" y="5278438"/>
          <p14:tracePt t="43712" x="7742238" y="5278438"/>
          <p14:tracePt t="43721" x="7726363" y="5278438"/>
          <p14:tracePt t="43729" x="7710488" y="5278438"/>
          <p14:tracePt t="43736" x="7694613" y="5278438"/>
          <p14:tracePt t="43753" x="7678738" y="5278438"/>
          <p14:tracePt t="43760" x="7670800" y="5278438"/>
          <p14:tracePt t="43768" x="7654925" y="5278438"/>
          <p14:tracePt t="43784" x="7639050" y="5278438"/>
          <p14:tracePt t="43800" x="7623175" y="5278438"/>
          <p14:tracePt t="43816" x="7607300" y="5278438"/>
          <p14:tracePt t="43825" x="7591425" y="5278438"/>
          <p14:tracePt t="43840" x="7583488" y="5278438"/>
          <p14:tracePt t="43848" x="7567613" y="5278438"/>
          <p14:tracePt t="43857" x="7559675" y="5278438"/>
          <p14:tracePt t="43864" x="7551738" y="5278438"/>
          <p14:tracePt t="43872" x="7535863" y="5278438"/>
          <p14:tracePt t="43880" x="7519988" y="5278438"/>
          <p14:tracePt t="43889" x="7504113" y="5278438"/>
          <p14:tracePt t="43897" x="7486650" y="5278438"/>
          <p14:tracePt t="43905" x="7470775" y="5278438"/>
          <p14:tracePt t="43912" x="7454900" y="5278438"/>
          <p14:tracePt t="43920" x="7439025" y="5278438"/>
          <p14:tracePt t="43941" x="7391400" y="5278438"/>
          <p14:tracePt t="43946" x="7367588" y="5278438"/>
          <p14:tracePt t="43952" x="7343775" y="5286375"/>
          <p14:tracePt t="43961" x="7319963" y="5286375"/>
          <p14:tracePt t="43969" x="7304088" y="5286375"/>
          <p14:tracePt t="43978" x="7288213" y="5286375"/>
          <p14:tracePt t="43993" x="7272338" y="5286375"/>
          <p14:tracePt t="44001" x="7256463" y="5286375"/>
          <p14:tracePt t="44016" x="7240588" y="5286375"/>
          <p14:tracePt t="44025" x="7208838" y="5294313"/>
          <p14:tracePt t="44032" x="7192963" y="5294313"/>
          <p14:tracePt t="44040" x="7177088" y="5294313"/>
          <p14:tracePt t="44049" x="7161213" y="5302250"/>
          <p14:tracePt t="44057" x="7145338" y="5302250"/>
          <p14:tracePt t="44065" x="7127875" y="5302250"/>
          <p14:tracePt t="44072" x="7112000" y="5302250"/>
          <p14:tracePt t="44080" x="7096125" y="5302250"/>
          <p14:tracePt t="44087" x="7088188" y="5302250"/>
          <p14:tracePt t="44096" x="7072313" y="5302250"/>
          <p14:tracePt t="44104" x="7056438" y="5310188"/>
          <p14:tracePt t="44113" x="7040563" y="5310188"/>
          <p14:tracePt t="44121" x="7024688" y="5310188"/>
          <p14:tracePt t="44128" x="7000875" y="5310188"/>
          <p14:tracePt t="44137" x="6985000" y="5310188"/>
          <p14:tracePt t="44145" x="6969125" y="5319713"/>
          <p14:tracePt t="44153" x="6945313" y="5319713"/>
          <p14:tracePt t="44161" x="6929438" y="5319713"/>
          <p14:tracePt t="44168" x="6913563" y="5319713"/>
          <p14:tracePt t="44177" x="6889750" y="5319713"/>
          <p14:tracePt t="44192" x="6873875" y="5319713"/>
          <p14:tracePt t="44208" x="6865938" y="5319713"/>
          <p14:tracePt t="44338" x="6873875" y="5319713"/>
          <p14:tracePt t="44345" x="6881813" y="5319713"/>
          <p14:tracePt t="44362" x="6889750" y="5319713"/>
          <p14:tracePt t="44368" x="6905625" y="5319713"/>
          <p14:tracePt t="44377" x="6921500" y="5319713"/>
          <p14:tracePt t="44385" x="6937375" y="5319713"/>
          <p14:tracePt t="44393" x="6961188" y="5319713"/>
          <p14:tracePt t="44401" x="6985000" y="5319713"/>
          <p14:tracePt t="44410" x="7000875" y="5319713"/>
          <p14:tracePt t="44416" x="7024688" y="5319713"/>
          <p14:tracePt t="44425" x="7048500" y="5319713"/>
          <p14:tracePt t="44432" x="7072313" y="5319713"/>
          <p14:tracePt t="44440" x="7112000" y="5319713"/>
          <p14:tracePt t="44449" x="7135813" y="5319713"/>
          <p14:tracePt t="44457" x="7169150" y="5319713"/>
          <p14:tracePt t="44465" x="7200900" y="5319713"/>
          <p14:tracePt t="44472" x="7232650" y="5319713"/>
          <p14:tracePt t="44480" x="7264400" y="5319713"/>
          <p14:tracePt t="44488" x="7288213" y="5319713"/>
          <p14:tracePt t="44496" x="7327900" y="5319713"/>
          <p14:tracePt t="44504" x="7343775" y="5319713"/>
          <p14:tracePt t="44512" x="7375525" y="5319713"/>
          <p14:tracePt t="44522" x="7399338" y="5319713"/>
          <p14:tracePt t="44528" x="7423150" y="5319713"/>
          <p14:tracePt t="44536" x="7446963" y="5319713"/>
          <p14:tracePt t="44544" x="7478713" y="5319713"/>
          <p14:tracePt t="44552" x="7504113" y="5319713"/>
          <p14:tracePt t="44561" x="7527925" y="5319713"/>
          <p14:tracePt t="44569" x="7551738" y="5319713"/>
          <p14:tracePt t="44578" x="7583488" y="5319713"/>
          <p14:tracePt t="44584" x="7615238" y="5319713"/>
          <p14:tracePt t="44592" x="7639050" y="5319713"/>
          <p14:tracePt t="44600" x="7662863" y="5319713"/>
          <p14:tracePt t="44609" x="7678738" y="5319713"/>
          <p14:tracePt t="44616" x="7694613" y="5319713"/>
          <p14:tracePt t="44625" x="7702550" y="5319713"/>
          <p14:tracePt t="44633" x="7718425" y="5327650"/>
          <p14:tracePt t="44641" x="7726363" y="5327650"/>
          <p14:tracePt t="44648" x="7734300" y="5327650"/>
          <p14:tracePt t="44657" x="7750175" y="5327650"/>
          <p14:tracePt t="44664" x="7758113" y="5327650"/>
          <p14:tracePt t="44672" x="7773988" y="5327650"/>
          <p14:tracePt t="44681" x="7789863" y="5327650"/>
          <p14:tracePt t="44689" x="7805738" y="5327650"/>
          <p14:tracePt t="44696" x="7821613" y="5327650"/>
          <p14:tracePt t="44704" x="7839075" y="5327650"/>
          <p14:tracePt t="44713" x="7862888" y="5327650"/>
          <p14:tracePt t="44722" x="7886700" y="5327650"/>
          <p14:tracePt t="44729" x="7902575" y="5319713"/>
          <p14:tracePt t="44737" x="7918450" y="5319713"/>
          <p14:tracePt t="44745" x="7942263" y="5310188"/>
          <p14:tracePt t="44754" x="7966075" y="5294313"/>
          <p14:tracePt t="44760" x="7981950" y="5286375"/>
          <p14:tracePt t="44769" x="7989888" y="5278438"/>
          <p14:tracePt t="44777" x="7997825" y="5270500"/>
          <p14:tracePt t="44785" x="8005763" y="5262563"/>
          <p14:tracePt t="44793" x="8021638" y="5246688"/>
          <p14:tracePt t="44800" x="8029575" y="5238750"/>
          <p14:tracePt t="44809" x="8029575" y="5230813"/>
          <p14:tracePt t="44816" x="8037513" y="5214938"/>
          <p14:tracePt t="44824" x="8037513" y="5199063"/>
          <p14:tracePt t="44832" x="8045450" y="5183188"/>
          <p14:tracePt t="44841" x="8045450" y="5167313"/>
          <p14:tracePt t="44849" x="8045450" y="5151438"/>
          <p14:tracePt t="44858" x="8045450" y="5127625"/>
          <p14:tracePt t="44865" x="8045450" y="5111750"/>
          <p14:tracePt t="44873" x="8045450" y="5087938"/>
          <p14:tracePt t="44880" x="8045450" y="5072063"/>
          <p14:tracePt t="44889" x="8045450" y="5064125"/>
          <p14:tracePt t="44896" x="8045450" y="5048250"/>
          <p14:tracePt t="44904" x="8037513" y="5032375"/>
          <p14:tracePt t="44913" x="8029575" y="5016500"/>
          <p14:tracePt t="44921" x="8021638" y="5000625"/>
          <p14:tracePt t="44929" x="8013700" y="4992688"/>
          <p14:tracePt t="44936" x="7997825" y="4976813"/>
          <p14:tracePt t="44945" x="7989888" y="4959350"/>
          <p14:tracePt t="44953" x="7974013" y="4943475"/>
          <p14:tracePt t="44961" x="7958138" y="4935538"/>
          <p14:tracePt t="44969" x="7934325" y="4911725"/>
          <p14:tracePt t="44977" x="7918450" y="4903788"/>
          <p14:tracePt t="44984" x="7894638" y="4887913"/>
          <p14:tracePt t="44992" x="7870825" y="4872038"/>
          <p14:tracePt t="45000" x="7847013" y="4864100"/>
          <p14:tracePt t="45008" x="7813675" y="4856163"/>
          <p14:tracePt t="45017" x="7797800" y="4840288"/>
          <p14:tracePt t="45025" x="7766050" y="4840288"/>
          <p14:tracePt t="45033" x="7742238" y="4824413"/>
          <p14:tracePt t="45042" x="7710488" y="4824413"/>
          <p14:tracePt t="45048" x="7686675" y="4824413"/>
          <p14:tracePt t="45057" x="7646988" y="4816475"/>
          <p14:tracePt t="45064" x="7623175" y="4816475"/>
          <p14:tracePt t="45073" x="7591425" y="4816475"/>
          <p14:tracePt t="45081" x="7559675" y="4816475"/>
          <p14:tracePt t="45089" x="7535863" y="4816475"/>
          <p14:tracePt t="45097" x="7504113" y="4816475"/>
          <p14:tracePt t="45104" x="7486650" y="4824413"/>
          <p14:tracePt t="45112" x="7462838" y="4824413"/>
          <p14:tracePt t="45120" x="7446963" y="4832350"/>
          <p14:tracePt t="45128" x="7431088" y="4840288"/>
          <p14:tracePt t="45137" x="7415213" y="4848225"/>
          <p14:tracePt t="45145" x="7391400" y="4856163"/>
          <p14:tracePt t="45153" x="7383463" y="4864100"/>
          <p14:tracePt t="45161" x="7367588" y="4872038"/>
          <p14:tracePt t="45168" x="7359650" y="4879975"/>
          <p14:tracePt t="45177" x="7343775" y="4887913"/>
          <p14:tracePt t="45184" x="7335838" y="4895850"/>
          <p14:tracePt t="45193" x="7327900" y="4903788"/>
          <p14:tracePt t="45201" x="7319963" y="4911725"/>
          <p14:tracePt t="45209" x="7304088" y="4919663"/>
          <p14:tracePt t="45216" x="7296150" y="4935538"/>
          <p14:tracePt t="45224" x="7280275" y="4951413"/>
          <p14:tracePt t="45241" x="7256463" y="4984750"/>
          <p14:tracePt t="45249" x="7248525" y="5008563"/>
          <p14:tracePt t="45258" x="7232650" y="5032375"/>
          <p14:tracePt t="45265" x="7224713" y="5056188"/>
          <p14:tracePt t="45272" x="7216775" y="5072063"/>
          <p14:tracePt t="45280" x="7200900" y="5103813"/>
          <p14:tracePt t="45289" x="7192963" y="5111750"/>
          <p14:tracePt t="45296" x="7177088" y="5143500"/>
          <p14:tracePt t="45304" x="7177088" y="5159375"/>
          <p14:tracePt t="45314" x="7169150" y="5191125"/>
          <p14:tracePt t="45321" x="7169150" y="5214938"/>
          <p14:tracePt t="45329" x="7153275" y="5238750"/>
          <p14:tracePt t="45337" x="7153275" y="5262563"/>
          <p14:tracePt t="45344" x="7153275" y="5286375"/>
          <p14:tracePt t="45353" x="7153275" y="5310188"/>
          <p14:tracePt t="45361" x="7153275" y="5335588"/>
          <p14:tracePt t="45369" x="7153275" y="5359400"/>
          <p14:tracePt t="45377" x="7153275" y="5391150"/>
          <p14:tracePt t="45386" x="7153275" y="5407025"/>
          <p14:tracePt t="45392" x="7153275" y="5438775"/>
          <p14:tracePt t="45400" x="7153275" y="5454650"/>
          <p14:tracePt t="45408" x="7161213" y="5486400"/>
          <p14:tracePt t="45417" x="7161213" y="5510213"/>
          <p14:tracePt t="45425" x="7169150" y="5534025"/>
          <p14:tracePt t="45432" x="7169150" y="5565775"/>
          <p14:tracePt t="45442" x="7185025" y="5581650"/>
          <p14:tracePt t="45448" x="7185025" y="5597525"/>
          <p14:tracePt t="45457" x="7192963" y="5629275"/>
          <p14:tracePt t="45465" x="7200900" y="5653088"/>
          <p14:tracePt t="45473" x="7208838" y="5670550"/>
          <p14:tracePt t="45482" x="7224713" y="5694363"/>
          <p14:tracePt t="45490" x="7232650" y="5718175"/>
          <p14:tracePt t="45498" x="7256463" y="5741988"/>
          <p14:tracePt t="45503" x="7272338" y="5765800"/>
          <p14:tracePt t="45513" x="7288213" y="5789613"/>
          <p14:tracePt t="45521" x="7312025" y="5821363"/>
          <p14:tracePt t="45529" x="7327900" y="5837238"/>
          <p14:tracePt t="45537" x="7343775" y="5868988"/>
          <p14:tracePt t="45545" x="7359650" y="5892800"/>
          <p14:tracePt t="45553" x="7375525" y="5916613"/>
          <p14:tracePt t="45561" x="7391400" y="5932488"/>
          <p14:tracePt t="45568" x="7407275" y="5948363"/>
          <p14:tracePt t="45578" x="7423150" y="5964238"/>
          <p14:tracePt t="45584" x="7439025" y="5972175"/>
          <p14:tracePt t="45594" x="7446963" y="5980113"/>
          <p14:tracePt t="45601" x="7462838" y="5988050"/>
          <p14:tracePt t="45610" x="7478713" y="5995988"/>
          <p14:tracePt t="45616" x="7496175" y="6013450"/>
          <p14:tracePt t="45624" x="7512050" y="6021388"/>
          <p14:tracePt t="45632" x="7519988" y="6029325"/>
          <p14:tracePt t="45641" x="7535863" y="6037263"/>
          <p14:tracePt t="45649" x="7551738" y="6045200"/>
          <p14:tracePt t="45658" x="7567613" y="6053138"/>
          <p14:tracePt t="45666" x="7583488" y="6053138"/>
          <p14:tracePt t="45674" x="7607300" y="6061075"/>
          <p14:tracePt t="45680" x="7615238" y="6069013"/>
          <p14:tracePt t="45688" x="7646988" y="6069013"/>
          <p14:tracePt t="45696" x="7662863" y="6069013"/>
          <p14:tracePt t="45704" x="7694613" y="6069013"/>
          <p14:tracePt t="45713" x="7734300" y="6069013"/>
          <p14:tracePt t="45721" x="7773988" y="6069013"/>
          <p14:tracePt t="45730" x="7813675" y="6069013"/>
          <p14:tracePt t="45736" x="7847013" y="6069013"/>
          <p14:tracePt t="45744" x="7886700" y="6069013"/>
          <p14:tracePt t="45752" x="7926388" y="6061075"/>
          <p14:tracePt t="45761" x="7958138" y="6053138"/>
          <p14:tracePt t="45769" x="7997825" y="6045200"/>
          <p14:tracePt t="45777" x="8029575" y="6029325"/>
          <p14:tracePt t="45785" x="8053388" y="6021388"/>
          <p14:tracePt t="45792" x="8085138" y="6005513"/>
          <p14:tracePt t="45800" x="8101013" y="5995988"/>
          <p14:tracePt t="45809" x="8132763" y="5980113"/>
          <p14:tracePt t="45817" x="8148638" y="5964238"/>
          <p14:tracePt t="45826" x="8172450" y="5940425"/>
          <p14:tracePt t="45832" x="8189913" y="5932488"/>
          <p14:tracePt t="45842" x="8205788" y="5908675"/>
          <p14:tracePt t="45849" x="8221663" y="5884863"/>
          <p14:tracePt t="45857" x="8237538" y="5861050"/>
          <p14:tracePt t="45865" x="8237538" y="5837238"/>
          <p14:tracePt t="45874" x="8245475" y="5821363"/>
          <p14:tracePt t="45882" x="8261350" y="5789613"/>
          <p14:tracePt t="45889" x="8269288" y="5765800"/>
          <p14:tracePt t="45897" x="8277225" y="5726113"/>
          <p14:tracePt t="45904" x="8277225" y="5702300"/>
          <p14:tracePt t="45912" x="8293100" y="5670550"/>
          <p14:tracePt t="45920" x="8293100" y="5637213"/>
          <p14:tracePt t="45928" x="8301038" y="5613400"/>
          <p14:tracePt t="45941" x="8301038" y="5581650"/>
          <p14:tracePt t="45946" x="8301038" y="5541963"/>
          <p14:tracePt t="45953" x="8301038" y="5510213"/>
          <p14:tracePt t="45961" x="8301038" y="5486400"/>
          <p14:tracePt t="45969" x="8301038" y="5454650"/>
          <p14:tracePt t="45977" x="8293100" y="5414963"/>
          <p14:tracePt t="45984" x="8285163" y="5391150"/>
          <p14:tracePt t="45994" x="8277225" y="5359400"/>
          <p14:tracePt t="46001" x="8261350" y="5327650"/>
          <p14:tracePt t="46009" x="8253413" y="5302250"/>
          <p14:tracePt t="46017" x="8245475" y="5278438"/>
          <p14:tracePt t="46025" x="8229600" y="5254625"/>
          <p14:tracePt t="46032" x="8221663" y="5222875"/>
          <p14:tracePt t="46041" x="8205788" y="5199063"/>
          <p14:tracePt t="46049" x="8197850" y="5183188"/>
          <p14:tracePt t="46057" x="8172450" y="5151438"/>
          <p14:tracePt t="46066" x="8164513" y="5135563"/>
          <p14:tracePt t="46074" x="8148638" y="5111750"/>
          <p14:tracePt t="46080" x="8132763" y="5095875"/>
          <p14:tracePt t="46088" x="8116888" y="5072063"/>
          <p14:tracePt t="46095" x="8108950" y="5056188"/>
          <p14:tracePt t="46104" x="8093075" y="5032375"/>
          <p14:tracePt t="46112" x="8085138" y="5024438"/>
          <p14:tracePt t="46122" x="8061325" y="4992688"/>
          <p14:tracePt t="46129" x="8045450" y="4976813"/>
          <p14:tracePt t="46136" x="8029575" y="4959350"/>
          <p14:tracePt t="46144" x="8013700" y="4943475"/>
          <p14:tracePt t="46152" x="7989888" y="4927600"/>
          <p14:tracePt t="46161" x="7966075" y="4903788"/>
          <p14:tracePt t="46169" x="7934325" y="4887913"/>
          <p14:tracePt t="46177" x="7910513" y="4879975"/>
          <p14:tracePt t="46185" x="7878763" y="4872038"/>
          <p14:tracePt t="46193" x="7847013" y="4864100"/>
          <p14:tracePt t="46200" x="7829550" y="4856163"/>
          <p14:tracePt t="46208" x="7797800" y="4856163"/>
          <p14:tracePt t="46218" x="7773988" y="4848225"/>
          <p14:tracePt t="46225" x="7742238" y="4848225"/>
          <p14:tracePt t="46233" x="7726363" y="4848225"/>
          <p14:tracePt t="46242" x="7702550" y="4848225"/>
          <p14:tracePt t="46248" x="7686675" y="4848225"/>
          <p14:tracePt t="46256" x="7662863" y="4848225"/>
          <p14:tracePt t="46265" x="7639050" y="4856163"/>
          <p14:tracePt t="46274" x="7615238" y="4856163"/>
          <p14:tracePt t="46281" x="7583488" y="4864100"/>
          <p14:tracePt t="46290" x="7567613" y="4872038"/>
          <p14:tracePt t="46297" x="7535863" y="4879975"/>
          <p14:tracePt t="46304" x="7512050" y="4895850"/>
          <p14:tracePt t="46312" x="7486650" y="4903788"/>
          <p14:tracePt t="46321" x="7454900" y="4919663"/>
          <p14:tracePt t="46328" x="7423150" y="4935538"/>
          <p14:tracePt t="46337" x="7399338" y="4951413"/>
          <p14:tracePt t="46346" x="7367588" y="4959350"/>
          <p14:tracePt t="46353" x="7351713" y="4976813"/>
          <p14:tracePt t="46361" x="7327900" y="4992688"/>
          <p14:tracePt t="46369" x="7312025" y="5000625"/>
          <p14:tracePt t="46377" x="7296150" y="5016500"/>
          <p14:tracePt t="46384" x="7280275" y="5032375"/>
          <p14:tracePt t="46393" x="7264400" y="5048250"/>
          <p14:tracePt t="46401" x="7256463" y="5056188"/>
          <p14:tracePt t="46409" x="7240588" y="5072063"/>
          <p14:tracePt t="46418" x="7224713" y="5095875"/>
          <p14:tracePt t="46425" x="7216775" y="5111750"/>
          <p14:tracePt t="46433" x="7216775" y="5119688"/>
          <p14:tracePt t="46441" x="7208838" y="5135563"/>
          <p14:tracePt t="46449" x="7200900" y="5159375"/>
          <p14:tracePt t="46457" x="7192963" y="5167313"/>
          <p14:tracePt t="46466" x="7192963" y="5183188"/>
          <p14:tracePt t="46473" x="7185025" y="5199063"/>
          <p14:tracePt t="46481" x="7177088" y="5214938"/>
          <p14:tracePt t="46489" x="7177088" y="5230813"/>
          <p14:tracePt t="46496" x="7177088" y="5238750"/>
          <p14:tracePt t="46505" x="7177088" y="5254625"/>
          <p14:tracePt t="46514" x="7177088" y="5270500"/>
          <p14:tracePt t="46522" x="7177088" y="5286375"/>
          <p14:tracePt t="46529" x="7177088" y="5302250"/>
          <p14:tracePt t="46536" x="7177088" y="5327650"/>
          <p14:tracePt t="46544" x="7177088" y="5343525"/>
          <p14:tracePt t="46553" x="7177088" y="5359400"/>
          <p14:tracePt t="46561" x="7185025" y="5375275"/>
          <p14:tracePt t="46569" x="7185025" y="5391150"/>
          <p14:tracePt t="46576" x="7192963" y="5414963"/>
          <p14:tracePt t="46586" x="7192963" y="5430838"/>
          <p14:tracePt t="46594" x="7200900" y="5446713"/>
          <p14:tracePt t="46601" x="7200900" y="5462588"/>
          <p14:tracePt t="46610" x="7208838" y="5478463"/>
          <p14:tracePt t="46617" x="7208838" y="5486400"/>
          <p14:tracePt t="46626" x="7208838" y="5494338"/>
          <p14:tracePt t="46633" x="7216775" y="5502275"/>
          <p14:tracePt t="46640" x="7216775" y="5510213"/>
          <p14:tracePt t="46656" x="7224713" y="5518150"/>
          <p14:tracePt t="46664" x="7232650" y="5526088"/>
          <p14:tracePt t="46673" x="7232650" y="5541963"/>
          <p14:tracePt t="46682" x="7240588" y="5541963"/>
          <p14:tracePt t="46690" x="7256463" y="5557838"/>
          <p14:tracePt t="46697" x="7264400" y="5573713"/>
          <p14:tracePt t="46704" x="7280275" y="5589588"/>
          <p14:tracePt t="46712" x="7288213" y="5605463"/>
          <p14:tracePt t="46720" x="7304088" y="5621338"/>
          <p14:tracePt t="46729" x="7319963" y="5637213"/>
          <p14:tracePt t="46737" x="7327900" y="5645150"/>
          <p14:tracePt t="46746" x="7343775" y="5662613"/>
          <p14:tracePt t="46754" x="7359650" y="5678488"/>
          <p14:tracePt t="46762" x="7375525" y="5694363"/>
          <p14:tracePt t="46769" x="7375525" y="5702300"/>
          <p14:tracePt t="46777" x="7383463" y="5710238"/>
          <p14:tracePt t="46794" x="7391400" y="5710238"/>
          <p14:tracePt t="46802" x="7415213" y="5726113"/>
          <p14:tracePt t="46810" x="7423150" y="5726113"/>
          <p14:tracePt t="46817" x="7431088" y="5726113"/>
          <p14:tracePt t="46825" x="7446963" y="5734050"/>
          <p14:tracePt t="46832" x="7462838" y="5734050"/>
          <p14:tracePt t="46840" x="7486650" y="5741988"/>
          <p14:tracePt t="46849" x="7512050" y="5741988"/>
          <p14:tracePt t="46858" x="7527925" y="5741988"/>
          <p14:tracePt t="46865" x="7559675" y="5741988"/>
          <p14:tracePt t="46874" x="7591425" y="5741988"/>
          <p14:tracePt t="46880" x="7623175" y="5741988"/>
          <p14:tracePt t="46888" x="7654925" y="5741988"/>
          <p14:tracePt t="46897" x="7678738" y="5734050"/>
          <p14:tracePt t="46905" x="7726363" y="5718175"/>
          <p14:tracePt t="46914" x="7758113" y="5718175"/>
          <p14:tracePt t="46923" x="7797800" y="5702300"/>
          <p14:tracePt t="46930" x="7821613" y="5686425"/>
          <p14:tracePt t="46937" x="7854950" y="5670550"/>
          <p14:tracePt t="46945" x="7878763" y="5653088"/>
          <p14:tracePt t="46953" x="7902575" y="5629275"/>
          <p14:tracePt t="46962" x="7918450" y="5605463"/>
          <p14:tracePt t="46977" x="7934325" y="5589588"/>
          <p14:tracePt t="46985" x="7958138" y="5549900"/>
          <p14:tracePt t="46992" x="7966075" y="5526088"/>
          <p14:tracePt t="47000" x="7974013" y="5510213"/>
          <p14:tracePt t="47009" x="7981950" y="5478463"/>
          <p14:tracePt t="47018" x="7989888" y="5454650"/>
          <p14:tracePt t="47025" x="7997825" y="5422900"/>
          <p14:tracePt t="47033" x="7997825" y="5399088"/>
          <p14:tracePt t="47041" x="7997825" y="5375275"/>
          <p14:tracePt t="47049" x="7997825" y="5351463"/>
          <p14:tracePt t="47057" x="7997825" y="5319713"/>
          <p14:tracePt t="47064" x="7997825" y="5294313"/>
          <p14:tracePt t="47073" x="7997825" y="5278438"/>
          <p14:tracePt t="47082" x="7997825" y="5254625"/>
          <p14:tracePt t="47090" x="7997825" y="5230813"/>
          <p14:tracePt t="47097" x="7997825" y="5207000"/>
          <p14:tracePt t="47106" x="7989888" y="5183188"/>
          <p14:tracePt t="47112" x="7981950" y="5159375"/>
          <p14:tracePt t="47120" x="7974013" y="5127625"/>
          <p14:tracePt t="47129" x="7958138" y="5111750"/>
          <p14:tracePt t="47137" x="7942263" y="5087938"/>
          <p14:tracePt t="47145" x="7926388" y="5064125"/>
          <p14:tracePt t="47153" x="7910513" y="5040313"/>
          <p14:tracePt t="47162" x="7894638" y="5016500"/>
          <p14:tracePt t="47168" x="7870825" y="4992688"/>
          <p14:tracePt t="47177" x="7854950" y="4976813"/>
          <p14:tracePt t="47184" x="7829550" y="4951413"/>
          <p14:tracePt t="47195" x="7797800" y="4927600"/>
          <p14:tracePt t="47201" x="7766050" y="4903788"/>
          <p14:tracePt t="47210" x="7734300" y="4887913"/>
          <p14:tracePt t="47217" x="7702550" y="4864100"/>
          <p14:tracePt t="47224" x="7670800" y="4848225"/>
          <p14:tracePt t="47232" x="7639050" y="4832350"/>
          <p14:tracePt t="47241" x="7591425" y="4816475"/>
          <p14:tracePt t="47248" x="7551738" y="4808538"/>
          <p14:tracePt t="47257" x="7512050" y="4800600"/>
          <p14:tracePt t="47266" x="7478713" y="4792663"/>
          <p14:tracePt t="47273" x="7439025" y="4784725"/>
          <p14:tracePt t="47281" x="7415213" y="4776788"/>
          <p14:tracePt t="47289" x="7375525" y="4776788"/>
          <p14:tracePt t="47296" x="7335838" y="4776788"/>
          <p14:tracePt t="47305" x="7304088" y="4776788"/>
          <p14:tracePt t="47313" x="7272338" y="4776788"/>
          <p14:tracePt t="47322" x="7240588" y="4776788"/>
          <p14:tracePt t="47329" x="7216775" y="4776788"/>
          <p14:tracePt t="47337" x="7185025" y="4776788"/>
          <p14:tracePt t="47345" x="7153275" y="4784725"/>
          <p14:tracePt t="47356" x="7119938" y="4800600"/>
          <p14:tracePt t="47361" x="7096125" y="4800600"/>
          <p14:tracePt t="47369" x="7080250" y="4808538"/>
          <p14:tracePt t="47377" x="7048500" y="4824413"/>
          <p14:tracePt t="47385" x="7024688" y="4840288"/>
          <p14:tracePt t="47394" x="7000875" y="4856163"/>
          <p14:tracePt t="47400" x="6969125" y="4872038"/>
          <p14:tracePt t="47408" x="6945313" y="4895850"/>
          <p14:tracePt t="47417" x="6929438" y="4911725"/>
          <p14:tracePt t="47425" x="6897688" y="4943475"/>
          <p14:tracePt t="47433" x="6881813" y="4959350"/>
          <p14:tracePt t="47441" x="6865938" y="4992688"/>
          <p14:tracePt t="47449" x="6858000" y="5016500"/>
          <p14:tracePt t="47457" x="6850063" y="5032375"/>
          <p14:tracePt t="47464" x="6850063" y="5048250"/>
          <p14:tracePt t="47473" x="6850063" y="5080000"/>
          <p14:tracePt t="47482" x="6850063" y="5111750"/>
          <p14:tracePt t="47490" x="6850063" y="5119688"/>
          <p14:tracePt t="47497" x="6850063" y="5143500"/>
          <p14:tracePt t="47504" x="6850063" y="5159375"/>
          <p14:tracePt t="47513" x="6865938" y="5183188"/>
          <p14:tracePt t="47520" x="6873875" y="5199063"/>
          <p14:tracePt t="47530" x="6881813" y="5214938"/>
          <p14:tracePt t="47537" x="6897688" y="5238750"/>
          <p14:tracePt t="47545" x="6921500" y="5262563"/>
          <p14:tracePt t="47553" x="6945313" y="5286375"/>
          <p14:tracePt t="47561" x="6953250" y="5302250"/>
          <p14:tracePt t="47568" x="6977063" y="5327650"/>
          <p14:tracePt t="47576" x="7000875" y="5351463"/>
          <p14:tracePt t="47583" x="7016750" y="5375275"/>
          <p14:tracePt t="47594" x="7048500" y="5399088"/>
          <p14:tracePt t="47601" x="7072313" y="5422900"/>
          <p14:tracePt t="47609" x="7096125" y="5446713"/>
          <p14:tracePt t="47617" x="7127875" y="5470525"/>
          <p14:tracePt t="47624" x="7153275" y="5494338"/>
          <p14:tracePt t="47632" x="7185025" y="5510213"/>
          <p14:tracePt t="47642" x="7216775" y="5526088"/>
          <p14:tracePt t="47649" x="7248525" y="5541963"/>
          <p14:tracePt t="47657" x="7288213" y="5557838"/>
          <p14:tracePt t="47665" x="7335838" y="5573713"/>
          <p14:tracePt t="47675" x="7383463" y="5589588"/>
          <p14:tracePt t="47683" x="7431088" y="5597525"/>
          <p14:tracePt t="47690" x="7478713" y="5605463"/>
          <p14:tracePt t="47697" x="7535863" y="5613400"/>
          <p14:tracePt t="47705" x="7583488" y="5613400"/>
          <p14:tracePt t="47713" x="7631113" y="5613400"/>
          <p14:tracePt t="47722" x="7686675" y="5613400"/>
          <p14:tracePt t="47730" x="7734300" y="5605463"/>
          <p14:tracePt t="47739" x="7766050" y="5597525"/>
          <p14:tracePt t="47745" x="7797800" y="5589588"/>
          <p14:tracePt t="47753" x="7813675" y="5581650"/>
          <p14:tracePt t="47761" x="7829550" y="5573713"/>
          <p14:tracePt t="47769" x="7854950" y="5557838"/>
          <p14:tracePt t="47777" x="7862888" y="5549900"/>
          <p14:tracePt t="47785" x="7870825" y="5541963"/>
          <p14:tracePt t="47793" x="7878763" y="5526088"/>
          <p14:tracePt t="47800" x="7886700" y="5518150"/>
          <p14:tracePt t="47809" x="7894638" y="5510213"/>
          <p14:tracePt t="47817" x="7902575" y="5494338"/>
          <p14:tracePt t="47826" x="7902575" y="5478463"/>
          <p14:tracePt t="47849" x="7902575" y="5462588"/>
          <p14:tracePt t="47856" x="7902575" y="5454650"/>
          <p14:tracePt t="47864" x="7902575" y="5446713"/>
          <p14:tracePt t="47874" x="7902575" y="5438775"/>
          <p14:tracePt t="47891" x="7902575" y="5430838"/>
          <p14:tracePt t="47897" x="7902575" y="5422900"/>
          <p14:tracePt t="47914" x="7894638" y="5414963"/>
          <p14:tracePt t="47921" x="7886700" y="5414963"/>
          <p14:tracePt t="47937" x="7870825" y="5407025"/>
          <p14:tracePt t="47945" x="7862888" y="5407025"/>
          <p14:tracePt t="47953" x="7847013" y="5399088"/>
          <p14:tracePt t="47961" x="7839075" y="5399088"/>
          <p14:tracePt t="47968" x="7821613" y="5391150"/>
          <p14:tracePt t="47977" x="7805738" y="5391150"/>
          <p14:tracePt t="47985" x="7789863" y="5383213"/>
          <p14:tracePt t="47993" x="7758113" y="5375275"/>
          <p14:tracePt t="48001" x="7734300" y="5367338"/>
          <p14:tracePt t="48010" x="7702550" y="5359400"/>
          <p14:tracePt t="48017" x="7678738" y="5351463"/>
          <p14:tracePt t="48024" x="7646988" y="5351463"/>
          <p14:tracePt t="48032" x="7599363" y="5343525"/>
          <p14:tracePt t="48041" x="7567613" y="5335588"/>
          <p14:tracePt t="48049" x="7527925" y="5327650"/>
          <p14:tracePt t="48058" x="7478713" y="5319713"/>
          <p14:tracePt t="48065" x="7439025" y="5310188"/>
          <p14:tracePt t="48073" x="7407275" y="5302250"/>
          <p14:tracePt t="48081" x="7367588" y="5302250"/>
          <p14:tracePt t="48088" x="7327900" y="5294313"/>
          <p14:tracePt t="48097" x="7296150" y="5294313"/>
          <p14:tracePt t="48106" x="7264400" y="5294313"/>
          <p14:tracePt t="48113" x="7232650" y="5286375"/>
          <p14:tracePt t="48121" x="7208838" y="5286375"/>
          <p14:tracePt t="48130" x="7177088" y="5286375"/>
          <p14:tracePt t="48137" x="7153275" y="5286375"/>
          <p14:tracePt t="48145" x="7127875" y="5286375"/>
          <p14:tracePt t="48152" x="7096125" y="5286375"/>
          <p14:tracePt t="48161" x="7072313" y="5286375"/>
          <p14:tracePt t="48170" x="7048500" y="5286375"/>
          <p14:tracePt t="48176" x="7024688" y="5286375"/>
          <p14:tracePt t="48185" x="7000875" y="5286375"/>
          <p14:tracePt t="48193" x="6969125" y="5286375"/>
          <p14:tracePt t="48201" x="6953250" y="5286375"/>
          <p14:tracePt t="48208" x="6921500" y="5286375"/>
          <p14:tracePt t="48217" x="6905625" y="5286375"/>
          <p14:tracePt t="48225" x="6881813" y="5286375"/>
          <p14:tracePt t="48233" x="6865938" y="5278438"/>
          <p14:tracePt t="48241" x="6858000" y="5278438"/>
          <p14:tracePt t="48249" x="6850063" y="5278438"/>
          <p14:tracePt t="48256" x="6834188" y="5278438"/>
          <p14:tracePt t="48265" x="6818313" y="5278438"/>
          <p14:tracePt t="48282" x="6802438" y="5270500"/>
          <p14:tracePt t="48298" x="6794500" y="5270500"/>
          <p14:tracePt t="48313" x="6784975" y="5270500"/>
          <p14:tracePt t="48320" x="6777038" y="5270500"/>
          <p14:tracePt t="48578" x="6794500" y="5270500"/>
          <p14:tracePt t="48600" x="6802438" y="5262563"/>
          <p14:tracePt t="48609" x="6810375" y="5262563"/>
          <p14:tracePt t="48625" x="6826250" y="5262563"/>
          <p14:tracePt t="48633" x="6842125" y="5254625"/>
          <p14:tracePt t="48641" x="6858000" y="5254625"/>
          <p14:tracePt t="48649" x="6865938" y="5254625"/>
          <p14:tracePt t="48657" x="6881813" y="5254625"/>
          <p14:tracePt t="48665" x="6905625" y="5246688"/>
          <p14:tracePt t="48673" x="6913563" y="5246688"/>
          <p14:tracePt t="48682" x="6937375" y="5238750"/>
          <p14:tracePt t="48689" x="6953250" y="5238750"/>
          <p14:tracePt t="48698" x="6977063" y="5238750"/>
          <p14:tracePt t="48706" x="6992938" y="5238750"/>
          <p14:tracePt t="48712" x="7008813" y="5238750"/>
          <p14:tracePt t="48720" x="7024688" y="5238750"/>
          <p14:tracePt t="48729" x="7040563" y="5238750"/>
          <p14:tracePt t="48738" x="7056438" y="5238750"/>
          <p14:tracePt t="48745" x="7072313" y="5238750"/>
          <p14:tracePt t="48753" x="7080250" y="5238750"/>
          <p14:tracePt t="48761" x="7088188" y="5238750"/>
          <p14:tracePt t="48776" x="7096125" y="5238750"/>
          <p14:tracePt t="48785" x="7104063" y="5230813"/>
          <p14:tracePt t="48832" x="7112000" y="5230813"/>
          <p14:tracePt t="48842" x="7119938" y="5230813"/>
          <p14:tracePt t="48857" x="7127875" y="5230813"/>
          <p14:tracePt t="48865" x="7135813" y="5230813"/>
          <p14:tracePt t="48873" x="7145338" y="5230813"/>
          <p14:tracePt t="48881" x="7153275" y="5230813"/>
          <p14:tracePt t="48888" x="7161213" y="5230813"/>
          <p14:tracePt t="48897" x="7177088" y="5230813"/>
          <p14:tracePt t="48906" x="7192963" y="5230813"/>
          <p14:tracePt t="48913" x="7208838" y="5230813"/>
          <p14:tracePt t="48938" x="7224713" y="5230813"/>
          <p14:tracePt t="48953" x="7240588" y="5238750"/>
          <p14:tracePt t="48978" x="7256463" y="5238750"/>
          <p14:tracePt t="48993" x="7272338" y="5246688"/>
          <p14:tracePt t="49000" x="7288213" y="5246688"/>
          <p14:tracePt t="49009" x="7304088" y="5254625"/>
          <p14:tracePt t="49017" x="7319963" y="5254625"/>
          <p14:tracePt t="49026" x="7343775" y="5262563"/>
          <p14:tracePt t="49033" x="7359650" y="5270500"/>
          <p14:tracePt t="49041" x="7383463" y="5278438"/>
          <p14:tracePt t="49050" x="7415213" y="5278438"/>
          <p14:tracePt t="49058" x="7431088" y="5278438"/>
          <p14:tracePt t="49066" x="7462838" y="5294313"/>
          <p14:tracePt t="49073" x="7496175" y="5294313"/>
          <p14:tracePt t="49081" x="7527925" y="5302250"/>
          <p14:tracePt t="49089" x="7567613" y="5302250"/>
          <p14:tracePt t="49098" x="7591425" y="5310188"/>
          <p14:tracePt t="49106" x="7615238" y="5310188"/>
          <p14:tracePt t="49113" x="7646988" y="5310188"/>
          <p14:tracePt t="49121" x="7662863" y="5310188"/>
          <p14:tracePt t="49129" x="7686675" y="5310188"/>
          <p14:tracePt t="49137" x="7702550" y="5310188"/>
          <p14:tracePt t="49145" x="7718425" y="5310188"/>
          <p14:tracePt t="49153" x="7734300" y="5310188"/>
          <p14:tracePt t="49169" x="7750175" y="5310188"/>
          <p14:tracePt t="49370" x="7742238" y="5319713"/>
          <p14:tracePt t="49377" x="7726363" y="5319713"/>
          <p14:tracePt t="49385" x="7710488" y="5327650"/>
          <p14:tracePt t="49393" x="7686675" y="5327650"/>
          <p14:tracePt t="49401" x="7662863" y="5335588"/>
          <p14:tracePt t="49410" x="7646988" y="5335588"/>
          <p14:tracePt t="49418" x="7615238" y="5335588"/>
          <p14:tracePt t="49426" x="7583488" y="5343525"/>
          <p14:tracePt t="49434" x="7551738" y="5343525"/>
          <p14:tracePt t="49442" x="7519988" y="5343525"/>
          <p14:tracePt t="49449" x="7496175" y="5343525"/>
          <p14:tracePt t="49457" x="7462838" y="5351463"/>
          <p14:tracePt t="49465" x="7439025" y="5351463"/>
          <p14:tracePt t="49473" x="7407275" y="5351463"/>
          <p14:tracePt t="49481" x="7383463" y="5351463"/>
          <p14:tracePt t="49489" x="7359650" y="5351463"/>
          <p14:tracePt t="49497" x="7327900" y="5351463"/>
          <p14:tracePt t="49506" x="7312025" y="5351463"/>
          <p14:tracePt t="49513" x="7296150" y="5351463"/>
          <p14:tracePt t="49522" x="7280275" y="5351463"/>
          <p14:tracePt t="49529" x="7264400" y="5351463"/>
          <p14:tracePt t="49537" x="7248525" y="5351463"/>
          <p14:tracePt t="49545" x="7232650" y="5351463"/>
          <p14:tracePt t="49554" x="7216775" y="5351463"/>
          <p14:tracePt t="49563" x="7200900" y="5351463"/>
          <p14:tracePt t="49570" x="7177088" y="5351463"/>
          <p14:tracePt t="49577" x="7169150" y="5351463"/>
          <p14:tracePt t="49584" x="7145338" y="5351463"/>
          <p14:tracePt t="49593" x="7119938" y="5351463"/>
          <p14:tracePt t="49601" x="7104063" y="5351463"/>
          <p14:tracePt t="49609" x="7088188" y="5351463"/>
          <p14:tracePt t="49617" x="7080250" y="5351463"/>
          <p14:tracePt t="49625" x="7064375" y="5343525"/>
          <p14:tracePt t="49632" x="7056438" y="5343525"/>
          <p14:tracePt t="49641" x="7040563" y="5343525"/>
          <p14:tracePt t="49649" x="7024688" y="5343525"/>
          <p14:tracePt t="49657" x="7000875" y="5327650"/>
          <p14:tracePt t="49665" x="6992938" y="5327650"/>
          <p14:tracePt t="49672" x="6985000" y="5327650"/>
          <p14:tracePt t="49681" x="6969125" y="5327650"/>
          <p14:tracePt t="49690" x="6953250" y="5319713"/>
          <p14:tracePt t="49697" x="6937375" y="5319713"/>
          <p14:tracePt t="49705" x="6921500" y="5319713"/>
          <p14:tracePt t="49714" x="6905625" y="5310188"/>
          <p14:tracePt t="49721" x="6897688" y="5310188"/>
          <p14:tracePt t="49729" x="6881813" y="5310188"/>
          <p14:tracePt t="49737" x="6873875" y="5310188"/>
          <p14:tracePt t="49745" x="6865938" y="5302250"/>
          <p14:tracePt t="49762" x="6850063" y="5302250"/>
          <p14:tracePt t="49778" x="6842125" y="5302250"/>
          <p14:tracePt t="49785" x="6818313" y="5294313"/>
          <p14:tracePt t="49801" x="6802438" y="5294313"/>
          <p14:tracePt t="49809" x="6784975" y="5286375"/>
          <p14:tracePt t="49825" x="6777038" y="5286375"/>
          <p14:tracePt t="49833" x="6761163" y="5286375"/>
          <p14:tracePt t="49842" x="6745288" y="5286375"/>
          <p14:tracePt t="49849" x="6729413" y="5286375"/>
          <p14:tracePt t="49858" x="6721475" y="5286375"/>
          <p14:tracePt t="49865" x="6713538" y="5286375"/>
          <p14:tracePt t="49873" x="6697663" y="5286375"/>
          <p14:tracePt t="49882" x="6681788" y="5286375"/>
          <p14:tracePt t="49898" x="6657975" y="5286375"/>
          <p14:tracePt t="49905" x="6650038" y="5286375"/>
          <p14:tracePt t="49913" x="6642100" y="5286375"/>
          <p14:tracePt t="49921" x="6626225" y="5286375"/>
          <p14:tracePt t="49929" x="6618288" y="5286375"/>
          <p14:tracePt t="49939" x="6610350" y="5286375"/>
          <p14:tracePt t="49946" x="6602413" y="5286375"/>
          <p14:tracePt t="49954" x="6594475" y="5286375"/>
          <p14:tracePt t="49961" x="6578600" y="5286375"/>
          <p14:tracePt t="49969" x="6562725" y="5286375"/>
          <p14:tracePt t="49978" x="6546850" y="5286375"/>
          <p14:tracePt t="49994" x="6530975" y="5286375"/>
          <p14:tracePt t="50002" x="6515100" y="5286375"/>
          <p14:tracePt t="50009" x="6499225" y="5286375"/>
          <p14:tracePt t="50017" x="6491288" y="5286375"/>
          <p14:tracePt t="50025" x="6475413" y="5286375"/>
          <p14:tracePt t="50033" x="6459538" y="5286375"/>
          <p14:tracePt t="50042" x="6442075" y="5286375"/>
          <p14:tracePt t="50049" x="6426200" y="5286375"/>
          <p14:tracePt t="50058" x="6410325" y="5286375"/>
          <p14:tracePt t="50065" x="6402388" y="5286375"/>
          <p14:tracePt t="50074" x="6386513" y="5286375"/>
          <p14:tracePt t="50081" x="6378575" y="5286375"/>
          <p14:tracePt t="50097" x="6370638" y="5286375"/>
          <p14:tracePt t="50105" x="6362700" y="5294313"/>
          <p14:tracePt t="50122" x="6354763" y="5294313"/>
          <p14:tracePt t="50130" x="6346825" y="5294313"/>
          <p14:tracePt t="50146" x="6338888" y="5302250"/>
          <p14:tracePt t="50154" x="6330950" y="5302250"/>
          <p14:tracePt t="50161" x="6323013" y="5302250"/>
          <p14:tracePt t="50169" x="6307138" y="5302250"/>
          <p14:tracePt t="50186" x="6291263" y="5302250"/>
          <p14:tracePt t="50202" x="6275388" y="5310188"/>
          <p14:tracePt t="50217" x="6259513" y="5310188"/>
          <p14:tracePt t="50225" x="6251575" y="5319713"/>
          <p14:tracePt t="50242" x="6243638" y="5319713"/>
          <p14:tracePt t="50249" x="6235700" y="5319713"/>
          <p14:tracePt t="50274" x="6227763" y="5319713"/>
          <p14:tracePt t="50281" x="6219825" y="5327650"/>
          <p14:tracePt t="50305" x="6211888" y="5327650"/>
          <p14:tracePt t="50330" x="6203950" y="5327650"/>
          <p14:tracePt t="50961" x="6219825" y="5335588"/>
          <p14:tracePt t="50977" x="6235700" y="5335588"/>
          <p14:tracePt t="50986" x="6251575" y="5335588"/>
          <p14:tracePt t="50992" x="6267450" y="5335588"/>
          <p14:tracePt t="51001" x="6315075" y="5335588"/>
          <p14:tracePt t="51009" x="6346825" y="5335588"/>
          <p14:tracePt t="51017" x="6402388" y="5335588"/>
          <p14:tracePt t="51025" x="6451600" y="5335588"/>
          <p14:tracePt t="51034" x="6499225" y="5335588"/>
          <p14:tracePt t="51041" x="6554788" y="5335588"/>
          <p14:tracePt t="51049" x="6618288" y="5335588"/>
          <p14:tracePt t="51059" x="6681788" y="5343525"/>
          <p14:tracePt t="51066" x="6737350" y="5343525"/>
          <p14:tracePt t="51073" x="6794500" y="5343525"/>
          <p14:tracePt t="51081" x="6842125" y="5343525"/>
          <p14:tracePt t="51089" x="6889750" y="5351463"/>
          <p14:tracePt t="51097" x="6937375" y="5351463"/>
          <p14:tracePt t="51105" x="6985000" y="5351463"/>
          <p14:tracePt t="51113" x="7032625" y="5351463"/>
          <p14:tracePt t="51122" x="7072313" y="5351463"/>
          <p14:tracePt t="51129" x="7119938" y="5351463"/>
          <p14:tracePt t="51138" x="7169150" y="5351463"/>
          <p14:tracePt t="51146" x="7200900" y="5359400"/>
          <p14:tracePt t="51153" x="7232650" y="5359400"/>
          <p14:tracePt t="51161" x="7272338" y="5359400"/>
          <p14:tracePt t="51170" x="7296150" y="5359400"/>
          <p14:tracePt t="51178" x="7319963" y="5359400"/>
          <p14:tracePt t="51186" x="7351713" y="5359400"/>
          <p14:tracePt t="51193" x="7375525" y="5359400"/>
          <p14:tracePt t="51201" x="7391400" y="5359400"/>
          <p14:tracePt t="51209" x="7415213" y="5359400"/>
          <p14:tracePt t="51218" x="7439025" y="5359400"/>
          <p14:tracePt t="51225" x="7454900" y="5351463"/>
          <p14:tracePt t="51233" x="7462838" y="5351463"/>
          <p14:tracePt t="51242" x="7478713" y="5351463"/>
          <p14:tracePt t="51248" x="7486650" y="5351463"/>
          <p14:tracePt t="51266" x="7496175" y="5351463"/>
          <p14:tracePt t="51394" x="7486650" y="5351463"/>
          <p14:tracePt t="51402" x="7478713" y="5351463"/>
          <p14:tracePt t="51410" x="7462838" y="5351463"/>
          <p14:tracePt t="51417" x="7454900" y="5351463"/>
          <p14:tracePt t="51425" x="7439025" y="5359400"/>
          <p14:tracePt t="51434" x="7415213" y="5359400"/>
          <p14:tracePt t="51443" x="7399338" y="5367338"/>
          <p14:tracePt t="51451" x="7375525" y="5375275"/>
          <p14:tracePt t="51458" x="7351713" y="5375275"/>
          <p14:tracePt t="51467" x="7327900" y="5375275"/>
          <p14:tracePt t="51473" x="7296150" y="5383213"/>
          <p14:tracePt t="51481" x="7272338" y="5391150"/>
          <p14:tracePt t="51489" x="7240588" y="5391150"/>
          <p14:tracePt t="51497" x="7208838" y="5391150"/>
          <p14:tracePt t="51506" x="7185025" y="5399088"/>
          <p14:tracePt t="51514" x="7153275" y="5399088"/>
          <p14:tracePt t="51522" x="7119938" y="5399088"/>
          <p14:tracePt t="51530" x="7080250" y="5407025"/>
          <p14:tracePt t="51538" x="7048500" y="5407025"/>
          <p14:tracePt t="51545" x="7016750" y="5407025"/>
          <p14:tracePt t="51554" x="6985000" y="5407025"/>
          <p14:tracePt t="51561" x="6961188" y="5407025"/>
          <p14:tracePt t="51569" x="6929438" y="5407025"/>
          <p14:tracePt t="51577" x="6913563" y="5407025"/>
          <p14:tracePt t="51585" x="6889750" y="5414963"/>
          <p14:tracePt t="51593" x="6873875" y="5414963"/>
          <p14:tracePt t="51601" x="6842125" y="5414963"/>
          <p14:tracePt t="51610" x="6826250" y="5414963"/>
          <p14:tracePt t="51617" x="6810375" y="5414963"/>
          <p14:tracePt t="51625" x="6794500" y="5414963"/>
          <p14:tracePt t="51633" x="6769100" y="5414963"/>
          <p14:tracePt t="51641" x="6753225" y="5414963"/>
          <p14:tracePt t="51649" x="6737350" y="5414963"/>
          <p14:tracePt t="51658" x="6721475" y="5414963"/>
          <p14:tracePt t="51665" x="6705600" y="5414963"/>
          <p14:tracePt t="51674" x="6689725" y="5414963"/>
          <p14:tracePt t="51690" x="6673850" y="5414963"/>
          <p14:tracePt t="51705" x="6657975" y="5414963"/>
          <p14:tracePt t="51721" x="6642100" y="5414963"/>
          <p14:tracePt t="51737" x="6634163" y="5414963"/>
          <p14:tracePt t="51746" x="6618288" y="5414963"/>
          <p14:tracePt t="51755" x="6610350" y="5414963"/>
          <p14:tracePt t="51762" x="6602413" y="5414963"/>
          <p14:tracePt t="51771" x="6594475" y="5414963"/>
          <p14:tracePt t="51779" x="6578600" y="5414963"/>
          <p14:tracePt t="51794" x="6562725" y="5414963"/>
          <p14:tracePt t="51810" x="6554788" y="5414963"/>
          <p14:tracePt t="51817" x="6546850" y="5414963"/>
          <p14:tracePt t="52603" x="6538913" y="5414963"/>
          <p14:tracePt t="54827" x="6530975" y="5414963"/>
          <p14:tracePt t="54843" x="6523038" y="5414963"/>
          <p14:tracePt t="58314" x="6523038" y="5375275"/>
          <p14:tracePt t="58323" x="6523038" y="5351463"/>
          <p14:tracePt t="58331" x="6523038" y="5335588"/>
          <p14:tracePt t="58338" x="6523038" y="5319713"/>
          <p14:tracePt t="58347" x="6523038" y="5294313"/>
          <p14:tracePt t="58354" x="6523038" y="5286375"/>
          <p14:tracePt t="58362" x="6523038" y="5270500"/>
          <p14:tracePt t="58371" x="6523038" y="5262563"/>
          <p14:tracePt t="65084" x="6523038" y="5246688"/>
          <p14:tracePt t="65091" x="6515100" y="5207000"/>
          <p14:tracePt t="65099" x="6507163" y="5167313"/>
          <p14:tracePt t="65108" x="6491288" y="5119688"/>
          <p14:tracePt t="65116" x="6475413" y="5080000"/>
          <p14:tracePt t="65124" x="6459538" y="5016500"/>
          <p14:tracePt t="65132" x="6442075" y="4967288"/>
          <p14:tracePt t="65139" x="6418263" y="4919663"/>
          <p14:tracePt t="65147" x="6402388" y="4872038"/>
          <p14:tracePt t="65155" x="6378575" y="4808538"/>
          <p14:tracePt t="65163" x="6354763" y="4729163"/>
          <p14:tracePt t="65172" x="6330950" y="4673600"/>
          <p14:tracePt t="65179" x="6299200" y="4616450"/>
          <p14:tracePt t="65186" x="6283325" y="4560888"/>
          <p14:tracePt t="65195" x="6259513" y="4505325"/>
          <p14:tracePt t="65202" x="6219825" y="4433888"/>
          <p14:tracePt t="65212" x="6188075" y="4362450"/>
          <p14:tracePt t="65219" x="6156325" y="4306888"/>
          <p14:tracePt t="65227" x="6116638" y="4241800"/>
          <p14:tracePt t="65235" x="6075363" y="4170363"/>
          <p14:tracePt t="65243" x="6027738" y="4090988"/>
          <p14:tracePt t="65252" x="5972175" y="4019550"/>
          <p14:tracePt t="65259" x="5900738" y="3930650"/>
          <p14:tracePt t="65267" x="5837238" y="3851275"/>
          <p14:tracePt t="65275" x="5773738" y="3771900"/>
          <p14:tracePt t="65283" x="5684838" y="3684588"/>
          <p14:tracePt t="65291" x="5597525" y="3595688"/>
          <p14:tracePt t="65300" x="5502275" y="3508375"/>
          <p14:tracePt t="65307" x="5397500" y="3413125"/>
          <p14:tracePt t="65315" x="5286375" y="3317875"/>
          <p14:tracePt t="65323" x="5191125" y="3244850"/>
          <p14:tracePt t="65333" x="5072063" y="3141663"/>
          <p14:tracePt t="65341" x="4975225" y="3062288"/>
          <p14:tracePt t="65349" x="4872038" y="2982913"/>
          <p14:tracePt t="65356" x="4768850" y="2901950"/>
          <p14:tracePt t="65363" x="4672013" y="2822575"/>
          <p14:tracePt t="65371" x="4560888" y="2735263"/>
          <p14:tracePt t="65380" x="4465638" y="2655888"/>
          <p14:tracePt t="65387" x="4352925" y="2576513"/>
          <p14:tracePt t="65395" x="4265613" y="2503488"/>
          <p14:tracePt t="65403" x="4154488" y="2432050"/>
          <p14:tracePt t="65410" x="4067175" y="2368550"/>
          <p14:tracePt t="65419" x="3962400" y="2297113"/>
          <p14:tracePt t="65427" x="3835400" y="2216150"/>
          <p14:tracePt t="65436" x="3724275" y="2144713"/>
          <p14:tracePt t="65444" x="3627438" y="2089150"/>
          <p14:tracePt t="65452" x="3540125" y="2033588"/>
          <p14:tracePt t="65460" x="3460750" y="1993900"/>
          <p14:tracePt t="65469" x="3381375" y="1946275"/>
          <p14:tracePt t="65476" x="3300413" y="1914525"/>
          <p14:tracePt t="65491" x="3213100" y="1873250"/>
          <p14:tracePt t="65500" x="3101975" y="1833563"/>
          <p14:tracePt t="65507" x="3038475" y="1801813"/>
          <p14:tracePt t="65515" x="2990850" y="1785938"/>
          <p14:tracePt t="65523" x="2941638" y="1770063"/>
          <p14:tracePt t="65533" x="2917825" y="1770063"/>
          <p14:tracePt t="65539" x="2886075" y="1762125"/>
          <p14:tracePt t="65547" x="2870200" y="1762125"/>
          <p14:tracePt t="65555" x="2854325" y="1762125"/>
          <p14:tracePt t="65572" x="2846388" y="1762125"/>
          <p14:tracePt t="65579" x="2838450" y="1762125"/>
          <p14:tracePt t="65587" x="2830513" y="1762125"/>
          <p14:tracePt t="65603" x="2822575" y="1762125"/>
          <p14:tracePt t="65619" x="2814638" y="1770063"/>
          <p14:tracePt t="65627" x="2806700" y="1778000"/>
          <p14:tracePt t="65635" x="2790825" y="1793875"/>
          <p14:tracePt t="65643" x="2774950" y="1809750"/>
          <p14:tracePt t="65653" x="2759075" y="1825625"/>
          <p14:tracePt t="65659" x="2743200" y="1849438"/>
          <p14:tracePt t="65667" x="2727325" y="1873250"/>
          <p14:tracePt t="65676" x="2711450" y="1906588"/>
          <p14:tracePt t="65683" x="2687638" y="1938338"/>
          <p14:tracePt t="65691" x="2671763" y="1962150"/>
          <p14:tracePt t="65700" x="2647950" y="1993900"/>
          <p14:tracePt t="65707" x="2624138" y="2025650"/>
          <p14:tracePt t="65715" x="2606675" y="2057400"/>
          <p14:tracePt t="65724" x="2574925" y="2089150"/>
          <p14:tracePt t="65732" x="2566988" y="2105025"/>
          <p14:tracePt t="65739" x="2543175" y="2136775"/>
          <p14:tracePt t="65748" x="2527300" y="2152650"/>
          <p14:tracePt t="65755" x="2511425" y="2168525"/>
          <p14:tracePt t="65763" x="2495550" y="2192338"/>
          <p14:tracePt t="65771" x="2479675" y="2208213"/>
          <p14:tracePt t="65779" x="2463800" y="2224088"/>
          <p14:tracePt t="65788" x="2463800" y="2233613"/>
          <p14:tracePt t="65795" x="2447925" y="2249488"/>
          <p14:tracePt t="65803" x="2439988" y="2257425"/>
          <p14:tracePt t="65811" x="2432050" y="2265363"/>
          <p14:tracePt t="65820" x="2424113" y="2273300"/>
          <p14:tracePt t="65827" x="2416175" y="2289175"/>
          <p14:tracePt t="65860" x="2408238" y="2297113"/>
          <p14:tracePt t="65867" x="2400300" y="2305050"/>
          <p14:tracePt t="65915" x="2392363" y="2305050"/>
          <p14:tracePt t="66892" x="2400300" y="2312988"/>
          <p14:tracePt t="66907" x="2416175" y="2312988"/>
          <p14:tracePt t="66924" x="2432050" y="2320925"/>
          <p14:tracePt t="66939" x="2439988" y="2320925"/>
          <p14:tracePt t="66948" x="2447925" y="2320925"/>
          <p14:tracePt t="66955" x="2455863" y="2320925"/>
          <p14:tracePt t="66964" x="2471738" y="2320925"/>
          <p14:tracePt t="66971" x="2479675" y="2320925"/>
          <p14:tracePt t="66980" x="2487613" y="2320925"/>
          <p14:tracePt t="66988" x="2503488" y="2320925"/>
          <p14:tracePt t="66996" x="2519363" y="2320925"/>
          <p14:tracePt t="67004" x="2535238" y="2320925"/>
          <p14:tracePt t="67013" x="2543175" y="2328863"/>
          <p14:tracePt t="67020" x="2551113" y="2328863"/>
          <p14:tracePt t="67035" x="2566988" y="2328863"/>
          <p14:tracePt t="67059" x="2582863" y="2328863"/>
          <p14:tracePt t="67076" x="2598738" y="2328863"/>
          <p14:tracePt t="67092" x="2606675" y="2328863"/>
          <p14:tracePt t="67107" x="2616200" y="2328863"/>
          <p14:tracePt t="67244" x="2624138" y="2328863"/>
          <p14:tracePt t="68788" x="2616200" y="2328863"/>
          <p14:tracePt t="68804" x="2606675" y="2328863"/>
          <p14:tracePt t="68811" x="2598738" y="2328863"/>
          <p14:tracePt t="68820" x="2590800" y="2336800"/>
          <p14:tracePt t="68829" x="2582863" y="2336800"/>
          <p14:tracePt t="68845" x="2574925" y="2344738"/>
          <p14:tracePt t="68852" x="2566988" y="2352675"/>
          <p14:tracePt t="68860" x="2559050" y="2352675"/>
          <p14:tracePt t="68867" x="2551113" y="2360613"/>
          <p14:tracePt t="68875" x="2543175" y="2376488"/>
          <p14:tracePt t="68884" x="2535238" y="2392363"/>
          <p14:tracePt t="68891" x="2527300" y="2400300"/>
          <p14:tracePt t="68900" x="2519363" y="2408238"/>
          <p14:tracePt t="68908" x="2511425" y="2432050"/>
          <p14:tracePt t="68916" x="2503488" y="2447925"/>
          <p14:tracePt t="68923" x="2495550" y="2471738"/>
          <p14:tracePt t="68931" x="2479675" y="2487613"/>
          <p14:tracePt t="68947" x="2463800" y="2511425"/>
          <p14:tracePt t="68956" x="2463800" y="2527300"/>
          <p14:tracePt t="68965" x="2447925" y="2543175"/>
          <p14:tracePt t="68980" x="2439988" y="2559050"/>
          <p14:tracePt t="68996" x="2439988" y="2566988"/>
          <p14:tracePt t="69003" x="2432050" y="2576513"/>
          <p14:tracePt t="69021" x="2432050" y="2584450"/>
          <p14:tracePt t="69036" x="2424113" y="2592388"/>
          <p14:tracePt t="69076" x="2416175" y="2600325"/>
          <p14:tracePt t="69100" x="2416175" y="2608263"/>
          <p14:tracePt t="69108" x="2416175" y="2616200"/>
          <p14:tracePt t="69124" x="2408238" y="2624138"/>
          <p14:tracePt t="69141" x="2400300" y="2632075"/>
          <p14:tracePt t="69165" x="2400300" y="2647950"/>
          <p14:tracePt t="69172" x="2392363" y="2647950"/>
          <p14:tracePt t="69197" x="2392363" y="2655888"/>
          <p14:tracePt t="69212" x="2384425" y="2663825"/>
          <p14:tracePt t="69245" x="2376488" y="2679700"/>
          <p14:tracePt t="71141" x="2368550" y="2703513"/>
          <p14:tracePt t="71148" x="2368550" y="2727325"/>
          <p14:tracePt t="71155" x="2368550" y="2751138"/>
          <p14:tracePt t="71163" x="2368550" y="2782888"/>
          <p14:tracePt t="71171" x="2384425" y="2806700"/>
          <p14:tracePt t="71181" x="2384425" y="2838450"/>
          <p14:tracePt t="71188" x="2392363" y="2854325"/>
          <p14:tracePt t="71196" x="2400300" y="2886075"/>
          <p14:tracePt t="71204" x="2416175" y="2909888"/>
          <p14:tracePt t="71212" x="2424113" y="2927350"/>
          <p14:tracePt t="71220" x="2432050" y="2951163"/>
          <p14:tracePt t="71227" x="2439988" y="2967038"/>
          <p14:tracePt t="71236" x="2439988" y="2974975"/>
          <p14:tracePt t="71244" x="2447925" y="2982913"/>
          <p14:tracePt t="71252" x="2447925" y="2990850"/>
          <p14:tracePt t="71260" x="2447925" y="2998788"/>
          <p14:tracePt t="71275" x="2455863" y="3006725"/>
          <p14:tracePt t="71300" x="2455863" y="3014663"/>
          <p14:tracePt t="71309" x="2463800" y="3022600"/>
          <p14:tracePt t="71316" x="2471738" y="3022600"/>
          <p14:tracePt t="71332" x="2471738" y="3030538"/>
          <p14:tracePt t="71339" x="2479675" y="3038475"/>
          <p14:tracePt t="71349" x="2487613" y="3038475"/>
          <p14:tracePt t="71356" x="2487613" y="3046413"/>
          <p14:tracePt t="71364" x="2495550" y="3054350"/>
          <p14:tracePt t="71372" x="2495550" y="3062288"/>
          <p14:tracePt t="71381" x="2503488" y="3070225"/>
          <p14:tracePt t="71396" x="2511425" y="3070225"/>
          <p14:tracePt t="71405" x="2511425" y="3078163"/>
          <p14:tracePt t="71421" x="2519363" y="3086100"/>
          <p14:tracePt t="72957" x="2527300" y="3094038"/>
          <p14:tracePt t="73124" x="2535238" y="3094038"/>
          <p14:tracePt t="73157" x="2566988" y="3101975"/>
          <p14:tracePt t="73164" x="2574925" y="3109913"/>
          <p14:tracePt t="73172" x="2598738" y="3133725"/>
          <p14:tracePt t="73181" x="2606675" y="3133725"/>
          <p14:tracePt t="73188" x="2632075" y="3157538"/>
          <p14:tracePt t="73196" x="2647950" y="3173413"/>
          <p14:tracePt t="73205" x="2663825" y="3189288"/>
          <p14:tracePt t="73213" x="2679700" y="3205163"/>
          <p14:tracePt t="73219" x="2687638" y="3213100"/>
          <p14:tracePt t="73228" x="2703513" y="3228975"/>
          <p14:tracePt t="73236" x="2711450" y="3236913"/>
          <p14:tracePt t="73244" x="2727325" y="3252788"/>
          <p14:tracePt t="73261" x="2735263" y="3262313"/>
          <p14:tracePt t="73269" x="2743200" y="3278188"/>
          <p14:tracePt t="73284" x="2759075" y="3286125"/>
          <p14:tracePt t="73293" x="2759075" y="3302000"/>
          <p14:tracePt t="73300" x="2774950" y="3302000"/>
          <p14:tracePt t="73308" x="2774950" y="3309938"/>
          <p14:tracePt t="73317" x="2790825" y="3317875"/>
          <p14:tracePt t="73324" x="2790825" y="3325813"/>
          <p14:tracePt t="73332" x="2806700" y="3333750"/>
          <p14:tracePt t="73339" x="2806700" y="3341688"/>
          <p14:tracePt t="73348" x="2822575" y="3357563"/>
          <p14:tracePt t="73365" x="2838450" y="3365500"/>
          <p14:tracePt t="73372" x="2854325" y="3373438"/>
          <p14:tracePt t="73382" x="2862263" y="3389313"/>
          <p14:tracePt t="73396" x="2878138" y="3389313"/>
          <p14:tracePt t="73404" x="2886075" y="3405188"/>
          <p14:tracePt t="73412" x="2894013" y="3405188"/>
          <p14:tracePt t="73436" x="2901950" y="3413125"/>
          <p14:tracePt t="73442" x="2909888" y="3421063"/>
          <p14:tracePt t="73477" x="2917825" y="3421063"/>
          <p14:tracePt t="73492" x="2925763" y="3436938"/>
          <p14:tracePt t="73517" x="2933700" y="3436938"/>
          <p14:tracePt t="73524" x="2941638" y="3444875"/>
          <p14:tracePt t="73532" x="2949575" y="3452813"/>
          <p14:tracePt t="73549" x="2957513" y="3460750"/>
          <p14:tracePt t="73556" x="2967038" y="3468688"/>
          <p14:tracePt t="73564" x="2974975" y="3468688"/>
          <p14:tracePt t="73572" x="2982913" y="3476625"/>
          <p14:tracePt t="73589" x="2998788" y="3484563"/>
          <p14:tracePt t="73604" x="2998788" y="3492500"/>
          <p14:tracePt t="73622" x="3006725" y="3492500"/>
          <p14:tracePt t="73645" x="3014663" y="3492500"/>
          <p14:tracePt t="73804" x="3022600" y="3492500"/>
          <p14:tracePt t="73813" x="3030538" y="3492500"/>
          <p14:tracePt t="73829" x="3046413" y="3492500"/>
          <p14:tracePt t="73836" x="3054350" y="3492500"/>
          <p14:tracePt t="73852" x="3062288" y="3492500"/>
          <p14:tracePt t="73861" x="3070225" y="3492500"/>
          <p14:tracePt t="73868" x="3086100" y="3492500"/>
          <p14:tracePt t="73885" x="3101975" y="3500438"/>
          <p14:tracePt t="73892" x="3109913" y="3500438"/>
          <p14:tracePt t="73901" x="3117850" y="3500438"/>
          <p14:tracePt t="73908" x="3125788" y="3500438"/>
          <p14:tracePt t="73916" x="3133725" y="3500438"/>
          <p14:tracePt t="73925" x="3141663" y="3500438"/>
          <p14:tracePt t="73943" x="3157538" y="3500438"/>
          <p14:tracePt t="73948" x="3165475" y="3500438"/>
          <p14:tracePt t="73956" x="3173413" y="3500438"/>
          <p14:tracePt t="73973" x="3181350" y="3500438"/>
          <p14:tracePt t="73980" x="3189288" y="3500438"/>
          <p14:tracePt t="73989" x="3205163" y="3500438"/>
          <p14:tracePt t="74030" x="3221038" y="3500438"/>
          <p14:tracePt t="74156" x="3236913" y="3500438"/>
          <p14:tracePt t="74412" x="3244850" y="3492500"/>
          <p14:tracePt t="78446" x="3236913" y="3492500"/>
          <p14:tracePt t="78452" x="3221038" y="3492500"/>
          <p14:tracePt t="78462" x="3205163" y="3492500"/>
          <p14:tracePt t="78469" x="3181350" y="3508375"/>
          <p14:tracePt t="78478" x="3157538" y="3508375"/>
          <p14:tracePt t="78485" x="3141663" y="3516313"/>
          <p14:tracePt t="78494" x="3125788" y="3524250"/>
          <p14:tracePt t="78501" x="3094038" y="3540125"/>
          <p14:tracePt t="78509" x="3078163" y="3556000"/>
          <p14:tracePt t="78516" x="3062288" y="3571875"/>
          <p14:tracePt t="78526" x="3054350" y="3587750"/>
          <p14:tracePt t="78533" x="3038475" y="3605213"/>
          <p14:tracePt t="78542" x="3030538" y="3629025"/>
          <p14:tracePt t="78549" x="3022600" y="3652838"/>
          <p14:tracePt t="78557" x="3014663" y="3652838"/>
          <p14:tracePt t="78564" x="2998788" y="3668713"/>
          <p14:tracePt t="78572" x="2998788" y="3684588"/>
          <p14:tracePt t="78581" x="2982913" y="3700463"/>
          <p14:tracePt t="78589" x="2982913" y="3716338"/>
          <p14:tracePt t="78597" x="2967038" y="3732213"/>
          <p14:tracePt t="78605" x="2967038" y="3748088"/>
          <p14:tracePt t="78612" x="2949575" y="3763963"/>
          <p14:tracePt t="78620" x="2949575" y="3779838"/>
          <p14:tracePt t="78629" x="2933700" y="3795713"/>
          <p14:tracePt t="78636" x="2925763" y="3811588"/>
          <p14:tracePt t="78647" x="2909888" y="3835400"/>
          <p14:tracePt t="78653" x="2901950" y="3859213"/>
          <p14:tracePt t="78661" x="2886075" y="3875088"/>
          <p14:tracePt t="78669" x="2878138" y="3890963"/>
          <p14:tracePt t="78677" x="2870200" y="3906838"/>
          <p14:tracePt t="78684" x="2854325" y="3922713"/>
          <p14:tracePt t="78692" x="2846388" y="3938588"/>
          <p14:tracePt t="78701" x="2822575" y="3956050"/>
          <p14:tracePt t="78710" x="2822575" y="3963988"/>
          <p14:tracePt t="78717" x="2806700" y="3979863"/>
          <p14:tracePt t="78726" x="2798763" y="3987800"/>
          <p14:tracePt t="78732" x="2790825" y="3995738"/>
          <p14:tracePt t="78749" x="2774950" y="4003675"/>
          <p14:tracePt t="78766" x="2774950" y="4019550"/>
          <p14:tracePt t="78772" x="2759075" y="4027488"/>
          <p14:tracePt t="78789" x="2751138" y="4035425"/>
          <p14:tracePt t="78798" x="2751138" y="4043363"/>
          <p14:tracePt t="78813" x="2743200" y="4043363"/>
          <p14:tracePt t="78878" x="2735263" y="4051300"/>
          <p14:tracePt t="78885" x="2727325" y="4051300"/>
          <p14:tracePt t="79101" x="2735263" y="4043363"/>
          <p14:tracePt t="79109" x="2735263" y="4027488"/>
          <p14:tracePt t="79117" x="2743200" y="4019550"/>
          <p14:tracePt t="79125" x="2743200" y="4011613"/>
          <p14:tracePt t="79132" x="2751138" y="4003675"/>
          <p14:tracePt t="79140" x="2751138" y="3995738"/>
          <p14:tracePt t="79148" x="2751138" y="3979863"/>
          <p14:tracePt t="79166" x="2751138" y="3963988"/>
          <p14:tracePt t="79172" x="2751138" y="3956050"/>
          <p14:tracePt t="79181" x="2751138" y="3948113"/>
          <p14:tracePt t="79188" x="2751138" y="3938588"/>
          <p14:tracePt t="79246" x="2751138" y="3930650"/>
          <p14:tracePt t="87366" x="2751138" y="3938588"/>
          <p14:tracePt t="87375" x="2743200" y="3956050"/>
          <p14:tracePt t="87382" x="2727325" y="3971925"/>
          <p14:tracePt t="87390" x="2719388" y="3995738"/>
          <p14:tracePt t="87397" x="2711450" y="4011613"/>
          <p14:tracePt t="87405" x="2703513" y="4027488"/>
          <p14:tracePt t="87414" x="2695575" y="4043363"/>
          <p14:tracePt t="87422" x="2679700" y="4067175"/>
          <p14:tracePt t="87430" x="2679700" y="4090988"/>
          <p14:tracePt t="87438" x="2663825" y="4106863"/>
          <p14:tracePt t="87446" x="2663825" y="4122738"/>
          <p14:tracePt t="87453" x="2647950" y="4122738"/>
          <p14:tracePt t="87461" x="2647950" y="4138613"/>
          <p14:tracePt t="87471" x="2647950" y="4154488"/>
          <p14:tracePt t="87478" x="2632075" y="4154488"/>
          <p14:tracePt t="87518" x="2632075" y="4170363"/>
          <p14:tracePt t="87543" x="2632075" y="4178300"/>
          <p14:tracePt t="87550" x="2624138" y="4186238"/>
          <p14:tracePt t="87558" x="2616200" y="4194175"/>
          <p14:tracePt t="87573" x="2606675" y="4217988"/>
          <p14:tracePt t="87591" x="2598738" y="4233863"/>
          <p14:tracePt t="87598" x="2590800" y="4241800"/>
          <p14:tracePt t="87607" x="2590800" y="4249738"/>
          <p14:tracePt t="87623" x="2582863" y="4257675"/>
          <p14:tracePt t="89143" x="2582863" y="4265613"/>
          <p14:tracePt t="89159" x="2574925" y="4281488"/>
          <p14:tracePt t="89168" x="2566988" y="4306888"/>
          <p14:tracePt t="89175" x="2559050" y="4330700"/>
          <p14:tracePt t="89182" x="2551113" y="4346575"/>
          <p14:tracePt t="89191" x="2551113" y="4362450"/>
          <p14:tracePt t="89198" x="2551113" y="4378325"/>
          <p14:tracePt t="89206" x="2543175" y="4386263"/>
          <p14:tracePt t="89215" x="2543175" y="4402138"/>
          <p14:tracePt t="89224" x="2543175" y="4418013"/>
          <p14:tracePt t="89231" x="2543175" y="4433888"/>
          <p14:tracePt t="89239" x="2543175" y="4449763"/>
          <p14:tracePt t="89247" x="2543175" y="4465638"/>
          <p14:tracePt t="89254" x="2543175" y="4481513"/>
          <p14:tracePt t="89271" x="2551113" y="4497388"/>
          <p14:tracePt t="89278" x="2559050" y="4513263"/>
          <p14:tracePt t="89286" x="2559050" y="4529138"/>
          <p14:tracePt t="89295" x="2559050" y="4545013"/>
          <p14:tracePt t="89301" x="2559050" y="4560888"/>
          <p14:tracePt t="89311" x="2559050" y="4568825"/>
          <p14:tracePt t="89318" x="2566988" y="4592638"/>
          <p14:tracePt t="89326" x="2574925" y="4624388"/>
          <p14:tracePt t="89334" x="2574925" y="4641850"/>
          <p14:tracePt t="89342" x="2574925" y="4665663"/>
          <p14:tracePt t="89350" x="2582863" y="4697413"/>
          <p14:tracePt t="89358" x="2582863" y="4713288"/>
          <p14:tracePt t="89368" x="2590800" y="4737100"/>
          <p14:tracePt t="89374" x="2590800" y="4760913"/>
          <p14:tracePt t="89383" x="2590800" y="4776788"/>
          <p14:tracePt t="89399" x="2590800" y="4800600"/>
          <p14:tracePt t="89406" x="2590800" y="4840288"/>
          <p14:tracePt t="89414" x="2590800" y="4856163"/>
          <p14:tracePt t="89423" x="2590800" y="4872038"/>
          <p14:tracePt t="89439" x="2582863" y="4879975"/>
          <p14:tracePt t="89454" x="2582863" y="4887913"/>
          <p14:tracePt t="89495" x="2582863" y="4895850"/>
          <p14:tracePt t="90055" x="2598738" y="4895850"/>
          <p14:tracePt t="90062" x="2616200" y="4887913"/>
          <p14:tracePt t="90071" x="2624138" y="4879975"/>
          <p14:tracePt t="90078" x="2632075" y="4879975"/>
          <p14:tracePt t="90087" x="2640013" y="4872038"/>
          <p14:tracePt t="90094" x="2647950" y="4864100"/>
          <p14:tracePt t="90103" x="2663825" y="4856163"/>
          <p14:tracePt t="90126" x="2679700" y="4848225"/>
          <p14:tracePt t="90143" x="2679700" y="4840288"/>
          <p14:tracePt t="90167" x="2695575" y="4832350"/>
          <p14:tracePt t="9913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902811-93BC-4158-AA33-69BB1EB49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751AE1A-8C9A-4B23-9E51-BAD09A153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C40BEB-D940-4A27-B9BB-04D138E5BF22}"/>
              </a:ext>
            </a:extLst>
          </p:cNvPr>
          <p:cNvGrpSpPr/>
          <p:nvPr/>
        </p:nvGrpSpPr>
        <p:grpSpPr>
          <a:xfrm>
            <a:off x="264664" y="866698"/>
            <a:ext cx="11662672" cy="2326609"/>
            <a:chOff x="50514" y="850072"/>
            <a:chExt cx="11662672" cy="23266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EEF153-8EFF-4637-B4D4-19B5BC898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14" y="1081408"/>
              <a:ext cx="4134872" cy="20179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6FA6DA6-4377-4FF8-ACAA-29270567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4403" y="868774"/>
              <a:ext cx="3198783" cy="230790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5BF8E8-AC5C-4800-88D8-3E2D501F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7003" y="850072"/>
              <a:ext cx="2433681" cy="22493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50DE6A6-D9D6-4171-8865-8127043A7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301" y="937679"/>
              <a:ext cx="1320485" cy="2170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25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0"/>
    </mc:Choice>
    <mc:Fallback>
      <p:transition spd="slow" advTm="51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/>
              <a:t>Piezoresistive</a:t>
            </a:r>
            <a:r>
              <a:rPr lang="en-US" dirty="0"/>
              <a:t> Sensor</a:t>
            </a:r>
          </a:p>
          <a:p>
            <a:pPr lvl="1"/>
            <a:r>
              <a:rPr lang="en-US" dirty="0"/>
              <a:t>Solid-state device whose electrical resistance depends on strain of membrane (and hence, pressure)</a:t>
            </a:r>
          </a:p>
          <a:p>
            <a:pPr lvl="1"/>
            <a:r>
              <a:rPr lang="en-US" dirty="0"/>
              <a:t>Can be designed to be absolute or differential</a:t>
            </a:r>
          </a:p>
          <a:p>
            <a:pPr lvl="1"/>
            <a:r>
              <a:rPr lang="en-US" dirty="0"/>
              <a:t>Can be selected to have very fast response time</a:t>
            </a:r>
          </a:p>
          <a:p>
            <a:r>
              <a:rPr lang="en-US" dirty="0"/>
              <a:t>Resistive strain gauge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40" y="4066112"/>
            <a:ext cx="5282540" cy="2625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02B47-FCED-407E-87DA-1CF40615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18730"/>
            <a:ext cx="5282539" cy="2273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16B8B-229D-46AC-95F0-C82F66E95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194" y="2439270"/>
            <a:ext cx="1603817" cy="196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18722-33D6-4DA5-A3EC-142E769FE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859" y="2650398"/>
            <a:ext cx="1603818" cy="16712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9681460-A3EA-4035-8E60-9EA01D275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8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11"/>
    </mc:Choice>
    <mc:Fallback>
      <p:transition spd="slow" advTm="17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20" x="2695575" y="4832350"/>
          <p14:tracePt t="9738" x="2663825" y="4840288"/>
          <p14:tracePt t="9746" x="2616200" y="4864100"/>
          <p14:tracePt t="9755" x="2574925" y="4887913"/>
          <p14:tracePt t="9771" x="2519363" y="4919663"/>
          <p14:tracePt t="9779" x="2471738" y="4951413"/>
          <p14:tracePt t="9788" x="2439988" y="4976813"/>
          <p14:tracePt t="9795" x="2424113" y="4992688"/>
          <p14:tracePt t="9802" x="2408238" y="5024438"/>
          <p14:tracePt t="9810" x="2384425" y="5040313"/>
          <p14:tracePt t="9819" x="2368550" y="5056188"/>
          <p14:tracePt t="9826" x="2344738" y="5080000"/>
          <p14:tracePt t="9834" x="2328863" y="5103813"/>
          <p14:tracePt t="9842" x="2312988" y="5127625"/>
          <p14:tracePt t="9851" x="2305050" y="5143500"/>
          <p14:tracePt t="9857" x="2297113" y="5159375"/>
          <p14:tracePt t="9866" x="2289175" y="5175250"/>
          <p14:tracePt t="9874" x="2281238" y="5191125"/>
          <p14:tracePt t="9883" x="2273300" y="5214938"/>
          <p14:tracePt t="9890" x="2273300" y="5222875"/>
          <p14:tracePt t="9899" x="2273300" y="5238750"/>
          <p14:tracePt t="9905" x="2273300" y="5254625"/>
          <p14:tracePt t="9915" x="2265363" y="5254625"/>
          <p14:tracePt t="9922" x="2265363" y="5270500"/>
          <p14:tracePt t="9930" x="2265363" y="5278438"/>
          <p14:tracePt t="9938" x="2265363" y="5286375"/>
          <p14:tracePt t="9947" x="2265363" y="5302250"/>
          <p14:tracePt t="9955" x="2265363" y="5310188"/>
          <p14:tracePt t="9964" x="2265363" y="5319713"/>
          <p14:tracePt t="9971" x="2265363" y="5335588"/>
          <p14:tracePt t="9978" x="2265363" y="5343525"/>
          <p14:tracePt t="9986" x="2265363" y="5359400"/>
          <p14:tracePt t="9994" x="2265363" y="5367338"/>
          <p14:tracePt t="10002" x="2265363" y="5375275"/>
          <p14:tracePt t="10010" x="2265363" y="5383213"/>
          <p14:tracePt t="10019" x="2265363" y="5391150"/>
          <p14:tracePt t="10025" x="2265363" y="5399088"/>
          <p14:tracePt t="10067" x="2265363" y="5407025"/>
          <p14:tracePt t="10074" x="2265363" y="5414963"/>
          <p14:tracePt t="10082" x="2273300" y="5422900"/>
          <p14:tracePt t="10090" x="2273300" y="5430838"/>
          <p14:tracePt t="10106" x="2281238" y="5446713"/>
          <p14:tracePt t="10130" x="2281238" y="5462588"/>
          <p14:tracePt t="10137" x="2289175" y="5462588"/>
          <p14:tracePt t="10145" x="2297113" y="5470525"/>
          <p14:tracePt t="10163" x="2297113" y="5478463"/>
          <p14:tracePt t="10170" x="2305050" y="5494338"/>
          <p14:tracePt t="10202" x="2312988" y="5494338"/>
          <p14:tracePt t="10218" x="2312988" y="5502275"/>
          <p14:tracePt t="10851" x="2328863" y="5502275"/>
          <p14:tracePt t="10858" x="2344738" y="5478463"/>
          <p14:tracePt t="10866" x="2344738" y="5470525"/>
          <p14:tracePt t="10873" x="2352675" y="5454650"/>
          <p14:tracePt t="10882" x="2360613" y="5438775"/>
          <p14:tracePt t="10888" x="2368550" y="5430838"/>
          <p14:tracePt t="10898" x="2376488" y="5414963"/>
          <p14:tracePt t="10906" x="2376488" y="5407025"/>
          <p14:tracePt t="10915" x="2384425" y="5399088"/>
          <p14:tracePt t="10922" x="2384425" y="5391150"/>
          <p14:tracePt t="10931" x="2392363" y="5375275"/>
          <p14:tracePt t="10938" x="2392363" y="5359400"/>
          <p14:tracePt t="10946" x="2392363" y="5351463"/>
          <p14:tracePt t="10963" x="2400300" y="5335588"/>
          <p14:tracePt t="10971" x="2400300" y="5319713"/>
          <p14:tracePt t="10979" x="2400300" y="5302250"/>
          <p14:tracePt t="10986" x="2400300" y="5286375"/>
          <p14:tracePt t="10993" x="2400300" y="5254625"/>
          <p14:tracePt t="11002" x="2400300" y="5238750"/>
          <p14:tracePt t="11011" x="2392363" y="5222875"/>
          <p14:tracePt t="11018" x="2392363" y="5207000"/>
          <p14:tracePt t="11027" x="2384425" y="5191125"/>
          <p14:tracePt t="11034" x="2384425" y="5183188"/>
          <p14:tracePt t="11043" x="2384425" y="5167313"/>
          <p14:tracePt t="11051" x="2384425" y="5135563"/>
          <p14:tracePt t="11057" x="2376488" y="5135563"/>
          <p14:tracePt t="11066" x="2376488" y="5119688"/>
          <p14:tracePt t="11083" x="2368550" y="5103813"/>
          <p14:tracePt t="11337" x="2368550" y="5119688"/>
          <p14:tracePt t="11347" x="2368550" y="5151438"/>
          <p14:tracePt t="11354" x="2368550" y="5175250"/>
          <p14:tracePt t="11363" x="2368550" y="5199063"/>
          <p14:tracePt t="11371" x="2368550" y="5230813"/>
          <p14:tracePt t="11379" x="2376488" y="5262563"/>
          <p14:tracePt t="11387" x="2384425" y="5278438"/>
          <p14:tracePt t="11395" x="2392363" y="5302250"/>
          <p14:tracePt t="11402" x="2408238" y="5335588"/>
          <p14:tracePt t="11410" x="2424113" y="5351463"/>
          <p14:tracePt t="11426" x="2439988" y="5383213"/>
          <p14:tracePt t="11434" x="2447925" y="5414963"/>
          <p14:tracePt t="11457" x="2455863" y="5430838"/>
          <p14:tracePt t="11563" x="2455863" y="5446713"/>
          <p14:tracePt t="11570" x="2463800" y="5462588"/>
          <p14:tracePt t="11579" x="2463800" y="5478463"/>
          <p14:tracePt t="11587" x="2471738" y="5486400"/>
          <p14:tracePt t="11595" x="2471738" y="5502275"/>
          <p14:tracePt t="11603" x="2471738" y="5518150"/>
          <p14:tracePt t="11610" x="2479675" y="5534025"/>
          <p14:tracePt t="11619" x="2487613" y="5565775"/>
          <p14:tracePt t="11626" x="2487613" y="5581650"/>
          <p14:tracePt t="11634" x="2495550" y="5597525"/>
          <p14:tracePt t="11649" x="2503488" y="5613400"/>
          <p14:tracePt t="11658" x="2519363" y="5645150"/>
          <p14:tracePt t="11674" x="2519363" y="5653088"/>
          <p14:tracePt t="11979" x="2511425" y="5662613"/>
          <p14:tracePt t="11995" x="2503488" y="5662613"/>
          <p14:tracePt t="12010" x="2495550" y="5662613"/>
          <p14:tracePt t="12027" x="2487613" y="5662613"/>
          <p14:tracePt t="12058" x="2479675" y="5662613"/>
          <p14:tracePt t="12091" x="2471738" y="5662613"/>
          <p14:tracePt t="12106" x="2463800" y="5662613"/>
          <p14:tracePt t="12139" x="2455863" y="5662613"/>
          <p14:tracePt t="13683" x="2455863" y="5637213"/>
          <p14:tracePt t="13690" x="2455863" y="5597525"/>
          <p14:tracePt t="13698" x="2455863" y="5573713"/>
          <p14:tracePt t="13707" x="2455863" y="5541963"/>
          <p14:tracePt t="13714" x="2455863" y="5494338"/>
          <p14:tracePt t="13722" x="2447925" y="5454650"/>
          <p14:tracePt t="13730" x="2432050" y="5407025"/>
          <p14:tracePt t="13738" x="2416175" y="5359400"/>
          <p14:tracePt t="13747" x="2400300" y="5327650"/>
          <p14:tracePt t="13755" x="2392363" y="5278438"/>
          <p14:tracePt t="13763" x="2384425" y="5254625"/>
          <p14:tracePt t="13770" x="2376488" y="5214938"/>
          <p14:tracePt t="13779" x="2368550" y="5183188"/>
          <p14:tracePt t="13787" x="2368550" y="5159375"/>
          <p14:tracePt t="13795" x="2368550" y="5127625"/>
          <p14:tracePt t="13802" x="2360613" y="5111750"/>
          <p14:tracePt t="13810" x="2352675" y="5080000"/>
          <p14:tracePt t="13818" x="2352675" y="5064125"/>
          <p14:tracePt t="13827" x="2352675" y="5048250"/>
          <p14:tracePt t="13834" x="2344738" y="5032375"/>
          <p14:tracePt t="13842" x="2344738" y="5016500"/>
          <p14:tracePt t="13850" x="2336800" y="5000625"/>
          <p14:tracePt t="13858" x="2336800" y="4984750"/>
          <p14:tracePt t="13866" x="2336800" y="4976813"/>
          <p14:tracePt t="13879" x="2336800" y="4959350"/>
          <p14:tracePt t="13890" x="2328863" y="4935538"/>
          <p14:tracePt t="13898" x="2320925" y="4911725"/>
          <p14:tracePt t="13907" x="2320925" y="4895850"/>
          <p14:tracePt t="13914" x="2312988" y="4879975"/>
          <p14:tracePt t="13922" x="2312988" y="4864100"/>
          <p14:tracePt t="13931" x="2305050" y="4848225"/>
          <p14:tracePt t="13938" x="2297113" y="4824413"/>
          <p14:tracePt t="13946" x="2289175" y="4800600"/>
          <p14:tracePt t="13955" x="2289175" y="4776788"/>
          <p14:tracePt t="13964" x="2281238" y="4752975"/>
          <p14:tracePt t="13970" x="2273300" y="4729163"/>
          <p14:tracePt t="13978" x="2273300" y="4705350"/>
          <p14:tracePt t="13986" x="2265363" y="4689475"/>
          <p14:tracePt t="13994" x="2255838" y="4673600"/>
          <p14:tracePt t="14012" x="2255838" y="4657725"/>
          <p14:tracePt t="14260" x="2255838" y="4673600"/>
          <p14:tracePt t="14268" x="2255838" y="4697413"/>
          <p14:tracePt t="14275" x="2265363" y="4721225"/>
          <p14:tracePt t="14282" x="2265363" y="4745038"/>
          <p14:tracePt t="14290" x="2265363" y="4768850"/>
          <p14:tracePt t="14299" x="2273300" y="4800600"/>
          <p14:tracePt t="14306" x="2281238" y="4840288"/>
          <p14:tracePt t="14315" x="2289175" y="4872038"/>
          <p14:tracePt t="14323" x="2297113" y="4911725"/>
          <p14:tracePt t="14331" x="2297113" y="4943475"/>
          <p14:tracePt t="14339" x="2312988" y="4992688"/>
          <p14:tracePt t="14348" x="2312988" y="5016500"/>
          <p14:tracePt t="14355" x="2328863" y="5040313"/>
          <p14:tracePt t="14363" x="2328863" y="5064125"/>
          <p14:tracePt t="14372" x="2328863" y="5095875"/>
          <p14:tracePt t="14386" x="2328863" y="5119688"/>
          <p14:tracePt t="14395" x="2344738" y="5167313"/>
          <p14:tracePt t="14402" x="2352675" y="5199063"/>
          <p14:tracePt t="14411" x="2352675" y="5214938"/>
          <p14:tracePt t="14418" x="2360613" y="5230813"/>
          <p14:tracePt t="14428" x="2360613" y="5246688"/>
          <p14:tracePt t="14435" x="2368550" y="5262563"/>
          <p14:tracePt t="14442" x="2368550" y="5278438"/>
          <p14:tracePt t="14451" x="2368550" y="5294313"/>
          <p14:tracePt t="14458" x="2368550" y="5310188"/>
          <p14:tracePt t="14466" x="2368550" y="5327650"/>
          <p14:tracePt t="14475" x="2368550" y="5343525"/>
          <p14:tracePt t="14482" x="2368550" y="5359400"/>
          <p14:tracePt t="14490" x="2368550" y="5383213"/>
          <p14:tracePt t="14499" x="2368550" y="5399088"/>
          <p14:tracePt t="14505" x="2368550" y="5407025"/>
          <p14:tracePt t="14514" x="2368550" y="5422900"/>
          <p14:tracePt t="14522" x="2368550" y="5430838"/>
          <p14:tracePt t="14530" x="2368550" y="5446713"/>
          <p14:tracePt t="14539" x="2368550" y="5454650"/>
          <p14:tracePt t="14547" x="2368550" y="5470525"/>
          <p14:tracePt t="14554" x="2368550" y="5478463"/>
          <p14:tracePt t="14563" x="2368550" y="5494338"/>
          <p14:tracePt t="14570" x="2368550" y="5502275"/>
          <p14:tracePt t="14579" x="2360613" y="5526088"/>
          <p14:tracePt t="14587" x="2344738" y="5549900"/>
          <p14:tracePt t="14596" x="2336800" y="5565775"/>
          <p14:tracePt t="14610" x="2328863" y="5597525"/>
          <p14:tracePt t="14619" x="2312988" y="5645150"/>
          <p14:tracePt t="14626" x="2312988" y="5653088"/>
          <p14:tracePt t="14634" x="2305050" y="5670550"/>
          <p14:tracePt t="14643" x="2297113" y="5678488"/>
          <p14:tracePt t="14651" x="2297113" y="5686425"/>
          <p14:tracePt t="14659" x="2289175" y="5702300"/>
          <p14:tracePt t="14666" x="2289175" y="5710238"/>
          <p14:tracePt t="14674" x="2281238" y="5718175"/>
          <p14:tracePt t="14682" x="2281238" y="5726113"/>
          <p14:tracePt t="14690" x="2281238" y="5734050"/>
          <p14:tracePt t="14698" x="2273300" y="5741988"/>
          <p14:tracePt t="14706" x="2273300" y="5749925"/>
          <p14:tracePt t="14715" x="2265363" y="5757863"/>
          <p14:tracePt t="14723" x="2265363" y="5765800"/>
          <p14:tracePt t="14731" x="2265363" y="5773738"/>
          <p14:tracePt t="14738" x="2255838" y="5781675"/>
          <p14:tracePt t="14746" x="2255838" y="5789613"/>
          <p14:tracePt t="14772" x="2247900" y="5797550"/>
          <p14:tracePt t="14779" x="2247900" y="5805488"/>
          <p14:tracePt t="14795" x="2239963" y="5813425"/>
          <p14:tracePt t="14810" x="2239963" y="5821363"/>
          <p14:tracePt t="14828" x="2232025" y="5837238"/>
          <p14:tracePt t="14859" x="2224088" y="5853113"/>
          <p14:tracePt t="14923" x="2216150" y="5868988"/>
          <p14:tracePt t="15994" x="2216150" y="5853113"/>
          <p14:tracePt t="16003" x="2216150" y="5829300"/>
          <p14:tracePt t="16011" x="2216150" y="5813425"/>
          <p14:tracePt t="16018" x="2224088" y="5789613"/>
          <p14:tracePt t="16028" x="2224088" y="5757863"/>
          <p14:tracePt t="16035" x="2232025" y="5726113"/>
          <p14:tracePt t="16044" x="2232025" y="5694363"/>
          <p14:tracePt t="16050" x="2232025" y="5662613"/>
          <p14:tracePt t="16058" x="2232025" y="5629275"/>
          <p14:tracePt t="16067" x="2232025" y="5605463"/>
          <p14:tracePt t="16075" x="2232025" y="5573713"/>
          <p14:tracePt t="16084" x="2232025" y="5534025"/>
          <p14:tracePt t="16091" x="2239963" y="5486400"/>
          <p14:tracePt t="16100" x="2239963" y="5438775"/>
          <p14:tracePt t="16105" x="2247900" y="5407025"/>
          <p14:tracePt t="16114" x="2255838" y="5367338"/>
          <p14:tracePt t="16123" x="2255838" y="5319713"/>
          <p14:tracePt t="16130" x="2265363" y="5270500"/>
          <p14:tracePt t="16139" x="2265363" y="5238750"/>
          <p14:tracePt t="16148" x="2273300" y="5199063"/>
          <p14:tracePt t="16155" x="2281238" y="5167313"/>
          <p14:tracePt t="16162" x="2281238" y="5127625"/>
          <p14:tracePt t="16171" x="2297113" y="5111750"/>
          <p14:tracePt t="16179" x="2297113" y="5080000"/>
          <p14:tracePt t="16187" x="2297113" y="5064125"/>
          <p14:tracePt t="16196" x="2297113" y="5040313"/>
          <p14:tracePt t="16203" x="2305050" y="5016500"/>
          <p14:tracePt t="16213" x="2305050" y="5000625"/>
          <p14:tracePt t="16219" x="2312988" y="4984750"/>
          <p14:tracePt t="16228" x="2312988" y="4959350"/>
          <p14:tracePt t="16235" x="2320925" y="4951413"/>
          <p14:tracePt t="16244" x="2320925" y="4927600"/>
          <p14:tracePt t="16251" x="2328863" y="4911725"/>
          <p14:tracePt t="16260" x="2328863" y="4895850"/>
          <p14:tracePt t="16268" x="2336800" y="4872038"/>
          <p14:tracePt t="16275" x="2336800" y="4856163"/>
          <p14:tracePt t="16282" x="2336800" y="4840288"/>
          <p14:tracePt t="16291" x="2344738" y="4816475"/>
          <p14:tracePt t="16298" x="2344738" y="4792663"/>
          <p14:tracePt t="16306" x="2344738" y="4768850"/>
          <p14:tracePt t="16315" x="2344738" y="4752975"/>
          <p14:tracePt t="16323" x="2344738" y="4737100"/>
          <p14:tracePt t="16332" x="2344738" y="4729163"/>
          <p14:tracePt t="16340" x="2344738" y="4721225"/>
          <p14:tracePt t="16347" x="2344738" y="4705350"/>
          <p14:tracePt t="16355" x="2344738" y="4697413"/>
          <p14:tracePt t="16363" x="2344738" y="4689475"/>
          <p14:tracePt t="16371" x="2344738" y="4673600"/>
          <p14:tracePt t="16379" x="2336800" y="4657725"/>
          <p14:tracePt t="16396" x="2336800" y="4641850"/>
          <p14:tracePt t="16402" x="2336800" y="4633913"/>
          <p14:tracePt t="16411" x="2336800" y="4616450"/>
          <p14:tracePt t="16427" x="2336800" y="4608513"/>
          <p14:tracePt t="16435" x="2328863" y="4600575"/>
          <p14:tracePt t="16571" x="2312988" y="4592638"/>
          <p14:tracePt t="16579" x="2281238" y="4584700"/>
          <p14:tracePt t="16588" x="2247900" y="4576763"/>
          <p14:tracePt t="16595" x="2232025" y="4568825"/>
          <p14:tracePt t="16603" x="2200275" y="4552950"/>
          <p14:tracePt t="16612" x="2176463" y="4545013"/>
          <p14:tracePt t="16618" x="2168525" y="4537075"/>
          <p14:tracePt t="16627" x="2152650" y="4521200"/>
          <p14:tracePt t="16634" x="2136775" y="4521200"/>
          <p14:tracePt t="16643" x="2128838" y="4513263"/>
          <p14:tracePt t="16651" x="2120900" y="4505325"/>
          <p14:tracePt t="16675" x="2112963" y="4497388"/>
          <p14:tracePt t="16963" x="2112963" y="4505325"/>
          <p14:tracePt t="16971" x="2097088" y="4537075"/>
          <p14:tracePt t="16978" x="2081213" y="4568825"/>
          <p14:tracePt t="16987" x="2057400" y="4600575"/>
          <p14:tracePt t="16995" x="2025650" y="4649788"/>
          <p14:tracePt t="17004" x="2001838" y="4689475"/>
          <p14:tracePt t="17013" x="1962150" y="4729163"/>
          <p14:tracePt t="17019" x="1930400" y="4760913"/>
          <p14:tracePt t="17027" x="1897063" y="4784725"/>
          <p14:tracePt t="17034" x="1865313" y="4808538"/>
          <p14:tracePt t="17043" x="1833563" y="4824413"/>
          <p14:tracePt t="17051" x="1793875" y="4848225"/>
          <p14:tracePt t="17060" x="1746250" y="4872038"/>
          <p14:tracePt t="17067" x="1698625" y="4887913"/>
          <p14:tracePt t="17076" x="1643063" y="4895850"/>
          <p14:tracePt t="17082" x="1603375" y="4911725"/>
          <p14:tracePt t="17091" x="1554163" y="4919663"/>
          <p14:tracePt t="17098" x="1506538" y="4919663"/>
          <p14:tracePt t="17107" x="1443038" y="4927600"/>
          <p14:tracePt t="17115" x="1395413" y="4927600"/>
          <p14:tracePt t="17124" x="1347788" y="4927600"/>
          <p14:tracePt t="17131" x="1308100" y="4927600"/>
          <p14:tracePt t="17138" x="1260475" y="4927600"/>
          <p14:tracePt t="17147" x="1228725" y="4927600"/>
          <p14:tracePt t="17154" x="1195388" y="4927600"/>
          <p14:tracePt t="17164" x="1171575" y="4927600"/>
          <p14:tracePt t="17171" x="1139825" y="4927600"/>
          <p14:tracePt t="17179" x="1123950" y="4927600"/>
          <p14:tracePt t="17188" x="1108075" y="4927600"/>
          <p14:tracePt t="17195" x="1092200" y="4927600"/>
          <p14:tracePt t="17202" x="1076325" y="4927600"/>
          <p14:tracePt t="17210" x="1060450" y="4927600"/>
          <p14:tracePt t="17219" x="1052513" y="4927600"/>
          <p14:tracePt t="17228" x="1044575" y="4927600"/>
          <p14:tracePt t="17235" x="1036638" y="4927600"/>
          <p14:tracePt t="17243" x="1020763" y="4927600"/>
          <p14:tracePt t="17259" x="1004888" y="4927600"/>
          <p14:tracePt t="17276" x="989013" y="4935538"/>
          <p14:tracePt t="17283" x="981075" y="4935538"/>
          <p14:tracePt t="17292" x="973138" y="4935538"/>
          <p14:tracePt t="17300" x="965200" y="4935538"/>
          <p14:tracePt t="17309" x="957263" y="4935538"/>
          <p14:tracePt t="17315" x="949325" y="4935538"/>
          <p14:tracePt t="17371" x="949325" y="4951413"/>
          <p14:tracePt t="17476" x="965200" y="4951413"/>
          <p14:tracePt t="17483" x="996950" y="4967288"/>
          <p14:tracePt t="17490" x="1020763" y="4976813"/>
          <p14:tracePt t="17498" x="1036638" y="4984750"/>
          <p14:tracePt t="17507" x="1044575" y="4992688"/>
          <p14:tracePt t="17516" x="1068388" y="5008563"/>
          <p14:tracePt t="17523" x="1076325" y="5008563"/>
          <p14:tracePt t="17531" x="1084263" y="5016500"/>
          <p14:tracePt t="17547" x="1100138" y="5024438"/>
          <p14:tracePt t="17627" x="1076325" y="5040313"/>
          <p14:tracePt t="17635" x="1060450" y="5048250"/>
          <p14:tracePt t="17644" x="1052513" y="5056188"/>
          <p14:tracePt t="17651" x="1028700" y="5072063"/>
          <p14:tracePt t="17659" x="1004888" y="5080000"/>
          <p14:tracePt t="17667" x="989013" y="5087938"/>
          <p14:tracePt t="17675" x="965200" y="5095875"/>
          <p14:tracePt t="17683" x="933450" y="5111750"/>
          <p14:tracePt t="17692" x="909638" y="5119688"/>
          <p14:tracePt t="17699" x="901700" y="5127625"/>
          <p14:tracePt t="17708" x="868363" y="5127625"/>
          <p14:tracePt t="17716" x="852488" y="5135563"/>
          <p14:tracePt t="17723" x="836613" y="5143500"/>
          <p14:tracePt t="17731" x="820738" y="5143500"/>
          <p14:tracePt t="17739" x="804863" y="5151438"/>
          <p14:tracePt t="17755" x="796925" y="5159375"/>
          <p14:tracePt t="17763" x="781050" y="5159375"/>
          <p14:tracePt t="17804" x="765175" y="5159375"/>
          <p14:tracePt t="17819" x="765175" y="5167313"/>
          <p14:tracePt t="17827" x="749300" y="5167313"/>
          <p14:tracePt t="17844" x="733425" y="5175250"/>
          <p14:tracePt t="17851" x="717550" y="5175250"/>
          <p14:tracePt t="17867" x="701675" y="5175250"/>
          <p14:tracePt t="17876" x="685800" y="5175250"/>
          <p14:tracePt t="17883" x="669925" y="5175250"/>
          <p14:tracePt t="17890" x="661988" y="5183188"/>
          <p14:tracePt t="17898" x="646113" y="5183188"/>
          <p14:tracePt t="17908" x="638175" y="5183188"/>
          <p14:tracePt t="17916" x="622300" y="5183188"/>
          <p14:tracePt t="17923" x="614363" y="5183188"/>
          <p14:tracePt t="17931" x="606425" y="5191125"/>
          <p14:tracePt t="17938" x="598488" y="5191125"/>
          <p14:tracePt t="17954" x="590550" y="5191125"/>
          <p14:tracePt t="18114" x="582613" y="5191125"/>
          <p14:tracePt t="18171" x="574675" y="5199063"/>
          <p14:tracePt t="18187" x="566738" y="5207000"/>
          <p14:tracePt t="18204" x="558800" y="5214938"/>
          <p14:tracePt t="18220" x="550863" y="5214938"/>
          <p14:tracePt t="18234" x="542925" y="5222875"/>
          <p14:tracePt t="18244" x="534988" y="5230813"/>
          <p14:tracePt t="18268" x="517525" y="5230813"/>
          <p14:tracePt t="18411" x="534988" y="5238750"/>
          <p14:tracePt t="18419" x="550863" y="5238750"/>
          <p14:tracePt t="18427" x="566738" y="5238750"/>
          <p14:tracePt t="18435" x="590550" y="5238750"/>
          <p14:tracePt t="18444" x="606425" y="5238750"/>
          <p14:tracePt t="18452" x="630238" y="5238750"/>
          <p14:tracePt t="18459" x="654050" y="5238750"/>
          <p14:tracePt t="18468" x="693738" y="5238750"/>
          <p14:tracePt t="18476" x="709613" y="5238750"/>
          <p14:tracePt t="18483" x="741363" y="5238750"/>
          <p14:tracePt t="18492" x="765175" y="5246688"/>
          <p14:tracePt t="18499" x="788988" y="5246688"/>
          <p14:tracePt t="18508" x="820738" y="5254625"/>
          <p14:tracePt t="18515" x="844550" y="5254625"/>
          <p14:tracePt t="18522" x="868363" y="5254625"/>
          <p14:tracePt t="18532" x="893763" y="5254625"/>
          <p14:tracePt t="18539" x="917575" y="5262563"/>
          <p14:tracePt t="18548" x="949325" y="5262563"/>
          <p14:tracePt t="18555" x="973138" y="5262563"/>
          <p14:tracePt t="18564" x="996950" y="5270500"/>
          <p14:tracePt t="18570" x="1028700" y="5270500"/>
          <p14:tracePt t="18578" x="1060450" y="5278438"/>
          <p14:tracePt t="18587" x="1084263" y="5278438"/>
          <p14:tracePt t="18594" x="1123950" y="5286375"/>
          <p14:tracePt t="18604" x="1155700" y="5286375"/>
          <p14:tracePt t="18612" x="1187450" y="5294313"/>
          <p14:tracePt t="18619" x="1203325" y="5294313"/>
          <p14:tracePt t="18627" x="1236663" y="5294313"/>
          <p14:tracePt t="18633" x="1252538" y="5294313"/>
          <p14:tracePt t="18647" x="1284288" y="5294313"/>
          <p14:tracePt t="18651" x="1316038" y="5294313"/>
          <p14:tracePt t="18659" x="1331913" y="5294313"/>
          <p14:tracePt t="18668" x="1363663" y="5294313"/>
          <p14:tracePt t="18676" x="1371600" y="5294313"/>
          <p14:tracePt t="18685" x="1387475" y="5294313"/>
          <p14:tracePt t="18692" x="1403350" y="5294313"/>
          <p14:tracePt t="18700" x="1419225" y="5294313"/>
          <p14:tracePt t="18715" x="1435100" y="5294313"/>
          <p14:tracePt t="18732" x="1450975" y="5294313"/>
          <p14:tracePt t="18747" x="1466850" y="5294313"/>
          <p14:tracePt t="18755" x="1474788" y="5294313"/>
          <p14:tracePt t="18771" x="1490663" y="5294313"/>
          <p14:tracePt t="18780" x="1498600" y="5294313"/>
          <p14:tracePt t="18787" x="1506538" y="5294313"/>
          <p14:tracePt t="18797" x="1538288" y="5294313"/>
          <p14:tracePt t="18803" x="1554163" y="5294313"/>
          <p14:tracePt t="18812" x="1571625" y="5294313"/>
          <p14:tracePt t="18828" x="1587500" y="5294313"/>
          <p14:tracePt t="18836" x="1603375" y="5286375"/>
          <p14:tracePt t="18845" x="1635125" y="5286375"/>
          <p14:tracePt t="18852" x="1651000" y="5286375"/>
          <p14:tracePt t="18860" x="1666875" y="5278438"/>
          <p14:tracePt t="18868" x="1682750" y="5270500"/>
          <p14:tracePt t="18876" x="1698625" y="5270500"/>
          <p14:tracePt t="18884" x="1722438" y="5270500"/>
          <p14:tracePt t="18893" x="1738313" y="5262563"/>
          <p14:tracePt t="18907" x="1762125" y="5254625"/>
          <p14:tracePt t="18916" x="1785938" y="5246688"/>
          <p14:tracePt t="18932" x="1801813" y="5238750"/>
          <p14:tracePt t="18948" x="1809750" y="5238750"/>
          <p14:tracePt t="18955" x="1817688" y="5230813"/>
          <p14:tracePt t="18964" x="1825625" y="5222875"/>
          <p14:tracePt t="18979" x="1833563" y="5214938"/>
          <p14:tracePt t="19003" x="1841500" y="5207000"/>
          <p14:tracePt t="19028" x="1849438" y="5199063"/>
          <p14:tracePt t="19059" x="1841500" y="5191125"/>
          <p14:tracePt t="19083" x="1841500" y="5183188"/>
          <p14:tracePt t="19091" x="1833563" y="5183188"/>
          <p14:tracePt t="19098" x="1817688" y="5183188"/>
          <p14:tracePt t="19107" x="1801813" y="5175250"/>
          <p14:tracePt t="19116" x="1770063" y="5175250"/>
          <p14:tracePt t="19123" x="1738313" y="5167313"/>
          <p14:tracePt t="19131" x="1690688" y="5159375"/>
          <p14:tracePt t="19140" x="1627188" y="5143500"/>
          <p14:tracePt t="19146" x="1587500" y="5143500"/>
          <p14:tracePt t="19155" x="1506538" y="5127625"/>
          <p14:tracePt t="19163" x="1427163" y="5119688"/>
          <p14:tracePt t="19172" x="1339850" y="5103813"/>
          <p14:tracePt t="19181" x="1276350" y="5095875"/>
          <p14:tracePt t="19189" x="1195388" y="5087938"/>
          <p14:tracePt t="19196" x="1147763" y="5080000"/>
          <p14:tracePt t="19203" x="1084263" y="5072063"/>
          <p14:tracePt t="19212" x="1036638" y="5072063"/>
          <p14:tracePt t="19220" x="996950" y="5072063"/>
          <p14:tracePt t="19228" x="965200" y="5072063"/>
          <p14:tracePt t="19235" x="949325" y="5072063"/>
          <p14:tracePt t="19244" x="933450" y="5072063"/>
          <p14:tracePt t="19260" x="917575" y="5072063"/>
          <p14:tracePt t="19275" x="901700" y="5080000"/>
          <p14:tracePt t="19292" x="893763" y="5080000"/>
          <p14:tracePt t="19300" x="885825" y="5080000"/>
          <p14:tracePt t="19316" x="868363" y="5080000"/>
          <p14:tracePt t="19332" x="852488" y="5087938"/>
          <p14:tracePt t="19348" x="844550" y="5087938"/>
          <p14:tracePt t="19451" x="860425" y="5087938"/>
          <p14:tracePt t="19460" x="877888" y="5087938"/>
          <p14:tracePt t="19467" x="893763" y="5087938"/>
          <p14:tracePt t="19476" x="909638" y="5087938"/>
          <p14:tracePt t="19483" x="933450" y="5087938"/>
          <p14:tracePt t="19490" x="957263" y="5087938"/>
          <p14:tracePt t="19499" x="981075" y="5087938"/>
          <p14:tracePt t="19508" x="1012825" y="5087938"/>
          <p14:tracePt t="19516" x="1044575" y="5087938"/>
          <p14:tracePt t="19523" x="1068388" y="5087938"/>
          <p14:tracePt t="19532" x="1108075" y="5087938"/>
          <p14:tracePt t="19539" x="1139825" y="5087938"/>
          <p14:tracePt t="19547" x="1187450" y="5095875"/>
          <p14:tracePt t="19555" x="1236663" y="5095875"/>
          <p14:tracePt t="19563" x="1284288" y="5095875"/>
          <p14:tracePt t="19571" x="1308100" y="5095875"/>
          <p14:tracePt t="19579" x="1347788" y="5103813"/>
          <p14:tracePt t="19588" x="1371600" y="5103813"/>
          <p14:tracePt t="19596" x="1403350" y="5103813"/>
          <p14:tracePt t="19604" x="1419225" y="5103813"/>
          <p14:tracePt t="19611" x="1450975" y="5111750"/>
          <p14:tracePt t="19628" x="1466850" y="5111750"/>
          <p14:tracePt t="19635" x="1482725" y="5111750"/>
          <p14:tracePt t="19643" x="1498600" y="5111750"/>
          <p14:tracePt t="19651" x="1514475" y="5111750"/>
          <p14:tracePt t="19660" x="1530350" y="5111750"/>
          <p14:tracePt t="19667" x="1538288" y="5111750"/>
          <p14:tracePt t="19676" x="1562100" y="5111750"/>
          <p14:tracePt t="19683" x="1587500" y="5111750"/>
          <p14:tracePt t="19692" x="1603375" y="5111750"/>
          <p14:tracePt t="19700" x="1635125" y="5119688"/>
          <p14:tracePt t="19708" x="1651000" y="5119688"/>
          <p14:tracePt t="19715" x="1666875" y="5119688"/>
          <p14:tracePt t="19724" x="1690688" y="5127625"/>
          <p14:tracePt t="19732" x="1714500" y="5135563"/>
          <p14:tracePt t="19739" x="1722438" y="5135563"/>
          <p14:tracePt t="19748" x="1738313" y="5135563"/>
          <p14:tracePt t="19755" x="1754188" y="5135563"/>
          <p14:tracePt t="19764" x="1762125" y="5135563"/>
          <p14:tracePt t="19773" x="1770063" y="5135563"/>
          <p14:tracePt t="19820" x="1778000" y="5143500"/>
          <p14:tracePt t="19828" x="1785938" y="5143500"/>
          <p14:tracePt t="20052" x="1770063" y="5151438"/>
          <p14:tracePt t="20059" x="1738313" y="5151438"/>
          <p14:tracePt t="20066" x="1722438" y="5151438"/>
          <p14:tracePt t="20076" x="1682750" y="5159375"/>
          <p14:tracePt t="20083" x="1635125" y="5159375"/>
          <p14:tracePt t="20092" x="1595438" y="5167313"/>
          <p14:tracePt t="20100" x="1546225" y="5167313"/>
          <p14:tracePt t="20108" x="1490663" y="5167313"/>
          <p14:tracePt t="20116" x="1443038" y="5167313"/>
          <p14:tracePt t="20123" x="1387475" y="5167313"/>
          <p14:tracePt t="20131" x="1323975" y="5159375"/>
          <p14:tracePt t="20139" x="1292225" y="5159375"/>
          <p14:tracePt t="20148" x="1236663" y="5151438"/>
          <p14:tracePt t="20155" x="1187450" y="5151438"/>
          <p14:tracePt t="20163" x="1147763" y="5143500"/>
          <p14:tracePt t="20173" x="1100138" y="5143500"/>
          <p14:tracePt t="20178" x="1068388" y="5143500"/>
          <p14:tracePt t="20188" x="1044575" y="5143500"/>
          <p14:tracePt t="20195" x="1020763" y="5143500"/>
          <p14:tracePt t="20204" x="1004888" y="5143500"/>
          <p14:tracePt t="20211" x="981075" y="5143500"/>
          <p14:tracePt t="20228" x="965200" y="5143500"/>
          <p14:tracePt t="20235" x="957263" y="5143500"/>
          <p14:tracePt t="20244" x="949325" y="5143500"/>
          <p14:tracePt t="20253" x="933450" y="5143500"/>
          <p14:tracePt t="20284" x="917575" y="5143500"/>
          <p14:tracePt t="20411" x="925513" y="5143500"/>
          <p14:tracePt t="20428" x="941388" y="5143500"/>
          <p14:tracePt t="20435" x="957263" y="5143500"/>
          <p14:tracePt t="20444" x="981075" y="5143500"/>
          <p14:tracePt t="20451" x="1004888" y="5143500"/>
          <p14:tracePt t="20459" x="1036638" y="5143500"/>
          <p14:tracePt t="20467" x="1052513" y="5143500"/>
          <p14:tracePt t="20476" x="1076325" y="5143500"/>
          <p14:tracePt t="20483" x="1108075" y="5135563"/>
          <p14:tracePt t="20491" x="1123950" y="5135563"/>
          <p14:tracePt t="20499" x="1155700" y="5135563"/>
          <p14:tracePt t="20508" x="1171575" y="5135563"/>
          <p14:tracePt t="20515" x="1187450" y="5135563"/>
          <p14:tracePt t="20524" x="1211263" y="5135563"/>
          <p14:tracePt t="20532" x="1236663" y="5135563"/>
          <p14:tracePt t="20539" x="1252538" y="5135563"/>
          <p14:tracePt t="20547" x="1268413" y="5135563"/>
          <p14:tracePt t="20556" x="1284288" y="5135563"/>
          <p14:tracePt t="20564" x="1316038" y="5135563"/>
          <p14:tracePt t="20572" x="1331913" y="5143500"/>
          <p14:tracePt t="20579" x="1355725" y="5143500"/>
          <p14:tracePt t="20587" x="1379538" y="5143500"/>
          <p14:tracePt t="20595" x="1403350" y="5143500"/>
          <p14:tracePt t="20603" x="1419225" y="5143500"/>
          <p14:tracePt t="20611" x="1435100" y="5143500"/>
          <p14:tracePt t="20619" x="1450975" y="5143500"/>
          <p14:tracePt t="20627" x="1466850" y="5143500"/>
          <p14:tracePt t="20635" x="1482725" y="5143500"/>
          <p14:tracePt t="20646" x="1498600" y="5143500"/>
          <p14:tracePt t="20653" x="1514475" y="5143500"/>
          <p14:tracePt t="20660" x="1530350" y="5143500"/>
          <p14:tracePt t="20667" x="1538288" y="5143500"/>
          <p14:tracePt t="20676" x="1554163" y="5143500"/>
          <p14:tracePt t="20684" x="1562100" y="5143500"/>
          <p14:tracePt t="20693" x="1579563" y="5143500"/>
          <p14:tracePt t="20708" x="1595438" y="5143500"/>
          <p14:tracePt t="20717" x="1611313" y="5143500"/>
          <p14:tracePt t="20725" x="1627188" y="5143500"/>
          <p14:tracePt t="20733" x="1643063" y="5143500"/>
          <p14:tracePt t="20740" x="1658938" y="5143500"/>
          <p14:tracePt t="20749" x="1666875" y="5143500"/>
          <p14:tracePt t="20755" x="1682750" y="5143500"/>
          <p14:tracePt t="20763" x="1698625" y="5143500"/>
          <p14:tracePt t="20772" x="1714500" y="5143500"/>
          <p14:tracePt t="20780" x="1722438" y="5143500"/>
          <p14:tracePt t="20787" x="1730375" y="5143500"/>
          <p14:tracePt t="20804" x="1738313" y="5143500"/>
          <p14:tracePt t="20819" x="1746250" y="5143500"/>
          <p14:tracePt t="21588" x="1762125" y="5143500"/>
          <p14:tracePt t="21603" x="1793875" y="5143500"/>
          <p14:tracePt t="21613" x="1825625" y="5143500"/>
          <p14:tracePt t="21619" x="1857375" y="5151438"/>
          <p14:tracePt t="21629" x="1889125" y="5151438"/>
          <p14:tracePt t="21636" x="1912938" y="5159375"/>
          <p14:tracePt t="21645" x="1946275" y="5159375"/>
          <p14:tracePt t="21652" x="1962150" y="5159375"/>
          <p14:tracePt t="21661" x="1978025" y="5159375"/>
          <p14:tracePt t="21668" x="1985963" y="5159375"/>
          <p14:tracePt t="21675" x="1993900" y="5159375"/>
          <p14:tracePt t="21692" x="2001838" y="5159375"/>
          <p14:tracePt t="21725" x="2017713" y="5159375"/>
          <p14:tracePt t="21740" x="2033588" y="5143500"/>
          <p14:tracePt t="21748" x="2033588" y="5135563"/>
          <p14:tracePt t="21756" x="2033588" y="5119688"/>
          <p14:tracePt t="21764" x="2041525" y="5103813"/>
          <p14:tracePt t="21773" x="2041525" y="5087938"/>
          <p14:tracePt t="21780" x="2049463" y="5072063"/>
          <p14:tracePt t="21787" x="2057400" y="5048250"/>
          <p14:tracePt t="21795" x="2065338" y="5032375"/>
          <p14:tracePt t="21804" x="2065338" y="5016500"/>
          <p14:tracePt t="21812" x="2065338" y="4992688"/>
          <p14:tracePt t="21820" x="2073275" y="4967288"/>
          <p14:tracePt t="21829" x="2073275" y="4959350"/>
          <p14:tracePt t="21836" x="2081213" y="4935538"/>
          <p14:tracePt t="21844" x="2081213" y="4911725"/>
          <p14:tracePt t="21851" x="2089150" y="4879975"/>
          <p14:tracePt t="21860" x="2089150" y="4864100"/>
          <p14:tracePt t="21867" x="2097088" y="4832350"/>
          <p14:tracePt t="21876" x="2097088" y="4816475"/>
          <p14:tracePt t="21883" x="2105025" y="4792663"/>
          <p14:tracePt t="21891" x="2105025" y="4768850"/>
          <p14:tracePt t="21900" x="2112963" y="4745038"/>
          <p14:tracePt t="21908" x="2112963" y="4729163"/>
          <p14:tracePt t="21916" x="2120900" y="4705350"/>
          <p14:tracePt t="21931" x="2128838" y="4681538"/>
          <p14:tracePt t="21940" x="2128838" y="4673600"/>
          <p14:tracePt t="21947" x="2128838" y="4649788"/>
          <p14:tracePt t="21955" x="2128838" y="4641850"/>
          <p14:tracePt t="21963" x="2136775" y="4633913"/>
          <p14:tracePt t="21971" x="2136775" y="4624388"/>
          <p14:tracePt t="21980" x="2136775" y="4608513"/>
          <p14:tracePt t="21996" x="2144713" y="4600575"/>
          <p14:tracePt t="22012" x="2144713" y="4592638"/>
          <p14:tracePt t="22092" x="2152650" y="4584700"/>
          <p14:tracePt t="22116" x="2152650" y="4576763"/>
          <p14:tracePt t="22371" x="2160588" y="4592638"/>
          <p14:tracePt t="22379" x="2160588" y="4608513"/>
          <p14:tracePt t="22388" x="2176463" y="4624388"/>
          <p14:tracePt t="22396" x="2176463" y="4641850"/>
          <p14:tracePt t="22404" x="2192338" y="4673600"/>
          <p14:tracePt t="22413" x="2208213" y="4689475"/>
          <p14:tracePt t="22420" x="2216150" y="4713288"/>
          <p14:tracePt t="22428" x="2232025" y="4737100"/>
          <p14:tracePt t="22443" x="2239963" y="4760913"/>
          <p14:tracePt t="22451" x="2247900" y="4768850"/>
          <p14:tracePt t="22460" x="2247900" y="4776788"/>
          <p14:tracePt t="22468" x="2255838" y="4792663"/>
          <p14:tracePt t="22483" x="2265363" y="4808538"/>
          <p14:tracePt t="22499" x="2265363" y="4824413"/>
          <p14:tracePt t="22516" x="2265363" y="4832350"/>
          <p14:tracePt t="22525" x="2273300" y="4840288"/>
          <p14:tracePt t="22531" x="2273300" y="4848225"/>
          <p14:tracePt t="22548" x="2273300" y="4856163"/>
          <p14:tracePt t="22555" x="2273300" y="4864100"/>
          <p14:tracePt t="22564" x="2273300" y="4872038"/>
          <p14:tracePt t="22571" x="2273300" y="4879975"/>
          <p14:tracePt t="22581" x="2273300" y="4887913"/>
          <p14:tracePt t="22587" x="2273300" y="4895850"/>
          <p14:tracePt t="22595" x="2273300" y="4903788"/>
          <p14:tracePt t="22604" x="2273300" y="4911725"/>
          <p14:tracePt t="22611" x="2281238" y="4927600"/>
          <p14:tracePt t="22620" x="2281238" y="4943475"/>
          <p14:tracePt t="22637" x="2281238" y="4959350"/>
          <p14:tracePt t="22644" x="2281238" y="4976813"/>
          <p14:tracePt t="22660" x="2281238" y="4992688"/>
          <p14:tracePt t="22667" x="2281238" y="5008563"/>
          <p14:tracePt t="22684" x="2297113" y="5032375"/>
          <p14:tracePt t="22691" x="2297113" y="5040313"/>
          <p14:tracePt t="22700" x="2297113" y="5048250"/>
          <p14:tracePt t="22707" x="2297113" y="5064125"/>
          <p14:tracePt t="22715" x="2297113" y="5080000"/>
          <p14:tracePt t="22724" x="2297113" y="5095875"/>
          <p14:tracePt t="22731" x="2297113" y="5111750"/>
          <p14:tracePt t="22740" x="2297113" y="5127625"/>
          <p14:tracePt t="22748" x="2297113" y="5143500"/>
          <p14:tracePt t="22756" x="2297113" y="5159375"/>
          <p14:tracePt t="22763" x="2297113" y="5175250"/>
          <p14:tracePt t="22771" x="2297113" y="5191125"/>
          <p14:tracePt t="22780" x="2297113" y="5207000"/>
          <p14:tracePt t="22795" x="2297113" y="5222875"/>
          <p14:tracePt t="22803" x="2297113" y="5230813"/>
          <p14:tracePt t="22813" x="2297113" y="5246688"/>
          <p14:tracePt t="22819" x="2297113" y="5262563"/>
          <p14:tracePt t="22828" x="2297113" y="5270500"/>
          <p14:tracePt t="22835" x="2297113" y="5278438"/>
          <p14:tracePt t="22844" x="2297113" y="5302250"/>
          <p14:tracePt t="22851" x="2297113" y="5319713"/>
          <p14:tracePt t="22859" x="2297113" y="5327650"/>
          <p14:tracePt t="22868" x="2289175" y="5343525"/>
          <p14:tracePt t="22876" x="2289175" y="5359400"/>
          <p14:tracePt t="22884" x="2289175" y="5375275"/>
          <p14:tracePt t="22892" x="2281238" y="5383213"/>
          <p14:tracePt t="22900" x="2281238" y="5399088"/>
          <p14:tracePt t="22909" x="2281238" y="5414963"/>
          <p14:tracePt t="22916" x="2281238" y="5430838"/>
          <p14:tracePt t="22924" x="2281238" y="5446713"/>
          <p14:tracePt t="22933" x="2281238" y="5462588"/>
          <p14:tracePt t="22941" x="2273300" y="5478463"/>
          <p14:tracePt t="22947" x="2273300" y="5486400"/>
          <p14:tracePt t="22956" x="2273300" y="5502275"/>
          <p14:tracePt t="22964" x="2273300" y="5510213"/>
          <p14:tracePt t="22973" x="2273300" y="5526088"/>
          <p14:tracePt t="22981" x="2265363" y="5534025"/>
          <p14:tracePt t="22988" x="2265363" y="5541963"/>
          <p14:tracePt t="22996" x="2255838" y="5549900"/>
          <p14:tracePt t="23004" x="2255838" y="5557838"/>
          <p14:tracePt t="23011" x="2255838" y="5565775"/>
          <p14:tracePt t="23019" x="2255838" y="5581650"/>
          <p14:tracePt t="23028" x="2247900" y="5597525"/>
          <p14:tracePt t="23043" x="2247900" y="5613400"/>
          <p14:tracePt t="23052" x="2239963" y="5629275"/>
          <p14:tracePt t="23060" x="2239963" y="5645150"/>
          <p14:tracePt t="23076" x="2239963" y="5670550"/>
          <p14:tracePt t="23084" x="2239963" y="5678488"/>
          <p14:tracePt t="23091" x="2239963" y="5686425"/>
          <p14:tracePt t="23100" x="2232025" y="5694363"/>
          <p14:tracePt t="23108" x="2232025" y="5702300"/>
          <p14:tracePt t="23116" x="2224088" y="5718175"/>
          <p14:tracePt t="23132" x="2224088" y="5734050"/>
          <p14:tracePt t="23140" x="2224088" y="5741988"/>
          <p14:tracePt t="23148" x="2216150" y="5757863"/>
          <p14:tracePt t="23157" x="2216150" y="5765800"/>
          <p14:tracePt t="23164" x="2216150" y="5773738"/>
          <p14:tracePt t="23171" x="2216150" y="5781675"/>
          <p14:tracePt t="23180" x="2216150" y="5797550"/>
          <p14:tracePt t="23195" x="2208213" y="5805488"/>
          <p14:tracePt t="23204" x="2208213" y="5813425"/>
          <p14:tracePt t="23212" x="2208213" y="5821363"/>
          <p14:tracePt t="23228" x="2208213" y="5829300"/>
          <p14:tracePt t="23252" x="2200275" y="5837238"/>
          <p14:tracePt t="23429" x="2208213" y="5837238"/>
          <p14:tracePt t="23437" x="2224088" y="5837238"/>
          <p14:tracePt t="23444" x="2239963" y="5837238"/>
          <p14:tracePt t="23461" x="2255838" y="5837238"/>
          <p14:tracePt t="23466" x="2265363" y="5829300"/>
          <p14:tracePt t="23476" x="2281238" y="5821363"/>
          <p14:tracePt t="23484" x="2289175" y="5813425"/>
          <p14:tracePt t="23493" x="2297113" y="5805488"/>
          <p14:tracePt t="23500" x="2312988" y="5789613"/>
          <p14:tracePt t="23509" x="2328863" y="5765800"/>
          <p14:tracePt t="23515" x="2336800" y="5749925"/>
          <p14:tracePt t="23524" x="2344738" y="5734050"/>
          <p14:tracePt t="23532" x="2360613" y="5710238"/>
          <p14:tracePt t="23541" x="2368550" y="5686425"/>
          <p14:tracePt t="23548" x="2376488" y="5653088"/>
          <p14:tracePt t="23557" x="2384425" y="5621338"/>
          <p14:tracePt t="23563" x="2392363" y="5605463"/>
          <p14:tracePt t="23571" x="2400300" y="5581650"/>
          <p14:tracePt t="23579" x="2408238" y="5557838"/>
          <p14:tracePt t="23587" x="2416175" y="5534025"/>
          <p14:tracePt t="23595" x="2416175" y="5518150"/>
          <p14:tracePt t="23605" x="2424113" y="5486400"/>
          <p14:tracePt t="23612" x="2424113" y="5470525"/>
          <p14:tracePt t="23619" x="2432050" y="5438775"/>
          <p14:tracePt t="23628" x="2439988" y="5422900"/>
          <p14:tracePt t="23637" x="2439988" y="5399088"/>
          <p14:tracePt t="23644" x="2439988" y="5375275"/>
          <p14:tracePt t="23652" x="2447925" y="5351463"/>
          <p14:tracePt t="23661" x="2447925" y="5335588"/>
          <p14:tracePt t="23668" x="2447925" y="5327650"/>
          <p14:tracePt t="23676" x="2455863" y="5310188"/>
          <p14:tracePt t="23683" x="2455863" y="5294313"/>
          <p14:tracePt t="23692" x="2455863" y="5278438"/>
          <p14:tracePt t="23699" x="2455863" y="5262563"/>
          <p14:tracePt t="23707" x="2455863" y="5246688"/>
          <p14:tracePt t="23716" x="2455863" y="5222875"/>
          <p14:tracePt t="23725" x="2447925" y="5207000"/>
          <p14:tracePt t="23732" x="2447925" y="5183188"/>
          <p14:tracePt t="23739" x="2432050" y="5151438"/>
          <p14:tracePt t="23747" x="2432050" y="5135563"/>
          <p14:tracePt t="23755" x="2416175" y="5119688"/>
          <p14:tracePt t="23764" x="2408238" y="5095875"/>
          <p14:tracePt t="23773" x="2400300" y="5080000"/>
          <p14:tracePt t="23780" x="2392363" y="5048250"/>
          <p14:tracePt t="23788" x="2376488" y="5016500"/>
          <p14:tracePt t="23795" x="2376488" y="5000625"/>
          <p14:tracePt t="23803" x="2368550" y="4984750"/>
          <p14:tracePt t="23812" x="2360613" y="4967288"/>
          <p14:tracePt t="23819" x="2360613" y="4943475"/>
          <p14:tracePt t="23828" x="2352675" y="4927600"/>
          <p14:tracePt t="23836" x="2344738" y="4895850"/>
          <p14:tracePt t="23844" x="2344738" y="4879975"/>
          <p14:tracePt t="23852" x="2328863" y="4864100"/>
          <p14:tracePt t="23859" x="2328863" y="4840288"/>
          <p14:tracePt t="23867" x="2320925" y="4832350"/>
          <p14:tracePt t="23876" x="2320925" y="4824413"/>
          <p14:tracePt t="23893" x="2320925" y="4816475"/>
          <p14:tracePt t="23908" x="2320925" y="4808538"/>
          <p14:tracePt t="24091" x="2312988" y="4824413"/>
          <p14:tracePt t="24100" x="2305050" y="4832350"/>
          <p14:tracePt t="24108" x="2297113" y="4856163"/>
          <p14:tracePt t="24115" x="2297113" y="4872038"/>
          <p14:tracePt t="24125" x="2289175" y="4887913"/>
          <p14:tracePt t="24132" x="2289175" y="4911725"/>
          <p14:tracePt t="24139" x="2289175" y="4927600"/>
          <p14:tracePt t="24148" x="2281238" y="4951413"/>
          <p14:tracePt t="24155" x="2281238" y="4976813"/>
          <p14:tracePt t="24163" x="2281238" y="4992688"/>
          <p14:tracePt t="24172" x="2281238" y="5016500"/>
          <p14:tracePt t="24180" x="2281238" y="5040313"/>
          <p14:tracePt t="24189" x="2281238" y="5056188"/>
          <p14:tracePt t="24195" x="2281238" y="5080000"/>
          <p14:tracePt t="24203" x="2281238" y="5095875"/>
          <p14:tracePt t="24211" x="2281238" y="5111750"/>
          <p14:tracePt t="24219" x="2273300" y="5143500"/>
          <p14:tracePt t="24227" x="2273300" y="5151438"/>
          <p14:tracePt t="24236" x="2273300" y="5175250"/>
          <p14:tracePt t="24245" x="2273300" y="5199063"/>
          <p14:tracePt t="24251" x="2273300" y="5214938"/>
          <p14:tracePt t="24260" x="2265363" y="5230813"/>
          <p14:tracePt t="24268" x="2265363" y="5254625"/>
          <p14:tracePt t="24275" x="2265363" y="5270500"/>
          <p14:tracePt t="24284" x="2265363" y="5286375"/>
          <p14:tracePt t="24292" x="2255838" y="5302250"/>
          <p14:tracePt t="24301" x="2255838" y="5319713"/>
          <p14:tracePt t="24308" x="2255838" y="5351463"/>
          <p14:tracePt t="24324" x="2255838" y="5367338"/>
          <p14:tracePt t="24331" x="2255838" y="5383213"/>
          <p14:tracePt t="24341" x="2255838" y="5399088"/>
          <p14:tracePt t="24349" x="2255838" y="5407025"/>
          <p14:tracePt t="24355" x="2255838" y="5414963"/>
          <p14:tracePt t="24364" x="2255838" y="5430838"/>
          <p14:tracePt t="24373" x="2255838" y="5438775"/>
          <p14:tracePt t="24379" x="2255838" y="5454650"/>
          <p14:tracePt t="24396" x="2247900" y="5470525"/>
          <p14:tracePt t="24413" x="2247900" y="5478463"/>
          <p14:tracePt t="24420" x="2247900" y="5486400"/>
          <p14:tracePt t="24427" x="2239963" y="5502275"/>
          <p14:tracePt t="24444" x="2239963" y="5518150"/>
          <p14:tracePt t="24460" x="2239963" y="5526088"/>
          <p14:tracePt t="24469" x="2239963" y="5534025"/>
          <p14:tracePt t="24844" x="2239963" y="5526088"/>
          <p14:tracePt t="24852" x="2247900" y="5510213"/>
          <p14:tracePt t="24860" x="2247900" y="5486400"/>
          <p14:tracePt t="24869" x="2265363" y="5454650"/>
          <p14:tracePt t="24876" x="2265363" y="5422900"/>
          <p14:tracePt t="24892" x="2281238" y="5367338"/>
          <p14:tracePt t="24900" x="2281238" y="5335588"/>
          <p14:tracePt t="24909" x="2289175" y="5310188"/>
          <p14:tracePt t="24916" x="2289175" y="5262563"/>
          <p14:tracePt t="24925" x="2297113" y="5230813"/>
          <p14:tracePt t="24933" x="2297113" y="5207000"/>
          <p14:tracePt t="24939" x="2297113" y="5175250"/>
          <p14:tracePt t="24947" x="2305050" y="5151438"/>
          <p14:tracePt t="24956" x="2305050" y="5127625"/>
          <p14:tracePt t="24964" x="2305050" y="5087938"/>
          <p14:tracePt t="24973" x="2305050" y="5072063"/>
          <p14:tracePt t="24981" x="2305050" y="5040313"/>
          <p14:tracePt t="24989" x="2305050" y="5016500"/>
          <p14:tracePt t="24995" x="2297113" y="4992688"/>
          <p14:tracePt t="25003" x="2289175" y="4984750"/>
          <p14:tracePt t="25012" x="2289175" y="4959350"/>
          <p14:tracePt t="25021" x="2289175" y="4951413"/>
          <p14:tracePt t="25029" x="2289175" y="4935538"/>
          <p14:tracePt t="25036" x="2281238" y="4919663"/>
          <p14:tracePt t="25053" x="2281238" y="4903788"/>
          <p14:tracePt t="25060" x="2281238" y="4887913"/>
          <p14:tracePt t="25076" x="2273300" y="4872038"/>
          <p14:tracePt t="25085" x="2273300" y="4864100"/>
          <p14:tracePt t="25091" x="2273300" y="4856163"/>
          <p14:tracePt t="25317" x="2265363" y="4864100"/>
          <p14:tracePt t="25324" x="2265363" y="4879975"/>
          <p14:tracePt t="25332" x="2255838" y="4903788"/>
          <p14:tracePt t="25340" x="2255838" y="4919663"/>
          <p14:tracePt t="25347" x="2255838" y="4943475"/>
          <p14:tracePt t="25355" x="2255838" y="4959350"/>
          <p14:tracePt t="25364" x="2255838" y="4976813"/>
          <p14:tracePt t="25373" x="2255838" y="5000625"/>
          <p14:tracePt t="25380" x="2255838" y="5016500"/>
          <p14:tracePt t="25389" x="2255838" y="5032375"/>
          <p14:tracePt t="25395" x="2255838" y="5040313"/>
          <p14:tracePt t="25403" x="2255838" y="5048250"/>
          <p14:tracePt t="25419" x="2255838" y="5056188"/>
          <p14:tracePt t="25445" x="2265363" y="5056188"/>
          <p14:tracePt t="25459" x="2297113" y="5064125"/>
          <p14:tracePt t="25468" x="2312988" y="5064125"/>
          <p14:tracePt t="25476" x="2328863" y="5064125"/>
          <p14:tracePt t="25484" x="2344738" y="5064125"/>
          <p14:tracePt t="25492" x="2376488" y="5064125"/>
          <p14:tracePt t="25500" x="2392363" y="5064125"/>
          <p14:tracePt t="25509" x="2408238" y="5064125"/>
          <p14:tracePt t="25516" x="2432050" y="5064125"/>
          <p14:tracePt t="25525" x="2447925" y="5064125"/>
          <p14:tracePt t="25532" x="2463800" y="5064125"/>
          <p14:tracePt t="25540" x="2479675" y="5064125"/>
          <p14:tracePt t="25548" x="2495550" y="5064125"/>
          <p14:tracePt t="25556" x="2503488" y="5064125"/>
          <p14:tracePt t="25564" x="2527300" y="5064125"/>
          <p14:tracePt t="25580" x="2543175" y="5056188"/>
          <p14:tracePt t="25587" x="2559050" y="5056188"/>
          <p14:tracePt t="25597" x="2566988" y="5040313"/>
          <p14:tracePt t="25605" x="2574925" y="5024438"/>
          <p14:tracePt t="25613" x="2590800" y="5016500"/>
          <p14:tracePt t="25620" x="2598738" y="4992688"/>
          <p14:tracePt t="25627" x="2606675" y="4976813"/>
          <p14:tracePt t="25636" x="2606675" y="4959350"/>
          <p14:tracePt t="25644" x="2616200" y="4943475"/>
          <p14:tracePt t="25654" x="2616200" y="4919663"/>
          <p14:tracePt t="25660" x="2616200" y="4903788"/>
          <p14:tracePt t="25669" x="2606675" y="4872038"/>
          <p14:tracePt t="25678" x="2606675" y="4856163"/>
          <p14:tracePt t="25686" x="2606675" y="4840288"/>
          <p14:tracePt t="25693" x="2598738" y="4824413"/>
          <p14:tracePt t="25700" x="2574925" y="4800600"/>
          <p14:tracePt t="25708" x="2566988" y="4784725"/>
          <p14:tracePt t="25716" x="2559050" y="4768850"/>
          <p14:tracePt t="25725" x="2551113" y="4760913"/>
          <p14:tracePt t="25732" x="2535238" y="4745038"/>
          <p14:tracePt t="25741" x="2519363" y="4729163"/>
          <p14:tracePt t="25747" x="2503488" y="4721225"/>
          <p14:tracePt t="25755" x="2495550" y="4713288"/>
          <p14:tracePt t="25765" x="2479675" y="4713288"/>
          <p14:tracePt t="25773" x="2463800" y="4697413"/>
          <p14:tracePt t="25780" x="2455863" y="4697413"/>
          <p14:tracePt t="25789" x="2439988" y="4689475"/>
          <p14:tracePt t="25797" x="2432050" y="4689475"/>
          <p14:tracePt t="25803" x="2416175" y="4681538"/>
          <p14:tracePt t="25811" x="2400300" y="4681538"/>
          <p14:tracePt t="25820" x="2384425" y="4681538"/>
          <p14:tracePt t="25828" x="2360613" y="4681538"/>
          <p14:tracePt t="25836" x="2352675" y="4689475"/>
          <p14:tracePt t="25846" x="2320925" y="4697413"/>
          <p14:tracePt t="25854" x="2297113" y="4713288"/>
          <p14:tracePt t="25860" x="2265363" y="4721225"/>
          <p14:tracePt t="25868" x="2239963" y="4737100"/>
          <p14:tracePt t="25876" x="2216150" y="4752975"/>
          <p14:tracePt t="25890" x="2192338" y="4776788"/>
          <p14:tracePt t="25893" x="2176463" y="4792663"/>
          <p14:tracePt t="25900" x="2152650" y="4816475"/>
          <p14:tracePt t="25908" x="2136775" y="4832350"/>
          <p14:tracePt t="25915" x="2120900" y="4856163"/>
          <p14:tracePt t="25923" x="2112963" y="4872038"/>
          <p14:tracePt t="25932" x="2097088" y="4903788"/>
          <p14:tracePt t="25940" x="2081213" y="4919663"/>
          <p14:tracePt t="25948" x="2073275" y="4951413"/>
          <p14:tracePt t="25956" x="2065338" y="4976813"/>
          <p14:tracePt t="25964" x="2065338" y="5000625"/>
          <p14:tracePt t="25972" x="2057400" y="5024438"/>
          <p14:tracePt t="25979" x="2057400" y="5048250"/>
          <p14:tracePt t="25988" x="2057400" y="5072063"/>
          <p14:tracePt t="25995" x="2057400" y="5095875"/>
          <p14:tracePt t="26004" x="2057400" y="5127625"/>
          <p14:tracePt t="26012" x="2065338" y="5159375"/>
          <p14:tracePt t="26020" x="2073275" y="5175250"/>
          <p14:tracePt t="26028" x="2081213" y="5207000"/>
          <p14:tracePt t="26035" x="2089150" y="5222875"/>
          <p14:tracePt t="26044" x="2105025" y="5254625"/>
          <p14:tracePt t="26052" x="2120900" y="5278438"/>
          <p14:tracePt t="26060" x="2136775" y="5302250"/>
          <p14:tracePt t="26068" x="2152650" y="5327650"/>
          <p14:tracePt t="26076" x="2168525" y="5351463"/>
          <p14:tracePt t="26084" x="2184400" y="5367338"/>
          <p14:tracePt t="26093" x="2192338" y="5391150"/>
          <p14:tracePt t="26100" x="2200275" y="5407025"/>
          <p14:tracePt t="26109" x="2216150" y="5430838"/>
          <p14:tracePt t="26116" x="2232025" y="5454650"/>
          <p14:tracePt t="26125" x="2239963" y="5478463"/>
          <p14:tracePt t="26132" x="2247900" y="5494338"/>
          <p14:tracePt t="26140" x="2255838" y="5510213"/>
          <p14:tracePt t="26147" x="2255838" y="5526088"/>
          <p14:tracePt t="26156" x="2265363" y="5541963"/>
          <p14:tracePt t="26164" x="2273300" y="5557838"/>
          <p14:tracePt t="26173" x="2281238" y="5573713"/>
          <p14:tracePt t="26180" x="2297113" y="5589588"/>
          <p14:tracePt t="26196" x="2312988" y="5605463"/>
          <p14:tracePt t="26203" x="2328863" y="5613400"/>
          <p14:tracePt t="26212" x="2344738" y="5621338"/>
          <p14:tracePt t="26220" x="2360613" y="5629275"/>
          <p14:tracePt t="26228" x="2384425" y="5637213"/>
          <p14:tracePt t="26236" x="2416175" y="5645150"/>
          <p14:tracePt t="26244" x="2439988" y="5645150"/>
          <p14:tracePt t="26252" x="2479675" y="5645150"/>
          <p14:tracePt t="26260" x="2511425" y="5637213"/>
          <p14:tracePt t="26269" x="2543175" y="5637213"/>
          <p14:tracePt t="26276" x="2582863" y="5629275"/>
          <p14:tracePt t="26285" x="2606675" y="5613400"/>
          <p14:tracePt t="26293" x="2632075" y="5605463"/>
          <p14:tracePt t="26300" x="2663825" y="5589588"/>
          <p14:tracePt t="26309" x="2687638" y="5573713"/>
          <p14:tracePt t="26316" x="2703513" y="5557838"/>
          <p14:tracePt t="26323" x="2727325" y="5534025"/>
          <p14:tracePt t="26331" x="2743200" y="5510213"/>
          <p14:tracePt t="26342" x="2759075" y="5478463"/>
          <p14:tracePt t="26348" x="2774950" y="5446713"/>
          <p14:tracePt t="26357" x="2782888" y="5422900"/>
          <p14:tracePt t="26365" x="2790825" y="5391150"/>
          <p14:tracePt t="26372" x="2790825" y="5359400"/>
          <p14:tracePt t="26380" x="2790825" y="5319713"/>
          <p14:tracePt t="26388" x="2790825" y="5286375"/>
          <p14:tracePt t="26396" x="2790825" y="5246688"/>
          <p14:tracePt t="26405" x="2790825" y="5214938"/>
          <p14:tracePt t="26413" x="2790825" y="5183188"/>
          <p14:tracePt t="26420" x="2790825" y="5143500"/>
          <p14:tracePt t="26428" x="2782888" y="5103813"/>
          <p14:tracePt t="26436" x="2774950" y="5072063"/>
          <p14:tracePt t="26444" x="2767013" y="5032375"/>
          <p14:tracePt t="26453" x="2751138" y="4992688"/>
          <p14:tracePt t="26460" x="2735263" y="4943475"/>
          <p14:tracePt t="26468" x="2719388" y="4911725"/>
          <p14:tracePt t="26476" x="2703513" y="4879975"/>
          <p14:tracePt t="26484" x="2687638" y="4856163"/>
          <p14:tracePt t="26492" x="2663825" y="4816475"/>
          <p14:tracePt t="26501" x="2647950" y="4784725"/>
          <p14:tracePt t="26508" x="2632075" y="4776788"/>
          <p14:tracePt t="26517" x="2616200" y="4752975"/>
          <p14:tracePt t="26524" x="2598738" y="4737100"/>
          <p14:tracePt t="26532" x="2590800" y="4729163"/>
          <p14:tracePt t="26542" x="2566988" y="4713288"/>
          <p14:tracePt t="26548" x="2559050" y="4705350"/>
          <p14:tracePt t="26556" x="2543175" y="4697413"/>
          <p14:tracePt t="26564" x="2527300" y="4689475"/>
          <p14:tracePt t="26573" x="2511425" y="4689475"/>
          <p14:tracePt t="26581" x="2495550" y="4689475"/>
          <p14:tracePt t="26589" x="2479675" y="4689475"/>
          <p14:tracePt t="26597" x="2447925" y="4681538"/>
          <p14:tracePt t="26605" x="2424113" y="4681538"/>
          <p14:tracePt t="26612" x="2392363" y="4681538"/>
          <p14:tracePt t="26620" x="2376488" y="4681538"/>
          <p14:tracePt t="26629" x="2344738" y="4689475"/>
          <p14:tracePt t="26637" x="2320925" y="4697413"/>
          <p14:tracePt t="26649" x="2289175" y="4713288"/>
          <p14:tracePt t="26652" x="2255838" y="4729163"/>
          <p14:tracePt t="26659" x="2224088" y="4737100"/>
          <p14:tracePt t="26667" x="2208213" y="4752975"/>
          <p14:tracePt t="26676" x="2176463" y="4768850"/>
          <p14:tracePt t="26685" x="2160588" y="4784725"/>
          <p14:tracePt t="26693" x="2136775" y="4808538"/>
          <p14:tracePt t="26700" x="2120900" y="4824413"/>
          <p14:tracePt t="26708" x="2112963" y="4840288"/>
          <p14:tracePt t="26717" x="2097088" y="4856163"/>
          <p14:tracePt t="26723" x="2089150" y="4872038"/>
          <p14:tracePt t="26732" x="2081213" y="4895850"/>
          <p14:tracePt t="26741" x="2065338" y="4911725"/>
          <p14:tracePt t="26748" x="2065338" y="4935538"/>
          <p14:tracePt t="26756" x="2065338" y="4959350"/>
          <p14:tracePt t="26764" x="2057400" y="4984750"/>
          <p14:tracePt t="26773" x="2057400" y="5016500"/>
          <p14:tracePt t="26780" x="2057400" y="5040313"/>
          <p14:tracePt t="26788" x="2057400" y="5072063"/>
          <p14:tracePt t="26796" x="2057400" y="5111750"/>
          <p14:tracePt t="26804" x="2057400" y="5159375"/>
          <p14:tracePt t="26812" x="2057400" y="5191125"/>
          <p14:tracePt t="26821" x="2057400" y="5222875"/>
          <p14:tracePt t="26829" x="2065338" y="5246688"/>
          <p14:tracePt t="26837" x="2081213" y="5286375"/>
          <p14:tracePt t="26843" x="2081213" y="5310188"/>
          <p14:tracePt t="26852" x="2081213" y="5343525"/>
          <p14:tracePt t="26861" x="2097088" y="5391150"/>
          <p14:tracePt t="26868" x="2105025" y="5422900"/>
          <p14:tracePt t="26876" x="2120900" y="5454650"/>
          <p14:tracePt t="26889" x="2136775" y="5486400"/>
          <p14:tracePt t="26893" x="2144713" y="5510213"/>
          <p14:tracePt t="26900" x="2152650" y="5534025"/>
          <p14:tracePt t="26909" x="2168525" y="5557838"/>
          <p14:tracePt t="26916" x="2176463" y="5573713"/>
          <p14:tracePt t="26925" x="2192338" y="5605463"/>
          <p14:tracePt t="26934" x="2200275" y="5621338"/>
          <p14:tracePt t="26942" x="2208213" y="5637213"/>
          <p14:tracePt t="26948" x="2216150" y="5637213"/>
          <p14:tracePt t="26958" x="2224088" y="5653088"/>
          <p14:tracePt t="26965" x="2232025" y="5662613"/>
          <p14:tracePt t="26980" x="2247900" y="5670550"/>
          <p14:tracePt t="26989" x="2273300" y="5686425"/>
          <p14:tracePt t="26996" x="2289175" y="5694363"/>
          <p14:tracePt t="27003" x="2297113" y="5702300"/>
          <p14:tracePt t="27012" x="2312988" y="5702300"/>
          <p14:tracePt t="27020" x="2336800" y="5710238"/>
          <p14:tracePt t="27028" x="2360613" y="5718175"/>
          <p14:tracePt t="27035" x="2376488" y="5718175"/>
          <p14:tracePt t="27045" x="2408238" y="5726113"/>
          <p14:tracePt t="27052" x="2424113" y="5726113"/>
          <p14:tracePt t="27060" x="2455863" y="5726113"/>
          <p14:tracePt t="27067" x="2479675" y="5726113"/>
          <p14:tracePt t="27076" x="2511425" y="5726113"/>
          <p14:tracePt t="27084" x="2543175" y="5726113"/>
          <p14:tracePt t="27092" x="2574925" y="5718175"/>
          <p14:tracePt t="27101" x="2598738" y="5718175"/>
          <p14:tracePt t="27108" x="2632075" y="5710238"/>
          <p14:tracePt t="27116" x="2655888" y="5702300"/>
          <p14:tracePt t="27124" x="2679700" y="5694363"/>
          <p14:tracePt t="27132" x="2695575" y="5686425"/>
          <p14:tracePt t="27141" x="2727325" y="5670550"/>
          <p14:tracePt t="27148" x="2743200" y="5662613"/>
          <p14:tracePt t="27157" x="2759075" y="5653088"/>
          <p14:tracePt t="27164" x="2774950" y="5637213"/>
          <p14:tracePt t="27173" x="2790825" y="5629275"/>
          <p14:tracePt t="27179" x="2806700" y="5613400"/>
          <p14:tracePt t="27187" x="2814638" y="5597525"/>
          <p14:tracePt t="27196" x="2830513" y="5581650"/>
          <p14:tracePt t="27205" x="2846388" y="5557838"/>
          <p14:tracePt t="27212" x="2854325" y="5534025"/>
          <p14:tracePt t="27220" x="2862263" y="5518150"/>
          <p14:tracePt t="27229" x="2870200" y="5494338"/>
          <p14:tracePt t="27236" x="2870200" y="5478463"/>
          <p14:tracePt t="27244" x="2878138" y="5454650"/>
          <p14:tracePt t="27253" x="2878138" y="5430838"/>
          <p14:tracePt t="27260" x="2886075" y="5391150"/>
          <p14:tracePt t="27268" x="2886075" y="5367338"/>
          <p14:tracePt t="27276" x="2886075" y="5343525"/>
          <p14:tracePt t="27284" x="2870200" y="5310188"/>
          <p14:tracePt t="27292" x="2870200" y="5286375"/>
          <p14:tracePt t="27300" x="2862263" y="5270500"/>
          <p14:tracePt t="27308" x="2854325" y="5238750"/>
          <p14:tracePt t="27316" x="2854325" y="5222875"/>
          <p14:tracePt t="27324" x="2838450" y="5191125"/>
          <p14:tracePt t="27332" x="2830513" y="5175250"/>
          <p14:tracePt t="27340" x="2814638" y="5143500"/>
          <p14:tracePt t="27349" x="2798763" y="5119688"/>
          <p14:tracePt t="27355" x="2782888" y="5095875"/>
          <p14:tracePt t="27364" x="2767013" y="5072063"/>
          <p14:tracePt t="27373" x="2751138" y="5048250"/>
          <p14:tracePt t="27380" x="2735263" y="5032375"/>
          <p14:tracePt t="27389" x="2719388" y="5008563"/>
          <p14:tracePt t="27397" x="2703513" y="4984750"/>
          <p14:tracePt t="27405" x="2679700" y="4959350"/>
          <p14:tracePt t="27412" x="2663825" y="4943475"/>
          <p14:tracePt t="27420" x="2647950" y="4927600"/>
          <p14:tracePt t="27428" x="2632075" y="4911725"/>
          <p14:tracePt t="27437" x="2624138" y="4895850"/>
          <p14:tracePt t="27444" x="2606675" y="4879975"/>
          <p14:tracePt t="27452" x="2598738" y="4872038"/>
          <p14:tracePt t="27461" x="2582863" y="4872038"/>
          <p14:tracePt t="27468" x="2574925" y="4864100"/>
          <p14:tracePt t="27476" x="2559050" y="4856163"/>
          <p14:tracePt t="27484" x="2543175" y="4856163"/>
          <p14:tracePt t="27492" x="2519363" y="4856163"/>
          <p14:tracePt t="27501" x="2495550" y="4856163"/>
          <p14:tracePt t="27509" x="2471738" y="4856163"/>
          <p14:tracePt t="27517" x="2439988" y="4856163"/>
          <p14:tracePt t="27525" x="2408238" y="4864100"/>
          <p14:tracePt t="27532" x="2376488" y="4864100"/>
          <p14:tracePt t="27541" x="2344738" y="4879975"/>
          <p14:tracePt t="27549" x="2312988" y="4887913"/>
          <p14:tracePt t="27558" x="2289175" y="4903788"/>
          <p14:tracePt t="27565" x="2265363" y="4919663"/>
          <p14:tracePt t="27575" x="2239963" y="4935538"/>
          <p14:tracePt t="27580" x="2232025" y="4935538"/>
          <p14:tracePt t="27590" x="2216150" y="4951413"/>
          <p14:tracePt t="27596" x="2200275" y="4967288"/>
          <p14:tracePt t="27605" x="2192338" y="4984750"/>
          <p14:tracePt t="27612" x="2176463" y="4992688"/>
          <p14:tracePt t="27621" x="2168525" y="5008563"/>
          <p14:tracePt t="27628" x="2160588" y="5024438"/>
          <p14:tracePt t="27634" x="2152650" y="5032375"/>
          <p14:tracePt t="27645" x="2152650" y="5040313"/>
          <p14:tracePt t="27652" x="2144713" y="5056188"/>
          <p14:tracePt t="27661" x="2144713" y="5072063"/>
          <p14:tracePt t="27669" x="2136775" y="5087938"/>
          <p14:tracePt t="27677" x="2136775" y="5103813"/>
          <p14:tracePt t="27685" x="2128838" y="5119688"/>
          <p14:tracePt t="27694" x="2128838" y="5135563"/>
          <p14:tracePt t="27700" x="2128838" y="5159375"/>
          <p14:tracePt t="27708" x="2128838" y="5175250"/>
          <p14:tracePt t="27716" x="2128838" y="5191125"/>
          <p14:tracePt t="27725" x="2128838" y="5207000"/>
          <p14:tracePt t="27734" x="2128838" y="5222875"/>
          <p14:tracePt t="27741" x="2128838" y="5238750"/>
          <p14:tracePt t="27757" x="2128838" y="5262563"/>
          <p14:tracePt t="27764" x="2128838" y="5270500"/>
          <p14:tracePt t="27773" x="2128838" y="5286375"/>
          <p14:tracePt t="27781" x="2136775" y="5302250"/>
          <p14:tracePt t="27789" x="2136775" y="5310188"/>
          <p14:tracePt t="27796" x="2136775" y="5319713"/>
          <p14:tracePt t="27805" x="2144713" y="5335588"/>
          <p14:tracePt t="27811" x="2152650" y="5343525"/>
          <p14:tracePt t="27821" x="2152650" y="5351463"/>
          <p14:tracePt t="27828" x="2160588" y="5367338"/>
          <p14:tracePt t="27836" x="2160588" y="5375275"/>
          <p14:tracePt t="27844" x="2168525" y="5391150"/>
          <p14:tracePt t="27852" x="2176463" y="5407025"/>
          <p14:tracePt t="27877" x="2184400" y="5422900"/>
          <p14:tracePt t="27901" x="2192338" y="5438775"/>
          <p14:tracePt t="27924" x="2192338" y="5446713"/>
          <p14:tracePt t="27949" x="2200275" y="5454650"/>
          <p14:tracePt t="28101" x="2208213" y="5462588"/>
          <p14:tracePt t="28252" x="2224088" y="5462588"/>
          <p14:tracePt t="28261" x="2239963" y="5462588"/>
          <p14:tracePt t="28269" x="2265363" y="5462588"/>
          <p14:tracePt t="28277" x="2273300" y="5462588"/>
          <p14:tracePt t="28284" x="2297113" y="5462588"/>
          <p14:tracePt t="28293" x="2305050" y="5478463"/>
          <p14:tracePt t="28300" x="2320925" y="5478463"/>
          <p14:tracePt t="28308" x="2328863" y="5478463"/>
          <p14:tracePt t="28316" x="2344738" y="5478463"/>
          <p14:tracePt t="28324" x="2360613" y="5486400"/>
          <p14:tracePt t="28332" x="2368550" y="5486400"/>
          <p14:tracePt t="28341" x="2384425" y="5486400"/>
          <p14:tracePt t="28349" x="2400300" y="5494338"/>
          <p14:tracePt t="28356" x="2416175" y="5494338"/>
          <p14:tracePt t="28364" x="2439988" y="5494338"/>
          <p14:tracePt t="28373" x="2455863" y="5494338"/>
          <p14:tracePt t="28380" x="2479675" y="5494338"/>
          <p14:tracePt t="28388" x="2487613" y="5494338"/>
          <p14:tracePt t="28396" x="2503488" y="5486400"/>
          <p14:tracePt t="28405" x="2519363" y="5478463"/>
          <p14:tracePt t="28413" x="2535238" y="5478463"/>
          <p14:tracePt t="28421" x="2543175" y="5470525"/>
          <p14:tracePt t="28430" x="2566988" y="5462588"/>
          <p14:tracePt t="28438" x="2574925" y="5454650"/>
          <p14:tracePt t="28445" x="2582863" y="5446713"/>
          <p14:tracePt t="28453" x="2598738" y="5438775"/>
          <p14:tracePt t="28460" x="2616200" y="5438775"/>
          <p14:tracePt t="28468" x="2624138" y="5422900"/>
          <p14:tracePt t="28477" x="2640013" y="5414963"/>
          <p14:tracePt t="28485" x="2647950" y="5407025"/>
          <p14:tracePt t="28494" x="2655888" y="5391150"/>
          <p14:tracePt t="28500" x="2663825" y="5383213"/>
          <p14:tracePt t="28508" x="2663825" y="5375275"/>
          <p14:tracePt t="28516" x="2679700" y="5359400"/>
          <p14:tracePt t="28524" x="2679700" y="5351463"/>
          <p14:tracePt t="28532" x="2687638" y="5335588"/>
          <p14:tracePt t="28540" x="2695575" y="5319713"/>
          <p14:tracePt t="28549" x="2703513" y="5302250"/>
          <p14:tracePt t="28556" x="2711450" y="5270500"/>
          <p14:tracePt t="28564" x="2719388" y="5254625"/>
          <p14:tracePt t="28572" x="2727325" y="5222875"/>
          <p14:tracePt t="28580" x="2727325" y="5191125"/>
          <p14:tracePt t="28588" x="2727325" y="5167313"/>
          <p14:tracePt t="28596" x="2735263" y="5135563"/>
          <p14:tracePt t="28605" x="2735263" y="5103813"/>
          <p14:tracePt t="28611" x="2735263" y="5056188"/>
          <p14:tracePt t="28621" x="2719388" y="5024438"/>
          <p14:tracePt t="28629" x="2711450" y="4984750"/>
          <p14:tracePt t="28636" x="2703513" y="4959350"/>
          <p14:tracePt t="28650" x="2695575" y="4935538"/>
          <p14:tracePt t="28652" x="2687638" y="4903788"/>
          <p14:tracePt t="28660" x="2679700" y="4887913"/>
          <p14:tracePt t="28668" x="2671763" y="4872038"/>
          <p14:tracePt t="28677" x="2663825" y="4840288"/>
          <p14:tracePt t="28684" x="2647950" y="4824413"/>
          <p14:tracePt t="28693" x="2647950" y="4808538"/>
          <p14:tracePt t="28700" x="2632075" y="4800600"/>
          <p14:tracePt t="28708" x="2632075" y="4792663"/>
          <p14:tracePt t="28716" x="2616200" y="4784725"/>
          <p14:tracePt t="28725" x="2616200" y="4776788"/>
          <p14:tracePt t="28732" x="2598738" y="4768850"/>
          <p14:tracePt t="28741" x="2590800" y="4760913"/>
          <p14:tracePt t="28748" x="2582863" y="4760913"/>
          <p14:tracePt t="28757" x="2559050" y="4752975"/>
          <p14:tracePt t="28764" x="2543175" y="4752975"/>
          <p14:tracePt t="28773" x="2527300" y="4745038"/>
          <p14:tracePt t="28780" x="2511425" y="4745038"/>
          <p14:tracePt t="28789" x="2479675" y="4745038"/>
          <p14:tracePt t="28796" x="2447925" y="4745038"/>
          <p14:tracePt t="28805" x="2439988" y="4745038"/>
          <p14:tracePt t="28813" x="2416175" y="4745038"/>
          <p14:tracePt t="28822" x="2400300" y="4745038"/>
          <p14:tracePt t="28829" x="2376488" y="4752975"/>
          <p14:tracePt t="28838" x="2352675" y="4760913"/>
          <p14:tracePt t="28844" x="2336800" y="4768850"/>
          <p14:tracePt t="28853" x="2312988" y="4776788"/>
          <p14:tracePt t="28861" x="2297113" y="4784725"/>
          <p14:tracePt t="28869" x="2281238" y="4800600"/>
          <p14:tracePt t="28877" x="2265363" y="4808538"/>
          <p14:tracePt t="28888" x="2247900" y="4824413"/>
          <p14:tracePt t="28892" x="2232025" y="4848225"/>
          <p14:tracePt t="28900" x="2208213" y="4864100"/>
          <p14:tracePt t="28909" x="2184400" y="4887913"/>
          <p14:tracePt t="28916" x="2152650" y="4927600"/>
          <p14:tracePt t="28925" x="2136775" y="4943475"/>
          <p14:tracePt t="28933" x="2112963" y="4976813"/>
          <p14:tracePt t="28941" x="2089150" y="5008563"/>
          <p14:tracePt t="28948" x="2081213" y="5040313"/>
          <p14:tracePt t="28957" x="2065338" y="5072063"/>
          <p14:tracePt t="28964" x="2049463" y="5103813"/>
          <p14:tracePt t="28973" x="2049463" y="5127625"/>
          <p14:tracePt t="28981" x="2049463" y="5159375"/>
          <p14:tracePt t="28988" x="2049463" y="5191125"/>
          <p14:tracePt t="28996" x="2049463" y="5222875"/>
          <p14:tracePt t="29005" x="2049463" y="5238750"/>
          <p14:tracePt t="29012" x="2049463" y="5270500"/>
          <p14:tracePt t="29020" x="2057400" y="5302250"/>
          <p14:tracePt t="29028" x="2065338" y="5327650"/>
          <p14:tracePt t="29038" x="2073275" y="5359400"/>
          <p14:tracePt t="29044" x="2089150" y="5391150"/>
          <p14:tracePt t="29051" x="2097088" y="5414963"/>
          <p14:tracePt t="29060" x="2105025" y="5438775"/>
          <p14:tracePt t="29069" x="2120900" y="5470525"/>
          <p14:tracePt t="29076" x="2128838" y="5494338"/>
          <p14:tracePt t="29085" x="2136775" y="5518150"/>
          <p14:tracePt t="29092" x="2152650" y="5541963"/>
          <p14:tracePt t="29100" x="2160588" y="5557838"/>
          <p14:tracePt t="29108" x="2168525" y="5573713"/>
          <p14:tracePt t="29116" x="2176463" y="5589588"/>
          <p14:tracePt t="29124" x="2184400" y="5605463"/>
          <p14:tracePt t="29133" x="2192338" y="5613400"/>
          <p14:tracePt t="29140" x="2200275" y="5629275"/>
          <p14:tracePt t="29148" x="2208213" y="5637213"/>
          <p14:tracePt t="29157" x="2216150" y="5645150"/>
          <p14:tracePt t="29165" x="2224088" y="5653088"/>
          <p14:tracePt t="29174" x="2224088" y="5662613"/>
          <p14:tracePt t="29181" x="2239963" y="5678488"/>
          <p14:tracePt t="29189" x="2247900" y="5686425"/>
          <p14:tracePt t="29196" x="2265363" y="5694363"/>
          <p14:tracePt t="29205" x="2273300" y="5694363"/>
          <p14:tracePt t="29221" x="2289175" y="5710238"/>
          <p14:tracePt t="29238" x="2305050" y="5718175"/>
          <p14:tracePt t="29244" x="2305050" y="5726113"/>
          <p14:tracePt t="29302" x="2312988" y="5734050"/>
          <p14:tracePt t="29341" x="2320925" y="5734050"/>
          <p14:tracePt t="29365" x="2328863" y="5734050"/>
          <p14:tracePt t="29380" x="2336800" y="5734050"/>
          <p14:tracePt t="29388" x="2344738" y="5734050"/>
          <p14:tracePt t="29397" x="2352675" y="5741988"/>
          <p14:tracePt t="29405" x="2360613" y="5741988"/>
          <p14:tracePt t="29420" x="2368550" y="5741988"/>
          <p14:tracePt t="29470" x="2376488" y="5749925"/>
          <p14:tracePt t="30501" x="2392363" y="5773738"/>
          <p14:tracePt t="30509" x="2408238" y="5797550"/>
          <p14:tracePt t="30516" x="2424113" y="5813425"/>
          <p14:tracePt t="30524" x="2432050" y="5821363"/>
          <p14:tracePt t="30532" x="2447925" y="5837238"/>
          <p14:tracePt t="30541" x="2463800" y="5853113"/>
          <p14:tracePt t="30549" x="2479675" y="5868988"/>
          <p14:tracePt t="30556" x="2487613" y="5876925"/>
          <p14:tracePt t="30564" x="2495550" y="5884863"/>
          <p14:tracePt t="30572" x="2503488" y="5892800"/>
          <p14:tracePt t="30580" x="2511425" y="5900738"/>
          <p14:tracePt t="30596" x="2519363" y="5908675"/>
          <p14:tracePt t="30622" x="2519363" y="5916613"/>
          <p14:tracePt t="30628" x="2527300" y="5924550"/>
          <p14:tracePt t="30655" x="2535238" y="5932488"/>
          <p14:tracePt t="30757" x="2543175" y="5940425"/>
          <p14:tracePt t="30773" x="2551113" y="5948363"/>
          <p14:tracePt t="30782" x="2559050" y="5956300"/>
          <p14:tracePt t="30790" x="2566988" y="5964238"/>
          <p14:tracePt t="30797" x="2574925" y="5972175"/>
          <p14:tracePt t="30806" x="2582863" y="5980113"/>
          <p14:tracePt t="30812" x="2590800" y="5988050"/>
          <p14:tracePt t="30821" x="2598738" y="5995988"/>
          <p14:tracePt t="30829" x="2606675" y="6013450"/>
          <p14:tracePt t="30837" x="2624138" y="6021388"/>
          <p14:tracePt t="30846" x="2632075" y="6029325"/>
          <p14:tracePt t="30855" x="2640013" y="6037263"/>
          <p14:tracePt t="30860" x="2655888" y="6053138"/>
          <p14:tracePt t="30869" x="2671763" y="6069013"/>
          <p14:tracePt t="30876" x="2687638" y="6076950"/>
          <p14:tracePt t="30887" x="2695575" y="6084888"/>
          <p14:tracePt t="30892" x="2719388" y="6100763"/>
          <p14:tracePt t="30900" x="2727325" y="6108700"/>
          <p14:tracePt t="30908" x="2743200" y="6124575"/>
          <p14:tracePt t="30916" x="2751138" y="6132513"/>
          <p14:tracePt t="30924" x="2767013" y="6140450"/>
          <p14:tracePt t="30933" x="2782888" y="6156325"/>
          <p14:tracePt t="30941" x="2790825" y="6156325"/>
          <p14:tracePt t="30948" x="2806700" y="6164263"/>
          <p14:tracePt t="30956" x="2822575" y="6172200"/>
          <p14:tracePt t="30964" x="2830513" y="6180138"/>
          <p14:tracePt t="30972" x="2838450" y="6188075"/>
          <p14:tracePt t="30980" x="2846388" y="6188075"/>
          <p14:tracePt t="30989" x="2854325" y="6196013"/>
          <p14:tracePt t="30996" x="2862263" y="6196013"/>
          <p14:tracePt t="31005" x="2878138" y="6203950"/>
          <p14:tracePt t="31021" x="2894013" y="6211888"/>
          <p14:tracePt t="31037" x="2909888" y="6219825"/>
          <p14:tracePt t="31045" x="2917825" y="6219825"/>
          <p14:tracePt t="31052" x="2925763" y="6227763"/>
          <p14:tracePt t="31061" x="2933700" y="6227763"/>
          <p14:tracePt t="31069" x="2941638" y="6227763"/>
          <p14:tracePt t="31077" x="2957513" y="6227763"/>
          <p14:tracePt t="31084" x="2967038" y="6227763"/>
          <p14:tracePt t="31092" x="2974975" y="6235700"/>
          <p14:tracePt t="31100" x="2990850" y="6235700"/>
          <p14:tracePt t="31109" x="3006725" y="6243638"/>
          <p14:tracePt t="31116" x="3022600" y="6243638"/>
          <p14:tracePt t="31124" x="3046413" y="6243638"/>
          <p14:tracePt t="31133" x="3062288" y="6243638"/>
          <p14:tracePt t="31140" x="3078163" y="6243638"/>
          <p14:tracePt t="31148" x="3094038" y="6243638"/>
          <p14:tracePt t="31156" x="3117850" y="6251575"/>
          <p14:tracePt t="31164" x="3141663" y="6251575"/>
          <p14:tracePt t="31172" x="3165475" y="6251575"/>
          <p14:tracePt t="31182" x="3181350" y="6251575"/>
          <p14:tracePt t="31189" x="3213100" y="6259513"/>
          <p14:tracePt t="31197" x="3228975" y="6259513"/>
          <p14:tracePt t="31205" x="3252788" y="6259513"/>
          <p14:tracePt t="31212" x="3268663" y="6259513"/>
          <p14:tracePt t="31220" x="3292475" y="6259513"/>
          <p14:tracePt t="31228" x="3308350" y="6259513"/>
          <p14:tracePt t="31236" x="3317875" y="6259513"/>
          <p14:tracePt t="31245" x="3333750" y="6259513"/>
          <p14:tracePt t="31254" x="3349625" y="6259513"/>
          <p14:tracePt t="31260" x="3365500" y="6259513"/>
          <p14:tracePt t="31276" x="3373438" y="6259513"/>
          <p14:tracePt t="31285" x="3381375" y="6259513"/>
          <p14:tracePt t="31317" x="3389313" y="6259513"/>
          <p14:tracePt t="31357" x="3397250" y="6259513"/>
          <p14:tracePt t="31413" x="3405188" y="6259513"/>
          <p14:tracePt t="31534" x="3413125" y="6243638"/>
          <p14:tracePt t="32045" x="3421063" y="6243638"/>
          <p14:tracePt t="32069" x="3429000" y="6243638"/>
          <p14:tracePt t="32300" x="3436938" y="6243638"/>
          <p14:tracePt t="32524" x="3444875" y="6243638"/>
          <p14:tracePt t="32532" x="3468688" y="6227763"/>
          <p14:tracePt t="32541" x="3468688" y="6219825"/>
          <p14:tracePt t="32549" x="3476625" y="6203950"/>
          <p14:tracePt t="32557" x="3484563" y="6188075"/>
          <p14:tracePt t="32565" x="3492500" y="6172200"/>
          <p14:tracePt t="32572" x="3500438" y="6156325"/>
          <p14:tracePt t="32581" x="3508375" y="6148388"/>
          <p14:tracePt t="32588" x="3508375" y="6140450"/>
          <p14:tracePt t="32597" x="3516313" y="6124575"/>
          <p14:tracePt t="32605" x="3524250" y="6116638"/>
          <p14:tracePt t="32613" x="3524250" y="6100763"/>
          <p14:tracePt t="32622" x="3532188" y="6092825"/>
          <p14:tracePt t="32628" x="3532188" y="6076950"/>
          <p14:tracePt t="32637" x="3548063" y="6061075"/>
          <p14:tracePt t="32645" x="3548063" y="6045200"/>
          <p14:tracePt t="32652" x="3548063" y="6037263"/>
          <p14:tracePt t="32661" x="3556000" y="6021388"/>
          <p14:tracePt t="32670" x="3556000" y="6005513"/>
          <p14:tracePt t="32677" x="3563938" y="5988050"/>
          <p14:tracePt t="32686" x="3563938" y="5972175"/>
          <p14:tracePt t="32692" x="3563938" y="5956300"/>
          <p14:tracePt t="32700" x="3563938" y="5940425"/>
          <p14:tracePt t="32709" x="3563938" y="5932488"/>
          <p14:tracePt t="32717" x="3563938" y="5916613"/>
          <p14:tracePt t="32726" x="3563938" y="5908675"/>
          <p14:tracePt t="32757" x="3563938" y="5900738"/>
          <p14:tracePt t="32909" x="3563938" y="5884863"/>
          <p14:tracePt t="32916" x="3563938" y="5868988"/>
          <p14:tracePt t="32924" x="3563938" y="5853113"/>
          <p14:tracePt t="32932" x="3563938" y="5837238"/>
          <p14:tracePt t="32940" x="3563938" y="5829300"/>
          <p14:tracePt t="32949" x="3563938" y="5813425"/>
          <p14:tracePt t="32957" x="3563938" y="5797550"/>
          <p14:tracePt t="32965" x="3563938" y="5789613"/>
          <p14:tracePt t="32973" x="3563938" y="5781675"/>
          <p14:tracePt t="32981" x="3563938" y="5765800"/>
          <p14:tracePt t="32988" x="3563938" y="5749925"/>
          <p14:tracePt t="32997" x="3563938" y="5741988"/>
          <p14:tracePt t="33006" x="3563938" y="5726113"/>
          <p14:tracePt t="33013" x="3563938" y="5718175"/>
          <p14:tracePt t="33022" x="3563938" y="5702300"/>
          <p14:tracePt t="33029" x="3563938" y="5694363"/>
          <p14:tracePt t="33037" x="3563938" y="5670550"/>
          <p14:tracePt t="33045" x="3563938" y="5662613"/>
          <p14:tracePt t="33053" x="3563938" y="5637213"/>
          <p14:tracePt t="33061" x="3563938" y="5621338"/>
          <p14:tracePt t="33070" x="3563938" y="5605463"/>
          <p14:tracePt t="33077" x="3563938" y="5589588"/>
          <p14:tracePt t="33086" x="3563938" y="5565775"/>
          <p14:tracePt t="33093" x="3563938" y="5549900"/>
          <p14:tracePt t="33101" x="3563938" y="5541963"/>
          <p14:tracePt t="33108" x="3563938" y="5526088"/>
          <p14:tracePt t="33117" x="3563938" y="5518150"/>
          <p14:tracePt t="33125" x="3563938" y="5510213"/>
          <p14:tracePt t="33134" x="3563938" y="5494338"/>
          <p14:tracePt t="33149" x="3563938" y="5486400"/>
          <p14:tracePt t="33156" x="3563938" y="5470525"/>
          <p14:tracePt t="33164" x="3563938" y="5462588"/>
          <p14:tracePt t="33173" x="3563938" y="5454650"/>
          <p14:tracePt t="33181" x="3563938" y="5438775"/>
          <p14:tracePt t="33189" x="3563938" y="5422900"/>
          <p14:tracePt t="33205" x="3563938" y="5407025"/>
          <p14:tracePt t="33213" x="3563938" y="5391150"/>
          <p14:tracePt t="33221" x="3563938" y="5375275"/>
          <p14:tracePt t="33229" x="3563938" y="5367338"/>
          <p14:tracePt t="33238" x="3563938" y="5343525"/>
          <p14:tracePt t="33245" x="3563938" y="5335588"/>
          <p14:tracePt t="33253" x="3563938" y="5319713"/>
          <p14:tracePt t="33261" x="3563938" y="5310188"/>
          <p14:tracePt t="33270" x="3563938" y="5294313"/>
          <p14:tracePt t="33277" x="3563938" y="5286375"/>
          <p14:tracePt t="33286" x="3563938" y="5278438"/>
          <p14:tracePt t="33293" x="3563938" y="5270500"/>
          <p14:tracePt t="33302" x="3563938" y="5262563"/>
          <p14:tracePt t="33309" x="3563938" y="5254625"/>
          <p14:tracePt t="33317" x="3563938" y="5246688"/>
          <p14:tracePt t="33325" x="3563938" y="5238750"/>
          <p14:tracePt t="33341" x="3563938" y="5222875"/>
          <p14:tracePt t="33358" x="3563938" y="5207000"/>
          <p14:tracePt t="33366" x="3563938" y="5199063"/>
          <p14:tracePt t="33374" x="3563938" y="5183188"/>
          <p14:tracePt t="33381" x="3563938" y="5167313"/>
          <p14:tracePt t="33389" x="3563938" y="5151438"/>
          <p14:tracePt t="33397" x="3563938" y="5127625"/>
          <p14:tracePt t="33406" x="3563938" y="5095875"/>
          <p14:tracePt t="33413" x="3563938" y="5080000"/>
          <p14:tracePt t="33422" x="3571875" y="5064125"/>
          <p14:tracePt t="33429" x="3571875" y="5032375"/>
          <p14:tracePt t="33437" x="3571875" y="5016500"/>
          <p14:tracePt t="33444" x="3571875" y="5000625"/>
          <p14:tracePt t="33453" x="3571875" y="4984750"/>
          <p14:tracePt t="33461" x="3571875" y="4959350"/>
          <p14:tracePt t="33470" x="3571875" y="4935538"/>
          <p14:tracePt t="33477" x="3571875" y="4903788"/>
          <p14:tracePt t="33486" x="3571875" y="4887913"/>
          <p14:tracePt t="33493" x="3579813" y="4872038"/>
          <p14:tracePt t="33500" x="3579813" y="4856163"/>
          <p14:tracePt t="33508" x="3579813" y="4840288"/>
          <p14:tracePt t="33517" x="3579813" y="4808538"/>
          <p14:tracePt t="33534" x="3587750" y="4784725"/>
          <p14:tracePt t="33541" x="3587750" y="4768850"/>
          <p14:tracePt t="33549" x="3587750" y="4745038"/>
          <p14:tracePt t="33556" x="3587750" y="4729163"/>
          <p14:tracePt t="33565" x="3587750" y="4713288"/>
          <p14:tracePt t="33573" x="3587750" y="4697413"/>
          <p14:tracePt t="33582" x="3587750" y="4681538"/>
          <p14:tracePt t="33590" x="3587750" y="4665663"/>
          <p14:tracePt t="33599" x="3587750" y="4657725"/>
          <p14:tracePt t="33607" x="3587750" y="4649788"/>
          <p14:tracePt t="33614" x="3595688" y="4633913"/>
          <p14:tracePt t="33622" x="3595688" y="4624388"/>
          <p14:tracePt t="33630" x="3595688" y="4616450"/>
          <p14:tracePt t="33638" x="3595688" y="4608513"/>
          <p14:tracePt t="33645" x="3595688" y="4600575"/>
          <p14:tracePt t="33653" x="3595688" y="4592638"/>
          <p14:tracePt t="33660" x="3595688" y="4584700"/>
          <p14:tracePt t="33669" x="3595688" y="4576763"/>
          <p14:tracePt t="33686" x="3595688" y="4568825"/>
          <p14:tracePt t="33694" x="3595688" y="4560888"/>
          <p14:tracePt t="33701" x="3595688" y="4545013"/>
          <p14:tracePt t="33718" x="3595688" y="4537075"/>
          <p14:tracePt t="33724" x="3595688" y="4529138"/>
          <p14:tracePt t="33733" x="3595688" y="4521200"/>
          <p14:tracePt t="33740" x="3595688" y="4513263"/>
          <p14:tracePt t="33749" x="3595688" y="4497388"/>
          <p14:tracePt t="33757" x="3595688" y="4489450"/>
          <p14:tracePt t="33766" x="3595688" y="4481513"/>
          <p14:tracePt t="33773" x="3595688" y="4473575"/>
          <p14:tracePt t="33788" x="3595688" y="4465638"/>
          <p14:tracePt t="34422" x="3587750" y="4481513"/>
          <p14:tracePt t="34430" x="3571875" y="4505325"/>
          <p14:tracePt t="34438" x="3563938" y="4545013"/>
          <p14:tracePt t="34445" x="3563938" y="4576763"/>
          <p14:tracePt t="34454" x="3548063" y="4624388"/>
          <p14:tracePt t="34462" x="3548063" y="4665663"/>
          <p14:tracePt t="34468" x="3548063" y="4697413"/>
          <p14:tracePt t="34476" x="3540125" y="4745038"/>
          <p14:tracePt t="34486" x="3532188" y="4792663"/>
          <p14:tracePt t="34493" x="3532188" y="4840288"/>
          <p14:tracePt t="34502" x="3524250" y="4887913"/>
          <p14:tracePt t="34509" x="3524250" y="4935538"/>
          <p14:tracePt t="34517" x="3524250" y="4976813"/>
          <p14:tracePt t="34524" x="3524250" y="5024438"/>
          <p14:tracePt t="34532" x="3524250" y="5072063"/>
          <p14:tracePt t="34540" x="3524250" y="5119688"/>
          <p14:tracePt t="34549" x="3516313" y="5159375"/>
          <p14:tracePt t="34557" x="3516313" y="5214938"/>
          <p14:tracePt t="34566" x="3516313" y="5262563"/>
          <p14:tracePt t="34573" x="3516313" y="5302250"/>
          <p14:tracePt t="34581" x="3508375" y="5359400"/>
          <p14:tracePt t="34589" x="3508375" y="5391150"/>
          <p14:tracePt t="34598" x="3508375" y="5438775"/>
          <p14:tracePt t="34605" x="3508375" y="5470525"/>
          <p14:tracePt t="34613" x="3508375" y="5510213"/>
          <p14:tracePt t="34621" x="3508375" y="5541963"/>
          <p14:tracePt t="34630" x="3508375" y="5581650"/>
          <p14:tracePt t="34637" x="3508375" y="5597525"/>
          <p14:tracePt t="34645" x="3508375" y="5613400"/>
          <p14:tracePt t="34653" x="3508375" y="5629275"/>
          <p14:tracePt t="34661" x="3508375" y="5645150"/>
          <p14:tracePt t="34670" x="3516313" y="5670550"/>
          <p14:tracePt t="34678" x="3516313" y="5678488"/>
          <p14:tracePt t="34686" x="3524250" y="5694363"/>
          <p14:tracePt t="34693" x="3532188" y="5702300"/>
          <p14:tracePt t="34701" x="3532188" y="5710238"/>
          <p14:tracePt t="34710" x="3540125" y="5718175"/>
          <p14:tracePt t="34717" x="3548063" y="5726113"/>
          <p14:tracePt t="34726" x="3556000" y="5734050"/>
          <p14:tracePt t="34742" x="3579813" y="5749925"/>
          <p14:tracePt t="34749" x="3587750" y="5757863"/>
          <p14:tracePt t="34757" x="3595688" y="5757863"/>
          <p14:tracePt t="34764" x="3619500" y="5773738"/>
          <p14:tracePt t="34773" x="3651250" y="5781675"/>
          <p14:tracePt t="34781" x="3668713" y="5789613"/>
          <p14:tracePt t="34789" x="3700463" y="5797550"/>
          <p14:tracePt t="34797" x="3716338" y="5805488"/>
          <p14:tracePt t="34806" x="3732213" y="5813425"/>
          <p14:tracePt t="34815" x="3756025" y="5821363"/>
          <p14:tracePt t="34821" x="3771900" y="5829300"/>
          <p14:tracePt t="34829" x="3787775" y="5837238"/>
          <p14:tracePt t="34837" x="3803650" y="5837238"/>
          <p14:tracePt t="34845" x="3819525" y="5845175"/>
          <p14:tracePt t="34855" x="3835400" y="5845175"/>
          <p14:tracePt t="34870" x="3851275" y="5853113"/>
          <p14:tracePt t="34877" x="3867150" y="5853113"/>
          <p14:tracePt t="34886" x="3875088" y="5853113"/>
          <p14:tracePt t="34894" x="3890963" y="5853113"/>
          <p14:tracePt t="34901" x="3906838" y="5853113"/>
          <p14:tracePt t="34909" x="3930650" y="5861050"/>
          <p14:tracePt t="34918" x="3954463" y="5868988"/>
          <p14:tracePt t="34924" x="3986213" y="5868988"/>
          <p14:tracePt t="34933" x="4019550" y="5876925"/>
          <p14:tracePt t="34940" x="4035425" y="5876925"/>
          <p14:tracePt t="34949" x="4083050" y="5884863"/>
          <p14:tracePt t="34958" x="4114800" y="5884863"/>
          <p14:tracePt t="34966" x="4146550" y="5884863"/>
          <p14:tracePt t="34975" x="4194175" y="5884863"/>
          <p14:tracePt t="34981" x="4225925" y="5884863"/>
          <p14:tracePt t="34990" x="4257675" y="5884863"/>
          <p14:tracePt t="34997" x="4289425" y="5884863"/>
          <p14:tracePt t="35006" x="4321175" y="5884863"/>
          <p14:tracePt t="35013" x="4344988" y="5884863"/>
          <p14:tracePt t="35021" x="4378325" y="5884863"/>
          <p14:tracePt t="35030" x="4402138" y="5884863"/>
          <p14:tracePt t="35037" x="4425950" y="5884863"/>
          <p14:tracePt t="35044" x="4457700" y="5884863"/>
          <p14:tracePt t="35054" x="4489450" y="5884863"/>
          <p14:tracePt t="35062" x="4545013" y="5884863"/>
          <p14:tracePt t="35070" x="4608513" y="5884863"/>
          <p14:tracePt t="35077" x="4656138" y="5884863"/>
          <p14:tracePt t="35085" x="4705350" y="5876925"/>
          <p14:tracePt t="35093" x="4760913" y="5868988"/>
          <p14:tracePt t="35102" x="4808538" y="5868988"/>
          <p14:tracePt t="35109" x="4856163" y="5868988"/>
          <p14:tracePt t="35117" x="4887913" y="5868988"/>
          <p14:tracePt t="35126" x="4903788" y="5868988"/>
          <p14:tracePt t="35133" x="4943475" y="5868988"/>
          <p14:tracePt t="35141" x="4975225" y="5868988"/>
          <p14:tracePt t="35151" x="5014913" y="5868988"/>
          <p14:tracePt t="35157" x="5030788" y="5868988"/>
          <p14:tracePt t="35166" x="5046663" y="5868988"/>
          <p14:tracePt t="35173" x="5064125" y="5868988"/>
          <p14:tracePt t="35181" x="5072063" y="5868988"/>
          <p14:tracePt t="35189" x="5080000" y="5868988"/>
          <p14:tracePt t="35198" x="5087938" y="5868988"/>
          <p14:tracePt t="35205" x="5095875" y="5868988"/>
          <p14:tracePt t="35212" x="5103813" y="5868988"/>
          <p14:tracePt t="35221" x="5111750" y="5868988"/>
          <p14:tracePt t="35229" x="5119688" y="5868988"/>
          <p14:tracePt t="35237" x="5127625" y="5868988"/>
          <p14:tracePt t="35245" x="5135563" y="5868988"/>
          <p14:tracePt t="35262" x="5143500" y="5868988"/>
          <p14:tracePt t="35445" x="5135563" y="5868988"/>
          <p14:tracePt t="35454" x="5119688" y="5868988"/>
          <p14:tracePt t="35461" x="5103813" y="5868988"/>
          <p14:tracePt t="35478" x="5087938" y="5876925"/>
          <p14:tracePt t="35486" x="5080000" y="5876925"/>
          <p14:tracePt t="35494" x="5056188" y="5876925"/>
          <p14:tracePt t="35499" x="5030788" y="5884863"/>
          <p14:tracePt t="35509" x="5006975" y="5892800"/>
          <p14:tracePt t="35518" x="4967288" y="5892800"/>
          <p14:tracePt t="35525" x="4919663" y="5900738"/>
          <p14:tracePt t="35534" x="4879975" y="5900738"/>
          <p14:tracePt t="35541" x="4832350" y="5900738"/>
          <p14:tracePt t="35549" x="4800600" y="5900738"/>
          <p14:tracePt t="35556" x="4737100" y="5900738"/>
          <p14:tracePt t="35565" x="4695825" y="5900738"/>
          <p14:tracePt t="35574" x="4648200" y="5900738"/>
          <p14:tracePt t="35582" x="4600575" y="5900738"/>
          <p14:tracePt t="35590" x="4552950" y="5892800"/>
          <p14:tracePt t="35598" x="4513263" y="5884863"/>
          <p14:tracePt t="35606" x="4465638" y="5876925"/>
          <p14:tracePt t="35613" x="4410075" y="5876925"/>
          <p14:tracePt t="35621" x="4362450" y="5868988"/>
          <p14:tracePt t="35630" x="4321175" y="5853113"/>
          <p14:tracePt t="35638" x="4257675" y="5853113"/>
          <p14:tracePt t="35645" x="4225925" y="5845175"/>
          <p14:tracePt t="35653" x="4194175" y="5837238"/>
          <p14:tracePt t="35661" x="4162425" y="5837238"/>
          <p14:tracePt t="35671" x="4114800" y="5829300"/>
          <p14:tracePt t="35676" x="4083050" y="5821363"/>
          <p14:tracePt t="35686" x="4051300" y="5821363"/>
          <p14:tracePt t="35693" x="4019550" y="5821363"/>
          <p14:tracePt t="35701" x="3978275" y="5821363"/>
          <p14:tracePt t="35709" x="3946525" y="5821363"/>
          <p14:tracePt t="35718" x="3922713" y="5821363"/>
          <p14:tracePt t="35725" x="3898900" y="5821363"/>
          <p14:tracePt t="35733" x="3883025" y="5821363"/>
          <p14:tracePt t="35742" x="3867150" y="5821363"/>
          <p14:tracePt t="35749" x="3851275" y="5821363"/>
          <p14:tracePt t="35758" x="3843338" y="5821363"/>
          <p14:tracePt t="35765" x="3835400" y="5821363"/>
          <p14:tracePt t="35773" x="3827463" y="5821363"/>
          <p14:tracePt t="36013" x="3835400" y="5813425"/>
          <p14:tracePt t="36020" x="3843338" y="5813425"/>
          <p14:tracePt t="36029" x="3851275" y="5813425"/>
          <p14:tracePt t="36037" x="3859213" y="5813425"/>
          <p14:tracePt t="36045" x="3875088" y="5813425"/>
          <p14:tracePt t="36053" x="3890963" y="5813425"/>
          <p14:tracePt t="36070" x="3898900" y="5805488"/>
          <p14:tracePt t="36078" x="3914775" y="5805488"/>
          <p14:tracePt t="36087" x="3930650" y="5797550"/>
          <p14:tracePt t="36093" x="3938588" y="5797550"/>
          <p14:tracePt t="36101" x="3946525" y="5797550"/>
          <p14:tracePt t="36109" x="3962400" y="5789613"/>
          <p14:tracePt t="36126" x="3978275" y="5789613"/>
          <p14:tracePt t="36142" x="3994150" y="5789613"/>
          <p14:tracePt t="36158" x="4002088" y="5789613"/>
          <p14:tracePt t="36166" x="4011613" y="5789613"/>
          <p14:tracePt t="36173" x="4019550" y="5789613"/>
          <p14:tracePt t="36887" x="4002088" y="5789613"/>
          <p14:tracePt t="36910" x="3986213" y="5789613"/>
          <p14:tracePt t="36942" x="3970338" y="5789613"/>
          <p14:tracePt t="36966" x="3954463" y="5789613"/>
          <p14:tracePt t="36973" x="3946525" y="5789613"/>
          <p14:tracePt t="36983" x="3938588" y="5797550"/>
          <p14:tracePt t="36990" x="3930650" y="5797550"/>
          <p14:tracePt t="37013" x="3922713" y="5805488"/>
          <p14:tracePt t="37022" x="3914775" y="5805488"/>
          <p14:tracePt t="37030" x="3906838" y="5805488"/>
          <p14:tracePt t="37037" x="3883025" y="5805488"/>
          <p14:tracePt t="37054" x="3867150" y="5805488"/>
          <p14:tracePt t="37062" x="3851275" y="5813425"/>
          <p14:tracePt t="37069" x="3835400" y="5813425"/>
          <p14:tracePt t="37077" x="3827463" y="5813425"/>
          <p14:tracePt t="37085" x="3819525" y="5813425"/>
          <p14:tracePt t="37094" x="3811588" y="5813425"/>
          <p14:tracePt t="37101" x="3803650" y="5821363"/>
          <p14:tracePt t="37109" x="3795713" y="5821363"/>
          <p14:tracePt t="37126" x="3787775" y="5821363"/>
          <p14:tracePt t="37141" x="3779838" y="5821363"/>
          <p14:tracePt t="37214" x="3771900" y="5829300"/>
          <p14:tracePt t="37230" x="3763963" y="5829300"/>
          <p14:tracePt t="37278" x="3756025" y="5829300"/>
          <p14:tracePt t="37701" x="3756025" y="5813425"/>
          <p14:tracePt t="37710" x="3756025" y="5789613"/>
          <p14:tracePt t="37718" x="3756025" y="5773738"/>
          <p14:tracePt t="37725" x="3756025" y="5749925"/>
          <p14:tracePt t="37735" x="3748088" y="5718175"/>
          <p14:tracePt t="37740" x="3740150" y="5702300"/>
          <p14:tracePt t="37749" x="3740150" y="5670550"/>
          <p14:tracePt t="37757" x="3740150" y="5662613"/>
          <p14:tracePt t="37765" x="3732213" y="5645150"/>
          <p14:tracePt t="37773" x="3732213" y="5637213"/>
          <p14:tracePt t="37782" x="3732213" y="5621338"/>
          <p14:tracePt t="37789" x="3732213" y="5613400"/>
          <p14:tracePt t="37798" x="3732213" y="5605463"/>
          <p14:tracePt t="37813" x="3732213" y="5597525"/>
          <p14:tracePt t="38029" x="3732213" y="5589588"/>
          <p14:tracePt t="38046" x="3732213" y="5581650"/>
          <p14:tracePt t="38054" x="3732213" y="5573713"/>
          <p14:tracePt t="38063" x="3740150" y="5557838"/>
          <p14:tracePt t="38070" x="3740150" y="5549900"/>
          <p14:tracePt t="38079" x="3740150" y="5541963"/>
          <p14:tracePt t="38085" x="3740150" y="5534025"/>
          <p14:tracePt t="38094" x="3740150" y="5526088"/>
          <p14:tracePt t="38110" x="3740150" y="5510213"/>
          <p14:tracePt t="38135" x="3740150" y="5494338"/>
          <p14:tracePt t="38285" x="3740150" y="5478463"/>
          <p14:tracePt t="38519" x="3732213" y="5478463"/>
          <p14:tracePt t="38524" x="3700463" y="5486400"/>
          <p14:tracePt t="38534" x="3660775" y="5486400"/>
          <p14:tracePt t="38541" x="3611563" y="5486400"/>
          <p14:tracePt t="38550" x="3563938" y="5478463"/>
          <p14:tracePt t="38557" x="3516313" y="5470525"/>
          <p14:tracePt t="38565" x="3444875" y="5462588"/>
          <p14:tracePt t="38573" x="3397250" y="5454650"/>
          <p14:tracePt t="38581" x="3341688" y="5438775"/>
          <p14:tracePt t="38589" x="3284538" y="5430838"/>
          <p14:tracePt t="38599" x="3236913" y="5422900"/>
          <p14:tracePt t="38605" x="3197225" y="5414963"/>
          <p14:tracePt t="38614" x="3157538" y="5407025"/>
          <p14:tracePt t="38621" x="3125788" y="5407025"/>
          <p14:tracePt t="38629" x="3109913" y="5399088"/>
          <p14:tracePt t="38637" x="3086100" y="5391150"/>
          <p14:tracePt t="38645" x="3062288" y="5391150"/>
          <p14:tracePt t="38654" x="3046413" y="5383213"/>
          <p14:tracePt t="38662" x="3022600" y="5375275"/>
          <p14:tracePt t="38670" x="3006725" y="5375275"/>
          <p14:tracePt t="38677" x="2990850" y="5367338"/>
          <p14:tracePt t="38686" x="2967038" y="5359400"/>
          <p14:tracePt t="38694" x="2941638" y="5351463"/>
          <p14:tracePt t="38702" x="2925763" y="5343525"/>
          <p14:tracePt t="38711" x="2886075" y="5327650"/>
          <p14:tracePt t="38717" x="2862263" y="5319713"/>
          <p14:tracePt t="38725" x="2830513" y="5310188"/>
          <p14:tracePt t="38734" x="2798763" y="5294313"/>
          <p14:tracePt t="38741" x="2782888" y="5286375"/>
          <p14:tracePt t="38749" x="2767013" y="5286375"/>
          <p14:tracePt t="38758" x="2751138" y="5270500"/>
          <p14:tracePt t="38766" x="2743200" y="5270500"/>
          <p14:tracePt t="38773" x="2727325" y="5262563"/>
          <p14:tracePt t="38790" x="2711450" y="5254625"/>
          <p14:tracePt t="38798" x="2711450" y="5246688"/>
          <p14:tracePt t="38807" x="2695575" y="5238750"/>
          <p14:tracePt t="38814" x="2687638" y="5230813"/>
          <p14:tracePt t="38823" x="2679700" y="5222875"/>
          <p14:tracePt t="38829" x="2671763" y="5214938"/>
          <p14:tracePt t="38846" x="2671763" y="5207000"/>
          <p14:tracePt t="38854" x="2663825" y="5199063"/>
          <p14:tracePt t="38863" x="2655888" y="5191125"/>
          <p14:tracePt t="38870" x="2647950" y="5183188"/>
          <p14:tracePt t="38887" x="2647950" y="5175250"/>
          <p14:tracePt t="38893" x="2640013" y="5167313"/>
          <p14:tracePt t="38903" x="2640013" y="5151438"/>
          <p14:tracePt t="38909" x="2632075" y="5151438"/>
          <p14:tracePt t="38918" x="2632075" y="5135563"/>
          <p14:tracePt t="38926" x="2624138" y="5127625"/>
          <p14:tracePt t="38934" x="2616200" y="5111750"/>
          <p14:tracePt t="38950" x="2616200" y="5095875"/>
          <p14:tracePt t="38957" x="2606675" y="5087938"/>
          <p14:tracePt t="38965" x="2598738" y="5080000"/>
          <p14:tracePt t="38973" x="2598738" y="5064125"/>
          <p14:tracePt t="38981" x="2590800" y="5048250"/>
          <p14:tracePt t="38989" x="2582863" y="5032375"/>
          <p14:tracePt t="38999" x="2582863" y="5016500"/>
          <p14:tracePt t="39006" x="2574925" y="5008563"/>
          <p14:tracePt t="39014" x="2566988" y="4992688"/>
          <p14:tracePt t="39022" x="2566988" y="4976813"/>
          <p14:tracePt t="39030" x="2559050" y="4967288"/>
          <p14:tracePt t="39038" x="2559050" y="4959350"/>
          <p14:tracePt t="39046" x="2559050" y="4951413"/>
          <p14:tracePt t="39053" x="2551113" y="4943475"/>
          <p14:tracePt t="39061" x="2543175" y="4935538"/>
          <p14:tracePt t="39070" x="2543175" y="4927600"/>
          <p14:tracePt t="39111" x="2543175" y="4919663"/>
          <p14:tracePt t="39301" x="2535238" y="4911725"/>
          <p14:tracePt t="39326" x="2527300" y="4911725"/>
          <p14:tracePt t="39335" x="2511425" y="4911725"/>
          <p14:tracePt t="39342" x="2495550" y="4911725"/>
          <p14:tracePt t="39350" x="2471738" y="4911725"/>
          <p14:tracePt t="39357" x="2455863" y="4911725"/>
          <p14:tracePt t="39366" x="2439988" y="4919663"/>
          <p14:tracePt t="39374" x="2432050" y="4919663"/>
          <p14:tracePt t="39381" x="2416175" y="4927600"/>
          <p14:tracePt t="39390" x="2400300" y="4927600"/>
          <p14:tracePt t="39397" x="2384425" y="4935538"/>
          <p14:tracePt t="39409" x="2368550" y="4943475"/>
          <p14:tracePt t="39413" x="2352675" y="4951413"/>
          <p14:tracePt t="39421" x="2336800" y="4959350"/>
          <p14:tracePt t="39429" x="2320925" y="4967288"/>
          <p14:tracePt t="39438" x="2305050" y="4984750"/>
          <p14:tracePt t="39445" x="2289175" y="4992688"/>
          <p14:tracePt t="39454" x="2273300" y="5008563"/>
          <p14:tracePt t="39462" x="2265363" y="5024438"/>
          <p14:tracePt t="39469" x="2247900" y="5040313"/>
          <p14:tracePt t="39477" x="2239963" y="5056188"/>
          <p14:tracePt t="39486" x="2232025" y="5072063"/>
          <p14:tracePt t="39494" x="2224088" y="5087938"/>
          <p14:tracePt t="39503" x="2216150" y="5103813"/>
          <p14:tracePt t="39511" x="2216150" y="5111750"/>
          <p14:tracePt t="39518" x="2208213" y="5127625"/>
          <p14:tracePt t="39527" x="2208213" y="5143500"/>
          <p14:tracePt t="39535" x="2200275" y="5159375"/>
          <p14:tracePt t="39552" x="2200275" y="5175250"/>
          <p14:tracePt t="39558" x="2200275" y="5191125"/>
          <p14:tracePt t="39574" x="2200275" y="5199063"/>
          <p14:tracePt t="39582" x="2208213" y="5222875"/>
          <p14:tracePt t="39590" x="2208213" y="5238750"/>
          <p14:tracePt t="39597" x="2216150" y="5246688"/>
          <p14:tracePt t="39606" x="2224088" y="5262563"/>
          <p14:tracePt t="39615" x="2232025" y="5270500"/>
          <p14:tracePt t="39623" x="2239963" y="5278438"/>
          <p14:tracePt t="39629" x="2247900" y="5294313"/>
          <p14:tracePt t="39637" x="2265363" y="5310188"/>
          <p14:tracePt t="39645" x="2273300" y="5327650"/>
          <p14:tracePt t="39653" x="2281238" y="5343525"/>
          <p14:tracePt t="39670" x="2312988" y="5367338"/>
          <p14:tracePt t="39680" x="2328863" y="5383213"/>
          <p14:tracePt t="39692" x="2344738" y="5399088"/>
          <p14:tracePt t="39701" x="2368550" y="5407025"/>
          <p14:tracePt t="39710" x="2376488" y="5414963"/>
          <p14:tracePt t="39717" x="2392363" y="5422900"/>
          <p14:tracePt t="39726" x="2400300" y="5422900"/>
          <p14:tracePt t="39735" x="2416175" y="5430838"/>
          <p14:tracePt t="39750" x="2432050" y="5430838"/>
          <p14:tracePt t="39766" x="2447925" y="5430838"/>
          <p14:tracePt t="39783" x="2455863" y="5430838"/>
          <p14:tracePt t="39791" x="2463800" y="5430838"/>
          <p14:tracePt t="39799" x="2479675" y="5430838"/>
          <p14:tracePt t="39805" x="2495550" y="5430838"/>
          <p14:tracePt t="39813" x="2511425" y="5430838"/>
          <p14:tracePt t="39821" x="2519363" y="5430838"/>
          <p14:tracePt t="39830" x="2535238" y="5430838"/>
          <p14:tracePt t="39838" x="2551113" y="5422900"/>
          <p14:tracePt t="39846" x="2566988" y="5422900"/>
          <p14:tracePt t="39854" x="2582863" y="5422900"/>
          <p14:tracePt t="39861" x="2598738" y="5407025"/>
          <p14:tracePt t="39870" x="2606675" y="5407025"/>
          <p14:tracePt t="39877" x="2616200" y="5391150"/>
          <p14:tracePt t="39885" x="2624138" y="5383213"/>
          <p14:tracePt t="39894" x="2632075" y="5359400"/>
          <p14:tracePt t="39903" x="2640013" y="5335588"/>
          <p14:tracePt t="39911" x="2647950" y="5319713"/>
          <p14:tracePt t="39918" x="2647950" y="5302250"/>
          <p14:tracePt t="39926" x="2647950" y="5286375"/>
          <p14:tracePt t="39933" x="2647950" y="5254625"/>
          <p14:tracePt t="39943" x="2647950" y="5230813"/>
          <p14:tracePt t="39951" x="2647950" y="5199063"/>
          <p14:tracePt t="39959" x="2647950" y="5175250"/>
          <p14:tracePt t="39966" x="2640013" y="5151438"/>
          <p14:tracePt t="39975" x="2632075" y="5119688"/>
          <p14:tracePt t="39981" x="2624138" y="5087938"/>
          <p14:tracePt t="39989" x="2624138" y="5064125"/>
          <p14:tracePt t="39998" x="2624138" y="5040313"/>
          <p14:tracePt t="40005" x="2606675" y="5016500"/>
          <p14:tracePt t="40014" x="2606675" y="5000625"/>
          <p14:tracePt t="40023" x="2598738" y="4967288"/>
          <p14:tracePt t="40031" x="2590800" y="4951413"/>
          <p14:tracePt t="40037" x="2590800" y="4935538"/>
          <p14:tracePt t="40045" x="2582863" y="4919663"/>
          <p14:tracePt t="40054" x="2574925" y="4911725"/>
          <p14:tracePt t="40062" x="2566988" y="4895850"/>
          <p14:tracePt t="40070" x="2566988" y="4887913"/>
          <p14:tracePt t="40078" x="2559050" y="4879975"/>
          <p14:tracePt t="40087" x="2551113" y="4872038"/>
          <p14:tracePt t="40093" x="2551113" y="4864100"/>
          <p14:tracePt t="40109" x="2543175" y="4856163"/>
          <p14:tracePt t="40118" x="2543175" y="4848225"/>
          <p14:tracePt t="40135" x="2535238" y="4840288"/>
          <p14:tracePt t="40261" x="2511425" y="4848225"/>
          <p14:tracePt t="40270" x="2479675" y="4856163"/>
          <p14:tracePt t="40278" x="2455863" y="4864100"/>
          <p14:tracePt t="40287" x="2424113" y="4879975"/>
          <p14:tracePt t="40295" x="2408238" y="4879975"/>
          <p14:tracePt t="40302" x="2376488" y="4895850"/>
          <p14:tracePt t="40310" x="2352675" y="4903788"/>
          <p14:tracePt t="40320" x="2320925" y="4919663"/>
          <p14:tracePt t="40326" x="2305050" y="4935538"/>
          <p14:tracePt t="40335" x="2289175" y="4943475"/>
          <p14:tracePt t="40342" x="2281238" y="4959350"/>
          <p14:tracePt t="40352" x="2265363" y="4976813"/>
          <p14:tracePt t="40359" x="2255838" y="4984750"/>
          <p14:tracePt t="40367" x="2239963" y="5000625"/>
          <p14:tracePt t="40374" x="2232025" y="5024438"/>
          <p14:tracePt t="40381" x="2224088" y="5040313"/>
          <p14:tracePt t="40389" x="2224088" y="5048250"/>
          <p14:tracePt t="40397" x="2208213" y="5080000"/>
          <p14:tracePt t="40406" x="2208213" y="5095875"/>
          <p14:tracePt t="40415" x="2192338" y="5127625"/>
          <p14:tracePt t="40422" x="2192338" y="5159375"/>
          <p14:tracePt t="40431" x="2192338" y="5191125"/>
          <p14:tracePt t="40437" x="2184400" y="5207000"/>
          <p14:tracePt t="40445" x="2184400" y="5230813"/>
          <p14:tracePt t="40452" x="2184400" y="5262563"/>
          <p14:tracePt t="40461" x="2184400" y="5278438"/>
          <p14:tracePt t="40470" x="2176463" y="5302250"/>
          <p14:tracePt t="40479" x="2176463" y="5327650"/>
          <p14:tracePt t="40487" x="2176463" y="5351463"/>
          <p14:tracePt t="40494" x="2184400" y="5367338"/>
          <p14:tracePt t="40501" x="2184400" y="5383213"/>
          <p14:tracePt t="40509" x="2192338" y="5399088"/>
          <p14:tracePt t="40518" x="2200275" y="5422900"/>
          <p14:tracePt t="40527" x="2208213" y="5430838"/>
          <p14:tracePt t="40535" x="2216150" y="5446713"/>
          <p14:tracePt t="40543" x="2224088" y="5462588"/>
          <p14:tracePt t="40550" x="2232025" y="5470525"/>
          <p14:tracePt t="40558" x="2247900" y="5494338"/>
          <p14:tracePt t="40566" x="2247900" y="5502275"/>
          <p14:tracePt t="40573" x="2247900" y="5518150"/>
          <p14:tracePt t="40583" x="2255838" y="5526088"/>
          <p14:tracePt t="40590" x="2265363" y="5534025"/>
          <p14:tracePt t="40598" x="2281238" y="5549900"/>
          <p14:tracePt t="40613" x="2289175" y="5565775"/>
          <p14:tracePt t="40621" x="2297113" y="5581650"/>
          <p14:tracePt t="40629" x="2305050" y="5581650"/>
          <p14:tracePt t="40638" x="2320925" y="5597525"/>
          <p14:tracePt t="40647" x="2336800" y="5613400"/>
          <p14:tracePt t="40654" x="2352675" y="5613400"/>
          <p14:tracePt t="40661" x="2368550" y="5613400"/>
          <p14:tracePt t="40669" x="2376488" y="5629275"/>
          <p14:tracePt t="40677" x="2400300" y="5629275"/>
          <p14:tracePt t="40688" x="2416175" y="5629275"/>
          <p14:tracePt t="40693" x="2439988" y="5629275"/>
          <p14:tracePt t="40702" x="2455863" y="5629275"/>
          <p14:tracePt t="40710" x="2471738" y="5637213"/>
          <p14:tracePt t="40720" x="2487613" y="5637213"/>
          <p14:tracePt t="40725" x="2495550" y="5637213"/>
          <p14:tracePt t="40734" x="2503488" y="5637213"/>
          <p14:tracePt t="40742" x="2511425" y="5637213"/>
          <p14:tracePt t="40749" x="2519363" y="5637213"/>
          <p14:tracePt t="40758" x="2527300" y="5637213"/>
          <p14:tracePt t="40767" x="2535238" y="5637213"/>
          <p14:tracePt t="40774" x="2543175" y="5629275"/>
          <p14:tracePt t="40782" x="2551113" y="5621338"/>
          <p14:tracePt t="40790" x="2559050" y="5621338"/>
          <p14:tracePt t="40798" x="2574925" y="5613400"/>
          <p14:tracePt t="40806" x="2582863" y="5605463"/>
          <p14:tracePt t="40814" x="2590800" y="5605463"/>
          <p14:tracePt t="40822" x="2606675" y="5589588"/>
          <p14:tracePt t="40830" x="2616200" y="5573713"/>
          <p14:tracePt t="40838" x="2624138" y="5565775"/>
          <p14:tracePt t="40845" x="2632075" y="5557838"/>
          <p14:tracePt t="40853" x="2632075" y="5534025"/>
          <p14:tracePt t="40871" x="2640013" y="5518150"/>
          <p14:tracePt t="40879" x="2647950" y="5510213"/>
          <p14:tracePt t="40899" x="2647950" y="5502275"/>
          <p14:tracePt t="40902" x="2647950" y="5486400"/>
          <p14:tracePt t="41125" x="2640013" y="5486400"/>
          <p14:tracePt t="41133" x="2632075" y="5486400"/>
          <p14:tracePt t="41182" x="2624138" y="5486400"/>
          <p14:tracePt t="41207" x="2616200" y="5486400"/>
          <p14:tracePt t="41214" x="2606675" y="5486400"/>
          <p14:tracePt t="41238" x="2598738" y="5486400"/>
          <p14:tracePt t="41246" x="2598738" y="5494338"/>
          <p14:tracePt t="41253" x="2590800" y="5494338"/>
          <p14:tracePt t="41279" x="2582863" y="5502275"/>
          <p14:tracePt t="41286" x="2574925" y="5502275"/>
          <p14:tracePt t="41293" x="2566988" y="5502275"/>
          <p14:tracePt t="41302" x="2559050" y="5502275"/>
          <p14:tracePt t="41309" x="2551113" y="5510213"/>
          <p14:tracePt t="41318" x="2543175" y="5510213"/>
          <p14:tracePt t="41335" x="2535238" y="5518150"/>
          <p14:tracePt t="41342" x="2527300" y="5518150"/>
          <p14:tracePt t="41357" x="2519363" y="5518150"/>
          <p14:tracePt t="41374" x="2511425" y="5526088"/>
          <p14:tracePt t="41390" x="2503488" y="5534025"/>
          <p14:tracePt t="41400" x="2495550" y="5549900"/>
          <p14:tracePt t="41415" x="2495550" y="5565775"/>
          <p14:tracePt t="41422" x="2495550" y="5581650"/>
          <p14:tracePt t="41431" x="2495550" y="5605463"/>
          <p14:tracePt t="41439" x="2495550" y="5621338"/>
          <p14:tracePt t="41446" x="2503488" y="5653088"/>
          <p14:tracePt t="41455" x="2519363" y="5670550"/>
          <p14:tracePt t="41462" x="2535238" y="5694363"/>
          <p14:tracePt t="41468" x="2551113" y="5710238"/>
          <p14:tracePt t="41477" x="2582863" y="5726113"/>
          <p14:tracePt t="41486" x="2616200" y="5749925"/>
          <p14:tracePt t="41493" x="2647950" y="5765800"/>
          <p14:tracePt t="41502" x="2695575" y="5781675"/>
          <p14:tracePt t="41509" x="2735263" y="5805488"/>
          <p14:tracePt t="41518" x="2774950" y="5805488"/>
          <p14:tracePt t="41525" x="2830513" y="5821363"/>
          <p14:tracePt t="41534" x="2878138" y="5837238"/>
          <p14:tracePt t="41541" x="2917825" y="5845175"/>
          <p14:tracePt t="41552" x="2974975" y="5861050"/>
          <p14:tracePt t="41558" x="3038475" y="5876925"/>
          <p14:tracePt t="41567" x="3078163" y="5876925"/>
          <p14:tracePt t="41574" x="3133725" y="5892800"/>
          <p14:tracePt t="41583" x="3189288" y="5908675"/>
          <p14:tracePt t="41589" x="3244850" y="5916613"/>
          <p14:tracePt t="41597" x="3292475" y="5924550"/>
          <p14:tracePt t="41607" x="3357563" y="5932488"/>
          <p14:tracePt t="41615" x="3421063" y="5940425"/>
          <p14:tracePt t="41623" x="3492500" y="5956300"/>
          <p14:tracePt t="41632" x="3563938" y="5964238"/>
          <p14:tracePt t="41638" x="3627438" y="5964238"/>
          <p14:tracePt t="41646" x="3676650" y="5972175"/>
          <p14:tracePt t="41654" x="3724275" y="5972175"/>
          <p14:tracePt t="41663" x="3771900" y="5972175"/>
          <p14:tracePt t="41670" x="3803650" y="5980113"/>
          <p14:tracePt t="41679" x="3843338" y="5988050"/>
          <p14:tracePt t="41686" x="3890963" y="5988050"/>
          <p14:tracePt t="41694" x="3906838" y="5988050"/>
          <p14:tracePt t="41701" x="3938588" y="5988050"/>
          <p14:tracePt t="41709" x="3962400" y="5995988"/>
          <p14:tracePt t="41718" x="3986213" y="5995988"/>
          <p14:tracePt t="41727" x="4002088" y="5995988"/>
          <p14:tracePt t="41735" x="4027488" y="6005513"/>
          <p14:tracePt t="41742" x="4043363" y="6005513"/>
          <p14:tracePt t="41751" x="4059238" y="6005513"/>
          <p14:tracePt t="41757" x="4075113" y="6005513"/>
          <p14:tracePt t="41766" x="4090988" y="6013450"/>
          <p14:tracePt t="41775" x="4106863" y="6013450"/>
          <p14:tracePt t="41782" x="4122738" y="6013450"/>
          <p14:tracePt t="41791" x="4138613" y="6013450"/>
          <p14:tracePt t="41799" x="4154488" y="6013450"/>
          <p14:tracePt t="41806" x="4162425" y="6013450"/>
          <p14:tracePt t="41813" x="4170363" y="6013450"/>
          <p14:tracePt t="41821" x="4186238" y="6013450"/>
          <p14:tracePt t="41830" x="4210050" y="6013450"/>
          <p14:tracePt t="41839" x="4225925" y="6013450"/>
          <p14:tracePt t="41846" x="4233863" y="6013450"/>
          <p14:tracePt t="41854" x="4249738" y="6013450"/>
          <p14:tracePt t="41862" x="4265613" y="6013450"/>
          <p14:tracePt t="41870" x="4273550" y="6013450"/>
          <p14:tracePt t="41877" x="4289425" y="6013450"/>
          <p14:tracePt t="41898" x="4313238" y="6013450"/>
          <p14:tracePt t="41903" x="4321175" y="6013450"/>
          <p14:tracePt t="41910" x="4329113" y="6013450"/>
          <p14:tracePt t="41918" x="4352925" y="6013450"/>
          <p14:tracePt t="41933" x="4370388" y="6013450"/>
          <p14:tracePt t="41942" x="4386263" y="6013450"/>
          <p14:tracePt t="41951" x="4402138" y="6013450"/>
          <p14:tracePt t="41959" x="4418013" y="6013450"/>
          <p14:tracePt t="41966" x="4441825" y="6013450"/>
          <p14:tracePt t="41974" x="4457700" y="6013450"/>
          <p14:tracePt t="41982" x="4473575" y="6013450"/>
          <p14:tracePt t="41990" x="4489450" y="6013450"/>
          <p14:tracePt t="41998" x="4505325" y="6013450"/>
          <p14:tracePt t="42006" x="4513263" y="6013450"/>
          <p14:tracePt t="42014" x="4529138" y="6013450"/>
          <p14:tracePt t="42023" x="4545013" y="6013450"/>
          <p14:tracePt t="42031" x="4552950" y="6021388"/>
          <p14:tracePt t="42038" x="4560888" y="6021388"/>
          <p14:tracePt t="42046" x="4576763" y="6021388"/>
          <p14:tracePt t="42053" x="4584700" y="6021388"/>
          <p14:tracePt t="42062" x="4600575" y="6021388"/>
          <p14:tracePt t="42070" x="4616450" y="6021388"/>
          <p14:tracePt t="42079" x="4624388" y="6021388"/>
          <p14:tracePt t="42086" x="4640263" y="6021388"/>
          <p14:tracePt t="42094" x="4656138" y="6021388"/>
          <p14:tracePt t="42102" x="4664075" y="6021388"/>
          <p14:tracePt t="42109" x="4679950" y="6021388"/>
          <p14:tracePt t="42119" x="4687888" y="6021388"/>
          <p14:tracePt t="42126" x="4705350" y="6021388"/>
          <p14:tracePt t="42134" x="4713288" y="6021388"/>
          <p14:tracePt t="42143" x="4729163" y="6021388"/>
          <p14:tracePt t="42151" x="4737100" y="6013450"/>
          <p14:tracePt t="42158" x="4745038" y="6013450"/>
          <p14:tracePt t="42190" x="4752975" y="6013450"/>
          <p14:tracePt t="42199" x="4760913" y="6013450"/>
          <p14:tracePt t="42230" x="4776788" y="6013450"/>
          <p14:tracePt t="42495" x="4760913" y="6013450"/>
          <p14:tracePt t="42501" x="4752975" y="6013450"/>
          <p14:tracePt t="42510" x="4721225" y="6013450"/>
          <p14:tracePt t="42518" x="4687888" y="6013450"/>
          <p14:tracePt t="42526" x="4632325" y="6013450"/>
          <p14:tracePt t="42534" x="4576763" y="6013450"/>
          <p14:tracePt t="42542" x="4529138" y="5995988"/>
          <p14:tracePt t="42552" x="4473575" y="5995988"/>
          <p14:tracePt t="42557" x="4418013" y="5988050"/>
          <p14:tracePt t="42565" x="4362450" y="5972175"/>
          <p14:tracePt t="42574" x="4313238" y="5972175"/>
          <p14:tracePt t="42583" x="4257675" y="5956300"/>
          <p14:tracePt t="42590" x="4210050" y="5956300"/>
          <p14:tracePt t="42599" x="4186238" y="5956300"/>
          <p14:tracePt t="42606" x="4146550" y="5956300"/>
          <p14:tracePt t="42614" x="4114800" y="5948363"/>
          <p14:tracePt t="42622" x="4090988" y="5948363"/>
          <p14:tracePt t="42630" x="4075113" y="5948363"/>
          <p14:tracePt t="42638" x="4059238" y="5948363"/>
          <p14:tracePt t="42655" x="4043363" y="5948363"/>
          <p14:tracePt t="42670" x="4035425" y="5948363"/>
          <p14:tracePt t="42678" x="4027488" y="5948363"/>
          <p14:tracePt t="42687" x="4019550" y="5940425"/>
          <p14:tracePt t="42694" x="4011613" y="5940425"/>
          <p14:tracePt t="42711" x="4002088" y="5940425"/>
          <p14:tracePt t="42888" x="4011613" y="5940425"/>
          <p14:tracePt t="42894" x="4019550" y="5940425"/>
          <p14:tracePt t="42902" x="4035425" y="5940425"/>
          <p14:tracePt t="42910" x="4051300" y="5932488"/>
          <p14:tracePt t="42918" x="4067175" y="5932488"/>
          <p14:tracePt t="42926" x="4098925" y="5932488"/>
          <p14:tracePt t="42934" x="4114800" y="5932488"/>
          <p14:tracePt t="42942" x="4130675" y="5932488"/>
          <p14:tracePt t="42950" x="4162425" y="5932488"/>
          <p14:tracePt t="42958" x="4178300" y="5932488"/>
          <p14:tracePt t="42965" x="4202113" y="5932488"/>
          <p14:tracePt t="42974" x="4217988" y="5932488"/>
          <p14:tracePt t="42982" x="4233863" y="5932488"/>
          <p14:tracePt t="42991" x="4249738" y="5924550"/>
          <p14:tracePt t="42999" x="4273550" y="5924550"/>
          <p14:tracePt t="43006" x="4281488" y="5924550"/>
          <p14:tracePt t="43015" x="4297363" y="5924550"/>
          <p14:tracePt t="43021" x="4313238" y="5924550"/>
          <p14:tracePt t="43030" x="4329113" y="5924550"/>
          <p14:tracePt t="43039" x="4337050" y="5924550"/>
          <p14:tracePt t="43047" x="4352925" y="5924550"/>
          <p14:tracePt t="43056" x="4362450" y="5924550"/>
          <p14:tracePt t="43063" x="4370388" y="5924550"/>
          <p14:tracePt t="43072" x="4386263" y="5924550"/>
          <p14:tracePt t="43078" x="4394200" y="5924550"/>
          <p14:tracePt t="43087" x="4402138" y="5924550"/>
          <p14:tracePt t="43103" x="4418013" y="5924550"/>
          <p14:tracePt t="43134" x="4425950" y="5924550"/>
          <p14:tracePt t="43159" x="4433888" y="5924550"/>
          <p14:tracePt t="44935" x="4433888" y="5916613"/>
          <p14:tracePt t="44943" x="4449763" y="5868988"/>
          <p14:tracePt t="44950" x="4449763" y="5805488"/>
          <p14:tracePt t="44959" x="4465638" y="5741988"/>
          <p14:tracePt t="44967" x="4481513" y="5653088"/>
          <p14:tracePt t="44975" x="4497388" y="5557838"/>
          <p14:tracePt t="44984" x="4505325" y="5438775"/>
          <p14:tracePt t="44990" x="4513263" y="5335588"/>
          <p14:tracePt t="44998" x="4513263" y="5230813"/>
          <p14:tracePt t="45006" x="4521200" y="5095875"/>
          <p14:tracePt t="45015" x="4521200" y="4951413"/>
          <p14:tracePt t="45023" x="4513263" y="4800600"/>
          <p14:tracePt t="45031" x="4513263" y="4633913"/>
          <p14:tracePt t="45039" x="4521200" y="4497388"/>
          <p14:tracePt t="45047" x="4529138" y="4346575"/>
          <p14:tracePt t="45054" x="4529138" y="4217988"/>
          <p14:tracePt t="45062" x="4529138" y="4090988"/>
          <p14:tracePt t="45070" x="4537075" y="3971925"/>
          <p14:tracePt t="45078" x="4537075" y="3867150"/>
          <p14:tracePt t="45086" x="4537075" y="3787775"/>
          <p14:tracePt t="45094" x="4537075" y="3700463"/>
          <p14:tracePt t="45102" x="4537075" y="3636963"/>
          <p14:tracePt t="45111" x="4545013" y="3579813"/>
          <p14:tracePt t="45120" x="4545013" y="3532188"/>
          <p14:tracePt t="45127" x="4545013" y="3500438"/>
          <p14:tracePt t="45136" x="4545013" y="3460750"/>
          <p14:tracePt t="45143" x="4545013" y="3429000"/>
          <p14:tracePt t="45150" x="4545013" y="3389313"/>
          <p14:tracePt t="45158" x="4545013" y="3365500"/>
          <p14:tracePt t="45167" x="4545013" y="3333750"/>
          <p14:tracePt t="45174" x="4545013" y="3302000"/>
          <p14:tracePt t="45183" x="4545013" y="3270250"/>
          <p14:tracePt t="45190" x="4545013" y="3228975"/>
          <p14:tracePt t="45199" x="4545013" y="3189288"/>
          <p14:tracePt t="45207" x="4545013" y="3157538"/>
          <p14:tracePt t="45215" x="4545013" y="3117850"/>
          <p14:tracePt t="45222" x="4545013" y="3086100"/>
          <p14:tracePt t="45232" x="4545013" y="3054350"/>
          <p14:tracePt t="45238" x="4545013" y="3014663"/>
          <p14:tracePt t="45246" x="4537075" y="2967038"/>
          <p14:tracePt t="45253" x="4529138" y="2927350"/>
          <p14:tracePt t="45262" x="4521200" y="2894013"/>
          <p14:tracePt t="45271" x="4521200" y="2862263"/>
          <p14:tracePt t="45278" x="4513263" y="2846388"/>
          <p14:tracePt t="45287" x="4513263" y="2822575"/>
          <p14:tracePt t="45294" x="4505325" y="2806700"/>
          <p14:tracePt t="45302" x="4505325" y="2790825"/>
          <p14:tracePt t="45310" x="4497388" y="2782888"/>
          <p14:tracePt t="45319" x="4497388" y="2774950"/>
          <p14:tracePt t="45334" x="4497388" y="2767013"/>
          <p14:tracePt t="45544" x="4481513" y="2759075"/>
          <p14:tracePt t="45550" x="4441825" y="2735263"/>
          <p14:tracePt t="45558" x="4410075" y="2719388"/>
          <p14:tracePt t="45567" x="4362450" y="2703513"/>
          <p14:tracePt t="45574" x="4321175" y="2679700"/>
          <p14:tracePt t="45582" x="4265613" y="2655888"/>
          <p14:tracePt t="45590" x="4202113" y="2632075"/>
          <p14:tracePt t="45600" x="4146550" y="2608263"/>
          <p14:tracePt t="45606" x="4090988" y="2584450"/>
          <p14:tracePt t="45614" x="4035425" y="2566988"/>
          <p14:tracePt t="45622" x="3970338" y="2551113"/>
          <p14:tracePt t="45630" x="3922713" y="2543175"/>
          <p14:tracePt t="45639" x="3867150" y="2527300"/>
          <p14:tracePt t="45647" x="3819525" y="2519363"/>
          <p14:tracePt t="45654" x="3779838" y="2503488"/>
          <p14:tracePt t="45663" x="3724275" y="2495550"/>
          <p14:tracePt t="45670" x="3676650" y="2487613"/>
          <p14:tracePt t="45678" x="3627438" y="2479675"/>
          <p14:tracePt t="45688" x="3571875" y="2471738"/>
          <p14:tracePt t="45696" x="3516313" y="2463800"/>
          <p14:tracePt t="45703" x="3468688" y="2455863"/>
          <p14:tracePt t="45718" x="3405188" y="2447925"/>
          <p14:tracePt t="45726" x="3292475" y="2432050"/>
          <p14:tracePt t="45734" x="3236913" y="2424113"/>
          <p14:tracePt t="45742" x="3181350" y="2416175"/>
          <p14:tracePt t="45750" x="3125788" y="2408238"/>
          <p14:tracePt t="45758" x="3086100" y="2400300"/>
          <p14:tracePt t="45767" x="3038475" y="2392363"/>
          <p14:tracePt t="45774" x="2990850" y="2376488"/>
          <p14:tracePt t="45783" x="2957513" y="2376488"/>
          <p14:tracePt t="45790" x="2941638" y="2368550"/>
          <p14:tracePt t="45799" x="2917825" y="2368550"/>
          <p14:tracePt t="45807" x="2901950" y="2360613"/>
          <p14:tracePt t="45815" x="2870200" y="2352675"/>
          <p14:tracePt t="45822" x="2854325" y="2352675"/>
          <p14:tracePt t="45831" x="2822575" y="2344738"/>
          <p14:tracePt t="45838" x="2790825" y="2328863"/>
          <p14:tracePt t="45848" x="2759075" y="2320925"/>
          <p14:tracePt t="45855" x="2735263" y="2320925"/>
          <p14:tracePt t="45864" x="2695575" y="2305050"/>
          <p14:tracePt t="45880" x="2640013" y="2289175"/>
          <p14:tracePt t="45886" x="2616200" y="2273300"/>
          <p14:tracePt t="45894" x="2582863" y="2265363"/>
          <p14:tracePt t="45903" x="2559050" y="2257425"/>
          <p14:tracePt t="45910" x="2527300" y="2241550"/>
          <p14:tracePt t="45918" x="2511425" y="2241550"/>
          <p14:tracePt t="45927" x="2479675" y="2224088"/>
          <p14:tracePt t="45934" x="2463800" y="2216150"/>
          <p14:tracePt t="45942" x="2439988" y="2208213"/>
          <p14:tracePt t="45950" x="2416175" y="2200275"/>
          <p14:tracePt t="45958" x="2400300" y="2192338"/>
          <p14:tracePt t="45966" x="2368550" y="2176463"/>
          <p14:tracePt t="45975" x="2352675" y="2176463"/>
          <p14:tracePt t="45982" x="2336800" y="2160588"/>
          <p14:tracePt t="45990" x="2320925" y="2160588"/>
          <p14:tracePt t="46023" x="2305050" y="2160588"/>
          <p14:tracePt t="47286" x="2305050" y="2176463"/>
          <p14:tracePt t="47295" x="2297113" y="2192338"/>
          <p14:tracePt t="47312" x="2297113" y="2208213"/>
          <p14:tracePt t="47320" x="2297113" y="2224088"/>
          <p14:tracePt t="47336" x="2289175" y="2233613"/>
          <p14:tracePt t="47344" x="2289175" y="2241550"/>
          <p14:tracePt t="47351" x="2289175" y="2257425"/>
          <p14:tracePt t="47375" x="2289175" y="2265363"/>
          <p14:tracePt t="47383" x="2289175" y="2273300"/>
          <p14:tracePt t="47398" x="2289175" y="2281238"/>
          <p14:tracePt t="47406" x="2289175" y="2289175"/>
          <p14:tracePt t="47415" x="2289175" y="2297113"/>
          <p14:tracePt t="47432" x="2289175" y="2305050"/>
          <p14:tracePt t="47446" x="2289175" y="2312988"/>
          <p14:tracePt t="47480" x="2289175" y="2320925"/>
          <p14:tracePt t="47495" x="2289175" y="2328863"/>
          <p14:tracePt t="47519" x="2289175" y="2344738"/>
          <p14:tracePt t="47535" x="2289175" y="2352675"/>
          <p14:tracePt t="47544" x="2289175" y="2360613"/>
          <p14:tracePt t="47551" x="2289175" y="2368550"/>
          <p14:tracePt t="47592" x="2289175" y="2376488"/>
          <p14:tracePt t="47614" x="2289175" y="2384425"/>
          <p14:tracePt t="47648" x="2281238" y="2392363"/>
          <p14:tracePt t="47655" x="2281238" y="2400300"/>
          <p14:tracePt t="47679" x="2273300" y="2408238"/>
          <p14:tracePt t="48071" x="2247900" y="2432050"/>
          <p14:tracePt t="48079" x="2232025" y="2439988"/>
          <p14:tracePt t="48086" x="2216150" y="2447925"/>
          <p14:tracePt t="48093" x="2200275" y="2455863"/>
          <p14:tracePt t="48103" x="2184400" y="2463800"/>
          <p14:tracePt t="48112" x="2176463" y="2463800"/>
          <p14:tracePt t="48120" x="2160588" y="2471738"/>
          <p14:tracePt t="48127" x="2152650" y="2479675"/>
          <p14:tracePt t="48134" x="2144713" y="2479675"/>
          <p14:tracePt t="48150" x="2136775" y="2487613"/>
          <p14:tracePt t="48168" x="2128838" y="2487613"/>
          <p14:tracePt t="48175" x="2120900" y="2487613"/>
          <p14:tracePt t="48182" x="2112963" y="2495550"/>
          <p14:tracePt t="48199" x="2097088" y="2503488"/>
          <p14:tracePt t="48216" x="2089150" y="2511425"/>
          <p14:tracePt t="48223" x="2081213" y="2511425"/>
          <p14:tracePt t="48246" x="2073275" y="2511425"/>
          <p14:tracePt t="48263" x="2065338" y="2519363"/>
          <p14:tracePt t="49175" x="2073275" y="2519363"/>
          <p14:tracePt t="49191" x="2081213" y="2519363"/>
          <p14:tracePt t="49200" x="2089150" y="2519363"/>
          <p14:tracePt t="49207" x="2097088" y="2519363"/>
          <p14:tracePt t="49222" x="2105025" y="2519363"/>
          <p14:tracePt t="49248" x="2112963" y="2511425"/>
          <p14:tracePt t="49263" x="2120900" y="2511425"/>
          <p14:tracePt t="49279" x="2128838" y="2511425"/>
          <p14:tracePt t="49303" x="2136775" y="2511425"/>
          <p14:tracePt t="49343" x="2144713" y="2511425"/>
          <p14:tracePt t="49368" x="2152650" y="2511425"/>
          <p14:tracePt t="49375" x="2160588" y="2511425"/>
          <p14:tracePt t="49391" x="2176463" y="2511425"/>
          <p14:tracePt t="49407" x="2192338" y="2503488"/>
          <p14:tracePt t="49424" x="2208213" y="2495550"/>
          <p14:tracePt t="49439" x="2224088" y="2495550"/>
          <p14:tracePt t="49454" x="2232025" y="2495550"/>
          <p14:tracePt t="49472" x="2247900" y="2495550"/>
          <p14:tracePt t="49488" x="2255838" y="2495550"/>
          <p14:tracePt t="49497" x="2265363" y="2495550"/>
          <p14:tracePt t="49511" x="2289175" y="2487613"/>
          <p14:tracePt t="49518" x="2297113" y="2487613"/>
          <p14:tracePt t="49536" x="2312988" y="2479675"/>
          <p14:tracePt t="49544" x="2328863" y="2479675"/>
          <p14:tracePt t="49551" x="2344738" y="2471738"/>
          <p14:tracePt t="49559" x="2352675" y="2471738"/>
          <p14:tracePt t="49566" x="2368550" y="2471738"/>
          <p14:tracePt t="49575" x="2384425" y="2471738"/>
          <p14:tracePt t="49584" x="2400300" y="2471738"/>
          <p14:tracePt t="49591" x="2408238" y="2471738"/>
          <p14:tracePt t="49600" x="2416175" y="2471738"/>
          <p14:tracePt t="49607" x="2432050" y="2471738"/>
          <p14:tracePt t="49614" x="2439988" y="2471738"/>
          <p14:tracePt t="49622" x="2455863" y="2471738"/>
          <p14:tracePt t="49631" x="2463800" y="2471738"/>
          <p14:tracePt t="49639" x="2471738" y="2471738"/>
          <p14:tracePt t="49647" x="2479675" y="2471738"/>
          <p14:tracePt t="49655" x="2495550" y="2471738"/>
          <p14:tracePt t="49664" x="2503488" y="2471738"/>
          <p14:tracePt t="49671" x="2511425" y="2471738"/>
          <p14:tracePt t="49679" x="2519363" y="2471738"/>
          <p14:tracePt t="49687" x="2527300" y="2471738"/>
          <p14:tracePt t="49695" x="2535238" y="2471738"/>
          <p14:tracePt t="49703" x="2543175" y="2471738"/>
          <p14:tracePt t="49712" x="2551113" y="2471738"/>
          <p14:tracePt t="49720" x="2559050" y="2471738"/>
          <p14:tracePt t="49728" x="2566988" y="2471738"/>
          <p14:tracePt t="49735" x="2574925" y="2471738"/>
          <p14:tracePt t="49742" x="2590800" y="2471738"/>
          <p14:tracePt t="49751" x="2598738" y="2479675"/>
          <p14:tracePt t="49759" x="2606675" y="2479675"/>
          <p14:tracePt t="49766" x="2624138" y="2479675"/>
          <p14:tracePt t="49775" x="2647950" y="2479675"/>
          <p14:tracePt t="49783" x="2655888" y="2479675"/>
          <p14:tracePt t="49792" x="2663825" y="2479675"/>
          <p14:tracePt t="49798" x="2679700" y="2487613"/>
          <p14:tracePt t="49806" x="2695575" y="2487613"/>
          <p14:tracePt t="49824" x="2711450" y="2487613"/>
          <p14:tracePt t="49847" x="2719388" y="2487613"/>
          <p14:tracePt t="49854" x="2727325" y="2495550"/>
          <p14:tracePt t="49871" x="2735263" y="2495550"/>
          <p14:tracePt t="49880" x="2743200" y="2495550"/>
          <p14:tracePt t="49887" x="2751138" y="2495550"/>
          <p14:tracePt t="49896" x="2759075" y="2495550"/>
          <p14:tracePt t="49903" x="2767013" y="2503488"/>
          <p14:tracePt t="49912" x="2790825" y="2503488"/>
          <p14:tracePt t="49919" x="2798763" y="2511425"/>
          <p14:tracePt t="49935" x="2814638" y="2511425"/>
          <p14:tracePt t="49943" x="2830513" y="2519363"/>
          <p14:tracePt t="49960" x="2838450" y="2519363"/>
          <p14:tracePt t="49967" x="2846388" y="2519363"/>
          <p14:tracePt t="49983" x="2854325" y="2519363"/>
          <p14:tracePt t="50007" x="2862263" y="2519363"/>
          <p14:tracePt t="50016" x="2870200" y="2519363"/>
          <p14:tracePt t="50022" x="2878138" y="2519363"/>
          <p14:tracePt t="50030" x="2886075" y="2535238"/>
          <p14:tracePt t="50040" x="2901950" y="2535238"/>
          <p14:tracePt t="50048" x="2917825" y="2535238"/>
          <p14:tracePt t="50056" x="2933700" y="2535238"/>
          <p14:tracePt t="50064" x="2949575" y="2535238"/>
          <p14:tracePt t="50071" x="2967038" y="2535238"/>
          <p14:tracePt t="50079" x="2998788" y="2543175"/>
          <p14:tracePt t="50087" x="3014663" y="2543175"/>
          <p14:tracePt t="50095" x="3030538" y="2551113"/>
          <p14:tracePt t="50103" x="3054350" y="2551113"/>
          <p14:tracePt t="50112" x="3070225" y="2551113"/>
          <p14:tracePt t="50120" x="3101975" y="2551113"/>
          <p14:tracePt t="50128" x="3117850" y="2551113"/>
          <p14:tracePt t="50134" x="3149600" y="2551113"/>
          <p14:tracePt t="50142" x="3165475" y="2551113"/>
          <p14:tracePt t="50152" x="3197225" y="2551113"/>
          <p14:tracePt t="50159" x="3221038" y="2551113"/>
          <p14:tracePt t="50167" x="3236913" y="2551113"/>
          <p14:tracePt t="50175" x="3252788" y="2551113"/>
          <p14:tracePt t="50183" x="3276600" y="2551113"/>
          <p14:tracePt t="50190" x="3292475" y="2551113"/>
          <p14:tracePt t="50198" x="3308350" y="2551113"/>
          <p14:tracePt t="50207" x="3325813" y="2551113"/>
          <p14:tracePt t="50216" x="3341688" y="2551113"/>
          <p14:tracePt t="50223" x="3373438" y="2551113"/>
          <p14:tracePt t="50232" x="3381375" y="2551113"/>
          <p14:tracePt t="50240" x="3405188" y="2551113"/>
          <p14:tracePt t="50246" x="3436938" y="2551113"/>
          <p14:tracePt t="50254" x="3460750" y="2551113"/>
          <p14:tracePt t="50264" x="3492500" y="2551113"/>
          <p14:tracePt t="50272" x="3516313" y="2551113"/>
          <p14:tracePt t="50281" x="3532188" y="2551113"/>
          <p14:tracePt t="50296" x="3563938" y="2551113"/>
          <p14:tracePt t="50318" x="3579813" y="2551113"/>
          <p14:tracePt t="50336" x="3595688" y="2551113"/>
          <p14:tracePt t="50352" x="3611563" y="2551113"/>
          <p14:tracePt t="50375" x="3627438" y="2551113"/>
          <p14:tracePt t="50391" x="3635375" y="2551113"/>
          <p14:tracePt t="50399" x="3643313" y="2551113"/>
          <p14:tracePt t="50407" x="3651250" y="2551113"/>
          <p14:tracePt t="50431" x="3660775" y="2551113"/>
          <p14:tracePt t="50455" x="3668713" y="2551113"/>
          <p14:tracePt t="50486" x="3676650" y="2551113"/>
          <p14:tracePt t="50512" x="3684588" y="2551113"/>
          <p14:tracePt t="50519" x="3692525" y="2551113"/>
          <p14:tracePt t="50534" x="3700463" y="2551113"/>
          <p14:tracePt t="50543" x="3708400" y="2551113"/>
          <p14:tracePt t="50551" x="3716338" y="2551113"/>
          <p14:tracePt t="50558" x="3740150" y="2551113"/>
          <p14:tracePt t="50568" x="3748088" y="2543175"/>
          <p14:tracePt t="50576" x="3756025" y="2543175"/>
          <p14:tracePt t="50583" x="3771900" y="2543175"/>
          <p14:tracePt t="50591" x="3779838" y="2535238"/>
          <p14:tracePt t="50598" x="3787775" y="2535238"/>
          <p14:tracePt t="50608" x="3803650" y="2535238"/>
          <p14:tracePt t="50615" x="3811588" y="2535238"/>
          <p14:tracePt t="50623" x="3819525" y="2535238"/>
          <p14:tracePt t="50632" x="3827463" y="2535238"/>
          <p14:tracePt t="50639" x="3843338" y="2527300"/>
          <p14:tracePt t="50648" x="3859213" y="2527300"/>
          <p14:tracePt t="50655" x="3875088" y="2527300"/>
          <p14:tracePt t="50663" x="3890963" y="2519363"/>
          <p14:tracePt t="50672" x="3906838" y="2519363"/>
          <p14:tracePt t="50681" x="3922713" y="2519363"/>
          <p14:tracePt t="50687" x="3946525" y="2519363"/>
          <p14:tracePt t="50696" x="3970338" y="2519363"/>
          <p14:tracePt t="50703" x="3986213" y="2519363"/>
          <p14:tracePt t="50710" x="4002088" y="2519363"/>
          <p14:tracePt t="50720" x="4019550" y="2519363"/>
          <p14:tracePt t="50727" x="4035425" y="2519363"/>
          <p14:tracePt t="50735" x="4043363" y="2519363"/>
          <p14:tracePt t="50743" x="4051300" y="2519363"/>
          <p14:tracePt t="50760" x="4067175" y="2511425"/>
          <p14:tracePt t="50775" x="4075113" y="2511425"/>
          <p14:tracePt t="50783" x="4083050" y="2511425"/>
          <p14:tracePt t="50799" x="4090988" y="2511425"/>
          <p14:tracePt t="50808" x="4098925" y="2511425"/>
          <p14:tracePt t="50822" x="4106863" y="2511425"/>
          <p14:tracePt t="50830" x="4114800" y="2511425"/>
          <p14:tracePt t="50839" x="4130675" y="2511425"/>
          <p14:tracePt t="50847" x="4138613" y="2511425"/>
          <p14:tracePt t="50856" x="4154488" y="2511425"/>
          <p14:tracePt t="50863" x="4170363" y="2511425"/>
          <p14:tracePt t="50872" x="4178300" y="2511425"/>
          <p14:tracePt t="50878" x="4194175" y="2511425"/>
          <p14:tracePt t="50886" x="4210050" y="2511425"/>
          <p14:tracePt t="50895" x="4225925" y="2519363"/>
          <p14:tracePt t="50903" x="4241800" y="2519363"/>
          <p14:tracePt t="50911" x="4257675" y="2519363"/>
          <p14:tracePt t="50919" x="4273550" y="2519363"/>
          <p14:tracePt t="50928" x="4289425" y="2527300"/>
          <p14:tracePt t="50934" x="4305300" y="2527300"/>
          <p14:tracePt t="50943" x="4329113" y="2527300"/>
          <p14:tracePt t="50951" x="4370388" y="2535238"/>
          <p14:tracePt t="50959" x="4410075" y="2535238"/>
          <p14:tracePt t="50967" x="4449763" y="2535238"/>
          <p14:tracePt t="50976" x="4481513" y="2535238"/>
          <p14:tracePt t="50983" x="4513263" y="2535238"/>
          <p14:tracePt t="50991" x="4545013" y="2535238"/>
          <p14:tracePt t="50999" x="4560888" y="2535238"/>
          <p14:tracePt t="51008" x="4584700" y="2543175"/>
          <p14:tracePt t="51016" x="4608513" y="2543175"/>
          <p14:tracePt t="51023" x="4632325" y="2543175"/>
          <p14:tracePt t="51032" x="4672013" y="2543175"/>
          <p14:tracePt t="51040" x="4705350" y="2543175"/>
          <p14:tracePt t="51048" x="4737100" y="2543175"/>
          <p14:tracePt t="51055" x="4752975" y="2543175"/>
          <p14:tracePt t="51064" x="4776788" y="2543175"/>
          <p14:tracePt t="51071" x="4792663" y="2543175"/>
          <p14:tracePt t="51080" x="4816475" y="2543175"/>
          <p14:tracePt t="51087" x="4832350" y="2543175"/>
          <p14:tracePt t="51096" x="4840288" y="2543175"/>
          <p14:tracePt t="51103" x="4864100" y="2543175"/>
          <p14:tracePt t="51120" x="4872038" y="2543175"/>
          <p14:tracePt t="51127" x="4887913" y="2543175"/>
          <p14:tracePt t="51136" x="4895850" y="2543175"/>
          <p14:tracePt t="51143" x="4903788" y="2543175"/>
          <p14:tracePt t="51151" x="4911725" y="2543175"/>
          <p14:tracePt t="51166" x="4919663" y="2543175"/>
          <p14:tracePt t="51174" x="4935538" y="2543175"/>
          <p14:tracePt t="51183" x="4943475" y="2543175"/>
          <p14:tracePt t="51191" x="4951413" y="2543175"/>
          <p14:tracePt t="51200" x="4967288" y="2543175"/>
          <p14:tracePt t="51207" x="4983163" y="2543175"/>
          <p14:tracePt t="51215" x="4999038" y="2543175"/>
          <p14:tracePt t="51224" x="5006975" y="2543175"/>
          <p14:tracePt t="51231" x="5022850" y="2543175"/>
          <p14:tracePt t="51239" x="5038725" y="2543175"/>
          <p14:tracePt t="51248" x="5056188" y="2551113"/>
          <p14:tracePt t="51256" x="5072063" y="2551113"/>
          <p14:tracePt t="51263" x="5095875" y="2551113"/>
          <p14:tracePt t="51271" x="5111750" y="2551113"/>
          <p14:tracePt t="51280" x="5127625" y="2551113"/>
          <p14:tracePt t="51287" x="5143500" y="2551113"/>
          <p14:tracePt t="51296" x="5159375" y="2551113"/>
          <p14:tracePt t="51303" x="5175250" y="2551113"/>
          <p14:tracePt t="51311" x="5191125" y="2551113"/>
          <p14:tracePt t="51320" x="5207000" y="2551113"/>
          <p14:tracePt t="51327" x="5222875" y="2551113"/>
          <p14:tracePt t="51335" x="5230813" y="2551113"/>
          <p14:tracePt t="51342" x="5238750" y="2551113"/>
          <p14:tracePt t="51352" x="5254625" y="2551113"/>
          <p14:tracePt t="51360" x="5262563" y="2551113"/>
          <p14:tracePt t="51367" x="5278438" y="2551113"/>
          <p14:tracePt t="51375" x="5294313" y="2551113"/>
          <p14:tracePt t="51391" x="5310188" y="2551113"/>
          <p14:tracePt t="51407" x="5326063" y="2551113"/>
          <p14:tracePt t="51423" x="5341938" y="2551113"/>
          <p14:tracePt t="51448" x="5357813" y="2551113"/>
          <p14:tracePt t="51464" x="5365750" y="2551113"/>
          <p14:tracePt t="51472" x="5373688" y="2551113"/>
          <p14:tracePt t="51479" x="5381625" y="2543175"/>
          <p14:tracePt t="51496" x="5389563" y="2543175"/>
          <p14:tracePt t="51518" x="5397500" y="2543175"/>
          <p14:tracePt t="51736" x="5414963" y="2535238"/>
          <p14:tracePt t="51742" x="5430838" y="2535238"/>
          <p14:tracePt t="51751" x="5454650" y="2535238"/>
          <p14:tracePt t="51759" x="5478463" y="2527300"/>
          <p14:tracePt t="51768" x="5502275" y="2519363"/>
          <p14:tracePt t="51775" x="5534025" y="2519363"/>
          <p14:tracePt t="51784" x="5565775" y="2511425"/>
          <p14:tracePt t="51792" x="5589588" y="2511425"/>
          <p14:tracePt t="51799" x="5621338" y="2511425"/>
          <p14:tracePt t="51807" x="5645150" y="2503488"/>
          <p14:tracePt t="51815" x="5668963" y="2495550"/>
          <p14:tracePt t="51824" x="5692775" y="2495550"/>
          <p14:tracePt t="51832" x="5716588" y="2495550"/>
          <p14:tracePt t="51839" x="5749925" y="2487613"/>
          <p14:tracePt t="51847" x="5773738" y="2487613"/>
          <p14:tracePt t="51854" x="5797550" y="2487613"/>
          <p14:tracePt t="51865" x="5837238" y="2479675"/>
          <p14:tracePt t="51871" x="5876925" y="2479675"/>
          <p14:tracePt t="51880" x="5908675" y="2479675"/>
          <p14:tracePt t="51894" x="5924550" y="2479675"/>
          <p14:tracePt t="51895" x="5940425" y="2479675"/>
          <p14:tracePt t="51904" x="5956300" y="2479675"/>
          <p14:tracePt t="51911" x="5972175" y="2479675"/>
          <p14:tracePt t="51919" x="5988050" y="2479675"/>
          <p14:tracePt t="51928" x="6011863" y="2479675"/>
          <p14:tracePt t="51936" x="6019800" y="2479675"/>
          <p14:tracePt t="51944" x="6043613" y="2479675"/>
          <p14:tracePt t="51952" x="6059488" y="2479675"/>
          <p14:tracePt t="51960" x="6075363" y="2479675"/>
          <p14:tracePt t="51967" x="6108700" y="2479675"/>
          <p14:tracePt t="51983" x="6124575" y="2479675"/>
          <p14:tracePt t="51991" x="6140450" y="2479675"/>
          <p14:tracePt t="52000" x="6156325" y="2479675"/>
          <p14:tracePt t="52007" x="6172200" y="2479675"/>
          <p14:tracePt t="52016" x="6188075" y="2479675"/>
          <p14:tracePt t="52023" x="6196013" y="2479675"/>
          <p14:tracePt t="52031" x="6211888" y="2479675"/>
          <p14:tracePt t="52039" x="6227763" y="2479675"/>
          <p14:tracePt t="52055" x="6243638" y="2479675"/>
          <p14:tracePt t="52095" x="6251575" y="2479675"/>
          <p14:tracePt t="52120" x="6259513" y="2479675"/>
          <p14:tracePt t="52753" x="6275388" y="2479675"/>
          <p14:tracePt t="52760" x="6291263" y="2479675"/>
          <p14:tracePt t="52767" x="6315075" y="2479675"/>
          <p14:tracePt t="52775" x="6346825" y="2471738"/>
          <p14:tracePt t="52783" x="6386513" y="2471738"/>
          <p14:tracePt t="52792" x="6418263" y="2463800"/>
          <p14:tracePt t="52799" x="6459538" y="2463800"/>
          <p14:tracePt t="52807" x="6499225" y="2455863"/>
          <p14:tracePt t="52816" x="6554788" y="2455863"/>
          <p14:tracePt t="52823" x="6602413" y="2439988"/>
          <p14:tracePt t="52831" x="6665913" y="2432050"/>
          <p14:tracePt t="52839" x="6729413" y="2424113"/>
          <p14:tracePt t="52847" x="6784975" y="2408238"/>
          <p14:tracePt t="52855" x="6842125" y="2400300"/>
          <p14:tracePt t="52864" x="6897688" y="2392363"/>
          <p14:tracePt t="52873" x="6953250" y="2384425"/>
          <p14:tracePt t="52881" x="6992938" y="2376488"/>
          <p14:tracePt t="52893" x="7024688" y="2376488"/>
          <p14:tracePt t="52896" x="7056438" y="2376488"/>
          <p14:tracePt t="52903" x="7080250" y="2376488"/>
          <p14:tracePt t="52913" x="7104063" y="2368550"/>
          <p14:tracePt t="52920" x="7127875" y="2368550"/>
          <p14:tracePt t="52929" x="7145338" y="2368550"/>
          <p14:tracePt t="52937" x="7161213" y="2368550"/>
          <p14:tracePt t="52943" x="7177088" y="2368550"/>
          <p14:tracePt t="52951" x="7200900" y="2368550"/>
          <p14:tracePt t="52960" x="7216775" y="2368550"/>
          <p14:tracePt t="52967" x="7248525" y="2368550"/>
          <p14:tracePt t="52975" x="7280275" y="2368550"/>
          <p14:tracePt t="52984" x="7304088" y="2368550"/>
          <p14:tracePt t="52991" x="7335838" y="2368550"/>
          <p14:tracePt t="52999" x="7367588" y="2368550"/>
          <p14:tracePt t="53008" x="7407275" y="2368550"/>
          <p14:tracePt t="53016" x="7446963" y="2368550"/>
          <p14:tracePt t="53023" x="7470775" y="2368550"/>
          <p14:tracePt t="53032" x="7496175" y="2368550"/>
          <p14:tracePt t="53039" x="7519988" y="2368550"/>
          <p14:tracePt t="53048" x="7535863" y="2368550"/>
          <p14:tracePt t="53055" x="7551738" y="2368550"/>
          <p14:tracePt t="53063" x="7567613" y="2368550"/>
          <p14:tracePt t="53072" x="7575550" y="2368550"/>
          <p14:tracePt t="53079" x="7591425" y="2368550"/>
          <p14:tracePt t="53087" x="7599363" y="2368550"/>
          <p14:tracePt t="53095" x="7607300" y="2368550"/>
          <p14:tracePt t="53104" x="7623175" y="2368550"/>
          <p14:tracePt t="53112" x="7646988" y="2368550"/>
          <p14:tracePt t="53119" x="7662863" y="2368550"/>
          <p14:tracePt t="53127" x="7678738" y="2368550"/>
          <p14:tracePt t="53135" x="7702550" y="2368550"/>
          <p14:tracePt t="53144" x="7726363" y="2368550"/>
          <p14:tracePt t="53151" x="7742238" y="2368550"/>
          <p14:tracePt t="53160" x="7758113" y="2368550"/>
          <p14:tracePt t="53167" x="7773988" y="2368550"/>
          <p14:tracePt t="53175" x="7797800" y="2376488"/>
          <p14:tracePt t="53183" x="7813675" y="2376488"/>
          <p14:tracePt t="53192" x="7829550" y="2384425"/>
          <p14:tracePt t="53199" x="7847013" y="2384425"/>
          <p14:tracePt t="53208" x="7878763" y="2384425"/>
          <p14:tracePt t="53216" x="7894638" y="2392363"/>
          <p14:tracePt t="53224" x="7926388" y="2392363"/>
          <p14:tracePt t="53231" x="7950200" y="2400300"/>
          <p14:tracePt t="53240" x="7981950" y="2408238"/>
          <p14:tracePt t="53247" x="7997825" y="2408238"/>
          <p14:tracePt t="53255" x="8021638" y="2408238"/>
          <p14:tracePt t="53263" x="8037513" y="2416175"/>
          <p14:tracePt t="53272" x="8053388" y="2416175"/>
          <p14:tracePt t="53280" x="8061325" y="2416175"/>
          <p14:tracePt t="53289" x="8077200" y="2424113"/>
          <p14:tracePt t="53296" x="8093075" y="2424113"/>
          <p14:tracePt t="53303" x="8101013" y="2424113"/>
          <p14:tracePt t="53312" x="8116888" y="2424113"/>
          <p14:tracePt t="53329" x="8132763" y="2424113"/>
          <p14:tracePt t="53344" x="8148638" y="2424113"/>
          <p14:tracePt t="53359" x="8164513" y="2424113"/>
          <p14:tracePt t="53375" x="8180388" y="2432050"/>
          <p14:tracePt t="53383" x="8189913" y="2432050"/>
          <p14:tracePt t="53392" x="8197850" y="2432050"/>
          <p14:tracePt t="53399" x="8205788" y="2439988"/>
          <p14:tracePt t="53408" x="8221663" y="2439988"/>
          <p14:tracePt t="53432" x="8229600" y="2439988"/>
          <p14:tracePt t="53440" x="8237538" y="2439988"/>
          <p14:tracePt t="53463" x="8245475" y="2439988"/>
          <p14:tracePt t="53479" x="8253413" y="2439988"/>
          <p14:tracePt t="53495" x="8269288" y="2439988"/>
          <p14:tracePt t="53519" x="8285163" y="2439988"/>
          <p14:tracePt t="53535" x="8308975" y="2439988"/>
          <p14:tracePt t="53543" x="8316913" y="2439988"/>
          <p14:tracePt t="53552" x="8324850" y="2439988"/>
          <p14:tracePt t="53559" x="8340725" y="2439988"/>
          <p14:tracePt t="53568" x="8356600" y="2447925"/>
          <p14:tracePt t="53575" x="8372475" y="2447925"/>
          <p14:tracePt t="53583" x="8380413" y="2447925"/>
          <p14:tracePt t="53591" x="8388350" y="2447925"/>
          <p14:tracePt t="53599" x="8404225" y="2455863"/>
          <p14:tracePt t="53607" x="8412163" y="2455863"/>
          <p14:tracePt t="53616" x="8420100" y="2455863"/>
          <p14:tracePt t="53624" x="8428038" y="2455863"/>
          <p14:tracePt t="53632" x="8435975" y="2455863"/>
          <p14:tracePt t="53639" x="8443913" y="2455863"/>
          <p14:tracePt t="53647" x="8451850" y="2455863"/>
          <p14:tracePt t="53656" x="8459788" y="2455863"/>
          <p14:tracePt t="53664" x="8467725" y="2455863"/>
          <p14:tracePt t="53688" x="8475663" y="2455863"/>
          <p14:tracePt t="53752" x="8483600" y="2455863"/>
          <p14:tracePt t="53775" x="8491538" y="2455863"/>
          <p14:tracePt t="53783" x="8507413" y="2455863"/>
          <p14:tracePt t="53792" x="8523288" y="2455863"/>
          <p14:tracePt t="53799" x="8540750" y="2455863"/>
          <p14:tracePt t="53808" x="8564563" y="2455863"/>
          <p14:tracePt t="53816" x="8580438" y="2455863"/>
          <p14:tracePt t="53831" x="8596313" y="2455863"/>
          <p14:tracePt t="53839" x="8612188" y="2455863"/>
          <p14:tracePt t="53848" x="8628063" y="2455863"/>
          <p14:tracePt t="53855" x="8643938" y="2463800"/>
          <p14:tracePt t="53863" x="8659813" y="2463800"/>
          <p14:tracePt t="53871" x="8675688" y="2463800"/>
          <p14:tracePt t="53879" x="8683625" y="2463800"/>
          <p14:tracePt t="53895" x="8723313" y="2471738"/>
          <p14:tracePt t="53903" x="8739188" y="2471738"/>
          <p14:tracePt t="53911" x="8755063" y="2479675"/>
          <p14:tracePt t="53919" x="8786813" y="2479675"/>
          <p14:tracePt t="53928" x="8818563" y="2487613"/>
          <p14:tracePt t="53935" x="8834438" y="2487613"/>
          <p14:tracePt t="53943" x="8883650" y="2487613"/>
          <p14:tracePt t="53951" x="8915400" y="2487613"/>
          <p14:tracePt t="53960" x="8947150" y="2487613"/>
          <p14:tracePt t="53967" x="8970963" y="2487613"/>
          <p14:tracePt t="53975" x="9002713" y="2487613"/>
          <p14:tracePt t="53984" x="9018588" y="2495550"/>
          <p14:tracePt t="53992" x="9050338" y="2495550"/>
          <p14:tracePt t="54000" x="9066213" y="2495550"/>
          <p14:tracePt t="54008" x="9074150" y="2495550"/>
          <p14:tracePt t="54016" x="9090025" y="2495550"/>
          <p14:tracePt t="54024" x="9105900" y="2503488"/>
          <p14:tracePt t="54032" x="9113838" y="2503488"/>
          <p14:tracePt t="54040" x="9129713" y="2503488"/>
          <p14:tracePt t="54047" x="9145588" y="2503488"/>
          <p14:tracePt t="54055" x="9169400" y="2511425"/>
          <p14:tracePt t="54071" x="9185275" y="2511425"/>
          <p14:tracePt t="54079" x="9201150" y="2511425"/>
          <p14:tracePt t="54088" x="9217025" y="2519363"/>
          <p14:tracePt t="54095" x="9234488" y="2519363"/>
          <p14:tracePt t="54103" x="9250363" y="2519363"/>
          <p14:tracePt t="54119" x="9258300" y="2519363"/>
          <p14:tracePt t="54127" x="9274175" y="2519363"/>
          <p14:tracePt t="54136" x="9282113" y="2519363"/>
          <p14:tracePt t="54143" x="9290050" y="2527300"/>
          <p14:tracePt t="54152" x="9305925" y="2527300"/>
          <p14:tracePt t="54159" x="9321800" y="2535238"/>
          <p14:tracePt t="54167" x="9329738" y="2535238"/>
          <p14:tracePt t="54175" x="9337675" y="2535238"/>
          <p14:tracePt t="54183" x="9353550" y="2535238"/>
          <p14:tracePt t="54191" x="9369425" y="2535238"/>
          <p14:tracePt t="54199" x="9401175" y="2543175"/>
          <p14:tracePt t="54208" x="9417050" y="2543175"/>
          <p14:tracePt t="54216" x="9432925" y="2543175"/>
          <p14:tracePt t="54224" x="9456738" y="2543175"/>
          <p14:tracePt t="54231" x="9488488" y="2543175"/>
          <p14:tracePt t="54239" x="9512300" y="2543175"/>
          <p14:tracePt t="54248" x="9544050" y="2543175"/>
          <p14:tracePt t="54255" x="9575800" y="2543175"/>
          <p14:tracePt t="54263" x="9593263" y="2543175"/>
          <p14:tracePt t="54270" x="9617075" y="2551113"/>
          <p14:tracePt t="54280" x="9640888" y="2551113"/>
          <p14:tracePt t="54288" x="9656763" y="2551113"/>
          <p14:tracePt t="54296" x="9672638" y="2551113"/>
          <p14:tracePt t="54304" x="9680575" y="2551113"/>
          <p14:tracePt t="54311" x="9704388" y="2551113"/>
          <p14:tracePt t="54320" x="9712325" y="2551113"/>
          <p14:tracePt t="54328" x="9728200" y="2551113"/>
          <p14:tracePt t="54336" x="9736138" y="2551113"/>
          <p14:tracePt t="54343" x="9752013" y="2551113"/>
          <p14:tracePt t="54351" x="9759950" y="2551113"/>
          <p14:tracePt t="54359" x="9775825" y="2551113"/>
          <p14:tracePt t="54368" x="9791700" y="2551113"/>
          <p14:tracePt t="54376" x="9807575" y="2551113"/>
          <p14:tracePt t="54384" x="9815513" y="2551113"/>
          <p14:tracePt t="54392" x="9823450" y="2551113"/>
          <p14:tracePt t="54399" x="9839325" y="2551113"/>
          <p14:tracePt t="54408" x="9855200" y="2551113"/>
          <p14:tracePt t="54415" x="9863138" y="2551113"/>
          <p14:tracePt t="54423" x="9879013" y="2551113"/>
          <p14:tracePt t="54431" x="9902825" y="2551113"/>
          <p14:tracePt t="54438" x="9910763" y="2551113"/>
          <p14:tracePt t="54447" x="9926638" y="2551113"/>
          <p14:tracePt t="54456" x="9936163" y="2551113"/>
          <p14:tracePt t="54463" x="9952038" y="2551113"/>
          <p14:tracePt t="54472" x="9975850" y="2551113"/>
          <p14:tracePt t="54488" x="9991725" y="2551113"/>
          <p14:tracePt t="54495" x="10007600" y="2551113"/>
          <p14:tracePt t="54512" x="10023475" y="2551113"/>
          <p14:tracePt t="54519" x="10031413" y="2551113"/>
          <p14:tracePt t="54527" x="10039350" y="2551113"/>
          <p14:tracePt t="54535" x="10047288" y="2543175"/>
          <p14:tracePt t="54543" x="10063163" y="2543175"/>
          <p14:tracePt t="54559" x="10071100" y="2543175"/>
          <p14:tracePt t="54567" x="10079038" y="2543175"/>
          <p14:tracePt t="54575" x="10094913" y="2543175"/>
          <p14:tracePt t="54583" x="10102850" y="2543175"/>
          <p14:tracePt t="54592" x="10110788" y="2543175"/>
          <p14:tracePt t="54599" x="10126663" y="2543175"/>
          <p14:tracePt t="54608" x="10134600" y="2543175"/>
          <p14:tracePt t="54615" x="10150475" y="2543175"/>
          <p14:tracePt t="54623" x="10158413" y="2543175"/>
          <p14:tracePt t="54631" x="10166350" y="2543175"/>
          <p14:tracePt t="54639" x="10182225" y="2543175"/>
          <p14:tracePt t="54647" x="10190163" y="2543175"/>
          <p14:tracePt t="54655" x="10198100" y="2543175"/>
          <p14:tracePt t="54664" x="10206038" y="2543175"/>
          <p14:tracePt t="54670" x="10213975" y="2543175"/>
          <p14:tracePt t="54679" x="10221913" y="2543175"/>
          <p14:tracePt t="54688" x="10237788" y="2543175"/>
          <p14:tracePt t="54704" x="10245725" y="2543175"/>
          <p14:tracePt t="54711" x="10253663" y="2543175"/>
          <p14:tracePt t="54937" x="10261600" y="2543175"/>
          <p14:tracePt t="54943" x="10287000" y="2535238"/>
          <p14:tracePt t="54952" x="10294938" y="2535238"/>
          <p14:tracePt t="54959" x="10310813" y="2535238"/>
          <p14:tracePt t="54967" x="10326688" y="2535238"/>
          <p14:tracePt t="54975" x="10342563" y="2527300"/>
          <p14:tracePt t="54983" x="10350500" y="2527300"/>
          <p14:tracePt t="54991" x="10358438" y="2527300"/>
          <p14:tracePt t="54999" x="10366375" y="2527300"/>
          <p14:tracePt t="55008" x="10382250" y="2527300"/>
          <p14:tracePt t="55015" x="10390188" y="2527300"/>
          <p14:tracePt t="55023" x="10406063" y="2519363"/>
          <p14:tracePt t="55031" x="10421938" y="2519363"/>
          <p14:tracePt t="55039" x="10437813" y="2519363"/>
          <p14:tracePt t="55048" x="10445750" y="2519363"/>
          <p14:tracePt t="55056" x="10461625" y="2519363"/>
          <p14:tracePt t="55064" x="10477500" y="2519363"/>
          <p14:tracePt t="55072" x="10501313" y="2519363"/>
          <p14:tracePt t="55080" x="10517188" y="2519363"/>
          <p14:tracePt t="55087" x="10533063" y="2519363"/>
          <p14:tracePt t="55096" x="10548938" y="2519363"/>
          <p14:tracePt t="55104" x="10564813" y="2519363"/>
          <p14:tracePt t="55112" x="10588625" y="2519363"/>
          <p14:tracePt t="55128" x="10604500" y="2519363"/>
          <p14:tracePt t="55135" x="10637838" y="2519363"/>
          <p14:tracePt t="55143" x="10653713" y="2519363"/>
          <p14:tracePt t="55151" x="10669588" y="2519363"/>
          <p14:tracePt t="55159" x="10685463" y="2519363"/>
          <p14:tracePt t="55169" x="10701338" y="2519363"/>
          <p14:tracePt t="55176" x="10717213" y="2519363"/>
          <p14:tracePt t="55183" x="10733088" y="2519363"/>
          <p14:tracePt t="55191" x="10741025" y="2519363"/>
          <p14:tracePt t="55199" x="10756900" y="2519363"/>
          <p14:tracePt t="55207" x="10764838" y="2519363"/>
          <p14:tracePt t="55216" x="10780713" y="2519363"/>
          <p14:tracePt t="55224" x="10796588" y="2511425"/>
          <p14:tracePt t="55232" x="10812463" y="2511425"/>
          <p14:tracePt t="55240" x="10828338" y="2511425"/>
          <p14:tracePt t="55247" x="10844213" y="2511425"/>
          <p14:tracePt t="55255" x="10852150" y="2511425"/>
          <p14:tracePt t="55263" x="10868025" y="2511425"/>
          <p14:tracePt t="55271" x="10883900" y="2511425"/>
          <p14:tracePt t="55280" x="10907713" y="2511425"/>
          <p14:tracePt t="55289" x="10923588" y="2511425"/>
          <p14:tracePt t="55296" x="10939463" y="2511425"/>
          <p14:tracePt t="55303" x="10955338" y="2511425"/>
          <p14:tracePt t="55311" x="10980738" y="2511425"/>
          <p14:tracePt t="55319" x="11004550" y="2511425"/>
          <p14:tracePt t="55328" x="11020425" y="2511425"/>
          <p14:tracePt t="55335" x="11028363" y="2511425"/>
          <p14:tracePt t="55343" x="11044238" y="2503488"/>
          <p14:tracePt t="55352" x="11060113" y="2503488"/>
          <p14:tracePt t="55360" x="11075988" y="2503488"/>
          <p14:tracePt t="55367" x="11083925" y="2503488"/>
          <p14:tracePt t="55375" x="11099800" y="2503488"/>
          <p14:tracePt t="55383" x="11107738" y="2503488"/>
          <p14:tracePt t="55391" x="11115675" y="2503488"/>
          <p14:tracePt t="55399" x="11131550" y="2503488"/>
          <p14:tracePt t="55409" x="11139488" y="2503488"/>
          <p14:tracePt t="55416" x="11147425" y="2503488"/>
          <p14:tracePt t="55423" x="11155363" y="2503488"/>
          <p14:tracePt t="55430" x="11163300" y="2503488"/>
          <p14:tracePt t="55447" x="11179175" y="2503488"/>
          <p14:tracePt t="55456" x="11195050" y="2495550"/>
          <p14:tracePt t="55471" x="11210925" y="2495550"/>
          <p14:tracePt t="55487" x="11218863" y="2495550"/>
          <p14:tracePt t="55496" x="11226800" y="2495550"/>
          <p14:tracePt t="55521" x="11234738" y="2495550"/>
          <p14:tracePt t="56751" x="11218863" y="2495550"/>
          <p14:tracePt t="56759" x="11210925" y="2495550"/>
          <p14:tracePt t="56769" x="11195050" y="2495550"/>
          <p14:tracePt t="56776" x="11163300" y="2495550"/>
          <p14:tracePt t="56784" x="11115675" y="2495550"/>
          <p14:tracePt t="56792" x="11068050" y="2495550"/>
          <p14:tracePt t="56801" x="10988675" y="2495550"/>
          <p14:tracePt t="56808" x="10899775" y="2495550"/>
          <p14:tracePt t="56816" x="10804525" y="2487613"/>
          <p14:tracePt t="56824" x="10701338" y="2487613"/>
          <p14:tracePt t="56832" x="10580688" y="2479675"/>
          <p14:tracePt t="56841" x="10453688" y="2471738"/>
          <p14:tracePt t="56846" x="10302875" y="2463800"/>
          <p14:tracePt t="56855" x="10142538" y="2455863"/>
          <p14:tracePt t="56863" x="9983788" y="2447925"/>
          <p14:tracePt t="56872" x="9823450" y="2439988"/>
          <p14:tracePt t="56880" x="9680575" y="2432050"/>
          <p14:tracePt t="56892" x="9496425" y="2424113"/>
          <p14:tracePt t="56896" x="9353550" y="2424113"/>
          <p14:tracePt t="56903" x="9209088" y="2424113"/>
          <p14:tracePt t="56912" x="9074150" y="2424113"/>
          <p14:tracePt t="56919" x="8947150" y="2424113"/>
          <p14:tracePt t="56927" x="8834438" y="2416175"/>
          <p14:tracePt t="56936" x="8723313" y="2416175"/>
          <p14:tracePt t="56944" x="8604250" y="2416175"/>
          <p14:tracePt t="56953" x="8483600" y="2416175"/>
          <p14:tracePt t="56961" x="8380413" y="2416175"/>
          <p14:tracePt t="56968" x="8269288" y="2416175"/>
          <p14:tracePt t="56976" x="8180388" y="2416175"/>
          <p14:tracePt t="56984" x="8069263" y="2416175"/>
          <p14:tracePt t="56992" x="7966075" y="2416175"/>
          <p14:tracePt t="57001" x="7862888" y="2416175"/>
          <p14:tracePt t="57009" x="7750175" y="2416175"/>
          <p14:tracePt t="57016" x="7639050" y="2416175"/>
          <p14:tracePt t="57023" x="7535863" y="2416175"/>
          <p14:tracePt t="57032" x="7407275" y="2416175"/>
          <p14:tracePt t="57039" x="7256463" y="2416175"/>
          <p14:tracePt t="57049" x="7112000" y="2416175"/>
          <p14:tracePt t="57057" x="6977063" y="2416175"/>
          <p14:tracePt t="57065" x="6865938" y="2416175"/>
          <p14:tracePt t="57072" x="6769100" y="2416175"/>
          <p14:tracePt t="57080" x="6673850" y="2408238"/>
          <p14:tracePt t="57087" x="6570663" y="2408238"/>
          <p14:tracePt t="57096" x="6459538" y="2408238"/>
          <p14:tracePt t="57104" x="6362700" y="2408238"/>
          <p14:tracePt t="57113" x="6259513" y="2416175"/>
          <p14:tracePt t="57121" x="6180138" y="2416175"/>
          <p14:tracePt t="57128" x="6100763" y="2416175"/>
          <p14:tracePt t="57135" x="6027738" y="2416175"/>
          <p14:tracePt t="57143" x="5948363" y="2416175"/>
          <p14:tracePt t="57151" x="5892800" y="2408238"/>
          <p14:tracePt t="57161" x="5837238" y="2400300"/>
          <p14:tracePt t="57168" x="5773738" y="2392363"/>
          <p14:tracePt t="57177" x="5716588" y="2384425"/>
          <p14:tracePt t="57184" x="5684838" y="2376488"/>
          <p14:tracePt t="57192" x="5637213" y="2368550"/>
          <p14:tracePt t="57201" x="5589588" y="2360613"/>
          <p14:tracePt t="57208" x="5549900" y="2352675"/>
          <p14:tracePt t="57216" x="5510213" y="2344738"/>
          <p14:tracePt t="57224" x="5462588" y="2336800"/>
          <p14:tracePt t="57233" x="5422900" y="2328863"/>
          <p14:tracePt t="57240" x="5373688" y="2328863"/>
          <p14:tracePt t="57247" x="5334000" y="2320925"/>
          <p14:tracePt t="57255" x="5302250" y="2312988"/>
          <p14:tracePt t="57263" x="5246688" y="2305050"/>
          <p14:tracePt t="57271" x="5199063" y="2305050"/>
          <p14:tracePt t="57280" x="5159375" y="2305050"/>
          <p14:tracePt t="57288" x="5103813" y="2305050"/>
          <p14:tracePt t="57296" x="5038725" y="2305050"/>
          <p14:tracePt t="57303" x="4983163" y="2305050"/>
          <p14:tracePt t="57312" x="4935538" y="2305050"/>
          <p14:tracePt t="57319" x="4887913" y="2312988"/>
          <p14:tracePt t="57328" x="4840288" y="2312988"/>
          <p14:tracePt t="57336" x="4808538" y="2312988"/>
          <p14:tracePt t="57344" x="4784725" y="2312988"/>
          <p14:tracePt t="57352" x="4760913" y="2320925"/>
          <p14:tracePt t="57361" x="4729163" y="2320925"/>
          <p14:tracePt t="57367" x="4713288" y="2320925"/>
          <p14:tracePt t="57377" x="4687888" y="2320925"/>
          <p14:tracePt t="57385" x="4664075" y="2320925"/>
          <p14:tracePt t="57392" x="4640263" y="2320925"/>
          <p14:tracePt t="57400" x="4616450" y="2328863"/>
          <p14:tracePt t="57408" x="4592638" y="2328863"/>
          <p14:tracePt t="57417" x="4552950" y="2336800"/>
          <p14:tracePt t="57423" x="4521200" y="2344738"/>
          <p14:tracePt t="57431" x="4489450" y="2344738"/>
          <p14:tracePt t="57439" x="4449763" y="2352675"/>
          <p14:tracePt t="57448" x="4402138" y="2368550"/>
          <p14:tracePt t="57457" x="4352925" y="2376488"/>
          <p14:tracePt t="57464" x="4321175" y="2384425"/>
          <p14:tracePt t="57472" x="4273550" y="2392363"/>
          <p14:tracePt t="57480" x="4241800" y="2400300"/>
          <p14:tracePt t="57488" x="4202113" y="2408238"/>
          <p14:tracePt t="57494" x="4170363" y="2416175"/>
          <p14:tracePt t="57504" x="4122738" y="2432050"/>
          <p14:tracePt t="57512" x="4090988" y="2439988"/>
          <p14:tracePt t="57521" x="4059238" y="2447925"/>
          <p14:tracePt t="57529" x="4019550" y="2455863"/>
          <p14:tracePt t="57536" x="3986213" y="2463800"/>
          <p14:tracePt t="57545" x="3962400" y="2471738"/>
          <p14:tracePt t="57552" x="3930650" y="2479675"/>
          <p14:tracePt t="57561" x="3898900" y="2487613"/>
          <p14:tracePt t="57568" x="3875088" y="2495550"/>
          <p14:tracePt t="57577" x="3843338" y="2503488"/>
          <p14:tracePt t="57584" x="3827463" y="2503488"/>
          <p14:tracePt t="57591" x="3811588" y="2511425"/>
          <p14:tracePt t="57599" x="3779838" y="2519363"/>
          <p14:tracePt t="57608" x="3763963" y="2527300"/>
          <p14:tracePt t="57616" x="3740150" y="2535238"/>
          <p14:tracePt t="57624" x="3724275" y="2535238"/>
          <p14:tracePt t="57632" x="3708400" y="2543175"/>
          <p14:tracePt t="57640" x="3700463" y="2543175"/>
          <p14:tracePt t="57649" x="3684588" y="2551113"/>
          <p14:tracePt t="57656" x="3668713" y="2559050"/>
          <p14:tracePt t="57663" x="3651250" y="2559050"/>
          <p14:tracePt t="57672" x="3643313" y="2566988"/>
          <p14:tracePt t="57681" x="3627438" y="2566988"/>
          <p14:tracePt t="57689" x="3611563" y="2576513"/>
          <p14:tracePt t="57697" x="3587750" y="2584450"/>
          <p14:tracePt t="57705" x="3563938" y="2592388"/>
          <p14:tracePt t="57712" x="3540125" y="2600325"/>
          <p14:tracePt t="57721" x="3516313" y="2608263"/>
          <p14:tracePt t="57728" x="3500438" y="2616200"/>
          <p14:tracePt t="57736" x="3484563" y="2624138"/>
          <p14:tracePt t="57745" x="3460750" y="2624138"/>
          <p14:tracePt t="57752" x="3444875" y="2632075"/>
          <p14:tracePt t="57760" x="3429000" y="2640013"/>
          <p14:tracePt t="57767" x="3405188" y="2655888"/>
          <p14:tracePt t="57775" x="3381375" y="2655888"/>
          <p14:tracePt t="57783" x="3357563" y="2663825"/>
          <p14:tracePt t="57794" x="3325813" y="2671763"/>
          <p14:tracePt t="57800" x="3292475" y="2687638"/>
          <p14:tracePt t="57808" x="3260725" y="2703513"/>
          <p14:tracePt t="57816" x="3236913" y="2703513"/>
          <p14:tracePt t="57823" x="3221038" y="2711450"/>
          <p14:tracePt t="57831" x="3205163" y="2719388"/>
          <p14:tracePt t="57839" x="3189288" y="2719388"/>
          <p14:tracePt t="57849" x="3173413" y="2727325"/>
          <p14:tracePt t="57865" x="3157538" y="2735263"/>
          <p14:tracePt t="57872" x="3149600" y="2735263"/>
          <p14:tracePt t="57880" x="3141663" y="2735263"/>
          <p14:tracePt t="57891" x="3133725" y="2743200"/>
          <p14:tracePt t="57895" x="3117850" y="2751138"/>
          <p14:tracePt t="57904" x="3109913" y="2751138"/>
          <p14:tracePt t="57912" x="3094038" y="2759075"/>
          <p14:tracePt t="57920" x="3078163" y="2767013"/>
          <p14:tracePt t="57928" x="3062288" y="2767013"/>
          <p14:tracePt t="57936" x="3038475" y="2782888"/>
          <p14:tracePt t="57943" x="3022600" y="2782888"/>
          <p14:tracePt t="57951" x="3006725" y="2790825"/>
          <p14:tracePt t="57961" x="2990850" y="2798763"/>
          <p14:tracePt t="57968" x="2967038" y="2806700"/>
          <p14:tracePt t="57976" x="2957513" y="2806700"/>
          <p14:tracePt t="57984" x="2949575" y="2814638"/>
          <p14:tracePt t="57992" x="2933700" y="2814638"/>
          <p14:tracePt t="57999" x="2925763" y="2822575"/>
          <p14:tracePt t="58007" x="2917825" y="2822575"/>
          <p14:tracePt t="58015" x="2909888" y="2822575"/>
          <p14:tracePt t="58040" x="2901950" y="2830513"/>
          <p14:tracePt t="58055" x="2894013" y="2830513"/>
          <p14:tracePt t="58063" x="2886075" y="2830513"/>
          <p14:tracePt t="58081" x="2878138" y="2830513"/>
          <p14:tracePt t="58096" x="2870200" y="2846388"/>
          <p14:tracePt t="58112" x="2862263" y="2846388"/>
          <p14:tracePt t="58120" x="2854325" y="2846388"/>
          <p14:tracePt t="58127" x="2846388" y="2846388"/>
          <p14:tracePt t="58145" x="2830513" y="2854325"/>
          <p14:tracePt t="58152" x="2822575" y="2854325"/>
          <p14:tracePt t="58161" x="2814638" y="2854325"/>
          <p14:tracePt t="58167" x="2806700" y="2862263"/>
          <p14:tracePt t="58177" x="2798763" y="2862263"/>
          <p14:tracePt t="58201" x="2790825" y="2870200"/>
          <p14:tracePt t="58369" x="2774950" y="2886075"/>
          <p14:tracePt t="58376" x="2759075" y="2894013"/>
          <p14:tracePt t="58385" x="2751138" y="2901950"/>
          <p14:tracePt t="58391" x="2743200" y="2919413"/>
          <p14:tracePt t="58399" x="2735263" y="2935288"/>
          <p14:tracePt t="58408" x="2719388" y="2959100"/>
          <p14:tracePt t="58416" x="2695575" y="2982913"/>
          <p14:tracePt t="58425" x="2663825" y="3022600"/>
          <p14:tracePt t="58433" x="2647950" y="3038475"/>
          <p14:tracePt t="58441" x="2616200" y="3086100"/>
          <p14:tracePt t="58448" x="2590800" y="3125788"/>
          <p14:tracePt t="58457" x="2551113" y="3173413"/>
          <p14:tracePt t="58464" x="2511425" y="3221038"/>
          <p14:tracePt t="58472" x="2479675" y="3270250"/>
          <p14:tracePt t="58480" x="2447925" y="3317875"/>
          <p14:tracePt t="58489" x="2416175" y="3365500"/>
          <p14:tracePt t="58496" x="2376488" y="3421063"/>
          <p14:tracePt t="58504" x="2344738" y="3468688"/>
          <p14:tracePt t="58513" x="2312988" y="3524250"/>
          <p14:tracePt t="58520" x="2281238" y="3579813"/>
          <p14:tracePt t="58528" x="2265363" y="3613150"/>
          <p14:tracePt t="58537" x="2232025" y="3668713"/>
          <p14:tracePt t="58545" x="2216150" y="3716338"/>
          <p14:tracePt t="58552" x="2192338" y="3763963"/>
          <p14:tracePt t="58560" x="2184400" y="3803650"/>
          <p14:tracePt t="58567" x="2176463" y="3851275"/>
          <p14:tracePt t="58576" x="2168525" y="3883025"/>
          <p14:tracePt t="58584" x="2160588" y="3930650"/>
          <p14:tracePt t="58593" x="2152650" y="3971925"/>
          <p14:tracePt t="58600" x="2144713" y="4003675"/>
          <p14:tracePt t="58610" x="2144713" y="4051300"/>
          <p14:tracePt t="58617" x="2144713" y="4090988"/>
          <p14:tracePt t="58626" x="2144713" y="4122738"/>
          <p14:tracePt t="58640" x="2144713" y="4154488"/>
          <p14:tracePt t="58648" x="2152650" y="4217988"/>
          <p14:tracePt t="58657" x="2152650" y="4241800"/>
          <p14:tracePt t="58665" x="2168525" y="4281488"/>
          <p14:tracePt t="58672" x="2184400" y="4314825"/>
          <p14:tracePt t="58681" x="2192338" y="4346575"/>
          <p14:tracePt t="58688" x="2200275" y="4378325"/>
          <p14:tracePt t="58696" x="2216150" y="4410075"/>
          <p14:tracePt t="58705" x="2224088" y="4433888"/>
          <p14:tracePt t="58712" x="2239963" y="4465638"/>
          <p14:tracePt t="58721" x="2247900" y="4489450"/>
          <p14:tracePt t="58728" x="2265363" y="4521200"/>
          <p14:tracePt t="58737" x="2273300" y="4552950"/>
          <p14:tracePt t="58744" x="2281238" y="4568825"/>
          <p14:tracePt t="58751" x="2297113" y="4592638"/>
          <p14:tracePt t="58760" x="2297113" y="4608513"/>
          <p14:tracePt t="58768" x="2312988" y="4624388"/>
          <p14:tracePt t="58776" x="2320925" y="4641850"/>
          <p14:tracePt t="58785" x="2328863" y="4657725"/>
          <p14:tracePt t="58793" x="2336800" y="4673600"/>
          <p14:tracePt t="58801" x="2336800" y="4681538"/>
          <p14:tracePt t="58808" x="2344738" y="4681538"/>
          <p14:tracePt t="58817" x="2352675" y="4697413"/>
          <p14:tracePt t="58825" x="2360613" y="4713288"/>
          <p14:tracePt t="58833" x="2368550" y="4721225"/>
          <p14:tracePt t="58842" x="2376488" y="4737100"/>
          <p14:tracePt t="58849" x="2384425" y="4745038"/>
          <p14:tracePt t="58856" x="2392363" y="4768850"/>
          <p14:tracePt t="58865" x="2400300" y="4784725"/>
          <p14:tracePt t="58873" x="2416175" y="4800600"/>
          <p14:tracePt t="58881" x="2432050" y="4824413"/>
          <p14:tracePt t="58891" x="2447925" y="4856163"/>
          <p14:tracePt t="58896" x="2463800" y="4872038"/>
          <p14:tracePt t="58904" x="2471738" y="4887913"/>
          <p14:tracePt t="58911" x="2479675" y="4903788"/>
          <p14:tracePt t="58920" x="2495550" y="4935538"/>
          <p14:tracePt t="58928" x="2503488" y="4951413"/>
          <p14:tracePt t="58936" x="2511425" y="4959350"/>
          <p14:tracePt t="58945" x="2511425" y="4976813"/>
          <p14:tracePt t="58961" x="2519363" y="4984750"/>
          <p14:tracePt t="58968" x="2519363" y="5000625"/>
          <p14:tracePt t="59153" x="2527300" y="4976813"/>
          <p14:tracePt t="59168" x="2527300" y="4943475"/>
          <p14:tracePt t="59177" x="2527300" y="4903788"/>
          <p14:tracePt t="59184" x="2519363" y="4872038"/>
          <p14:tracePt t="59193" x="2511425" y="4840288"/>
          <p14:tracePt t="59200" x="2503488" y="4808538"/>
          <p14:tracePt t="59209" x="2503488" y="4792663"/>
          <p14:tracePt t="59216" x="2487613" y="4760913"/>
          <p14:tracePt t="59224" x="2479675" y="4745038"/>
          <p14:tracePt t="59233" x="2463800" y="4721225"/>
          <p14:tracePt t="59241" x="2455863" y="4705350"/>
          <p14:tracePt t="59248" x="2439988" y="4689475"/>
          <p14:tracePt t="59257" x="2424113" y="4681538"/>
          <p14:tracePt t="59263" x="2416175" y="4673600"/>
          <p14:tracePt t="59281" x="2408238" y="4665663"/>
          <p14:tracePt t="59497" x="2408238" y="4673600"/>
          <p14:tracePt t="59505" x="2400300" y="4697413"/>
          <p14:tracePt t="59512" x="2400300" y="4705350"/>
          <p14:tracePt t="59520" x="2400300" y="4737100"/>
          <p14:tracePt t="59528" x="2400300" y="4752975"/>
          <p14:tracePt t="59537" x="2400300" y="4776788"/>
          <p14:tracePt t="59545" x="2400300" y="4808538"/>
          <p14:tracePt t="59553" x="2400300" y="4832350"/>
          <p14:tracePt t="59560" x="2400300" y="4856163"/>
          <p14:tracePt t="59569" x="2400300" y="4887913"/>
          <p14:tracePt t="59577" x="2400300" y="4919663"/>
          <p14:tracePt t="59584" x="2408238" y="4967288"/>
          <p14:tracePt t="59593" x="2408238" y="5000625"/>
          <p14:tracePt t="59599" x="2408238" y="5032375"/>
          <p14:tracePt t="59608" x="2408238" y="5064125"/>
          <p14:tracePt t="59617" x="2408238" y="5095875"/>
          <p14:tracePt t="59625" x="2408238" y="5127625"/>
          <p14:tracePt t="59632" x="2400300" y="5159375"/>
          <p14:tracePt t="59641" x="2400300" y="5191125"/>
          <p14:tracePt t="59649" x="2384425" y="5230813"/>
          <p14:tracePt t="59656" x="2376488" y="5262563"/>
          <p14:tracePt t="59664" x="2360613" y="5310188"/>
          <p14:tracePt t="59673" x="2352675" y="5343525"/>
          <p14:tracePt t="59680" x="2336800" y="5375275"/>
          <p14:tracePt t="59688" x="2328863" y="5399088"/>
          <p14:tracePt t="59697" x="2320925" y="5430838"/>
          <p14:tracePt t="59704" x="2305050" y="5462588"/>
          <p14:tracePt t="59712" x="2297113" y="5486400"/>
          <p14:tracePt t="59719" x="2289175" y="5526088"/>
          <p14:tracePt t="59729" x="2281238" y="5541963"/>
          <p14:tracePt t="59736" x="2265363" y="5573713"/>
          <p14:tracePt t="59745" x="2265363" y="5589588"/>
          <p14:tracePt t="59752" x="2265363" y="5605463"/>
          <p14:tracePt t="59760" x="2255838" y="5629275"/>
          <p14:tracePt t="59769" x="2247900" y="5653088"/>
          <p14:tracePt t="59777" x="2247900" y="5670550"/>
          <p14:tracePt t="59784" x="2247900" y="5686425"/>
          <p14:tracePt t="59792" x="2239963" y="5702300"/>
          <p14:tracePt t="59801" x="2239963" y="5718175"/>
          <p14:tracePt t="59809" x="2239963" y="5726113"/>
          <p14:tracePt t="59816" x="2239963" y="5741988"/>
          <p14:tracePt t="59824" x="2239963" y="5757863"/>
          <p14:tracePt t="59832" x="2239963" y="5765800"/>
          <p14:tracePt t="59842" x="2239963" y="5773738"/>
          <p14:tracePt t="59848" x="2239963" y="5781675"/>
          <p14:tracePt t="59856" x="2239963" y="5789613"/>
          <p14:tracePt t="59952" x="2273300" y="5789613"/>
          <p14:tracePt t="59961" x="2320925" y="5781675"/>
          <p14:tracePt t="59968" x="2352675" y="5765800"/>
          <p14:tracePt t="59977" x="2392363" y="5749925"/>
          <p14:tracePt t="59984" x="2424113" y="5734050"/>
          <p14:tracePt t="59992" x="2463800" y="5710238"/>
          <p14:tracePt t="59999" x="2495550" y="5694363"/>
          <p14:tracePt t="60007" x="2519363" y="5678488"/>
          <p14:tracePt t="60017" x="2551113" y="5645150"/>
          <p14:tracePt t="60025" x="2574925" y="5621338"/>
          <p14:tracePt t="60032" x="2590800" y="5597525"/>
          <p14:tracePt t="60040" x="2606675" y="5565775"/>
          <p14:tracePt t="60049" x="2616200" y="5526088"/>
          <p14:tracePt t="60057" x="2624138" y="5486400"/>
          <p14:tracePt t="60063" x="2640013" y="5446713"/>
          <p14:tracePt t="60073" x="2640013" y="5414963"/>
          <p14:tracePt t="60080" x="2640013" y="5375275"/>
          <p14:tracePt t="60088" x="2640013" y="5335588"/>
          <p14:tracePt t="60097" x="2640013" y="5294313"/>
          <p14:tracePt t="60104" x="2640013" y="5254625"/>
          <p14:tracePt t="60113" x="2632075" y="5222875"/>
          <p14:tracePt t="60119" x="2624138" y="5191125"/>
          <p14:tracePt t="60129" x="2624138" y="5175250"/>
          <p14:tracePt t="60136" x="2606675" y="5143500"/>
          <p14:tracePt t="60144" x="2598738" y="5127625"/>
          <p14:tracePt t="60152" x="2590800" y="5111750"/>
          <p14:tracePt t="60160" x="2582863" y="5095875"/>
          <p14:tracePt t="60168" x="2574925" y="5080000"/>
          <p14:tracePt t="60177" x="2574925" y="5072063"/>
          <p14:tracePt t="60184" x="2559050" y="5048250"/>
          <p14:tracePt t="60192" x="2551113" y="5040313"/>
          <p14:tracePt t="60201" x="2543175" y="5032375"/>
          <p14:tracePt t="60210" x="2535238" y="5024438"/>
          <p14:tracePt t="60216" x="2535238" y="5016500"/>
          <p14:tracePt t="60233" x="2519363" y="5000625"/>
          <p14:tracePt t="60248" x="2503488" y="4992688"/>
          <p14:tracePt t="60257" x="2495550" y="4984750"/>
          <p14:tracePt t="60264" x="2479675" y="4976813"/>
          <p14:tracePt t="60273" x="2471738" y="4959350"/>
          <p14:tracePt t="60281" x="2455863" y="4943475"/>
          <p14:tracePt t="60290" x="2439988" y="4935538"/>
          <p14:tracePt t="60296" x="2424113" y="4919663"/>
          <p14:tracePt t="60305" x="2408238" y="4903788"/>
          <p14:tracePt t="60313" x="2400300" y="4895850"/>
          <p14:tracePt t="60320" x="2392363" y="4887913"/>
          <p14:tracePt t="60328" x="2376488" y="4879975"/>
          <p14:tracePt t="60336" x="2376488" y="4872038"/>
          <p14:tracePt t="60344" x="2368550" y="4864100"/>
          <p14:tracePt t="60352" x="2368550" y="4856163"/>
          <p14:tracePt t="60360" x="2360613" y="4840288"/>
          <p14:tracePt t="60368" x="2352675" y="4840288"/>
          <p14:tracePt t="60376" x="2344738" y="4824413"/>
          <p14:tracePt t="60393" x="2336800" y="4808538"/>
          <p14:tracePt t="60409" x="2328863" y="4792663"/>
          <p14:tracePt t="60416" x="2328863" y="4784725"/>
          <p14:tracePt t="60553" x="2328863" y="4800600"/>
          <p14:tracePt t="60561" x="2336800" y="4832350"/>
          <p14:tracePt t="60568" x="2336800" y="4856163"/>
          <p14:tracePt t="60576" x="2344738" y="4895850"/>
          <p14:tracePt t="60585" x="2352675" y="4927600"/>
          <p14:tracePt t="60592" x="2352675" y="4967288"/>
          <p14:tracePt t="60600" x="2352675" y="5016500"/>
          <p14:tracePt t="60609" x="2352675" y="5056188"/>
          <p14:tracePt t="60616" x="2352675" y="5103813"/>
          <p14:tracePt t="60625" x="2352675" y="5151438"/>
          <p14:tracePt t="60633" x="2352675" y="5191125"/>
          <p14:tracePt t="60641" x="2352675" y="5238750"/>
          <p14:tracePt t="60648" x="2352675" y="5286375"/>
          <p14:tracePt t="60657" x="2344738" y="5319713"/>
          <p14:tracePt t="60665" x="2336800" y="5367338"/>
          <p14:tracePt t="60674" x="2336800" y="5399088"/>
          <p14:tracePt t="60681" x="2320925" y="5438775"/>
          <p14:tracePt t="60690" x="2320925" y="5462588"/>
          <p14:tracePt t="60696" x="2312988" y="5486400"/>
          <p14:tracePt t="60704" x="2297113" y="5518150"/>
          <p14:tracePt t="60712" x="2289175" y="5541963"/>
          <p14:tracePt t="60720" x="2281238" y="5565775"/>
          <p14:tracePt t="60729" x="2273300" y="5581650"/>
          <p14:tracePt t="60736" x="2273300" y="5597525"/>
          <p14:tracePt t="60752" x="2265363" y="5613400"/>
          <p14:tracePt t="60761" x="2255838" y="5613400"/>
          <p14:tracePt t="60769" x="2255838" y="5629275"/>
          <p14:tracePt t="60784" x="2247900" y="5645150"/>
          <p14:tracePt t="60793" x="2247900" y="5653088"/>
          <p14:tracePt t="63779" x="2320925" y="5678488"/>
          <p14:tracePt t="63786" x="2463800" y="5702300"/>
          <p14:tracePt t="63792" x="2606675" y="5726113"/>
          <p14:tracePt t="63800" x="2767013" y="5757863"/>
          <p14:tracePt t="63808" x="2957513" y="5789613"/>
          <p14:tracePt t="63816" x="3173413" y="5805488"/>
          <p14:tracePt t="63826" x="3405188" y="5829300"/>
          <p14:tracePt t="63834" x="3643313" y="5861050"/>
          <p14:tracePt t="63842" x="3819525" y="5884863"/>
          <p14:tracePt t="63849" x="4051300" y="5916613"/>
          <p14:tracePt t="63857" x="4225925" y="5932488"/>
          <p14:tracePt t="63865" x="4402138" y="5948363"/>
          <p14:tracePt t="63875" x="4576763" y="5964238"/>
          <p14:tracePt t="63889" x="4872038" y="5988050"/>
          <p14:tracePt t="63898" x="5014913" y="6005513"/>
          <p14:tracePt t="63905" x="5167313" y="6021388"/>
          <p14:tracePt t="63913" x="5302250" y="6045200"/>
          <p14:tracePt t="63921" x="5430838" y="6061075"/>
          <p14:tracePt t="63928" x="5549900" y="6076950"/>
          <p14:tracePt t="63937" x="5684838" y="6092825"/>
          <p14:tracePt t="63945" x="5829300" y="6116638"/>
          <p14:tracePt t="63954" x="5980113" y="6132513"/>
          <p14:tracePt t="63968" x="6227763" y="6164263"/>
          <p14:tracePt t="63976" x="6338888" y="6180138"/>
          <p14:tracePt t="63983" x="6459538" y="6203950"/>
          <p14:tracePt t="63993" x="6586538" y="6211888"/>
          <p14:tracePt t="64002" x="6713538" y="6235700"/>
          <p14:tracePt t="64009" x="6810375" y="6243638"/>
          <p14:tracePt t="64017" x="6921500" y="6251575"/>
          <p14:tracePt t="64025" x="7016750" y="6259513"/>
          <p14:tracePt t="64032" x="7112000" y="6259513"/>
          <p14:tracePt t="64041" x="7200900" y="6267450"/>
          <p14:tracePt t="64048" x="7280275" y="6267450"/>
          <p14:tracePt t="64058" x="7359650" y="6267450"/>
          <p14:tracePt t="64065" x="7439025" y="6267450"/>
          <p14:tracePt t="64074" x="7519988" y="6267450"/>
          <p14:tracePt t="64081" x="7599363" y="6267450"/>
          <p14:tracePt t="64089" x="7678738" y="6267450"/>
          <p14:tracePt t="64096" x="7758113" y="6267450"/>
          <p14:tracePt t="64105" x="7839075" y="6267450"/>
          <p14:tracePt t="64114" x="7918450" y="6251575"/>
          <p14:tracePt t="64121" x="7981950" y="6243638"/>
          <p14:tracePt t="64130" x="8061325" y="6227763"/>
          <p14:tracePt t="64136" x="8116888" y="6211888"/>
          <p14:tracePt t="64144" x="8164513" y="6188075"/>
          <p14:tracePt t="64152" x="8229600" y="6164263"/>
          <p14:tracePt t="64160" x="8277225" y="6148388"/>
          <p14:tracePt t="64168" x="8308975" y="6132513"/>
          <p14:tracePt t="64177" x="8340725" y="6124575"/>
          <p14:tracePt t="64185" x="8388350" y="6092825"/>
          <p14:tracePt t="64193" x="8428038" y="6076950"/>
          <p14:tracePt t="64201" x="8467725" y="6061075"/>
          <p14:tracePt t="64209" x="8491538" y="6053138"/>
          <p14:tracePt t="64217" x="8515350" y="6045200"/>
          <p14:tracePt t="64226" x="8540750" y="6029325"/>
          <p14:tracePt t="64234" x="8580438" y="6013450"/>
          <p14:tracePt t="64241" x="8612188" y="5995988"/>
          <p14:tracePt t="64249" x="8643938" y="5980113"/>
          <p14:tracePt t="64258" x="8683625" y="5964238"/>
          <p14:tracePt t="64265" x="8731250" y="5948363"/>
          <p14:tracePt t="64272" x="8778875" y="5924550"/>
          <p14:tracePt t="64281" x="8834438" y="5908675"/>
          <p14:tracePt t="64290" x="8874125" y="5884863"/>
          <p14:tracePt t="64298" x="8915400" y="5868988"/>
          <p14:tracePt t="64306" x="8939213" y="5861050"/>
          <p14:tracePt t="64312" x="8978900" y="5837238"/>
          <p14:tracePt t="64320" x="9010650" y="5821363"/>
          <p14:tracePt t="64329" x="9042400" y="5805488"/>
          <p14:tracePt t="64337" x="9058275" y="5797550"/>
          <p14:tracePt t="64346" x="9074150" y="5789613"/>
          <p14:tracePt t="64353" x="9090025" y="5773738"/>
          <p14:tracePt t="64362" x="9121775" y="5749925"/>
          <p14:tracePt t="64368" x="9137650" y="5734050"/>
          <p14:tracePt t="64377" x="9153525" y="5726113"/>
          <p14:tracePt t="64385" x="9161463" y="5702300"/>
          <p14:tracePt t="64394" x="9177338" y="5694363"/>
          <p14:tracePt t="64401" x="9185275" y="5678488"/>
          <p14:tracePt t="64409" x="9193213" y="5662613"/>
          <p14:tracePt t="64416" x="9201150" y="5645150"/>
          <p14:tracePt t="64433" x="9209088" y="5629275"/>
          <p14:tracePt t="64441" x="9209088" y="5621338"/>
          <p14:tracePt t="64448" x="9209088" y="5613400"/>
          <p14:tracePt t="64457" x="9217025" y="5605463"/>
          <p14:tracePt t="64465" x="9217025" y="5589588"/>
          <p14:tracePt t="64473" x="9217025" y="5573713"/>
          <p14:tracePt t="64482" x="9209088" y="5557838"/>
          <p14:tracePt t="64489" x="9201150" y="5534025"/>
          <p14:tracePt t="64496" x="9185275" y="5510213"/>
          <p14:tracePt t="64505" x="9169400" y="5486400"/>
          <p14:tracePt t="64514" x="9145588" y="5446713"/>
          <p14:tracePt t="64521" x="9121775" y="5407025"/>
          <p14:tracePt t="64530" x="9090025" y="5375275"/>
          <p14:tracePt t="64536" x="9066213" y="5343525"/>
          <p14:tracePt t="64544" x="9034463" y="5310188"/>
          <p14:tracePt t="64553" x="9002713" y="5278438"/>
          <p14:tracePt t="64560" x="8970963" y="5246688"/>
          <p14:tracePt t="64568" x="8939213" y="5214938"/>
          <p14:tracePt t="64578" x="8907463" y="5183188"/>
          <p14:tracePt t="64585" x="8866188" y="5143500"/>
          <p14:tracePt t="64594" x="8842375" y="5119688"/>
          <p14:tracePt t="64601" x="8802688" y="5080000"/>
          <p14:tracePt t="64608" x="8747125" y="5048250"/>
          <p14:tracePt t="64617" x="8715375" y="5016500"/>
          <p14:tracePt t="64625" x="8659813" y="4976813"/>
          <p14:tracePt t="64633" x="8620125" y="4951413"/>
          <p14:tracePt t="64641" x="8564563" y="4919663"/>
          <p14:tracePt t="64650" x="8515350" y="4895850"/>
          <p14:tracePt t="64660" x="8467725" y="4879975"/>
          <p14:tracePt t="64665" x="8420100" y="4856163"/>
          <p14:tracePt t="64673" x="8380413" y="4848225"/>
          <p14:tracePt t="64682" x="8332788" y="4832350"/>
          <p14:tracePt t="64691" x="8285163" y="4824413"/>
          <p14:tracePt t="64697" x="8237538" y="4808538"/>
          <p14:tracePt t="64708" x="8189913" y="4800600"/>
          <p14:tracePt t="64713" x="8140700" y="4792663"/>
          <p14:tracePt t="64721" x="8101013" y="4792663"/>
          <p14:tracePt t="64730" x="8061325" y="4792663"/>
          <p14:tracePt t="64738" x="8029575" y="4792663"/>
          <p14:tracePt t="64745" x="7997825" y="4792663"/>
          <p14:tracePt t="64755" x="7950200" y="4800600"/>
          <p14:tracePt t="64768" x="7902575" y="4816475"/>
          <p14:tracePt t="64776" x="7870825" y="4832350"/>
          <p14:tracePt t="64785" x="7854950" y="4840288"/>
          <p14:tracePt t="64793" x="7829550" y="4856163"/>
          <p14:tracePt t="64802" x="7813675" y="4864100"/>
          <p14:tracePt t="64809" x="7789863" y="4887913"/>
          <p14:tracePt t="64817" x="7758113" y="4919663"/>
          <p14:tracePt t="64825" x="7734300" y="4943475"/>
          <p14:tracePt t="64833" x="7710488" y="4976813"/>
          <p14:tracePt t="64840" x="7678738" y="5016500"/>
          <p14:tracePt t="64848" x="7639050" y="5056188"/>
          <p14:tracePt t="64857" x="7607300" y="5095875"/>
          <p14:tracePt t="64866" x="7575550" y="5143500"/>
          <p14:tracePt t="64874" x="7543800" y="5191125"/>
          <p14:tracePt t="64888" x="7486650" y="5294313"/>
          <p14:tracePt t="64897" x="7462838" y="5335588"/>
          <p14:tracePt t="64905" x="7446963" y="5383213"/>
          <p14:tracePt t="64913" x="7439025" y="5414963"/>
          <p14:tracePt t="64922" x="7431088" y="5438775"/>
          <p14:tracePt t="64930" x="7431088" y="5462588"/>
          <p14:tracePt t="64937" x="7423150" y="5494338"/>
          <p14:tracePt t="64944" x="7423150" y="5510213"/>
          <p14:tracePt t="64952" x="7423150" y="5526088"/>
          <p14:tracePt t="64960" x="7431088" y="5557838"/>
          <p14:tracePt t="64970" x="7431088" y="5573713"/>
          <p14:tracePt t="64978" x="7439025" y="5597525"/>
          <p14:tracePt t="64985" x="7446963" y="5613400"/>
          <p14:tracePt t="64993" x="7454900" y="5637213"/>
          <p14:tracePt t="65001" x="7462838" y="5670550"/>
          <p14:tracePt t="65010" x="7470775" y="5694363"/>
          <p14:tracePt t="65018" x="7486650" y="5718175"/>
          <p14:tracePt t="65026" x="7496175" y="5749925"/>
          <p14:tracePt t="65033" x="7504113" y="5773738"/>
          <p14:tracePt t="65042" x="7527925" y="5805488"/>
          <p14:tracePt t="65049" x="7543800" y="5837238"/>
          <p14:tracePt t="65058" x="7567613" y="5861050"/>
          <p14:tracePt t="65064" x="7583488" y="5892800"/>
          <p14:tracePt t="65073" x="7607300" y="5924550"/>
          <p14:tracePt t="65081" x="7623175" y="5948363"/>
          <p14:tracePt t="65091" x="7654925" y="5980113"/>
          <p14:tracePt t="65097" x="7686675" y="6013450"/>
          <p14:tracePt t="65106" x="7718425" y="6037263"/>
          <p14:tracePt t="65112" x="7750175" y="6069013"/>
          <p14:tracePt t="65120" x="7797800" y="6092825"/>
          <p14:tracePt t="65129" x="7829550" y="6116638"/>
          <p14:tracePt t="65138" x="7870825" y="6140450"/>
          <p14:tracePt t="65145" x="7910513" y="6156325"/>
          <p14:tracePt t="65153" x="7942263" y="6164263"/>
          <p14:tracePt t="65162" x="7981950" y="6188075"/>
          <p14:tracePt t="65168" x="8013700" y="6196013"/>
          <p14:tracePt t="65177" x="8061325" y="6211888"/>
          <p14:tracePt t="65184" x="8085138" y="6219825"/>
          <p14:tracePt t="65193" x="8124825" y="6227763"/>
          <p14:tracePt t="65201" x="8172450" y="6227763"/>
          <p14:tracePt t="65210" x="8237538" y="6235700"/>
          <p14:tracePt t="65218" x="8293100" y="6243638"/>
          <p14:tracePt t="65226" x="8356600" y="6243638"/>
          <p14:tracePt t="65232" x="8428038" y="6243638"/>
          <p14:tracePt t="65240" x="8507413" y="6243638"/>
          <p14:tracePt t="65248" x="8564563" y="6243638"/>
          <p14:tracePt t="65258" x="8643938" y="6243638"/>
          <p14:tracePt t="65266" x="8715375" y="6243638"/>
          <p14:tracePt t="65273" x="8778875" y="6227763"/>
          <p14:tracePt t="65281" x="8850313" y="6219825"/>
          <p14:tracePt t="65288" x="8915400" y="6203950"/>
          <p14:tracePt t="65296" x="8963025" y="6188075"/>
          <p14:tracePt t="65305" x="9018588" y="6164263"/>
          <p14:tracePt t="65314" x="9074150" y="6140450"/>
          <p14:tracePt t="65322" x="9113838" y="6124575"/>
          <p14:tracePt t="65331" x="9153525" y="6092825"/>
          <p14:tracePt t="65338" x="9185275" y="6069013"/>
          <p14:tracePt t="65345" x="9217025" y="6037263"/>
          <p14:tracePt t="65354" x="9258300" y="6005513"/>
          <p14:tracePt t="65361" x="9290050" y="5972175"/>
          <p14:tracePt t="65369" x="9321800" y="5940425"/>
          <p14:tracePt t="65377" x="9345613" y="5916613"/>
          <p14:tracePt t="65384" x="9369425" y="5892800"/>
          <p14:tracePt t="65393" x="9385300" y="5861050"/>
          <p14:tracePt t="65400" x="9401175" y="5837238"/>
          <p14:tracePt t="65409" x="9432925" y="5813425"/>
          <p14:tracePt t="65415" x="9448800" y="5781675"/>
          <p14:tracePt t="65425" x="9464675" y="5749925"/>
          <p14:tracePt t="65434" x="9480550" y="5718175"/>
          <p14:tracePt t="65441" x="9496425" y="5678488"/>
          <p14:tracePt t="65450" x="9504363" y="5645150"/>
          <p14:tracePt t="65458" x="9528175" y="5589588"/>
          <p14:tracePt t="65465" x="9544050" y="5549900"/>
          <p14:tracePt t="65474" x="9551988" y="5510213"/>
          <p14:tracePt t="65481" x="9559925" y="5470525"/>
          <p14:tracePt t="65490" x="9567863" y="5430838"/>
          <p14:tracePt t="65497" x="9575800" y="5399088"/>
          <p14:tracePt t="65508" x="9575800" y="5359400"/>
          <p14:tracePt t="65514" x="9585325" y="5327650"/>
          <p14:tracePt t="65521" x="9585325" y="5310188"/>
          <p14:tracePt t="65530" x="9585325" y="5278438"/>
          <p14:tracePt t="65538" x="9585325" y="5254625"/>
          <p14:tracePt t="65546" x="9575800" y="5222875"/>
          <p14:tracePt t="65554" x="9567863" y="5191125"/>
          <p14:tracePt t="65561" x="9551988" y="5159375"/>
          <p14:tracePt t="65569" x="9551988" y="5127625"/>
          <p14:tracePt t="65576" x="9536113" y="5095875"/>
          <p14:tracePt t="65584" x="9528175" y="5072063"/>
          <p14:tracePt t="65593" x="9512300" y="5048250"/>
          <p14:tracePt t="65602" x="9488488" y="5008563"/>
          <p14:tracePt t="65609" x="9472613" y="4984750"/>
          <p14:tracePt t="65618" x="9448800" y="4951413"/>
          <p14:tracePt t="65626" x="9424988" y="4927600"/>
          <p14:tracePt t="65632" x="9393238" y="4895850"/>
          <p14:tracePt t="65641" x="9377363" y="4872038"/>
          <p14:tracePt t="65649" x="9353550" y="4848225"/>
          <p14:tracePt t="65658" x="9321800" y="4824413"/>
          <p14:tracePt t="65665" x="9297988" y="4792663"/>
          <p14:tracePt t="65674" x="9274175" y="4776788"/>
          <p14:tracePt t="65681" x="9242425" y="4752975"/>
          <p14:tracePt t="65689" x="9209088" y="4737100"/>
          <p14:tracePt t="65697" x="9177338" y="4713288"/>
          <p14:tracePt t="65706" x="9137650" y="4697413"/>
          <p14:tracePt t="65713" x="9097963" y="4673600"/>
          <p14:tracePt t="65721" x="9066213" y="4649788"/>
          <p14:tracePt t="65730" x="9026525" y="4633913"/>
          <p14:tracePt t="65738" x="8978900" y="4616450"/>
          <p14:tracePt t="65744" x="8939213" y="4608513"/>
          <p14:tracePt t="65752" x="8891588" y="4592638"/>
          <p14:tracePt t="65761" x="8866188" y="4576763"/>
          <p14:tracePt t="65769" x="8818563" y="4568825"/>
          <p14:tracePt t="65777" x="8778875" y="4560888"/>
          <p14:tracePt t="65785" x="8747125" y="4545013"/>
          <p14:tracePt t="65793" x="8707438" y="4545013"/>
          <p14:tracePt t="65800" x="8675688" y="4537075"/>
          <p14:tracePt t="65808" x="8659813" y="4529138"/>
          <p14:tracePt t="65816" x="8636000" y="4529138"/>
          <p14:tracePt t="65825" x="8604250" y="4521200"/>
          <p14:tracePt t="65833" x="8588375" y="4521200"/>
          <p14:tracePt t="65841" x="8572500" y="4521200"/>
          <p14:tracePt t="65849" x="8556625" y="4521200"/>
          <p14:tracePt t="65856" x="8540750" y="4521200"/>
          <p14:tracePt t="65864" x="8515350" y="4521200"/>
          <p14:tracePt t="65873" x="8499475" y="4529138"/>
          <p14:tracePt t="65889" x="8443913" y="4560888"/>
          <p14:tracePt t="65897" x="8420100" y="4576763"/>
          <p14:tracePt t="65906" x="8388350" y="4592638"/>
          <p14:tracePt t="65913" x="8356600" y="4624388"/>
          <p14:tracePt t="65921" x="8332788" y="4649788"/>
          <p14:tracePt t="65929" x="8301038" y="4673600"/>
          <p14:tracePt t="65938" x="8277225" y="4705350"/>
          <p14:tracePt t="65945" x="8253413" y="4729163"/>
          <p14:tracePt t="65953" x="8237538" y="4745038"/>
          <p14:tracePt t="65961" x="8221663" y="4776788"/>
          <p14:tracePt t="65969" x="8205788" y="4800600"/>
          <p14:tracePt t="65977" x="8189913" y="4832350"/>
          <p14:tracePt t="65985" x="8172450" y="4856163"/>
          <p14:tracePt t="65993" x="8164513" y="4879975"/>
          <p14:tracePt t="66001" x="8156575" y="4903788"/>
          <p14:tracePt t="66010" x="8140700" y="4935538"/>
          <p14:tracePt t="66017" x="8124825" y="4967288"/>
          <p14:tracePt t="66025" x="8108950" y="5016500"/>
          <p14:tracePt t="66032" x="8101013" y="5048250"/>
          <p14:tracePt t="66040" x="8085138" y="5095875"/>
          <p14:tracePt t="66048" x="8069263" y="5119688"/>
          <p14:tracePt t="66057" x="8061325" y="5159375"/>
          <p14:tracePt t="66065" x="8053388" y="5191125"/>
          <p14:tracePt t="66074" x="8045450" y="5230813"/>
          <p14:tracePt t="66081" x="8037513" y="5262563"/>
          <p14:tracePt t="66090" x="8037513" y="5294313"/>
          <p14:tracePt t="66097" x="8029575" y="5319713"/>
          <p14:tracePt t="66105" x="8029575" y="5343525"/>
          <p14:tracePt t="66113" x="8029575" y="5375275"/>
          <p14:tracePt t="66122" x="8029575" y="5407025"/>
          <p14:tracePt t="66129" x="8029575" y="5422900"/>
          <p14:tracePt t="66138" x="8029575" y="5446713"/>
          <p14:tracePt t="66144" x="8029575" y="5470525"/>
          <p14:tracePt t="66153" x="8029575" y="5494338"/>
          <p14:tracePt t="66161" x="8029575" y="5510213"/>
          <p14:tracePt t="66170" x="8029575" y="5541963"/>
          <p14:tracePt t="66177" x="8029575" y="5557838"/>
          <p14:tracePt t="66185" x="8029575" y="5573713"/>
          <p14:tracePt t="66193" x="8029575" y="5597525"/>
          <p14:tracePt t="66202" x="8029575" y="5621338"/>
          <p14:tracePt t="66210" x="8037513" y="5645150"/>
          <p14:tracePt t="66217" x="8045450" y="5678488"/>
          <p14:tracePt t="66226" x="8045450" y="5702300"/>
          <p14:tracePt t="66233" x="8061325" y="5726113"/>
          <p14:tracePt t="66241" x="8061325" y="5749925"/>
          <p14:tracePt t="66249" x="8069263" y="5781675"/>
          <p14:tracePt t="66258" x="8077200" y="5805488"/>
          <p14:tracePt t="66265" x="8093075" y="5829300"/>
          <p14:tracePt t="66273" x="8101013" y="5853113"/>
          <p14:tracePt t="66282" x="8108950" y="5868988"/>
          <p14:tracePt t="66290" x="8124825" y="5892800"/>
          <p14:tracePt t="66298" x="8140700" y="5916613"/>
          <p14:tracePt t="66307" x="8156575" y="5932488"/>
          <p14:tracePt t="66314" x="8180388" y="5956300"/>
          <p14:tracePt t="66320" x="8189913" y="5972175"/>
          <p14:tracePt t="66329" x="8205788" y="5988050"/>
          <p14:tracePt t="66339" x="8229600" y="6013450"/>
          <p14:tracePt t="66345" x="8253413" y="6037263"/>
          <p14:tracePt t="66354" x="8277225" y="6053138"/>
          <p14:tracePt t="66361" x="8301038" y="6076950"/>
          <p14:tracePt t="66370" x="8324850" y="6100763"/>
          <p14:tracePt t="66377" x="8340725" y="6116638"/>
          <p14:tracePt t="66385" x="8372475" y="6140450"/>
          <p14:tracePt t="66393" x="8396288" y="6156325"/>
          <p14:tracePt t="66402" x="8428038" y="6172200"/>
          <p14:tracePt t="66411" x="8459788" y="6196013"/>
          <p14:tracePt t="66418" x="8491538" y="6211888"/>
          <p14:tracePt t="66426" x="8515350" y="6227763"/>
          <p14:tracePt t="66434" x="8548688" y="6243638"/>
          <p14:tracePt t="66441" x="8580438" y="6251575"/>
          <p14:tracePt t="66450" x="8604250" y="6267450"/>
          <p14:tracePt t="66457" x="8643938" y="6283325"/>
          <p14:tracePt t="66466" x="8675688" y="6283325"/>
          <p14:tracePt t="66473" x="8715375" y="6299200"/>
          <p14:tracePt t="66481" x="8747125" y="6307138"/>
          <p14:tracePt t="66490" x="8786813" y="6307138"/>
          <p14:tracePt t="66496" x="8826500" y="6307138"/>
          <p14:tracePt t="66507" x="8866188" y="6307138"/>
          <p14:tracePt t="66514" x="8915400" y="6307138"/>
          <p14:tracePt t="66521" x="8963025" y="6307138"/>
          <p14:tracePt t="66530" x="9018588" y="6307138"/>
          <p14:tracePt t="66538" x="9066213" y="6299200"/>
          <p14:tracePt t="66545" x="9121775" y="6283325"/>
          <p14:tracePt t="66551" x="9177338" y="6275388"/>
          <p14:tracePt t="66562" x="9209088" y="6267450"/>
          <p14:tracePt t="66569" x="9274175" y="6259513"/>
          <p14:tracePt t="66578" x="9313863" y="6243638"/>
          <p14:tracePt t="66587" x="9361488" y="6235700"/>
          <p14:tracePt t="66595" x="9409113" y="6227763"/>
          <p14:tracePt t="66601" x="9448800" y="6219825"/>
          <p14:tracePt t="66609" x="9480550" y="6203950"/>
          <p14:tracePt t="66618" x="9512300" y="6196013"/>
          <p14:tracePt t="66625" x="9551988" y="6188075"/>
          <p14:tracePt t="66634" x="9601200" y="6172200"/>
          <p14:tracePt t="66642" x="9617075" y="6164263"/>
          <p14:tracePt t="66649" x="9648825" y="6148388"/>
          <p14:tracePt t="66658" x="9664700" y="6132513"/>
          <p14:tracePt t="66664" x="9696450" y="6116638"/>
          <p14:tracePt t="66674" x="9720263" y="6092825"/>
          <p14:tracePt t="66681" x="9736138" y="6076950"/>
          <p14:tracePt t="66690" x="9767888" y="6045200"/>
          <p14:tracePt t="66698" x="9783763" y="6013450"/>
          <p14:tracePt t="66706" x="9799638" y="5988050"/>
          <p14:tracePt t="66713" x="9823450" y="5956300"/>
          <p14:tracePt t="66720" x="9839325" y="5916613"/>
          <p14:tracePt t="66728" x="9847263" y="5884863"/>
          <p14:tracePt t="66738" x="9863138" y="5861050"/>
          <p14:tracePt t="66746" x="9871075" y="5837238"/>
          <p14:tracePt t="66754" x="9879013" y="5805488"/>
          <p14:tracePt t="66761" x="9886950" y="5781675"/>
          <p14:tracePt t="66770" x="9886950" y="5749925"/>
          <p14:tracePt t="66778" x="9886950" y="5726113"/>
          <p14:tracePt t="66784" x="9894888" y="5686425"/>
          <p14:tracePt t="66793" x="9902825" y="5662613"/>
          <p14:tracePt t="66801" x="9902825" y="5629275"/>
          <p14:tracePt t="66810" x="9902825" y="5589588"/>
          <p14:tracePt t="66818" x="9902825" y="5565775"/>
          <p14:tracePt t="66826" x="9902825" y="5534025"/>
          <p14:tracePt t="66833" x="9902825" y="5486400"/>
          <p14:tracePt t="66841" x="9902825" y="5446713"/>
          <p14:tracePt t="66849" x="9894888" y="5399088"/>
          <p14:tracePt t="66858" x="9886950" y="5367338"/>
          <p14:tracePt t="66866" x="9879013" y="5327650"/>
          <p14:tracePt t="66874" x="9879013" y="5278438"/>
          <p14:tracePt t="66889" x="9871075" y="5214938"/>
          <p14:tracePt t="66896" x="9855200" y="5167313"/>
          <p14:tracePt t="66906" x="9847263" y="5119688"/>
          <p14:tracePt t="66913" x="9839325" y="5072063"/>
          <p14:tracePt t="66921" x="9823450" y="5024438"/>
          <p14:tracePt t="66929" x="9815513" y="4992688"/>
          <p14:tracePt t="66938" x="9799638" y="4951413"/>
          <p14:tracePt t="66944" x="9775825" y="4911725"/>
          <p14:tracePt t="66952" x="9759950" y="4879975"/>
          <p14:tracePt t="66962" x="9728200" y="4832350"/>
          <p14:tracePt t="66970" x="9704388" y="4800600"/>
          <p14:tracePt t="66978" x="9672638" y="4768850"/>
          <p14:tracePt t="66986" x="9648825" y="4745038"/>
          <p14:tracePt t="66994" x="9632950" y="4729163"/>
          <p14:tracePt t="67002" x="9601200" y="4705350"/>
          <p14:tracePt t="67009" x="9585325" y="4689475"/>
          <p14:tracePt t="67018" x="9551988" y="4673600"/>
          <p14:tracePt t="67025" x="9528175" y="4657725"/>
          <p14:tracePt t="67033" x="9504363" y="4641850"/>
          <p14:tracePt t="67041" x="9480550" y="4633913"/>
          <p14:tracePt t="67049" x="9456738" y="4624388"/>
          <p14:tracePt t="67057" x="9424988" y="4616450"/>
          <p14:tracePt t="67064" x="9393238" y="4600575"/>
          <p14:tracePt t="67074" x="9361488" y="4592638"/>
          <p14:tracePt t="67081" x="9329738" y="4584700"/>
          <p14:tracePt t="67089" x="9290050" y="4576763"/>
          <p14:tracePt t="67098" x="9258300" y="4576763"/>
          <p14:tracePt t="67106" x="9209088" y="4568825"/>
          <p14:tracePt t="67113" x="9185275" y="4568825"/>
          <p14:tracePt t="67121" x="9145588" y="4568825"/>
          <p14:tracePt t="67129" x="9105900" y="4568825"/>
          <p14:tracePt t="67137" x="9074150" y="4568825"/>
          <p14:tracePt t="67145" x="9034463" y="4568825"/>
          <p14:tracePt t="67154" x="9002713" y="4568825"/>
          <p14:tracePt t="67163" x="8955088" y="4568825"/>
          <p14:tracePt t="67171" x="8923338" y="4568825"/>
          <p14:tracePt t="67177" x="8883650" y="4576763"/>
          <p14:tracePt t="67185" x="8850313" y="4576763"/>
          <p14:tracePt t="67193" x="8810625" y="4592638"/>
          <p14:tracePt t="67202" x="8770938" y="4608513"/>
          <p14:tracePt t="67209" x="8731250" y="4624388"/>
          <p14:tracePt t="67217" x="8699500" y="4633913"/>
          <p14:tracePt t="67226" x="8675688" y="4657725"/>
          <p14:tracePt t="67232" x="8643938" y="4665663"/>
          <p14:tracePt t="67242" x="8612188" y="4689475"/>
          <p14:tracePt t="67250" x="8580438" y="4713288"/>
          <p14:tracePt t="67257" x="8548688" y="4737100"/>
          <p14:tracePt t="67265" x="8531225" y="4752975"/>
          <p14:tracePt t="67274" x="8499475" y="4776788"/>
          <p14:tracePt t="67283" x="8475663" y="4816475"/>
          <p14:tracePt t="67297" x="8443913" y="4856163"/>
          <p14:tracePt t="67307" x="8404225" y="4927600"/>
          <p14:tracePt t="67313" x="8388350" y="4959350"/>
          <p14:tracePt t="67321" x="8372475" y="5000625"/>
          <p14:tracePt t="67329" x="8356600" y="5032375"/>
          <p14:tracePt t="67340" x="8340725" y="5072063"/>
          <p14:tracePt t="67346" x="8332788" y="5103813"/>
          <p14:tracePt t="67354" x="8324850" y="5127625"/>
          <p14:tracePt t="67361" x="8324850" y="5159375"/>
          <p14:tracePt t="67370" x="8316913" y="5183188"/>
          <p14:tracePt t="67377" x="8308975" y="5214938"/>
          <p14:tracePt t="67386" x="8308975" y="5238750"/>
          <p14:tracePt t="67393" x="8308975" y="5262563"/>
          <p14:tracePt t="67402" x="8301038" y="5286375"/>
          <p14:tracePt t="67408" x="8301038" y="5319713"/>
          <p14:tracePt t="67417" x="8301038" y="5335588"/>
          <p14:tracePt t="67425" x="8301038" y="5367338"/>
          <p14:tracePt t="67434" x="8301038" y="5407025"/>
          <p14:tracePt t="67442" x="8293100" y="5438775"/>
          <p14:tracePt t="67450" x="8293100" y="5462588"/>
          <p14:tracePt t="67457" x="8293100" y="5486400"/>
          <p14:tracePt t="67464" x="8293100" y="5526088"/>
          <p14:tracePt t="67474" x="8293100" y="5541963"/>
          <p14:tracePt t="67481" x="8293100" y="5573713"/>
          <p14:tracePt t="67489" x="8293100" y="5597525"/>
          <p14:tracePt t="67497" x="8293100" y="5621338"/>
          <p14:tracePt t="67506" x="8293100" y="5645150"/>
          <p14:tracePt t="67513" x="8293100" y="5670550"/>
          <p14:tracePt t="67521" x="8293100" y="5694363"/>
          <p14:tracePt t="67528" x="8301038" y="5710238"/>
          <p14:tracePt t="67538" x="8308975" y="5734050"/>
          <p14:tracePt t="67546" x="8308975" y="5757863"/>
          <p14:tracePt t="67554" x="8316913" y="5773738"/>
          <p14:tracePt t="67561" x="8324850" y="5805488"/>
          <p14:tracePt t="67570" x="8332788" y="5821363"/>
          <p14:tracePt t="67578" x="8340725" y="5837238"/>
          <p14:tracePt t="67585" x="8356600" y="5868988"/>
          <p14:tracePt t="67593" x="8364538" y="5884863"/>
          <p14:tracePt t="67601" x="8372475" y="5900738"/>
          <p14:tracePt t="67609" x="8388350" y="5916613"/>
          <p14:tracePt t="67618" x="8396288" y="5932488"/>
          <p14:tracePt t="67625" x="8412163" y="5948363"/>
          <p14:tracePt t="67634" x="8420100" y="5964238"/>
          <p14:tracePt t="67641" x="8428038" y="5980113"/>
          <p14:tracePt t="67649" x="8443913" y="5995988"/>
          <p14:tracePt t="67657" x="8451850" y="6005513"/>
          <p14:tracePt t="67666" x="8467725" y="6021388"/>
          <p14:tracePt t="67675" x="8483600" y="6029325"/>
          <p14:tracePt t="67683" x="8499475" y="6037263"/>
          <p14:tracePt t="67690" x="8499475" y="6053138"/>
          <p14:tracePt t="67698" x="8515350" y="6053138"/>
          <p14:tracePt t="67705" x="8531225" y="6061075"/>
          <p14:tracePt t="67722" x="8540750" y="6069013"/>
          <p14:tracePt t="67729" x="8564563" y="6076950"/>
          <p14:tracePt t="67738" x="8580438" y="6084888"/>
          <p14:tracePt t="67745" x="8588375" y="6092825"/>
          <p14:tracePt t="67752" x="8604250" y="6100763"/>
          <p14:tracePt t="67762" x="8612188" y="6108700"/>
          <p14:tracePt t="67770" x="8636000" y="6124575"/>
          <p14:tracePt t="67778" x="8643938" y="6124575"/>
          <p14:tracePt t="67785" x="8659813" y="6132513"/>
          <p14:tracePt t="67794" x="8675688" y="6148388"/>
          <p14:tracePt t="67801" x="8691563" y="6156325"/>
          <p14:tracePt t="67810" x="8715375" y="6172200"/>
          <p14:tracePt t="67817" x="8739188" y="6180138"/>
          <p14:tracePt t="67826" x="8763000" y="6188075"/>
          <p14:tracePt t="67833" x="8794750" y="6196013"/>
          <p14:tracePt t="67841" x="8818563" y="6203950"/>
          <p14:tracePt t="67850" x="8850313" y="6211888"/>
          <p14:tracePt t="67858" x="8874125" y="6227763"/>
          <p14:tracePt t="67864" x="8907463" y="6227763"/>
          <p14:tracePt t="67873" x="8947150" y="6235700"/>
          <p14:tracePt t="67887" x="8986838" y="6235700"/>
          <p14:tracePt t="67890" x="9034463" y="6235700"/>
          <p14:tracePt t="67897" x="9082088" y="6235700"/>
          <p14:tracePt t="67906" x="9137650" y="6235700"/>
          <p14:tracePt t="67915" x="9201150" y="6235700"/>
          <p14:tracePt t="67922" x="9250363" y="6235700"/>
          <p14:tracePt t="67930" x="9305925" y="6235700"/>
          <p14:tracePt t="67946" x="9369425" y="6235700"/>
          <p14:tracePt t="67955" x="9456738" y="6219825"/>
          <p14:tracePt t="67961" x="9496425" y="6211888"/>
          <p14:tracePt t="67970" x="9528175" y="6203950"/>
          <p14:tracePt t="67976" x="9559925" y="6196013"/>
          <p14:tracePt t="67985" x="9593263" y="6188075"/>
          <p14:tracePt t="67993" x="9625013" y="6172200"/>
          <p14:tracePt t="68001" x="9640888" y="6164263"/>
          <p14:tracePt t="68009" x="9656763" y="6156325"/>
          <p14:tracePt t="68018" x="9672638" y="6140450"/>
          <p14:tracePt t="68026" x="9688513" y="6124575"/>
          <p14:tracePt t="68033" x="9704388" y="6100763"/>
          <p14:tracePt t="68041" x="9720263" y="6076950"/>
          <p14:tracePt t="68050" x="9736138" y="6045200"/>
          <p14:tracePt t="68057" x="9744075" y="6029325"/>
          <p14:tracePt t="68066" x="9759950" y="5995988"/>
          <p14:tracePt t="68073" x="9767888" y="5964238"/>
          <p14:tracePt t="68081" x="9783763" y="5932488"/>
          <p14:tracePt t="68091" x="9791700" y="5892800"/>
          <p14:tracePt t="68098" x="9791700" y="5861050"/>
          <p14:tracePt t="68106" x="9799638" y="5813425"/>
          <p14:tracePt t="68113" x="9799638" y="5789613"/>
          <p14:tracePt t="68122" x="9799638" y="5757863"/>
          <p14:tracePt t="68130" x="9799638" y="5718175"/>
          <p14:tracePt t="68137" x="9799638" y="5686425"/>
          <p14:tracePt t="68146" x="9799638" y="5645150"/>
          <p14:tracePt t="68153" x="9791700" y="5605463"/>
          <p14:tracePt t="68161" x="9783763" y="5573713"/>
          <p14:tracePt t="68169" x="9775825" y="5526088"/>
          <p14:tracePt t="68178" x="9759950" y="5478463"/>
          <p14:tracePt t="68186" x="9752013" y="5446713"/>
          <p14:tracePt t="68193" x="9736138" y="5399088"/>
          <p14:tracePt t="68201" x="9728200" y="5367338"/>
          <p14:tracePt t="68210" x="9720263" y="5327650"/>
          <p14:tracePt t="68218" x="9704388" y="5294313"/>
          <p14:tracePt t="68226" x="9680575" y="5254625"/>
          <p14:tracePt t="68233" x="9656763" y="5222875"/>
          <p14:tracePt t="68241" x="9648825" y="5191125"/>
          <p14:tracePt t="68250" x="9625013" y="5159375"/>
          <p14:tracePt t="68258" x="9609138" y="5127625"/>
          <p14:tracePt t="68265" x="9575800" y="5087938"/>
          <p14:tracePt t="68273" x="9551988" y="5048250"/>
          <p14:tracePt t="68281" x="9528175" y="5016500"/>
          <p14:tracePt t="68291" x="9496425" y="4976813"/>
          <p14:tracePt t="68298" x="9472613" y="4943475"/>
          <p14:tracePt t="68306" x="9440863" y="4903788"/>
          <p14:tracePt t="68315" x="9401175" y="4872038"/>
          <p14:tracePt t="68322" x="9377363" y="4856163"/>
          <p14:tracePt t="68329" x="9337675" y="4824413"/>
          <p14:tracePt t="68338" x="9313863" y="4808538"/>
          <p14:tracePt t="68346" x="9282113" y="4784725"/>
          <p14:tracePt t="68354" x="9250363" y="4768850"/>
          <p14:tracePt t="68361" x="9217025" y="4760913"/>
          <p14:tracePt t="68370" x="9177338" y="4745038"/>
          <p14:tracePt t="68378" x="9145588" y="4737100"/>
          <p14:tracePt t="68385" x="9105900" y="4729163"/>
          <p14:tracePt t="68394" x="9074150" y="4721225"/>
          <p14:tracePt t="68402" x="9042400" y="4713288"/>
          <p14:tracePt t="68410" x="9010650" y="4705350"/>
          <p14:tracePt t="68420" x="8970963" y="4697413"/>
          <p14:tracePt t="68426" x="8931275" y="4689475"/>
          <p14:tracePt t="68434" x="8891588" y="4689475"/>
          <p14:tracePt t="68441" x="8858250" y="4681538"/>
          <p14:tracePt t="68450" x="8826500" y="4673600"/>
          <p14:tracePt t="68457" x="8778875" y="4673600"/>
          <p14:tracePt t="68466" x="8715375" y="4673600"/>
          <p14:tracePt t="68474" x="8667750" y="4673600"/>
          <p14:tracePt t="68482" x="8628063" y="4681538"/>
          <p14:tracePt t="68490" x="8588375" y="4689475"/>
          <p14:tracePt t="68498" x="8548688" y="4697413"/>
          <p14:tracePt t="68506" x="8499475" y="4713288"/>
          <p14:tracePt t="68513" x="8451850" y="4737100"/>
          <p14:tracePt t="68522" x="8388350" y="4760913"/>
          <p14:tracePt t="68529" x="8332788" y="4792663"/>
          <p14:tracePt t="68538" x="8301038" y="4816475"/>
          <p14:tracePt t="68545" x="8269288" y="4840288"/>
          <p14:tracePt t="68554" x="8237538" y="4864100"/>
          <p14:tracePt t="68562" x="8213725" y="4879975"/>
          <p14:tracePt t="68570" x="8180388" y="4911725"/>
          <p14:tracePt t="68577" x="8172450" y="4927600"/>
          <p14:tracePt t="68586" x="8164513" y="4943475"/>
          <p14:tracePt t="68593" x="8140700" y="4976813"/>
          <p14:tracePt t="68602" x="8124825" y="5008563"/>
          <p14:tracePt t="68609" x="8108950" y="5040313"/>
          <p14:tracePt t="68618" x="8101013" y="5072063"/>
          <p14:tracePt t="68625" x="8085138" y="5111750"/>
          <p14:tracePt t="68632" x="8077200" y="5151438"/>
          <p14:tracePt t="68642" x="8061325" y="5183188"/>
          <p14:tracePt t="68649" x="8037513" y="5230813"/>
          <p14:tracePt t="68662" x="8021638" y="5278438"/>
          <p14:tracePt t="68666" x="8013700" y="5319713"/>
          <p14:tracePt t="68673" x="8005763" y="5351463"/>
          <p14:tracePt t="68681" x="7997825" y="5383213"/>
          <p14:tracePt t="68689" x="7989888" y="5422900"/>
          <p14:tracePt t="68697" x="7981950" y="5454650"/>
          <p14:tracePt t="68706" x="7981950" y="5478463"/>
          <p14:tracePt t="68713" x="7981950" y="5502275"/>
          <p14:tracePt t="68722" x="7981950" y="5526088"/>
          <p14:tracePt t="68729" x="7981950" y="5557838"/>
          <p14:tracePt t="68738" x="7981950" y="5581650"/>
          <p14:tracePt t="68745" x="7981950" y="5613400"/>
          <p14:tracePt t="68754" x="7981950" y="5629275"/>
          <p14:tracePt t="68761" x="7989888" y="5670550"/>
          <p14:tracePt t="68770" x="7989888" y="5694363"/>
          <p14:tracePt t="68777" x="7997825" y="5718175"/>
          <p14:tracePt t="68786" x="8005763" y="5741988"/>
          <p14:tracePt t="68793" x="8013700" y="5773738"/>
          <p14:tracePt t="68801" x="8021638" y="5805488"/>
          <p14:tracePt t="68809" x="8021638" y="5837238"/>
          <p14:tracePt t="68817" x="8021638" y="5845175"/>
          <p14:tracePt t="68825" x="8037513" y="5868988"/>
          <p14:tracePt t="68833" x="8045450" y="5892800"/>
          <p14:tracePt t="68842" x="8053388" y="5916613"/>
          <p14:tracePt t="68850" x="8061325" y="5932488"/>
          <p14:tracePt t="68857" x="8069263" y="5948363"/>
          <p14:tracePt t="68866" x="8077200" y="5964238"/>
          <p14:tracePt t="68873" x="8085138" y="5980113"/>
          <p14:tracePt t="68887" x="8101013" y="5995988"/>
          <p14:tracePt t="68889" x="8116888" y="6013450"/>
          <p14:tracePt t="68898" x="8124825" y="6021388"/>
          <p14:tracePt t="68905" x="8132763" y="6029325"/>
          <p14:tracePt t="68914" x="8140700" y="6037263"/>
          <p14:tracePt t="68922" x="8148638" y="6037263"/>
          <p14:tracePt t="68929" x="8156575" y="6045200"/>
          <p14:tracePt t="68939" x="8172450" y="6053138"/>
          <p14:tracePt t="68953" x="8180388" y="6061075"/>
          <p14:tracePt t="68962" x="8189913" y="6061075"/>
          <p14:tracePt t="68970" x="8197850" y="6061075"/>
          <p14:tracePt t="68977" x="8213725" y="6069013"/>
          <p14:tracePt t="68986" x="8221663" y="6069013"/>
          <p14:tracePt t="68993" x="8229600" y="6076950"/>
          <p14:tracePt t="69001" x="8245475" y="6084888"/>
          <p14:tracePt t="69017" x="8261350" y="6084888"/>
          <p14:tracePt t="69026" x="8269288" y="6084888"/>
          <p14:tracePt t="69034" x="8277225" y="6092825"/>
          <p14:tracePt t="69041" x="8293100" y="6092825"/>
          <p14:tracePt t="69057" x="8301038" y="6100763"/>
          <p14:tracePt t="69066" x="8308975" y="6100763"/>
          <p14:tracePt t="69073" x="8316913" y="6100763"/>
          <p14:tracePt t="69081" x="8324850" y="6108700"/>
          <p14:tracePt t="69113" x="8332788" y="6108700"/>
          <p14:tracePt t="69139" x="8340725" y="6116638"/>
          <p14:tracePt t="69179" x="8348663" y="6116638"/>
          <p14:tracePt t="69185" x="8356600" y="6116638"/>
          <p14:tracePt t="69210" x="8364538" y="6116638"/>
          <p14:tracePt t="69250" x="8372475" y="6116638"/>
          <p14:tracePt t="69274" x="8380413" y="6116638"/>
          <p14:tracePt t="69289" x="8388350" y="6124575"/>
          <p14:tracePt t="69306" x="8396288" y="6124575"/>
          <p14:tracePt t="69330" x="8404225" y="6132513"/>
          <p14:tracePt t="69355" x="8412163" y="6132513"/>
          <p14:tracePt t="69362" x="8420100" y="6140450"/>
          <p14:tracePt t="69378" x="8428038" y="6148388"/>
          <p14:tracePt t="69386" x="8435975" y="6148388"/>
          <p14:tracePt t="69401" x="8443913" y="6148388"/>
          <p14:tracePt t="69410" x="8451850" y="6148388"/>
          <p14:tracePt t="69417" x="8459788" y="6156325"/>
          <p14:tracePt t="69426" x="8467725" y="6164263"/>
          <p14:tracePt t="69441" x="8475663" y="6164263"/>
          <p14:tracePt t="69450" x="8483600" y="6164263"/>
          <p14:tracePt t="69457" x="8491538" y="6172200"/>
          <p14:tracePt t="69465" x="8499475" y="6172200"/>
          <p14:tracePt t="69474" x="8507413" y="6172200"/>
          <p14:tracePt t="69482" x="8515350" y="6180138"/>
          <p14:tracePt t="69489" x="8523288" y="6180138"/>
          <p14:tracePt t="69497" x="8540750" y="6180138"/>
          <p14:tracePt t="69513" x="8556625" y="6188075"/>
          <p14:tracePt t="69530" x="8572500" y="6188075"/>
          <p14:tracePt t="69538" x="8588375" y="6196013"/>
          <p14:tracePt t="69554" x="8604250" y="6196013"/>
          <p14:tracePt t="69562" x="8620125" y="6196013"/>
          <p14:tracePt t="69571" x="8628063" y="6196013"/>
          <p14:tracePt t="69578" x="8643938" y="6196013"/>
          <p14:tracePt t="69586" x="8659813" y="6196013"/>
          <p14:tracePt t="69593" x="8667750" y="6196013"/>
          <p14:tracePt t="69601" x="8675688" y="6196013"/>
          <p14:tracePt t="69609" x="8683625" y="6196013"/>
          <p14:tracePt t="69618" x="8691563" y="6188075"/>
          <p14:tracePt t="69787" x="8675688" y="6188075"/>
          <p14:tracePt t="69793" x="8659813" y="6188075"/>
          <p14:tracePt t="69802" x="8643938" y="6188075"/>
          <p14:tracePt t="69809" x="8628063" y="6196013"/>
          <p14:tracePt t="69818" x="8612188" y="6196013"/>
          <p14:tracePt t="69826" x="8572500" y="6196013"/>
          <p14:tracePt t="69833" x="8523288" y="6188075"/>
          <p14:tracePt t="69841" x="8475663" y="6172200"/>
          <p14:tracePt t="69850" x="8412163" y="6148388"/>
          <p14:tracePt t="69857" x="8332788" y="6124575"/>
          <p14:tracePt t="69866" x="8229600" y="6084888"/>
          <p14:tracePt t="69873" x="8116888" y="6061075"/>
          <p14:tracePt t="69886" x="7974013" y="6029325"/>
          <p14:tracePt t="69889" x="7813675" y="6005513"/>
          <p14:tracePt t="69898" x="7678738" y="5980113"/>
          <p14:tracePt t="69905" x="7504113" y="5948363"/>
          <p14:tracePt t="69913" x="7319963" y="5924550"/>
          <p14:tracePt t="69922" x="7112000" y="5884863"/>
          <p14:tracePt t="69931" x="6913563" y="5845175"/>
          <p14:tracePt t="69937" x="6705600" y="5805488"/>
          <p14:tracePt t="69945" x="6538913" y="5773738"/>
          <p14:tracePt t="69953" x="6354763" y="5734050"/>
          <p14:tracePt t="69961" x="6180138" y="5694363"/>
          <p14:tracePt t="69970" x="6019800" y="5653088"/>
          <p14:tracePt t="69978" x="5868988" y="5613400"/>
          <p14:tracePt t="69986" x="5724525" y="5581650"/>
          <p14:tracePt t="69993" x="5573713" y="5541963"/>
          <p14:tracePt t="70002" x="5438775" y="5502275"/>
          <p14:tracePt t="70009" x="5302250" y="5478463"/>
          <p14:tracePt t="70018" x="5175250" y="5446713"/>
          <p14:tracePt t="70025" x="5046663" y="5422900"/>
          <p14:tracePt t="70033" x="4911725" y="5399088"/>
          <p14:tracePt t="70041" x="4808538" y="5375275"/>
          <p14:tracePt t="70049" x="4664075" y="5351463"/>
          <p14:tracePt t="70057" x="4537075" y="5327650"/>
          <p14:tracePt t="70065" x="4418013" y="5302250"/>
          <p14:tracePt t="70074" x="4289425" y="5278438"/>
          <p14:tracePt t="70082" x="4178300" y="5254625"/>
          <p14:tracePt t="70090" x="4090988" y="5238750"/>
          <p14:tracePt t="70098" x="4002088" y="5222875"/>
          <p14:tracePt t="70105" x="3890963" y="5199063"/>
          <p14:tracePt t="70114" x="3787775" y="5167313"/>
          <p14:tracePt t="70123" x="3692525" y="5143500"/>
          <p14:tracePt t="70130" x="3611563" y="5127625"/>
          <p14:tracePt t="70139" x="3563938" y="5111750"/>
          <p14:tracePt t="70147" x="3508375" y="5087938"/>
          <p14:tracePt t="70155" x="3452813" y="5064125"/>
          <p14:tracePt t="70162" x="3405188" y="5048250"/>
          <p14:tracePt t="70170" x="3373438" y="5024438"/>
          <p14:tracePt t="70177" x="3341688" y="5008563"/>
          <p14:tracePt t="70186" x="3300413" y="4984750"/>
          <p14:tracePt t="70193" x="3276600" y="4976813"/>
          <p14:tracePt t="70202" x="3260725" y="4959350"/>
          <p14:tracePt t="70210" x="3236913" y="4935538"/>
          <p14:tracePt t="70217" x="3228975" y="4927600"/>
          <p14:tracePt t="70225" x="3221038" y="4919663"/>
          <p14:tracePt t="70233" x="3213100" y="4903788"/>
          <p14:tracePt t="70242" x="3205163" y="4895850"/>
          <p14:tracePt t="70250" x="3197225" y="4887913"/>
          <p14:tracePt t="70266" x="3189288" y="4872038"/>
          <p14:tracePt t="70273" x="3181350" y="4864100"/>
          <p14:tracePt t="70282" x="3181350" y="4856163"/>
          <p14:tracePt t="70289" x="3165475" y="4832350"/>
          <p14:tracePt t="70299" x="3157538" y="4808538"/>
          <p14:tracePt t="70315" x="3141663" y="4784725"/>
          <p14:tracePt t="70322" x="3133725" y="4776788"/>
          <p14:tracePt t="70330" x="3125788" y="4768850"/>
          <p14:tracePt t="70338" x="3109913" y="4752975"/>
          <p14:tracePt t="70345" x="3094038" y="4737100"/>
          <p14:tracePt t="70355" x="3070225" y="4729163"/>
          <p14:tracePt t="70361" x="3046413" y="4713288"/>
          <p14:tracePt t="70369" x="3030538" y="4705350"/>
          <p14:tracePt t="70377" x="3014663" y="4689475"/>
          <p14:tracePt t="70386" x="2982913" y="4681538"/>
          <p14:tracePt t="70393" x="2957513" y="4665663"/>
          <p14:tracePt t="70402" x="2925763" y="4657725"/>
          <p14:tracePt t="70409" x="2894013" y="4641850"/>
          <p14:tracePt t="70418" x="2854325" y="4633913"/>
          <p14:tracePt t="70426" x="2822575" y="4624388"/>
          <p14:tracePt t="70433" x="2774950" y="4608513"/>
          <p14:tracePt t="70441" x="2727325" y="4592638"/>
          <p14:tracePt t="70449" x="2671763" y="4576763"/>
          <p14:tracePt t="70458" x="2616200" y="4560888"/>
          <p14:tracePt t="70465" x="2582863" y="4545013"/>
          <p14:tracePt t="70473" x="2535238" y="4537075"/>
          <p14:tracePt t="70482" x="2487613" y="4537075"/>
          <p14:tracePt t="70489" x="2439988" y="4529138"/>
          <p14:tracePt t="70498" x="2408238" y="4521200"/>
          <p14:tracePt t="70506" x="2368550" y="4513263"/>
          <p14:tracePt t="70513" x="2344738" y="4513263"/>
          <p14:tracePt t="70522" x="2328863" y="4513263"/>
          <p14:tracePt t="70530" x="2312988" y="4513263"/>
          <p14:tracePt t="70546" x="2297113" y="4513263"/>
          <p14:tracePt t="70578" x="2289175" y="4521200"/>
          <p14:tracePt t="70585" x="2281238" y="4521200"/>
          <p14:tracePt t="70602" x="2265363" y="4521200"/>
          <p14:tracePt t="70610" x="2255838" y="4521200"/>
          <p14:tracePt t="70619" x="2247900" y="4529138"/>
          <p14:tracePt t="70627" x="2239963" y="4529138"/>
          <p14:tracePt t="70634" x="2232025" y="4529138"/>
          <p14:tracePt t="70643" x="2224088" y="4529138"/>
          <p14:tracePt t="70873" x="2255838" y="4552950"/>
          <p14:tracePt t="70882" x="2273300" y="4560888"/>
          <p14:tracePt t="70889" x="2289175" y="4576763"/>
          <p14:tracePt t="70897" x="2305050" y="4592638"/>
          <p14:tracePt t="70905" x="2320925" y="4616450"/>
          <p14:tracePt t="70913" x="2336800" y="4641850"/>
          <p14:tracePt t="70922" x="2352675" y="4665663"/>
          <p14:tracePt t="70929" x="2368550" y="4697413"/>
          <p14:tracePt t="70938" x="2384425" y="4721225"/>
          <p14:tracePt t="70945" x="2400300" y="4752975"/>
          <p14:tracePt t="70954" x="2416175" y="4776788"/>
          <p14:tracePt t="70962" x="2432050" y="4808538"/>
          <p14:tracePt t="70970" x="2439988" y="4832350"/>
          <p14:tracePt t="70977" x="2447925" y="4864100"/>
          <p14:tracePt t="70986" x="2447925" y="4879975"/>
          <p14:tracePt t="70993" x="2463800" y="4911725"/>
          <p14:tracePt t="71001" x="2471738" y="4927600"/>
          <p14:tracePt t="71010" x="2479675" y="4951413"/>
          <p14:tracePt t="71020" x="2487613" y="4967288"/>
          <p14:tracePt t="71026" x="2487613" y="4984750"/>
          <p14:tracePt t="71033" x="2495550" y="5000625"/>
          <p14:tracePt t="71041" x="2503488" y="5024438"/>
          <p14:tracePt t="71051" x="2511425" y="5040313"/>
          <p14:tracePt t="71058" x="2511425" y="5056188"/>
          <p14:tracePt t="71066" x="2519363" y="5072063"/>
          <p14:tracePt t="71075" x="2519363" y="5087938"/>
          <p14:tracePt t="71082" x="2535238" y="5127625"/>
          <p14:tracePt t="71089" x="2543175" y="5151438"/>
          <p14:tracePt t="71097" x="2543175" y="5175250"/>
          <p14:tracePt t="71105" x="2551113" y="5199063"/>
          <p14:tracePt t="71113" x="2551113" y="5222875"/>
          <p14:tracePt t="71123" x="2551113" y="5246688"/>
          <p14:tracePt t="71130" x="2551113" y="5286375"/>
          <p14:tracePt t="71138" x="2559050" y="5310188"/>
          <p14:tracePt t="71145" x="2559050" y="5343525"/>
          <p14:tracePt t="71153" x="2559050" y="5367338"/>
          <p14:tracePt t="71161" x="2559050" y="5399088"/>
          <p14:tracePt t="71170" x="2559050" y="5414963"/>
          <p14:tracePt t="71179" x="2559050" y="5446713"/>
          <p14:tracePt t="71187" x="2551113" y="5462588"/>
          <p14:tracePt t="71194" x="2543175" y="5486400"/>
          <p14:tracePt t="71202" x="2535238" y="5510213"/>
          <p14:tracePt t="71209" x="2535238" y="5526088"/>
          <p14:tracePt t="71218" x="2527300" y="5541963"/>
          <p14:tracePt t="71226" x="2519363" y="5565775"/>
          <p14:tracePt t="71233" x="2503488" y="5589588"/>
          <p14:tracePt t="71242" x="2503488" y="5613400"/>
          <p14:tracePt t="71250" x="2487613" y="5629275"/>
          <p14:tracePt t="71257" x="2471738" y="5653088"/>
          <p14:tracePt t="71265" x="2463800" y="5678488"/>
          <p14:tracePt t="71273" x="2455863" y="5694363"/>
          <p14:tracePt t="71281" x="2439988" y="5718175"/>
          <p14:tracePt t="71291" x="2424113" y="5741988"/>
          <p14:tracePt t="71298" x="2416175" y="5765800"/>
          <p14:tracePt t="71306" x="2408238" y="5781675"/>
          <p14:tracePt t="71314" x="2392363" y="5805488"/>
          <p14:tracePt t="71321" x="2384425" y="5821363"/>
          <p14:tracePt t="71329" x="2368550" y="5845175"/>
          <p14:tracePt t="71337" x="2360613" y="5853113"/>
          <p14:tracePt t="71347" x="2352675" y="5868988"/>
          <p14:tracePt t="71355" x="2344738" y="5876925"/>
          <p14:tracePt t="71378" x="2344738" y="5884863"/>
          <p14:tracePt t="71707" x="2368550" y="5900738"/>
          <p14:tracePt t="71713" x="2424113" y="5916613"/>
          <p14:tracePt t="71721" x="2527300" y="5940425"/>
          <p14:tracePt t="71729" x="2640013" y="5956300"/>
          <p14:tracePt t="71738" x="2798763" y="5980113"/>
          <p14:tracePt t="71745" x="2982913" y="5995988"/>
          <p14:tracePt t="71754" x="3189288" y="5995988"/>
          <p14:tracePt t="71763" x="3468688" y="6005513"/>
          <p14:tracePt t="71769" x="3740150" y="6005513"/>
          <p14:tracePt t="71778" x="4011613" y="5995988"/>
          <p14:tracePt t="71785" x="4329113" y="5980113"/>
          <p14:tracePt t="71794" x="4664075" y="5964238"/>
          <p14:tracePt t="71802" x="5080000" y="5940425"/>
          <p14:tracePt t="71810" x="5407025" y="5924550"/>
          <p14:tracePt t="71818" x="5740400" y="5908675"/>
          <p14:tracePt t="71826" x="5995988" y="5900738"/>
          <p14:tracePt t="71834" x="6259513" y="5868988"/>
          <p14:tracePt t="71842" x="6499225" y="5837238"/>
          <p14:tracePt t="71849" x="6697663" y="5797550"/>
          <p14:tracePt t="71858" x="6865938" y="5757863"/>
          <p14:tracePt t="71866" x="6992938" y="5726113"/>
          <p14:tracePt t="71875" x="7080250" y="5702300"/>
          <p14:tracePt t="71886" x="7135813" y="5678488"/>
          <p14:tracePt t="71889" x="7185025" y="5653088"/>
          <p14:tracePt t="71897" x="7208838" y="5621338"/>
          <p14:tracePt t="71905" x="7232650" y="5589588"/>
          <p14:tracePt t="71914" x="7256463" y="5557838"/>
          <p14:tracePt t="71922" x="7272338" y="5526088"/>
          <p14:tracePt t="71930" x="7288213" y="5486400"/>
          <p14:tracePt t="71939" x="7304088" y="5438775"/>
          <p14:tracePt t="71945" x="7319963" y="5414963"/>
          <p14:tracePt t="71954" x="7335838" y="5367338"/>
          <p14:tracePt t="71962" x="7351713" y="5327650"/>
          <p14:tracePt t="71970" x="7359650" y="5294313"/>
          <p14:tracePt t="71978" x="7375525" y="5262563"/>
          <p14:tracePt t="71987" x="7383463" y="5222875"/>
          <p14:tracePt t="71994" x="7391400" y="5191125"/>
          <p14:tracePt t="72002" x="7399338" y="5151438"/>
          <p14:tracePt t="72011" x="7407275" y="5119688"/>
          <p14:tracePt t="72019" x="7407275" y="5087938"/>
          <p14:tracePt t="72026" x="7407275" y="5048250"/>
          <p14:tracePt t="72035" x="7399338" y="5016500"/>
          <p14:tracePt t="72042" x="7391400" y="4976813"/>
          <p14:tracePt t="72050" x="7383463" y="4951413"/>
          <p14:tracePt t="72058" x="7367588" y="4919663"/>
          <p14:tracePt t="72065" x="7359650" y="4903788"/>
          <p14:tracePt t="72074" x="7343775" y="4879975"/>
          <p14:tracePt t="72081" x="7335838" y="4856163"/>
          <p14:tracePt t="72090" x="7327900" y="4840288"/>
          <p14:tracePt t="72106" x="7319963" y="4832350"/>
          <p14:tracePt t="72113" x="7319963" y="4824413"/>
          <p14:tracePt t="72138" x="7319963" y="4816475"/>
          <p14:tracePt t="72146" x="7319963" y="4800600"/>
          <p14:tracePt t="72155" x="7327900" y="4784725"/>
          <p14:tracePt t="72162" x="7359650" y="4760913"/>
          <p14:tracePt t="72169" x="7399338" y="4745038"/>
          <p14:tracePt t="72177" x="7470775" y="4697413"/>
          <p14:tracePt t="72186" x="7559675" y="4673600"/>
          <p14:tracePt t="72194" x="7639050" y="4641850"/>
          <p14:tracePt t="72202" x="7718425" y="4624388"/>
          <p14:tracePt t="72210" x="7813675" y="4608513"/>
          <p14:tracePt t="72219" x="7918450" y="4608513"/>
          <p14:tracePt t="72227" x="8013700" y="4608513"/>
          <p14:tracePt t="72233" x="8108950" y="4608513"/>
          <p14:tracePt t="72242" x="8205788" y="4624388"/>
          <p14:tracePt t="72249" x="8277225" y="4633913"/>
          <p14:tracePt t="72259" x="8356600" y="4641850"/>
          <p14:tracePt t="72267" x="8435975" y="4657725"/>
          <p14:tracePt t="72275" x="8491538" y="4665663"/>
          <p14:tracePt t="72282" x="8540750" y="4665663"/>
          <p14:tracePt t="72289" x="8556625" y="4673600"/>
          <p14:tracePt t="72298" x="8572500" y="4673600"/>
          <p14:tracePt t="72306" x="8588375" y="4681538"/>
          <p14:tracePt t="72379" x="8604250" y="4689475"/>
          <p14:tracePt t="72387" x="8612188" y="4689475"/>
          <p14:tracePt t="72396" x="8628063" y="4689475"/>
          <p14:tracePt t="72402" x="8636000" y="4689475"/>
          <p14:tracePt t="72409" x="8651875" y="4689475"/>
          <p14:tracePt t="72418" x="8659813" y="4689475"/>
          <p14:tracePt t="72426" x="8667750" y="4689475"/>
          <p14:tracePt t="72434" x="8675688" y="4689475"/>
          <p14:tracePt t="72593" x="8683625" y="4689475"/>
          <p14:tracePt t="72610" x="8691563" y="4689475"/>
          <p14:tracePt t="72619" x="8699500" y="4689475"/>
          <p14:tracePt t="72634" x="8707438" y="4689475"/>
          <p14:tracePt t="72641" x="8715375" y="4689475"/>
          <p14:tracePt t="72662" x="8723313" y="4689475"/>
          <p14:tracePt t="72666" x="8731250" y="4689475"/>
          <p14:tracePt t="72675" x="8739188" y="4689475"/>
          <p14:tracePt t="72682" x="8747125" y="4689475"/>
          <p14:tracePt t="72690" x="8763000" y="4689475"/>
          <p14:tracePt t="72697" x="8770938" y="4697413"/>
          <p14:tracePt t="72705" x="8794750" y="4713288"/>
          <p14:tracePt t="72714" x="8802688" y="4721225"/>
          <p14:tracePt t="72722" x="8818563" y="4737100"/>
          <p14:tracePt t="72730" x="8834438" y="4760913"/>
          <p14:tracePt t="72739" x="8850313" y="4784725"/>
          <p14:tracePt t="72746" x="8866188" y="4824413"/>
          <p14:tracePt t="72755" x="8891588" y="4864100"/>
          <p14:tracePt t="72762" x="8899525" y="4887913"/>
          <p14:tracePt t="72771" x="8915400" y="4927600"/>
          <p14:tracePt t="72778" x="8923338" y="4959350"/>
          <p14:tracePt t="72787" x="8931275" y="5000625"/>
          <p14:tracePt t="72794" x="8939213" y="5032375"/>
          <p14:tracePt t="72802" x="8947150" y="5072063"/>
          <p14:tracePt t="72809" x="8947150" y="5103813"/>
          <p14:tracePt t="72818" x="8963025" y="5135563"/>
          <p14:tracePt t="72826" x="8963025" y="5175250"/>
          <p14:tracePt t="72834" x="8970963" y="5222875"/>
          <p14:tracePt t="72842" x="8978900" y="5262563"/>
          <p14:tracePt t="72851" x="8978900" y="5310188"/>
          <p14:tracePt t="72857" x="8986838" y="5343525"/>
          <p14:tracePt t="72866" x="8994775" y="5375275"/>
          <p14:tracePt t="72874" x="8994775" y="5422900"/>
          <p14:tracePt t="72885" x="8994775" y="5454650"/>
          <p14:tracePt t="72890" x="8994775" y="5486400"/>
          <p14:tracePt t="72898" x="8994775" y="5526088"/>
          <p14:tracePt t="72906" x="8994775" y="5557838"/>
          <p14:tracePt t="72914" x="8994775" y="5589588"/>
          <p14:tracePt t="72922" x="8994775" y="5621338"/>
          <p14:tracePt t="72930" x="8994775" y="5670550"/>
          <p14:tracePt t="72938" x="8994775" y="5694363"/>
          <p14:tracePt t="72947" x="8994775" y="5734050"/>
          <p14:tracePt t="72955" x="8986838" y="5773738"/>
          <p14:tracePt t="72963" x="8970963" y="5813425"/>
          <p14:tracePt t="72970" x="8963025" y="5845175"/>
          <p14:tracePt t="72977" x="8947150" y="5908675"/>
          <p14:tracePt t="72986" x="8931275" y="5956300"/>
          <p14:tracePt t="72993" x="8915400" y="6013450"/>
          <p14:tracePt t="73004" x="8907463" y="6053138"/>
          <p14:tracePt t="73010" x="8874125" y="6108700"/>
          <p14:tracePt t="73018" x="8858250" y="6148388"/>
          <p14:tracePt t="73026" x="8842375" y="6196013"/>
          <p14:tracePt t="73034" x="8802688" y="6259513"/>
          <p14:tracePt t="73041" x="8778875" y="6291263"/>
          <p14:tracePt t="73049" x="8747125" y="6338888"/>
          <p14:tracePt t="73059" x="8723313" y="6380163"/>
          <p14:tracePt t="73067" x="8691563" y="6411913"/>
          <p14:tracePt t="73075" x="8667750" y="6443663"/>
          <p14:tracePt t="73083" x="8659813" y="6459538"/>
          <p14:tracePt t="73091" x="8643938" y="6475413"/>
          <p14:tracePt t="73099" x="8628063" y="6491288"/>
          <p14:tracePt t="73106" x="8620125" y="6507163"/>
          <p14:tracePt t="73114" x="8612188" y="6515100"/>
          <p14:tracePt t="73122" x="8596313" y="6530975"/>
          <p14:tracePt t="73131" x="8596313" y="6538913"/>
          <p14:tracePt t="73138" x="8580438" y="6546850"/>
          <p14:tracePt t="73147" x="8580438" y="6562725"/>
          <p14:tracePt t="73154" x="8572500" y="6570663"/>
          <p14:tracePt t="73161" x="8564563" y="6578600"/>
          <p14:tracePt t="73179" x="8556625" y="6594475"/>
          <p14:tracePt t="73195" x="8548688" y="6602413"/>
          <p14:tracePt t="73203" x="8548688" y="6610350"/>
          <p14:tracePt t="73242" x="8548688" y="6618288"/>
          <p14:tracePt t="73259" x="8540750" y="6626225"/>
          <p14:tracePt t="73321" x="8572500" y="6618288"/>
          <p14:tracePt t="73330" x="8588375" y="6618288"/>
          <p14:tracePt t="73337" x="8612188" y="6610350"/>
          <p14:tracePt t="73346" x="8643938" y="6594475"/>
          <p14:tracePt t="73354" x="8675688" y="6578600"/>
          <p14:tracePt t="73363" x="8715375" y="6562725"/>
          <p14:tracePt t="73370" x="8755063" y="6530975"/>
          <p14:tracePt t="73377" x="8770938" y="6515100"/>
          <p14:tracePt t="73387" x="8794750" y="6483350"/>
          <p14:tracePt t="73393" x="8826500" y="6443663"/>
          <p14:tracePt t="73403" x="8850313" y="6403975"/>
          <p14:tracePt t="73410" x="8874125" y="6356350"/>
          <p14:tracePt t="73418" x="8899525" y="6315075"/>
          <p14:tracePt t="73426" x="8915400" y="6275388"/>
          <p14:tracePt t="73433" x="8939213" y="6235700"/>
          <p14:tracePt t="73441" x="8955088" y="6188075"/>
          <p14:tracePt t="73449" x="8978900" y="6132513"/>
          <p14:tracePt t="73458" x="8994775" y="6084888"/>
          <p14:tracePt t="73466" x="9018588" y="6029325"/>
          <p14:tracePt t="73475" x="9042400" y="5988050"/>
          <p14:tracePt t="73482" x="9066213" y="5940425"/>
          <p14:tracePt t="73490" x="9090025" y="5884863"/>
          <p14:tracePt t="73498" x="9105900" y="5845175"/>
          <p14:tracePt t="73504" x="9121775" y="5789613"/>
          <p14:tracePt t="73514" x="9137650" y="5749925"/>
          <p14:tracePt t="73522" x="9145588" y="5702300"/>
          <p14:tracePt t="73530" x="9153525" y="5653088"/>
          <p14:tracePt t="73539" x="9153525" y="5605463"/>
          <p14:tracePt t="73545" x="9153525" y="5565775"/>
          <p14:tracePt t="73554" x="9153525" y="5526088"/>
          <p14:tracePt t="73561" x="9153525" y="5502275"/>
          <p14:tracePt t="73571" x="9145588" y="5454650"/>
          <p14:tracePt t="73578" x="9129713" y="5414963"/>
          <p14:tracePt t="73587" x="9121775" y="5367338"/>
          <p14:tracePt t="73595" x="9113838" y="5335588"/>
          <p14:tracePt t="73604" x="9105900" y="5294313"/>
          <p14:tracePt t="73610" x="9097963" y="5270500"/>
          <p14:tracePt t="73618" x="9082088" y="5222875"/>
          <p14:tracePt t="73626" x="9074150" y="5191125"/>
          <p14:tracePt t="73634" x="9058275" y="5159375"/>
          <p14:tracePt t="73642" x="9042400" y="5135563"/>
          <p14:tracePt t="73650" x="9018588" y="5103813"/>
          <p14:tracePt t="73658" x="9010650" y="5080000"/>
          <p14:tracePt t="73665" x="8994775" y="5040313"/>
          <p14:tracePt t="73673" x="8978900" y="5016500"/>
          <p14:tracePt t="73681" x="8963025" y="4992688"/>
          <p14:tracePt t="73690" x="8947150" y="4959350"/>
          <p14:tracePt t="73698" x="8931275" y="4935538"/>
          <p14:tracePt t="73707" x="8923338" y="4919663"/>
          <p14:tracePt t="73714" x="8899525" y="4895850"/>
          <p14:tracePt t="73721" x="8883650" y="4879975"/>
          <p14:tracePt t="73729" x="8866188" y="4856163"/>
          <p14:tracePt t="73738" x="8850313" y="4840288"/>
          <p14:tracePt t="73747" x="8834438" y="4824413"/>
          <p14:tracePt t="73754" x="8818563" y="4808538"/>
          <p14:tracePt t="73763" x="8786813" y="4784725"/>
          <p14:tracePt t="73770" x="8770938" y="4768850"/>
          <p14:tracePt t="73779" x="8755063" y="4752975"/>
          <p14:tracePt t="73787" x="8739188" y="4737100"/>
          <p14:tracePt t="73793" x="8723313" y="4721225"/>
          <p14:tracePt t="73803" x="8715375" y="4713288"/>
          <p14:tracePt t="73810" x="8699500" y="4689475"/>
          <p14:tracePt t="73819" x="8691563" y="4681538"/>
          <p14:tracePt t="73826" x="8675688" y="4665663"/>
          <p14:tracePt t="73833" x="8667750" y="4649788"/>
          <p14:tracePt t="73841" x="8659813" y="4633913"/>
          <p14:tracePt t="73850" x="8643938" y="4616450"/>
          <p14:tracePt t="73858" x="8628063" y="4600575"/>
          <p14:tracePt t="73866" x="8628063" y="4592638"/>
          <p14:tracePt t="73875" x="8620125" y="4584700"/>
          <p14:tracePt t="73884" x="8612188" y="4576763"/>
          <p14:tracePt t="74507" x="8612188" y="4584700"/>
          <p14:tracePt t="74514" x="8612188" y="4608513"/>
          <p14:tracePt t="74522" x="8612188" y="4624388"/>
          <p14:tracePt t="74529" x="8612188" y="4649788"/>
          <p14:tracePt t="74538" x="8612188" y="4681538"/>
          <p14:tracePt t="74546" x="8620125" y="4729163"/>
          <p14:tracePt t="74554" x="8628063" y="4768850"/>
          <p14:tracePt t="74563" x="8636000" y="4816475"/>
          <p14:tracePt t="74570" x="8651875" y="4879975"/>
          <p14:tracePt t="74578" x="8667750" y="4927600"/>
          <p14:tracePt t="74587" x="8691563" y="5000625"/>
          <p14:tracePt t="74595" x="8707438" y="5056188"/>
          <p14:tracePt t="74604" x="8731250" y="5111750"/>
          <p14:tracePt t="74610" x="8755063" y="5151438"/>
          <p14:tracePt t="74618" x="8770938" y="5199063"/>
          <p14:tracePt t="74626" x="8786813" y="5230813"/>
          <p14:tracePt t="74634" x="8802688" y="5262563"/>
          <p14:tracePt t="74642" x="8810625" y="5286375"/>
          <p14:tracePt t="74649" x="8818563" y="5310188"/>
          <p14:tracePt t="74663" x="8834438" y="5327650"/>
          <p14:tracePt t="74668" x="8842375" y="5343525"/>
          <p14:tracePt t="74674" x="8842375" y="5359400"/>
          <p14:tracePt t="74689" x="8850313" y="5367338"/>
          <p14:tracePt t="75306" x="8858250" y="5359400"/>
          <p14:tracePt t="75331" x="8866188" y="5343525"/>
          <p14:tracePt t="75339" x="8866188" y="5327650"/>
          <p14:tracePt t="75347" x="8866188" y="5310188"/>
          <p14:tracePt t="75354" x="8866188" y="5294313"/>
          <p14:tracePt t="75362" x="8866188" y="5270500"/>
          <p14:tracePt t="75371" x="8866188" y="5246688"/>
          <p14:tracePt t="75378" x="8858250" y="5222875"/>
          <p14:tracePt t="75386" x="8850313" y="5191125"/>
          <p14:tracePt t="75395" x="8842375" y="5159375"/>
          <p14:tracePt t="75402" x="8826500" y="5119688"/>
          <p14:tracePt t="75411" x="8810625" y="5080000"/>
          <p14:tracePt t="75420" x="8802688" y="5056188"/>
          <p14:tracePt t="75426" x="8794750" y="5024438"/>
          <p14:tracePt t="75434" x="8778875" y="4992688"/>
          <p14:tracePt t="75442" x="8778875" y="4967288"/>
          <p14:tracePt t="75451" x="8763000" y="4935538"/>
          <p14:tracePt t="75458" x="8763000" y="4903788"/>
          <p14:tracePt t="75467" x="8747125" y="4872038"/>
          <p14:tracePt t="75475" x="8747125" y="4840288"/>
          <p14:tracePt t="75484" x="8739188" y="4824413"/>
          <p14:tracePt t="75491" x="8731250" y="4800600"/>
          <p14:tracePt t="75499" x="8723313" y="4792663"/>
          <p14:tracePt t="75506" x="8723313" y="4776788"/>
          <p14:tracePt t="75515" x="8715375" y="4760913"/>
          <p14:tracePt t="75522" x="8715375" y="4752975"/>
          <p14:tracePt t="75531" x="8715375" y="4745038"/>
          <p14:tracePt t="75538" x="8707438" y="4737100"/>
          <p14:tracePt t="75546" x="8699500" y="4729163"/>
          <p14:tracePt t="75553" x="8699500" y="4721225"/>
          <p14:tracePt t="75562" x="8699500" y="4713288"/>
          <p14:tracePt t="75587" x="8691563" y="4705350"/>
          <p14:tracePt t="75603" x="8691563" y="4697413"/>
          <p14:tracePt t="75619" x="8691563" y="4689475"/>
          <p14:tracePt t="75634" x="8683625" y="4681538"/>
          <p14:tracePt t="75651" x="8675688" y="4673600"/>
          <p14:tracePt t="75659" x="8675688" y="4665663"/>
          <p14:tracePt t="75668" x="8667750" y="4657725"/>
          <p14:tracePt t="75683" x="8659813" y="4649788"/>
          <p14:tracePt t="75691" x="8659813" y="4641850"/>
          <p14:tracePt t="75698" x="8659813" y="4633913"/>
          <p14:tracePt t="75971" x="8667750" y="4633913"/>
          <p14:tracePt t="75978" x="8683625" y="4649788"/>
          <p14:tracePt t="75986" x="8691563" y="4665663"/>
          <p14:tracePt t="75994" x="8699500" y="4673600"/>
          <p14:tracePt t="76002" x="8723313" y="4689475"/>
          <p14:tracePt t="76011" x="8723313" y="4705350"/>
          <p14:tracePt t="76019" x="8739188" y="4721225"/>
          <p14:tracePt t="76026" x="8755063" y="4745038"/>
          <p14:tracePt t="76034" x="8763000" y="4760913"/>
          <p14:tracePt t="76043" x="8770938" y="4768850"/>
          <p14:tracePt t="76051" x="8786813" y="4792663"/>
          <p14:tracePt t="76059" x="8786813" y="4800600"/>
          <p14:tracePt t="76067" x="8794750" y="4816475"/>
          <p14:tracePt t="76074" x="8802688" y="4824413"/>
          <p14:tracePt t="76083" x="8810625" y="4840288"/>
          <p14:tracePt t="76091" x="8826500" y="4864100"/>
          <p14:tracePt t="76099" x="8834438" y="4872038"/>
          <p14:tracePt t="76106" x="8842375" y="4879975"/>
          <p14:tracePt t="76114" x="8850313" y="4895850"/>
          <p14:tracePt t="76122" x="8858250" y="4903788"/>
          <p14:tracePt t="76130" x="8866188" y="4919663"/>
          <p14:tracePt t="76139" x="8874125" y="4927600"/>
          <p14:tracePt t="76146" x="8874125" y="4935538"/>
          <p14:tracePt t="76155" x="8883650" y="4943475"/>
          <p14:tracePt t="76162" x="8891588" y="4951413"/>
          <p14:tracePt t="76170" x="8899525" y="4959350"/>
          <p14:tracePt t="76179" x="8907463" y="4976813"/>
          <p14:tracePt t="76186" x="8907463" y="4984750"/>
          <p14:tracePt t="76194" x="8915400" y="4992688"/>
          <p14:tracePt t="76203" x="8915400" y="5008563"/>
          <p14:tracePt t="76211" x="8923338" y="5016500"/>
          <p14:tracePt t="76220" x="8923338" y="5040313"/>
          <p14:tracePt t="76228" x="8931275" y="5048250"/>
          <p14:tracePt t="76236" x="8931275" y="5064125"/>
          <p14:tracePt t="76243" x="8931275" y="5080000"/>
          <p14:tracePt t="76251" x="8939213" y="5103813"/>
          <p14:tracePt t="76259" x="8939213" y="5119688"/>
          <p14:tracePt t="76267" x="8939213" y="5151438"/>
          <p14:tracePt t="76274" x="8939213" y="5159375"/>
          <p14:tracePt t="76282" x="8939213" y="5183188"/>
          <p14:tracePt t="76290" x="8939213" y="5199063"/>
          <p14:tracePt t="76299" x="8939213" y="5214938"/>
          <p14:tracePt t="76307" x="8939213" y="5230813"/>
          <p14:tracePt t="76314" x="8939213" y="5254625"/>
          <p14:tracePt t="76323" x="8939213" y="5278438"/>
          <p14:tracePt t="76330" x="8939213" y="5302250"/>
          <p14:tracePt t="76339" x="8939213" y="5319713"/>
          <p14:tracePt t="76346" x="8939213" y="5351463"/>
          <p14:tracePt t="76355" x="8939213" y="5383213"/>
          <p14:tracePt t="76361" x="8939213" y="5407025"/>
          <p14:tracePt t="76371" x="8939213" y="5422900"/>
          <p14:tracePt t="76378" x="8939213" y="5454650"/>
          <p14:tracePt t="76387" x="8939213" y="5470525"/>
          <p14:tracePt t="76394" x="8939213" y="5502275"/>
          <p14:tracePt t="76403" x="8939213" y="5518150"/>
          <p14:tracePt t="76411" x="8939213" y="5549900"/>
          <p14:tracePt t="76419" x="8939213" y="5565775"/>
          <p14:tracePt t="76426" x="8947150" y="5589588"/>
          <p14:tracePt t="76443" x="8947150" y="5605463"/>
          <p14:tracePt t="76450" x="8947150" y="5621338"/>
          <p14:tracePt t="76467" x="8947150" y="5637213"/>
          <p14:tracePt t="76484" x="8947150" y="5653088"/>
          <p14:tracePt t="76507" x="8947150" y="5670550"/>
          <p14:tracePt t="76515" x="8947150" y="5678488"/>
          <p14:tracePt t="76531" x="8947150" y="5694363"/>
          <p14:tracePt t="76538" x="8947150" y="5710238"/>
          <p14:tracePt t="76555" x="8947150" y="5734050"/>
          <p14:tracePt t="76563" x="8947150" y="5741988"/>
          <p14:tracePt t="76571" x="8947150" y="5757863"/>
          <p14:tracePt t="76579" x="8947150" y="5781675"/>
          <p14:tracePt t="76587" x="8955088" y="5797550"/>
          <p14:tracePt t="76594" x="8955088" y="5829300"/>
          <p14:tracePt t="76603" x="8955088" y="5845175"/>
          <p14:tracePt t="76610" x="8955088" y="5861050"/>
          <p14:tracePt t="76619" x="8955088" y="5876925"/>
          <p14:tracePt t="76626" x="8955088" y="5892800"/>
          <p14:tracePt t="76635" x="8955088" y="5908675"/>
          <p14:tracePt t="76642" x="8955088" y="5924550"/>
          <p14:tracePt t="76652" x="8955088" y="5932488"/>
          <p14:tracePt t="76663" x="8955088" y="5948363"/>
          <p14:tracePt t="76667" x="8955088" y="5956300"/>
          <p14:tracePt t="76675" x="8955088" y="5972175"/>
          <p14:tracePt t="76682" x="8955088" y="5988050"/>
          <p14:tracePt t="76690" x="8955088" y="6005513"/>
          <p14:tracePt t="76699" x="8955088" y="6021388"/>
          <p14:tracePt t="76706" x="8947150" y="6037263"/>
          <p14:tracePt t="76714" x="8939213" y="6045200"/>
          <p14:tracePt t="76723" x="8931275" y="6069013"/>
          <p14:tracePt t="76730" x="8923338" y="6084888"/>
          <p14:tracePt t="76738" x="8915400" y="6108700"/>
          <p14:tracePt t="76747" x="8899525" y="6124575"/>
          <p14:tracePt t="76754" x="8883650" y="6156325"/>
          <p14:tracePt t="76764" x="8866188" y="6180138"/>
          <p14:tracePt t="76770" x="8858250" y="6188075"/>
          <p14:tracePt t="76778" x="8850313" y="6211888"/>
          <p14:tracePt t="76786" x="8834438" y="6227763"/>
          <p14:tracePt t="76795" x="8826500" y="6243638"/>
          <p14:tracePt t="76802" x="8818563" y="6259513"/>
          <p14:tracePt t="76810" x="8810625" y="6267450"/>
          <p14:tracePt t="76818" x="8802688" y="6275388"/>
          <p14:tracePt t="76827" x="8802688" y="6283325"/>
          <p14:tracePt t="76835" x="8794750" y="6291263"/>
          <p14:tracePt t="76842" x="8794750" y="6299200"/>
          <p14:tracePt t="76851" x="8786813" y="6307138"/>
          <p14:tracePt t="76858" x="8778875" y="6315075"/>
          <p14:tracePt t="76883" x="8763000" y="6330950"/>
          <p14:tracePt t="76899" x="8747125" y="6348413"/>
          <p14:tracePt t="76906" x="8739188" y="6356350"/>
          <p14:tracePt t="76915" x="8731250" y="6364288"/>
          <p14:tracePt t="76922" x="8723313" y="6372225"/>
          <p14:tracePt t="76931" x="8715375" y="6380163"/>
          <p14:tracePt t="76939" x="8699500" y="6388100"/>
          <p14:tracePt t="76946" x="8691563" y="6396038"/>
          <p14:tracePt t="76954" x="8675688" y="6403975"/>
          <p14:tracePt t="76970" x="8667750" y="6411913"/>
          <p14:tracePt t="76979" x="8659813" y="6411913"/>
          <p14:tracePt t="76987" x="8651875" y="6419850"/>
          <p14:tracePt t="77011" x="8643938" y="6427788"/>
          <p14:tracePt t="77107" x="8667750" y="6419850"/>
          <p14:tracePt t="77115" x="8683625" y="6419850"/>
          <p14:tracePt t="77122" x="8691563" y="6419850"/>
          <p14:tracePt t="77131" x="8707438" y="6411913"/>
          <p14:tracePt t="77139" x="8723313" y="6403975"/>
          <p14:tracePt t="77146" x="8739188" y="6396038"/>
          <p14:tracePt t="77154" x="8747125" y="6388100"/>
          <p14:tracePt t="77164" x="8770938" y="6380163"/>
          <p14:tracePt t="77170" x="8778875" y="6372225"/>
          <p14:tracePt t="77179" x="8794750" y="6356350"/>
          <p14:tracePt t="77186" x="8802688" y="6338888"/>
          <p14:tracePt t="77194" x="8818563" y="6315075"/>
          <p14:tracePt t="77202" x="8826500" y="6291263"/>
          <p14:tracePt t="77210" x="8842375" y="6267450"/>
          <p14:tracePt t="77219" x="8858250" y="6235700"/>
          <p14:tracePt t="77227" x="8858250" y="6219825"/>
          <p14:tracePt t="77234" x="8866188" y="6180138"/>
          <p14:tracePt t="77242" x="8874125" y="6156325"/>
          <p14:tracePt t="77251" x="8874125" y="6132513"/>
          <p14:tracePt t="77258" x="8874125" y="6108700"/>
          <p14:tracePt t="77267" x="8874125" y="6084888"/>
          <p14:tracePt t="77275" x="8874125" y="6069013"/>
          <p14:tracePt t="77282" x="8883650" y="6029325"/>
          <p14:tracePt t="77290" x="8883650" y="6021388"/>
          <p14:tracePt t="77300" x="8883650" y="5988050"/>
          <p14:tracePt t="77307" x="8883650" y="5972175"/>
          <p14:tracePt t="77315" x="8891588" y="5948363"/>
          <p14:tracePt t="77324" x="8891588" y="5924550"/>
          <p14:tracePt t="77331" x="8891588" y="5900738"/>
          <p14:tracePt t="77339" x="8891588" y="5868988"/>
          <p14:tracePt t="77347" x="8891588" y="5837238"/>
          <p14:tracePt t="77362" x="8891588" y="5789613"/>
          <p14:tracePt t="77370" x="8891588" y="5757863"/>
          <p14:tracePt t="77379" x="8891588" y="5726113"/>
          <p14:tracePt t="77387" x="8883650" y="5710238"/>
          <p14:tracePt t="77394" x="8874125" y="5670550"/>
          <p14:tracePt t="77402" x="8874125" y="5637213"/>
          <p14:tracePt t="77411" x="8866188" y="5613400"/>
          <p14:tracePt t="77418" x="8858250" y="5597525"/>
          <p14:tracePt t="77427" x="8858250" y="5565775"/>
          <p14:tracePt t="77435" x="8850313" y="5549900"/>
          <p14:tracePt t="77443" x="8842375" y="5526088"/>
          <p14:tracePt t="77451" x="8842375" y="5502275"/>
          <p14:tracePt t="77458" x="8834438" y="5478463"/>
          <p14:tracePt t="77466" x="8826500" y="5454650"/>
          <p14:tracePt t="77475" x="8826500" y="5430838"/>
          <p14:tracePt t="77483" x="8818563" y="5399088"/>
          <p14:tracePt t="77490" x="8810625" y="5375275"/>
          <p14:tracePt t="77499" x="8802688" y="5343525"/>
          <p14:tracePt t="77507" x="8802688" y="5310188"/>
          <p14:tracePt t="77514" x="8794750" y="5278438"/>
          <p14:tracePt t="77523" x="8786813" y="5246688"/>
          <p14:tracePt t="77531" x="8786813" y="5214938"/>
          <p14:tracePt t="77539" x="8778875" y="5183188"/>
          <p14:tracePt t="77547" x="8770938" y="5151438"/>
          <p14:tracePt t="77554" x="8770938" y="5119688"/>
          <p14:tracePt t="77564" x="8763000" y="5087938"/>
          <p14:tracePt t="77571" x="8755063" y="5064125"/>
          <p14:tracePt t="77578" x="8755063" y="5032375"/>
          <p14:tracePt t="77586" x="8747125" y="5008563"/>
          <p14:tracePt t="77595" x="8739188" y="4984750"/>
          <p14:tracePt t="77603" x="8739188" y="4967288"/>
          <p14:tracePt t="77611" x="8739188" y="4943475"/>
          <p14:tracePt t="77619" x="8731250" y="4919663"/>
          <p14:tracePt t="77626" x="8723313" y="4895850"/>
          <p14:tracePt t="77634" x="8723313" y="4872038"/>
          <p14:tracePt t="77642" x="8707438" y="4848225"/>
          <p14:tracePt t="77651" x="8707438" y="4832350"/>
          <p14:tracePt t="77658" x="8707438" y="4808538"/>
          <p14:tracePt t="77667" x="8699500" y="4800600"/>
          <p14:tracePt t="77675" x="8699500" y="4792663"/>
          <p14:tracePt t="77683" x="8699500" y="4784725"/>
          <p14:tracePt t="77690" x="8699500" y="4776788"/>
          <p14:tracePt t="77698" x="8691563" y="4768850"/>
          <p14:tracePt t="77715" x="8691563" y="4760913"/>
          <p14:tracePt t="77732" x="8691563" y="4752975"/>
          <p14:tracePt t="77963" x="8691563" y="4776788"/>
          <p14:tracePt t="77971" x="8691563" y="4792663"/>
          <p14:tracePt t="77979" x="8691563" y="4808538"/>
          <p14:tracePt t="77987" x="8691563" y="4848225"/>
          <p14:tracePt t="77994" x="8707438" y="4872038"/>
          <p14:tracePt t="78003" x="8715375" y="4895850"/>
          <p14:tracePt t="78010" x="8731250" y="4935538"/>
          <p14:tracePt t="78019" x="8739188" y="4976813"/>
          <p14:tracePt t="78027" x="8747125" y="5008563"/>
          <p14:tracePt t="78034" x="8763000" y="5040313"/>
          <p14:tracePt t="78042" x="8763000" y="5072063"/>
          <p14:tracePt t="78051" x="8778875" y="5111750"/>
          <p14:tracePt t="78060" x="8786813" y="5135563"/>
          <p14:tracePt t="78067" x="8786813" y="5167313"/>
          <p14:tracePt t="78075" x="8794750" y="5199063"/>
          <p14:tracePt t="78083" x="8802688" y="5214938"/>
          <p14:tracePt t="78090" x="8810625" y="5246688"/>
          <p14:tracePt t="78100" x="8810625" y="5286375"/>
          <p14:tracePt t="78107" x="8818563" y="5310188"/>
          <p14:tracePt t="78115" x="8826500" y="5335588"/>
          <p14:tracePt t="78123" x="8826500" y="5367338"/>
          <p14:tracePt t="78131" x="8834438" y="5391150"/>
          <p14:tracePt t="78139" x="8842375" y="5422900"/>
          <p14:tracePt t="78146" x="8842375" y="5462588"/>
          <p14:tracePt t="78154" x="8842375" y="5486400"/>
          <p14:tracePt t="78162" x="8850313" y="5510213"/>
          <p14:tracePt t="78171" x="8850313" y="5534025"/>
          <p14:tracePt t="78179" x="8850313" y="5565775"/>
          <p14:tracePt t="78187" x="8858250" y="5581650"/>
          <p14:tracePt t="78195" x="8858250" y="5613400"/>
          <p14:tracePt t="78202" x="8866188" y="5629275"/>
          <p14:tracePt t="78210" x="8866188" y="5653088"/>
          <p14:tracePt t="78218" x="8866188" y="5670550"/>
          <p14:tracePt t="78226" x="8874125" y="5694363"/>
          <p14:tracePt t="78234" x="8874125" y="5710238"/>
          <p14:tracePt t="78242" x="8874125" y="5726113"/>
          <p14:tracePt t="78251" x="8874125" y="5749925"/>
          <p14:tracePt t="78258" x="8874125" y="5781675"/>
          <p14:tracePt t="78266" x="8874125" y="5797550"/>
          <p14:tracePt t="78275" x="8874125" y="5821363"/>
          <p14:tracePt t="78282" x="8874125" y="5845175"/>
          <p14:tracePt t="78291" x="8874125" y="5876925"/>
          <p14:tracePt t="78299" x="8874125" y="5900738"/>
          <p14:tracePt t="78307" x="8874125" y="5924550"/>
          <p14:tracePt t="78315" x="8874125" y="5948363"/>
          <p14:tracePt t="78323" x="8866188" y="5980113"/>
          <p14:tracePt t="78331" x="8866188" y="5995988"/>
          <p14:tracePt t="78338" x="8858250" y="6029325"/>
          <p14:tracePt t="78346" x="8850313" y="6037263"/>
          <p14:tracePt t="78354" x="8850313" y="6061075"/>
          <p14:tracePt t="78364" x="8834438" y="6084888"/>
          <p14:tracePt t="78370" x="8834438" y="6108700"/>
          <p14:tracePt t="78378" x="8818563" y="6132513"/>
          <p14:tracePt t="78386" x="8818563" y="6148388"/>
          <p14:tracePt t="78394" x="8818563" y="6164263"/>
          <p14:tracePt t="78403" x="8810625" y="6180138"/>
          <p14:tracePt t="78411" x="8802688" y="6188075"/>
          <p14:tracePt t="78419" x="8802688" y="6203950"/>
          <p14:tracePt t="78427" x="8794750" y="6219825"/>
          <p14:tracePt t="78443" x="8786813" y="6243638"/>
          <p14:tracePt t="78451" x="8786813" y="6251575"/>
          <p14:tracePt t="78458" x="8778875" y="6259513"/>
          <p14:tracePt t="78467" x="8770938" y="6275388"/>
          <p14:tracePt t="78483" x="8770938" y="6283325"/>
          <p14:tracePt t="78490" x="8763000" y="6291263"/>
          <p14:tracePt t="79010" x="8778875" y="6283325"/>
          <p14:tracePt t="79027" x="8786813" y="6283325"/>
          <p14:tracePt t="79035" x="8794750" y="6275388"/>
          <p14:tracePt t="79051" x="8802688" y="6267450"/>
          <p14:tracePt t="79058" x="8810625" y="6251575"/>
          <p14:tracePt t="79067" x="8826500" y="6235700"/>
          <p14:tracePt t="79074" x="8826500" y="6219825"/>
          <p14:tracePt t="79083" x="8834438" y="6196013"/>
          <p14:tracePt t="79090" x="8842375" y="6172200"/>
          <p14:tracePt t="79100" x="8858250" y="6140450"/>
          <p14:tracePt t="79107" x="8866188" y="6124575"/>
          <p14:tracePt t="79115" x="8874125" y="6092825"/>
          <p14:tracePt t="79123" x="8891588" y="6061075"/>
          <p14:tracePt t="79131" x="8915400" y="6029325"/>
          <p14:tracePt t="79138" x="8923338" y="5995988"/>
          <p14:tracePt t="79146" x="8939213" y="5972175"/>
          <p14:tracePt t="79154" x="8955088" y="5940425"/>
          <p14:tracePt t="79163" x="8970963" y="5908675"/>
          <p14:tracePt t="79171" x="8978900" y="5892800"/>
          <p14:tracePt t="79180" x="8994775" y="5853113"/>
          <p14:tracePt t="79188" x="9010650" y="5837238"/>
          <p14:tracePt t="79196" x="9018588" y="5805488"/>
          <p14:tracePt t="79203" x="9026525" y="5797550"/>
          <p14:tracePt t="79212" x="9026525" y="5773738"/>
          <p14:tracePt t="79219" x="9042400" y="5757863"/>
          <p14:tracePt t="79228" x="9042400" y="5741988"/>
          <p14:tracePt t="79234" x="9042400" y="5726113"/>
          <p14:tracePt t="79243" x="9042400" y="5710238"/>
          <p14:tracePt t="79250" x="9050338" y="5702300"/>
          <p14:tracePt t="79258" x="9058275" y="5678488"/>
          <p14:tracePt t="79268" x="9058275" y="5670550"/>
          <p14:tracePt t="79276" x="9066213" y="5653088"/>
          <p14:tracePt t="79284" x="9066213" y="5645150"/>
          <p14:tracePt t="79290" x="9066213" y="5637213"/>
          <p14:tracePt t="79299" x="9074150" y="5629275"/>
          <p14:tracePt t="79307" x="9074150" y="5613400"/>
          <p14:tracePt t="79315" x="9082088" y="5605463"/>
          <p14:tracePt t="79322" x="9090025" y="5589588"/>
          <p14:tracePt t="79330" x="9097963" y="5573713"/>
          <p14:tracePt t="79347" x="9113838" y="5549900"/>
          <p14:tracePt t="79355" x="9121775" y="5541963"/>
          <p14:tracePt t="79362" x="9137650" y="5534025"/>
          <p14:tracePt t="79370" x="9153525" y="5526088"/>
          <p14:tracePt t="79378" x="9169400" y="5518150"/>
          <p14:tracePt t="79387" x="9185275" y="5510213"/>
          <p14:tracePt t="79395" x="9201150" y="5502275"/>
          <p14:tracePt t="79403" x="9224963" y="5494338"/>
          <p14:tracePt t="79410" x="9250363" y="5486400"/>
          <p14:tracePt t="79419" x="9290050" y="5478463"/>
          <p14:tracePt t="79427" x="9321800" y="5470525"/>
          <p14:tracePt t="79436" x="9377363" y="5462588"/>
          <p14:tracePt t="79443" x="9432925" y="5454650"/>
          <p14:tracePt t="79451" x="9472613" y="5446713"/>
          <p14:tracePt t="79458" x="9520238" y="5446713"/>
          <p14:tracePt t="79467" x="9551988" y="5446713"/>
          <p14:tracePt t="79474" x="9575800" y="5438775"/>
          <p14:tracePt t="79482" x="9601200" y="5438775"/>
          <p14:tracePt t="79490" x="9617075" y="5438775"/>
          <p14:tracePt t="79499" x="9640888" y="5438775"/>
          <p14:tracePt t="79507" x="9656763" y="5438775"/>
          <p14:tracePt t="79514" x="9672638" y="5438775"/>
          <p14:tracePt t="79523" x="9688513" y="5438775"/>
          <p14:tracePt t="79531" x="9696450" y="5438775"/>
          <p14:tracePt t="79538" x="9704388" y="5438775"/>
          <p14:tracePt t="79546" x="9720263" y="5438775"/>
          <p14:tracePt t="79555" x="9728200" y="5438775"/>
          <p14:tracePt t="79563" x="9736138" y="5438775"/>
          <p14:tracePt t="79570" x="9752013" y="5438775"/>
          <p14:tracePt t="79578" x="9759950" y="5438775"/>
          <p14:tracePt t="79803" x="9752013" y="5438775"/>
          <p14:tracePt t="79810" x="9720263" y="5438775"/>
          <p14:tracePt t="79818" x="9688513" y="5438775"/>
          <p14:tracePt t="79826" x="9632950" y="5430838"/>
          <p14:tracePt t="79836" x="9567863" y="5430838"/>
          <p14:tracePt t="79843" x="9480550" y="5422900"/>
          <p14:tracePt t="79851" x="9393238" y="5422900"/>
          <p14:tracePt t="79858" x="9321800" y="5414963"/>
          <p14:tracePt t="79867" x="9234488" y="5414963"/>
          <p14:tracePt t="79882" x="9058275" y="5407025"/>
          <p14:tracePt t="79891" x="8970963" y="5407025"/>
          <p14:tracePt t="79901" x="8883650" y="5407025"/>
          <p14:tracePt t="79907" x="8794750" y="5407025"/>
          <p14:tracePt t="79916" x="8731250" y="5407025"/>
          <p14:tracePt t="79922" x="8667750" y="5414963"/>
          <p14:tracePt t="79931" x="8596313" y="5414963"/>
          <p14:tracePt t="79939" x="8556625" y="5414963"/>
          <p14:tracePt t="79948" x="8507413" y="5422900"/>
          <p14:tracePt t="79955" x="8483600" y="5422900"/>
          <p14:tracePt t="79963" x="8459788" y="5422900"/>
          <p14:tracePt t="79971" x="8428038" y="5422900"/>
          <p14:tracePt t="79978" x="8396288" y="5430838"/>
          <p14:tracePt t="79987" x="8380413" y="5430838"/>
          <p14:tracePt t="79995" x="8364538" y="5438775"/>
          <p14:tracePt t="80002" x="8340725" y="5446713"/>
          <p14:tracePt t="80011" x="8324850" y="5446713"/>
          <p14:tracePt t="80019" x="8293100" y="5446713"/>
          <p14:tracePt t="80028" x="8277225" y="5454650"/>
          <p14:tracePt t="80034" x="8261350" y="5454650"/>
          <p14:tracePt t="80043" x="8229600" y="5462588"/>
          <p14:tracePt t="80050" x="8221663" y="5462588"/>
          <p14:tracePt t="80058" x="8197850" y="5470525"/>
          <p14:tracePt t="80068" x="8172450" y="5478463"/>
          <p14:tracePt t="80075" x="8156575" y="5478463"/>
          <p14:tracePt t="80084" x="8140700" y="5486400"/>
          <p14:tracePt t="80090" x="8124825" y="5494338"/>
          <p14:tracePt t="80107" x="8108950" y="5502275"/>
          <p14:tracePt t="80203" x="8124825" y="5502275"/>
          <p14:tracePt t="80211" x="8140700" y="5494338"/>
          <p14:tracePt t="80218" x="8156575" y="5494338"/>
          <p14:tracePt t="80226" x="8180388" y="5486400"/>
          <p14:tracePt t="80235" x="8213725" y="5478463"/>
          <p14:tracePt t="80244" x="8261350" y="5470525"/>
          <p14:tracePt t="80252" x="8293100" y="5454650"/>
          <p14:tracePt t="80261" x="8340725" y="5438775"/>
          <p14:tracePt t="80268" x="8388350" y="5430838"/>
          <p14:tracePt t="80276" x="8435975" y="5422900"/>
          <p14:tracePt t="80283" x="8475663" y="5414963"/>
          <p14:tracePt t="80291" x="8548688" y="5407025"/>
          <p14:tracePt t="80301" x="8612188" y="5399088"/>
          <p14:tracePt t="80308" x="8683625" y="5391150"/>
          <p14:tracePt t="80315" x="8747125" y="5391150"/>
          <p14:tracePt t="80322" x="8826500" y="5391150"/>
          <p14:tracePt t="80330" x="8899525" y="5391150"/>
          <p14:tracePt t="80337" x="8963025" y="5391150"/>
          <p14:tracePt t="80347" x="9010650" y="5391150"/>
          <p14:tracePt t="80356" x="9074150" y="5391150"/>
          <p14:tracePt t="80364" x="9121775" y="5391150"/>
          <p14:tracePt t="80371" x="9153525" y="5399088"/>
          <p14:tracePt t="80378" x="9185275" y="5407025"/>
          <p14:tracePt t="80386" x="9217025" y="5414963"/>
          <p14:tracePt t="80395" x="9242425" y="5414963"/>
          <p14:tracePt t="80402" x="9266238" y="5430838"/>
          <p14:tracePt t="80411" x="9290050" y="5438775"/>
          <p14:tracePt t="80419" x="9305925" y="5446713"/>
          <p14:tracePt t="80428" x="9329738" y="5454650"/>
          <p14:tracePt t="80434" x="9353550" y="5470525"/>
          <p14:tracePt t="80443" x="9369425" y="5486400"/>
          <p14:tracePt t="80451" x="9385300" y="5486400"/>
          <p14:tracePt t="80458" x="9417050" y="5502275"/>
          <p14:tracePt t="80467" x="9424988" y="5518150"/>
          <p14:tracePt t="80476" x="9432925" y="5518150"/>
          <p14:tracePt t="80484" x="9448800" y="5518150"/>
          <p14:tracePt t="80491" x="9456738" y="5526088"/>
          <p14:tracePt t="80507" x="9464675" y="5534025"/>
          <p14:tracePt t="80722" x="9440863" y="5526088"/>
          <p14:tracePt t="80731" x="9401175" y="5518150"/>
          <p14:tracePt t="80739" x="9337675" y="5510213"/>
          <p14:tracePt t="80748" x="9274175" y="5494338"/>
          <p14:tracePt t="80755" x="9201150" y="5486400"/>
          <p14:tracePt t="80764" x="9121775" y="5470525"/>
          <p14:tracePt t="80772" x="9042400" y="5446713"/>
          <p14:tracePt t="80779" x="8955088" y="5430838"/>
          <p14:tracePt t="80787" x="8874125" y="5422900"/>
          <p14:tracePt t="80794" x="8802688" y="5407025"/>
          <p14:tracePt t="80802" x="8731250" y="5391150"/>
          <p14:tracePt t="80811" x="8659813" y="5383213"/>
          <p14:tracePt t="80820" x="8580438" y="5375275"/>
          <p14:tracePt t="80827" x="8523288" y="5367338"/>
          <p14:tracePt t="80835" x="8459788" y="5367338"/>
          <p14:tracePt t="80842" x="8420100" y="5367338"/>
          <p14:tracePt t="80850" x="8372475" y="5367338"/>
          <p14:tracePt t="80858" x="8316913" y="5367338"/>
          <p14:tracePt t="80867" x="8269288" y="5367338"/>
          <p14:tracePt t="80881" x="8205788" y="5383213"/>
          <p14:tracePt t="80883" x="8156575" y="5391150"/>
          <p14:tracePt t="80890" x="8116888" y="5399088"/>
          <p14:tracePt t="80898" x="8085138" y="5399088"/>
          <p14:tracePt t="80906" x="8037513" y="5414963"/>
          <p14:tracePt t="80914" x="8005763" y="5414963"/>
          <p14:tracePt t="80923" x="7974013" y="5430838"/>
          <p14:tracePt t="80931" x="7942263" y="5430838"/>
          <p14:tracePt t="80940" x="7926388" y="5438775"/>
          <p14:tracePt t="80945" x="7918450" y="5438775"/>
          <p14:tracePt t="80962" x="7910513" y="5438775"/>
          <p14:tracePt t="81066" x="7926388" y="5438775"/>
          <p14:tracePt t="81075" x="7942263" y="5438775"/>
          <p14:tracePt t="81083" x="7966075" y="5430838"/>
          <p14:tracePt t="81091" x="7997825" y="5422900"/>
          <p14:tracePt t="81100" x="8045450" y="5407025"/>
          <p14:tracePt t="81108" x="8093075" y="5391150"/>
          <p14:tracePt t="81117" x="8164513" y="5367338"/>
          <p14:tracePt t="81123" x="8253413" y="5343525"/>
          <p14:tracePt t="81130" x="8340725" y="5327650"/>
          <p14:tracePt t="81138" x="8443913" y="5310188"/>
          <p14:tracePt t="81148" x="8556625" y="5310188"/>
          <p14:tracePt t="81156" x="8699500" y="5302250"/>
          <p14:tracePt t="81164" x="8826500" y="5302250"/>
          <p14:tracePt t="81172" x="8955088" y="5302250"/>
          <p14:tracePt t="81179" x="9066213" y="5319713"/>
          <p14:tracePt t="81186" x="9169400" y="5327650"/>
          <p14:tracePt t="81194" x="9282113" y="5351463"/>
          <p14:tracePt t="81202" x="9385300" y="5359400"/>
          <p14:tracePt t="81212" x="9488488" y="5375275"/>
          <p14:tracePt t="81219" x="9585325" y="5391150"/>
          <p14:tracePt t="81227" x="9640888" y="5399088"/>
          <p14:tracePt t="81234" x="9680575" y="5407025"/>
          <p14:tracePt t="81243" x="9712325" y="5414963"/>
          <p14:tracePt t="81251" x="9744075" y="5422900"/>
          <p14:tracePt t="81258" x="9767888" y="5430838"/>
          <p14:tracePt t="81267" x="9775825" y="5438775"/>
          <p14:tracePt t="81275" x="9783763" y="5446713"/>
          <p14:tracePt t="81291" x="9799638" y="5446713"/>
          <p14:tracePt t="81307" x="9807575" y="5462588"/>
          <p14:tracePt t="81316" x="9815513" y="5462588"/>
          <p14:tracePt t="81323" x="9831388" y="5462588"/>
          <p14:tracePt t="81332" x="9847263" y="5470525"/>
          <p14:tracePt t="81339" x="9855200" y="5470525"/>
          <p14:tracePt t="81482" x="9839325" y="5470525"/>
          <p14:tracePt t="81492" x="9775825" y="5462588"/>
          <p14:tracePt t="81500" x="9680575" y="5454650"/>
          <p14:tracePt t="81508" x="9601200" y="5446713"/>
          <p14:tracePt t="81516" x="9496425" y="5438775"/>
          <p14:tracePt t="81523" x="9369425" y="5422900"/>
          <p14:tracePt t="81530" x="9242425" y="5422900"/>
          <p14:tracePt t="81538" x="9105900" y="5414963"/>
          <p14:tracePt t="81548" x="8955088" y="5407025"/>
          <p14:tracePt t="81555" x="8826500" y="5407025"/>
          <p14:tracePt t="81563" x="8699500" y="5407025"/>
          <p14:tracePt t="81570" x="8580438" y="5407025"/>
          <p14:tracePt t="81579" x="8475663" y="5414963"/>
          <p14:tracePt t="81587" x="8396288" y="5422900"/>
          <p14:tracePt t="81595" x="8316913" y="5438775"/>
          <p14:tracePt t="81602" x="8269288" y="5446713"/>
          <p14:tracePt t="81611" x="8197850" y="5462588"/>
          <p14:tracePt t="81619" x="8148638" y="5470525"/>
          <p14:tracePt t="81628" x="8124825" y="5478463"/>
          <p14:tracePt t="81642" x="8116888" y="5486400"/>
          <p14:tracePt t="81796" x="8124825" y="5486400"/>
          <p14:tracePt t="81826" x="8140700" y="5478463"/>
          <p14:tracePt t="82155" x="8140700" y="5470525"/>
          <p14:tracePt t="82163" x="8132763" y="5438775"/>
          <p14:tracePt t="82172" x="8116888" y="5391150"/>
          <p14:tracePt t="82179" x="8085138" y="5327650"/>
          <p14:tracePt t="82187" x="8053388" y="5262563"/>
          <p14:tracePt t="82195" x="8005763" y="5175250"/>
          <p14:tracePt t="82203" x="7950200" y="5064125"/>
          <p14:tracePt t="82211" x="7894638" y="4967288"/>
          <p14:tracePt t="82219" x="7829550" y="4840288"/>
          <p14:tracePt t="82227" x="7766050" y="4721225"/>
          <p14:tracePt t="82235" x="7694613" y="4592638"/>
          <p14:tracePt t="82243" x="7615238" y="4457700"/>
          <p14:tracePt t="82252" x="7543800" y="4338638"/>
          <p14:tracePt t="82259" x="7478713" y="4233863"/>
          <p14:tracePt t="82267" x="7423150" y="4130675"/>
          <p14:tracePt t="82274" x="7367588" y="4027488"/>
          <p14:tracePt t="82283" x="7319963" y="3948113"/>
          <p14:tracePt t="82291" x="7280275" y="3890963"/>
          <p14:tracePt t="82300" x="7232650" y="3819525"/>
          <p14:tracePt t="82308" x="7200900" y="3771900"/>
          <p14:tracePt t="82316" x="7169150" y="3724275"/>
          <p14:tracePt t="82323" x="7135813" y="3684588"/>
          <p14:tracePt t="82332" x="7112000" y="3652838"/>
          <p14:tracePt t="82338" x="7088188" y="3621088"/>
          <p14:tracePt t="82348" x="7064375" y="3587750"/>
          <p14:tracePt t="82356" x="7048500" y="3563938"/>
          <p14:tracePt t="82363" x="7032625" y="3548063"/>
          <p14:tracePt t="82371" x="7016750" y="3524250"/>
          <p14:tracePt t="82380" x="7000875" y="3500438"/>
          <p14:tracePt t="82387" x="6977063" y="3476625"/>
          <p14:tracePt t="82395" x="6969125" y="3460750"/>
          <p14:tracePt t="82404" x="6953250" y="3436938"/>
          <p14:tracePt t="82411" x="6937375" y="3429000"/>
          <p14:tracePt t="82420" x="6921500" y="3413125"/>
          <p14:tracePt t="82428" x="6921500" y="3405188"/>
          <p14:tracePt t="82435" x="6905625" y="3397250"/>
          <p14:tracePt t="82540" x="6889750" y="3397250"/>
          <p14:tracePt t="82564" x="6873875" y="3405188"/>
          <p14:tracePt t="82570" x="6873875" y="3421063"/>
          <p14:tracePt t="82579" x="6865938" y="3436938"/>
          <p14:tracePt t="82587" x="6858000" y="3460750"/>
          <p14:tracePt t="82595" x="6850063" y="3508375"/>
          <p14:tracePt t="82603" x="6842125" y="3540125"/>
          <p14:tracePt t="82611" x="6842125" y="3579813"/>
          <p14:tracePt t="82618" x="6842125" y="3621088"/>
          <p14:tracePt t="82627" x="6842125" y="3660775"/>
          <p14:tracePt t="82635" x="6850063" y="3708400"/>
          <p14:tracePt t="82643" x="6850063" y="3756025"/>
          <p14:tracePt t="82651" x="6865938" y="3787775"/>
          <p14:tracePt t="82660" x="6881813" y="3835400"/>
          <p14:tracePt t="82667" x="6905625" y="3875088"/>
          <p14:tracePt t="82674" x="6921500" y="3906838"/>
          <p14:tracePt t="82683" x="6937375" y="3930650"/>
          <p14:tracePt t="82691" x="6961188" y="3971925"/>
          <p14:tracePt t="82699" x="6992938" y="4011613"/>
          <p14:tracePt t="82707" x="7016750" y="4035425"/>
          <p14:tracePt t="82717" x="7048500" y="4067175"/>
          <p14:tracePt t="82724" x="7072313" y="4098925"/>
          <p14:tracePt t="82731" x="7096125" y="4114800"/>
          <p14:tracePt t="82739" x="7127875" y="4138613"/>
          <p14:tracePt t="82748" x="7161213" y="4154488"/>
          <p14:tracePt t="82756" x="7192963" y="4178300"/>
          <p14:tracePt t="82764" x="7232650" y="4194175"/>
          <p14:tracePt t="82771" x="7272338" y="4217988"/>
          <p14:tracePt t="82780" x="7312025" y="4233863"/>
          <p14:tracePt t="82787" x="7359650" y="4249738"/>
          <p14:tracePt t="82794" x="7399338" y="4265613"/>
          <p14:tracePt t="82803" x="7439025" y="4273550"/>
          <p14:tracePt t="82811" x="7486650" y="4281488"/>
          <p14:tracePt t="82819" x="7519988" y="4298950"/>
          <p14:tracePt t="82827" x="7559675" y="4306888"/>
          <p14:tracePt t="82836" x="7607300" y="4314825"/>
          <p14:tracePt t="82842" x="7639050" y="4322763"/>
          <p14:tracePt t="82850" x="7678738" y="4338638"/>
          <p14:tracePt t="82860" x="7726363" y="4346575"/>
          <p14:tracePt t="82867" x="7781925" y="4346575"/>
          <p14:tracePt t="82875" x="7821613" y="4354513"/>
          <p14:tracePt t="82884" x="7862888" y="4354513"/>
          <p14:tracePt t="82892" x="7926388" y="4362450"/>
          <p14:tracePt t="82901" x="7966075" y="4362450"/>
          <p14:tracePt t="82907" x="8005763" y="4362450"/>
          <p14:tracePt t="82915" x="8053388" y="4354513"/>
          <p14:tracePt t="82923" x="8085138" y="4346575"/>
          <p14:tracePt t="82932" x="8124825" y="4330700"/>
          <p14:tracePt t="82939" x="8164513" y="4306888"/>
          <p14:tracePt t="82948" x="8205788" y="4291013"/>
          <p14:tracePt t="82956" x="8245475" y="4257675"/>
          <p14:tracePt t="82962" x="8277225" y="4233863"/>
          <p14:tracePt t="82972" x="8316913" y="4202113"/>
          <p14:tracePt t="82980" x="8356600" y="4170363"/>
          <p14:tracePt t="82987" x="8396288" y="4122738"/>
          <p14:tracePt t="82996" x="8420100" y="4090988"/>
          <p14:tracePt t="83003" x="8467725" y="4043363"/>
          <p14:tracePt t="83012" x="8491538" y="4003675"/>
          <p14:tracePt t="83018" x="8515350" y="3971925"/>
          <p14:tracePt t="83027" x="8548688" y="3930650"/>
          <p14:tracePt t="83035" x="8564563" y="3890963"/>
          <p14:tracePt t="83043" x="8580438" y="3851275"/>
          <p14:tracePt t="83052" x="8604250" y="3803650"/>
          <p14:tracePt t="83059" x="8620125" y="3763963"/>
          <p14:tracePt t="83067" x="8643938" y="3708400"/>
          <p14:tracePt t="83075" x="8651875" y="3660775"/>
          <p14:tracePt t="83082" x="8659813" y="3605213"/>
          <p14:tracePt t="83091" x="8659813" y="3548063"/>
          <p14:tracePt t="83100" x="8659813" y="3484563"/>
          <p14:tracePt t="83107" x="8659813" y="3444875"/>
          <p14:tracePt t="83116" x="8659813" y="3381375"/>
          <p14:tracePt t="83124" x="8643938" y="3333750"/>
          <p14:tracePt t="83131" x="8636000" y="3278188"/>
          <p14:tracePt t="83138" x="8628063" y="3236913"/>
          <p14:tracePt t="83148" x="8604250" y="3181350"/>
          <p14:tracePt t="83155" x="8588375" y="3141663"/>
          <p14:tracePt t="83164" x="8564563" y="3086100"/>
          <p14:tracePt t="83171" x="8548688" y="3046413"/>
          <p14:tracePt t="83179" x="8523288" y="2982913"/>
          <p14:tracePt t="83188" x="8499475" y="2927350"/>
          <p14:tracePt t="83196" x="8475663" y="2878138"/>
          <p14:tracePt t="83204" x="8443913" y="2822575"/>
          <p14:tracePt t="83212" x="8412163" y="2774950"/>
          <p14:tracePt t="83220" x="8372475" y="2711450"/>
          <p14:tracePt t="83228" x="8348663" y="2671763"/>
          <p14:tracePt t="83236" x="8316913" y="2624138"/>
          <p14:tracePt t="83244" x="8285163" y="2576513"/>
          <p14:tracePt t="83252" x="8245475" y="2519363"/>
          <p14:tracePt t="83259" x="8205788" y="2479675"/>
          <p14:tracePt t="83275" x="8164513" y="2447925"/>
          <p14:tracePt t="83284" x="8085138" y="2368550"/>
          <p14:tracePt t="83292" x="8053388" y="2352675"/>
          <p14:tracePt t="83300" x="8021638" y="2320925"/>
          <p14:tracePt t="83306" x="7981950" y="2297113"/>
          <p14:tracePt t="83316" x="7934325" y="2273300"/>
          <p14:tracePt t="83324" x="7886700" y="2241550"/>
          <p14:tracePt t="83332" x="7839075" y="2224088"/>
          <p14:tracePt t="83339" x="7797800" y="2200275"/>
          <p14:tracePt t="83349" x="7758113" y="2184400"/>
          <p14:tracePt t="83355" x="7702550" y="2168525"/>
          <p14:tracePt t="83363" x="7670800" y="2160588"/>
          <p14:tracePt t="83371" x="7623175" y="2144713"/>
          <p14:tracePt t="83380" x="7583488" y="2136775"/>
          <p14:tracePt t="83387" x="7535863" y="2136775"/>
          <p14:tracePt t="83395" x="7512050" y="2128838"/>
          <p14:tracePt t="83404" x="7478713" y="2128838"/>
          <p14:tracePt t="83412" x="7446963" y="2128838"/>
          <p14:tracePt t="83419" x="7415213" y="2128838"/>
          <p14:tracePt t="83428" x="7383463" y="2128838"/>
          <p14:tracePt t="83435" x="7343775" y="2128838"/>
          <p14:tracePt t="83444" x="7319963" y="2136775"/>
          <p14:tracePt t="83451" x="7288213" y="2152650"/>
          <p14:tracePt t="83459" x="7248525" y="2168525"/>
          <p14:tracePt t="83467" x="7208838" y="2200275"/>
          <p14:tracePt t="83475" x="7169150" y="2224088"/>
          <p14:tracePt t="83482" x="7127875" y="2257425"/>
          <p14:tracePt t="83492" x="7064375" y="2305050"/>
          <p14:tracePt t="83499" x="7016750" y="2344738"/>
          <p14:tracePt t="83508" x="6985000" y="2384425"/>
          <p14:tracePt t="83516" x="6945313" y="2424113"/>
          <p14:tracePt t="83523" x="6913563" y="2471738"/>
          <p14:tracePt t="83533" x="6881813" y="2511425"/>
          <p14:tracePt t="83538" x="6865938" y="2543175"/>
          <p14:tracePt t="83549" x="6834188" y="2584450"/>
          <p14:tracePt t="83556" x="6818313" y="2624138"/>
          <p14:tracePt t="83564" x="6810375" y="2663825"/>
          <p14:tracePt t="83572" x="6802438" y="2695575"/>
          <p14:tracePt t="83580" x="6794500" y="2727325"/>
          <p14:tracePt t="83586" x="6784975" y="2782888"/>
          <p14:tracePt t="83595" x="6777038" y="2822575"/>
          <p14:tracePt t="83603" x="6777038" y="2870200"/>
          <p14:tracePt t="83612" x="6777038" y="2927350"/>
          <p14:tracePt t="83620" x="6769100" y="2974975"/>
          <p14:tracePt t="83627" x="6769100" y="3022600"/>
          <p14:tracePt t="83636" x="6769100" y="3086100"/>
          <p14:tracePt t="83644" x="6769100" y="3149600"/>
          <p14:tracePt t="83651" x="6769100" y="3205163"/>
          <p14:tracePt t="83660" x="6777038" y="3252788"/>
          <p14:tracePt t="83667" x="6777038" y="3302000"/>
          <p14:tracePt t="83675" x="6794500" y="3341688"/>
          <p14:tracePt t="83683" x="6802438" y="3389313"/>
          <p14:tracePt t="83692" x="6810375" y="3436938"/>
          <p14:tracePt t="83700" x="6826250" y="3476625"/>
          <p14:tracePt t="83706" x="6834188" y="3508375"/>
          <p14:tracePt t="83716" x="6850063" y="3540125"/>
          <p14:tracePt t="83724" x="6865938" y="3587750"/>
          <p14:tracePt t="83732" x="6873875" y="3629025"/>
          <p14:tracePt t="83739" x="6889750" y="3668713"/>
          <p14:tracePt t="83748" x="6905625" y="3700463"/>
          <p14:tracePt t="83756" x="6921500" y="3748088"/>
          <p14:tracePt t="83763" x="6929438" y="3771900"/>
          <p14:tracePt t="83772" x="6945313" y="3819525"/>
          <p14:tracePt t="83780" x="6961188" y="3851275"/>
          <p14:tracePt t="83787" x="6977063" y="3890963"/>
          <p14:tracePt t="83796" x="6992938" y="3922713"/>
          <p14:tracePt t="83803" x="7000875" y="3956050"/>
          <p14:tracePt t="83812" x="7008813" y="3971925"/>
          <p14:tracePt t="83819" x="7024688" y="4003675"/>
          <p14:tracePt t="83827" x="7040563" y="4027488"/>
          <p14:tracePt t="83836" x="7056438" y="4067175"/>
          <p14:tracePt t="83844" x="7072313" y="4090988"/>
          <p14:tracePt t="83853" x="7080250" y="4114800"/>
          <p14:tracePt t="83860" x="7096125" y="4130675"/>
          <p14:tracePt t="83868" x="7104063" y="4146550"/>
          <p14:tracePt t="83875" x="7119938" y="4162425"/>
          <p14:tracePt t="83883" x="7135813" y="4178300"/>
          <p14:tracePt t="83891" x="7153275" y="4194175"/>
          <p14:tracePt t="83900" x="7177088" y="4210050"/>
          <p14:tracePt t="83907" x="7192963" y="4225925"/>
          <p14:tracePt t="83915" x="7224713" y="4249738"/>
          <p14:tracePt t="83923" x="7248525" y="4265613"/>
          <p14:tracePt t="83932" x="7272338" y="4273550"/>
          <p14:tracePt t="83939" x="7304088" y="4298950"/>
          <p14:tracePt t="83949" x="7335838" y="4306888"/>
          <p14:tracePt t="83956" x="7351713" y="4330700"/>
          <p14:tracePt t="83964" x="7383463" y="4346575"/>
          <p14:tracePt t="83973" x="7415213" y="4362450"/>
          <p14:tracePt t="83982" x="7454900" y="4370388"/>
          <p14:tracePt t="83988" x="7496175" y="4394200"/>
          <p14:tracePt t="83995" x="7535863" y="4402138"/>
          <p14:tracePt t="84003" x="7583488" y="4418013"/>
          <p14:tracePt t="84012" x="7631113" y="4433888"/>
          <p14:tracePt t="84020" x="7694613" y="4449763"/>
          <p14:tracePt t="84028" x="7750175" y="4457700"/>
          <p14:tracePt t="84036" x="7829550" y="4465638"/>
          <p14:tracePt t="84044" x="7894638" y="4473575"/>
          <p14:tracePt t="84050" x="7958138" y="4481513"/>
          <p14:tracePt t="84059" x="8021638" y="4481513"/>
          <p14:tracePt t="84068" x="8069263" y="4481513"/>
          <p14:tracePt t="84075" x="8116888" y="4481513"/>
          <p14:tracePt t="84083" x="8172450" y="4481513"/>
          <p14:tracePt t="84091" x="8205788" y="4481513"/>
          <p14:tracePt t="84099" x="8253413" y="4473575"/>
          <p14:tracePt t="84106" x="8285163" y="4465638"/>
          <p14:tracePt t="84116" x="8316913" y="4457700"/>
          <p14:tracePt t="84123" x="8348663" y="4449763"/>
          <p14:tracePt t="84132" x="8380413" y="4433888"/>
          <p14:tracePt t="84139" x="8404225" y="4425950"/>
          <p14:tracePt t="84148" x="8435975" y="4410075"/>
          <p14:tracePt t="84156" x="8467725" y="4402138"/>
          <p14:tracePt t="84163" x="8491538" y="4386263"/>
          <p14:tracePt t="84171" x="8507413" y="4378325"/>
          <p14:tracePt t="84179" x="8531225" y="4362450"/>
          <p14:tracePt t="84196" x="8540750" y="4354513"/>
          <p14:tracePt t="84203" x="8548688" y="4346575"/>
          <p14:tracePt t="84308" x="8548688" y="4338638"/>
          <p14:tracePt t="84315" x="8531225" y="4322763"/>
          <p14:tracePt t="84323" x="8515350" y="4298950"/>
          <p14:tracePt t="84331" x="8491538" y="4273550"/>
          <p14:tracePt t="84339" x="8467725" y="4249738"/>
          <p14:tracePt t="84348" x="8428038" y="4202113"/>
          <p14:tracePt t="84355" x="8396288" y="4170363"/>
          <p14:tracePt t="84364" x="8348663" y="4114800"/>
          <p14:tracePt t="84372" x="8308975" y="4083050"/>
          <p14:tracePt t="84380" x="8253413" y="4027488"/>
          <p14:tracePt t="84387" x="8189913" y="3963988"/>
          <p14:tracePt t="84396" x="8124825" y="3906838"/>
          <p14:tracePt t="84403" x="8069263" y="3851275"/>
          <p14:tracePt t="84412" x="8005763" y="3803650"/>
          <p14:tracePt t="84420" x="7958138" y="3763963"/>
          <p14:tracePt t="84427" x="7894638" y="3716338"/>
          <p14:tracePt t="84436" x="7839075" y="3676650"/>
          <p14:tracePt t="84443" x="7773988" y="3636963"/>
          <p14:tracePt t="84451" x="7710488" y="3595688"/>
          <p14:tracePt t="84459" x="7654925" y="3563938"/>
          <p14:tracePt t="84467" x="7591425" y="3532188"/>
          <p14:tracePt t="84475" x="7527925" y="3500438"/>
          <p14:tracePt t="84484" x="7470775" y="3468688"/>
          <p14:tracePt t="84491" x="7423150" y="3452813"/>
          <p14:tracePt t="84500" x="7375525" y="3429000"/>
          <p14:tracePt t="84506" x="7319963" y="3405188"/>
          <p14:tracePt t="84516" x="7288213" y="3397250"/>
          <p14:tracePt t="84523" x="7232650" y="3381375"/>
          <p14:tracePt t="84531" x="7200900" y="3373438"/>
          <p14:tracePt t="84540" x="7169150" y="3365500"/>
          <p14:tracePt t="84549" x="7145338" y="3357563"/>
          <p14:tracePt t="84555" x="7119938" y="3349625"/>
          <p14:tracePt t="84564" x="7104063" y="3349625"/>
          <p14:tracePt t="84571" x="7088188" y="3341688"/>
          <p14:tracePt t="84579" x="7072313" y="3341688"/>
          <p14:tracePt t="84588" x="7056438" y="3333750"/>
          <p14:tracePt t="84604" x="7040563" y="3333750"/>
          <p14:tracePt t="84620" x="7032625" y="3325813"/>
          <p14:tracePt t="84627" x="7024688" y="3325813"/>
          <p14:tracePt t="84635" x="7016750" y="3325813"/>
          <p14:tracePt t="84643" x="7008813" y="3325813"/>
          <p14:tracePt t="84652" x="7000875" y="3325813"/>
          <p14:tracePt t="84659" x="6992938" y="3325813"/>
          <p14:tracePt t="84667" x="6985000" y="3325813"/>
          <p14:tracePt t="84675" x="6969125" y="3325813"/>
          <p14:tracePt t="84691" x="6953250" y="3325813"/>
          <p14:tracePt t="84699" x="6937375" y="3333750"/>
          <p14:tracePt t="84708" x="6929438" y="3333750"/>
          <p14:tracePt t="84715" x="6921500" y="3341688"/>
          <p14:tracePt t="84724" x="6913563" y="3341688"/>
          <p14:tracePt t="84739" x="6905625" y="3357563"/>
          <p14:tracePt t="84748" x="6897688" y="3357563"/>
          <p14:tracePt t="84755" x="6889750" y="3373438"/>
          <p14:tracePt t="84764" x="6881813" y="3373438"/>
          <p14:tracePt t="84773" x="6873875" y="3389313"/>
          <p14:tracePt t="84781" x="6865938" y="3405188"/>
          <p14:tracePt t="84789" x="6858000" y="3413125"/>
          <p14:tracePt t="84796" x="6850063" y="3421063"/>
          <p14:tracePt t="84803" x="6842125" y="3429000"/>
          <p14:tracePt t="84811" x="6834188" y="3436938"/>
          <p14:tracePt t="84820" x="6826250" y="3444875"/>
          <p14:tracePt t="84828" x="6818313" y="3452813"/>
          <p14:tracePt t="84835" x="6802438" y="3468688"/>
          <p14:tracePt t="84859" x="6784975" y="3484563"/>
          <p14:tracePt t="85012" x="6794500" y="3484563"/>
          <p14:tracePt t="85020" x="6802438" y="3484563"/>
          <p14:tracePt t="85028" x="6810375" y="3484563"/>
          <p14:tracePt t="85035" x="6826250" y="3476625"/>
          <p14:tracePt t="85043" x="6850063" y="3476625"/>
          <p14:tracePt t="85051" x="6865938" y="3476625"/>
          <p14:tracePt t="85060" x="6897688" y="3460750"/>
          <p14:tracePt t="85068" x="6913563" y="3460750"/>
          <p14:tracePt t="85075" x="6937375" y="3444875"/>
          <p14:tracePt t="85083" x="6969125" y="3436938"/>
          <p14:tracePt t="85092" x="7000875" y="3421063"/>
          <p14:tracePt t="85100" x="7032625" y="3413125"/>
          <p14:tracePt t="85109" x="7064375" y="3405188"/>
          <p14:tracePt t="85116" x="7096125" y="3397250"/>
          <p14:tracePt t="85124" x="7119938" y="3389313"/>
          <p14:tracePt t="85132" x="7153275" y="3381375"/>
          <p14:tracePt t="85140" x="7169150" y="3373438"/>
          <p14:tracePt t="85149" x="7200900" y="3365500"/>
          <p14:tracePt t="85155" x="7216775" y="3357563"/>
          <p14:tracePt t="85162" x="7232650" y="3357563"/>
          <p14:tracePt t="85171" x="7240588" y="3349625"/>
          <p14:tracePt t="85180" x="7248525" y="3349625"/>
          <p14:tracePt t="85187" x="7256463" y="3349625"/>
          <p14:tracePt t="85195" x="7272338" y="3349625"/>
          <p14:tracePt t="85211" x="7280275" y="3349625"/>
          <p14:tracePt t="85220" x="7288213" y="3349625"/>
          <p14:tracePt t="85366" x="7272338" y="3349625"/>
          <p14:tracePt t="85371" x="7256463" y="3357563"/>
          <p14:tracePt t="85380" x="7224713" y="3357563"/>
          <p14:tracePt t="85388" x="7192963" y="3365500"/>
          <p14:tracePt t="85396" x="7161213" y="3373438"/>
          <p14:tracePt t="85404" x="7119938" y="3373438"/>
          <p14:tracePt t="85412" x="7072313" y="3381375"/>
          <p14:tracePt t="85419" x="7040563" y="3381375"/>
          <p14:tracePt t="85428" x="6992938" y="3389313"/>
          <p14:tracePt t="85435" x="6945313" y="3397250"/>
          <p14:tracePt t="85443" x="6897688" y="3397250"/>
          <p14:tracePt t="85451" x="6858000" y="3397250"/>
          <p14:tracePt t="85460" x="6826250" y="3397250"/>
          <p14:tracePt t="85467" x="6810375" y="3397250"/>
          <p14:tracePt t="85476" x="6777038" y="3397250"/>
          <p14:tracePt t="85485" x="6761163" y="3397250"/>
          <p14:tracePt t="85491" x="6745288" y="3397250"/>
          <p14:tracePt t="85499" x="6729413" y="3397250"/>
          <p14:tracePt t="85516" x="6713538" y="3405188"/>
          <p14:tracePt t="85652" x="6721475" y="3405188"/>
          <p14:tracePt t="85660" x="6737350" y="3405188"/>
          <p14:tracePt t="85667" x="6745288" y="3405188"/>
          <p14:tracePt t="85675" x="6753225" y="3405188"/>
          <p14:tracePt t="85683" x="6769100" y="3405188"/>
          <p14:tracePt t="85691" x="6777038" y="3405188"/>
          <p14:tracePt t="85699" x="6802438" y="3397250"/>
          <p14:tracePt t="85707" x="6810375" y="3397250"/>
          <p14:tracePt t="85716" x="6826250" y="3397250"/>
          <p14:tracePt t="85723" x="6850063" y="3389313"/>
          <p14:tracePt t="85731" x="6881813" y="3389313"/>
          <p14:tracePt t="85740" x="6913563" y="3389313"/>
          <p14:tracePt t="85748" x="6953250" y="3381375"/>
          <p14:tracePt t="85755" x="6992938" y="3381375"/>
          <p14:tracePt t="85765" x="7032625" y="3381375"/>
          <p14:tracePt t="85771" x="7072313" y="3381375"/>
          <p14:tracePt t="85779" x="7104063" y="3381375"/>
          <p14:tracePt t="85787" x="7135813" y="3373438"/>
          <p14:tracePt t="85796" x="7161213" y="3373438"/>
          <p14:tracePt t="85804" x="7177088" y="3373438"/>
          <p14:tracePt t="85811" x="7185025" y="3373438"/>
          <p14:tracePt t="85819" x="7192963" y="3373438"/>
          <p14:tracePt t="86955" x="7192963" y="3381375"/>
          <p14:tracePt t="86964" x="7192963" y="3413125"/>
          <p14:tracePt t="86973" x="7200900" y="3460750"/>
          <p14:tracePt t="86979" x="7224713" y="3492500"/>
          <p14:tracePt t="86988" x="7248525" y="3540125"/>
          <p14:tracePt t="86995" x="7296150" y="3579813"/>
          <p14:tracePt t="87004" x="7343775" y="3629025"/>
          <p14:tracePt t="87012" x="7399338" y="3684588"/>
          <p14:tracePt t="87020" x="7462838" y="3740150"/>
          <p14:tracePt t="87029" x="7543800" y="3803650"/>
          <p14:tracePt t="87036" x="7631113" y="3859213"/>
          <p14:tracePt t="87043" x="7710488" y="3906838"/>
          <p14:tracePt t="87051" x="7773988" y="3956050"/>
          <p14:tracePt t="87060" x="7862888" y="4003675"/>
          <p14:tracePt t="87067" x="7958138" y="4067175"/>
          <p14:tracePt t="87076" x="8045450" y="4122738"/>
          <p14:tracePt t="87084" x="8156575" y="4178300"/>
          <p14:tracePt t="87092" x="8245475" y="4225925"/>
          <p14:tracePt t="87100" x="8324850" y="4273550"/>
          <p14:tracePt t="87107" x="8412163" y="4322763"/>
          <p14:tracePt t="87115" x="8499475" y="4370388"/>
          <p14:tracePt t="87124" x="8572500" y="4402138"/>
          <p14:tracePt t="87132" x="8651875" y="4433888"/>
          <p14:tracePt t="87140" x="8715375" y="4465638"/>
          <p14:tracePt t="87148" x="8778875" y="4505325"/>
          <p14:tracePt t="87156" x="8826500" y="4521200"/>
          <p14:tracePt t="87163" x="8891588" y="4552950"/>
          <p14:tracePt t="87171" x="8947150" y="4568825"/>
          <p14:tracePt t="87182" x="9002713" y="4592638"/>
          <p14:tracePt t="87187" x="9066213" y="4608513"/>
          <p14:tracePt t="87197" x="9129713" y="4633913"/>
          <p14:tracePt t="87204" x="9209088" y="4665663"/>
          <p14:tracePt t="87211" x="9290050" y="4689475"/>
          <p14:tracePt t="87219" x="9353550" y="4705350"/>
          <p14:tracePt t="87228" x="9432925" y="4737100"/>
          <p14:tracePt t="87236" x="9496425" y="4752975"/>
          <p14:tracePt t="87245" x="9567863" y="4760913"/>
          <p14:tracePt t="87253" x="9648825" y="4776788"/>
          <p14:tracePt t="87260" x="9712325" y="4784725"/>
          <p14:tracePt t="87268" x="9767888" y="4792663"/>
          <p14:tracePt t="87276" x="9815513" y="4800600"/>
          <p14:tracePt t="87283" x="9871075" y="4808538"/>
          <p14:tracePt t="87292" x="9918700" y="4816475"/>
          <p14:tracePt t="87299" x="9967913" y="4824413"/>
          <p14:tracePt t="87308" x="10023475" y="4824413"/>
          <p14:tracePt t="87316" x="10086975" y="4824413"/>
          <p14:tracePt t="87323" x="10150475" y="4824413"/>
          <p14:tracePt t="87331" x="10213975" y="4824413"/>
          <p14:tracePt t="87339" x="10302875" y="4808538"/>
          <p14:tracePt t="87348" x="10398125" y="4792663"/>
          <p14:tracePt t="87356" x="10509250" y="4768850"/>
          <p14:tracePt t="87365" x="10620375" y="4745038"/>
          <p14:tracePt t="87373" x="10733088" y="4721225"/>
          <p14:tracePt t="87380" x="10828338" y="4697413"/>
          <p14:tracePt t="87388" x="10939463" y="4657725"/>
          <p14:tracePt t="87396" x="11044238" y="4624388"/>
          <p14:tracePt t="87403" x="11131550" y="4584700"/>
          <p14:tracePt t="87412" x="11218863" y="4537075"/>
          <p14:tracePt t="87420" x="11290300" y="4497388"/>
          <p14:tracePt t="87429" x="11347450" y="4457700"/>
          <p14:tracePt t="87436" x="11403013" y="4402138"/>
          <p14:tracePt t="87444" x="11442700" y="4354513"/>
          <p14:tracePt t="87451" x="11474450" y="4314825"/>
          <p14:tracePt t="87459" x="11506200" y="4249738"/>
          <p14:tracePt t="87468" x="11530013" y="4186238"/>
          <p14:tracePt t="87477" x="11545888" y="4138613"/>
          <p14:tracePt t="87484" x="11553825" y="4059238"/>
          <p14:tracePt t="87492" x="11561763" y="3995738"/>
          <p14:tracePt t="87499" x="11569700" y="3930650"/>
          <p14:tracePt t="87507" x="11569700" y="3867150"/>
          <p14:tracePt t="87515" x="11569700" y="3803650"/>
          <p14:tracePt t="87524" x="11569700" y="3756025"/>
          <p14:tracePt t="87532" x="11569700" y="3692525"/>
          <p14:tracePt t="87540" x="11561763" y="3636963"/>
          <p14:tracePt t="87548" x="11553825" y="3579813"/>
          <p14:tracePt t="87555" x="11545888" y="3532188"/>
          <p14:tracePt t="87563" x="11537950" y="3484563"/>
          <p14:tracePt t="87571" x="11522075" y="3436938"/>
          <p14:tracePt t="87581" x="11514138" y="3381375"/>
          <p14:tracePt t="87589" x="11506200" y="3333750"/>
          <p14:tracePt t="87597" x="11490325" y="3286125"/>
          <p14:tracePt t="87604" x="11474450" y="3236913"/>
          <p14:tracePt t="87612" x="11450638" y="3189288"/>
          <p14:tracePt t="87619" x="11434763" y="3149600"/>
          <p14:tracePt t="87628" x="11410950" y="3101975"/>
          <p14:tracePt t="87636" x="11387138" y="3054350"/>
          <p14:tracePt t="87645" x="11355388" y="3006725"/>
          <p14:tracePt t="87652" x="11323638" y="2959100"/>
          <p14:tracePt t="87660" x="11298238" y="2919413"/>
          <p14:tracePt t="87668" x="11266488" y="2878138"/>
          <p14:tracePt t="87675" x="11226800" y="2830513"/>
          <p14:tracePt t="87684" x="11187113" y="2774950"/>
          <p14:tracePt t="87693" x="11155363" y="2727325"/>
          <p14:tracePt t="87701" x="11115675" y="2687638"/>
          <p14:tracePt t="87709" x="11083925" y="2655888"/>
          <p14:tracePt t="87717" x="11060113" y="2632075"/>
          <p14:tracePt t="87723" x="11036300" y="2600325"/>
          <p14:tracePt t="87732" x="11004550" y="2566988"/>
          <p14:tracePt t="87740" x="10963275" y="2543175"/>
          <p14:tracePt t="87747" x="10947400" y="2519363"/>
          <p14:tracePt t="87755" x="10923588" y="2503488"/>
          <p14:tracePt t="87765" x="10891838" y="2479675"/>
          <p14:tracePt t="87772" x="10852150" y="2447925"/>
          <p14:tracePt t="87781" x="10828338" y="2439988"/>
          <p14:tracePt t="87788" x="10796588" y="2424113"/>
          <p14:tracePt t="87796" x="10764838" y="2416175"/>
          <p14:tracePt t="87804" x="10748963" y="2400300"/>
          <p14:tracePt t="87814" x="10709275" y="2392363"/>
          <p14:tracePt t="87820" x="10677525" y="2384425"/>
          <p14:tracePt t="87828" x="10661650" y="2384425"/>
          <p14:tracePt t="87835" x="10645775" y="2384425"/>
          <p14:tracePt t="87844" x="10620375" y="2384425"/>
          <p14:tracePt t="87852" x="10596563" y="2384425"/>
          <p14:tracePt t="87859" x="10572750" y="2384425"/>
          <p14:tracePt t="87867" x="10548938" y="2384425"/>
          <p14:tracePt t="87878" x="10517188" y="2400300"/>
          <p14:tracePt t="87885" x="10501313" y="2408238"/>
          <p14:tracePt t="87891" x="10485438" y="2424113"/>
          <p14:tracePt t="87899" x="10469563" y="2432050"/>
          <p14:tracePt t="87907" x="10445750" y="2455863"/>
          <p14:tracePt t="87916" x="10421938" y="2479675"/>
          <p14:tracePt t="87923" x="10398125" y="2503488"/>
          <p14:tracePt t="87932" x="10366375" y="2543175"/>
          <p14:tracePt t="87941" x="10350500" y="2576513"/>
          <p14:tracePt t="87947" x="10326688" y="2616200"/>
          <p14:tracePt t="87956" x="10310813" y="2663825"/>
          <p14:tracePt t="87964" x="10294938" y="2711450"/>
          <p14:tracePt t="87971" x="10279063" y="2759075"/>
          <p14:tracePt t="87981" x="10261600" y="2822575"/>
          <p14:tracePt t="87988" x="10253663" y="2870200"/>
          <p14:tracePt t="87997" x="10237788" y="2935288"/>
          <p14:tracePt t="88004" x="10237788" y="2990850"/>
          <p14:tracePt t="88012" x="10229850" y="3038475"/>
          <p14:tracePt t="88019" x="10229850" y="3086100"/>
          <p14:tracePt t="88028" x="10229850" y="3141663"/>
          <p14:tracePt t="88035" x="10229850" y="3189288"/>
          <p14:tracePt t="88045" x="10229850" y="3244850"/>
          <p14:tracePt t="88052" x="10229850" y="3309938"/>
          <p14:tracePt t="88061" x="10237788" y="3373438"/>
          <p14:tracePt t="88069" x="10237788" y="3429000"/>
          <p14:tracePt t="88076" x="10245725" y="3492500"/>
          <p14:tracePt t="88085" x="10245725" y="3540125"/>
          <p14:tracePt t="88092" x="10253663" y="3595688"/>
          <p14:tracePt t="88101" x="10253663" y="3652838"/>
          <p14:tracePt t="88108" x="10269538" y="3708400"/>
          <p14:tracePt t="88117" x="10279063" y="3763963"/>
          <p14:tracePt t="88123" x="10287000" y="3819525"/>
          <p14:tracePt t="88131" x="10302875" y="3851275"/>
          <p14:tracePt t="88139" x="10310813" y="3890963"/>
          <p14:tracePt t="88147" x="10326688" y="3906838"/>
          <p14:tracePt t="88156" x="10334625" y="3938588"/>
          <p14:tracePt t="88165" x="10342563" y="3956050"/>
          <p14:tracePt t="88173" x="10350500" y="3979863"/>
          <p14:tracePt t="88180" x="10358438" y="3987800"/>
          <p14:tracePt t="88188" x="10358438" y="4003675"/>
          <p14:tracePt t="88196" x="10374313" y="4019550"/>
          <p14:tracePt t="88214" x="10382250" y="4035425"/>
          <p14:tracePt t="88220" x="10390188" y="4043363"/>
          <p14:tracePt t="88229" x="10398125" y="4051300"/>
          <p14:tracePt t="88235" x="10406063" y="4059238"/>
          <p14:tracePt t="88244" x="10421938" y="4067175"/>
          <p14:tracePt t="88251" x="10437813" y="4083050"/>
          <p14:tracePt t="88259" x="10453688" y="4090988"/>
          <p14:tracePt t="88267" x="10485438" y="4106863"/>
          <p14:tracePt t="88276" x="10501313" y="4122738"/>
          <p14:tracePt t="88284" x="10541000" y="4130675"/>
          <p14:tracePt t="88292" x="10572750" y="4146550"/>
          <p14:tracePt t="88301" x="10604500" y="4154488"/>
          <p14:tracePt t="88308" x="10653713" y="4162425"/>
          <p14:tracePt t="88316" x="10693400" y="4170363"/>
          <p14:tracePt t="88325" x="10733088" y="4178300"/>
          <p14:tracePt t="88332" x="10780713" y="4178300"/>
          <p14:tracePt t="88340" x="10828338" y="4186238"/>
          <p14:tracePt t="88349" x="10875963" y="4186238"/>
          <p14:tracePt t="88355" x="10923588" y="4186238"/>
          <p14:tracePt t="88364" x="10963275" y="4186238"/>
          <p14:tracePt t="88372" x="11012488" y="4186238"/>
          <p14:tracePt t="88380" x="11060113" y="4178300"/>
          <p14:tracePt t="88388" x="11099800" y="4170363"/>
          <p14:tracePt t="88397" x="11155363" y="4154488"/>
          <p14:tracePt t="88404" x="11187113" y="4146550"/>
          <p14:tracePt t="88411" x="11218863" y="4138613"/>
          <p14:tracePt t="88420" x="11250613" y="4122738"/>
          <p14:tracePt t="88428" x="11282363" y="4106863"/>
          <p14:tracePt t="88436" x="11314113" y="4090988"/>
          <p14:tracePt t="88445" x="11347450" y="4067175"/>
          <p14:tracePt t="88454" x="11371263" y="4043363"/>
          <p14:tracePt t="88460" x="11395075" y="4027488"/>
          <p14:tracePt t="88467" x="11410950" y="4011613"/>
          <p14:tracePt t="88475" x="11434763" y="3979863"/>
          <p14:tracePt t="88484" x="11450638" y="3956050"/>
          <p14:tracePt t="88492" x="11466513" y="3930650"/>
          <p14:tracePt t="88500" x="11482388" y="3906838"/>
          <p14:tracePt t="88509" x="11490325" y="3875088"/>
          <p14:tracePt t="88516" x="11506200" y="3843338"/>
          <p14:tracePt t="88524" x="11522075" y="3811588"/>
          <p14:tracePt t="88531" x="11537950" y="3779838"/>
          <p14:tracePt t="88539" x="11553825" y="3748088"/>
          <p14:tracePt t="88548" x="11569700" y="3716338"/>
          <p14:tracePt t="88557" x="11577638" y="3684588"/>
          <p14:tracePt t="88564" x="11585575" y="3644900"/>
          <p14:tracePt t="88572" x="11601450" y="3605213"/>
          <p14:tracePt t="88581" x="11609388" y="3571875"/>
          <p14:tracePt t="88587" x="11617325" y="3532188"/>
          <p14:tracePt t="88597" x="11617325" y="3500438"/>
          <p14:tracePt t="88604" x="11625263" y="3460750"/>
          <p14:tracePt t="88614" x="11633200" y="3421063"/>
          <p14:tracePt t="88620" x="11633200" y="3373438"/>
          <p14:tracePt t="88629" x="11633200" y="3333750"/>
          <p14:tracePt t="88637" x="11633200" y="3286125"/>
          <p14:tracePt t="88645" x="11633200" y="3244850"/>
          <p14:tracePt t="88652" x="11617325" y="3213100"/>
          <p14:tracePt t="88661" x="11609388" y="3165475"/>
          <p14:tracePt t="88668" x="11593513" y="3125788"/>
          <p14:tracePt t="88676" x="11577638" y="3094038"/>
          <p14:tracePt t="88686" x="11561763" y="3046413"/>
          <p14:tracePt t="88693" x="11545888" y="3014663"/>
          <p14:tracePt t="88701" x="11522075" y="2974975"/>
          <p14:tracePt t="88708" x="11506200" y="2935288"/>
          <p14:tracePt t="88716" x="11490325" y="2901950"/>
          <p14:tracePt t="88725" x="11474450" y="2870200"/>
          <p14:tracePt t="88732" x="11466513" y="2838450"/>
          <p14:tracePt t="88739" x="11450638" y="2806700"/>
          <p14:tracePt t="88748" x="11434763" y="2782888"/>
          <p14:tracePt t="88756" x="11418888" y="2759075"/>
          <p14:tracePt t="88763" x="11403013" y="2735263"/>
          <p14:tracePt t="88772" x="11395075" y="2719388"/>
          <p14:tracePt t="88780" x="11379200" y="2695575"/>
          <p14:tracePt t="88788" x="11363325" y="2679700"/>
          <p14:tracePt t="88796" x="11347450" y="2655888"/>
          <p14:tracePt t="88804" x="11331575" y="2640013"/>
          <p14:tracePt t="88814" x="11306175" y="2616200"/>
          <p14:tracePt t="88821" x="11290300" y="2600325"/>
          <p14:tracePt t="88829" x="11258550" y="2584450"/>
          <p14:tracePt t="88836" x="11226800" y="2576513"/>
          <p14:tracePt t="88844" x="11195050" y="2559050"/>
          <p14:tracePt t="88853" x="11155363" y="2543175"/>
          <p14:tracePt t="88860" x="11123613" y="2535238"/>
          <p14:tracePt t="88868" x="11083925" y="2527300"/>
          <p14:tracePt t="88878" x="11052175" y="2527300"/>
          <p14:tracePt t="88884" x="11020425" y="2519363"/>
          <p14:tracePt t="88891" x="10988675" y="2519363"/>
          <p14:tracePt t="88900" x="10963275" y="2511425"/>
          <p14:tracePt t="88908" x="10923588" y="2511425"/>
          <p14:tracePt t="88917" x="10891838" y="2511425"/>
          <p14:tracePt t="88925" x="10860088" y="2511425"/>
          <p14:tracePt t="88932" x="10828338" y="2519363"/>
          <p14:tracePt t="88941" x="10796588" y="2519363"/>
          <p14:tracePt t="88948" x="10764838" y="2527300"/>
          <p14:tracePt t="88956" x="10725150" y="2535238"/>
          <p14:tracePt t="88965" x="10693400" y="2551113"/>
          <p14:tracePt t="88972" x="10661650" y="2566988"/>
          <p14:tracePt t="88981" x="10637838" y="2576513"/>
          <p14:tracePt t="88987" x="10604500" y="2600325"/>
          <p14:tracePt t="88996" x="10564813" y="2624138"/>
          <p14:tracePt t="89004" x="10533063" y="2647950"/>
          <p14:tracePt t="89014" x="10501313" y="2671763"/>
          <p14:tracePt t="89020" x="10461625" y="2711450"/>
          <p14:tracePt t="89028" x="10429875" y="2751138"/>
          <p14:tracePt t="89036" x="10398125" y="2782888"/>
          <p14:tracePt t="89043" x="10366375" y="2822575"/>
          <p14:tracePt t="89052" x="10342563" y="2862263"/>
          <p14:tracePt t="89060" x="10310813" y="2909888"/>
          <p14:tracePt t="89068" x="10294938" y="2943225"/>
          <p14:tracePt t="89077" x="10269538" y="2990850"/>
          <p14:tracePt t="89084" x="10261600" y="3030538"/>
          <p14:tracePt t="89092" x="10245725" y="3086100"/>
          <p14:tracePt t="89100" x="10237788" y="3117850"/>
          <p14:tracePt t="89107" x="10229850" y="3173413"/>
          <p14:tracePt t="89115" x="10229850" y="3205163"/>
          <p14:tracePt t="89124" x="10229850" y="3252788"/>
          <p14:tracePt t="89133" x="10229850" y="3302000"/>
          <p14:tracePt t="89142" x="10229850" y="3341688"/>
          <p14:tracePt t="89156" x="10237788" y="3429000"/>
          <p14:tracePt t="89163" x="10245725" y="3468688"/>
          <p14:tracePt t="89171" x="10245725" y="3508375"/>
          <p14:tracePt t="89180" x="10261600" y="3556000"/>
          <p14:tracePt t="89188" x="10269538" y="3605213"/>
          <p14:tracePt t="89197" x="10287000" y="3652838"/>
          <p14:tracePt t="89205" x="10294938" y="3684588"/>
          <p14:tracePt t="89213" x="10302875" y="3716338"/>
          <p14:tracePt t="89219" x="10318750" y="3756025"/>
          <p14:tracePt t="89228" x="10326688" y="3771900"/>
          <p14:tracePt t="89236" x="10334625" y="3803650"/>
          <p14:tracePt t="89245" x="10350500" y="3827463"/>
          <p14:tracePt t="89252" x="10358438" y="3851275"/>
          <p14:tracePt t="89261" x="10358438" y="3859213"/>
          <p14:tracePt t="89268" x="10374313" y="3875088"/>
          <p14:tracePt t="89276" x="10374313" y="3890963"/>
          <p14:tracePt t="89291" x="10390188" y="3898900"/>
          <p14:tracePt t="89310" x="10406063" y="3898900"/>
          <p14:tracePt t="89324" x="10429875" y="3898900"/>
          <p14:tracePt t="89332" x="10453688" y="3898900"/>
          <p14:tracePt t="89340" x="10485438" y="3890963"/>
          <p14:tracePt t="89349" x="10525125" y="3875088"/>
          <p14:tracePt t="89356" x="10572750" y="3859213"/>
          <p14:tracePt t="89364" x="10612438" y="3835400"/>
          <p14:tracePt t="89373" x="10669588" y="3787775"/>
          <p14:tracePt t="89380" x="10709275" y="3756025"/>
          <p14:tracePt t="89388" x="10764838" y="3708400"/>
          <p14:tracePt t="89397" x="10812463" y="3652838"/>
          <p14:tracePt t="89405" x="10844213" y="3605213"/>
          <p14:tracePt t="89413" x="10875963" y="3556000"/>
          <p14:tracePt t="89420" x="10899775" y="3508375"/>
          <p14:tracePt t="89429" x="10923588" y="3460750"/>
          <p14:tracePt t="89437" x="10947400" y="3413125"/>
          <p14:tracePt t="89444" x="10955338" y="3381375"/>
          <p14:tracePt t="89451" x="10963275" y="3349625"/>
          <p14:tracePt t="89460" x="10963275" y="3317875"/>
          <p14:tracePt t="89468" x="10963275" y="3286125"/>
          <p14:tracePt t="89477" x="10971213" y="3252788"/>
          <p14:tracePt t="89484" x="10971213" y="3236913"/>
          <p14:tracePt t="89492" x="10971213" y="3205163"/>
          <p14:tracePt t="89500" x="10971213" y="3189288"/>
          <p14:tracePt t="89507" x="10963275" y="3173413"/>
          <p14:tracePt t="89515" x="10963275" y="3157538"/>
          <p14:tracePt t="89525" x="10955338" y="3149600"/>
          <p14:tracePt t="89533" x="10955338" y="3141663"/>
          <p14:tracePt t="89540" x="10947400" y="3133725"/>
          <p14:tracePt t="89548" x="10947400" y="3125788"/>
          <p14:tracePt t="89556" x="10939463" y="3117850"/>
          <p14:tracePt t="89564" x="10931525" y="3109913"/>
          <p14:tracePt t="89571" x="10915650" y="3101975"/>
          <p14:tracePt t="89581" x="10891838" y="3101975"/>
          <p14:tracePt t="89588" x="10875963" y="3101975"/>
          <p14:tracePt t="89597" x="10860088" y="3086100"/>
          <p14:tracePt t="89605" x="10828338" y="3086100"/>
          <p14:tracePt t="89613" x="10796588" y="3086100"/>
          <p14:tracePt t="89619" x="10748963" y="3086100"/>
          <p14:tracePt t="89628" x="10709275" y="3078163"/>
          <p14:tracePt t="89635" x="10677525" y="3078163"/>
          <p14:tracePt t="89646" x="10629900" y="3078163"/>
          <p14:tracePt t="89652" x="10580688" y="3078163"/>
          <p14:tracePt t="89661" x="10541000" y="3078163"/>
          <p14:tracePt t="89669" x="10501313" y="3078163"/>
          <p14:tracePt t="89674" x="10469563" y="3078163"/>
          <p14:tracePt t="89684" x="10437813" y="3078163"/>
          <p14:tracePt t="89693" x="10406063" y="3078163"/>
          <p14:tracePt t="89700" x="10390188" y="3078163"/>
          <p14:tracePt t="89708" x="10382250" y="3078163"/>
          <p14:tracePt t="89718" x="10374313" y="3078163"/>
          <p14:tracePt t="89813" x="10390188" y="3078163"/>
          <p14:tracePt t="89821" x="10421938" y="3078163"/>
          <p14:tracePt t="89829" x="10461625" y="3070225"/>
          <p14:tracePt t="89836" x="10501313" y="3062288"/>
          <p14:tracePt t="89843" x="10548938" y="3054350"/>
          <p14:tracePt t="89852" x="10596563" y="3046413"/>
          <p14:tracePt t="89860" x="10653713" y="3022600"/>
          <p14:tracePt t="89868" x="10693400" y="3014663"/>
          <p14:tracePt t="89877" x="10756900" y="2982913"/>
          <p14:tracePt t="89884" x="10804525" y="2974975"/>
          <p14:tracePt t="89894" x="10836275" y="2959100"/>
          <p14:tracePt t="89902" x="10868025" y="2943225"/>
          <p14:tracePt t="89908" x="10891838" y="2935288"/>
          <p14:tracePt t="89917" x="10907713" y="2935288"/>
          <p14:tracePt t="89924" x="10915650" y="2935288"/>
          <p14:tracePt t="89932" x="10931525" y="2927350"/>
          <p14:tracePt t="89941" x="10939463" y="2927350"/>
          <p14:tracePt t="89950" x="10947400" y="2927350"/>
          <p14:tracePt t="89965" x="10963275" y="2919413"/>
          <p14:tracePt t="89989" x="10971213" y="2909888"/>
          <p14:tracePt t="89996" x="10980738" y="2909888"/>
          <p14:tracePt t="90004" x="10988675" y="2909888"/>
          <p14:tracePt t="90013" x="10996613" y="2909888"/>
          <p14:tracePt t="90019" x="11012488" y="2909888"/>
          <p14:tracePt t="90027" x="11020425" y="2901950"/>
          <p14:tracePt t="90035" x="11036300" y="2894013"/>
          <p14:tracePt t="90046" x="11044238" y="2894013"/>
          <p14:tracePt t="90052" x="11052175" y="2886075"/>
          <p14:tracePt t="90060" x="11060113" y="2886075"/>
          <p14:tracePt t="90069" x="11068050" y="2886075"/>
          <p14:tracePt t="90181" x="11052175" y="2886075"/>
          <p14:tracePt t="90188" x="11020425" y="2901950"/>
          <p14:tracePt t="90196" x="10971213" y="2919413"/>
          <p14:tracePt t="90204" x="10923588" y="2935288"/>
          <p14:tracePt t="90213" x="10852150" y="2959100"/>
          <p14:tracePt t="90221" x="10780713" y="2982913"/>
          <p14:tracePt t="90229" x="10725150" y="2990850"/>
          <p14:tracePt t="90236" x="10653713" y="3014663"/>
          <p14:tracePt t="90244" x="10604500" y="3030538"/>
          <p14:tracePt t="90252" x="10556875" y="3038475"/>
          <p14:tracePt t="90259" x="10509250" y="3054350"/>
          <p14:tracePt t="90268" x="10477500" y="3070225"/>
          <p14:tracePt t="90277" x="10453688" y="3078163"/>
          <p14:tracePt t="90285" x="10445750" y="3086100"/>
          <p14:tracePt t="90293" x="10437813" y="3086100"/>
          <p14:tracePt t="90300" x="10429875" y="3094038"/>
          <p14:tracePt t="90397" x="10461625" y="3094038"/>
          <p14:tracePt t="90404" x="10477500" y="3086100"/>
          <p14:tracePt t="90413" x="10517188" y="3078163"/>
          <p14:tracePt t="90421" x="10564813" y="3070225"/>
          <p14:tracePt t="90429" x="10604500" y="3062288"/>
          <p14:tracePt t="90436" x="10653713" y="3046413"/>
          <p14:tracePt t="90444" x="10717213" y="3022600"/>
          <p14:tracePt t="90452" x="10764838" y="3014663"/>
          <p14:tracePt t="90461" x="10828338" y="2998788"/>
          <p14:tracePt t="90469" x="10875963" y="2990850"/>
          <p14:tracePt t="90475" x="10915650" y="2974975"/>
          <p14:tracePt t="90483" x="10955338" y="2974975"/>
          <p14:tracePt t="90492" x="10988675" y="2967038"/>
          <p14:tracePt t="90500" x="11020425" y="2959100"/>
          <p14:tracePt t="90509" x="11052175" y="2959100"/>
          <p14:tracePt t="90516" x="11075988" y="2959100"/>
          <p14:tracePt t="90524" x="11091863" y="2951163"/>
          <p14:tracePt t="90533" x="11115675" y="2951163"/>
          <p14:tracePt t="90538" x="11131550" y="2943225"/>
          <p14:tracePt t="90546" x="11147425" y="2943225"/>
          <p14:tracePt t="90557" x="11155363" y="2943225"/>
          <p14:tracePt t="90565" x="11171238" y="2943225"/>
          <p14:tracePt t="90572" x="11179175" y="2935288"/>
          <p14:tracePt t="90589" x="11187113" y="2935288"/>
          <p14:tracePt t="90605" x="11195050" y="2935288"/>
          <p14:tracePt t="90763" x="11187113" y="2935288"/>
          <p14:tracePt t="90772" x="11147425" y="2943225"/>
          <p14:tracePt t="90781" x="11107738" y="2959100"/>
          <p14:tracePt t="90788" x="11028363" y="2974975"/>
          <p14:tracePt t="90796" x="10955338" y="2998788"/>
          <p14:tracePt t="90804" x="10875963" y="3014663"/>
          <p14:tracePt t="90812" x="10796588" y="3030538"/>
          <p14:tracePt t="90819" x="10717213" y="3046413"/>
          <p14:tracePt t="90828" x="10637838" y="3062288"/>
          <p14:tracePt t="90835" x="10572750" y="3070225"/>
          <p14:tracePt t="90846" x="10501313" y="3086100"/>
          <p14:tracePt t="90852" x="10453688" y="3101975"/>
          <p14:tracePt t="90861" x="10421938" y="3101975"/>
          <p14:tracePt t="90869" x="10398125" y="3109913"/>
          <p14:tracePt t="90877" x="10382250" y="3117850"/>
          <p14:tracePt t="90964" x="10398125" y="3117850"/>
          <p14:tracePt t="90973" x="10414000" y="3109913"/>
          <p14:tracePt t="90980" x="10437813" y="3109913"/>
          <p14:tracePt t="90988" x="10477500" y="3101975"/>
          <p14:tracePt t="90995" x="10517188" y="3086100"/>
          <p14:tracePt t="91004" x="10564813" y="3078163"/>
          <p14:tracePt t="91013" x="10629900" y="3054350"/>
          <p14:tracePt t="91022" x="10685463" y="3038475"/>
          <p14:tracePt t="91036" x="10804525" y="3006725"/>
          <p14:tracePt t="91046" x="10860088" y="2998788"/>
          <p14:tracePt t="91051" x="10915650" y="2990850"/>
          <p14:tracePt t="91060" x="10963275" y="2982913"/>
          <p14:tracePt t="91069" x="11004550" y="2974975"/>
          <p14:tracePt t="91077" x="11044238" y="2967038"/>
          <p14:tracePt t="91084" x="11068050" y="2967038"/>
          <p14:tracePt t="91093" x="11083925" y="2967038"/>
          <p14:tracePt t="91101" x="11099800" y="2967038"/>
          <p14:tracePt t="91107" x="11115675" y="2967038"/>
          <p14:tracePt t="91116" x="11131550" y="2967038"/>
          <p14:tracePt t="91133" x="11139488" y="2967038"/>
          <p14:tracePt t="91140" x="11147425" y="2967038"/>
          <p14:tracePt t="91149" x="11155363" y="2967038"/>
          <p14:tracePt t="91165" x="11163300" y="2959100"/>
          <p14:tracePt t="91181" x="11171238" y="2959100"/>
          <p14:tracePt t="91308" x="11155363" y="2959100"/>
          <p14:tracePt t="91317" x="11123613" y="2974975"/>
          <p14:tracePt t="91325" x="11099800" y="2982913"/>
          <p14:tracePt t="91331" x="11052175" y="2998788"/>
          <p14:tracePt t="91339" x="11004550" y="3006725"/>
          <p14:tracePt t="91348" x="10931525" y="3014663"/>
          <p14:tracePt t="91356" x="10860088" y="3022600"/>
          <p14:tracePt t="91365" x="10788650" y="3030538"/>
          <p14:tracePt t="91373" x="10725150" y="3038475"/>
          <p14:tracePt t="91381" x="10645775" y="3046413"/>
          <p14:tracePt t="91389" x="10580688" y="3062288"/>
          <p14:tracePt t="91397" x="10501313" y="3062288"/>
          <p14:tracePt t="91404" x="10445750" y="3078163"/>
          <p14:tracePt t="91413" x="10406063" y="3078163"/>
          <p14:tracePt t="91420" x="10366375" y="3078163"/>
          <p14:tracePt t="91429" x="10342563" y="3086100"/>
          <p14:tracePt t="91437" x="10318750" y="3101975"/>
          <p14:tracePt t="91445" x="10310813" y="3101975"/>
          <p14:tracePt t="91452" x="10302875" y="3101975"/>
          <p14:tracePt t="91532" x="10318750" y="3101975"/>
          <p14:tracePt t="91540" x="10350500" y="3094038"/>
          <p14:tracePt t="91549" x="10398125" y="3078163"/>
          <p14:tracePt t="91556" x="10437813" y="3054350"/>
          <p14:tracePt t="91564" x="10493375" y="3046413"/>
          <p14:tracePt t="91572" x="10556875" y="3030538"/>
          <p14:tracePt t="91580" x="10637838" y="3022600"/>
          <p14:tracePt t="91588" x="10701338" y="3014663"/>
          <p14:tracePt t="91597" x="10780713" y="2998788"/>
          <p14:tracePt t="91605" x="10844213" y="2990850"/>
          <p14:tracePt t="91613" x="10907713" y="2982913"/>
          <p14:tracePt t="91622" x="10971213" y="2974975"/>
          <p14:tracePt t="91629" x="11036300" y="2974975"/>
          <p14:tracePt t="91636" x="11091863" y="2974975"/>
          <p14:tracePt t="91645" x="11139488" y="2974975"/>
          <p14:tracePt t="91652" x="11171238" y="2974975"/>
          <p14:tracePt t="91661" x="11202988" y="2974975"/>
          <p14:tracePt t="91668" x="11234738" y="2974975"/>
          <p14:tracePt t="91676" x="11258550" y="2974975"/>
          <p14:tracePt t="91684" x="11282363" y="2974975"/>
          <p14:tracePt t="91692" x="11298238" y="2967038"/>
          <p14:tracePt t="91700" x="11306175" y="2967038"/>
          <p14:tracePt t="91708" x="11314113" y="2967038"/>
          <p14:tracePt t="91716" x="11331575" y="2967038"/>
          <p14:tracePt t="91724" x="11339513" y="2967038"/>
          <p14:tracePt t="91732" x="11347450" y="2967038"/>
          <p14:tracePt t="91748" x="11355388" y="2967038"/>
          <p14:tracePt t="91877" x="11339513" y="2967038"/>
          <p14:tracePt t="91885" x="11314113" y="2974975"/>
          <p14:tracePt t="91893" x="11282363" y="2982913"/>
          <p14:tracePt t="91901" x="11218863" y="2998788"/>
          <p14:tracePt t="91909" x="11163300" y="3014663"/>
          <p14:tracePt t="91915" x="11099800" y="3022600"/>
          <p14:tracePt t="91924" x="11036300" y="3038475"/>
          <p14:tracePt t="91932" x="10963275" y="3054350"/>
          <p14:tracePt t="91941" x="10907713" y="3062288"/>
          <p14:tracePt t="91948" x="10852150" y="3070225"/>
          <p14:tracePt t="91956" x="10804525" y="3086100"/>
          <p14:tracePt t="91965" x="10756900" y="3094038"/>
          <p14:tracePt t="91973" x="10741025" y="3094038"/>
          <p14:tracePt t="91980" x="10709275" y="3101975"/>
          <p14:tracePt t="91989" x="10693400" y="3109913"/>
          <p14:tracePt t="91996" x="10677525" y="3109913"/>
          <p14:tracePt t="92004" x="10653713" y="3117850"/>
          <p14:tracePt t="92013" x="10645775" y="3125788"/>
          <p14:tracePt t="92020" x="10637838" y="3133725"/>
          <p14:tracePt t="92029" x="10629900" y="3133725"/>
          <p14:tracePt t="92036" x="10620375" y="3133725"/>
          <p14:tracePt t="92068" x="10612438" y="3133725"/>
          <p14:tracePt t="92181" x="10637838" y="3133725"/>
          <p14:tracePt t="92188" x="10669588" y="3125788"/>
          <p14:tracePt t="92196" x="10709275" y="3117850"/>
          <p14:tracePt t="92204" x="10741025" y="3109913"/>
          <p14:tracePt t="92212" x="10796588" y="3101975"/>
          <p14:tracePt t="92221" x="10844213" y="3086100"/>
          <p14:tracePt t="92228" x="10883900" y="3086100"/>
          <p14:tracePt t="92237" x="10939463" y="3078163"/>
          <p14:tracePt t="92245" x="10988675" y="3070225"/>
          <p14:tracePt t="92253" x="11036300" y="3062288"/>
          <p14:tracePt t="92261" x="11075988" y="3054350"/>
          <p14:tracePt t="92268" x="11107738" y="3046413"/>
          <p14:tracePt t="92276" x="11139488" y="3046413"/>
          <p14:tracePt t="92284" x="11163300" y="3038475"/>
          <p14:tracePt t="92292" x="11179175" y="3038475"/>
          <p14:tracePt t="92301" x="11195050" y="3038475"/>
          <p14:tracePt t="92307" x="11202988" y="3030538"/>
          <p14:tracePt t="92317" x="11210925" y="3030538"/>
          <p14:tracePt t="92333" x="11218863" y="3030538"/>
          <p14:tracePt t="92582" x="11202988" y="3030538"/>
          <p14:tracePt t="92588" x="11179175" y="3030538"/>
          <p14:tracePt t="92597" x="11147425" y="3038475"/>
          <p14:tracePt t="92604" x="11115675" y="3046413"/>
          <p14:tracePt t="92613" x="11075988" y="3054350"/>
          <p14:tracePt t="92621" x="11036300" y="3054350"/>
          <p14:tracePt t="92629" x="10988675" y="3062288"/>
          <p14:tracePt t="92636" x="10947400" y="3070225"/>
          <p14:tracePt t="92645" x="10907713" y="3070225"/>
          <p14:tracePt t="92652" x="10868025" y="3078163"/>
          <p14:tracePt t="92661" x="10836275" y="3086100"/>
          <p14:tracePt t="92668" x="10796588" y="3094038"/>
          <p14:tracePt t="92677" x="10764838" y="3094038"/>
          <p14:tracePt t="92684" x="10741025" y="3109913"/>
          <p14:tracePt t="92692" x="10717213" y="3109913"/>
          <p14:tracePt t="92700" x="10693400" y="3109913"/>
          <p14:tracePt t="92709" x="10677525" y="3109913"/>
          <p14:tracePt t="92716" x="10661650" y="3117850"/>
          <p14:tracePt t="92725" x="10645775" y="3125788"/>
          <p14:tracePt t="92732" x="10629900" y="3125788"/>
          <p14:tracePt t="92740" x="10612438" y="3125788"/>
          <p14:tracePt t="92748" x="10596563" y="3133725"/>
          <p14:tracePt t="92756" x="10588625" y="3133725"/>
          <p14:tracePt t="92764" x="10572750" y="3141663"/>
          <p14:tracePt t="92772" x="10556875" y="3141663"/>
          <p14:tracePt t="92781" x="10548938" y="3141663"/>
          <p14:tracePt t="92788" x="10541000" y="3149600"/>
          <p14:tracePt t="92813" x="10533063" y="3149600"/>
          <p14:tracePt t="92981" x="10541000" y="3149600"/>
          <p14:tracePt t="92988" x="10572750" y="3149600"/>
          <p14:tracePt t="92996" x="10596563" y="3149600"/>
          <p14:tracePt t="93005" x="10629900" y="3133725"/>
          <p14:tracePt t="93013" x="10677525" y="3125788"/>
          <p14:tracePt t="93020" x="10709275" y="3117850"/>
          <p14:tracePt t="93028" x="10748963" y="3117850"/>
          <p14:tracePt t="93037" x="10788650" y="3109913"/>
          <p14:tracePt t="93045" x="10812463" y="3101975"/>
          <p14:tracePt t="93052" x="10860088" y="3101975"/>
          <p14:tracePt t="93062" x="10899775" y="3094038"/>
          <p14:tracePt t="93069" x="10939463" y="3094038"/>
          <p14:tracePt t="93078" x="10980738" y="3078163"/>
          <p14:tracePt t="93085" x="11028363" y="3078163"/>
          <p14:tracePt t="93094" x="11060113" y="3078163"/>
          <p14:tracePt t="93101" x="11099800" y="3078163"/>
          <p14:tracePt t="93110" x="11131550" y="3070225"/>
          <p14:tracePt t="93116" x="11155363" y="3070225"/>
          <p14:tracePt t="93125" x="11179175" y="3070225"/>
          <p14:tracePt t="93132" x="11202988" y="3070225"/>
          <p14:tracePt t="93140" x="11218863" y="3070225"/>
          <p14:tracePt t="93148" x="11234738" y="3062288"/>
          <p14:tracePt t="93157" x="11250613" y="3062288"/>
          <p14:tracePt t="93164" x="11266488" y="3062288"/>
          <p14:tracePt t="93172" x="11282363" y="3062288"/>
          <p14:tracePt t="93189" x="11290300" y="3062288"/>
          <p14:tracePt t="93492" x="11282363" y="3062288"/>
          <p14:tracePt t="93500" x="11258550" y="3062288"/>
          <p14:tracePt t="93508" x="11226800" y="3070225"/>
          <p14:tracePt t="93517" x="11187113" y="3078163"/>
          <p14:tracePt t="93525" x="11139488" y="3086100"/>
          <p14:tracePt t="93532" x="11099800" y="3094038"/>
          <p14:tracePt t="93541" x="11052175" y="3101975"/>
          <p14:tracePt t="93548" x="10996613" y="3109913"/>
          <p14:tracePt t="93557" x="10963275" y="3117850"/>
          <p14:tracePt t="93564" x="10923588" y="3125788"/>
          <p14:tracePt t="93573" x="10883900" y="3133725"/>
          <p14:tracePt t="93580" x="10852150" y="3141663"/>
          <p14:tracePt t="93588" x="10812463" y="3149600"/>
          <p14:tracePt t="93597" x="10780713" y="3157538"/>
          <p14:tracePt t="93605" x="10756900" y="3157538"/>
          <p14:tracePt t="93613" x="10725150" y="3165475"/>
          <p14:tracePt t="93621" x="10693400" y="3173413"/>
          <p14:tracePt t="93629" x="10677525" y="3173413"/>
          <p14:tracePt t="93636" x="10653713" y="3173413"/>
          <p14:tracePt t="93645" x="10637838" y="3173413"/>
          <p14:tracePt t="93653" x="10620375" y="3181350"/>
          <p14:tracePt t="93661" x="10604500" y="3181350"/>
          <p14:tracePt t="93669" x="10596563" y="3189288"/>
          <p14:tracePt t="93678" x="10588625" y="3189288"/>
          <p14:tracePt t="93685" x="10580688" y="3189288"/>
          <p14:tracePt t="93708" x="10572750" y="3189288"/>
          <p14:tracePt t="93862" x="10580688" y="3189288"/>
          <p14:tracePt t="93869" x="10596563" y="3189288"/>
          <p14:tracePt t="93877" x="10620375" y="3181350"/>
          <p14:tracePt t="93884" x="10645775" y="3173413"/>
          <p14:tracePt t="93892" x="10677525" y="3165475"/>
          <p14:tracePt t="93900" x="10709275" y="3165475"/>
          <p14:tracePt t="93909" x="10741025" y="3149600"/>
          <p14:tracePt t="93917" x="10788650" y="3149600"/>
          <p14:tracePt t="93925" x="10828338" y="3141663"/>
          <p14:tracePt t="93932" x="10860088" y="3133725"/>
          <p14:tracePt t="93941" x="10899775" y="3133725"/>
          <p14:tracePt t="93949" x="10931525" y="3125788"/>
          <p14:tracePt t="93957" x="10955338" y="3117850"/>
          <p14:tracePt t="93965" x="10988675" y="3117850"/>
          <p14:tracePt t="93973" x="11012488" y="3109913"/>
          <p14:tracePt t="93988" x="11036300" y="3109913"/>
          <p14:tracePt t="93996" x="11075988" y="3101975"/>
          <p14:tracePt t="94012" x="11091863" y="3101975"/>
          <p14:tracePt t="94020" x="11107738" y="3094038"/>
          <p14:tracePt t="94030" x="11115675" y="3094038"/>
          <p14:tracePt t="94036" x="11123613" y="3094038"/>
          <p14:tracePt t="94052" x="11131550" y="3094038"/>
          <p14:tracePt t="94068" x="11139488" y="3094038"/>
          <p14:tracePt t="95085" x="11131550" y="3094038"/>
          <p14:tracePt t="95093" x="11115675" y="3101975"/>
          <p14:tracePt t="95101" x="11091863" y="3109913"/>
          <p14:tracePt t="95109" x="11075988" y="3109913"/>
          <p14:tracePt t="95118" x="11060113" y="3125788"/>
          <p14:tracePt t="95124" x="11028363" y="3133725"/>
          <p14:tracePt t="95132" x="11004550" y="3141663"/>
          <p14:tracePt t="95141" x="10971213" y="3157538"/>
          <p14:tracePt t="95149" x="10923588" y="3165475"/>
          <p14:tracePt t="95156" x="10875963" y="3181350"/>
          <p14:tracePt t="95165" x="10820400" y="3197225"/>
          <p14:tracePt t="95173" x="10725150" y="3213100"/>
          <p14:tracePt t="95181" x="10661650" y="3228975"/>
          <p14:tracePt t="95188" x="10572750" y="3244850"/>
          <p14:tracePt t="95196" x="10453688" y="3262313"/>
          <p14:tracePt t="95204" x="10334625" y="3294063"/>
          <p14:tracePt t="95212" x="10206038" y="3309938"/>
          <p14:tracePt t="95222" x="10063163" y="3333750"/>
          <p14:tracePt t="95230" x="9910763" y="3349625"/>
          <p14:tracePt t="95237" x="9759950" y="3373438"/>
          <p14:tracePt t="95244" x="9601200" y="3397250"/>
          <p14:tracePt t="95252" x="9440863" y="3405188"/>
          <p14:tracePt t="95260" x="9290050" y="3421063"/>
          <p14:tracePt t="95269" x="9145588" y="3436938"/>
          <p14:tracePt t="95276" x="9018588" y="3444875"/>
          <p14:tracePt t="95284" x="8883650" y="3460750"/>
          <p14:tracePt t="95293" x="8739188" y="3468688"/>
          <p14:tracePt t="95301" x="8612188" y="3476625"/>
          <p14:tracePt t="95311" x="8475663" y="3500438"/>
          <p14:tracePt t="95317" x="8356600" y="3516313"/>
          <p14:tracePt t="95326" x="8261350" y="3524250"/>
          <p14:tracePt t="95333" x="8156575" y="3548063"/>
          <p14:tracePt t="95341" x="8045450" y="3571875"/>
          <p14:tracePt t="95349" x="7942263" y="3587750"/>
          <p14:tracePt t="95357" x="7821613" y="3613150"/>
          <p14:tracePt t="95364" x="7702550" y="3636963"/>
          <p14:tracePt t="95373" x="7575550" y="3660775"/>
          <p14:tracePt t="95380" x="7446963" y="3684588"/>
          <p14:tracePt t="95390" x="7319963" y="3708400"/>
          <p14:tracePt t="95398" x="7200900" y="3724275"/>
          <p14:tracePt t="95406" x="7096125" y="3748088"/>
          <p14:tracePt t="95413" x="7016750" y="3756025"/>
          <p14:tracePt t="95421" x="6921500" y="3771900"/>
          <p14:tracePt t="95428" x="6834188" y="3771900"/>
          <p14:tracePt t="95436" x="6761163" y="3771900"/>
          <p14:tracePt t="95444" x="6689725" y="3779838"/>
          <p14:tracePt t="95453" x="6634163" y="3779838"/>
          <p14:tracePt t="95462" x="6578600" y="3779838"/>
          <p14:tracePt t="95469" x="6530975" y="3787775"/>
          <p14:tracePt t="95477" x="6507163" y="3787775"/>
          <p14:tracePt t="95486" x="6475413" y="3787775"/>
          <p14:tracePt t="95493" x="6451600" y="3779838"/>
          <p14:tracePt t="95501" x="6434138" y="3771900"/>
          <p14:tracePt t="95509" x="6426200" y="3771900"/>
          <p14:tracePt t="95518" x="6410325" y="3763963"/>
          <p14:tracePt t="95525" x="6386513" y="3756025"/>
          <p14:tracePt t="95533" x="6370638" y="3748088"/>
          <p14:tracePt t="95540" x="6346825" y="3732213"/>
          <p14:tracePt t="95548" x="6315075" y="3724275"/>
          <p14:tracePt t="95557" x="6291263" y="3708400"/>
          <p14:tracePt t="95565" x="6259513" y="3692525"/>
          <p14:tracePt t="95574" x="6211888" y="3676650"/>
          <p14:tracePt t="95581" x="6172200" y="3652838"/>
          <p14:tracePt t="95590" x="6116638" y="3629025"/>
          <p14:tracePt t="95597" x="6075363" y="3613150"/>
          <p14:tracePt t="95606" x="6035675" y="3587750"/>
          <p14:tracePt t="95612" x="5988050" y="3571875"/>
          <p14:tracePt t="95621" x="5932488" y="3540125"/>
          <p14:tracePt t="95630" x="5884863" y="3516313"/>
          <p14:tracePt t="95637" x="5837238" y="3492500"/>
          <p14:tracePt t="95645" x="5789613" y="3468688"/>
          <p14:tracePt t="95652" x="5749925" y="3444875"/>
          <p14:tracePt t="95661" x="5700713" y="3421063"/>
          <p14:tracePt t="95669" x="5668963" y="3405188"/>
          <p14:tracePt t="95677" x="5645150" y="3389313"/>
          <p14:tracePt t="95685" x="5605463" y="3373438"/>
          <p14:tracePt t="95693" x="5573713" y="3357563"/>
          <p14:tracePt t="95701" x="5549900" y="3349625"/>
          <p14:tracePt t="95709" x="5526088" y="3341688"/>
          <p14:tracePt t="95716" x="5502275" y="3333750"/>
          <p14:tracePt t="95725" x="5478463" y="3325813"/>
          <p14:tracePt t="95734" x="5446713" y="3325813"/>
          <p14:tracePt t="95741" x="5430838" y="3325813"/>
          <p14:tracePt t="95749" x="5414963" y="3317875"/>
          <p14:tracePt t="95756" x="5389563" y="3317875"/>
          <p14:tracePt t="95764" x="5373688" y="3317875"/>
          <p14:tracePt t="95772" x="5357813" y="3317875"/>
          <p14:tracePt t="95780" x="5341938" y="3317875"/>
          <p14:tracePt t="95789" x="5326063" y="3317875"/>
          <p14:tracePt t="95797" x="5310188" y="3317875"/>
          <p14:tracePt t="95805" x="5294313" y="3317875"/>
          <p14:tracePt t="95813" x="5270500" y="3317875"/>
          <p14:tracePt t="95821" x="5254625" y="3317875"/>
          <p14:tracePt t="95830" x="5238750" y="3325813"/>
          <p14:tracePt t="95838" x="5222875" y="3325813"/>
          <p14:tracePt t="95845" x="5199063" y="3325813"/>
          <p14:tracePt t="95854" x="5175250" y="3325813"/>
          <p14:tracePt t="95861" x="5159375" y="3333750"/>
          <p14:tracePt t="95869" x="5127625" y="3333750"/>
          <p14:tracePt t="95877" x="5103813" y="3341688"/>
          <p14:tracePt t="95891" x="5080000" y="3341688"/>
          <p14:tracePt t="95892" x="5056188" y="3341688"/>
          <p14:tracePt t="95900" x="5022850" y="3341688"/>
          <p14:tracePt t="95910" x="4991100" y="3341688"/>
          <p14:tracePt t="95917" x="4959350" y="3349625"/>
          <p14:tracePt t="95926" x="4927600" y="3357563"/>
          <p14:tracePt t="95932" x="4903788" y="3357563"/>
          <p14:tracePt t="95940" x="4872038" y="3365500"/>
          <p14:tracePt t="95948" x="4832350" y="3373438"/>
          <p14:tracePt t="95957" x="4800600" y="3381375"/>
          <p14:tracePt t="95965" x="4768850" y="3381375"/>
          <p14:tracePt t="95973" x="4729163" y="3389313"/>
          <p14:tracePt t="95982" x="4705350" y="3397250"/>
          <p14:tracePt t="95988" x="4679950" y="3397250"/>
          <p14:tracePt t="95996" x="4648200" y="3397250"/>
          <p14:tracePt t="96004" x="4640263" y="3397250"/>
          <p14:tracePt t="96012" x="4616450" y="3413125"/>
          <p14:tracePt t="96030" x="4600575" y="3413125"/>
          <p14:tracePt t="96037" x="4592638" y="3413125"/>
          <p14:tracePt t="96052" x="4584700" y="3413125"/>
          <p14:tracePt t="98637" x="4584700" y="3405188"/>
          <p14:tracePt t="98646" x="4592638" y="3373438"/>
          <p14:tracePt t="98653" x="4600575" y="3349625"/>
          <p14:tracePt t="98661" x="4608513" y="3333750"/>
          <p14:tracePt t="98669" x="4608513" y="3317875"/>
          <p14:tracePt t="98678" x="4616450" y="3294063"/>
          <p14:tracePt t="98684" x="4624388" y="3270250"/>
          <p14:tracePt t="98692" x="4624388" y="3262313"/>
          <p14:tracePt t="98702" x="4624388" y="3244850"/>
          <p14:tracePt t="98710" x="4624388" y="3228975"/>
          <p14:tracePt t="98718" x="4632325" y="3221038"/>
          <p14:tracePt t="98726" x="4632325" y="3213100"/>
          <p14:tracePt t="98734" x="4632325" y="3205163"/>
          <p14:tracePt t="98749" x="4632325" y="3197225"/>
          <p14:tracePt t="98758" x="4632325" y="3189288"/>
          <p14:tracePt t="98774" x="4640263" y="3189288"/>
          <p14:tracePt t="99038" x="4624388" y="3189288"/>
          <p14:tracePt t="99046" x="4616450" y="3189288"/>
          <p14:tracePt t="99053" x="4592638" y="3189288"/>
          <p14:tracePt t="99061" x="4576763" y="3197225"/>
          <p14:tracePt t="99069" x="4568825" y="3197225"/>
          <p14:tracePt t="99077" x="4552950" y="3205163"/>
          <p14:tracePt t="99085" x="4537075" y="3213100"/>
          <p14:tracePt t="99093" x="4521200" y="3221038"/>
          <p14:tracePt t="99102" x="4505325" y="3221038"/>
          <p14:tracePt t="99109" x="4473575" y="3228975"/>
          <p14:tracePt t="99117" x="4457700" y="3244850"/>
          <p14:tracePt t="99126" x="4441825" y="3244850"/>
          <p14:tracePt t="99133" x="4425950" y="3262313"/>
          <p14:tracePt t="99141" x="4410075" y="3278188"/>
          <p14:tracePt t="99149" x="4394200" y="3278188"/>
          <p14:tracePt t="99158" x="4378325" y="3294063"/>
          <p14:tracePt t="99165" x="4362450" y="3302000"/>
          <p14:tracePt t="99174" x="4352925" y="3309938"/>
          <p14:tracePt t="99182" x="4337050" y="3309938"/>
          <p14:tracePt t="99190" x="4329113" y="3325813"/>
          <p14:tracePt t="99199" x="4321175" y="3325813"/>
          <p14:tracePt t="99213" x="4305300" y="3325813"/>
          <p14:tracePt t="99237" x="4297363" y="3333750"/>
          <p14:tracePt t="99261" x="4289425" y="3333750"/>
          <p14:tracePt t="99286" x="4281488" y="3341688"/>
          <p14:tracePt t="100438" x="4289425" y="3341688"/>
          <p14:tracePt t="100446" x="4297363" y="3341688"/>
          <p14:tracePt t="100453" x="4313238" y="3341688"/>
          <p14:tracePt t="100461" x="4321175" y="3333750"/>
          <p14:tracePt t="100470" x="4329113" y="3333750"/>
          <p14:tracePt t="100477" x="4337050" y="3333750"/>
          <p14:tracePt t="100485" x="4344988" y="3333750"/>
          <p14:tracePt t="100500" x="4352925" y="3333750"/>
          <p14:tracePt t="100510" x="4370388" y="3325813"/>
          <p14:tracePt t="100534" x="4386263" y="3317875"/>
          <p14:tracePt t="100542" x="4402138" y="3317875"/>
          <p14:tracePt t="100550" x="4410075" y="3317875"/>
          <p14:tracePt t="100557" x="4425950" y="3317875"/>
          <p14:tracePt t="100565" x="4433888" y="3309938"/>
          <p14:tracePt t="100574" x="4441825" y="3309938"/>
          <p14:tracePt t="100581" x="4449763" y="3302000"/>
          <p14:tracePt t="100590" x="4465638" y="3302000"/>
          <p14:tracePt t="100597" x="4473575" y="3302000"/>
          <p14:tracePt t="100606" x="4481513" y="3302000"/>
          <p14:tracePt t="100621" x="4489450" y="3302000"/>
          <p14:tracePt t="100638" x="4497388" y="3294063"/>
          <p14:tracePt t="100686" x="4505325" y="3294063"/>
          <p14:tracePt t="100710" x="4513263" y="3294063"/>
          <p14:tracePt t="100726" x="4529138" y="3294063"/>
          <p14:tracePt t="100741" x="4545013" y="3294063"/>
          <p14:tracePt t="100750" x="4560888" y="3294063"/>
          <p14:tracePt t="100758" x="4568825" y="3294063"/>
          <p14:tracePt t="100765" x="4584700" y="3294063"/>
          <p14:tracePt t="100773" x="4592638" y="3294063"/>
          <p14:tracePt t="100782" x="4608513" y="3294063"/>
          <p14:tracePt t="100791" x="4624388" y="3294063"/>
          <p14:tracePt t="100806" x="4640263" y="3294063"/>
          <p14:tracePt t="100822" x="4648200" y="3294063"/>
          <p14:tracePt t="100838" x="4656138" y="3294063"/>
          <p14:tracePt t="100846" x="4664075" y="3294063"/>
          <p14:tracePt t="101485" x="4672013" y="3294063"/>
          <p14:tracePt t="101494" x="4679950" y="3294063"/>
          <p14:tracePt t="101501" x="4695825" y="3294063"/>
          <p14:tracePt t="101509" x="4721225" y="3294063"/>
          <p14:tracePt t="101517" x="4752975" y="3294063"/>
          <p14:tracePt t="101525" x="4784725" y="3294063"/>
          <p14:tracePt t="101534" x="4816475" y="3294063"/>
          <p14:tracePt t="101541" x="4848225" y="3294063"/>
          <p14:tracePt t="101550" x="4879975" y="3294063"/>
          <p14:tracePt t="101557" x="4927600" y="3294063"/>
          <p14:tracePt t="101565" x="4951413" y="3294063"/>
          <p14:tracePt t="101574" x="4983163" y="3294063"/>
          <p14:tracePt t="101581" x="4999038" y="3294063"/>
          <p14:tracePt t="101589" x="5014913" y="3294063"/>
          <p14:tracePt t="101597" x="5038725" y="3294063"/>
          <p14:tracePt t="101607" x="5064125" y="3294063"/>
          <p14:tracePt t="101613" x="5072063" y="3294063"/>
          <p14:tracePt t="101620" x="5087938" y="3294063"/>
          <p14:tracePt t="101629" x="5103813" y="3294063"/>
          <p14:tracePt t="101638" x="5119688" y="3294063"/>
          <p14:tracePt t="101645" x="5135563" y="3294063"/>
          <p14:tracePt t="101654" x="5151438" y="3294063"/>
          <p14:tracePt t="101662" x="5167313" y="3294063"/>
          <p14:tracePt t="101669" x="5183188" y="3294063"/>
          <p14:tracePt t="101677" x="5199063" y="3302000"/>
          <p14:tracePt t="101686" x="5222875" y="3302000"/>
          <p14:tracePt t="101694" x="5254625" y="3302000"/>
          <p14:tracePt t="101701" x="5278438" y="3302000"/>
          <p14:tracePt t="101709" x="5294313" y="3302000"/>
          <p14:tracePt t="101718" x="5326063" y="3302000"/>
          <p14:tracePt t="101725" x="5357813" y="3309938"/>
          <p14:tracePt t="101735" x="5381625" y="3309938"/>
          <p14:tracePt t="101743" x="5397500" y="3309938"/>
          <p14:tracePt t="101750" x="5414963" y="3309938"/>
          <p14:tracePt t="101758" x="5438775" y="3317875"/>
          <p14:tracePt t="101766" x="5446713" y="3317875"/>
          <p14:tracePt t="101775" x="5462588" y="3317875"/>
          <p14:tracePt t="101782" x="5470525" y="3317875"/>
          <p14:tracePt t="101790" x="5486400" y="3325813"/>
          <p14:tracePt t="101797" x="5502275" y="3325813"/>
          <p14:tracePt t="101806" x="5518150" y="3325813"/>
          <p14:tracePt t="101813" x="5526088" y="3333750"/>
          <p14:tracePt t="101821" x="5549900" y="3333750"/>
          <p14:tracePt t="101829" x="5557838" y="3333750"/>
          <p14:tracePt t="101837" x="5581650" y="3341688"/>
          <p14:tracePt t="101846" x="5605463" y="3349625"/>
          <p14:tracePt t="101854" x="5621338" y="3349625"/>
          <p14:tracePt t="101862" x="5653088" y="3357563"/>
          <p14:tracePt t="101870" x="5676900" y="3357563"/>
          <p14:tracePt t="101877" x="5708650" y="3365500"/>
          <p14:tracePt t="101888" x="5740400" y="3365500"/>
          <p14:tracePt t="101893" x="5773738" y="3365500"/>
          <p14:tracePt t="101901" x="5797550" y="3373438"/>
          <p14:tracePt t="101910" x="5821363" y="3373438"/>
          <p14:tracePt t="101917" x="5845175" y="3373438"/>
          <p14:tracePt t="101925" x="5868988" y="3373438"/>
          <p14:tracePt t="101934" x="5892800" y="3381375"/>
          <p14:tracePt t="101941" x="5916613" y="3389313"/>
          <p14:tracePt t="101950" x="5948363" y="3389313"/>
          <p14:tracePt t="101958" x="5964238" y="3389313"/>
          <p14:tracePt t="101965" x="5995988" y="3397250"/>
          <p14:tracePt t="101974" x="6019800" y="3397250"/>
          <p14:tracePt t="101982" x="6035675" y="3397250"/>
          <p14:tracePt t="101990" x="6067425" y="3405188"/>
          <p14:tracePt t="101998" x="6083300" y="3405188"/>
          <p14:tracePt t="102006" x="6091238" y="3413125"/>
          <p14:tracePt t="102014" x="6124575" y="3413125"/>
          <p14:tracePt t="102022" x="6140450" y="3413125"/>
          <p14:tracePt t="102030" x="6156325" y="3413125"/>
          <p14:tracePt t="102038" x="6164263" y="3413125"/>
          <p14:tracePt t="102046" x="6180138" y="3421063"/>
          <p14:tracePt t="102054" x="6196013" y="3421063"/>
          <p14:tracePt t="102061" x="6211888" y="3429000"/>
          <p14:tracePt t="102070" x="6227763" y="3429000"/>
          <p14:tracePt t="102078" x="6243638" y="3429000"/>
          <p14:tracePt t="102086" x="6251575" y="3429000"/>
          <p14:tracePt t="102093" x="6267450" y="3429000"/>
          <p14:tracePt t="102102" x="6283325" y="3429000"/>
          <p14:tracePt t="102110" x="6291263" y="3429000"/>
          <p14:tracePt t="102118" x="6307138" y="3429000"/>
          <p14:tracePt t="102125" x="6323013" y="3429000"/>
          <p14:tracePt t="102133" x="6330950" y="3429000"/>
          <p14:tracePt t="102141" x="6338888" y="3429000"/>
          <p14:tracePt t="102149" x="6354763" y="3429000"/>
          <p14:tracePt t="102158" x="6362700" y="3429000"/>
          <p14:tracePt t="102167" x="6370638" y="3429000"/>
          <p14:tracePt t="102183" x="6378575" y="3429000"/>
          <p14:tracePt t="102189" x="6386513" y="3429000"/>
          <p14:tracePt t="102214" x="6394450" y="3429000"/>
          <p14:tracePt t="102221" x="6402388" y="3429000"/>
          <p14:tracePt t="102230" x="6410325" y="3429000"/>
          <p14:tracePt t="102239" x="6418263" y="3429000"/>
          <p14:tracePt t="102245" x="6434138" y="3429000"/>
          <p14:tracePt t="102254" x="6442075" y="3429000"/>
          <p14:tracePt t="102262" x="6459538" y="3429000"/>
          <p14:tracePt t="102270" x="6475413" y="3429000"/>
          <p14:tracePt t="102277" x="6483350" y="3429000"/>
          <p14:tracePt t="102285" x="6491288" y="3429000"/>
          <p14:tracePt t="102294" x="6507163" y="3429000"/>
          <p14:tracePt t="102309" x="6515100" y="3429000"/>
          <p14:tracePt t="102317" x="6523038" y="3421063"/>
          <p14:tracePt t="102325" x="6530975" y="3421063"/>
          <p14:tracePt t="102872" x="6523038" y="3421063"/>
          <p14:tracePt t="102894" x="6515100" y="3421063"/>
          <p14:tracePt t="102901" x="6507163" y="3421063"/>
          <p14:tracePt t="107959" x="6499225" y="3421063"/>
          <p14:tracePt t="110079" x="6491288" y="3421063"/>
          <p14:tracePt t="110086" x="6459538" y="3429000"/>
          <p14:tracePt t="110094" x="6426200" y="3436938"/>
          <p14:tracePt t="110104" x="6410325" y="3436938"/>
          <p14:tracePt t="110112" x="6394450" y="3436938"/>
          <p14:tracePt t="110119" x="6378575" y="3436938"/>
          <p14:tracePt t="110127" x="6370638" y="3436938"/>
          <p14:tracePt t="110136" x="6354763" y="3436938"/>
          <p14:tracePt t="110143" x="6338888" y="3436938"/>
          <p14:tracePt t="110152" x="6330950" y="3436938"/>
          <p14:tracePt t="110160" x="6323013" y="3436938"/>
          <p14:tracePt t="110166" x="6307138" y="3436938"/>
          <p14:tracePt t="110182" x="6291263" y="3436938"/>
          <p14:tracePt t="110199" x="6275388" y="3436938"/>
          <p14:tracePt t="110206" x="6267450" y="3444875"/>
          <p14:tracePt t="110215" x="6259513" y="3444875"/>
          <p14:tracePt t="110223" x="6243638" y="3444875"/>
          <p14:tracePt t="110231" x="6235700" y="3444875"/>
          <p14:tracePt t="110239" x="6227763" y="3444875"/>
          <p14:tracePt t="110255" x="6219825" y="3444875"/>
          <p14:tracePt t="117105" x="6196013" y="3452813"/>
          <p14:tracePt t="117111" x="6132513" y="3468688"/>
          <p14:tracePt t="117119" x="6051550" y="3476625"/>
          <p14:tracePt t="117128" x="5988050" y="3476625"/>
          <p14:tracePt t="117135" x="5908675" y="3476625"/>
          <p14:tracePt t="117144" x="5821363" y="3476625"/>
          <p14:tracePt t="117152" x="5716588" y="3468688"/>
          <p14:tracePt t="117159" x="5613400" y="3460750"/>
          <p14:tracePt t="117168" x="5486400" y="3452813"/>
          <p14:tracePt t="117175" x="5381625" y="3436938"/>
          <p14:tracePt t="117184" x="5246688" y="3421063"/>
          <p14:tracePt t="117193" x="5127625" y="3405188"/>
          <p14:tracePt t="117200" x="5006975" y="3381375"/>
          <p14:tracePt t="117208" x="4887913" y="3357563"/>
          <p14:tracePt t="117217" x="4776788" y="3341688"/>
          <p14:tracePt t="117223" x="4664075" y="3317875"/>
          <p14:tracePt t="117231" x="4552950" y="3302000"/>
          <p14:tracePt t="117240" x="4457700" y="3286125"/>
          <p14:tracePt t="117248" x="4370388" y="3270250"/>
          <p14:tracePt t="117255" x="4281488" y="3252788"/>
          <p14:tracePt t="117264" x="4217988" y="3236913"/>
          <p14:tracePt t="117271" x="4154488" y="3228975"/>
          <p14:tracePt t="117279" x="4090988" y="3213100"/>
          <p14:tracePt t="117289" x="4027488" y="3197225"/>
          <p14:tracePt t="117297" x="3970338" y="3181350"/>
          <p14:tracePt t="117304" x="3922713" y="3173413"/>
          <p14:tracePt t="117313" x="3890963" y="3157538"/>
          <p14:tracePt t="117321" x="3851275" y="3149600"/>
          <p14:tracePt t="117328" x="3811588" y="3141663"/>
          <p14:tracePt t="117335" x="3779838" y="3125788"/>
          <p14:tracePt t="117343" x="3756025" y="3117850"/>
          <p14:tracePt t="117351" x="3708400" y="3109913"/>
          <p14:tracePt t="117360" x="3684588" y="3094038"/>
          <p14:tracePt t="117368" x="3651250" y="3086100"/>
          <p14:tracePt t="117375" x="3627438" y="3078163"/>
          <p14:tracePt t="117384" x="3603625" y="3062288"/>
          <p14:tracePt t="117391" x="3563938" y="3054350"/>
          <p14:tracePt t="117400" x="3532188" y="3046413"/>
          <p14:tracePt t="117408" x="3508375" y="3030538"/>
          <p14:tracePt t="117416" x="3476625" y="3022600"/>
          <p14:tracePt t="117423" x="3444875" y="3014663"/>
          <p14:tracePt t="117432" x="3413125" y="2998788"/>
          <p14:tracePt t="117439" x="3381375" y="2982913"/>
          <p14:tracePt t="117448" x="3341688" y="2967038"/>
          <p14:tracePt t="117455" x="3300413" y="2951163"/>
          <p14:tracePt t="117465" x="3260725" y="2935288"/>
          <p14:tracePt t="117471" x="3197225" y="2919413"/>
          <p14:tracePt t="117480" x="3141663" y="2901950"/>
          <p14:tracePt t="117487" x="3094038" y="2886075"/>
          <p14:tracePt t="117496" x="3054350" y="2878138"/>
          <p14:tracePt t="117504" x="3022600" y="2862263"/>
          <p14:tracePt t="117511" x="2982913" y="2854325"/>
          <p14:tracePt t="117520" x="2941638" y="2838450"/>
          <p14:tracePt t="117528" x="2901950" y="2822575"/>
          <p14:tracePt t="117537" x="2854325" y="2806700"/>
          <p14:tracePt t="117544" x="2830513" y="2798763"/>
          <p14:tracePt t="117552" x="2790825" y="2790825"/>
          <p14:tracePt t="117561" x="2743200" y="2767013"/>
          <p14:tracePt t="117567" x="2711450" y="2759075"/>
          <p14:tracePt t="117575" x="2671763" y="2743200"/>
          <p14:tracePt t="117584" x="2632075" y="2727325"/>
          <p14:tracePt t="117591" x="2598738" y="2711450"/>
          <p14:tracePt t="117600" x="2566988" y="2695575"/>
          <p14:tracePt t="117607" x="2519363" y="2687638"/>
          <p14:tracePt t="117617" x="2479675" y="2663825"/>
          <p14:tracePt t="117623" x="2439988" y="2647950"/>
          <p14:tracePt t="117631" x="2408238" y="2632075"/>
          <p14:tracePt t="117639" x="2376488" y="2608263"/>
          <p14:tracePt t="117648" x="2344738" y="2592388"/>
          <p14:tracePt t="117655" x="2320925" y="2584450"/>
          <p14:tracePt t="117664" x="2281238" y="2559050"/>
          <p14:tracePt t="117671" x="2255838" y="2551113"/>
          <p14:tracePt t="117679" x="2216150" y="2527300"/>
          <p14:tracePt t="117687" x="2200275" y="2511425"/>
          <p14:tracePt t="117695" x="2168525" y="2495550"/>
          <p14:tracePt t="117703" x="2136775" y="2479675"/>
          <p14:tracePt t="117712" x="2097088" y="2455863"/>
          <p14:tracePt t="117721" x="2065338" y="2432050"/>
          <p14:tracePt t="117729" x="2025650" y="2416175"/>
          <p14:tracePt t="117734" x="1985963" y="2392363"/>
          <p14:tracePt t="117744" x="1946275" y="2376488"/>
          <p14:tracePt t="117751" x="1905000" y="2352675"/>
          <p14:tracePt t="117759" x="1873250" y="2336800"/>
          <p14:tracePt t="117768" x="1825625" y="2312988"/>
          <p14:tracePt t="117775" x="1793875" y="2297113"/>
          <p14:tracePt t="117784" x="1762125" y="2281238"/>
          <p14:tracePt t="117792" x="1730375" y="2273300"/>
          <p14:tracePt t="117800" x="1698625" y="2257425"/>
          <p14:tracePt t="117807" x="1666875" y="2241550"/>
          <p14:tracePt t="117817" x="1643063" y="2224088"/>
          <p14:tracePt t="117823" x="1627188" y="2216150"/>
          <p14:tracePt t="117831" x="1611313" y="2208213"/>
          <p14:tracePt t="117840" x="1587500" y="2200275"/>
          <p14:tracePt t="117850" x="1562100" y="2184400"/>
          <p14:tracePt t="117855" x="1546225" y="2176463"/>
          <p14:tracePt t="117864" x="1538288" y="2168525"/>
          <p14:tracePt t="117871" x="1514475" y="2168525"/>
          <p14:tracePt t="117880" x="1514475" y="2160588"/>
          <p14:tracePt t="117888" x="1506538" y="2152650"/>
          <p14:tracePt t="117898" x="1498600" y="2144713"/>
          <p14:tracePt t="117911" x="1490663" y="2136775"/>
          <p14:tracePt t="117920" x="1482725" y="2136775"/>
          <p14:tracePt t="118320" x="1498600" y="2136775"/>
          <p14:tracePt t="118328" x="1522413" y="2136775"/>
          <p14:tracePt t="118335" x="1554163" y="2136775"/>
          <p14:tracePt t="118343" x="1562100" y="2136775"/>
          <p14:tracePt t="118352" x="1595438" y="2136775"/>
          <p14:tracePt t="118360" x="1619250" y="2136775"/>
          <p14:tracePt t="118367" x="1651000" y="2136775"/>
          <p14:tracePt t="118375" x="1682750" y="2136775"/>
          <p14:tracePt t="118383" x="1698625" y="2136775"/>
          <p14:tracePt t="118391" x="1730375" y="2136775"/>
          <p14:tracePt t="118400" x="1746250" y="2136775"/>
          <p14:tracePt t="118407" x="1770063" y="2136775"/>
          <p14:tracePt t="118416" x="1801813" y="2136775"/>
          <p14:tracePt t="118425" x="1825625" y="2136775"/>
          <p14:tracePt t="118432" x="1857375" y="2136775"/>
          <p14:tracePt t="118440" x="1873250" y="2136775"/>
          <p14:tracePt t="118447" x="1905000" y="2136775"/>
          <p14:tracePt t="118455" x="1930400" y="2136775"/>
          <p14:tracePt t="118465" x="1970088" y="2136775"/>
          <p14:tracePt t="118473" x="2001838" y="2144713"/>
          <p14:tracePt t="118481" x="2033588" y="2144713"/>
          <p14:tracePt t="118488" x="2081213" y="2144713"/>
          <p14:tracePt t="118497" x="2105025" y="2144713"/>
          <p14:tracePt t="118505" x="2144713" y="2144713"/>
          <p14:tracePt t="118513" x="2184400" y="2144713"/>
          <p14:tracePt t="118520" x="2216150" y="2144713"/>
          <p14:tracePt t="118529" x="2247900" y="2144713"/>
          <p14:tracePt t="118537" x="2289175" y="2144713"/>
          <p14:tracePt t="118544" x="2320925" y="2144713"/>
          <p14:tracePt t="118551" x="2352675" y="2144713"/>
          <p14:tracePt t="118559" x="2368550" y="2144713"/>
          <p14:tracePt t="118568" x="2392363" y="2144713"/>
          <p14:tracePt t="118576" x="2416175" y="2144713"/>
          <p14:tracePt t="118584" x="2439988" y="2144713"/>
          <p14:tracePt t="118592" x="2455863" y="2144713"/>
          <p14:tracePt t="118600" x="2471738" y="2144713"/>
          <p14:tracePt t="118608" x="2495550" y="2144713"/>
          <p14:tracePt t="118615" x="2511425" y="2144713"/>
          <p14:tracePt t="118623" x="2527300" y="2144713"/>
          <p14:tracePt t="118631" x="2551113" y="2144713"/>
          <p14:tracePt t="118640" x="2566988" y="2144713"/>
          <p14:tracePt t="118649" x="2598738" y="2144713"/>
          <p14:tracePt t="118657" x="2616200" y="2144713"/>
          <p14:tracePt t="118665" x="2647950" y="2144713"/>
          <p14:tracePt t="118673" x="2671763" y="2144713"/>
          <p14:tracePt t="118681" x="2687638" y="2144713"/>
          <p14:tracePt t="118688" x="2711450" y="2144713"/>
          <p14:tracePt t="118696" x="2735263" y="2144713"/>
          <p14:tracePt t="118704" x="2759075" y="2144713"/>
          <p14:tracePt t="118711" x="2774950" y="2144713"/>
          <p14:tracePt t="118719" x="2790825" y="2144713"/>
          <p14:tracePt t="118728" x="2814638" y="2144713"/>
          <p14:tracePt t="118736" x="2838450" y="2144713"/>
          <p14:tracePt t="118743" x="2854325" y="2144713"/>
          <p14:tracePt t="118751" x="2878138" y="2144713"/>
          <p14:tracePt t="118761" x="2901950" y="2144713"/>
          <p14:tracePt t="118767" x="2917825" y="2144713"/>
          <p14:tracePt t="118776" x="2941638" y="2144713"/>
          <p14:tracePt t="118783" x="2957513" y="2136775"/>
          <p14:tracePt t="118793" x="2974975" y="2136775"/>
          <p14:tracePt t="118801" x="3006725" y="2136775"/>
          <p14:tracePt t="118808" x="3022600" y="2136775"/>
          <p14:tracePt t="118816" x="3038475" y="2136775"/>
          <p14:tracePt t="118825" x="3054350" y="2136775"/>
          <p14:tracePt t="118832" x="3070225" y="2128838"/>
          <p14:tracePt t="118848" x="3086100" y="2128838"/>
          <p14:tracePt t="119087" x="3070225" y="2128838"/>
          <p14:tracePt t="119096" x="3054350" y="2136775"/>
          <p14:tracePt t="119104" x="3030538" y="2144713"/>
          <p14:tracePt t="119113" x="3014663" y="2152650"/>
          <p14:tracePt t="119119" x="2990850" y="2168525"/>
          <p14:tracePt t="119128" x="2974975" y="2176463"/>
          <p14:tracePt t="119136" x="2949575" y="2200275"/>
          <p14:tracePt t="119144" x="2925763" y="2224088"/>
          <p14:tracePt t="119153" x="2894013" y="2257425"/>
          <p14:tracePt t="119161" x="2862263" y="2289175"/>
          <p14:tracePt t="119169" x="2838450" y="2320925"/>
          <p14:tracePt t="119184" x="2774950" y="2392363"/>
          <p14:tracePt t="119191" x="2759075" y="2416175"/>
          <p14:tracePt t="119200" x="2735263" y="2455863"/>
          <p14:tracePt t="119207" x="2719388" y="2487613"/>
          <p14:tracePt t="119217" x="2687638" y="2543175"/>
          <p14:tracePt t="119224" x="2671763" y="2566988"/>
          <p14:tracePt t="119233" x="2647950" y="2616200"/>
          <p14:tracePt t="119239" x="2632075" y="2647950"/>
          <p14:tracePt t="119248" x="2616200" y="2695575"/>
          <p14:tracePt t="119256" x="2598738" y="2743200"/>
          <p14:tracePt t="119263" x="2582863" y="2798763"/>
          <p14:tracePt t="119272" x="2559050" y="2854325"/>
          <p14:tracePt t="119281" x="2535238" y="2909888"/>
          <p14:tracePt t="119287" x="2519363" y="2959100"/>
          <p14:tracePt t="119296" x="2511425" y="2998788"/>
          <p14:tracePt t="119303" x="2495550" y="3038475"/>
          <p14:tracePt t="119312" x="2479675" y="3078163"/>
          <p14:tracePt t="119319" x="2463800" y="3125788"/>
          <p14:tracePt t="119327" x="2455863" y="3157538"/>
          <p14:tracePt t="119337" x="2439988" y="3189288"/>
          <p14:tracePt t="119343" x="2432050" y="3236913"/>
          <p14:tracePt t="119352" x="2416175" y="3270250"/>
          <p14:tracePt t="119360" x="2408238" y="3317875"/>
          <p14:tracePt t="119367" x="2392363" y="3357563"/>
          <p14:tracePt t="119376" x="2376488" y="3397250"/>
          <p14:tracePt t="119384" x="2376488" y="3444875"/>
          <p14:tracePt t="119392" x="2360613" y="3492500"/>
          <p14:tracePt t="119401" x="2352675" y="3524250"/>
          <p14:tracePt t="119407" x="2344738" y="3571875"/>
          <p14:tracePt t="119416" x="2344738" y="3621088"/>
          <p14:tracePt t="119423" x="2336800" y="3668713"/>
          <p14:tracePt t="119433" x="2328863" y="3708400"/>
          <p14:tracePt t="119441" x="2328863" y="3756025"/>
          <p14:tracePt t="119448" x="2312988" y="3811588"/>
          <p14:tracePt t="119455" x="2305050" y="3859213"/>
          <p14:tracePt t="119464" x="2297113" y="3906838"/>
          <p14:tracePt t="119471" x="2289175" y="3948113"/>
          <p14:tracePt t="119480" x="2281238" y="3995738"/>
          <p14:tracePt t="119488" x="2273300" y="4043363"/>
          <p14:tracePt t="119497" x="2265363" y="4075113"/>
          <p14:tracePt t="119504" x="2247900" y="4130675"/>
          <p14:tracePt t="119513" x="2247900" y="4170363"/>
          <p14:tracePt t="119519" x="2239963" y="4194175"/>
          <p14:tracePt t="119527" x="2239963" y="4233863"/>
          <p14:tracePt t="119535" x="2232025" y="4265613"/>
          <p14:tracePt t="119544" x="2232025" y="4306888"/>
          <p14:tracePt t="119553" x="2224088" y="4346575"/>
          <p14:tracePt t="119560" x="2224088" y="4378325"/>
          <p14:tracePt t="119569" x="2224088" y="4410075"/>
          <p14:tracePt t="119576" x="2224088" y="4457700"/>
          <p14:tracePt t="119583" x="2224088" y="4489450"/>
          <p14:tracePt t="119591" x="2216150" y="4521200"/>
          <p14:tracePt t="119600" x="2216150" y="4560888"/>
          <p14:tracePt t="119608" x="2216150" y="4592638"/>
          <p14:tracePt t="119617" x="2216150" y="4633913"/>
          <p14:tracePt t="119624" x="2216150" y="4665663"/>
          <p14:tracePt t="119632" x="2216150" y="4697413"/>
          <p14:tracePt t="119639" x="2216150" y="4737100"/>
          <p14:tracePt t="119647" x="2216150" y="4760913"/>
          <p14:tracePt t="119655" x="2216150" y="4800600"/>
          <p14:tracePt t="119664" x="2216150" y="4816475"/>
          <p14:tracePt t="119672" x="2216150" y="4848225"/>
          <p14:tracePt t="119681" x="2216150" y="4879975"/>
          <p14:tracePt t="119689" x="2216150" y="4911725"/>
          <p14:tracePt t="119696" x="2216150" y="4935538"/>
          <p14:tracePt t="119703" x="2224088" y="4959350"/>
          <p14:tracePt t="119712" x="2232025" y="4992688"/>
          <p14:tracePt t="119721" x="2239963" y="5024438"/>
          <p14:tracePt t="119728" x="2247900" y="5056188"/>
          <p14:tracePt t="119736" x="2265363" y="5087938"/>
          <p14:tracePt t="119744" x="2273300" y="5127625"/>
          <p14:tracePt t="119752" x="2289175" y="5159375"/>
          <p14:tracePt t="119759" x="2297113" y="5191125"/>
          <p14:tracePt t="119767" x="2312988" y="5238750"/>
          <p14:tracePt t="119776" x="2328863" y="5270500"/>
          <p14:tracePt t="119785" x="2352675" y="5294313"/>
          <p14:tracePt t="119792" x="2384425" y="5343525"/>
          <p14:tracePt t="119799" x="2408238" y="5359400"/>
          <p14:tracePt t="119807" x="2447925" y="5383213"/>
          <p14:tracePt t="119816" x="2495550" y="5407025"/>
          <p14:tracePt t="119823" x="2543175" y="5414963"/>
          <p14:tracePt t="119832" x="2606675" y="5422900"/>
          <p14:tracePt t="119840" x="2671763" y="5430838"/>
          <p14:tracePt t="119850" x="2735263" y="5430838"/>
          <p14:tracePt t="119855" x="2798763" y="5430838"/>
          <p14:tracePt t="119863" x="2870200" y="5430838"/>
          <p14:tracePt t="119871" x="2949575" y="5414963"/>
          <p14:tracePt t="119879" x="3014663" y="5399088"/>
          <p14:tracePt t="119897" x="3125788" y="5351463"/>
          <p14:tracePt t="119904" x="3189288" y="5327650"/>
          <p14:tracePt t="119913" x="3244850" y="5294313"/>
          <p14:tracePt t="119921" x="3292475" y="5254625"/>
          <p14:tracePt t="119928" x="3325813" y="5214938"/>
          <p14:tracePt t="119936" x="3357563" y="5175250"/>
          <p14:tracePt t="119944" x="3381375" y="5151438"/>
          <p14:tracePt t="119952" x="3405188" y="5111750"/>
          <p14:tracePt t="119960" x="3421063" y="5072063"/>
          <p14:tracePt t="119969" x="3444875" y="5032375"/>
          <p14:tracePt t="119975" x="3460750" y="4992688"/>
          <p14:tracePt t="119983" x="3476625" y="4951413"/>
          <p14:tracePt t="119992" x="3492500" y="4903788"/>
          <p14:tracePt t="120000" x="3492500" y="4864100"/>
          <p14:tracePt t="120009" x="3500438" y="4808538"/>
          <p14:tracePt t="120016" x="3500438" y="4760913"/>
          <p14:tracePt t="120025" x="3500438" y="4721225"/>
          <p14:tracePt t="120032" x="3500438" y="4665663"/>
          <p14:tracePt t="120039" x="3500438" y="4633913"/>
          <p14:tracePt t="120047" x="3500438" y="4584700"/>
          <p14:tracePt t="120055" x="3484563" y="4537075"/>
          <p14:tracePt t="120064" x="3484563" y="4497388"/>
          <p14:tracePt t="120072" x="3468688" y="4449763"/>
          <p14:tracePt t="120081" x="3452813" y="4410075"/>
          <p14:tracePt t="120092" x="3429000" y="4370388"/>
          <p14:tracePt t="120095" x="3405188" y="4346575"/>
          <p14:tracePt t="120103" x="3397250" y="4322763"/>
          <p14:tracePt t="120112" x="3373438" y="4298950"/>
          <p14:tracePt t="120120" x="3341688" y="4265613"/>
          <p14:tracePt t="120129" x="3308350" y="4241800"/>
          <p14:tracePt t="120136" x="3284538" y="4225925"/>
          <p14:tracePt t="120144" x="3236913" y="4194175"/>
          <p14:tracePt t="120153" x="3197225" y="4178300"/>
          <p14:tracePt t="120161" x="3165475" y="4162425"/>
          <p14:tracePt t="120168" x="3109913" y="4154488"/>
          <p14:tracePt t="120176" x="3062288" y="4146550"/>
          <p14:tracePt t="120185" x="2998788" y="4138613"/>
          <p14:tracePt t="120192" x="2949575" y="4130675"/>
          <p14:tracePt t="120200" x="2878138" y="4130675"/>
          <p14:tracePt t="120207" x="2830513" y="4130675"/>
          <p14:tracePt t="120215" x="2767013" y="4130675"/>
          <p14:tracePt t="120223" x="2719388" y="4130675"/>
          <p14:tracePt t="120233" x="2655888" y="4154488"/>
          <p14:tracePt t="120240" x="2590800" y="4178300"/>
          <p14:tracePt t="120249" x="2527300" y="4210050"/>
          <p14:tracePt t="120264" x="2432050" y="4281488"/>
          <p14:tracePt t="120271" x="2400300" y="4306888"/>
          <p14:tracePt t="120280" x="2360613" y="4346575"/>
          <p14:tracePt t="120288" x="2336800" y="4378325"/>
          <p14:tracePt t="120296" x="2312988" y="4418013"/>
          <p14:tracePt t="120305" x="2289175" y="4449763"/>
          <p14:tracePt t="120313" x="2273300" y="4481513"/>
          <p14:tracePt t="120319" x="2273300" y="4505325"/>
          <p14:tracePt t="120327" x="2265363" y="4537075"/>
          <p14:tracePt t="120336" x="2255838" y="4560888"/>
          <p14:tracePt t="120343" x="2255838" y="4584700"/>
          <p14:tracePt t="120353" x="2255838" y="4624388"/>
          <p14:tracePt t="120361" x="2265363" y="4657725"/>
          <p14:tracePt t="120368" x="2265363" y="4689475"/>
          <p14:tracePt t="120375" x="2273300" y="4713288"/>
          <p14:tracePt t="120384" x="2289175" y="4752975"/>
          <p14:tracePt t="120392" x="2297113" y="4784725"/>
          <p14:tracePt t="120399" x="2312988" y="4824413"/>
          <p14:tracePt t="120408" x="2320925" y="4856163"/>
          <p14:tracePt t="120417" x="2328863" y="4879975"/>
          <p14:tracePt t="120424" x="2344738" y="4911725"/>
          <p14:tracePt t="120433" x="2360613" y="4943475"/>
          <p14:tracePt t="120439" x="2376488" y="4976813"/>
          <p14:tracePt t="120447" x="2384425" y="5008563"/>
          <p14:tracePt t="120457" x="2400300" y="5040313"/>
          <p14:tracePt t="120464" x="2416175" y="5064125"/>
          <p14:tracePt t="120472" x="2432050" y="5095875"/>
          <p14:tracePt t="120481" x="2447925" y="5127625"/>
          <p14:tracePt t="120489" x="2463800" y="5151438"/>
          <p14:tracePt t="120496" x="2479675" y="5183188"/>
          <p14:tracePt t="120505" x="2495550" y="5214938"/>
          <p14:tracePt t="120514" x="2503488" y="5238750"/>
          <p14:tracePt t="120520" x="2519363" y="5262563"/>
          <p14:tracePt t="120529" x="2535238" y="5286375"/>
          <p14:tracePt t="120536" x="2543175" y="5302250"/>
          <p14:tracePt t="120544" x="2551113" y="5319713"/>
          <p14:tracePt t="120551" x="2559050" y="5335588"/>
          <p14:tracePt t="120560" x="2574925" y="5359400"/>
          <p14:tracePt t="120567" x="2582863" y="5383213"/>
          <p14:tracePt t="120576" x="2598738" y="5414963"/>
          <p14:tracePt t="120584" x="2616200" y="5446713"/>
          <p14:tracePt t="120592" x="2640013" y="5470525"/>
          <p14:tracePt t="120600" x="2647950" y="5486400"/>
          <p14:tracePt t="120607" x="2671763" y="5518150"/>
          <p14:tracePt t="120616" x="2695575" y="5541963"/>
          <p14:tracePt t="120624" x="2727325" y="5573713"/>
          <p14:tracePt t="120633" x="2751138" y="5605463"/>
          <p14:tracePt t="120640" x="2782888" y="5629275"/>
          <p14:tracePt t="120648" x="2814638" y="5653088"/>
          <p14:tracePt t="120656" x="2846388" y="5670550"/>
          <p14:tracePt t="120663" x="2870200" y="5686425"/>
          <p14:tracePt t="120672" x="2901950" y="5718175"/>
          <p14:tracePt t="120681" x="2925763" y="5726113"/>
          <p14:tracePt t="120689" x="2967038" y="5741988"/>
          <p14:tracePt t="120696" x="2982913" y="5749925"/>
          <p14:tracePt t="120704" x="3006725" y="5765800"/>
          <p14:tracePt t="120713" x="3030538" y="5773738"/>
          <p14:tracePt t="120721" x="3054350" y="5781675"/>
          <p14:tracePt t="120728" x="3094038" y="5797550"/>
          <p14:tracePt t="120735" x="3117850" y="5805488"/>
          <p14:tracePt t="120744" x="3141663" y="5805488"/>
          <p14:tracePt t="120753" x="3173413" y="5813425"/>
          <p14:tracePt t="120760" x="3205163" y="5813425"/>
          <p14:tracePt t="120768" x="3228975" y="5813425"/>
          <p14:tracePt t="120777" x="3260725" y="5821363"/>
          <p14:tracePt t="120783" x="3284538" y="5821363"/>
          <p14:tracePt t="120791" x="3300413" y="5821363"/>
          <p14:tracePt t="120799" x="3333750" y="5829300"/>
          <p14:tracePt t="120808" x="3349625" y="5829300"/>
          <p14:tracePt t="120817" x="3373438" y="5829300"/>
          <p14:tracePt t="120825" x="3389313" y="5829300"/>
          <p14:tracePt t="120833" x="3405188" y="5821363"/>
          <p14:tracePt t="120840" x="3421063" y="5821363"/>
          <p14:tracePt t="120848" x="3444875" y="5805488"/>
          <p14:tracePt t="120856" x="3460750" y="5797550"/>
          <p14:tracePt t="120866" x="3476625" y="5781675"/>
          <p14:tracePt t="120880" x="3500438" y="5765800"/>
          <p14:tracePt t="120896" x="3556000" y="5694363"/>
          <p14:tracePt t="120903" x="3579813" y="5662613"/>
          <p14:tracePt t="120912" x="3603625" y="5613400"/>
          <p14:tracePt t="120920" x="3619500" y="5589588"/>
          <p14:tracePt t="120928" x="3643313" y="5541963"/>
          <p14:tracePt t="120937" x="3660775" y="5510213"/>
          <p14:tracePt t="120944" x="3676650" y="5478463"/>
          <p14:tracePt t="120952" x="3700463" y="5430838"/>
          <p14:tracePt t="120960" x="3708400" y="5375275"/>
          <p14:tracePt t="120967" x="3732213" y="5310188"/>
          <p14:tracePt t="120977" x="3740150" y="5262563"/>
          <p14:tracePt t="120985" x="3748088" y="5191125"/>
          <p14:tracePt t="120992" x="3763963" y="5135563"/>
          <p14:tracePt t="121001" x="3763963" y="5072063"/>
          <p14:tracePt t="121009" x="3763963" y="5008563"/>
          <p14:tracePt t="121016" x="3763963" y="4943475"/>
          <p14:tracePt t="121024" x="3763963" y="4895850"/>
          <p14:tracePt t="121033" x="3748088" y="4840288"/>
          <p14:tracePt t="121041" x="3740150" y="4792663"/>
          <p14:tracePt t="121049" x="3724275" y="4729163"/>
          <p14:tracePt t="121056" x="3708400" y="4673600"/>
          <p14:tracePt t="121063" x="3692525" y="4616450"/>
          <p14:tracePt t="121071" x="3684588" y="4560888"/>
          <p14:tracePt t="121079" x="3660775" y="4513263"/>
          <p14:tracePt t="121088" x="3643313" y="4473575"/>
          <p14:tracePt t="121096" x="3611563" y="4410075"/>
          <p14:tracePt t="121105" x="3587750" y="4362450"/>
          <p14:tracePt t="121113" x="3571875" y="4330700"/>
          <p14:tracePt t="121121" x="3540125" y="4281488"/>
          <p14:tracePt t="121127" x="3516313" y="4241800"/>
          <p14:tracePt t="121136" x="3484563" y="4210050"/>
          <p14:tracePt t="121145" x="3452813" y="4178300"/>
          <p14:tracePt t="121153" x="3421063" y="4138613"/>
          <p14:tracePt t="121161" x="3389313" y="4114800"/>
          <p14:tracePt t="121168" x="3365500" y="4090988"/>
          <p14:tracePt t="121175" x="3325813" y="4067175"/>
          <p14:tracePt t="121184" x="3284538" y="4043363"/>
          <p14:tracePt t="121191" x="3244850" y="4027488"/>
          <p14:tracePt t="121199" x="3197225" y="4011613"/>
          <p14:tracePt t="121208" x="3149600" y="3987800"/>
          <p14:tracePt t="121216" x="3109913" y="3971925"/>
          <p14:tracePt t="121225" x="3054350" y="3948113"/>
          <p14:tracePt t="121232" x="3006725" y="3930650"/>
          <p14:tracePt t="121239" x="2949575" y="3914775"/>
          <p14:tracePt t="121249" x="2901950" y="3906838"/>
          <p14:tracePt t="121256" x="2838450" y="3890963"/>
          <p14:tracePt t="121265" x="2790825" y="3883025"/>
          <p14:tracePt t="121273" x="2727325" y="3875088"/>
          <p14:tracePt t="121280" x="2655888" y="3859213"/>
          <p14:tracePt t="121289" x="2606675" y="3859213"/>
          <p14:tracePt t="121296" x="2551113" y="3851275"/>
          <p14:tracePt t="121303" x="2511425" y="3843338"/>
          <p14:tracePt t="121311" x="2455863" y="3843338"/>
          <p14:tracePt t="121321" x="2408238" y="3843338"/>
          <p14:tracePt t="121329" x="2360613" y="3843338"/>
          <p14:tracePt t="121337" x="2320925" y="3835400"/>
          <p14:tracePt t="121345" x="2273300" y="3835400"/>
          <p14:tracePt t="121351" x="2239963" y="3835400"/>
          <p14:tracePt t="121359" x="2192338" y="3835400"/>
          <p14:tracePt t="121367" x="2144713" y="3835400"/>
          <p14:tracePt t="121377" x="2097088" y="3835400"/>
          <p14:tracePt t="121384" x="2057400" y="3843338"/>
          <p14:tracePt t="121392" x="2009775" y="3843338"/>
          <p14:tracePt t="121400" x="1978025" y="3851275"/>
          <p14:tracePt t="121407" x="1938338" y="3859213"/>
          <p14:tracePt t="121416" x="1897063" y="3859213"/>
          <p14:tracePt t="121425" x="1857375" y="3867150"/>
          <p14:tracePt t="121432" x="1833563" y="3867150"/>
          <p14:tracePt t="121440" x="1801813" y="3867150"/>
          <p14:tracePt t="121449" x="1785938" y="3867150"/>
          <p14:tracePt t="121457" x="1754188" y="3867150"/>
          <p14:tracePt t="121465" x="1730375" y="3867150"/>
          <p14:tracePt t="121471" x="1706563" y="3867150"/>
          <p14:tracePt t="121481" x="1690688" y="3867150"/>
          <p14:tracePt t="121488" x="1674813" y="3859213"/>
          <p14:tracePt t="121497" x="1666875" y="3859213"/>
          <p14:tracePt t="121504" x="1651000" y="3859213"/>
          <p14:tracePt t="121513" x="1643063" y="3859213"/>
          <p14:tracePt t="121521" x="1619250" y="3851275"/>
          <p14:tracePt t="121535" x="1603375" y="3843338"/>
          <p14:tracePt t="121544" x="1587500" y="3835400"/>
          <p14:tracePt t="122017" x="1571625" y="3835400"/>
          <p14:tracePt t="122024" x="1554163" y="3835400"/>
          <p14:tracePt t="122032" x="1530350" y="3835400"/>
          <p14:tracePt t="122040" x="1506538" y="3827463"/>
          <p14:tracePt t="122047" x="1482725" y="3827463"/>
          <p14:tracePt t="122057" x="1458913" y="3827463"/>
          <p14:tracePt t="122064" x="1435100" y="3827463"/>
          <p14:tracePt t="122073" x="1419225" y="3827463"/>
          <p14:tracePt t="122089" x="1403350" y="3827463"/>
          <p14:tracePt t="122361" x="1403350" y="3819525"/>
          <p14:tracePt t="122369" x="1419225" y="3819525"/>
          <p14:tracePt t="122376" x="1435100" y="3819525"/>
          <p14:tracePt t="122384" x="1466850" y="3819525"/>
          <p14:tracePt t="122391" x="1498600" y="3819525"/>
          <p14:tracePt t="122401" x="1530350" y="3819525"/>
          <p14:tracePt t="122408" x="1562100" y="3819525"/>
          <p14:tracePt t="122416" x="1603375" y="3819525"/>
          <p14:tracePt t="122424" x="1651000" y="3819525"/>
          <p14:tracePt t="122433" x="1682750" y="3819525"/>
          <p14:tracePt t="122439" x="1722438" y="3819525"/>
          <p14:tracePt t="122448" x="1778000" y="3819525"/>
          <p14:tracePt t="122456" x="1825625" y="3819525"/>
          <p14:tracePt t="122464" x="1881188" y="3819525"/>
          <p14:tracePt t="122472" x="1930400" y="3819525"/>
          <p14:tracePt t="122481" x="1978025" y="3819525"/>
          <p14:tracePt t="122488" x="2025650" y="3819525"/>
          <p14:tracePt t="122496" x="2081213" y="3819525"/>
          <p14:tracePt t="122505" x="2128838" y="3819525"/>
          <p14:tracePt t="122514" x="2176463" y="3819525"/>
          <p14:tracePt t="122520" x="2224088" y="3819525"/>
          <p14:tracePt t="122529" x="2247900" y="3819525"/>
          <p14:tracePt t="122537" x="2289175" y="3819525"/>
          <p14:tracePt t="122545" x="2328863" y="3819525"/>
          <p14:tracePt t="122552" x="2376488" y="3819525"/>
          <p14:tracePt t="122560" x="2400300" y="3819525"/>
          <p14:tracePt t="122568" x="2432050" y="3819525"/>
          <p14:tracePt t="122576" x="2455863" y="3827463"/>
          <p14:tracePt t="122585" x="2479675" y="3827463"/>
          <p14:tracePt t="122593" x="2503488" y="3827463"/>
          <p14:tracePt t="122600" x="2519363" y="3827463"/>
          <p14:tracePt t="122608" x="2535238" y="3827463"/>
          <p14:tracePt t="122616" x="2559050" y="3827463"/>
          <p14:tracePt t="122624" x="2574925" y="3827463"/>
          <p14:tracePt t="122632" x="2590800" y="3827463"/>
          <p14:tracePt t="122641" x="2616200" y="3827463"/>
          <p14:tracePt t="122648" x="2640013" y="3827463"/>
          <p14:tracePt t="122656" x="2663825" y="3827463"/>
          <p14:tracePt t="122665" x="2679700" y="3827463"/>
          <p14:tracePt t="122672" x="2711450" y="3827463"/>
          <p14:tracePt t="122680" x="2735263" y="3827463"/>
          <p14:tracePt t="122688" x="2759075" y="3827463"/>
          <p14:tracePt t="122697" x="2782888" y="3827463"/>
          <p14:tracePt t="122705" x="2798763" y="3827463"/>
          <p14:tracePt t="122712" x="2814638" y="3827463"/>
          <p14:tracePt t="122721" x="2830513" y="3827463"/>
          <p14:tracePt t="122728" x="2846388" y="3827463"/>
          <p14:tracePt t="122736" x="2854325" y="3827463"/>
          <p14:tracePt t="122752" x="2862263" y="3827463"/>
          <p14:tracePt t="122825" x="2870200" y="3827463"/>
          <p14:tracePt t="123176" x="2878138" y="3827463"/>
          <p14:tracePt t="123184" x="2886075" y="3827463"/>
          <p14:tracePt t="123192" x="2909888" y="3827463"/>
          <p14:tracePt t="123200" x="2941638" y="3827463"/>
          <p14:tracePt t="123217" x="2982913" y="3827463"/>
          <p14:tracePt t="123224" x="3038475" y="3827463"/>
          <p14:tracePt t="123233" x="3078163" y="3835400"/>
          <p14:tracePt t="123240" x="3109913" y="3835400"/>
          <p14:tracePt t="123248" x="3133725" y="3835400"/>
          <p14:tracePt t="123256" x="3181350" y="3835400"/>
          <p14:tracePt t="123265" x="3205163" y="3843338"/>
          <p14:tracePt t="123273" x="3236913" y="3843338"/>
          <p14:tracePt t="123281" x="3252788" y="3851275"/>
          <p14:tracePt t="123288" x="3276600" y="3851275"/>
          <p14:tracePt t="123298" x="3300413" y="3851275"/>
          <p14:tracePt t="123303" x="3317875" y="3851275"/>
          <p14:tracePt t="123312" x="3333750" y="3851275"/>
          <p14:tracePt t="123320" x="3357563" y="3851275"/>
          <p14:tracePt t="123329" x="3365500" y="3851275"/>
          <p14:tracePt t="123336" x="3381375" y="3851275"/>
          <p14:tracePt t="123345" x="3397250" y="3851275"/>
          <p14:tracePt t="123353" x="3413125" y="3851275"/>
          <p14:tracePt t="123359" x="3421063" y="3851275"/>
          <p14:tracePt t="123369" x="3444875" y="3851275"/>
          <p14:tracePt t="123376" x="3468688" y="3851275"/>
          <p14:tracePt t="123384" x="3500438" y="3851275"/>
          <p14:tracePt t="123392" x="3540125" y="3851275"/>
          <p14:tracePt t="123401" x="3563938" y="3851275"/>
          <p14:tracePt t="123408" x="3587750" y="3851275"/>
          <p14:tracePt t="123415" x="3611563" y="3851275"/>
          <p14:tracePt t="123423" x="3627438" y="3851275"/>
          <p14:tracePt t="123433" x="3643313" y="3851275"/>
          <p14:tracePt t="123440" x="3660775" y="3851275"/>
          <p14:tracePt t="123448" x="3676650" y="3851275"/>
          <p14:tracePt t="123456" x="3684588" y="3851275"/>
          <p14:tracePt t="123465" x="3692525" y="3851275"/>
          <p14:tracePt t="123481" x="3700463" y="3851275"/>
          <p14:tracePt t="125114" x="0" y="0"/>
        </p14:tracePtLst>
        <p14:tracePtLst>
          <p14:tracePt t="153077" x="5262563" y="4098925"/>
          <p14:tracePt t="153204" x="5270500" y="4106863"/>
          <p14:tracePt t="153213" x="5294313" y="4122738"/>
          <p14:tracePt t="153220" x="5318125" y="4146550"/>
          <p14:tracePt t="153229" x="5349875" y="4162425"/>
          <p14:tracePt t="153236" x="5397500" y="4186238"/>
          <p14:tracePt t="153244" x="5446713" y="4225925"/>
          <p14:tracePt t="153252" x="5526088" y="4257675"/>
          <p14:tracePt t="153259" x="5621338" y="4291013"/>
          <p14:tracePt t="153267" x="5716588" y="4330700"/>
          <p14:tracePt t="153277" x="5829300" y="4370388"/>
          <p14:tracePt t="153285" x="5972175" y="4402138"/>
          <p14:tracePt t="153291" x="6100763" y="4425950"/>
          <p14:tracePt t="153301" x="6251575" y="4449763"/>
          <p14:tracePt t="153308" x="6386513" y="4449763"/>
          <p14:tracePt t="153316" x="6507163" y="4465638"/>
          <p14:tracePt t="153325" x="6642100" y="4473575"/>
          <p14:tracePt t="153333" x="6777038" y="4473575"/>
          <p14:tracePt t="153341" x="6889750" y="4473575"/>
          <p14:tracePt t="153350" x="7016750" y="4473575"/>
          <p14:tracePt t="153357" x="7112000" y="4473575"/>
          <p14:tracePt t="153364" x="7185025" y="4473575"/>
          <p14:tracePt t="153379" x="7288213" y="4457700"/>
          <p14:tracePt t="153388" x="7423150" y="4441825"/>
          <p14:tracePt t="153397" x="7519988" y="4425950"/>
          <p14:tracePt t="153404" x="7575550" y="4418013"/>
          <p14:tracePt t="153412" x="7654925" y="4394200"/>
          <p14:tracePt t="153419" x="7726363" y="4378325"/>
          <p14:tracePt t="153428" x="7797800" y="4362450"/>
          <p14:tracePt t="153437" x="7870825" y="4338638"/>
          <p14:tracePt t="153445" x="7950200" y="4306888"/>
          <p14:tracePt t="153453" x="8013700" y="4273550"/>
          <p14:tracePt t="153460" x="8085138" y="4241800"/>
          <p14:tracePt t="153469" x="8148638" y="4210050"/>
          <p14:tracePt t="153476" x="8205788" y="4170363"/>
          <p14:tracePt t="153485" x="8237538" y="4130675"/>
          <p14:tracePt t="153491" x="8277225" y="4075113"/>
          <p14:tracePt t="153501" x="8301038" y="4027488"/>
          <p14:tracePt t="153509" x="8332788" y="3956050"/>
          <p14:tracePt t="153517" x="8348663" y="3890963"/>
          <p14:tracePt t="153525" x="8356600" y="3811588"/>
          <p14:tracePt t="153534" x="8356600" y="3724275"/>
          <p14:tracePt t="153540" x="8348663" y="3629025"/>
          <p14:tracePt t="153549" x="8332788" y="3548063"/>
          <p14:tracePt t="153557" x="8301038" y="3452813"/>
          <p14:tracePt t="153565" x="8261350" y="3357563"/>
          <p14:tracePt t="153572" x="8229600" y="3270250"/>
          <p14:tracePt t="153581" x="8180388" y="3173413"/>
          <p14:tracePt t="153587" x="8132763" y="3094038"/>
          <p14:tracePt t="153595" x="8093075" y="3030538"/>
          <p14:tracePt t="153603" x="8045450" y="2959100"/>
          <p14:tracePt t="153612" x="7981950" y="2878138"/>
          <p14:tracePt t="153621" x="7926388" y="2814638"/>
          <p14:tracePt t="153628" x="7878763" y="2751138"/>
          <p14:tracePt t="153636" x="7839075" y="2703513"/>
          <p14:tracePt t="153644" x="7789863" y="2663825"/>
          <p14:tracePt t="153651" x="7742238" y="2616200"/>
          <p14:tracePt t="153659" x="7702550" y="2584450"/>
          <p14:tracePt t="153668" x="7654925" y="2543175"/>
          <p14:tracePt t="153676" x="7631113" y="2519363"/>
          <p14:tracePt t="153684" x="7591425" y="2479675"/>
          <p14:tracePt t="153693" x="7567613" y="2463800"/>
          <p14:tracePt t="153701" x="7543800" y="2447925"/>
          <p14:tracePt t="153707" x="7527925" y="2439988"/>
          <p14:tracePt t="153716" x="7504113" y="2424113"/>
          <p14:tracePt t="153724" x="7486650" y="2416175"/>
          <p14:tracePt t="153733" x="7462838" y="2416175"/>
          <p14:tracePt t="153741" x="7446963" y="2408238"/>
          <p14:tracePt t="153749" x="7431088" y="2400300"/>
          <p14:tracePt t="153756" x="7399338" y="2400300"/>
          <p14:tracePt t="153765" x="7367588" y="2408238"/>
          <p14:tracePt t="153773" x="7304088" y="2416175"/>
          <p14:tracePt t="153780" x="7256463" y="2424113"/>
          <p14:tracePt t="153789" x="7208838" y="2447925"/>
          <p14:tracePt t="153797" x="7153275" y="2463800"/>
          <p14:tracePt t="153804" x="7104063" y="2487613"/>
          <p14:tracePt t="153813" x="7048500" y="2527300"/>
          <p14:tracePt t="153820" x="7000875" y="2559050"/>
          <p14:tracePt t="153827" x="6945313" y="2608263"/>
          <p14:tracePt t="153836" x="6897688" y="2655888"/>
          <p14:tracePt t="153845" x="6842125" y="2711450"/>
          <p14:tracePt t="153854" x="6794500" y="2774950"/>
          <p14:tracePt t="153868" x="6713538" y="2901950"/>
          <p14:tracePt t="153875" x="6689725" y="2959100"/>
          <p14:tracePt t="153883" x="6665913" y="3038475"/>
          <p14:tracePt t="153892" x="6642100" y="3109913"/>
          <p14:tracePt t="153900" x="6626225" y="3197225"/>
          <p14:tracePt t="153909" x="6610350" y="3286125"/>
          <p14:tracePt t="153917" x="6602413" y="3381375"/>
          <p14:tracePt t="153925" x="6594475" y="3468688"/>
          <p14:tracePt t="153933" x="6594475" y="3563938"/>
          <p14:tracePt t="153940" x="6586538" y="3660775"/>
          <p14:tracePt t="153948" x="6586538" y="3763963"/>
          <p14:tracePt t="153957" x="6586538" y="3867150"/>
          <p14:tracePt t="153965" x="6586538" y="3987800"/>
          <p14:tracePt t="153973" x="6602413" y="4067175"/>
          <p14:tracePt t="153981" x="6618288" y="4162425"/>
          <p14:tracePt t="153988" x="6634163" y="4233863"/>
          <p14:tracePt t="153995" x="6657975" y="4314825"/>
          <p14:tracePt t="154003" x="6681788" y="4378325"/>
          <p14:tracePt t="154012" x="6721475" y="4441825"/>
          <p14:tracePt t="154020" x="6753225" y="4497388"/>
          <p14:tracePt t="154028" x="6794500" y="4545013"/>
          <p14:tracePt t="154036" x="6826250" y="4576763"/>
          <p14:tracePt t="154045" x="6873875" y="4624388"/>
          <p14:tracePt t="154051" x="6905625" y="4649788"/>
          <p14:tracePt t="154061" x="6945313" y="4681538"/>
          <p14:tracePt t="154068" x="6992938" y="4713288"/>
          <p14:tracePt t="154076" x="7040563" y="4745038"/>
          <p14:tracePt t="154084" x="7096125" y="4768850"/>
          <p14:tracePt t="154092" x="7145338" y="4784725"/>
          <p14:tracePt t="154101" x="7216775" y="4808538"/>
          <p14:tracePt t="154109" x="7272338" y="4824413"/>
          <p14:tracePt t="154117" x="7351713" y="4840288"/>
          <p14:tracePt t="154124" x="7415213" y="4856163"/>
          <p14:tracePt t="154134" x="7512050" y="4864100"/>
          <p14:tracePt t="154141" x="7607300" y="4879975"/>
          <p14:tracePt t="154148" x="7702550" y="4879975"/>
          <p14:tracePt t="154156" x="7805738" y="4879975"/>
          <p14:tracePt t="154164" x="7910513" y="4879975"/>
          <p14:tracePt t="154171" x="7997825" y="4879975"/>
          <p14:tracePt t="154181" x="8108950" y="4864100"/>
          <p14:tracePt t="154188" x="8213725" y="4840288"/>
          <p14:tracePt t="154198" x="8301038" y="4816475"/>
          <p14:tracePt t="154205" x="8372475" y="4792663"/>
          <p14:tracePt t="154212" x="8459788" y="4745038"/>
          <p14:tracePt t="154220" x="8564563" y="4697413"/>
          <p14:tracePt t="154228" x="8651875" y="4641850"/>
          <p14:tracePt t="154236" x="8723313" y="4584700"/>
          <p14:tracePt t="154244" x="8802688" y="4513263"/>
          <p14:tracePt t="154252" x="8866188" y="4449763"/>
          <p14:tracePt t="154260" x="8923338" y="4362450"/>
          <p14:tracePt t="154269" x="8978900" y="4281488"/>
          <p14:tracePt t="154277" x="9042400" y="4186238"/>
          <p14:tracePt t="154285" x="9074150" y="4106863"/>
          <p14:tracePt t="154293" x="9105900" y="4011613"/>
          <p14:tracePt t="154300" x="9121775" y="3948113"/>
          <p14:tracePt t="154309" x="9137650" y="3867150"/>
          <p14:tracePt t="154316" x="9153525" y="3771900"/>
          <p14:tracePt t="154324" x="9153525" y="3684588"/>
          <p14:tracePt t="154334" x="9161463" y="3605213"/>
          <p14:tracePt t="154339" x="9161463" y="3516313"/>
          <p14:tracePt t="154348" x="9153525" y="3452813"/>
          <p14:tracePt t="154356" x="9145588" y="3365500"/>
          <p14:tracePt t="154365" x="9129713" y="3270250"/>
          <p14:tracePt t="154373" x="9113838" y="3189288"/>
          <p14:tracePt t="154380" x="9090025" y="3101975"/>
          <p14:tracePt t="154389" x="9066213" y="3022600"/>
          <p14:tracePt t="154395" x="9034463" y="2943225"/>
          <p14:tracePt t="154404" x="9002713" y="2870200"/>
          <p14:tracePt t="154413" x="8963025" y="2806700"/>
          <p14:tracePt t="154421" x="8915400" y="2735263"/>
          <p14:tracePt t="154429" x="8874125" y="2671763"/>
          <p14:tracePt t="154435" x="8826500" y="2616200"/>
          <p14:tracePt t="154445" x="8778875" y="2566988"/>
          <p14:tracePt t="154451" x="8731250" y="2519363"/>
          <p14:tracePt t="154459" x="8683625" y="2487613"/>
          <p14:tracePt t="154467" x="8643938" y="2455863"/>
          <p14:tracePt t="154477" x="8588375" y="2424113"/>
          <p14:tracePt t="154485" x="8531225" y="2400300"/>
          <p14:tracePt t="154492" x="8499475" y="2384425"/>
          <p14:tracePt t="154500" x="8428038" y="2376488"/>
          <p14:tracePt t="154509" x="8372475" y="2376488"/>
          <p14:tracePt t="154516" x="8308975" y="2376488"/>
          <p14:tracePt t="154524" x="8253413" y="2376488"/>
          <p14:tracePt t="154534" x="8180388" y="2384425"/>
          <p14:tracePt t="154540" x="8108950" y="2400300"/>
          <p14:tracePt t="154549" x="8029575" y="2432050"/>
          <p14:tracePt t="154557" x="7934325" y="2471738"/>
          <p14:tracePt t="154564" x="7847013" y="2511425"/>
          <p14:tracePt t="154572" x="7742238" y="2576513"/>
          <p14:tracePt t="154581" x="7654925" y="2632075"/>
          <p14:tracePt t="154589" x="7543800" y="2711450"/>
          <p14:tracePt t="154597" x="7446963" y="2782888"/>
          <p14:tracePt t="154605" x="7359650" y="2854325"/>
          <p14:tracePt t="154614" x="7296150" y="2909888"/>
          <p14:tracePt t="154620" x="7240588" y="2974975"/>
          <p14:tracePt t="154629" x="7192963" y="3030538"/>
          <p14:tracePt t="154637" x="7153275" y="3094038"/>
          <p14:tracePt t="154645" x="7119938" y="3157538"/>
          <p14:tracePt t="154653" x="7088188" y="3221038"/>
          <p14:tracePt t="154662" x="7056438" y="3302000"/>
          <p14:tracePt t="154670" x="7040563" y="3373438"/>
          <p14:tracePt t="154677" x="7008813" y="3444875"/>
          <p14:tracePt t="154685" x="6985000" y="3524250"/>
          <p14:tracePt t="154692" x="6961188" y="3605213"/>
          <p14:tracePt t="154701" x="6937375" y="3684588"/>
          <p14:tracePt t="154708" x="6913563" y="3779838"/>
          <p14:tracePt t="154717" x="6897688" y="3867150"/>
          <p14:tracePt t="154724" x="6889750" y="3948113"/>
          <p14:tracePt t="154733" x="6873875" y="4043363"/>
          <p14:tracePt t="154739" x="6865938" y="4138613"/>
          <p14:tracePt t="154747" x="6865938" y="4217988"/>
          <p14:tracePt t="154757" x="6858000" y="4298950"/>
          <p14:tracePt t="154765" x="6873875" y="4362450"/>
          <p14:tracePt t="154772" x="6889750" y="4410075"/>
          <p14:tracePt t="154781" x="6905625" y="4457700"/>
          <p14:tracePt t="154789" x="6921500" y="4505325"/>
          <p14:tracePt t="154796" x="6945313" y="4552950"/>
          <p14:tracePt t="154804" x="6969125" y="4584700"/>
          <p14:tracePt t="154813" x="6992938" y="4624388"/>
          <p14:tracePt t="154820" x="7016750" y="4657725"/>
          <p14:tracePt t="154828" x="7048500" y="4705350"/>
          <p14:tracePt t="154836" x="7072313" y="4729163"/>
          <p14:tracePt t="154845" x="7096125" y="4760913"/>
          <p14:tracePt t="154852" x="7135813" y="4784725"/>
          <p14:tracePt t="154860" x="7169150" y="4800600"/>
          <p14:tracePt t="154869" x="7216775" y="4816475"/>
          <p14:tracePt t="154876" x="7256463" y="4840288"/>
          <p14:tracePt t="154884" x="7319963" y="4848225"/>
          <p14:tracePt t="154893" x="7383463" y="4864100"/>
          <p14:tracePt t="154900" x="7446963" y="4872038"/>
          <p14:tracePt t="154907" x="7512050" y="4872038"/>
          <p14:tracePt t="154916" x="7583488" y="4879975"/>
          <p14:tracePt t="154924" x="7670800" y="4879975"/>
          <p14:tracePt t="154933" x="7750175" y="4879975"/>
          <p14:tracePt t="154940" x="7813675" y="4879975"/>
          <p14:tracePt t="154949" x="7886700" y="4879975"/>
          <p14:tracePt t="154956" x="7950200" y="4879975"/>
          <p14:tracePt t="154964" x="8021638" y="4872038"/>
          <p14:tracePt t="154971" x="8093075" y="4864100"/>
          <p14:tracePt t="154981" x="8156575" y="4856163"/>
          <p14:tracePt t="154988" x="8213725" y="4840288"/>
          <p14:tracePt t="154997" x="8269288" y="4832350"/>
          <p14:tracePt t="155004" x="8316913" y="4816475"/>
          <p14:tracePt t="155013" x="8380413" y="4792663"/>
          <p14:tracePt t="155020" x="8435975" y="4776788"/>
          <p14:tracePt t="155028" x="8499475" y="4745038"/>
          <p14:tracePt t="155037" x="8556625" y="4721225"/>
          <p14:tracePt t="155044" x="8628063" y="4689475"/>
          <p14:tracePt t="155052" x="8683625" y="4657725"/>
          <p14:tracePt t="155060" x="8755063" y="4616450"/>
          <p14:tracePt t="155068" x="8818563" y="4568825"/>
          <p14:tracePt t="155076" x="8883650" y="4521200"/>
          <p14:tracePt t="155084" x="8955088" y="4457700"/>
          <p14:tracePt t="155092" x="9018588" y="4402138"/>
          <p14:tracePt t="155101" x="9074150" y="4338638"/>
          <p14:tracePt t="155108" x="9121775" y="4273550"/>
          <p14:tracePt t="155117" x="9161463" y="4210050"/>
          <p14:tracePt t="155124" x="9193213" y="4130675"/>
          <p14:tracePt t="155134" x="9217025" y="4067175"/>
          <p14:tracePt t="155139" x="9224963" y="3987800"/>
          <p14:tracePt t="155148" x="9224963" y="3906838"/>
          <p14:tracePt t="155157" x="9224963" y="3835400"/>
          <p14:tracePt t="155165" x="9193213" y="3724275"/>
          <p14:tracePt t="155173" x="9169400" y="3629025"/>
          <p14:tracePt t="155181" x="9121775" y="3548063"/>
          <p14:tracePt t="155189" x="9082088" y="3460750"/>
          <p14:tracePt t="155197" x="9042400" y="3389313"/>
          <p14:tracePt t="155205" x="8986838" y="3309938"/>
          <p14:tracePt t="155213" x="8931275" y="3228975"/>
          <p14:tracePt t="155220" x="8874125" y="3181350"/>
          <p14:tracePt t="155230" x="8818563" y="3133725"/>
          <p14:tracePt t="155237" x="8786813" y="3109913"/>
          <p14:tracePt t="155245" x="8731250" y="3086100"/>
          <p14:tracePt t="155254" x="8691563" y="3070225"/>
          <p14:tracePt t="155261" x="8651875" y="3070225"/>
          <p14:tracePt t="155268" x="8612188" y="3062288"/>
          <p14:tracePt t="155276" x="8572500" y="3062288"/>
          <p14:tracePt t="155284" x="8540750" y="3070225"/>
          <p14:tracePt t="155293" x="8475663" y="3078163"/>
          <p14:tracePt t="155300" x="8435975" y="3094038"/>
          <p14:tracePt t="155308" x="8388350" y="3109913"/>
          <p14:tracePt t="155317" x="8356600" y="3125788"/>
          <p14:tracePt t="155325" x="8308975" y="3149600"/>
          <p14:tracePt t="155333" x="8285163" y="3165475"/>
          <p14:tracePt t="155340" x="8261350" y="3181350"/>
          <p14:tracePt t="155350" x="8245475" y="3189288"/>
          <p14:tracePt t="155357" x="8221663" y="3205163"/>
          <p14:tracePt t="155366" x="8213725" y="3221038"/>
          <p14:tracePt t="155381" x="8205788" y="3228975"/>
          <p14:tracePt t="155877" x="8229600" y="3236913"/>
          <p14:tracePt t="155884" x="8277225" y="3236913"/>
          <p14:tracePt t="155892" x="8324850" y="3236913"/>
          <p14:tracePt t="155900" x="8380413" y="3228975"/>
          <p14:tracePt t="155908" x="8459788" y="3205163"/>
          <p14:tracePt t="155917" x="8523288" y="3165475"/>
          <p14:tracePt t="155925" x="8580438" y="3125788"/>
          <p14:tracePt t="155933" x="8636000" y="3078163"/>
          <p14:tracePt t="155941" x="8691563" y="3014663"/>
          <p14:tracePt t="155948" x="8731250" y="2967038"/>
          <p14:tracePt t="155957" x="8755063" y="2909888"/>
          <p14:tracePt t="155964" x="8770938" y="2862263"/>
          <p14:tracePt t="155973" x="8778875" y="2814638"/>
          <p14:tracePt t="155981" x="8778875" y="2767013"/>
          <p14:tracePt t="155989" x="8770938" y="2735263"/>
          <p14:tracePt t="155998" x="8755063" y="2695575"/>
          <p14:tracePt t="156004" x="8731250" y="2663825"/>
          <p14:tracePt t="156012" x="8707438" y="2632075"/>
          <p14:tracePt t="156020" x="8683625" y="2600325"/>
          <p14:tracePt t="156029" x="8651875" y="2576513"/>
          <p14:tracePt t="156036" x="8636000" y="2566988"/>
          <p14:tracePt t="156044" x="8604250" y="2543175"/>
          <p14:tracePt t="156052" x="8572500" y="2535238"/>
          <p14:tracePt t="156061" x="8531225" y="2511425"/>
          <p14:tracePt t="156068" x="8483600" y="2503488"/>
          <p14:tracePt t="156076" x="8443913" y="2495550"/>
          <p14:tracePt t="156085" x="8412163" y="2487613"/>
          <p14:tracePt t="156092" x="8364538" y="2479675"/>
          <p14:tracePt t="156101" x="8324850" y="2471738"/>
          <p14:tracePt t="156110" x="8261350" y="2463800"/>
          <p14:tracePt t="156116" x="8205788" y="2455863"/>
          <p14:tracePt t="156125" x="8140700" y="2455863"/>
          <p14:tracePt t="156133" x="8069263" y="2455863"/>
          <p14:tracePt t="156141" x="7989888" y="2455863"/>
          <p14:tracePt t="156149" x="7926388" y="2455863"/>
          <p14:tracePt t="156156" x="7862888" y="2455863"/>
          <p14:tracePt t="156165" x="7797800" y="2455863"/>
          <p14:tracePt t="156173" x="7718425" y="2455863"/>
          <p14:tracePt t="156180" x="7670800" y="2455863"/>
          <p14:tracePt t="156188" x="7615238" y="2471738"/>
          <p14:tracePt t="156197" x="7551738" y="2487613"/>
          <p14:tracePt t="156204" x="7504113" y="2503488"/>
          <p14:tracePt t="156213" x="7454900" y="2519363"/>
          <p14:tracePt t="156220" x="7407275" y="2543175"/>
          <p14:tracePt t="156228" x="7359650" y="2566988"/>
          <p14:tracePt t="156237" x="7312025" y="2600325"/>
          <p14:tracePt t="156244" x="7256463" y="2640013"/>
          <p14:tracePt t="156253" x="7216775" y="2679700"/>
          <p14:tracePt t="156262" x="7177088" y="2719388"/>
          <p14:tracePt t="156269" x="7153275" y="2759075"/>
          <p14:tracePt t="156277" x="7119938" y="2806700"/>
          <p14:tracePt t="156284" x="7096125" y="2846388"/>
          <p14:tracePt t="156293" x="7064375" y="2901950"/>
          <p14:tracePt t="156300" x="7048500" y="2959100"/>
          <p14:tracePt t="156309" x="7016750" y="3030538"/>
          <p14:tracePt t="156317" x="6992938" y="3094038"/>
          <p14:tracePt t="156325" x="6977063" y="3141663"/>
          <p14:tracePt t="156340" x="6953250" y="3213100"/>
          <p14:tracePt t="156348" x="6929438" y="3317875"/>
          <p14:tracePt t="156356" x="6913563" y="3405188"/>
          <p14:tracePt t="156366" x="6905625" y="3452813"/>
          <p14:tracePt t="156373" x="6897688" y="3516313"/>
          <p14:tracePt t="156381" x="6889750" y="3579813"/>
          <p14:tracePt t="156389" x="6889750" y="3652838"/>
          <p14:tracePt t="156396" x="6889750" y="3716338"/>
          <p14:tracePt t="156405" x="6889750" y="3779838"/>
          <p14:tracePt t="156413" x="6905625" y="3843338"/>
          <p14:tracePt t="156420" x="6921500" y="3898900"/>
          <p14:tracePt t="156428" x="6937375" y="3948113"/>
          <p14:tracePt t="156437" x="6961188" y="4011613"/>
          <p14:tracePt t="156445" x="6985000" y="4051300"/>
          <p14:tracePt t="156452" x="7008813" y="4090988"/>
          <p14:tracePt t="156460" x="7032625" y="4122738"/>
          <p14:tracePt t="156469" x="7056438" y="4154488"/>
          <p14:tracePt t="156476" x="7088188" y="4194175"/>
          <p14:tracePt t="156485" x="7112000" y="4210050"/>
          <p14:tracePt t="156493" x="7127875" y="4225925"/>
          <p14:tracePt t="156502" x="7161213" y="4249738"/>
          <p14:tracePt t="156509" x="7192963" y="4265613"/>
          <p14:tracePt t="156516" x="7216775" y="4281488"/>
          <p14:tracePt t="156524" x="7264400" y="4306888"/>
          <p14:tracePt t="156533" x="7304088" y="4322763"/>
          <p14:tracePt t="156540" x="7343775" y="4338638"/>
          <p14:tracePt t="156549" x="7407275" y="4354513"/>
          <p14:tracePt t="156556" x="7446963" y="4362450"/>
          <p14:tracePt t="156565" x="7504113" y="4378325"/>
          <p14:tracePt t="156572" x="7559675" y="4386263"/>
          <p14:tracePt t="156580" x="7623175" y="4402138"/>
          <p14:tracePt t="156589" x="7670800" y="4410075"/>
          <p14:tracePt t="156596" x="7726363" y="4418013"/>
          <p14:tracePt t="156604" x="7789863" y="4433888"/>
          <p14:tracePt t="156613" x="7847013" y="4441825"/>
          <p14:tracePt t="156621" x="7894638" y="4449763"/>
          <p14:tracePt t="156628" x="7958138" y="4449763"/>
          <p14:tracePt t="156636" x="8021638" y="4449763"/>
          <p14:tracePt t="156644" x="8116888" y="4449763"/>
          <p14:tracePt t="156652" x="8180388" y="4433888"/>
          <p14:tracePt t="156661" x="8245475" y="4425950"/>
          <p14:tracePt t="156667" x="8293100" y="4410075"/>
          <p14:tracePt t="156675" x="8356600" y="4378325"/>
          <p14:tracePt t="156685" x="8412163" y="4346575"/>
          <p14:tracePt t="156692" x="8467725" y="4298950"/>
          <p14:tracePt t="156701" x="8531225" y="4241800"/>
          <p14:tracePt t="156709" x="8580438" y="4202113"/>
          <p14:tracePt t="156716" x="8628063" y="4154488"/>
          <p14:tracePt t="156724" x="8667750" y="4106863"/>
          <p14:tracePt t="156734" x="8715375" y="4051300"/>
          <p14:tracePt t="156741" x="8755063" y="4003675"/>
          <p14:tracePt t="156750" x="8778875" y="3963988"/>
          <p14:tracePt t="156756" x="8802688" y="3914775"/>
          <p14:tracePt t="156765" x="8826500" y="3867150"/>
          <p14:tracePt t="156772" x="8842375" y="3819525"/>
          <p14:tracePt t="156781" x="8850313" y="3779838"/>
          <p14:tracePt t="156789" x="8858250" y="3724275"/>
          <p14:tracePt t="156797" x="8858250" y="3668713"/>
          <p14:tracePt t="156805" x="8850313" y="3621088"/>
          <p14:tracePt t="156812" x="8834438" y="3548063"/>
          <p14:tracePt t="156820" x="8818563" y="3484563"/>
          <p14:tracePt t="156829" x="8802688" y="3421063"/>
          <p14:tracePt t="156837" x="8794750" y="3365500"/>
          <p14:tracePt t="156844" x="8770938" y="3302000"/>
          <p14:tracePt t="156853" x="8747125" y="3244850"/>
          <p14:tracePt t="156862" x="8715375" y="3173413"/>
          <p14:tracePt t="156869" x="8683625" y="3117850"/>
          <p14:tracePt t="156876" x="8651875" y="3062288"/>
          <p14:tracePt t="156896" x="8588375" y="2959100"/>
          <p14:tracePt t="156900" x="8556625" y="2901950"/>
          <p14:tracePt t="156910" x="8507413" y="2846388"/>
          <p14:tracePt t="156917" x="8467725" y="2806700"/>
          <p14:tracePt t="156925" x="8435975" y="2767013"/>
          <p14:tracePt t="156933" x="8404225" y="2735263"/>
          <p14:tracePt t="156941" x="8372475" y="2711450"/>
          <p14:tracePt t="156949" x="8332788" y="2679700"/>
          <p14:tracePt t="156957" x="8308975" y="2663825"/>
          <p14:tracePt t="156965" x="8261350" y="2632075"/>
          <p14:tracePt t="156972" x="8229600" y="2624138"/>
          <p14:tracePt t="156980" x="8180388" y="2616200"/>
          <p14:tracePt t="156989" x="8132763" y="2608263"/>
          <p14:tracePt t="156997" x="8077200" y="2600325"/>
          <p14:tracePt t="157005" x="8029575" y="2600325"/>
          <p14:tracePt t="157013" x="7981950" y="2592388"/>
          <p14:tracePt t="157020" x="7934325" y="2584450"/>
          <p14:tracePt t="157029" x="7886700" y="2584450"/>
          <p14:tracePt t="157036" x="7829550" y="2584450"/>
          <p14:tracePt t="157045" x="7789863" y="2584450"/>
          <p14:tracePt t="157052" x="7758113" y="2584450"/>
          <p14:tracePt t="157062" x="7718425" y="2576513"/>
          <p14:tracePt t="157069" x="7694613" y="2576513"/>
          <p14:tracePt t="157078" x="7670800" y="2576513"/>
          <p14:tracePt t="157085" x="7639050" y="2576513"/>
          <p14:tracePt t="157092" x="7631113" y="2584450"/>
          <p14:tracePt t="157101" x="7599363" y="2584450"/>
          <p14:tracePt t="157109" x="7583488" y="2600325"/>
          <p14:tracePt t="157116" x="7567613" y="2600325"/>
          <p14:tracePt t="157124" x="7535863" y="2616200"/>
          <p14:tracePt t="157133" x="7519988" y="2624138"/>
          <p14:tracePt t="157141" x="7486650" y="2640013"/>
          <p14:tracePt t="157148" x="7462838" y="2647950"/>
          <p14:tracePt t="157157" x="7446963" y="2663825"/>
          <p14:tracePt t="157164" x="7423150" y="2679700"/>
          <p14:tracePt t="157172" x="7415213" y="2687638"/>
          <p14:tracePt t="157181" x="7399338" y="2703513"/>
          <p14:tracePt t="157188" x="7391400" y="2711450"/>
          <p14:tracePt t="157197" x="7375525" y="2719388"/>
          <p14:tracePt t="157204" x="7367588" y="2727325"/>
          <p14:tracePt t="157221" x="7351713" y="2743200"/>
          <p14:tracePt t="157237" x="7343775" y="2759075"/>
          <p14:tracePt t="157245" x="7335838" y="2759075"/>
          <p14:tracePt t="157252" x="7327900" y="2774950"/>
          <p14:tracePt t="157269" x="7319963" y="2790825"/>
          <p14:tracePt t="157293" x="7304088" y="2806700"/>
          <p14:tracePt t="157317" x="7296150" y="2822575"/>
          <p14:tracePt t="157333" x="7288213" y="2830513"/>
          <p14:tracePt t="157349" x="7280275" y="2838450"/>
          <p14:tracePt t="157356" x="7280275" y="2846388"/>
          <p14:tracePt t="157374" x="7272338" y="2854325"/>
          <p14:tracePt t="157381" x="7272338" y="2862263"/>
          <p14:tracePt t="157396" x="7264400" y="2870200"/>
          <p14:tracePt t="157405" x="7264400" y="2878138"/>
          <p14:tracePt t="157421" x="7256463" y="2886075"/>
          <p14:tracePt t="157437" x="7248525" y="2894013"/>
          <p14:tracePt t="157461" x="7248525" y="2901950"/>
          <p14:tracePt t="157484" x="7240588" y="2909888"/>
          <p14:tracePt t="157508" x="7232650" y="2919413"/>
          <p14:tracePt t="157533" x="7232650" y="2927350"/>
          <p14:tracePt t="157540" x="7224713" y="2927350"/>
          <p14:tracePt t="157549" x="7224713" y="2935288"/>
          <p14:tracePt t="157556" x="7216775" y="2943225"/>
          <p14:tracePt t="157566" x="7208838" y="2951163"/>
          <p14:tracePt t="157574" x="7200900" y="2967038"/>
          <p14:tracePt t="157581" x="7192963" y="2982913"/>
          <p14:tracePt t="157589" x="7177088" y="2998788"/>
          <p14:tracePt t="157597" x="7169150" y="3006725"/>
          <p14:tracePt t="157606" x="7145338" y="3030538"/>
          <p14:tracePt t="157614" x="7127875" y="3054350"/>
          <p14:tracePt t="157629" x="7104063" y="3094038"/>
          <p14:tracePt t="157636" x="7080250" y="3117850"/>
          <p14:tracePt t="157644" x="7064375" y="3149600"/>
          <p14:tracePt t="157652" x="7048500" y="3165475"/>
          <p14:tracePt t="157662" x="7032625" y="3189288"/>
          <p14:tracePt t="157669" x="7016750" y="3213100"/>
          <p14:tracePt t="157677" x="7000875" y="3236913"/>
          <p14:tracePt t="157684" x="6992938" y="3262313"/>
          <p14:tracePt t="157693" x="6985000" y="3278188"/>
          <p14:tracePt t="157700" x="6977063" y="3302000"/>
          <p14:tracePt t="157708" x="6969125" y="3317875"/>
          <p14:tracePt t="157716" x="6961188" y="3341688"/>
          <p14:tracePt t="157724" x="6961188" y="3365500"/>
          <p14:tracePt t="157732" x="6953250" y="3381375"/>
          <p14:tracePt t="157740" x="6945313" y="3397250"/>
          <p14:tracePt t="157749" x="6945313" y="3421063"/>
          <p14:tracePt t="157757" x="6937375" y="3436938"/>
          <p14:tracePt t="157765" x="6929438" y="3468688"/>
          <p14:tracePt t="157773" x="6929438" y="3484563"/>
          <p14:tracePt t="157782" x="6929438" y="3516313"/>
          <p14:tracePt t="157789" x="6929438" y="3532188"/>
          <p14:tracePt t="157797" x="6929438" y="3548063"/>
          <p14:tracePt t="157805" x="6929438" y="3571875"/>
          <p14:tracePt t="157812" x="6929438" y="3587750"/>
          <p14:tracePt t="157820" x="6937375" y="3605213"/>
          <p14:tracePt t="157829" x="6937375" y="3621088"/>
          <p14:tracePt t="157837" x="6937375" y="3636963"/>
          <p14:tracePt t="157845" x="6945313" y="3652838"/>
          <p14:tracePt t="157852" x="6953250" y="3660775"/>
          <p14:tracePt t="157860" x="6953250" y="3676650"/>
          <p14:tracePt t="157869" x="6961188" y="3684588"/>
          <p14:tracePt t="157877" x="6961188" y="3692525"/>
          <p14:tracePt t="157896" x="6969125" y="3716338"/>
          <p14:tracePt t="157901" x="6977063" y="3724275"/>
          <p14:tracePt t="157909" x="6977063" y="3732213"/>
          <p14:tracePt t="157916" x="6985000" y="3740150"/>
          <p14:tracePt t="157932" x="6985000" y="3748088"/>
          <p14:tracePt t="157950" x="6992938" y="3756025"/>
          <p14:tracePt t="157965" x="6992938" y="3763963"/>
          <p14:tracePt t="157972" x="7000875" y="3771900"/>
          <p14:tracePt t="157989" x="7000875" y="3779838"/>
          <p14:tracePt t="157996" x="7008813" y="3787775"/>
          <p14:tracePt t="158014" x="7008813" y="3795713"/>
          <p14:tracePt t="158029" x="7008813" y="3803650"/>
          <p14:tracePt t="158037" x="7008813" y="3811588"/>
          <p14:tracePt t="158061" x="7016750" y="3819525"/>
          <p14:tracePt t="158076" x="7024688" y="3827463"/>
          <p14:tracePt t="160278" x="7072313" y="3795713"/>
          <p14:tracePt t="160286" x="7112000" y="3763963"/>
          <p14:tracePt t="160294" x="7153275" y="3748088"/>
          <p14:tracePt t="160301" x="7200900" y="3716338"/>
          <p14:tracePt t="160308" x="7232650" y="3692525"/>
          <p14:tracePt t="160317" x="7264400" y="3676650"/>
          <p14:tracePt t="160325" x="7296150" y="3660775"/>
          <p14:tracePt t="160333" x="7319963" y="3644900"/>
          <p14:tracePt t="160342" x="7351713" y="3629025"/>
          <p14:tracePt t="160350" x="7367588" y="3621088"/>
          <p14:tracePt t="160357" x="7391400" y="3613150"/>
          <p14:tracePt t="160365" x="7391400" y="3605213"/>
          <p14:tracePt t="160372" x="7407275" y="3605213"/>
          <p14:tracePt t="160388" x="7423150" y="3595688"/>
          <p14:tracePt t="160406" x="7439025" y="3587750"/>
          <p14:tracePt t="160414" x="7470775" y="3587750"/>
          <p14:tracePt t="160420" x="7496175" y="3587750"/>
          <p14:tracePt t="160430" x="7543800" y="3579813"/>
          <p14:tracePt t="160436" x="7599363" y="3579813"/>
          <p14:tracePt t="160446" x="7678738" y="3579813"/>
          <p14:tracePt t="160453" x="7750175" y="3579813"/>
          <p14:tracePt t="160461" x="7829550" y="3579813"/>
          <p14:tracePt t="160470" x="7926388" y="3579813"/>
          <p14:tracePt t="160476" x="8021638" y="3579813"/>
          <p14:tracePt t="160485" x="8101013" y="3571875"/>
          <p14:tracePt t="160492" x="8180388" y="3563938"/>
          <p14:tracePt t="160501" x="8245475" y="3556000"/>
          <p14:tracePt t="160510" x="8293100" y="3540125"/>
          <p14:tracePt t="160518" x="8324850" y="3540125"/>
          <p14:tracePt t="160526" x="8332788" y="3532188"/>
          <p14:tracePt t="160534" x="8340725" y="3532188"/>
          <p14:tracePt t="160621" x="8324850" y="3532188"/>
          <p14:tracePt t="160629" x="8301038" y="3532188"/>
          <p14:tracePt t="160637" x="8261350" y="3540125"/>
          <p14:tracePt t="160646" x="8229600" y="3540125"/>
          <p14:tracePt t="160652" x="8197850" y="3548063"/>
          <p14:tracePt t="160660" x="8148638" y="3556000"/>
          <p14:tracePt t="160668" x="8085138" y="3571875"/>
          <p14:tracePt t="160678" x="8005763" y="3579813"/>
          <p14:tracePt t="160685" x="7894638" y="3605213"/>
          <p14:tracePt t="160694" x="7813675" y="3621088"/>
          <p14:tracePt t="160702" x="7734300" y="3636963"/>
          <p14:tracePt t="160709" x="7639050" y="3652838"/>
          <p14:tracePt t="160716" x="7559675" y="3668713"/>
          <p14:tracePt t="160724" x="7478713" y="3684588"/>
          <p14:tracePt t="160733" x="7407275" y="3692525"/>
          <p14:tracePt t="160742" x="7335838" y="3708400"/>
          <p14:tracePt t="160751" x="7272338" y="3724275"/>
          <p14:tracePt t="160759" x="7216775" y="3740150"/>
          <p14:tracePt t="160766" x="7161213" y="3756025"/>
          <p14:tracePt t="160773" x="7119938" y="3756025"/>
          <p14:tracePt t="160782" x="7088188" y="3763963"/>
          <p14:tracePt t="160789" x="7040563" y="3771900"/>
          <p14:tracePt t="160798" x="7000875" y="3779838"/>
          <p14:tracePt t="160805" x="6969125" y="3779838"/>
          <p14:tracePt t="160814" x="6937375" y="3787775"/>
          <p14:tracePt t="160820" x="6905625" y="3787775"/>
          <p14:tracePt t="160829" x="6873875" y="3795713"/>
          <p14:tracePt t="160836" x="6850063" y="3795713"/>
          <p14:tracePt t="160845" x="6826250" y="3795713"/>
          <p14:tracePt t="160853" x="6794500" y="3803650"/>
          <p14:tracePt t="160861" x="6777038" y="3803650"/>
          <p14:tracePt t="160870" x="6761163" y="3803650"/>
          <p14:tracePt t="160876" x="6745288" y="3803650"/>
          <p14:tracePt t="160895" x="6721475" y="3803650"/>
          <p14:tracePt t="160900" x="6713538" y="3803650"/>
          <p14:tracePt t="160910" x="6697663" y="3803650"/>
          <p14:tracePt t="161365" x="6705600" y="3803650"/>
          <p14:tracePt t="161373" x="6713538" y="3803650"/>
          <p14:tracePt t="161397" x="6721475" y="3803650"/>
          <p14:tracePt t="161404" x="6729413" y="3803650"/>
          <p14:tracePt t="161422" x="6737350" y="3803650"/>
          <p14:tracePt t="161437" x="6745288" y="3803650"/>
          <p14:tracePt t="161453" x="6753225" y="3795713"/>
          <p14:tracePt t="161468" x="6761163" y="3795713"/>
          <p14:tracePt t="161502" x="6769100" y="3795713"/>
          <p14:tracePt t="161508" x="6777038" y="3795713"/>
          <p14:tracePt t="161558" x="6784975" y="3787775"/>
          <p14:tracePt t="161564" x="6794500" y="3787775"/>
          <p14:tracePt t="161606" x="6802438" y="3787775"/>
          <p14:tracePt t="161621" x="6810375" y="3787775"/>
          <p14:tracePt t="162886" x="6842125" y="3795713"/>
          <p14:tracePt t="162892" x="6921500" y="3835400"/>
          <p14:tracePt t="162901" x="7008813" y="3875088"/>
          <p14:tracePt t="162910" x="7145338" y="3930650"/>
          <p14:tracePt t="162917" x="7296150" y="3987800"/>
          <p14:tracePt t="162925" x="7462838" y="4043363"/>
          <p14:tracePt t="162933" x="7654925" y="4083050"/>
          <p14:tracePt t="162941" x="7854950" y="4130675"/>
          <p14:tracePt t="162949" x="8021638" y="4170363"/>
          <p14:tracePt t="162957" x="8197850" y="4202113"/>
          <p14:tracePt t="162966" x="8396288" y="4233863"/>
          <p14:tracePt t="162974" x="8572500" y="4241800"/>
          <p14:tracePt t="162982" x="8755063" y="4249738"/>
          <p14:tracePt t="162990" x="8907463" y="4249738"/>
          <p14:tracePt t="163004" x="9034463" y="4225925"/>
          <p14:tracePt t="163012" x="9242425" y="4162425"/>
          <p14:tracePt t="163021" x="9345613" y="4098925"/>
          <p14:tracePt t="163030" x="9456738" y="4027488"/>
          <p14:tracePt t="163037" x="9544050" y="3948113"/>
          <p14:tracePt t="163046" x="9617075" y="3883025"/>
          <p14:tracePt t="163053" x="9696450" y="3811588"/>
          <p14:tracePt t="163061" x="9775825" y="3748088"/>
          <p14:tracePt t="163070" x="9839325" y="3692525"/>
          <p14:tracePt t="163077" x="9918700" y="3636963"/>
          <p14:tracePt t="163086" x="9975850" y="3605213"/>
          <p14:tracePt t="163094" x="10023475" y="3563938"/>
          <p14:tracePt t="163101" x="10063163" y="3524250"/>
          <p14:tracePt t="163110" x="10102850" y="3492500"/>
          <p14:tracePt t="163117" x="10142538" y="3460750"/>
          <p14:tracePt t="163125" x="10166350" y="3429000"/>
          <p14:tracePt t="163134" x="10198100" y="3389313"/>
          <p14:tracePt t="163141" x="10221913" y="3357563"/>
          <p14:tracePt t="163149" x="10237788" y="3325813"/>
          <p14:tracePt t="163158" x="10261600" y="3286125"/>
          <p14:tracePt t="163166" x="10279063" y="3252788"/>
          <p14:tracePt t="163173" x="10294938" y="3221038"/>
          <p14:tracePt t="163182" x="10302875" y="3197225"/>
          <p14:tracePt t="163189" x="10310813" y="3165475"/>
          <p14:tracePt t="163197" x="10318750" y="3133725"/>
          <p14:tracePt t="163206" x="10326688" y="3101975"/>
          <p14:tracePt t="163214" x="10334625" y="3070225"/>
          <p14:tracePt t="163221" x="10334625" y="3046413"/>
          <p14:tracePt t="163230" x="10334625" y="3022600"/>
          <p14:tracePt t="163236" x="10334625" y="2998788"/>
          <p14:tracePt t="163246" x="10334625" y="2967038"/>
          <p14:tracePt t="163253" x="10334625" y="2935288"/>
          <p14:tracePt t="163262" x="10334625" y="2919413"/>
          <p14:tracePt t="163269" x="10334625" y="2886075"/>
          <p14:tracePt t="163278" x="10334625" y="2862263"/>
          <p14:tracePt t="163285" x="10334625" y="2830513"/>
          <p14:tracePt t="163293" x="10334625" y="2806700"/>
          <p14:tracePt t="163301" x="10334625" y="2782888"/>
          <p14:tracePt t="163310" x="10334625" y="2751138"/>
          <p14:tracePt t="163317" x="10334625" y="2719388"/>
          <p14:tracePt t="163326" x="10334625" y="2695575"/>
          <p14:tracePt t="163333" x="10334625" y="2679700"/>
          <p14:tracePt t="163341" x="10334625" y="2647950"/>
          <p14:tracePt t="163348" x="10326688" y="2632075"/>
          <p14:tracePt t="163357" x="10318750" y="2600325"/>
          <p14:tracePt t="163366" x="10310813" y="2566988"/>
          <p14:tracePt t="163374" x="10310813" y="2551113"/>
          <p14:tracePt t="163381" x="10302875" y="2519363"/>
          <p14:tracePt t="163389" x="10294938" y="2503488"/>
          <p14:tracePt t="163398" x="10279063" y="2479675"/>
          <p14:tracePt t="163404" x="10279063" y="2471738"/>
          <p14:tracePt t="163414" x="10279063" y="2463800"/>
          <p14:tracePt t="163421" x="10279063" y="2455863"/>
          <p14:tracePt t="163438" x="10261600" y="2447925"/>
          <p14:tracePt t="163454" x="10245725" y="2447925"/>
          <p14:tracePt t="163469" x="10213975" y="2455863"/>
          <p14:tracePt t="163477" x="10206038" y="2455863"/>
          <p14:tracePt t="163487" x="10174288" y="2463800"/>
          <p14:tracePt t="163496" x="10142538" y="2479675"/>
          <p14:tracePt t="163502" x="10094913" y="2503488"/>
          <p14:tracePt t="163511" x="10071100" y="2535238"/>
          <p14:tracePt t="163518" x="10015538" y="2576513"/>
          <p14:tracePt t="163526" x="9967913" y="2624138"/>
          <p14:tracePt t="163541" x="9886950" y="2695575"/>
          <p14:tracePt t="163550" x="9791700" y="2814638"/>
          <p14:tracePt t="163557" x="9744075" y="2870200"/>
          <p14:tracePt t="163566" x="9688513" y="2935288"/>
          <p14:tracePt t="163573" x="9656763" y="2990850"/>
          <p14:tracePt t="163581" x="9617075" y="3062288"/>
          <p14:tracePt t="163589" x="9593263" y="3125788"/>
          <p14:tracePt t="163597" x="9575800" y="3173413"/>
          <p14:tracePt t="163606" x="9559925" y="3236913"/>
          <p14:tracePt t="163614" x="9551988" y="3302000"/>
          <p14:tracePt t="163621" x="9551988" y="3357563"/>
          <p14:tracePt t="163630" x="9551988" y="3421063"/>
          <p14:tracePt t="163636" x="9551988" y="3484563"/>
          <p14:tracePt t="163646" x="9551988" y="3532188"/>
          <p14:tracePt t="163653" x="9559925" y="3587750"/>
          <p14:tracePt t="163662" x="9559925" y="3644900"/>
          <p14:tracePt t="163669" x="9575800" y="3700463"/>
          <p14:tracePt t="163677" x="9575800" y="3763963"/>
          <p14:tracePt t="163686" x="9585325" y="3811588"/>
          <p14:tracePt t="163693" x="9601200" y="3875088"/>
          <p14:tracePt t="163701" x="9601200" y="3914775"/>
          <p14:tracePt t="163710" x="9617075" y="3979863"/>
          <p14:tracePt t="163718" x="9632950" y="4035425"/>
          <p14:tracePt t="163726" x="9656763" y="4075113"/>
          <p14:tracePt t="163734" x="9664700" y="4122738"/>
          <p14:tracePt t="163741" x="9688513" y="4154488"/>
          <p14:tracePt t="163749" x="9704388" y="4186238"/>
          <p14:tracePt t="163757" x="9720263" y="4217988"/>
          <p14:tracePt t="163765" x="9744075" y="4257675"/>
          <p14:tracePt t="163774" x="9767888" y="4291013"/>
          <p14:tracePt t="163782" x="9799638" y="4322763"/>
          <p14:tracePt t="163790" x="9831388" y="4354513"/>
          <p14:tracePt t="163797" x="9855200" y="4378325"/>
          <p14:tracePt t="163804" x="9902825" y="4418013"/>
          <p14:tracePt t="163814" x="9952038" y="4449763"/>
          <p14:tracePt t="163822" x="9999663" y="4481513"/>
          <p14:tracePt t="163830" x="10047288" y="4529138"/>
          <p14:tracePt t="163837" x="10094913" y="4560888"/>
          <p14:tracePt t="163846" x="10174288" y="4600575"/>
          <p14:tracePt t="163853" x="10237788" y="4633913"/>
          <p14:tracePt t="163861" x="10318750" y="4673600"/>
          <p14:tracePt t="163870" x="10390188" y="4689475"/>
          <p14:tracePt t="163878" x="10461625" y="4721225"/>
          <p14:tracePt t="163885" x="10533063" y="4745038"/>
          <p14:tracePt t="163894" x="10596563" y="4752975"/>
          <p14:tracePt t="163902" x="10677525" y="4768850"/>
          <p14:tracePt t="163911" x="10764838" y="4784725"/>
          <p14:tracePt t="163919" x="10828338" y="4792663"/>
          <p14:tracePt t="163926" x="10907713" y="4800600"/>
          <p14:tracePt t="163933" x="10988675" y="4800600"/>
          <p14:tracePt t="163941" x="11052175" y="4800600"/>
          <p14:tracePt t="163950" x="11115675" y="4800600"/>
          <p14:tracePt t="163957" x="11171238" y="4800600"/>
          <p14:tracePt t="163965" x="11218863" y="4792663"/>
          <p14:tracePt t="163972" x="11266488" y="4784725"/>
          <p14:tracePt t="163982" x="11314113" y="4776788"/>
          <p14:tracePt t="163989" x="11363325" y="4760913"/>
          <p14:tracePt t="163997" x="11395075" y="4737100"/>
          <p14:tracePt t="164006" x="11450638" y="4713288"/>
          <p14:tracePt t="164013" x="11490325" y="4673600"/>
          <p14:tracePt t="164021" x="11530013" y="4641850"/>
          <p14:tracePt t="164030" x="11561763" y="4600575"/>
          <p14:tracePt t="164037" x="11593513" y="4560888"/>
          <p14:tracePt t="164045" x="11617325" y="4505325"/>
          <p14:tracePt t="164054" x="11649075" y="4449763"/>
          <p14:tracePt t="164063" x="11674475" y="4402138"/>
          <p14:tracePt t="164069" x="11690350" y="4338638"/>
          <p14:tracePt t="164078" x="11706225" y="4291013"/>
          <p14:tracePt t="164086" x="11714163" y="4233863"/>
          <p14:tracePt t="164092" x="11722100" y="4178300"/>
          <p14:tracePt t="164102" x="11722100" y="4122738"/>
          <p14:tracePt t="164110" x="11722100" y="4059238"/>
          <p14:tracePt t="164118" x="11730038" y="4003675"/>
          <p14:tracePt t="164126" x="11730038" y="3956050"/>
          <p14:tracePt t="164134" x="11722100" y="3898900"/>
          <p14:tracePt t="164141" x="11714163" y="3843338"/>
          <p14:tracePt t="164150" x="11706225" y="3787775"/>
          <p14:tracePt t="164157" x="11698288" y="3724275"/>
          <p14:tracePt t="164166" x="11682413" y="3684588"/>
          <p14:tracePt t="164173" x="11682413" y="3629025"/>
          <p14:tracePt t="164181" x="11657013" y="3579813"/>
          <p14:tracePt t="164190" x="11649075" y="3532188"/>
          <p14:tracePt t="164197" x="11633200" y="3476625"/>
          <p14:tracePt t="164205" x="11617325" y="3429000"/>
          <p14:tracePt t="164214" x="11601450" y="3389313"/>
          <p14:tracePt t="164221" x="11585575" y="3341688"/>
          <p14:tracePt t="164230" x="11569700" y="3309938"/>
          <p14:tracePt t="164238" x="11553825" y="3278188"/>
          <p14:tracePt t="164246" x="11545888" y="3244850"/>
          <p14:tracePt t="164254" x="11530013" y="3205163"/>
          <p14:tracePt t="164262" x="11514138" y="3173413"/>
          <p14:tracePt t="164269" x="11498263" y="3157538"/>
          <p14:tracePt t="164278" x="11482388" y="3133725"/>
          <p14:tracePt t="164286" x="11458575" y="3101975"/>
          <p14:tracePt t="164295" x="11442700" y="3078163"/>
          <p14:tracePt t="164303" x="11426825" y="3054350"/>
          <p14:tracePt t="164310" x="11410950" y="3030538"/>
          <p14:tracePt t="164318" x="11387138" y="2998788"/>
          <p14:tracePt t="164326" x="11363325" y="2967038"/>
          <p14:tracePt t="164333" x="11331575" y="2935288"/>
          <p14:tracePt t="164342" x="11306175" y="2909888"/>
          <p14:tracePt t="164349" x="11274425" y="2886075"/>
          <p14:tracePt t="164358" x="11250613" y="2862263"/>
          <p14:tracePt t="164366" x="11226800" y="2846388"/>
          <p14:tracePt t="164374" x="11202988" y="2830513"/>
          <p14:tracePt t="164382" x="11187113" y="2822575"/>
          <p14:tracePt t="164390" x="11155363" y="2806700"/>
          <p14:tracePt t="164397" x="11131550" y="2806700"/>
          <p14:tracePt t="164406" x="11115675" y="2806700"/>
          <p14:tracePt t="164414" x="11091863" y="2790825"/>
          <p14:tracePt t="164422" x="11068050" y="2790825"/>
          <p14:tracePt t="164430" x="11044238" y="2790825"/>
          <p14:tracePt t="164438" x="11020425" y="2790825"/>
          <p14:tracePt t="164446" x="10988675" y="2790825"/>
          <p14:tracePt t="164453" x="10963275" y="2790825"/>
          <p14:tracePt t="164462" x="10939463" y="2790825"/>
          <p14:tracePt t="164470" x="10907713" y="2798763"/>
          <p14:tracePt t="164478" x="10868025" y="2814638"/>
          <p14:tracePt t="164485" x="10836275" y="2822575"/>
          <p14:tracePt t="164493" x="10804525" y="2838450"/>
          <p14:tracePt t="164501" x="10764838" y="2862263"/>
          <p14:tracePt t="164511" x="10725150" y="2878138"/>
          <p14:tracePt t="164517" x="10685463" y="2901950"/>
          <p14:tracePt t="164525" x="10645775" y="2927350"/>
          <p14:tracePt t="164533" x="10604500" y="2959100"/>
          <p14:tracePt t="164542" x="10572750" y="2982913"/>
          <p14:tracePt t="164550" x="10533063" y="3022600"/>
          <p14:tracePt t="164556" x="10509250" y="3038475"/>
          <p14:tracePt t="164565" x="10461625" y="3086100"/>
          <p14:tracePt t="164573" x="10429875" y="3125788"/>
          <p14:tracePt t="164581" x="10390188" y="3165475"/>
          <p14:tracePt t="164590" x="10358438" y="3205163"/>
          <p14:tracePt t="164597" x="10326688" y="3244850"/>
          <p14:tracePt t="164605" x="10294938" y="3294063"/>
          <p14:tracePt t="164613" x="10269538" y="3341688"/>
          <p14:tracePt t="164621" x="10245725" y="3373438"/>
          <p14:tracePt t="164630" x="10229850" y="3413125"/>
          <p14:tracePt t="164637" x="10213975" y="3452813"/>
          <p14:tracePt t="164646" x="10198100" y="3492500"/>
          <p14:tracePt t="164653" x="10182225" y="3524250"/>
          <p14:tracePt t="164663" x="10174288" y="3556000"/>
          <p14:tracePt t="164671" x="10158413" y="3595688"/>
          <p14:tracePt t="164681" x="10158413" y="3636963"/>
          <p14:tracePt t="164694" x="10150475" y="3700463"/>
          <p14:tracePt t="164701" x="10150475" y="3740150"/>
          <p14:tracePt t="164710" x="10150475" y="3771900"/>
          <p14:tracePt t="164717" x="10142538" y="3803650"/>
          <p14:tracePt t="164726" x="10142538" y="3835400"/>
          <p14:tracePt t="164734" x="10142538" y="3867150"/>
          <p14:tracePt t="164742" x="10142538" y="3898900"/>
          <p14:tracePt t="164749" x="10142538" y="3930650"/>
          <p14:tracePt t="164757" x="10150475" y="3963988"/>
          <p14:tracePt t="164766" x="10158413" y="3995738"/>
          <p14:tracePt t="164773" x="10166350" y="4027488"/>
          <p14:tracePt t="164781" x="10174288" y="4059238"/>
          <p14:tracePt t="164790" x="10182225" y="4075113"/>
          <p14:tracePt t="164797" x="10198100" y="4106863"/>
          <p14:tracePt t="164805" x="10206038" y="4130675"/>
          <p14:tracePt t="164813" x="10213975" y="4154488"/>
          <p14:tracePt t="164822" x="10229850" y="4178300"/>
          <p14:tracePt t="164829" x="10245725" y="4202113"/>
          <p14:tracePt t="164837" x="10261600" y="4217988"/>
          <p14:tracePt t="164846" x="10269538" y="4233863"/>
          <p14:tracePt t="164854" x="10287000" y="4249738"/>
          <p14:tracePt t="164863" x="10310813" y="4273550"/>
          <p14:tracePt t="164870" x="10326688" y="4281488"/>
          <p14:tracePt t="164879" x="10342563" y="4291013"/>
          <p14:tracePt t="164886" x="10366375" y="4306888"/>
          <p14:tracePt t="164893" x="10390188" y="4306888"/>
          <p14:tracePt t="164901" x="10421938" y="4322763"/>
          <p14:tracePt t="164909" x="10453688" y="4338638"/>
          <p14:tracePt t="164917" x="10477500" y="4346575"/>
          <p14:tracePt t="164926" x="10517188" y="4354513"/>
          <p14:tracePt t="164933" x="10548938" y="4370388"/>
          <p14:tracePt t="164941" x="10596563" y="4378325"/>
          <p14:tracePt t="164950" x="10629900" y="4386263"/>
          <p14:tracePt t="164957" x="10693400" y="4402138"/>
          <p14:tracePt t="164966" x="10725150" y="4402138"/>
          <p14:tracePt t="164973" x="10756900" y="4410075"/>
          <p14:tracePt t="164981" x="10804525" y="4418013"/>
          <p14:tracePt t="164990" x="10852150" y="4418013"/>
          <p14:tracePt t="164998" x="10891838" y="4425950"/>
          <p14:tracePt t="165006" x="10939463" y="4433888"/>
          <p14:tracePt t="165014" x="10971213" y="4433888"/>
          <p14:tracePt t="165022" x="11020425" y="4433888"/>
          <p14:tracePt t="165029" x="11068050" y="4433888"/>
          <p14:tracePt t="165038" x="11123613" y="4433888"/>
          <p14:tracePt t="165046" x="11163300" y="4425950"/>
          <p14:tracePt t="165054" x="11210925" y="4410075"/>
          <p14:tracePt t="165062" x="11258550" y="4394200"/>
          <p14:tracePt t="165069" x="11306175" y="4378325"/>
          <p14:tracePt t="165079" x="11331575" y="4354513"/>
          <p14:tracePt t="165086" x="11371263" y="4330700"/>
          <p14:tracePt t="165095" x="11403013" y="4306888"/>
          <p14:tracePt t="165102" x="11434763" y="4273550"/>
          <p14:tracePt t="165111" x="11458575" y="4241800"/>
          <p14:tracePt t="165118" x="11490325" y="4210050"/>
          <p14:tracePt t="165126" x="11514138" y="4170363"/>
          <p14:tracePt t="165133" x="11530013" y="4138613"/>
          <p14:tracePt t="165142" x="11545888" y="4098925"/>
          <p14:tracePt t="165150" x="11561763" y="4059238"/>
          <p14:tracePt t="165157" x="11569700" y="4019550"/>
          <p14:tracePt t="165165" x="11577638" y="3971925"/>
          <p14:tracePt t="165173" x="11585575" y="3930650"/>
          <p14:tracePt t="165182" x="11593513" y="3890963"/>
          <p14:tracePt t="165189" x="11593513" y="3835400"/>
          <p14:tracePt t="165197" x="11593513" y="3779838"/>
          <p14:tracePt t="165205" x="11593513" y="3724275"/>
          <p14:tracePt t="165215" x="11593513" y="3652838"/>
          <p14:tracePt t="165223" x="11593513" y="3587750"/>
          <p14:tracePt t="165233" x="11593513" y="3532188"/>
          <p14:tracePt t="165238" x="11585575" y="3468688"/>
          <p14:tracePt t="165245" x="11577638" y="3421063"/>
          <p14:tracePt t="165253" x="11569700" y="3365500"/>
          <p14:tracePt t="165261" x="11561763" y="3317875"/>
          <p14:tracePt t="165269" x="11545888" y="3286125"/>
          <p14:tracePt t="165278" x="11537950" y="3228975"/>
          <p14:tracePt t="165286" x="11530013" y="3197225"/>
          <p14:tracePt t="165294" x="11514138" y="3157538"/>
          <p14:tracePt t="165302" x="11498263" y="3109913"/>
          <p14:tracePt t="165310" x="11482388" y="3062288"/>
          <p14:tracePt t="165318" x="11466513" y="3014663"/>
          <p14:tracePt t="165326" x="11450638" y="2974975"/>
          <p14:tracePt t="165333" x="11434763" y="2935288"/>
          <p14:tracePt t="165341" x="11418888" y="2901950"/>
          <p14:tracePt t="165349" x="11403013" y="2870200"/>
          <p14:tracePt t="165358" x="11379200" y="2830513"/>
          <p14:tracePt t="165366" x="11355388" y="2798763"/>
          <p14:tracePt t="165374" x="11339513" y="2774950"/>
          <p14:tracePt t="165382" x="11323638" y="2759075"/>
          <p14:tracePt t="165392" x="11306175" y="2743200"/>
          <p14:tracePt t="165398" x="11282363" y="2719388"/>
          <p14:tracePt t="165406" x="11258550" y="2703513"/>
          <p14:tracePt t="165413" x="11242675" y="2687638"/>
          <p14:tracePt t="165421" x="11218863" y="2671763"/>
          <p14:tracePt t="165430" x="11195050" y="2663825"/>
          <p14:tracePt t="165438" x="11171238" y="2647950"/>
          <p14:tracePt t="165445" x="11147425" y="2647950"/>
          <p14:tracePt t="165454" x="11123613" y="2640013"/>
          <p14:tracePt t="165462" x="11091863" y="2632075"/>
          <p14:tracePt t="165469" x="11068050" y="2624138"/>
          <p14:tracePt t="165479" x="11028363" y="2624138"/>
          <p14:tracePt t="165485" x="11004550" y="2616200"/>
          <p14:tracePt t="165494" x="10971213" y="2616200"/>
          <p14:tracePt t="165502" x="10931525" y="2616200"/>
          <p14:tracePt t="165510" x="10891838" y="2616200"/>
          <p14:tracePt t="165517" x="10852150" y="2624138"/>
          <p14:tracePt t="165525" x="10812463" y="2632075"/>
          <p14:tracePt t="165533" x="10764838" y="2647950"/>
          <p14:tracePt t="165542" x="10733088" y="2655888"/>
          <p14:tracePt t="165550" x="10701338" y="2671763"/>
          <p14:tracePt t="165557" x="10661650" y="2695575"/>
          <p14:tracePt t="165566" x="10637838" y="2711450"/>
          <p14:tracePt t="165573" x="10604500" y="2735263"/>
          <p14:tracePt t="165582" x="10572750" y="2759075"/>
          <p14:tracePt t="165590" x="10541000" y="2790825"/>
          <p14:tracePt t="165597" x="10517188" y="2814638"/>
          <p14:tracePt t="165606" x="10493375" y="2846388"/>
          <p14:tracePt t="165613" x="10469563" y="2878138"/>
          <p14:tracePt t="165622" x="10453688" y="2909888"/>
          <p14:tracePt t="165629" x="10437813" y="2943225"/>
          <p14:tracePt t="165638" x="10421938" y="2967038"/>
          <p14:tracePt t="165646" x="10406063" y="2998788"/>
          <p14:tracePt t="165654" x="10390188" y="3030538"/>
          <p14:tracePt t="165662" x="10382250" y="3070225"/>
          <p14:tracePt t="165670" x="10366375" y="3094038"/>
          <p14:tracePt t="165679" x="10358438" y="3125788"/>
          <p14:tracePt t="165685" x="10342563" y="3165475"/>
          <p14:tracePt t="165693" x="10342563" y="3181350"/>
          <p14:tracePt t="165702" x="10334625" y="3228975"/>
          <p14:tracePt t="165710" x="10334625" y="3252788"/>
          <p14:tracePt t="165718" x="10334625" y="3286125"/>
          <p14:tracePt t="165726" x="10326688" y="3309938"/>
          <p14:tracePt t="165733" x="10326688" y="3341688"/>
          <p14:tracePt t="165743" x="10318750" y="3373438"/>
          <p14:tracePt t="165751" x="10318750" y="3405188"/>
          <p14:tracePt t="165757" x="10318750" y="3429000"/>
          <p14:tracePt t="165765" x="10318750" y="3460750"/>
          <p14:tracePt t="165773" x="10318750" y="3484563"/>
          <p14:tracePt t="165781" x="10318750" y="3508375"/>
          <p14:tracePt t="165791" x="10318750" y="3540125"/>
          <p14:tracePt t="165799" x="10318750" y="3563938"/>
          <p14:tracePt t="165807" x="10318750" y="3587750"/>
          <p14:tracePt t="165813" x="10318750" y="3613150"/>
          <p14:tracePt t="165821" x="10318750" y="3629025"/>
          <p14:tracePt t="165829" x="10318750" y="3652838"/>
          <p14:tracePt t="165838" x="10326688" y="3676650"/>
          <p14:tracePt t="165846" x="10326688" y="3700463"/>
          <p14:tracePt t="165853" x="10326688" y="3724275"/>
          <p14:tracePt t="165861" x="10334625" y="3740150"/>
          <p14:tracePt t="165869" x="10334625" y="3771900"/>
          <p14:tracePt t="165878" x="10342563" y="3795713"/>
          <p14:tracePt t="165886" x="10350500" y="3827463"/>
          <p14:tracePt t="165893" x="10350500" y="3851275"/>
          <p14:tracePt t="165901" x="10358438" y="3883025"/>
          <p14:tracePt t="165910" x="10366375" y="3898900"/>
          <p14:tracePt t="165918" x="10366375" y="3930650"/>
          <p14:tracePt t="165927" x="10374313" y="3956050"/>
          <p14:tracePt t="165934" x="10382250" y="3987800"/>
          <p14:tracePt t="165943" x="10390188" y="4011613"/>
          <p14:tracePt t="165950" x="10398125" y="4035425"/>
          <p14:tracePt t="165958" x="10414000" y="4059238"/>
          <p14:tracePt t="165966" x="10414000" y="4067175"/>
          <p14:tracePt t="165974" x="10414000" y="4075113"/>
          <p14:tracePt t="165982" x="10429875" y="4090988"/>
          <p14:tracePt t="165989" x="10429875" y="4098925"/>
          <p14:tracePt t="165998" x="10429875" y="4106863"/>
          <p14:tracePt t="166006" x="10437813" y="4114800"/>
          <p14:tracePt t="166013" x="10445750" y="4122738"/>
          <p14:tracePt t="166029" x="10453688" y="4138613"/>
          <p14:tracePt t="166046" x="10461625" y="4146550"/>
          <p14:tracePt t="166053" x="10469563" y="4154488"/>
          <p14:tracePt t="166070" x="10485438" y="4170363"/>
          <p14:tracePt t="166086" x="10493375" y="4178300"/>
          <p14:tracePt t="166093" x="10501313" y="4186238"/>
          <p14:tracePt t="166101" x="10517188" y="4186238"/>
          <p14:tracePt t="166109" x="10517188" y="4194175"/>
          <p14:tracePt t="166118" x="10533063" y="4202113"/>
          <p14:tracePt t="166127" x="10548938" y="4210050"/>
          <p14:tracePt t="166143" x="10564813" y="4210050"/>
          <p14:tracePt t="166150" x="10580688" y="4217988"/>
          <p14:tracePt t="166157" x="10588625" y="4217988"/>
          <p14:tracePt t="166166" x="10596563" y="4225925"/>
          <p14:tracePt t="166173" x="10604500" y="4225925"/>
          <p14:tracePt t="166182" x="10612438" y="4225925"/>
          <p14:tracePt t="166189" x="10620375" y="4225925"/>
          <p14:tracePt t="166197" x="10629900" y="4225925"/>
          <p14:tracePt t="166206" x="10637838" y="4225925"/>
          <p14:tracePt t="166215" x="10653713" y="4225925"/>
          <p14:tracePt t="166221" x="10669588" y="4225925"/>
          <p14:tracePt t="166229" x="10685463" y="4225925"/>
          <p14:tracePt t="166238" x="10701338" y="4225925"/>
          <p14:tracePt t="166246" x="10733088" y="4217988"/>
          <p14:tracePt t="166254" x="10764838" y="4202113"/>
          <p14:tracePt t="166261" x="10780713" y="4194175"/>
          <p14:tracePt t="166269" x="10812463" y="4170363"/>
          <p14:tracePt t="166278" x="10844213" y="4138613"/>
          <p14:tracePt t="166285" x="10875963" y="4106863"/>
          <p14:tracePt t="166293" x="10899775" y="4075113"/>
          <p14:tracePt t="166301" x="10923588" y="4035425"/>
          <p14:tracePt t="166310" x="10947400" y="3987800"/>
          <p14:tracePt t="166317" x="10955338" y="3938588"/>
          <p14:tracePt t="166325" x="10971213" y="3883025"/>
          <p14:tracePt t="166335" x="10980738" y="3827463"/>
          <p14:tracePt t="166344" x="10980738" y="3763963"/>
          <p14:tracePt t="166350" x="10980738" y="3700463"/>
          <p14:tracePt t="166359" x="10980738" y="3652838"/>
          <p14:tracePt t="166367" x="10980738" y="3595688"/>
          <p14:tracePt t="166375" x="10980738" y="3548063"/>
          <p14:tracePt t="166383" x="10980738" y="3500438"/>
          <p14:tracePt t="166389" x="10963275" y="3436938"/>
          <p14:tracePt t="166397" x="10955338" y="3397250"/>
          <p14:tracePt t="166406" x="10947400" y="3349625"/>
          <p14:tracePt t="166413" x="10931525" y="3302000"/>
          <p14:tracePt t="166422" x="10923588" y="3270250"/>
          <p14:tracePt t="166429" x="10907713" y="3228975"/>
          <p14:tracePt t="166438" x="10899775" y="3197225"/>
          <p14:tracePt t="166447" x="10883900" y="3157538"/>
          <p14:tracePt t="166455" x="10875963" y="3133725"/>
          <p14:tracePt t="166461" x="10860088" y="3101975"/>
          <p14:tracePt t="166471" x="10860088" y="3086100"/>
          <p14:tracePt t="166479" x="10844213" y="3062288"/>
          <p14:tracePt t="166486" x="10836275" y="3046413"/>
          <p14:tracePt t="166501" x="10820400" y="3022600"/>
          <p14:tracePt t="166510" x="10812463" y="3014663"/>
          <p14:tracePt t="166518" x="10796588" y="3006725"/>
          <p14:tracePt t="166526" x="10780713" y="2998788"/>
          <p14:tracePt t="166533" x="10764838" y="2998788"/>
          <p14:tracePt t="166541" x="10756900" y="2990850"/>
          <p14:tracePt t="166550" x="10741025" y="2990850"/>
          <p14:tracePt t="166559" x="10709275" y="2990850"/>
          <p14:tracePt t="166565" x="10693400" y="2990850"/>
          <p14:tracePt t="166574" x="10653713" y="2990850"/>
          <p14:tracePt t="166581" x="10620375" y="2998788"/>
          <p14:tracePt t="166590" x="10572750" y="2998788"/>
          <p14:tracePt t="166597" x="10541000" y="3014663"/>
          <p14:tracePt t="166606" x="10493375" y="3022600"/>
          <p14:tracePt t="166614" x="10453688" y="3030538"/>
          <p14:tracePt t="166622" x="10414000" y="3046413"/>
          <p14:tracePt t="166630" x="10374313" y="3062288"/>
          <p14:tracePt t="166637" x="10350500" y="3078163"/>
          <p14:tracePt t="166645" x="10326688" y="3086100"/>
          <p14:tracePt t="166653" x="10302875" y="3094038"/>
          <p14:tracePt t="166663" x="10294938" y="3101975"/>
          <p14:tracePt t="166671" x="10287000" y="3109913"/>
          <p14:tracePt t="166774" x="10302875" y="3109913"/>
          <p14:tracePt t="166782" x="10334625" y="3109913"/>
          <p14:tracePt t="166790" x="10350500" y="3109913"/>
          <p14:tracePt t="166797" x="10374313" y="3109913"/>
          <p14:tracePt t="166806" x="10398125" y="3109913"/>
          <p14:tracePt t="166814" x="10414000" y="3109913"/>
          <p14:tracePt t="166822" x="10437813" y="3101975"/>
          <p14:tracePt t="166830" x="10469563" y="3094038"/>
          <p14:tracePt t="166838" x="10501313" y="3086100"/>
          <p14:tracePt t="166846" x="10525125" y="3070225"/>
          <p14:tracePt t="166854" x="10556875" y="3054350"/>
          <p14:tracePt t="166861" x="10604500" y="3038475"/>
          <p14:tracePt t="166871" x="10645775" y="3014663"/>
          <p14:tracePt t="166878" x="10685463" y="2990850"/>
          <p14:tracePt t="166886" x="10725150" y="2982913"/>
          <p14:tracePt t="166894" x="10756900" y="2967038"/>
          <p14:tracePt t="166901" x="10796588" y="2951163"/>
          <p14:tracePt t="166909" x="10828338" y="2935288"/>
          <p14:tracePt t="166917" x="10860088" y="2919413"/>
          <p14:tracePt t="166926" x="10891838" y="2909888"/>
          <p14:tracePt t="166934" x="10923588" y="2901950"/>
          <p14:tracePt t="166941" x="10955338" y="2886075"/>
          <p14:tracePt t="166950" x="10971213" y="2886075"/>
          <p14:tracePt t="166960" x="11004550" y="2870200"/>
          <p14:tracePt t="166965" x="11020425" y="2870200"/>
          <p14:tracePt t="166975" x="11044238" y="2862263"/>
          <p14:tracePt t="166982" x="11060113" y="2862263"/>
          <p14:tracePt t="166991" x="11075988" y="2862263"/>
          <p14:tracePt t="166999" x="11091863" y="2862263"/>
          <p14:tracePt t="167006" x="11099800" y="2862263"/>
          <p14:tracePt t="167015" x="11107738" y="2862263"/>
          <p14:tracePt t="167022" x="11115675" y="2862263"/>
          <p14:tracePt t="167030" x="11123613" y="2862263"/>
          <p14:tracePt t="167046" x="11131550" y="2862263"/>
          <p14:tracePt t="167063" x="11139488" y="2862263"/>
          <p14:tracePt t="167086" x="11155363" y="2862263"/>
          <p14:tracePt t="167141" x="11171238" y="2862263"/>
          <p14:tracePt t="167350" x="11163300" y="2862263"/>
          <p14:tracePt t="167358" x="11131550" y="2878138"/>
          <p14:tracePt t="167366" x="11099800" y="2886075"/>
          <p14:tracePt t="167374" x="11044238" y="2901950"/>
          <p14:tracePt t="167382" x="10996613" y="2919413"/>
          <p14:tracePt t="167389" x="10931525" y="2935288"/>
          <p14:tracePt t="167398" x="10860088" y="2951163"/>
          <p14:tracePt t="167407" x="10796588" y="2967038"/>
          <p14:tracePt t="167415" x="10733088" y="2982913"/>
          <p14:tracePt t="167422" x="10685463" y="2990850"/>
          <p14:tracePt t="167429" x="10629900" y="2998788"/>
          <p14:tracePt t="167437" x="10588625" y="3006725"/>
          <p14:tracePt t="167446" x="10556875" y="3014663"/>
          <p14:tracePt t="167453" x="10525125" y="3022600"/>
          <p14:tracePt t="167462" x="10517188" y="3030538"/>
          <p14:tracePt t="167471" x="10501313" y="3030538"/>
          <p14:tracePt t="167478" x="10485438" y="3038475"/>
          <p14:tracePt t="167485" x="10477500" y="3038475"/>
          <p14:tracePt t="167494" x="10469563" y="3046413"/>
          <p14:tracePt t="167501" x="10453688" y="3046413"/>
          <p14:tracePt t="167534" x="10445750" y="3054350"/>
          <p14:tracePt t="167622" x="10453688" y="3054350"/>
          <p14:tracePt t="167629" x="10469563" y="3054350"/>
          <p14:tracePt t="167639" x="10493375" y="3054350"/>
          <p14:tracePt t="167646" x="10517188" y="3054350"/>
          <p14:tracePt t="167653" x="10548938" y="3054350"/>
          <p14:tracePt t="167661" x="10564813" y="3054350"/>
          <p14:tracePt t="167669" x="10580688" y="3046413"/>
          <p14:tracePt t="167678" x="10612438" y="3038475"/>
          <p14:tracePt t="167686" x="10637838" y="3038475"/>
          <p14:tracePt t="167695" x="10669588" y="3022600"/>
          <p14:tracePt t="167702" x="10701338" y="3006725"/>
          <p14:tracePt t="167709" x="10741025" y="2998788"/>
          <p14:tracePt t="167718" x="10772775" y="2982913"/>
          <p14:tracePt t="167726" x="10812463" y="2967038"/>
          <p14:tracePt t="167734" x="10852150" y="2959100"/>
          <p14:tracePt t="167742" x="10883900" y="2943225"/>
          <p14:tracePt t="167750" x="10931525" y="2935288"/>
          <p14:tracePt t="167759" x="10963275" y="2927350"/>
          <p14:tracePt t="167766" x="10996613" y="2919413"/>
          <p14:tracePt t="167774" x="11028363" y="2909888"/>
          <p14:tracePt t="167781" x="11060113" y="2909888"/>
          <p14:tracePt t="167790" x="11091863" y="2909888"/>
          <p14:tracePt t="167799" x="11115675" y="2894013"/>
          <p14:tracePt t="167807" x="11147425" y="2894013"/>
          <p14:tracePt t="167814" x="11179175" y="2894013"/>
          <p14:tracePt t="167822" x="11210925" y="2886075"/>
          <p14:tracePt t="167829" x="11234738" y="2886075"/>
          <p14:tracePt t="167838" x="11258550" y="2878138"/>
          <p14:tracePt t="167845" x="11282363" y="2878138"/>
          <p14:tracePt t="167853" x="11298238" y="2870200"/>
          <p14:tracePt t="167862" x="11323638" y="2870200"/>
          <p14:tracePt t="167870" x="11331575" y="2870200"/>
          <p14:tracePt t="167878" x="11347450" y="2862263"/>
          <p14:tracePt t="167886" x="11355388" y="2862263"/>
          <p14:tracePt t="167893" x="11363325" y="2862263"/>
          <p14:tracePt t="167901" x="11371263" y="2854325"/>
          <p14:tracePt t="167911" x="11379200" y="2854325"/>
          <p14:tracePt t="167918" x="11387138" y="2854325"/>
          <p14:tracePt t="167933" x="11395075" y="2854325"/>
          <p14:tracePt t="168063" x="11387138" y="2854325"/>
          <p14:tracePt t="168070" x="11363325" y="2854325"/>
          <p14:tracePt t="168078" x="11339513" y="2854325"/>
          <p14:tracePt t="168087" x="11306175" y="2862263"/>
          <p14:tracePt t="168095" x="11250613" y="2878138"/>
          <p14:tracePt t="168103" x="11218863" y="2886075"/>
          <p14:tracePt t="168111" x="11171238" y="2894013"/>
          <p14:tracePt t="168117" x="11123613" y="2901950"/>
          <p14:tracePt t="168125" x="11075988" y="2919413"/>
          <p14:tracePt t="168133" x="11020425" y="2919413"/>
          <p14:tracePt t="168141" x="10971213" y="2935288"/>
          <p14:tracePt t="168149" x="10923588" y="2943225"/>
          <p14:tracePt t="168159" x="10875963" y="2951163"/>
          <p14:tracePt t="168167" x="10844213" y="2959100"/>
          <p14:tracePt t="168174" x="10812463" y="2967038"/>
          <p14:tracePt t="168181" x="10780713" y="2974975"/>
          <p14:tracePt t="168189" x="10748963" y="2982913"/>
          <p14:tracePt t="168198" x="10733088" y="2982913"/>
          <p14:tracePt t="168207" x="10709275" y="2990850"/>
          <p14:tracePt t="168214" x="10693400" y="2990850"/>
          <p14:tracePt t="168222" x="10677525" y="2998788"/>
          <p14:tracePt t="168229" x="10661650" y="2998788"/>
          <p14:tracePt t="168246" x="10645775" y="3006725"/>
          <p14:tracePt t="168286" x="10637838" y="3006725"/>
          <p14:tracePt t="168357" x="10645775" y="3006725"/>
          <p14:tracePt t="168366" x="10653713" y="3006725"/>
          <p14:tracePt t="168375" x="10669588" y="3006725"/>
          <p14:tracePt t="168383" x="10693400" y="3006725"/>
          <p14:tracePt t="168390" x="10709275" y="2998788"/>
          <p14:tracePt t="168397" x="10725150" y="2998788"/>
          <p14:tracePt t="168405" x="10748963" y="2998788"/>
          <p14:tracePt t="168414" x="10772775" y="2990850"/>
          <p14:tracePt t="168421" x="10796588" y="2982913"/>
          <p14:tracePt t="168430" x="10828338" y="2974975"/>
          <p14:tracePt t="168439" x="10868025" y="2959100"/>
          <p14:tracePt t="168446" x="10891838" y="2951163"/>
          <p14:tracePt t="168453" x="10931525" y="2935288"/>
          <p14:tracePt t="168462" x="10963275" y="2927350"/>
          <p14:tracePt t="168468" x="11004550" y="2909888"/>
          <p14:tracePt t="168478" x="11028363" y="2901950"/>
          <p14:tracePt t="168487" x="11060113" y="2901950"/>
          <p14:tracePt t="168495" x="11083925" y="2894013"/>
          <p14:tracePt t="168502" x="11099800" y="2894013"/>
          <p14:tracePt t="168511" x="11115675" y="2886075"/>
          <p14:tracePt t="168517" x="11131550" y="2886075"/>
          <p14:tracePt t="168526" x="11147425" y="2886075"/>
          <p14:tracePt t="168535" x="11163300" y="2878138"/>
          <p14:tracePt t="168544" x="11179175" y="2878138"/>
          <p14:tracePt t="168550" x="11187113" y="2878138"/>
          <p14:tracePt t="168559" x="11195050" y="2878138"/>
          <p14:tracePt t="168567" x="11210925" y="2878138"/>
          <p14:tracePt t="168574" x="11218863" y="2870200"/>
          <p14:tracePt t="168608" x="11226800" y="2870200"/>
          <p14:tracePt t="168775" x="11202988" y="2870200"/>
          <p14:tracePt t="168784" x="11171238" y="2878138"/>
          <p14:tracePt t="168791" x="11147425" y="2894013"/>
          <p14:tracePt t="168797" x="11107738" y="2901950"/>
          <p14:tracePt t="168805" x="11068050" y="2909888"/>
          <p14:tracePt t="168813" x="11020425" y="2927350"/>
          <p14:tracePt t="168822" x="10980738" y="2943225"/>
          <p14:tracePt t="168831" x="10931525" y="2951163"/>
          <p14:tracePt t="168839" x="10875963" y="2967038"/>
          <p14:tracePt t="168846" x="10828338" y="2982913"/>
          <p14:tracePt t="168853" x="10772775" y="2990850"/>
          <p14:tracePt t="168862" x="10741025" y="2998788"/>
          <p14:tracePt t="168869" x="10709275" y="3006725"/>
          <p14:tracePt t="168877" x="10677525" y="3014663"/>
          <p14:tracePt t="168891" x="10645775" y="3030538"/>
          <p14:tracePt t="168895" x="10629900" y="3030538"/>
          <p14:tracePt t="168903" x="10604500" y="3046413"/>
          <p14:tracePt t="168910" x="10596563" y="3046413"/>
          <p14:tracePt t="168919" x="10580688" y="3046413"/>
          <p14:tracePt t="168927" x="10580688" y="3054350"/>
          <p14:tracePt t="168935" x="10572750" y="3062288"/>
          <p14:tracePt t="168943" x="10564813" y="3062288"/>
          <p14:tracePt t="168958" x="10556875" y="3062288"/>
          <p14:tracePt t="168974" x="10548938" y="3062288"/>
          <p14:tracePt t="169071" x="10564813" y="3062288"/>
          <p14:tracePt t="169080" x="10580688" y="3062288"/>
          <p14:tracePt t="169086" x="10596563" y="3062288"/>
          <p14:tracePt t="169094" x="10629900" y="3062288"/>
          <p14:tracePt t="169102" x="10645775" y="3062288"/>
          <p14:tracePt t="169110" x="10677525" y="3054350"/>
          <p14:tracePt t="169118" x="10717213" y="3038475"/>
          <p14:tracePt t="169127" x="10764838" y="3030538"/>
          <p14:tracePt t="169134" x="10804525" y="3014663"/>
          <p14:tracePt t="169141" x="10852150" y="3006725"/>
          <p14:tracePt t="169149" x="10891838" y="2990850"/>
          <p14:tracePt t="169158" x="10931525" y="2982913"/>
          <p14:tracePt t="169167" x="10971213" y="2982913"/>
          <p14:tracePt t="169174" x="11020425" y="2967038"/>
          <p14:tracePt t="169182" x="11052175" y="2959100"/>
          <p14:tracePt t="169191" x="11075988" y="2951163"/>
          <p14:tracePt t="169197" x="11099800" y="2951163"/>
          <p14:tracePt t="169206" x="11115675" y="2943225"/>
          <p14:tracePt t="169214" x="11131550" y="2943225"/>
          <p14:tracePt t="169221" x="11147425" y="2943225"/>
          <p14:tracePt t="169230" x="11155363" y="2943225"/>
          <p14:tracePt t="169239" x="11163300" y="2935288"/>
          <p14:tracePt t="169247" x="11171238" y="2935288"/>
          <p14:tracePt t="169253" x="11179175" y="2935288"/>
          <p14:tracePt t="169260" x="11187113" y="2935288"/>
          <p14:tracePt t="169287" x="11195050" y="2935288"/>
          <p14:tracePt t="169494" x="11179175" y="2935288"/>
          <p14:tracePt t="169502" x="11147425" y="2943225"/>
          <p14:tracePt t="169510" x="11107738" y="2959100"/>
          <p14:tracePt t="169519" x="11068050" y="2982913"/>
          <p14:tracePt t="169527" x="11020425" y="2998788"/>
          <p14:tracePt t="169534" x="10980738" y="3022600"/>
          <p14:tracePt t="169541" x="10923588" y="3054350"/>
          <p14:tracePt t="169549" x="10883900" y="3070225"/>
          <p14:tracePt t="169558" x="10836275" y="3094038"/>
          <p14:tracePt t="169567" x="10804525" y="3109913"/>
          <p14:tracePt t="169575" x="10772775" y="3133725"/>
          <p14:tracePt t="169583" x="10748963" y="3149600"/>
          <p14:tracePt t="169590" x="10725150" y="3157538"/>
          <p14:tracePt t="169599" x="10701338" y="3173413"/>
          <p14:tracePt t="169605" x="10677525" y="3189288"/>
          <p14:tracePt t="169614" x="10653713" y="3221038"/>
          <p14:tracePt t="169621" x="10620375" y="3236913"/>
          <p14:tracePt t="169631" x="10596563" y="3252788"/>
          <p14:tracePt t="169639" x="10541000" y="3294063"/>
          <p14:tracePt t="169646" x="10493375" y="3333750"/>
          <p14:tracePt t="169654" x="10445750" y="3373438"/>
          <p14:tracePt t="169662" x="10382250" y="3429000"/>
          <p14:tracePt t="169670" x="10326688" y="3484563"/>
          <p14:tracePt t="169678" x="10261600" y="3548063"/>
          <p14:tracePt t="169687" x="10166350" y="3636963"/>
          <p14:tracePt t="169694" x="10110788" y="3708400"/>
          <p14:tracePt t="169702" x="10055225" y="3771900"/>
          <p14:tracePt t="169710" x="9991725" y="3835400"/>
          <p14:tracePt t="169717" x="9936163" y="3906838"/>
          <p14:tracePt t="169727" x="9879013" y="3979863"/>
          <p14:tracePt t="169734" x="9839325" y="4043363"/>
          <p14:tracePt t="169744" x="9807575" y="4106863"/>
          <p14:tracePt t="169750" x="9775825" y="4170363"/>
          <p14:tracePt t="169757" x="9759950" y="4217988"/>
          <p14:tracePt t="169767" x="9736138" y="4281488"/>
          <p14:tracePt t="169773" x="9712325" y="4338638"/>
          <p14:tracePt t="169781" x="9688513" y="4402138"/>
          <p14:tracePt t="169790" x="9664700" y="4465638"/>
          <p14:tracePt t="169799" x="9632950" y="4537075"/>
          <p14:tracePt t="169807" x="9601200" y="4592638"/>
          <p14:tracePt t="169814" x="9567863" y="4665663"/>
          <p14:tracePt t="169823" x="9520238" y="4745038"/>
          <p14:tracePt t="169831" x="9488488" y="4808538"/>
          <p14:tracePt t="169839" x="9472613" y="4840288"/>
          <p14:tracePt t="169846" x="9464675" y="4872038"/>
          <p14:tracePt t="169855" x="9456738" y="4887913"/>
          <p14:tracePt t="169870" x="9448800" y="4903788"/>
          <p14:tracePt t="169966" x="9464675" y="4903788"/>
          <p14:tracePt t="169975" x="9496425" y="4903788"/>
          <p14:tracePt t="169982" x="9520238" y="4903788"/>
          <p14:tracePt t="169991" x="9551988" y="4911725"/>
          <p14:tracePt t="169999" x="9575800" y="4911725"/>
          <p14:tracePt t="170005" x="9609138" y="4911725"/>
          <p14:tracePt t="170014" x="9625013" y="4911725"/>
          <p14:tracePt t="170021" x="9640888" y="4919663"/>
          <p14:tracePt t="170030" x="9648825" y="4927600"/>
          <p14:tracePt t="170038" x="9664700" y="4935538"/>
          <p14:tracePt t="170046" x="9672638" y="4943475"/>
          <p14:tracePt t="170054" x="9688513" y="4959350"/>
          <p14:tracePt t="170061" x="9704388" y="4984750"/>
          <p14:tracePt t="170069" x="9712325" y="5000625"/>
          <p14:tracePt t="170079" x="9736138" y="5032375"/>
          <p14:tracePt t="170086" x="9752013" y="5064125"/>
          <p14:tracePt t="170095" x="9759950" y="5103813"/>
          <p14:tracePt t="170102" x="9775825" y="5127625"/>
          <p14:tracePt t="170111" x="9791700" y="5151438"/>
          <p14:tracePt t="170117" x="9807575" y="5183188"/>
          <p14:tracePt t="170126" x="9815513" y="5199063"/>
          <p14:tracePt t="170134" x="9823450" y="5214938"/>
          <p14:tracePt t="170142" x="9839325" y="5238750"/>
          <p14:tracePt t="170150" x="9847263" y="5254625"/>
          <p14:tracePt t="170167" x="9847263" y="5262563"/>
          <p14:tracePt t="170391" x="9839325" y="5254625"/>
          <p14:tracePt t="170398" x="9831388" y="5246688"/>
          <p14:tracePt t="170406" x="9807575" y="5230813"/>
          <p14:tracePt t="170415" x="9791700" y="5222875"/>
          <p14:tracePt t="170423" x="9775825" y="5207000"/>
          <p14:tracePt t="170430" x="9752013" y="5183188"/>
          <p14:tracePt t="170439" x="9736138" y="5183188"/>
          <p14:tracePt t="170446" x="9704388" y="5167313"/>
          <p14:tracePt t="170455" x="9688513" y="5151438"/>
          <p14:tracePt t="170462" x="9680575" y="5151438"/>
          <p14:tracePt t="170470" x="9656763" y="5143500"/>
          <p14:tracePt t="170479" x="9648825" y="5135563"/>
          <p14:tracePt t="170487" x="9632950" y="5135563"/>
          <p14:tracePt t="170495" x="9617075" y="5135563"/>
          <p14:tracePt t="170502" x="9609138" y="5127625"/>
          <p14:tracePt t="170510" x="9601200" y="5127625"/>
          <p14:tracePt t="170517" x="9593263" y="5127625"/>
          <p14:tracePt t="170526" x="9575800" y="5127625"/>
          <p14:tracePt t="170534" x="9567863" y="5127625"/>
          <p14:tracePt t="170542" x="9559925" y="5127625"/>
          <p14:tracePt t="170550" x="9544050" y="5119688"/>
          <p14:tracePt t="170559" x="9528175" y="5119688"/>
          <p14:tracePt t="170566" x="9512300" y="5111750"/>
          <p14:tracePt t="170575" x="9480550" y="5111750"/>
          <p14:tracePt t="170583" x="9448800" y="5103813"/>
          <p14:tracePt t="170592" x="9424988" y="5103813"/>
          <p14:tracePt t="170598" x="9377363" y="5095875"/>
          <p14:tracePt t="170607" x="9353550" y="5095875"/>
          <p14:tracePt t="170615" x="9305925" y="5095875"/>
          <p14:tracePt t="170623" x="9274175" y="5095875"/>
          <p14:tracePt t="170631" x="9242425" y="5095875"/>
          <p14:tracePt t="170638" x="9201150" y="5095875"/>
          <p14:tracePt t="170646" x="9161463" y="5095875"/>
          <p14:tracePt t="170654" x="9129713" y="5095875"/>
          <p14:tracePt t="170663" x="9097963" y="5095875"/>
          <p14:tracePt t="170671" x="9066213" y="5103813"/>
          <p14:tracePt t="170678" x="9042400" y="5103813"/>
          <p14:tracePt t="170687" x="9018588" y="5111750"/>
          <p14:tracePt t="170693" x="9002713" y="5111750"/>
          <p14:tracePt t="170701" x="8994775" y="5119688"/>
          <p14:tracePt t="170711" x="8986838" y="5119688"/>
          <p14:tracePt t="170718" x="8978900" y="5119688"/>
          <p14:tracePt t="170904" x="8994775" y="5119688"/>
          <p14:tracePt t="170911" x="9018588" y="5111750"/>
          <p14:tracePt t="170919" x="9042400" y="5111750"/>
          <p14:tracePt t="170926" x="9082088" y="5095875"/>
          <p14:tracePt t="170935" x="9105900" y="5087938"/>
          <p14:tracePt t="170943" x="9153525" y="5072063"/>
          <p14:tracePt t="170950" x="9201150" y="5064125"/>
          <p14:tracePt t="170960" x="9250363" y="5064125"/>
          <p14:tracePt t="170967" x="9290050" y="5056188"/>
          <p14:tracePt t="170976" x="9329738" y="5056188"/>
          <p14:tracePt t="170983" x="9369425" y="5056188"/>
          <p14:tracePt t="170991" x="9401175" y="5064125"/>
          <p14:tracePt t="170999" x="9448800" y="5087938"/>
          <p14:tracePt t="171007" x="9480550" y="5095875"/>
          <p14:tracePt t="171015" x="9512300" y="5103813"/>
          <p14:tracePt t="171023" x="9544050" y="5119688"/>
          <p14:tracePt t="171030" x="9559925" y="5135563"/>
          <p14:tracePt t="171037" x="9585325" y="5143500"/>
          <p14:tracePt t="171047" x="9601200" y="5151438"/>
          <p14:tracePt t="171055" x="9609138" y="5159375"/>
          <p14:tracePt t="171071" x="9617075" y="5167313"/>
          <p14:tracePt t="171223" x="9609138" y="5167313"/>
          <p14:tracePt t="171231" x="9585325" y="5159375"/>
          <p14:tracePt t="171239" x="9559925" y="5135563"/>
          <p14:tracePt t="171246" x="9520238" y="5111750"/>
          <p14:tracePt t="171256" x="9464675" y="5064125"/>
          <p14:tracePt t="171262" x="9401175" y="5024438"/>
          <p14:tracePt t="171271" x="9321800" y="4984750"/>
          <p14:tracePt t="171279" x="9242425" y="4935538"/>
          <p14:tracePt t="171295" x="9137650" y="4895850"/>
          <p14:tracePt t="171303" x="8963025" y="4848225"/>
          <p14:tracePt t="171311" x="8891588" y="4840288"/>
          <p14:tracePt t="171318" x="8818563" y="4832350"/>
          <p14:tracePt t="171325" x="8755063" y="4832350"/>
          <p14:tracePt t="171334" x="8715375" y="4832350"/>
          <p14:tracePt t="171342" x="8699500" y="4832350"/>
          <p14:tracePt t="171350" x="8691563" y="4832350"/>
          <p14:tracePt t="171414" x="8699500" y="4832350"/>
          <p14:tracePt t="171423" x="8707438" y="4832350"/>
          <p14:tracePt t="171431" x="8731250" y="4832350"/>
          <p14:tracePt t="171438" x="8763000" y="4824413"/>
          <p14:tracePt t="171446" x="8802688" y="4816475"/>
          <p14:tracePt t="171454" x="8850313" y="4816475"/>
          <p14:tracePt t="171462" x="8915400" y="4808538"/>
          <p14:tracePt t="171471" x="8978900" y="4808538"/>
          <p14:tracePt t="171478" x="9042400" y="4808538"/>
          <p14:tracePt t="171487" x="9113838" y="4816475"/>
          <p14:tracePt t="171495" x="9193213" y="4824413"/>
          <p14:tracePt t="171501" x="9250363" y="4840288"/>
          <p14:tracePt t="171511" x="9313863" y="4848225"/>
          <p14:tracePt t="171519" x="9369425" y="4864100"/>
          <p14:tracePt t="171527" x="9409113" y="4872038"/>
          <p14:tracePt t="171534" x="9424988" y="4879975"/>
          <p14:tracePt t="171542" x="9440863" y="4887913"/>
          <p14:tracePt t="17205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Pneumotachograph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Sensing change in pressure across fixed resistance through which gas flow is laminar to calculate flow rate</a:t>
            </a:r>
          </a:p>
          <a:p>
            <a:pPr lvl="1"/>
            <a:r>
              <a:rPr lang="en-US" dirty="0"/>
              <a:t>Analogous to measuring current through resistance in electric circuits</a:t>
            </a:r>
          </a:p>
          <a:p>
            <a:pPr lvl="1"/>
            <a:r>
              <a:rPr lang="en-US" dirty="0"/>
              <a:t>Bidirectional operation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F4B63-E4AC-4EB4-91C5-C2A7F1D3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792" y="3613777"/>
            <a:ext cx="4203208" cy="315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146C9-43B8-4E50-B2CC-23E6FE486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561" y="3795032"/>
            <a:ext cx="3978877" cy="2959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0128E-20F0-459A-836C-EF5842E658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0" y="4326667"/>
            <a:ext cx="4067175" cy="21050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1F7F5B-7866-4066-BBFE-31B31445C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98"/>
    </mc:Choice>
    <mc:Fallback>
      <p:transition spd="slow" advTm="24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42" x="4186238" y="1187450"/>
          <p14:tracePt t="11379" x="4194175" y="1187450"/>
          <p14:tracePt t="11387" x="4233863" y="1187450"/>
          <p14:tracePt t="11396" x="4313238" y="1187450"/>
          <p14:tracePt t="11404" x="4418013" y="1187450"/>
          <p14:tracePt t="11412" x="4529138" y="1187450"/>
          <p14:tracePt t="11421" x="4656138" y="1187450"/>
          <p14:tracePt t="11428" x="4760913" y="1195388"/>
          <p14:tracePt t="11436" x="4887913" y="1204913"/>
          <p14:tracePt t="11444" x="5014913" y="1212850"/>
          <p14:tracePt t="11455" x="5159375" y="1220788"/>
          <p14:tracePt t="11460" x="5310188" y="1236663"/>
          <p14:tracePt t="11468" x="5462588" y="1252538"/>
          <p14:tracePt t="11476" x="5589588" y="1260475"/>
          <p14:tracePt t="11484" x="5724525" y="1276350"/>
          <p14:tracePt t="11490" x="5876925" y="1292225"/>
          <p14:tracePt t="11500" x="6003925" y="1308100"/>
          <p14:tracePt t="11508" x="6148388" y="1323975"/>
          <p14:tracePt t="11516" x="6267450" y="1339850"/>
          <p14:tracePt t="11524" x="6354763" y="1347788"/>
          <p14:tracePt t="11531" x="6467475" y="1371600"/>
          <p14:tracePt t="11540" x="6570663" y="1387475"/>
          <p14:tracePt t="11546" x="6657975" y="1403350"/>
          <p14:tracePt t="11555" x="6745288" y="1419225"/>
          <p14:tracePt t="11564" x="6818313" y="1435100"/>
          <p14:tracePt t="11572" x="6889750" y="1450975"/>
          <p14:tracePt t="11580" x="6945313" y="1458913"/>
          <p14:tracePt t="11588" x="6992938" y="1466850"/>
          <p14:tracePt t="11597" x="7056438" y="1474788"/>
          <p14:tracePt t="11605" x="7112000" y="1482725"/>
          <p14:tracePt t="11612" x="7161213" y="1490663"/>
          <p14:tracePt t="11621" x="7192963" y="1498600"/>
          <p14:tracePt t="11628" x="7240588" y="1498600"/>
          <p14:tracePt t="11637" x="7288213" y="1506538"/>
          <p14:tracePt t="11643" x="7335838" y="1506538"/>
          <p14:tracePt t="11651" x="7383463" y="1514475"/>
          <p14:tracePt t="11659" x="7415213" y="1530350"/>
          <p14:tracePt t="11667" x="7446963" y="1530350"/>
          <p14:tracePt t="11676" x="7478713" y="1530350"/>
          <p14:tracePt t="11683" x="7519988" y="1547813"/>
          <p14:tracePt t="11692" x="7551738" y="1547813"/>
          <p14:tracePt t="11699" x="7583488" y="1547813"/>
          <p14:tracePt t="11708" x="7615238" y="1555750"/>
          <p14:tracePt t="11717" x="7639050" y="1563688"/>
          <p14:tracePt t="11723" x="7670800" y="1563688"/>
          <p14:tracePt t="11732" x="7702550" y="1563688"/>
          <p14:tracePt t="11740" x="7734300" y="1563688"/>
          <p14:tracePt t="11748" x="7750175" y="1563688"/>
          <p14:tracePt t="11755" x="7773988" y="1563688"/>
          <p14:tracePt t="11764" x="7789863" y="1563688"/>
          <p14:tracePt t="11772" x="7813675" y="1563688"/>
          <p14:tracePt t="11779" x="7829550" y="1563688"/>
          <p14:tracePt t="11786" x="7862888" y="1563688"/>
          <p14:tracePt t="11796" x="7878763" y="1555750"/>
          <p14:tracePt t="11804" x="7902575" y="1555750"/>
          <p14:tracePt t="11812" x="7918450" y="1555750"/>
          <p14:tracePt t="11819" x="7926388" y="1547813"/>
          <p14:tracePt t="11827" x="7942263" y="1547813"/>
          <p14:tracePt t="11835" x="7958138" y="1538288"/>
          <p14:tracePt t="11843" x="7966075" y="1538288"/>
          <p14:tracePt t="11851" x="7974013" y="1538288"/>
          <p14:tracePt t="11860" x="7997825" y="1530350"/>
          <p14:tracePt t="11884" x="8013700" y="1522413"/>
          <p14:tracePt t="11908" x="8021638" y="1522413"/>
          <p14:tracePt t="11916" x="8029575" y="1514475"/>
          <p14:tracePt t="11933" x="8045450" y="1506538"/>
          <p14:tracePt t="11956" x="8053388" y="1498600"/>
          <p14:tracePt t="11963" x="8061325" y="1490663"/>
          <p14:tracePt t="11980" x="8077200" y="1482725"/>
          <p14:tracePt t="12001" x="8085138" y="1474788"/>
          <p14:tracePt t="12012" x="8093075" y="1466850"/>
          <p14:tracePt t="12691" x="8085138" y="1466850"/>
          <p14:tracePt t="12701" x="8069263" y="1466850"/>
          <p14:tracePt t="12708" x="8053388" y="1466850"/>
          <p14:tracePt t="12716" x="8045450" y="1466850"/>
          <p14:tracePt t="12724" x="8021638" y="1474788"/>
          <p14:tracePt t="12732" x="8005763" y="1474788"/>
          <p14:tracePt t="12740" x="7981950" y="1482725"/>
          <p14:tracePt t="12748" x="7958138" y="1482725"/>
          <p14:tracePt t="12755" x="7926388" y="1490663"/>
          <p14:tracePt t="12764" x="7894638" y="1498600"/>
          <p14:tracePt t="12771" x="7862888" y="1498600"/>
          <p14:tracePt t="12779" x="7847013" y="1506538"/>
          <p14:tracePt t="12787" x="7821613" y="1506538"/>
          <p14:tracePt t="12795" x="7789863" y="1514475"/>
          <p14:tracePt t="12804" x="7773988" y="1522413"/>
          <p14:tracePt t="12811" x="7742238" y="1522413"/>
          <p14:tracePt t="12820" x="7710488" y="1530350"/>
          <p14:tracePt t="12828" x="7694613" y="1538288"/>
          <p14:tracePt t="12836" x="7670800" y="1538288"/>
          <p14:tracePt t="12843" x="7646988" y="1547813"/>
          <p14:tracePt t="12851" x="7631113" y="1555750"/>
          <p14:tracePt t="12860" x="7607300" y="1555750"/>
          <p14:tracePt t="12867" x="7591425" y="1563688"/>
          <p14:tracePt t="12876" x="7575550" y="1563688"/>
          <p14:tracePt t="12884" x="7551738" y="1571625"/>
          <p14:tracePt t="12891" x="7543800" y="1571625"/>
          <p14:tracePt t="12900" x="7527925" y="1571625"/>
          <p14:tracePt t="12908" x="7512050" y="1579563"/>
          <p14:tracePt t="12916" x="7496175" y="1579563"/>
          <p14:tracePt t="12924" x="7470775" y="1587500"/>
          <p14:tracePt t="12933" x="7462838" y="1595438"/>
          <p14:tracePt t="12940" x="7454900" y="1595438"/>
          <p14:tracePt t="12948" x="7439025" y="1595438"/>
          <p14:tracePt t="12965" x="7423150" y="1595438"/>
          <p14:tracePt t="12988" x="7415213" y="1595438"/>
          <p14:tracePt t="13005" x="7407275" y="1603375"/>
          <p14:tracePt t="13124" x="7399338" y="1603375"/>
          <p14:tracePt t="13189" x="7391400" y="1603375"/>
          <p14:tracePt t="13203" x="7383463" y="1603375"/>
          <p14:tracePt t="13244" x="7375525" y="1611313"/>
          <p14:tracePt t="13252" x="7367588" y="1611313"/>
          <p14:tracePt t="13276" x="7359650" y="1619250"/>
          <p14:tracePt t="13284" x="7351713" y="1619250"/>
          <p14:tracePt t="13292" x="7343775" y="1619250"/>
          <p14:tracePt t="13301" x="7335838" y="1619250"/>
          <p14:tracePt t="13308" x="7335838" y="1627188"/>
          <p14:tracePt t="13316" x="7327900" y="1627188"/>
          <p14:tracePt t="13324" x="7319963" y="1627188"/>
          <p14:tracePt t="13340" x="7304088" y="1635125"/>
          <p14:tracePt t="13365" x="7296150" y="1635125"/>
          <p14:tracePt t="13379" x="7280275" y="1635125"/>
          <p14:tracePt t="13396" x="7264400" y="1643063"/>
          <p14:tracePt t="13404" x="7264400" y="1651000"/>
          <p14:tracePt t="13412" x="7248525" y="1658938"/>
          <p14:tracePt t="13420" x="7240588" y="1666875"/>
          <p14:tracePt t="13428" x="7216775" y="1682750"/>
          <p14:tracePt t="13437" x="7192963" y="1698625"/>
          <p14:tracePt t="13443" x="7169150" y="1714500"/>
          <p14:tracePt t="13460" x="7096125" y="1778000"/>
          <p14:tracePt t="13469" x="7056438" y="1817688"/>
          <p14:tracePt t="13475" x="7008813" y="1857375"/>
          <p14:tracePt t="13484" x="6945313" y="1914525"/>
          <p14:tracePt t="13491" x="6897688" y="1962150"/>
          <p14:tracePt t="13499" x="6858000" y="2001838"/>
          <p14:tracePt t="13508" x="6802438" y="2057400"/>
          <p14:tracePt t="13516" x="6761163" y="2105025"/>
          <p14:tracePt t="13524" x="6713538" y="2160588"/>
          <p14:tracePt t="13532" x="6681788" y="2208213"/>
          <p14:tracePt t="13540" x="6650038" y="2249488"/>
          <p14:tracePt t="13548" x="6610350" y="2297113"/>
          <p14:tracePt t="13556" x="6586538" y="2328863"/>
          <p14:tracePt t="13564" x="6554788" y="2384425"/>
          <p14:tracePt t="13571" x="6523038" y="2424113"/>
          <p14:tracePt t="13580" x="6499225" y="2463800"/>
          <p14:tracePt t="13587" x="6467475" y="2511425"/>
          <p14:tracePt t="13595" x="6434138" y="2559050"/>
          <p14:tracePt t="13603" x="6410325" y="2600325"/>
          <p14:tracePt t="13612" x="6378575" y="2655888"/>
          <p14:tracePt t="13620" x="6346825" y="2719388"/>
          <p14:tracePt t="13628" x="6315075" y="2767013"/>
          <p14:tracePt t="13636" x="6291263" y="2806700"/>
          <p14:tracePt t="13644" x="6267450" y="2846388"/>
          <p14:tracePt t="13653" x="6243638" y="2886075"/>
          <p14:tracePt t="13659" x="6219825" y="2927350"/>
          <p14:tracePt t="13667" x="6196013" y="2967038"/>
          <p14:tracePt t="13677" x="6172200" y="3006725"/>
          <p14:tracePt t="13684" x="6148388" y="3046413"/>
          <p14:tracePt t="13691" x="6132513" y="3078163"/>
          <p14:tracePt t="13700" x="6108700" y="3117850"/>
          <p14:tracePt t="13708" x="6083300" y="3165475"/>
          <p14:tracePt t="13716" x="6059488" y="3205163"/>
          <p14:tracePt t="13725" x="6035675" y="3262313"/>
          <p14:tracePt t="13732" x="6011863" y="3302000"/>
          <p14:tracePt t="13740" x="5988050" y="3357563"/>
          <p14:tracePt t="13748" x="5956300" y="3405188"/>
          <p14:tracePt t="13756" x="5924550" y="3468688"/>
          <p14:tracePt t="13763" x="5900738" y="3524250"/>
          <p14:tracePt t="13772" x="5868988" y="3587750"/>
          <p14:tracePt t="13780" x="5845175" y="3644900"/>
          <p14:tracePt t="13787" x="5813425" y="3716338"/>
          <p14:tracePt t="13795" x="5789613" y="3771900"/>
          <p14:tracePt t="13806" x="5765800" y="3835400"/>
          <p14:tracePt t="13813" x="5740400" y="3898900"/>
          <p14:tracePt t="13821" x="5716588" y="3956050"/>
          <p14:tracePt t="13829" x="5692775" y="4011613"/>
          <p14:tracePt t="13836" x="5661025" y="4067175"/>
          <p14:tracePt t="13843" x="5645150" y="4122738"/>
          <p14:tracePt t="13853" x="5629275" y="4170363"/>
          <p14:tracePt t="13859" x="5605463" y="4217988"/>
          <p14:tracePt t="13868" x="5589588" y="4273550"/>
          <p14:tracePt t="13876" x="5573713" y="4322763"/>
          <p14:tracePt t="13884" x="5557838" y="4378325"/>
          <p14:tracePt t="13892" x="5534025" y="4433888"/>
          <p14:tracePt t="13900" x="5518150" y="4489450"/>
          <p14:tracePt t="13908" x="5502275" y="4552950"/>
          <p14:tracePt t="13916" x="5494338" y="4608513"/>
          <p14:tracePt t="13924" x="5478463" y="4665663"/>
          <p14:tracePt t="13931" x="5470525" y="4705350"/>
          <p14:tracePt t="13939" x="5454650" y="4768850"/>
          <p14:tracePt t="13948" x="5454650" y="4808538"/>
          <p14:tracePt t="13956" x="5446713" y="4864100"/>
          <p14:tracePt t="13964" x="5438775" y="4911725"/>
          <p14:tracePt t="13972" x="5430838" y="4959350"/>
          <p14:tracePt t="13980" x="5430838" y="5008563"/>
          <p14:tracePt t="13988" x="5430838" y="5072063"/>
          <p14:tracePt t="13996" x="5430838" y="5119688"/>
          <p14:tracePt t="14004" x="5430838" y="5167313"/>
          <p14:tracePt t="14012" x="5430838" y="5222875"/>
          <p14:tracePt t="14020" x="5430838" y="5270500"/>
          <p14:tracePt t="14028" x="5430838" y="5310188"/>
          <p14:tracePt t="14035" x="5430838" y="5359400"/>
          <p14:tracePt t="14044" x="5438775" y="5391150"/>
          <p14:tracePt t="14052" x="5438775" y="5422900"/>
          <p14:tracePt t="14060" x="5446713" y="5454650"/>
          <p14:tracePt t="14068" x="5446713" y="5470525"/>
          <p14:tracePt t="14076" x="5446713" y="5486400"/>
          <p14:tracePt t="14084" x="5454650" y="5502275"/>
          <p14:tracePt t="14091" x="5454650" y="5510213"/>
          <p14:tracePt t="14100" x="5462588" y="5518150"/>
          <p14:tracePt t="14116" x="5462588" y="5526088"/>
          <p14:tracePt t="14131" x="5462588" y="5534025"/>
          <p14:tracePt t="14140" x="5462588" y="5541963"/>
          <p14:tracePt t="14149" x="5462588" y="5557838"/>
          <p14:tracePt t="14164" x="5462588" y="5573713"/>
          <p14:tracePt t="14172" x="5470525" y="5573713"/>
          <p14:tracePt t="14196" x="5470525" y="5589588"/>
          <p14:tracePt t="15397" x="5478463" y="5589588"/>
          <p14:tracePt t="15403" x="5494338" y="5589588"/>
          <p14:tracePt t="15412" x="5518150" y="5589588"/>
          <p14:tracePt t="15420" x="5526088" y="5589588"/>
          <p14:tracePt t="15428" x="5541963" y="5597525"/>
          <p14:tracePt t="15437" x="5557838" y="5597525"/>
          <p14:tracePt t="15445" x="5565775" y="5605463"/>
          <p14:tracePt t="15457" x="5589588" y="5605463"/>
          <p14:tracePt t="15459" x="5605463" y="5613400"/>
          <p14:tracePt t="15468" x="5621338" y="5613400"/>
          <p14:tracePt t="15476" x="5637213" y="5613400"/>
          <p14:tracePt t="15484" x="5653088" y="5621338"/>
          <p14:tracePt t="15493" x="5668963" y="5621338"/>
          <p14:tracePt t="15501" x="5692775" y="5629275"/>
          <p14:tracePt t="15508" x="5708650" y="5629275"/>
          <p14:tracePt t="15516" x="5724525" y="5629275"/>
          <p14:tracePt t="15523" x="5740400" y="5637213"/>
          <p14:tracePt t="15533" x="5749925" y="5637213"/>
          <p14:tracePt t="15540" x="5765800" y="5637213"/>
          <p14:tracePt t="15547" x="5781675" y="5637213"/>
          <p14:tracePt t="15557" x="5797550" y="5637213"/>
          <p14:tracePt t="15563" x="5805488" y="5637213"/>
          <p14:tracePt t="15571" x="5813425" y="5637213"/>
          <p14:tracePt t="15580" x="5829300" y="5637213"/>
          <p14:tracePt t="15588" x="5845175" y="5637213"/>
          <p14:tracePt t="15595" x="5861050" y="5637213"/>
          <p14:tracePt t="15605" x="5868988" y="5637213"/>
          <p14:tracePt t="15612" x="5892800" y="5637213"/>
          <p14:tracePt t="15620" x="5908675" y="5629275"/>
          <p14:tracePt t="15627" x="5916613" y="5621338"/>
          <p14:tracePt t="15636" x="5940425" y="5613400"/>
          <p14:tracePt t="15645" x="5948363" y="5605463"/>
          <p14:tracePt t="15652" x="5956300" y="5597525"/>
          <p14:tracePt t="15661" x="5972175" y="5589588"/>
          <p14:tracePt t="15668" x="5980113" y="5581650"/>
          <p14:tracePt t="15685" x="5988050" y="5565775"/>
          <p14:tracePt t="15691" x="5995988" y="5565775"/>
          <p14:tracePt t="15700" x="5995988" y="5557838"/>
          <p14:tracePt t="15725" x="6003925" y="5549900"/>
          <p14:tracePt t="15884" x="6003925" y="5534025"/>
          <p14:tracePt t="15892" x="6003925" y="5518150"/>
          <p14:tracePt t="15900" x="6011863" y="5486400"/>
          <p14:tracePt t="15907" x="6019800" y="5470525"/>
          <p14:tracePt t="15916" x="6027738" y="5446713"/>
          <p14:tracePt t="15933" x="6035675" y="5391150"/>
          <p14:tracePt t="15940" x="6035675" y="5359400"/>
          <p14:tracePt t="15947" x="6051550" y="5310188"/>
          <p14:tracePt t="15956" x="6051550" y="5270500"/>
          <p14:tracePt t="15964" x="6075363" y="5214938"/>
          <p14:tracePt t="15972" x="6091238" y="5151438"/>
          <p14:tracePt t="15980" x="6116638" y="5095875"/>
          <p14:tracePt t="15988" x="6140450" y="5040313"/>
          <p14:tracePt t="15996" x="6156325" y="4976813"/>
          <p14:tracePt t="16005" x="6172200" y="4919663"/>
          <p14:tracePt t="16013" x="6196013" y="4856163"/>
          <p14:tracePt t="16021" x="6211888" y="4800600"/>
          <p14:tracePt t="16028" x="6227763" y="4745038"/>
          <p14:tracePt t="16036" x="6227763" y="4697413"/>
          <p14:tracePt t="16044" x="6235700" y="4649788"/>
          <p14:tracePt t="16051" x="6243638" y="4592638"/>
          <p14:tracePt t="16061" x="6243638" y="4537075"/>
          <p14:tracePt t="16069" x="6243638" y="4497388"/>
          <p14:tracePt t="16077" x="6243638" y="4457700"/>
          <p14:tracePt t="16083" x="6243638" y="4410075"/>
          <p14:tracePt t="16092" x="6243638" y="4378325"/>
          <p14:tracePt t="16099" x="6243638" y="4338638"/>
          <p14:tracePt t="16108" x="6243638" y="4306888"/>
          <p14:tracePt t="16116" x="6227763" y="4265613"/>
          <p14:tracePt t="16124" x="6227763" y="4233863"/>
          <p14:tracePt t="16133" x="6219825" y="4202113"/>
          <p14:tracePt t="16139" x="6203950" y="4178300"/>
          <p14:tracePt t="16148" x="6196013" y="4154488"/>
          <p14:tracePt t="16155" x="6180138" y="4130675"/>
          <p14:tracePt t="16165" x="6164263" y="4106863"/>
          <p14:tracePt t="16172" x="6148388" y="4083050"/>
          <p14:tracePt t="16181" x="6132513" y="4067175"/>
          <p14:tracePt t="16190" x="6108700" y="4043363"/>
          <p14:tracePt t="16196" x="6075363" y="4027488"/>
          <p14:tracePt t="16204" x="6043613" y="4011613"/>
          <p14:tracePt t="16211" x="6011863" y="3995738"/>
          <p14:tracePt t="16220" x="5980113" y="3979863"/>
          <p14:tracePt t="16228" x="5940425" y="3971925"/>
          <p14:tracePt t="16236" x="5892800" y="3963988"/>
          <p14:tracePt t="16244" x="5845175" y="3948113"/>
          <p14:tracePt t="16252" x="5789613" y="3948113"/>
          <p14:tracePt t="16260" x="5740400" y="3930650"/>
          <p14:tracePt t="16267" x="5684838" y="3930650"/>
          <p14:tracePt t="16276" x="5653088" y="3930650"/>
          <p14:tracePt t="16283" x="5589588" y="3922713"/>
          <p14:tracePt t="16292" x="5557838" y="3922713"/>
          <p14:tracePt t="16301" x="5502275" y="3922713"/>
          <p14:tracePt t="16308" x="5462588" y="3914775"/>
          <p14:tracePt t="16316" x="5422900" y="3914775"/>
          <p14:tracePt t="16324" x="5381625" y="3914775"/>
          <p14:tracePt t="16332" x="5334000" y="3914775"/>
          <p14:tracePt t="16340" x="5294313" y="3914775"/>
          <p14:tracePt t="16349" x="5246688" y="3914775"/>
          <p14:tracePt t="16357" x="5175250" y="3914775"/>
          <p14:tracePt t="16365" x="5135563" y="3914775"/>
          <p14:tracePt t="16371" x="5072063" y="3914775"/>
          <p14:tracePt t="16380" x="5022850" y="3922713"/>
          <p14:tracePt t="16388" x="4959350" y="3938588"/>
          <p14:tracePt t="16397" x="4911725" y="3948113"/>
          <p14:tracePt t="16405" x="4879975" y="3956050"/>
          <p14:tracePt t="16413" x="4832350" y="3971925"/>
          <p14:tracePt t="16421" x="4792663" y="3979863"/>
          <p14:tracePt t="16428" x="4760913" y="3995738"/>
          <p14:tracePt t="16435" x="4705350" y="4019550"/>
          <p14:tracePt t="16444" x="4648200" y="4043363"/>
          <p14:tracePt t="16451" x="4608513" y="4059238"/>
          <p14:tracePt t="16460" x="4576763" y="4075113"/>
          <p14:tracePt t="16468" x="4545013" y="4098925"/>
          <p14:tracePt t="16477" x="4505325" y="4122738"/>
          <p14:tracePt t="16484" x="4473575" y="4154488"/>
          <p14:tracePt t="16492" x="4449763" y="4170363"/>
          <p14:tracePt t="16502" x="4418013" y="4202113"/>
          <p14:tracePt t="16507" x="4394200" y="4225925"/>
          <p14:tracePt t="16517" x="4352925" y="4257675"/>
          <p14:tracePt t="16525" x="4321175" y="4291013"/>
          <p14:tracePt t="16533" x="4305300" y="4322763"/>
          <p14:tracePt t="16540" x="4281488" y="4354513"/>
          <p14:tracePt t="16548" x="4265613" y="4378325"/>
          <p14:tracePt t="16557" x="4241800" y="4418013"/>
          <p14:tracePt t="16565" x="4217988" y="4441825"/>
          <p14:tracePt t="16572" x="4202113" y="4481513"/>
          <p14:tracePt t="16580" x="4186238" y="4513263"/>
          <p14:tracePt t="16588" x="4162425" y="4560888"/>
          <p14:tracePt t="16598" x="4154488" y="4600575"/>
          <p14:tracePt t="16603" x="4138613" y="4624388"/>
          <p14:tracePt t="16612" x="4138613" y="4657725"/>
          <p14:tracePt t="16620" x="4138613" y="4689475"/>
          <p14:tracePt t="16627" x="4138613" y="4721225"/>
          <p14:tracePt t="16636" x="4138613" y="4752975"/>
          <p14:tracePt t="16645" x="4138613" y="4776788"/>
          <p14:tracePt t="16651" x="4146550" y="4808538"/>
          <p14:tracePt t="16660" x="4146550" y="4840288"/>
          <p14:tracePt t="16668" x="4162425" y="4879975"/>
          <p14:tracePt t="16675" x="4178300" y="4911725"/>
          <p14:tracePt t="16685" x="4178300" y="4927600"/>
          <p14:tracePt t="16691" x="4194175" y="4959350"/>
          <p14:tracePt t="16700" x="4210050" y="5000625"/>
          <p14:tracePt t="16709" x="4233863" y="5040313"/>
          <p14:tracePt t="16716" x="4257675" y="5072063"/>
          <p14:tracePt t="16724" x="4273550" y="5103813"/>
          <p14:tracePt t="16733" x="4289425" y="5127625"/>
          <p14:tracePt t="16740" x="4305300" y="5151438"/>
          <p14:tracePt t="16749" x="4313238" y="5175250"/>
          <p14:tracePt t="16758" x="4337050" y="5207000"/>
          <p14:tracePt t="16766" x="4352925" y="5230813"/>
          <p14:tracePt t="16772" x="4378325" y="5262563"/>
          <p14:tracePt t="16780" x="4394200" y="5278438"/>
          <p14:tracePt t="16789" x="4402138" y="5286375"/>
          <p14:tracePt t="16797" x="4410075" y="5302250"/>
          <p14:tracePt t="16805" x="4433888" y="5327650"/>
          <p14:tracePt t="16812" x="4441825" y="5343525"/>
          <p14:tracePt t="16821" x="4457700" y="5359400"/>
          <p14:tracePt t="16827" x="4473575" y="5375275"/>
          <p14:tracePt t="16836" x="4489450" y="5383213"/>
          <p14:tracePt t="16844" x="4505325" y="5407025"/>
          <p14:tracePt t="16852" x="4521200" y="5414963"/>
          <p14:tracePt t="16861" x="4545013" y="5430838"/>
          <p14:tracePt t="16869" x="4560888" y="5446713"/>
          <p14:tracePt t="16877" x="4584700" y="5454650"/>
          <p14:tracePt t="16885" x="4600575" y="5454650"/>
          <p14:tracePt t="16891" x="4624388" y="5462588"/>
          <p14:tracePt t="16901" x="4640263" y="5478463"/>
          <p14:tracePt t="16908" x="4672013" y="5478463"/>
          <p14:tracePt t="16917" x="4687888" y="5478463"/>
          <p14:tracePt t="16931" x="4721225" y="5486400"/>
          <p14:tracePt t="16932" x="4752975" y="5486400"/>
          <p14:tracePt t="16940" x="4784725" y="5494338"/>
          <p14:tracePt t="16948" x="4824413" y="5494338"/>
          <p14:tracePt t="16956" x="4872038" y="5494338"/>
          <p14:tracePt t="16963" x="4903788" y="5494338"/>
          <p14:tracePt t="16973" x="4943475" y="5494338"/>
          <p14:tracePt t="16981" x="4983163" y="5494338"/>
          <p14:tracePt t="16989" x="5030788" y="5494338"/>
          <p14:tracePt t="16998" x="5072063" y="5494338"/>
          <p14:tracePt t="17004" x="5111750" y="5478463"/>
          <p14:tracePt t="17012" x="5175250" y="5470525"/>
          <p14:tracePt t="17020" x="5222875" y="5454650"/>
          <p14:tracePt t="17027" x="5270500" y="5454650"/>
          <p14:tracePt t="17037" x="5310188" y="5438775"/>
          <p14:tracePt t="17045" x="5341938" y="5430838"/>
          <p14:tracePt t="17053" x="5373688" y="5422900"/>
          <p14:tracePt t="17059" x="5397500" y="5407025"/>
          <p14:tracePt t="17068" x="5422900" y="5391150"/>
          <p14:tracePt t="17075" x="5446713" y="5383213"/>
          <p14:tracePt t="17085" x="5470525" y="5367338"/>
          <p14:tracePt t="17093" x="5494338" y="5351463"/>
          <p14:tracePt t="17101" x="5518150" y="5343525"/>
          <p14:tracePt t="17109" x="5549900" y="5327650"/>
          <p14:tracePt t="17116" x="5565775" y="5310188"/>
          <p14:tracePt t="17124" x="5581650" y="5302250"/>
          <p14:tracePt t="17132" x="5589588" y="5294313"/>
          <p14:tracePt t="17141" x="5605463" y="5278438"/>
          <p14:tracePt t="17149" x="5613400" y="5270500"/>
          <p14:tracePt t="17158" x="5629275" y="5254625"/>
          <p14:tracePt t="17165" x="5645150" y="5238750"/>
          <p14:tracePt t="17172" x="5661025" y="5230813"/>
          <p14:tracePt t="17180" x="5661025" y="5222875"/>
          <p14:tracePt t="17188" x="5676900" y="5207000"/>
          <p14:tracePt t="17196" x="5684838" y="5199063"/>
          <p14:tracePt t="17205" x="5692775" y="5191125"/>
          <p14:tracePt t="17213" x="5700713" y="5175250"/>
          <p14:tracePt t="17220" x="5716588" y="5159375"/>
          <p14:tracePt t="17228" x="5732463" y="5143500"/>
          <p14:tracePt t="17236" x="5740400" y="5135563"/>
          <p14:tracePt t="17244" x="5749925" y="5127625"/>
          <p14:tracePt t="17251" x="5749925" y="5119688"/>
          <p14:tracePt t="17261" x="5757863" y="5111750"/>
          <p14:tracePt t="17268" x="5765800" y="5103813"/>
          <p14:tracePt t="17477" x="5757863" y="5103813"/>
          <p14:tracePt t="17493" x="5749925" y="5103813"/>
          <p14:tracePt t="17509" x="5740400" y="5103813"/>
          <p14:tracePt t="17518" x="5732463" y="5103813"/>
          <p14:tracePt t="17533" x="5724525" y="5103813"/>
          <p14:tracePt t="17557" x="5716588" y="5111750"/>
          <p14:tracePt t="17566" x="5708650" y="5111750"/>
          <p14:tracePt t="17598" x="5700713" y="5119688"/>
          <p14:tracePt t="17621" x="5692775" y="5119688"/>
          <p14:tracePt t="17717" x="5684838" y="5119688"/>
          <p14:tracePt t="18069" x="5676900" y="5119688"/>
          <p14:tracePt t="18077" x="5676900" y="5127625"/>
          <p14:tracePt t="18085" x="5668963" y="5135563"/>
          <p14:tracePt t="18109" x="5661025" y="5135563"/>
          <p14:tracePt t="18125" x="5653088" y="5135563"/>
          <p14:tracePt t="18141" x="5645150" y="5143500"/>
          <p14:tracePt t="18164" x="5637213" y="5151438"/>
          <p14:tracePt t="18181" x="5629275" y="5159375"/>
          <p14:tracePt t="18189" x="5621338" y="5167313"/>
          <p14:tracePt t="18212" x="5613400" y="5183188"/>
          <p14:tracePt t="18237" x="5605463" y="5191125"/>
          <p14:tracePt t="18253" x="5605463" y="5199063"/>
          <p14:tracePt t="18261" x="5597525" y="5199063"/>
          <p14:tracePt t="18269" x="5597525" y="5207000"/>
          <p14:tracePt t="18277" x="5597525" y="5214938"/>
          <p14:tracePt t="18284" x="5581650" y="5222875"/>
          <p14:tracePt t="18309" x="5581650" y="5230813"/>
          <p14:tracePt t="18317" x="5581650" y="5238750"/>
          <p14:tracePt t="18323" x="5573713" y="5246688"/>
          <p14:tracePt t="18331" x="5565775" y="5254625"/>
          <p14:tracePt t="18341" x="5565775" y="5262563"/>
          <p14:tracePt t="18349" x="5565775" y="5278438"/>
          <p14:tracePt t="18357" x="5557838" y="5286375"/>
          <p14:tracePt t="18365" x="5557838" y="5294313"/>
          <p14:tracePt t="18380" x="5549900" y="5310188"/>
          <p14:tracePt t="18404" x="5541963" y="5319713"/>
          <p14:tracePt t="18414" x="5541963" y="5327650"/>
          <p14:tracePt t="18436" x="5541963" y="5335588"/>
          <p14:tracePt t="18444" x="5541963" y="5343525"/>
          <p14:tracePt t="18469" x="5534025" y="5359400"/>
          <p14:tracePt t="18477" x="5534025" y="5367338"/>
          <p14:tracePt t="18492" x="5534025" y="5375275"/>
          <p14:tracePt t="18500" x="5534025" y="5391150"/>
          <p14:tracePt t="18525" x="5526088" y="5407025"/>
          <p14:tracePt t="18541" x="5526088" y="5414963"/>
          <p14:tracePt t="18548" x="5526088" y="5422900"/>
          <p14:tracePt t="18564" x="5518150" y="5430838"/>
          <p14:tracePt t="18581" x="5518150" y="5438775"/>
          <p14:tracePt t="18589" x="5518150" y="5446713"/>
          <p14:tracePt t="18613" x="5518150" y="5454650"/>
          <p14:tracePt t="18622" x="5518150" y="5462588"/>
          <p14:tracePt t="18637" x="5518150" y="5470525"/>
          <p14:tracePt t="18644" x="5518150" y="5478463"/>
          <p14:tracePt t="18668" x="5518150" y="5486400"/>
          <p14:tracePt t="18685" x="5518150" y="5494338"/>
          <p14:tracePt t="18701" x="5518150" y="5502275"/>
          <p14:tracePt t="18716" x="5518150" y="5510213"/>
          <p14:tracePt t="18731" x="5518150" y="5518150"/>
          <p14:tracePt t="18757" x="5518150" y="5526088"/>
          <p14:tracePt t="18773" x="5518150" y="5534025"/>
          <p14:tracePt t="18822" x="5518150" y="5541963"/>
          <p14:tracePt t="22054" x="5502275" y="5541963"/>
          <p14:tracePt t="22061" x="5486400" y="5541963"/>
          <p14:tracePt t="22068" x="5462588" y="5541963"/>
          <p14:tracePt t="22077" x="5446713" y="5541963"/>
          <p14:tracePt t="22084" x="5414963" y="5541963"/>
          <p14:tracePt t="22092" x="5381625" y="5541963"/>
          <p14:tracePt t="22102" x="5357813" y="5534025"/>
          <p14:tracePt t="22108" x="5326063" y="5526088"/>
          <p14:tracePt t="22116" x="5294313" y="5518150"/>
          <p14:tracePt t="22125" x="5254625" y="5510213"/>
          <p14:tracePt t="22133" x="5222875" y="5494338"/>
          <p14:tracePt t="22140" x="5199063" y="5486400"/>
          <p14:tracePt t="22150" x="5167313" y="5470525"/>
          <p14:tracePt t="22157" x="5135563" y="5462588"/>
          <p14:tracePt t="22165" x="5103813" y="5454650"/>
          <p14:tracePt t="22173" x="5072063" y="5446713"/>
          <p14:tracePt t="22180" x="5038725" y="5438775"/>
          <p14:tracePt t="22189" x="5014913" y="5422900"/>
          <p14:tracePt t="22197" x="4999038" y="5414963"/>
          <p14:tracePt t="22205" x="4967288" y="5407025"/>
          <p14:tracePt t="22213" x="4951413" y="5399088"/>
          <p14:tracePt t="22221" x="4935538" y="5391150"/>
          <p14:tracePt t="22229" x="4911725" y="5375275"/>
          <p14:tracePt t="22237" x="4895850" y="5375275"/>
          <p14:tracePt t="22245" x="4879975" y="5359400"/>
          <p14:tracePt t="22253" x="4856163" y="5343525"/>
          <p14:tracePt t="22261" x="4840288" y="5335588"/>
          <p14:tracePt t="22269" x="4824413" y="5327650"/>
          <p14:tracePt t="22278" x="4808538" y="5319713"/>
          <p14:tracePt t="22285" x="4792663" y="5302250"/>
          <p14:tracePt t="22292" x="4776788" y="5294313"/>
          <p14:tracePt t="22301" x="4760913" y="5278438"/>
          <p14:tracePt t="22310" x="4745038" y="5270500"/>
          <p14:tracePt t="22317" x="4729163" y="5254625"/>
          <p14:tracePt t="22326" x="4713288" y="5246688"/>
          <p14:tracePt t="22334" x="4705350" y="5238750"/>
          <p14:tracePt t="22341" x="4687888" y="5230813"/>
          <p14:tracePt t="22349" x="4672013" y="5214938"/>
          <p14:tracePt t="22357" x="4656138" y="5207000"/>
          <p14:tracePt t="22364" x="4640263" y="5199063"/>
          <p14:tracePt t="22373" x="4624388" y="5191125"/>
          <p14:tracePt t="22382" x="4608513" y="5183188"/>
          <p14:tracePt t="22389" x="4592638" y="5167313"/>
          <p14:tracePt t="22397" x="4568825" y="5159375"/>
          <p14:tracePt t="22405" x="4552950" y="5151438"/>
          <p14:tracePt t="22414" x="4537075" y="5143500"/>
          <p14:tracePt t="22421" x="4505325" y="5127625"/>
          <p14:tracePt t="22429" x="4489450" y="5119688"/>
          <p14:tracePt t="22436" x="4465638" y="5111750"/>
          <p14:tracePt t="22444" x="4449763" y="5103813"/>
          <p14:tracePt t="22454" x="4425950" y="5095875"/>
          <p14:tracePt t="22461" x="4402138" y="5080000"/>
          <p14:tracePt t="22469" x="4386263" y="5072063"/>
          <p14:tracePt t="22477" x="4370388" y="5064125"/>
          <p14:tracePt t="22485" x="4352925" y="5056188"/>
          <p14:tracePt t="22493" x="4337050" y="5048250"/>
          <p14:tracePt t="22501" x="4321175" y="5048250"/>
          <p14:tracePt t="22509" x="4313238" y="5040313"/>
          <p14:tracePt t="22517" x="4297363" y="5032375"/>
          <p14:tracePt t="22525" x="4281488" y="5024438"/>
          <p14:tracePt t="22541" x="4265613" y="5024438"/>
          <p14:tracePt t="22549" x="4249738" y="5016500"/>
          <p14:tracePt t="22556" x="4233863" y="5008563"/>
          <p14:tracePt t="22566" x="4225925" y="5008563"/>
          <p14:tracePt t="22573" x="4210050" y="5000625"/>
          <p14:tracePt t="22582" x="4202113" y="5000625"/>
          <p14:tracePt t="22588" x="4194175" y="4992688"/>
          <p14:tracePt t="22596" x="4178300" y="4992688"/>
          <p14:tracePt t="22829" x="4194175" y="4992688"/>
          <p14:tracePt t="22846" x="4210050" y="4992688"/>
          <p14:tracePt t="22854" x="4225925" y="4992688"/>
          <p14:tracePt t="22861" x="4249738" y="4984750"/>
          <p14:tracePt t="22869" x="4265613" y="4984750"/>
          <p14:tracePt t="22878" x="4289425" y="4976813"/>
          <p14:tracePt t="22885" x="4313238" y="4976813"/>
          <p14:tracePt t="22892" x="4337050" y="4976813"/>
          <p14:tracePt t="22901" x="4352925" y="4967288"/>
          <p14:tracePt t="22909" x="4378325" y="4967288"/>
          <p14:tracePt t="22917" x="4394200" y="4967288"/>
          <p14:tracePt t="22925" x="4418013" y="4959350"/>
          <p14:tracePt t="22933" x="4433888" y="4959350"/>
          <p14:tracePt t="22940" x="4465638" y="4959350"/>
          <p14:tracePt t="22948" x="4481513" y="4951413"/>
          <p14:tracePt t="22957" x="4497388" y="4951413"/>
          <p14:tracePt t="22965" x="4529138" y="4943475"/>
          <p14:tracePt t="22973" x="4552950" y="4943475"/>
          <p14:tracePt t="22981" x="4576763" y="4943475"/>
          <p14:tracePt t="22989" x="4592638" y="4935538"/>
          <p14:tracePt t="22996" x="4616450" y="4935538"/>
          <p14:tracePt t="23005" x="4640263" y="4927600"/>
          <p14:tracePt t="23013" x="4664075" y="4927600"/>
          <p14:tracePt t="23022" x="4687888" y="4919663"/>
          <p14:tracePt t="23029" x="4713288" y="4919663"/>
          <p14:tracePt t="23037" x="4729163" y="4919663"/>
          <p14:tracePt t="23045" x="4745038" y="4919663"/>
          <p14:tracePt t="23053" x="4768850" y="4919663"/>
          <p14:tracePt t="23063" x="4784725" y="4919663"/>
          <p14:tracePt t="23070" x="4816475" y="4919663"/>
          <p14:tracePt t="23078" x="4840288" y="4919663"/>
          <p14:tracePt t="23085" x="4856163" y="4919663"/>
          <p14:tracePt t="23093" x="4879975" y="4919663"/>
          <p14:tracePt t="23100" x="4903788" y="4919663"/>
          <p14:tracePt t="23109" x="4935538" y="4919663"/>
          <p14:tracePt t="23117" x="4967288" y="4919663"/>
          <p14:tracePt t="23124" x="4991100" y="4919663"/>
          <p14:tracePt t="23133" x="5022850" y="4919663"/>
          <p14:tracePt t="23140" x="5064125" y="4919663"/>
          <p14:tracePt t="23148" x="5095875" y="4927600"/>
          <p14:tracePt t="23157" x="5127625" y="4927600"/>
          <p14:tracePt t="23164" x="5159375" y="4927600"/>
          <p14:tracePt t="23173" x="5191125" y="4935538"/>
          <p14:tracePt t="23181" x="5214938" y="4935538"/>
          <p14:tracePt t="23189" x="5246688" y="4935538"/>
          <p14:tracePt t="23196" x="5278438" y="4943475"/>
          <p14:tracePt t="23205" x="5310188" y="4951413"/>
          <p14:tracePt t="23213" x="5334000" y="4951413"/>
          <p14:tracePt t="23221" x="5349875" y="4951413"/>
          <p14:tracePt t="23229" x="5381625" y="4959350"/>
          <p14:tracePt t="23236" x="5397500" y="4959350"/>
          <p14:tracePt t="23246" x="5430838" y="4959350"/>
          <p14:tracePt t="23253" x="5446713" y="4959350"/>
          <p14:tracePt t="23262" x="5462588" y="4959350"/>
          <p14:tracePt t="23269" x="5478463" y="4959350"/>
          <p14:tracePt t="23277" x="5486400" y="4967288"/>
          <p14:tracePt t="23285" x="5502275" y="4967288"/>
          <p14:tracePt t="23293" x="5518150" y="4967288"/>
          <p14:tracePt t="23300" x="5526088" y="4967288"/>
          <p14:tracePt t="23309" x="5534025" y="4967288"/>
          <p14:tracePt t="23316" x="5541963" y="4967288"/>
          <p14:tracePt t="23324" x="5549900" y="4967288"/>
          <p14:tracePt t="23341" x="5557838" y="4967288"/>
          <p14:tracePt t="23358" x="5565775" y="4967288"/>
          <p14:tracePt t="23382" x="5573713" y="4967288"/>
          <p14:tracePt t="23398" x="5581650" y="4967288"/>
          <p14:tracePt t="23415" x="5589588" y="4967288"/>
          <p14:tracePt t="23429" x="5597525" y="4967288"/>
          <p14:tracePt t="23438" x="5605463" y="4967288"/>
          <p14:tracePt t="23447" x="5613400" y="4967288"/>
          <p14:tracePt t="23458" x="5621338" y="4967288"/>
          <p14:tracePt t="23470" x="5629275" y="4967288"/>
          <p14:tracePt t="23477" x="5637213" y="4967288"/>
          <p14:tracePt t="23486" x="5645150" y="4967288"/>
          <p14:tracePt t="23501" x="5653088" y="4967288"/>
          <p14:tracePt t="23516" x="5661025" y="4967288"/>
          <p14:tracePt t="23533" x="5668963" y="4967288"/>
          <p14:tracePt t="23549" x="5676900" y="4967288"/>
          <p14:tracePt t="23900" x="5661025" y="4967288"/>
          <p14:tracePt t="23909" x="5645150" y="4976813"/>
          <p14:tracePt t="23917" x="5621338" y="4984750"/>
          <p14:tracePt t="23926" x="5589588" y="4984750"/>
          <p14:tracePt t="23934" x="5557838" y="4984750"/>
          <p14:tracePt t="23941" x="5526088" y="5000625"/>
          <p14:tracePt t="23948" x="5486400" y="5000625"/>
          <p14:tracePt t="23957" x="5446713" y="5016500"/>
          <p14:tracePt t="23965" x="5397500" y="5016500"/>
          <p14:tracePt t="23973" x="5365750" y="5016500"/>
          <p14:tracePt t="23980" x="5326063" y="5024438"/>
          <p14:tracePt t="23989" x="5278438" y="5032375"/>
          <p14:tracePt t="23997" x="5230813" y="5040313"/>
          <p14:tracePt t="24005" x="5191125" y="5040313"/>
          <p14:tracePt t="24014" x="5135563" y="5048250"/>
          <p14:tracePt t="24021" x="5103813" y="5048250"/>
          <p14:tracePt t="24031" x="5064125" y="5064125"/>
          <p14:tracePt t="24038" x="5022850" y="5064125"/>
          <p14:tracePt t="24046" x="4967288" y="5064125"/>
          <p14:tracePt t="24053" x="4927600" y="5072063"/>
          <p14:tracePt t="24061" x="4887913" y="5072063"/>
          <p14:tracePt t="24069" x="4840288" y="5072063"/>
          <p14:tracePt t="24077" x="4792663" y="5072063"/>
          <p14:tracePt t="24084" x="4752975" y="5080000"/>
          <p14:tracePt t="24094" x="4705350" y="5080000"/>
          <p14:tracePt t="24102" x="4656138" y="5080000"/>
          <p14:tracePt t="24110" x="4608513" y="5080000"/>
          <p14:tracePt t="24117" x="4584700" y="5080000"/>
          <p14:tracePt t="24124" x="4545013" y="5080000"/>
          <p14:tracePt t="24133" x="4521200" y="5080000"/>
          <p14:tracePt t="24142" x="4489450" y="5080000"/>
          <p14:tracePt t="24149" x="4465638" y="5080000"/>
          <p14:tracePt t="24158" x="4457700" y="5080000"/>
          <p14:tracePt t="24166" x="4449763" y="5080000"/>
          <p14:tracePt t="24172" x="4433888" y="5080000"/>
          <p14:tracePt t="24189" x="4425950" y="5080000"/>
          <p14:tracePt t="24198" x="4418013" y="5080000"/>
          <p14:tracePt t="24205" x="4410075" y="5080000"/>
          <p14:tracePt t="24212" x="4402138" y="5080000"/>
          <p14:tracePt t="24229" x="4394200" y="5080000"/>
          <p14:tracePt t="24245" x="4386263" y="5080000"/>
          <p14:tracePt t="24260" x="4370388" y="5080000"/>
          <p14:tracePt t="24271" x="4362450" y="5072063"/>
          <p14:tracePt t="24286" x="4352925" y="5072063"/>
          <p14:tracePt t="24301" x="4337050" y="5064125"/>
          <p14:tracePt t="24317" x="4329113" y="5064125"/>
          <p14:tracePt t="24334" x="4321175" y="5064125"/>
          <p14:tracePt t="24357" x="4313238" y="5056188"/>
          <p14:tracePt t="24390" x="4305300" y="5056188"/>
          <p14:tracePt t="24630" x="4313238" y="5056188"/>
          <p14:tracePt t="24636" x="4321175" y="5056188"/>
          <p14:tracePt t="24645" x="4344988" y="5056188"/>
          <p14:tracePt t="24653" x="4344988" y="5048250"/>
          <p14:tracePt t="24661" x="4370388" y="5040313"/>
          <p14:tracePt t="24669" x="4386263" y="5040313"/>
          <p14:tracePt t="24678" x="4402138" y="5040313"/>
          <p14:tracePt t="24686" x="4418013" y="5032375"/>
          <p14:tracePt t="24693" x="4433888" y="5024438"/>
          <p14:tracePt t="24701" x="4449763" y="5024438"/>
          <p14:tracePt t="24709" x="4465638" y="5024438"/>
          <p14:tracePt t="24717" x="4481513" y="5016500"/>
          <p14:tracePt t="24725" x="4489450" y="5016500"/>
          <p14:tracePt t="24734" x="4497388" y="5008563"/>
          <p14:tracePt t="24742" x="4505325" y="5008563"/>
          <p14:tracePt t="24757" x="4513263" y="5008563"/>
          <p14:tracePt t="24765" x="4521200" y="5008563"/>
          <p14:tracePt t="24782" x="4529138" y="5008563"/>
          <p14:tracePt t="24789" x="4537075" y="5008563"/>
          <p14:tracePt t="24805" x="4545013" y="5008563"/>
          <p14:tracePt t="24813" x="4552950" y="5008563"/>
          <p14:tracePt t="24829" x="4560888" y="5000625"/>
          <p14:tracePt t="24838" x="4568825" y="5000625"/>
          <p14:tracePt t="24854" x="4576763" y="5000625"/>
          <p14:tracePt t="24861" x="4584700" y="5000625"/>
          <p14:tracePt t="24878" x="4600575" y="5000625"/>
          <p14:tracePt t="24893" x="4608513" y="5000625"/>
          <p14:tracePt t="25214" x="4616450" y="5000625"/>
          <p14:tracePt t="25229" x="4624388" y="5000625"/>
          <p14:tracePt t="25238" x="4632325" y="5000625"/>
          <p14:tracePt t="25246" x="4656138" y="5000625"/>
          <p14:tracePt t="25254" x="4672013" y="5000625"/>
          <p14:tracePt t="25262" x="4695825" y="5000625"/>
          <p14:tracePt t="25269" x="4721225" y="5000625"/>
          <p14:tracePt t="25278" x="4737100" y="5000625"/>
          <p14:tracePt t="25286" x="4760913" y="5000625"/>
          <p14:tracePt t="25294" x="4776788" y="5000625"/>
          <p14:tracePt t="25302" x="4792663" y="5000625"/>
          <p14:tracePt t="25311" x="4800600" y="5000625"/>
          <p14:tracePt t="25317" x="4816475" y="5000625"/>
          <p14:tracePt t="25333" x="4824413" y="5000625"/>
          <p14:tracePt t="25494" x="4816475" y="5000625"/>
          <p14:tracePt t="25501" x="4784725" y="4992688"/>
          <p14:tracePt t="25509" x="4768850" y="4992688"/>
          <p14:tracePt t="25518" x="4752975" y="4984750"/>
          <p14:tracePt t="25525" x="4737100" y="4984750"/>
          <p14:tracePt t="25534" x="4705350" y="4976813"/>
          <p14:tracePt t="25541" x="4687888" y="4967288"/>
          <p14:tracePt t="25550" x="4664075" y="4959350"/>
          <p14:tracePt t="25557" x="4648200" y="4959350"/>
          <p14:tracePt t="25564" x="4632325" y="4959350"/>
          <p14:tracePt t="25573" x="4624388" y="4959350"/>
          <p14:tracePt t="25583" x="4616450" y="4959350"/>
          <p14:tracePt t="25733" x="4616450" y="4951413"/>
          <p14:tracePt t="25741" x="4632325" y="4951413"/>
          <p14:tracePt t="25749" x="4656138" y="4943475"/>
          <p14:tracePt t="25758" x="4695825" y="4943475"/>
          <p14:tracePt t="25766" x="4721225" y="4943475"/>
          <p14:tracePt t="25774" x="4752975" y="4943475"/>
          <p14:tracePt t="25780" x="4800600" y="4943475"/>
          <p14:tracePt t="25789" x="4832350" y="4943475"/>
          <p14:tracePt t="25796" x="4879975" y="4943475"/>
          <p14:tracePt t="25806" x="4919663" y="4943475"/>
          <p14:tracePt t="25814" x="4975225" y="4943475"/>
          <p14:tracePt t="25821" x="5022850" y="4943475"/>
          <p14:tracePt t="25830" x="5072063" y="4943475"/>
          <p14:tracePt t="25837" x="5119688" y="4943475"/>
          <p14:tracePt t="25845" x="5159375" y="4943475"/>
          <p14:tracePt t="25853" x="5207000" y="4943475"/>
          <p14:tracePt t="25861" x="5238750" y="4943475"/>
          <p14:tracePt t="25869" x="5262563" y="4943475"/>
          <p14:tracePt t="25878" x="5294313" y="4943475"/>
          <p14:tracePt t="25886" x="5326063" y="4943475"/>
          <p14:tracePt t="25894" x="5349875" y="4943475"/>
          <p14:tracePt t="25901" x="5365750" y="4943475"/>
          <p14:tracePt t="25909" x="5381625" y="4935538"/>
          <p14:tracePt t="25918" x="5397500" y="4935538"/>
          <p14:tracePt t="25927" x="5430838" y="4935538"/>
          <p14:tracePt t="25934" x="5438775" y="4927600"/>
          <p14:tracePt t="25941" x="5454650" y="4927600"/>
          <p14:tracePt t="25949" x="5470525" y="4927600"/>
          <p14:tracePt t="25956" x="5486400" y="4927600"/>
          <p14:tracePt t="25965" x="5502275" y="4919663"/>
          <p14:tracePt t="25974" x="5534025" y="4919663"/>
          <p14:tracePt t="25982" x="5541963" y="4919663"/>
          <p14:tracePt t="25989" x="5557838" y="4919663"/>
          <p14:tracePt t="25998" x="5565775" y="4919663"/>
          <p14:tracePt t="26004" x="5573713" y="4919663"/>
          <p14:tracePt t="26013" x="5581650" y="4919663"/>
          <p14:tracePt t="26021" x="5597525" y="4919663"/>
          <p14:tracePt t="26054" x="5605463" y="4919663"/>
          <p14:tracePt t="27358" x="5597525" y="4919663"/>
          <p14:tracePt t="27366" x="5589588" y="4919663"/>
          <p14:tracePt t="27375" x="5573713" y="4927600"/>
          <p14:tracePt t="27383" x="5549900" y="4927600"/>
          <p14:tracePt t="27390" x="5534025" y="4927600"/>
          <p14:tracePt t="27398" x="5510213" y="4935538"/>
          <p14:tracePt t="27405" x="5486400" y="4943475"/>
          <p14:tracePt t="27413" x="5470525" y="4943475"/>
          <p14:tracePt t="27422" x="5438775" y="4943475"/>
          <p14:tracePt t="27429" x="5389563" y="4951413"/>
          <p14:tracePt t="27437" x="5365750" y="4959350"/>
          <p14:tracePt t="27445" x="5334000" y="4959350"/>
          <p14:tracePt t="27454" x="5310188" y="4967288"/>
          <p14:tracePt t="27462" x="5262563" y="4976813"/>
          <p14:tracePt t="27469" x="5230813" y="4984750"/>
          <p14:tracePt t="27479" x="5191125" y="4984750"/>
          <p14:tracePt t="27487" x="5159375" y="4992688"/>
          <p14:tracePt t="27496" x="5127625" y="5000625"/>
          <p14:tracePt t="27501" x="5103813" y="5000625"/>
          <p14:tracePt t="27510" x="5072063" y="5000625"/>
          <p14:tracePt t="27518" x="5046663" y="5000625"/>
          <p14:tracePt t="27525" x="5022850" y="5000625"/>
          <p14:tracePt t="27534" x="4999038" y="5008563"/>
          <p14:tracePt t="27542" x="4975225" y="5008563"/>
          <p14:tracePt t="27550" x="4959350" y="5008563"/>
          <p14:tracePt t="27556" x="4943475" y="5008563"/>
          <p14:tracePt t="27565" x="4927600" y="5008563"/>
          <p14:tracePt t="27574" x="4911725" y="5008563"/>
          <p14:tracePt t="27582" x="4887913" y="5008563"/>
          <p14:tracePt t="27590" x="4872038" y="5008563"/>
          <p14:tracePt t="27598" x="4856163" y="5008563"/>
          <p14:tracePt t="27606" x="4840288" y="5008563"/>
          <p14:tracePt t="27613" x="4808538" y="5008563"/>
          <p14:tracePt t="27622" x="4792663" y="5008563"/>
          <p14:tracePt t="27630" x="4776788" y="5008563"/>
          <p14:tracePt t="27637" x="4745038" y="5016500"/>
          <p14:tracePt t="27646" x="4721225" y="5016500"/>
          <p14:tracePt t="27654" x="4705350" y="5016500"/>
          <p14:tracePt t="27662" x="4679950" y="5024438"/>
          <p14:tracePt t="27670" x="4656138" y="5032375"/>
          <p14:tracePt t="27676" x="4624388" y="5040313"/>
          <p14:tracePt t="27686" x="4608513" y="5040313"/>
          <p14:tracePt t="27694" x="4576763" y="5056188"/>
          <p14:tracePt t="27702" x="4552950" y="5064125"/>
          <p14:tracePt t="27710" x="4537075" y="5072063"/>
          <p14:tracePt t="27718" x="4529138" y="5072063"/>
          <p14:tracePt t="27725" x="4513263" y="5080000"/>
          <p14:tracePt t="27732" x="4505325" y="5087938"/>
          <p14:tracePt t="27774" x="4497388" y="5095875"/>
          <p14:tracePt t="27895" x="4497388" y="5111750"/>
          <p14:tracePt t="27903" x="4497388" y="5127625"/>
          <p14:tracePt t="27910" x="4497388" y="5143500"/>
          <p14:tracePt t="27918" x="4497388" y="5159375"/>
          <p14:tracePt t="27926" x="4505325" y="5183188"/>
          <p14:tracePt t="27934" x="4513263" y="5199063"/>
          <p14:tracePt t="27943" x="4521200" y="5214938"/>
          <p14:tracePt t="27949" x="4529138" y="5230813"/>
          <p14:tracePt t="27957" x="4537075" y="5246688"/>
          <p14:tracePt t="27965" x="4552950" y="5270500"/>
          <p14:tracePt t="27974" x="4560888" y="5278438"/>
          <p14:tracePt t="27981" x="4560888" y="5286375"/>
          <p14:tracePt t="27990" x="4568825" y="5294313"/>
          <p14:tracePt t="27998" x="4576763" y="5302250"/>
          <p14:tracePt t="28006" x="4584700" y="5319713"/>
          <p14:tracePt t="28014" x="4584700" y="5327650"/>
          <p14:tracePt t="28021" x="4592638" y="5327650"/>
          <p14:tracePt t="28030" x="4592638" y="5335588"/>
          <p14:tracePt t="28038" x="4600575" y="5343525"/>
          <p14:tracePt t="28070" x="4608513" y="5351463"/>
          <p14:tracePt t="28086" x="4608513" y="5367338"/>
          <p14:tracePt t="28094" x="4616450" y="5367338"/>
          <p14:tracePt t="28111" x="4624388" y="5383213"/>
          <p14:tracePt t="28126" x="4632325" y="5399088"/>
          <p14:tracePt t="28133" x="4640263" y="5414963"/>
          <p14:tracePt t="28142" x="4640263" y="5422900"/>
          <p14:tracePt t="28150" x="4656138" y="5438775"/>
          <p14:tracePt t="28159" x="4656138" y="5446713"/>
          <p14:tracePt t="28166" x="4672013" y="5462588"/>
          <p14:tracePt t="28174" x="4672013" y="5470525"/>
          <p14:tracePt t="28182" x="4679950" y="5486400"/>
          <p14:tracePt t="28188" x="4687888" y="5502275"/>
          <p14:tracePt t="28198" x="4695825" y="5510213"/>
          <p14:tracePt t="28206" x="4705350" y="5526088"/>
          <p14:tracePt t="28213" x="4705350" y="5534025"/>
          <p14:tracePt t="28221" x="4721225" y="5541963"/>
          <p14:tracePt t="28231" x="4721225" y="5549900"/>
          <p14:tracePt t="28239" x="4721225" y="5557838"/>
          <p14:tracePt t="28246" x="4729163" y="5565775"/>
          <p14:tracePt t="28253" x="4737100" y="5573713"/>
          <p14:tracePt t="28262" x="4737100" y="5581650"/>
          <p14:tracePt t="28270" x="4737100" y="5589588"/>
          <p14:tracePt t="28286" x="4745038" y="5605463"/>
          <p14:tracePt t="28294" x="4752975" y="5621338"/>
          <p14:tracePt t="28310" x="4760913" y="5637213"/>
          <p14:tracePt t="28326" x="4768850" y="5645150"/>
          <p14:tracePt t="28334" x="4768850" y="5653088"/>
          <p14:tracePt t="28342" x="4768850" y="5662613"/>
          <p14:tracePt t="28351" x="4776788" y="5678488"/>
          <p14:tracePt t="28365" x="4784725" y="5686425"/>
          <p14:tracePt t="28375" x="4784725" y="5694363"/>
          <p14:tracePt t="28390" x="4784725" y="5702300"/>
          <p14:tracePt t="28397" x="4784725" y="5710238"/>
          <p14:tracePt t="28414" x="4792663" y="5726113"/>
          <p14:tracePt t="28430" x="4800600" y="5734050"/>
          <p14:tracePt t="28438" x="4800600" y="5741988"/>
          <p14:tracePt t="28461" x="4808538" y="5749925"/>
          <p14:tracePt t="28486" x="4816475" y="5757863"/>
          <p14:tracePt t="28759" x="4816475" y="5749925"/>
          <p14:tracePt t="28766" x="4816475" y="5741988"/>
          <p14:tracePt t="28774" x="4816475" y="5726113"/>
          <p14:tracePt t="28782" x="4816475" y="5702300"/>
          <p14:tracePt t="28790" x="4816475" y="5694363"/>
          <p14:tracePt t="28798" x="4808538" y="5670550"/>
          <p14:tracePt t="28806" x="4800600" y="5645150"/>
          <p14:tracePt t="28815" x="4792663" y="5613400"/>
          <p14:tracePt t="28823" x="4792663" y="5589588"/>
          <p14:tracePt t="28838" x="4776788" y="5557838"/>
          <p14:tracePt t="28846" x="4737100" y="5486400"/>
          <p14:tracePt t="28854" x="4713288" y="5454650"/>
          <p14:tracePt t="28863" x="4695825" y="5407025"/>
          <p14:tracePt t="28869" x="4672013" y="5375275"/>
          <p14:tracePt t="28877" x="4648200" y="5343525"/>
          <p14:tracePt t="28885" x="4624388" y="5319713"/>
          <p14:tracePt t="28893" x="4608513" y="5286375"/>
          <p14:tracePt t="28901" x="4592638" y="5262563"/>
          <p14:tracePt t="28910" x="4560888" y="5230813"/>
          <p14:tracePt t="28926" x="4545013" y="5199063"/>
          <p14:tracePt t="28933" x="4537075" y="5183188"/>
          <p14:tracePt t="28941" x="4513263" y="5159375"/>
          <p14:tracePt t="28950" x="4513263" y="5151438"/>
          <p14:tracePt t="28959" x="4505325" y="5143500"/>
          <p14:tracePt t="28965" x="4497388" y="5127625"/>
          <p14:tracePt t="28974" x="4489450" y="5119688"/>
          <p14:tracePt t="28982" x="4481513" y="5111750"/>
          <p14:tracePt t="28991" x="4473575" y="5103813"/>
          <p14:tracePt t="28998" x="4465638" y="5087938"/>
          <p14:tracePt t="29007" x="4457700" y="5080000"/>
          <p14:tracePt t="29014" x="4449763" y="5072063"/>
          <p14:tracePt t="29022" x="4433888" y="5064125"/>
          <p14:tracePt t="29029" x="4425950" y="5064125"/>
          <p14:tracePt t="29038" x="4418013" y="5048250"/>
          <p14:tracePt t="29046" x="4410075" y="5048250"/>
          <p14:tracePt t="29054" x="4394200" y="5040313"/>
          <p14:tracePt t="29061" x="4378325" y="5032375"/>
          <p14:tracePt t="29069" x="4362450" y="5024438"/>
          <p14:tracePt t="29079" x="4337050" y="5016500"/>
          <p14:tracePt t="29086" x="4321175" y="5008563"/>
          <p14:tracePt t="29094" x="4305300" y="5000625"/>
          <p14:tracePt t="29101" x="4289425" y="5000625"/>
          <p14:tracePt t="29110" x="4265613" y="4984750"/>
          <p14:tracePt t="29118" x="4225925" y="4967288"/>
          <p14:tracePt t="29126" x="4217988" y="4967288"/>
          <p14:tracePt t="29134" x="4186238" y="4951413"/>
          <p14:tracePt t="29142" x="4162425" y="4951413"/>
          <p14:tracePt t="29150" x="4138613" y="4935538"/>
          <p14:tracePt t="29158" x="4122738" y="4935538"/>
          <p14:tracePt t="29166" x="4106863" y="4927600"/>
          <p14:tracePt t="29174" x="4090988" y="4919663"/>
          <p14:tracePt t="29181" x="4075113" y="4911725"/>
          <p14:tracePt t="29190" x="4059238" y="4903788"/>
          <p14:tracePt t="29197" x="4043363" y="4895850"/>
          <p14:tracePt t="29206" x="4035425" y="4895850"/>
          <p14:tracePt t="29213" x="4027488" y="4887913"/>
          <p14:tracePt t="29221" x="4019550" y="4887913"/>
          <p14:tracePt t="29230" x="4011613" y="4887913"/>
          <p14:tracePt t="29238" x="4002088" y="4879975"/>
          <p14:tracePt t="29438" x="4011613" y="4872038"/>
          <p14:tracePt t="29447" x="4027488" y="4872038"/>
          <p14:tracePt t="29454" x="4043363" y="4872038"/>
          <p14:tracePt t="29462" x="4067175" y="4872038"/>
          <p14:tracePt t="29470" x="4090988" y="4872038"/>
          <p14:tracePt t="29478" x="4114800" y="4872038"/>
          <p14:tracePt t="29486" x="4146550" y="4872038"/>
          <p14:tracePt t="29495" x="4178300" y="4864100"/>
          <p14:tracePt t="29501" x="4202113" y="4864100"/>
          <p14:tracePt t="29510" x="4225925" y="4864100"/>
          <p14:tracePt t="29518" x="4257675" y="4864100"/>
          <p14:tracePt t="29525" x="4273550" y="4864100"/>
          <p14:tracePt t="29534" x="4305300" y="4864100"/>
          <p14:tracePt t="29541" x="4321175" y="4864100"/>
          <p14:tracePt t="29550" x="4337050" y="4864100"/>
          <p14:tracePt t="29558" x="4344988" y="4864100"/>
          <p14:tracePt t="29565" x="4352925" y="4864100"/>
          <p14:tracePt t="29582" x="4362450" y="4864100"/>
          <p14:tracePt t="29646" x="4370388" y="4864100"/>
          <p14:tracePt t="29662" x="4378325" y="4864100"/>
          <p14:tracePt t="29670" x="4394200" y="4848225"/>
          <p14:tracePt t="29678" x="4418013" y="4840288"/>
          <p14:tracePt t="29686" x="4425950" y="4832350"/>
          <p14:tracePt t="29694" x="4441825" y="4816475"/>
          <p14:tracePt t="29701" x="4457700" y="4808538"/>
          <p14:tracePt t="29710" x="4465638" y="4792663"/>
          <p14:tracePt t="29717" x="4473575" y="4784725"/>
          <p14:tracePt t="29726" x="4473575" y="4760913"/>
          <p14:tracePt t="29735" x="4481513" y="4745038"/>
          <p14:tracePt t="29741" x="4481513" y="4729163"/>
          <p14:tracePt t="29759" x="4481513" y="4713288"/>
          <p14:tracePt t="29774" x="4473575" y="4697413"/>
          <p14:tracePt t="29797" x="4465638" y="4681538"/>
          <p14:tracePt t="29806" x="4449763" y="4673600"/>
          <p14:tracePt t="29814" x="4441825" y="4665663"/>
          <p14:tracePt t="29821" x="4425950" y="4657725"/>
          <p14:tracePt t="29830" x="4410075" y="4649788"/>
          <p14:tracePt t="29838" x="4394200" y="4649788"/>
          <p14:tracePt t="29846" x="4378325" y="4633913"/>
          <p14:tracePt t="29854" x="4362450" y="4633913"/>
          <p14:tracePt t="29862" x="4344988" y="4624388"/>
          <p14:tracePt t="29870" x="4329113" y="4624388"/>
          <p14:tracePt t="29885" x="4313238" y="4616450"/>
          <p14:tracePt t="29895" x="4305300" y="4616450"/>
          <p14:tracePt t="29901" x="4289425" y="4616450"/>
          <p14:tracePt t="29910" x="4273550" y="4616450"/>
          <p14:tracePt t="29918" x="4257675" y="4616450"/>
          <p14:tracePt t="29926" x="4241800" y="4616450"/>
          <p14:tracePt t="29943" x="4210050" y="4616450"/>
          <p14:tracePt t="29951" x="4186238" y="4624388"/>
          <p14:tracePt t="29960" x="4162425" y="4633913"/>
          <p14:tracePt t="29966" x="4138613" y="4641850"/>
          <p14:tracePt t="29974" x="4114800" y="4657725"/>
          <p14:tracePt t="29982" x="4090988" y="4673600"/>
          <p14:tracePt t="29990" x="4067175" y="4689475"/>
          <p14:tracePt t="29998" x="4035425" y="4713288"/>
          <p14:tracePt t="30006" x="4027488" y="4721225"/>
          <p14:tracePt t="30015" x="4019550" y="4745038"/>
          <p14:tracePt t="30022" x="4002088" y="4760913"/>
          <p14:tracePt t="30031" x="3986213" y="4776788"/>
          <p14:tracePt t="30037" x="3986213" y="4792663"/>
          <p14:tracePt t="30046" x="3986213" y="4800600"/>
          <p14:tracePt t="30054" x="3986213" y="4816475"/>
          <p14:tracePt t="30062" x="3978275" y="4840288"/>
          <p14:tracePt t="30078" x="3978275" y="4864100"/>
          <p14:tracePt t="30086" x="3978275" y="4872038"/>
          <p14:tracePt t="30095" x="3978275" y="4895850"/>
          <p14:tracePt t="30101" x="3986213" y="4903788"/>
          <p14:tracePt t="30111" x="3986213" y="4911725"/>
          <p14:tracePt t="30119" x="3994150" y="4927600"/>
          <p14:tracePt t="30127" x="4002088" y="4935538"/>
          <p14:tracePt t="30135" x="4011613" y="4943475"/>
          <p14:tracePt t="30143" x="4019550" y="4951413"/>
          <p14:tracePt t="30150" x="4027488" y="4959350"/>
          <p14:tracePt t="30159" x="4035425" y="4967288"/>
          <p14:tracePt t="30166" x="4043363" y="4967288"/>
          <p14:tracePt t="30174" x="4051300" y="4976813"/>
          <p14:tracePt t="30182" x="4059238" y="4984750"/>
          <p14:tracePt t="30190" x="4067175" y="4984750"/>
          <p14:tracePt t="30206" x="4075113" y="4984750"/>
          <p14:tracePt t="30214" x="4083050" y="4984750"/>
          <p14:tracePt t="30221" x="4098925" y="4984750"/>
          <p14:tracePt t="30238" x="4114800" y="4984750"/>
          <p14:tracePt t="30255" x="4122738" y="4984750"/>
          <p14:tracePt t="30262" x="4130675" y="4984750"/>
          <p14:tracePt t="30270" x="4138613" y="4984750"/>
          <p14:tracePt t="30286" x="4146550" y="4984750"/>
          <p14:tracePt t="30294" x="4154488" y="4984750"/>
          <p14:tracePt t="30480" x="4162425" y="5000625"/>
          <p14:tracePt t="30485" x="4162425" y="5016500"/>
          <p14:tracePt t="30494" x="4162425" y="5064125"/>
          <p14:tracePt t="30502" x="4170363" y="5087938"/>
          <p14:tracePt t="30511" x="4186238" y="5127625"/>
          <p14:tracePt t="30517" x="4202113" y="5175250"/>
          <p14:tracePt t="30526" x="4225925" y="5222875"/>
          <p14:tracePt t="30534" x="4249738" y="5270500"/>
          <p14:tracePt t="30543" x="4281488" y="5327650"/>
          <p14:tracePt t="30550" x="4321175" y="5391150"/>
          <p14:tracePt t="30557" x="4362450" y="5430838"/>
          <p14:tracePt t="30566" x="4402138" y="5486400"/>
          <p14:tracePt t="30574" x="4449763" y="5541963"/>
          <p14:tracePt t="30582" x="4489450" y="5589588"/>
          <p14:tracePt t="30590" x="4537075" y="5637213"/>
          <p14:tracePt t="30598" x="4576763" y="5678488"/>
          <p14:tracePt t="30606" x="4616450" y="5710238"/>
          <p14:tracePt t="30614" x="4648200" y="5741988"/>
          <p14:tracePt t="30621" x="4679950" y="5773738"/>
          <p14:tracePt t="30630" x="4705350" y="5789613"/>
          <p14:tracePt t="30637" x="4729163" y="5813425"/>
          <p14:tracePt t="30646" x="4745038" y="5829300"/>
          <p14:tracePt t="30654" x="4752975" y="5829300"/>
          <p14:tracePt t="30661" x="4768850" y="5845175"/>
          <p14:tracePt t="30670" x="4776788" y="5853113"/>
          <p14:tracePt t="30677" x="4784725" y="5861050"/>
          <p14:tracePt t="30685" x="4792663" y="5868988"/>
          <p14:tracePt t="30694" x="4800600" y="5876925"/>
          <p14:tracePt t="30701" x="4816475" y="5884863"/>
          <p14:tracePt t="30709" x="4816475" y="5892800"/>
          <p14:tracePt t="30718" x="4824413" y="5900738"/>
          <p14:tracePt t="30725" x="4848225" y="5916613"/>
          <p14:tracePt t="30733" x="4848225" y="5924550"/>
          <p14:tracePt t="30742" x="4872038" y="5932488"/>
          <p14:tracePt t="30750" x="4879975" y="5948363"/>
          <p14:tracePt t="30759" x="4895850" y="5956300"/>
          <p14:tracePt t="30766" x="4903788" y="5964238"/>
          <p14:tracePt t="30775" x="4927600" y="5972175"/>
          <p14:tracePt t="30782" x="4943475" y="5988050"/>
          <p14:tracePt t="30790" x="4951413" y="5988050"/>
          <p14:tracePt t="30798" x="4959350" y="5995988"/>
          <p14:tracePt t="30823" x="4967288" y="6005513"/>
          <p14:tracePt t="30911" x="4975225" y="6005513"/>
          <p14:tracePt t="30917" x="4983163" y="6005513"/>
          <p14:tracePt t="30926" x="4991100" y="6005513"/>
          <p14:tracePt t="30935" x="5006975" y="5995988"/>
          <p14:tracePt t="30943" x="5014913" y="5995988"/>
          <p14:tracePt t="30950" x="5022850" y="5995988"/>
          <p14:tracePt t="30959" x="5038725" y="5995988"/>
          <p14:tracePt t="30966" x="5056188" y="5995988"/>
          <p14:tracePt t="30975" x="5072063" y="5995988"/>
          <p14:tracePt t="30982" x="5087938" y="5995988"/>
          <p14:tracePt t="30999" x="5103813" y="5995988"/>
          <p14:tracePt t="31007" x="5111750" y="5995988"/>
          <p14:tracePt t="31014" x="5119688" y="5988050"/>
          <p14:tracePt t="31021" x="5127625" y="5988050"/>
          <p14:tracePt t="31030" x="5143500" y="5988050"/>
          <p14:tracePt t="31037" x="5151438" y="5988050"/>
          <p14:tracePt t="31045" x="5159375" y="5988050"/>
          <p14:tracePt t="31053" x="5175250" y="5988050"/>
          <p14:tracePt t="31062" x="5191125" y="5988050"/>
          <p14:tracePt t="31070" x="5207000" y="5988050"/>
          <p14:tracePt t="31086" x="5222875" y="5988050"/>
          <p14:tracePt t="31103" x="5230813" y="5980113"/>
          <p14:tracePt t="31118" x="5238750" y="5980113"/>
          <p14:tracePt t="31279" x="5230813" y="5980113"/>
          <p14:tracePt t="31295" x="5222875" y="5980113"/>
          <p14:tracePt t="31310" x="5214938" y="5980113"/>
          <p14:tracePt t="31326" x="5207000" y="5980113"/>
          <p14:tracePt t="31575" x="5222875" y="5980113"/>
          <p14:tracePt t="31598" x="5238750" y="5980113"/>
          <p14:tracePt t="31606" x="5262563" y="5980113"/>
          <p14:tracePt t="31614" x="5294313" y="5980113"/>
          <p14:tracePt t="31624" x="5326063" y="5980113"/>
          <p14:tracePt t="31630" x="5373688" y="5988050"/>
          <p14:tracePt t="31638" x="5422900" y="5988050"/>
          <p14:tracePt t="31646" x="5462588" y="5995988"/>
          <p14:tracePt t="31654" x="5510213" y="6013450"/>
          <p14:tracePt t="31662" x="5565775" y="6013450"/>
          <p14:tracePt t="31670" x="5613400" y="6021388"/>
          <p14:tracePt t="31678" x="5645150" y="6029325"/>
          <p14:tracePt t="31687" x="5692775" y="6029325"/>
          <p14:tracePt t="31694" x="5732463" y="6037263"/>
          <p14:tracePt t="31702" x="5757863" y="6037263"/>
          <p14:tracePt t="31710" x="5781675" y="6037263"/>
          <p14:tracePt t="31718" x="5789613" y="6037263"/>
          <p14:tracePt t="31727" x="5797550" y="6037263"/>
          <p14:tracePt t="31735" x="5805488" y="6037263"/>
          <p14:tracePt t="31878" x="5781675" y="6045200"/>
          <p14:tracePt t="31886" x="5765800" y="6045200"/>
          <p14:tracePt t="31894" x="5740400" y="6053138"/>
          <p14:tracePt t="31903" x="5700713" y="6053138"/>
          <p14:tracePt t="31911" x="5668963" y="6053138"/>
          <p14:tracePt t="31917" x="5645150" y="6053138"/>
          <p14:tracePt t="31926" x="5605463" y="6053138"/>
          <p14:tracePt t="31934" x="5565775" y="6053138"/>
          <p14:tracePt t="31942" x="5518150" y="6045200"/>
          <p14:tracePt t="31951" x="5478463" y="6037263"/>
          <p14:tracePt t="31958" x="5446713" y="6037263"/>
          <p14:tracePt t="31967" x="5414963" y="6037263"/>
          <p14:tracePt t="31975" x="5389563" y="6029325"/>
          <p14:tracePt t="31981" x="5373688" y="6021388"/>
          <p14:tracePt t="31989" x="5365750" y="6021388"/>
          <p14:tracePt t="31998" x="5349875" y="6021388"/>
          <p14:tracePt t="32143" x="5349875" y="6013450"/>
          <p14:tracePt t="32150" x="5365750" y="6013450"/>
          <p14:tracePt t="32166" x="5381625" y="6005513"/>
          <p14:tracePt t="32174" x="5397500" y="6005513"/>
          <p14:tracePt t="32182" x="5414963" y="6005513"/>
          <p14:tracePt t="32192" x="5430838" y="6005513"/>
          <p14:tracePt t="32199" x="5446713" y="5995988"/>
          <p14:tracePt t="32207" x="5470525" y="5988050"/>
          <p14:tracePt t="32213" x="5486400" y="5988050"/>
          <p14:tracePt t="32222" x="5502275" y="5980113"/>
          <p14:tracePt t="32229" x="5526088" y="5972175"/>
          <p14:tracePt t="32237" x="5541963" y="5972175"/>
          <p14:tracePt t="32246" x="5565775" y="5972175"/>
          <p14:tracePt t="32255" x="5581650" y="5964238"/>
          <p14:tracePt t="32263" x="5597525" y="5964238"/>
          <p14:tracePt t="32269" x="5613400" y="5956300"/>
          <p14:tracePt t="32278" x="5629275" y="5956300"/>
          <p14:tracePt t="32286" x="5645150" y="5948363"/>
          <p14:tracePt t="32304" x="5653088" y="5948363"/>
          <p14:tracePt t="32470" x="5645150" y="5948363"/>
          <p14:tracePt t="32479" x="5629275" y="5956300"/>
          <p14:tracePt t="32487" x="5621338" y="5964238"/>
          <p14:tracePt t="32494" x="5597525" y="5980113"/>
          <p14:tracePt t="32502" x="5573713" y="5988050"/>
          <p14:tracePt t="32511" x="5549900" y="6013450"/>
          <p14:tracePt t="32519" x="5518150" y="6037263"/>
          <p14:tracePt t="32528" x="5494338" y="6061075"/>
          <p14:tracePt t="32535" x="5478463" y="6076950"/>
          <p14:tracePt t="32543" x="5462588" y="6092825"/>
          <p14:tracePt t="32551" x="5446713" y="6108700"/>
          <p14:tracePt t="32557" x="5430838" y="6116638"/>
          <p14:tracePt t="32566" x="5430838" y="6124575"/>
          <p14:tracePt t="32581" x="5414963" y="6132513"/>
          <p14:tracePt t="32598" x="5414963" y="6140450"/>
          <p14:tracePt t="32613" x="5397500" y="6148388"/>
          <p14:tracePt t="32629" x="5389563" y="6156325"/>
          <p14:tracePt t="32647" x="5381625" y="6172200"/>
          <p14:tracePt t="32654" x="5373688" y="6180138"/>
          <p14:tracePt t="32662" x="5365750" y="6188075"/>
          <p14:tracePt t="32678" x="5357813" y="6203950"/>
          <p14:tracePt t="32686" x="5357813" y="6211888"/>
          <p14:tracePt t="32703" x="5357813" y="6219825"/>
          <p14:tracePt t="32726" x="5357813" y="6227763"/>
          <p14:tracePt t="32775" x="5365750" y="6227763"/>
          <p14:tracePt t="32782" x="5373688" y="6227763"/>
          <p14:tracePt t="32790" x="5381625" y="6227763"/>
          <p14:tracePt t="32798" x="5397500" y="6227763"/>
          <p14:tracePt t="32806" x="5414963" y="6227763"/>
          <p14:tracePt t="32815" x="5422900" y="6227763"/>
          <p14:tracePt t="32823" x="5438775" y="6227763"/>
          <p14:tracePt t="32831" x="5454650" y="6227763"/>
          <p14:tracePt t="32839" x="5470525" y="6227763"/>
          <p14:tracePt t="32846" x="5486400" y="6227763"/>
          <p14:tracePt t="32862" x="5510213" y="6227763"/>
          <p14:tracePt t="32871" x="5518150" y="6219825"/>
          <p14:tracePt t="32879" x="5541963" y="6219825"/>
          <p14:tracePt t="32886" x="5557838" y="6211888"/>
          <p14:tracePt t="32894" x="5573713" y="6211888"/>
          <p14:tracePt t="32902" x="5581650" y="6211888"/>
          <p14:tracePt t="32911" x="5589588" y="6211888"/>
          <p14:tracePt t="32924" x="5597525" y="6203950"/>
          <p14:tracePt t="32926" x="5613400" y="6196013"/>
          <p14:tracePt t="32935" x="5621338" y="6188075"/>
          <p14:tracePt t="32943" x="5629275" y="6180138"/>
          <p14:tracePt t="32958" x="5637213" y="6172200"/>
          <p14:tracePt t="32966" x="5637213" y="6164263"/>
          <p14:tracePt t="32974" x="5645150" y="6148388"/>
          <p14:tracePt t="32982" x="5645150" y="6132513"/>
          <p14:tracePt t="32991" x="5645150" y="6124575"/>
          <p14:tracePt t="32999" x="5645150" y="6108700"/>
          <p14:tracePt t="33006" x="5645150" y="6092825"/>
          <p14:tracePt t="33014" x="5645150" y="6084888"/>
          <p14:tracePt t="33023" x="5637213" y="6061075"/>
          <p14:tracePt t="33031" x="5629275" y="6045200"/>
          <p14:tracePt t="33040" x="5621338" y="6029325"/>
          <p14:tracePt t="33055" x="5613400" y="6013450"/>
          <p14:tracePt t="33062" x="5605463" y="6013450"/>
          <p14:tracePt t="33070" x="5589588" y="5995988"/>
          <p14:tracePt t="33086" x="5565775" y="5988050"/>
          <p14:tracePt t="33102" x="5549900" y="5980113"/>
          <p14:tracePt t="33112" x="5534025" y="5972175"/>
          <p14:tracePt t="33119" x="5518150" y="5972175"/>
          <p14:tracePt t="33126" x="5510213" y="5972175"/>
          <p14:tracePt t="33133" x="5494338" y="5972175"/>
          <p14:tracePt t="33142" x="5478463" y="5972175"/>
          <p14:tracePt t="33151" x="5454650" y="5972175"/>
          <p14:tracePt t="33160" x="5438775" y="5972175"/>
          <p14:tracePt t="33166" x="5414963" y="5972175"/>
          <p14:tracePt t="33175" x="5389563" y="5980113"/>
          <p14:tracePt t="33181" x="5365750" y="5980113"/>
          <p14:tracePt t="33189" x="5349875" y="5988050"/>
          <p14:tracePt t="33198" x="5334000" y="5988050"/>
          <p14:tracePt t="33208" x="5318125" y="5995988"/>
          <p14:tracePt t="33215" x="5302250" y="6013450"/>
          <p14:tracePt t="33224" x="5294313" y="6021388"/>
          <p14:tracePt t="33231" x="5286375" y="6021388"/>
          <p14:tracePt t="33239" x="5278438" y="6029325"/>
          <p14:tracePt t="33246" x="5270500" y="6045200"/>
          <p14:tracePt t="33254" x="5270500" y="6061075"/>
          <p14:tracePt t="33262" x="5254625" y="6069013"/>
          <p14:tracePt t="33271" x="5254625" y="6092825"/>
          <p14:tracePt t="33286" x="5254625" y="6108700"/>
          <p14:tracePt t="33294" x="5254625" y="6124575"/>
          <p14:tracePt t="33302" x="5254625" y="6140450"/>
          <p14:tracePt t="33309" x="5254625" y="6148388"/>
          <p14:tracePt t="33317" x="5254625" y="6164263"/>
          <p14:tracePt t="33334" x="5254625" y="6180138"/>
          <p14:tracePt t="33343" x="5262563" y="6196013"/>
          <p14:tracePt t="33351" x="5262563" y="6211888"/>
          <p14:tracePt t="33358" x="5270500" y="6219825"/>
          <p14:tracePt t="33366" x="5278438" y="6227763"/>
          <p14:tracePt t="33374" x="5286375" y="6243638"/>
          <p14:tracePt t="33383" x="5294313" y="6251575"/>
          <p14:tracePt t="33391" x="5310188" y="6267450"/>
          <p14:tracePt t="33400" x="5318125" y="6275388"/>
          <p14:tracePt t="33413" x="5334000" y="6291263"/>
          <p14:tracePt t="33430" x="5349875" y="6299200"/>
          <p14:tracePt t="33446" x="5357813" y="6307138"/>
          <p14:tracePt t="33455" x="5365750" y="6307138"/>
          <p14:tracePt t="33463" x="5381625" y="6307138"/>
          <p14:tracePt t="33469" x="5397500" y="6307138"/>
          <p14:tracePt t="33486" x="5414963" y="6307138"/>
          <p14:tracePt t="33494" x="5430838" y="6307138"/>
          <p14:tracePt t="33503" x="5438775" y="6307138"/>
          <p14:tracePt t="33510" x="5454650" y="6307138"/>
          <p14:tracePt t="33519" x="5470525" y="6307138"/>
          <p14:tracePt t="33526" x="5478463" y="6307138"/>
          <p14:tracePt t="33533" x="5486400" y="6307138"/>
          <p14:tracePt t="33541" x="5502275" y="6307138"/>
          <p14:tracePt t="33559" x="5518150" y="6299200"/>
          <p14:tracePt t="33567" x="5526088" y="6299200"/>
          <p14:tracePt t="33583" x="5534025" y="6299200"/>
          <p14:tracePt t="33590" x="5541963" y="6291263"/>
          <p14:tracePt t="33608" x="5549900" y="6291263"/>
          <p14:tracePt t="33614" x="5557838" y="6283325"/>
          <p14:tracePt t="33630" x="5565775" y="6275388"/>
          <p14:tracePt t="33654" x="5573713" y="6267450"/>
          <p14:tracePt t="34072" x="5573713" y="6259513"/>
          <p14:tracePt t="34079" x="5573713" y="6251575"/>
          <p14:tracePt t="34087" x="5573713" y="6211888"/>
          <p14:tracePt t="34095" x="5573713" y="6180138"/>
          <p14:tracePt t="34101" x="5565775" y="6140450"/>
          <p14:tracePt t="34109" x="5549900" y="6076950"/>
          <p14:tracePt t="34118" x="5534025" y="5995988"/>
          <p14:tracePt t="34127" x="5510213" y="5916613"/>
          <p14:tracePt t="34135" x="5470525" y="5805488"/>
          <p14:tracePt t="34144" x="5430838" y="5710238"/>
          <p14:tracePt t="34151" x="5381625" y="5605463"/>
          <p14:tracePt t="34159" x="5326063" y="5518150"/>
          <p14:tracePt t="34167" x="5270500" y="5438775"/>
          <p14:tracePt t="34174" x="5238750" y="5375275"/>
          <p14:tracePt t="34183" x="5207000" y="5327650"/>
          <p14:tracePt t="34191" x="5159375" y="5270500"/>
          <p14:tracePt t="34199" x="5119688" y="5214938"/>
          <p14:tracePt t="34207" x="5087938" y="5175250"/>
          <p14:tracePt t="34214" x="5046663" y="5127625"/>
          <p14:tracePt t="34224" x="5014913" y="5103813"/>
          <p14:tracePt t="34229" x="4983163" y="5072063"/>
          <p14:tracePt t="34240" x="4951413" y="5040313"/>
          <p14:tracePt t="34247" x="4903788" y="5008563"/>
          <p14:tracePt t="34255" x="4872038" y="4992688"/>
          <p14:tracePt t="34262" x="4848225" y="4976813"/>
          <p14:tracePt t="34271" x="4816475" y="4967288"/>
          <p14:tracePt t="34278" x="4768850" y="4951413"/>
          <p14:tracePt t="34286" x="4737100" y="4935538"/>
          <p14:tracePt t="34294" x="4695825" y="4919663"/>
          <p14:tracePt t="34303" x="4664075" y="4903788"/>
          <p14:tracePt t="34311" x="4616450" y="4887913"/>
          <p14:tracePt t="34318" x="4576763" y="4872038"/>
          <p14:tracePt t="34327" x="4545013" y="4856163"/>
          <p14:tracePt t="34333" x="4513263" y="4848225"/>
          <p14:tracePt t="34343" x="4489450" y="4840288"/>
          <p14:tracePt t="34350" x="4457700" y="4832350"/>
          <p14:tracePt t="34359" x="4441825" y="4824413"/>
          <p14:tracePt t="34366" x="4433888" y="4824413"/>
          <p14:tracePt t="34375" x="4425950" y="4824413"/>
          <p14:tracePt t="34471" x="4441825" y="4824413"/>
          <p14:tracePt t="34479" x="4457700" y="4824413"/>
          <p14:tracePt t="34488" x="4489450" y="4824413"/>
          <p14:tracePt t="34495" x="4529138" y="4824413"/>
          <p14:tracePt t="34503" x="4560888" y="4824413"/>
          <p14:tracePt t="34509" x="4592638" y="4824413"/>
          <p14:tracePt t="34518" x="4632325" y="4824413"/>
          <p14:tracePt t="34527" x="4672013" y="4824413"/>
          <p14:tracePt t="34535" x="4713288" y="4824413"/>
          <p14:tracePt t="34543" x="4752975" y="4824413"/>
          <p14:tracePt t="34551" x="4792663" y="4824413"/>
          <p14:tracePt t="34558" x="4848225" y="4824413"/>
          <p14:tracePt t="34565" x="4887913" y="4824413"/>
          <p14:tracePt t="34574" x="4951413" y="4824413"/>
          <p14:tracePt t="34583" x="5006975" y="4824413"/>
          <p14:tracePt t="34591" x="5056188" y="4824413"/>
          <p14:tracePt t="34598" x="5095875" y="4824413"/>
          <p14:tracePt t="34607" x="5151438" y="4824413"/>
          <p14:tracePt t="34615" x="5191125" y="4824413"/>
          <p14:tracePt t="34622" x="5230813" y="4832350"/>
          <p14:tracePt t="34630" x="5262563" y="4832350"/>
          <p14:tracePt t="34640" x="5294313" y="4832350"/>
          <p14:tracePt t="34647" x="5326063" y="4832350"/>
          <p14:tracePt t="34655" x="5357813" y="4832350"/>
          <p14:tracePt t="34663" x="5389563" y="4832350"/>
          <p14:tracePt t="34670" x="5407025" y="4832350"/>
          <p14:tracePt t="34677" x="5438775" y="4832350"/>
          <p14:tracePt t="34686" x="5470525" y="4832350"/>
          <p14:tracePt t="34695" x="5486400" y="4832350"/>
          <p14:tracePt t="34703" x="5510213" y="4832350"/>
          <p14:tracePt t="34711" x="5534025" y="4832350"/>
          <p14:tracePt t="34719" x="5557838" y="4832350"/>
          <p14:tracePt t="34728" x="5581650" y="4832350"/>
          <p14:tracePt t="34735" x="5597525" y="4832350"/>
          <p14:tracePt t="34742" x="5613400" y="4832350"/>
          <p14:tracePt t="34751" x="5629275" y="4832350"/>
          <p14:tracePt t="34759" x="5637213" y="4832350"/>
          <p14:tracePt t="34767" x="5645150" y="4832350"/>
          <p14:tracePt t="34774" x="5653088" y="4832350"/>
          <p14:tracePt t="34791" x="5661025" y="4832350"/>
          <p14:tracePt t="34798" x="5668963" y="4832350"/>
          <p14:tracePt t="34823" x="5676900" y="4832350"/>
          <p14:tracePt t="34840" x="5684838" y="4832350"/>
          <p14:tracePt t="34864" x="5692775" y="4832350"/>
          <p14:tracePt t="34887" x="5700713" y="4832350"/>
          <p14:tracePt t="34951" x="5708650" y="4832350"/>
          <p14:tracePt t="37576" x="5708650" y="4864100"/>
          <p14:tracePt t="37583" x="5708650" y="4887913"/>
          <p14:tracePt t="37591" x="5708650" y="4927600"/>
          <p14:tracePt t="37598" x="5708650" y="4959350"/>
          <p14:tracePt t="37607" x="5716588" y="4992688"/>
          <p14:tracePt t="37615" x="5732463" y="5024438"/>
          <p14:tracePt t="37623" x="5732463" y="5040313"/>
          <p14:tracePt t="37631" x="5749925" y="5072063"/>
          <p14:tracePt t="37640" x="5757863" y="5103813"/>
          <p14:tracePt t="37647" x="5765800" y="5119688"/>
          <p14:tracePt t="37655" x="5765800" y="5135563"/>
          <p14:tracePt t="37662" x="5773738" y="5151438"/>
          <p14:tracePt t="37672" x="5781675" y="5175250"/>
          <p14:tracePt t="37679" x="5789613" y="5191125"/>
          <p14:tracePt t="37687" x="5797550" y="5207000"/>
          <p14:tracePt t="37695" x="5797550" y="5214938"/>
          <p14:tracePt t="37703" x="5797550" y="5222875"/>
          <p14:tracePt t="37711" x="5797550" y="5238750"/>
          <p14:tracePt t="37718" x="5805488" y="5238750"/>
          <p14:tracePt t="37727" x="5805488" y="5254625"/>
          <p14:tracePt t="37735" x="5805488" y="5262563"/>
          <p14:tracePt t="37751" x="5813425" y="5270500"/>
          <p14:tracePt t="37759" x="5813425" y="5278438"/>
          <p14:tracePt t="37767" x="5821363" y="5286375"/>
          <p14:tracePt t="37774" x="5821363" y="5294313"/>
          <p14:tracePt t="37792" x="5829300" y="5310188"/>
          <p14:tracePt t="37808" x="5837238" y="5319713"/>
          <p14:tracePt t="37815" x="5837238" y="5327650"/>
          <p14:tracePt t="37824" x="5845175" y="5335588"/>
          <p14:tracePt t="37831" x="5845175" y="5343525"/>
          <p14:tracePt t="37839" x="5853113" y="5359400"/>
          <p14:tracePt t="37855" x="5861050" y="5367338"/>
          <p14:tracePt t="37864" x="5868988" y="5375275"/>
          <p14:tracePt t="37872" x="5876925" y="5383213"/>
          <p14:tracePt t="37880" x="5884863" y="5391150"/>
          <p14:tracePt t="37888" x="5892800" y="5399088"/>
          <p14:tracePt t="37895" x="5908675" y="5407025"/>
          <p14:tracePt t="37903" x="5916613" y="5422900"/>
          <p14:tracePt t="37911" x="5924550" y="5422900"/>
          <p14:tracePt t="37918" x="5940425" y="5438775"/>
          <p14:tracePt t="37927" x="5948363" y="5438775"/>
          <p14:tracePt t="37935" x="5964238" y="5438775"/>
          <p14:tracePt t="37943" x="5972175" y="5438775"/>
          <p14:tracePt t="37951" x="5988050" y="5454650"/>
          <p14:tracePt t="37959" x="5995988" y="5454650"/>
          <p14:tracePt t="37966" x="6003925" y="5454650"/>
          <p14:tracePt t="37975" x="6011863" y="5462588"/>
          <p14:tracePt t="37991" x="6019800" y="5462588"/>
          <p14:tracePt t="38007" x="6027738" y="5462588"/>
          <p14:tracePt t="38015" x="6035675" y="5462588"/>
          <p14:tracePt t="38031" x="6043613" y="5462588"/>
          <p14:tracePt t="38039" x="6051550" y="5470525"/>
          <p14:tracePt t="38056" x="6059488" y="5470525"/>
          <p14:tracePt t="38079" x="6067425" y="5470525"/>
          <p14:tracePt t="38103" x="6075363" y="5478463"/>
          <p14:tracePt t="38696" x="6091238" y="5510213"/>
          <p14:tracePt t="38703" x="6108700" y="5541963"/>
          <p14:tracePt t="38711" x="6132513" y="5565775"/>
          <p14:tracePt t="38718" x="6140450" y="5589588"/>
          <p14:tracePt t="38727" x="6148388" y="5605463"/>
          <p14:tracePt t="38735" x="6164263" y="5637213"/>
          <p14:tracePt t="38743" x="6180138" y="5662613"/>
          <p14:tracePt t="38750" x="6196013" y="5686425"/>
          <p14:tracePt t="38759" x="6219825" y="5710238"/>
          <p14:tracePt t="38767" x="6227763" y="5726113"/>
          <p14:tracePt t="38776" x="6243638" y="5741988"/>
          <p14:tracePt t="38782" x="6251575" y="5757863"/>
          <p14:tracePt t="38790" x="6259513" y="5765800"/>
          <p14:tracePt t="38798" x="6267450" y="5781675"/>
          <p14:tracePt t="38808" x="6275388" y="5789613"/>
          <p14:tracePt t="38814" x="6283325" y="5797550"/>
          <p14:tracePt t="38831" x="6291263" y="5805488"/>
          <p14:tracePt t="38839" x="6291263" y="5813425"/>
          <p14:tracePt t="38846" x="6299200" y="5821363"/>
          <p14:tracePt t="38855" x="6307138" y="5829300"/>
          <p14:tracePt t="38863" x="6315075" y="5837238"/>
          <p14:tracePt t="38870" x="6323013" y="5845175"/>
          <p14:tracePt t="38878" x="6330950" y="5853113"/>
          <p14:tracePt t="38888" x="6338888" y="5861050"/>
          <p14:tracePt t="38895" x="6354763" y="5868988"/>
          <p14:tracePt t="38903" x="6362700" y="5884863"/>
          <p14:tracePt t="38911" x="6370638" y="5884863"/>
          <p14:tracePt t="38920" x="6378575" y="5892800"/>
          <p14:tracePt t="38928" x="6402388" y="5900738"/>
          <p14:tracePt t="38934" x="6410325" y="5900738"/>
          <p14:tracePt t="38943" x="6426200" y="5908675"/>
          <p14:tracePt t="38951" x="6442075" y="5916613"/>
          <p14:tracePt t="38959" x="6467475" y="5916613"/>
          <p14:tracePt t="38967" x="6491288" y="5916613"/>
          <p14:tracePt t="38975" x="6530975" y="5916613"/>
          <p14:tracePt t="38982" x="6562725" y="5908675"/>
          <p14:tracePt t="38992" x="6610350" y="5900738"/>
          <p14:tracePt t="39000" x="6650038" y="5892800"/>
          <p14:tracePt t="39008" x="6681788" y="5876925"/>
          <p14:tracePt t="39016" x="6713538" y="5861050"/>
          <p14:tracePt t="39025" x="6745288" y="5853113"/>
          <p14:tracePt t="39032" x="6777038" y="5821363"/>
          <p14:tracePt t="39039" x="6794500" y="5805488"/>
          <p14:tracePt t="39047" x="6818313" y="5789613"/>
          <p14:tracePt t="39055" x="6842125" y="5757863"/>
          <p14:tracePt t="39062" x="6842125" y="5741988"/>
          <p14:tracePt t="39070" x="6858000" y="5718175"/>
          <p14:tracePt t="39079" x="6858000" y="5694363"/>
          <p14:tracePt t="39089" x="6858000" y="5662613"/>
          <p14:tracePt t="39095" x="6858000" y="5629275"/>
          <p14:tracePt t="39104" x="6858000" y="5605463"/>
          <p14:tracePt t="39110" x="6858000" y="5589588"/>
          <p14:tracePt t="39119" x="6858000" y="5557838"/>
          <p14:tracePt t="39127" x="6850063" y="5541963"/>
          <p14:tracePt t="39135" x="6850063" y="5526088"/>
          <p14:tracePt t="39143" x="6850063" y="5502275"/>
          <p14:tracePt t="39151" x="6842125" y="5486400"/>
          <p14:tracePt t="39159" x="6834188" y="5470525"/>
          <p14:tracePt t="39176" x="6834188" y="5462588"/>
          <p14:tracePt t="39182" x="6826250" y="5454650"/>
          <p14:tracePt t="39231" x="6818313" y="5454650"/>
          <p14:tracePt t="39239" x="6810375" y="5446713"/>
          <p14:tracePt t="39248" x="6802438" y="5446713"/>
          <p14:tracePt t="39256" x="6784975" y="5446713"/>
          <p14:tracePt t="39264" x="6769100" y="5446713"/>
          <p14:tracePt t="39272" x="6753225" y="5446713"/>
          <p14:tracePt t="39278" x="6737350" y="5446713"/>
          <p14:tracePt t="39288" x="6721475" y="5446713"/>
          <p14:tracePt t="39295" x="6705600" y="5438775"/>
          <p14:tracePt t="39303" x="6673850" y="5430838"/>
          <p14:tracePt t="39310" x="6665913" y="5430838"/>
          <p14:tracePt t="39320" x="6642100" y="5422900"/>
          <p14:tracePt t="39327" x="6626225" y="5414963"/>
          <p14:tracePt t="39335" x="6610350" y="5407025"/>
          <p14:tracePt t="39343" x="6602413" y="5407025"/>
          <p14:tracePt t="39351" x="6586538" y="5399088"/>
          <p14:tracePt t="39359" x="6570663" y="5391150"/>
          <p14:tracePt t="39368" x="6546850" y="5383213"/>
          <p14:tracePt t="39376" x="6546850" y="5375275"/>
          <p14:tracePt t="39383" x="6530975" y="5367338"/>
          <p14:tracePt t="39399" x="6523038" y="5359400"/>
          <p14:tracePt t="39439" x="6515100" y="5351463"/>
          <p14:tracePt t="39481" x="6515100" y="5343525"/>
          <p14:tracePt t="39488" x="6515100" y="5327650"/>
          <p14:tracePt t="39494" x="6515100" y="5310188"/>
          <p14:tracePt t="39503" x="6515100" y="5294313"/>
          <p14:tracePt t="39511" x="6515100" y="5278438"/>
          <p14:tracePt t="39520" x="6515100" y="5262563"/>
          <p14:tracePt t="39527" x="6515100" y="5254625"/>
          <p14:tracePt t="39535" x="6515100" y="5238750"/>
          <p14:tracePt t="39543" x="6515100" y="5222875"/>
          <p14:tracePt t="39553" x="6515100" y="5207000"/>
          <p14:tracePt t="39559" x="6515100" y="5191125"/>
          <p14:tracePt t="39567" x="6515100" y="5175250"/>
          <p14:tracePt t="39574" x="6515100" y="5167313"/>
          <p14:tracePt t="39583" x="6515100" y="5159375"/>
          <p14:tracePt t="39600" x="6515100" y="5151438"/>
          <p14:tracePt t="39896" x="6523038" y="5151438"/>
          <p14:tracePt t="39904" x="6530975" y="5143500"/>
          <p14:tracePt t="39911" x="6538913" y="5143500"/>
          <p14:tracePt t="39926" x="6546850" y="5143500"/>
          <p14:tracePt t="39934" x="6562725" y="5143500"/>
          <p14:tracePt t="39943" x="6570663" y="5135563"/>
          <p14:tracePt t="39951" x="6586538" y="5135563"/>
          <p14:tracePt t="39959" x="6602413" y="5127625"/>
          <p14:tracePt t="39967" x="6618288" y="5119688"/>
          <p14:tracePt t="39974" x="6626225" y="5119688"/>
          <p14:tracePt t="39983" x="6634163" y="5119688"/>
          <p14:tracePt t="39992" x="6642100" y="5119688"/>
          <p14:tracePt t="40015" x="6650038" y="5111750"/>
          <p14:tracePt t="40079" x="6657975" y="5111750"/>
          <p14:tracePt t="40168" x="6665913" y="5111750"/>
          <p14:tracePt t="40176" x="6673850" y="5103813"/>
          <p14:tracePt t="40191" x="6681788" y="5103813"/>
          <p14:tracePt t="40880" x="6681788" y="5111750"/>
          <p14:tracePt t="40887" x="6681788" y="5135563"/>
          <p14:tracePt t="40895" x="6681788" y="5151438"/>
          <p14:tracePt t="40904" x="6689725" y="5183188"/>
          <p14:tracePt t="40912" x="6689725" y="5230813"/>
          <p14:tracePt t="40920" x="6705600" y="5270500"/>
          <p14:tracePt t="40928" x="6713538" y="5327650"/>
          <p14:tracePt t="40935" x="6721475" y="5375275"/>
          <p14:tracePt t="40943" x="6721475" y="5414963"/>
          <p14:tracePt t="40950" x="6729413" y="5470525"/>
          <p14:tracePt t="40959" x="6745288" y="5518150"/>
          <p14:tracePt t="40968" x="6745288" y="5573713"/>
          <p14:tracePt t="40976" x="6753225" y="5629275"/>
          <p14:tracePt t="40983" x="6769100" y="5678488"/>
          <p14:tracePt t="40992" x="6769100" y="5710238"/>
          <p14:tracePt t="40999" x="6777038" y="5741988"/>
          <p14:tracePt t="41007" x="6784975" y="5773738"/>
          <p14:tracePt t="41015" x="6784975" y="5797550"/>
          <p14:tracePt t="41024" x="6784975" y="5813425"/>
          <p14:tracePt t="41032" x="6784975" y="5845175"/>
          <p14:tracePt t="41040" x="6784975" y="5861050"/>
          <p14:tracePt t="41047" x="6784975" y="5876925"/>
          <p14:tracePt t="41055" x="6784975" y="5892800"/>
          <p14:tracePt t="41063" x="6784975" y="5908675"/>
          <p14:tracePt t="41071" x="6784975" y="5924550"/>
          <p14:tracePt t="41080" x="6784975" y="5940425"/>
          <p14:tracePt t="41088" x="6777038" y="5956300"/>
          <p14:tracePt t="41096" x="6777038" y="5972175"/>
          <p14:tracePt t="41103" x="6777038" y="5988050"/>
          <p14:tracePt t="41111" x="6777038" y="5995988"/>
          <p14:tracePt t="41119" x="6777038" y="6005513"/>
          <p14:tracePt t="41128" x="6777038" y="6013450"/>
          <p14:tracePt t="41144" x="6777038" y="6021388"/>
          <p14:tracePt t="41199" x="6784975" y="6021388"/>
          <p14:tracePt t="41208" x="6802438" y="6021388"/>
          <p14:tracePt t="41216" x="6834188" y="6029325"/>
          <p14:tracePt t="41223" x="6842125" y="6029325"/>
          <p14:tracePt t="41231" x="6873875" y="6029325"/>
          <p14:tracePt t="41239" x="6889750" y="6029325"/>
          <p14:tracePt t="41248" x="6905625" y="6021388"/>
          <p14:tracePt t="41257" x="6937375" y="6021388"/>
          <p14:tracePt t="41263" x="6953250" y="6013450"/>
          <p14:tracePt t="41271" x="6969125" y="6013450"/>
          <p14:tracePt t="41278" x="6977063" y="6005513"/>
          <p14:tracePt t="41288" x="6992938" y="6005513"/>
          <p14:tracePt t="41294" x="7008813" y="5995988"/>
          <p14:tracePt t="41302" x="7016750" y="5995988"/>
          <p14:tracePt t="41312" x="7032625" y="5988050"/>
          <p14:tracePt t="41328" x="7048500" y="5980113"/>
          <p14:tracePt t="41343" x="7056438" y="5972175"/>
          <p14:tracePt t="41351" x="7064375" y="5972175"/>
          <p14:tracePt t="41360" x="7072313" y="5964238"/>
          <p14:tracePt t="41369" x="7072313" y="5956300"/>
          <p14:tracePt t="41384" x="7080250" y="5956300"/>
          <p14:tracePt t="41391" x="7088188" y="5940425"/>
          <p14:tracePt t="41399" x="7088188" y="5932488"/>
          <p14:tracePt t="41416" x="7088188" y="5924550"/>
          <p14:tracePt t="41431" x="7088188" y="5916613"/>
          <p14:tracePt t="41704" x="7080250" y="5916613"/>
          <p14:tracePt t="41807" x="7088188" y="5916613"/>
          <p14:tracePt t="41832" x="7096125" y="5908675"/>
          <p14:tracePt t="41888" x="7104063" y="5908675"/>
          <p14:tracePt t="41919" x="7112000" y="5908675"/>
          <p14:tracePt t="41944" x="7119938" y="5908675"/>
          <p14:tracePt t="41968" x="7127875" y="5908675"/>
          <p14:tracePt t="42000" x="7135813" y="5900738"/>
          <p14:tracePt t="42113" x="7127875" y="5900738"/>
          <p14:tracePt t="42128" x="7112000" y="5900738"/>
          <p14:tracePt t="42135" x="7104063" y="5900738"/>
          <p14:tracePt t="42142" x="7072313" y="5900738"/>
          <p14:tracePt t="42152" x="7024688" y="5900738"/>
          <p14:tracePt t="42160" x="6992938" y="5908675"/>
          <p14:tracePt t="42168" x="6961188" y="5908675"/>
          <p14:tracePt t="42176" x="6905625" y="5908675"/>
          <p14:tracePt t="42184" x="6865938" y="5908675"/>
          <p14:tracePt t="42191" x="6818313" y="5908675"/>
          <p14:tracePt t="42199" x="6769100" y="5916613"/>
          <p14:tracePt t="42207" x="6721475" y="5916613"/>
          <p14:tracePt t="42215" x="6681788" y="5924550"/>
          <p14:tracePt t="42224" x="6642100" y="5932488"/>
          <p14:tracePt t="42232" x="6610350" y="5940425"/>
          <p14:tracePt t="42241" x="6578600" y="5940425"/>
          <p14:tracePt t="42248" x="6546850" y="5940425"/>
          <p14:tracePt t="42255" x="6523038" y="5956300"/>
          <p14:tracePt t="42263" x="6491288" y="5956300"/>
          <p14:tracePt t="42273" x="6459538" y="5956300"/>
          <p14:tracePt t="42279" x="6434138" y="5964238"/>
          <p14:tracePt t="42288" x="6402388" y="5964238"/>
          <p14:tracePt t="42296" x="6370638" y="5972175"/>
          <p14:tracePt t="42304" x="6354763" y="5972175"/>
          <p14:tracePt t="42310" x="6330950" y="5972175"/>
          <p14:tracePt t="42319" x="6299200" y="5972175"/>
          <p14:tracePt t="42328" x="6267450" y="5972175"/>
          <p14:tracePt t="42335" x="6227763" y="5972175"/>
          <p14:tracePt t="42344" x="6196013" y="5972175"/>
          <p14:tracePt t="42352" x="6180138" y="5972175"/>
          <p14:tracePt t="42360" x="6140450" y="5972175"/>
          <p14:tracePt t="42367" x="6108700" y="5972175"/>
          <p14:tracePt t="42375" x="6075363" y="5964238"/>
          <p14:tracePt t="42383" x="6051550" y="5964238"/>
          <p14:tracePt t="42392" x="6019800" y="5964238"/>
          <p14:tracePt t="42400" x="5995988" y="5964238"/>
          <p14:tracePt t="42408" x="5980113" y="5964238"/>
          <p14:tracePt t="42416" x="5964238" y="5964238"/>
          <p14:tracePt t="42424" x="5948363" y="5964238"/>
          <p14:tracePt t="42430" x="5940425" y="5964238"/>
          <p14:tracePt t="42439" x="5932488" y="5964238"/>
          <p14:tracePt t="42447" x="5924550" y="5964238"/>
          <p14:tracePt t="42472" x="5916613" y="5964238"/>
          <p14:tracePt t="42512" x="5908675" y="5964238"/>
          <p14:tracePt t="42536" x="5900738" y="5964238"/>
          <p14:tracePt t="42543" x="5892800" y="5964238"/>
          <p14:tracePt t="42561" x="5884863" y="5956300"/>
          <p14:tracePt t="42584" x="5876925" y="5956300"/>
          <p14:tracePt t="42624" x="5868988" y="5948363"/>
          <p14:tracePt t="42640" x="5861050" y="5948363"/>
          <p14:tracePt t="42648" x="5853113" y="5940425"/>
          <p14:tracePt t="42654" x="5845175" y="5940425"/>
          <p14:tracePt t="42662" x="5837238" y="5940425"/>
          <p14:tracePt t="42671" x="5829300" y="5924550"/>
          <p14:tracePt t="42680" x="5821363" y="5924550"/>
          <p14:tracePt t="42687" x="5805488" y="5924550"/>
          <p14:tracePt t="42704" x="5789613" y="5924550"/>
          <p14:tracePt t="42719" x="5781675" y="5924550"/>
          <p14:tracePt t="42736" x="5773738" y="5924550"/>
          <p14:tracePt t="43361" x="5781675" y="5924550"/>
          <p14:tracePt t="43368" x="5797550" y="5916613"/>
          <p14:tracePt t="43376" x="5821363" y="5908675"/>
          <p14:tracePt t="43384" x="5837238" y="5908675"/>
          <p14:tracePt t="43392" x="5868988" y="5908675"/>
          <p14:tracePt t="43399" x="5900738" y="5908675"/>
          <p14:tracePt t="43408" x="5948363" y="5908675"/>
          <p14:tracePt t="43416" x="5980113" y="5916613"/>
          <p14:tracePt t="43423" x="6019800" y="5916613"/>
          <p14:tracePt t="43432" x="6059488" y="5924550"/>
          <p14:tracePt t="43440" x="6091238" y="5924550"/>
          <p14:tracePt t="43448" x="6140450" y="5932488"/>
          <p14:tracePt t="43456" x="6180138" y="5940425"/>
          <p14:tracePt t="43464" x="6219825" y="5948363"/>
          <p14:tracePt t="43473" x="6267450" y="5956300"/>
          <p14:tracePt t="43479" x="6299200" y="5964238"/>
          <p14:tracePt t="43488" x="6338888" y="5980113"/>
          <p14:tracePt t="43496" x="6370638" y="5988050"/>
          <p14:tracePt t="43504" x="6410325" y="6005513"/>
          <p14:tracePt t="43511" x="6459538" y="6013450"/>
          <p14:tracePt t="43519" x="6491288" y="6021388"/>
          <p14:tracePt t="43528" x="6523038" y="6029325"/>
          <p14:tracePt t="43536" x="6554788" y="6045200"/>
          <p14:tracePt t="43543" x="6594475" y="6053138"/>
          <p14:tracePt t="43551" x="6626225" y="6061075"/>
          <p14:tracePt t="43560" x="6642100" y="6069013"/>
          <p14:tracePt t="43567" x="6673850" y="6076950"/>
          <p14:tracePt t="43575" x="6681788" y="6076950"/>
          <p14:tracePt t="43585" x="6697663" y="6084888"/>
          <p14:tracePt t="43592" x="6713538" y="6084888"/>
          <p14:tracePt t="43600" x="6729413" y="6092825"/>
          <p14:tracePt t="43608" x="6745288" y="6100763"/>
          <p14:tracePt t="43616" x="6753225" y="6108700"/>
          <p14:tracePt t="43624" x="6761163" y="6108700"/>
          <p14:tracePt t="43630" x="6777038" y="6116638"/>
          <p14:tracePt t="43639" x="6802438" y="6124575"/>
          <p14:tracePt t="43648" x="6818313" y="6124575"/>
          <p14:tracePt t="43656" x="6834188" y="6132513"/>
          <p14:tracePt t="43663" x="6858000" y="6132513"/>
          <p14:tracePt t="43672" x="6873875" y="6140450"/>
          <p14:tracePt t="43680" x="6897688" y="6140450"/>
          <p14:tracePt t="43687" x="6913563" y="6148388"/>
          <p14:tracePt t="43695" x="6937375" y="6148388"/>
          <p14:tracePt t="43703" x="6969125" y="6156325"/>
          <p14:tracePt t="43712" x="6985000" y="6156325"/>
          <p14:tracePt t="43720" x="7000875" y="6156325"/>
          <p14:tracePt t="43728" x="7016750" y="6156325"/>
          <p14:tracePt t="43736" x="7032625" y="6156325"/>
          <p14:tracePt t="43743" x="7048500" y="6156325"/>
          <p14:tracePt t="43752" x="7072313" y="6156325"/>
          <p14:tracePt t="43760" x="7096125" y="6156325"/>
          <p14:tracePt t="43769" x="7119938" y="6156325"/>
          <p14:tracePt t="43776" x="7135813" y="6156325"/>
          <p14:tracePt t="43785" x="7161213" y="6156325"/>
          <p14:tracePt t="43793" x="7177088" y="6156325"/>
          <p14:tracePt t="43800" x="7192963" y="6156325"/>
          <p14:tracePt t="43808" x="7208838" y="6156325"/>
          <p14:tracePt t="43816" x="7216775" y="6156325"/>
          <p14:tracePt t="43823" x="7232650" y="6156325"/>
          <p14:tracePt t="43832" x="7240588" y="6156325"/>
          <p14:tracePt t="43840" x="7256463" y="6156325"/>
          <p14:tracePt t="43848" x="7264400" y="6156325"/>
          <p14:tracePt t="43855" x="7272338" y="6156325"/>
          <p14:tracePt t="43862" x="7280275" y="6156325"/>
          <p14:tracePt t="43872" x="7288213" y="6156325"/>
          <p14:tracePt t="43880" x="7296150" y="6156325"/>
          <p14:tracePt t="43888" x="7304088" y="6156325"/>
          <p14:tracePt t="43896" x="7319963" y="6156325"/>
          <p14:tracePt t="43905" x="7335838" y="6156325"/>
          <p14:tracePt t="43919" x="7351713" y="6156325"/>
          <p14:tracePt t="43944" x="7359650" y="6164263"/>
          <p14:tracePt t="44849" x="7351713" y="6164263"/>
          <p14:tracePt t="44856" x="7335838" y="6164263"/>
          <p14:tracePt t="44864" x="7312025" y="6164263"/>
          <p14:tracePt t="44871" x="7264400" y="6164263"/>
          <p14:tracePt t="44879" x="7208838" y="6156325"/>
          <p14:tracePt t="44888" x="7161213" y="6148388"/>
          <p14:tracePt t="44896" x="7104063" y="6132513"/>
          <p14:tracePt t="44904" x="7024688" y="6116638"/>
          <p14:tracePt t="44912" x="6945313" y="6108700"/>
          <p14:tracePt t="44920" x="6873875" y="6092825"/>
          <p14:tracePt t="44929" x="6802438" y="6076950"/>
          <p14:tracePt t="44936" x="6737350" y="6076950"/>
          <p14:tracePt t="44945" x="6673850" y="6061075"/>
          <p14:tracePt t="44952" x="6618288" y="6053138"/>
          <p14:tracePt t="44960" x="6554788" y="6053138"/>
          <p14:tracePt t="44967" x="6491288" y="6037263"/>
          <p14:tracePt t="44976" x="6442075" y="6037263"/>
          <p14:tracePt t="44984" x="6394450" y="6037263"/>
          <p14:tracePt t="44992" x="6354763" y="6037263"/>
          <p14:tracePt t="45000" x="6307138" y="6037263"/>
          <p14:tracePt t="45008" x="6267450" y="6037263"/>
          <p14:tracePt t="45016" x="6219825" y="6037263"/>
          <p14:tracePt t="45023" x="6180138" y="6037263"/>
          <p14:tracePt t="45032" x="6148388" y="6037263"/>
          <p14:tracePt t="45040" x="6108700" y="6037263"/>
          <p14:tracePt t="45048" x="6059488" y="6037263"/>
          <p14:tracePt t="45056" x="6027738" y="6037263"/>
          <p14:tracePt t="45064" x="5988050" y="6037263"/>
          <p14:tracePt t="45072" x="5940425" y="6037263"/>
          <p14:tracePt t="45080" x="5916613" y="6037263"/>
          <p14:tracePt t="45087" x="5892800" y="6037263"/>
          <p14:tracePt t="45096" x="5868988" y="6037263"/>
          <p14:tracePt t="45104" x="5853113" y="6037263"/>
          <p14:tracePt t="45112" x="5837238" y="6037263"/>
          <p14:tracePt t="45120" x="5829300" y="6037263"/>
          <p14:tracePt t="45128" x="5813425" y="6037263"/>
          <p14:tracePt t="45136" x="5805488" y="6037263"/>
          <p14:tracePt t="45144" x="5789613" y="6037263"/>
          <p14:tracePt t="45160" x="5773738" y="6037263"/>
          <p14:tracePt t="45167" x="5765800" y="6037263"/>
          <p14:tracePt t="45176" x="5757863" y="6037263"/>
          <p14:tracePt t="45192" x="5749925" y="6037263"/>
          <p14:tracePt t="45208" x="5740400" y="6037263"/>
          <p14:tracePt t="45449" x="5749925" y="6029325"/>
          <p14:tracePt t="45456" x="5765800" y="6029325"/>
          <p14:tracePt t="45463" x="5781675" y="6021388"/>
          <p14:tracePt t="45471" x="5797550" y="6021388"/>
          <p14:tracePt t="45479" x="5829300" y="6013450"/>
          <p14:tracePt t="45489" x="5861050" y="6005513"/>
          <p14:tracePt t="45496" x="5892800" y="5995988"/>
          <p14:tracePt t="45505" x="5932488" y="5988050"/>
          <p14:tracePt t="45513" x="5980113" y="5980113"/>
          <p14:tracePt t="45519" x="6027738" y="5972175"/>
          <p14:tracePt t="45528" x="6075363" y="5964238"/>
          <p14:tracePt t="45536" x="6116638" y="5956300"/>
          <p14:tracePt t="45544" x="6148388" y="5956300"/>
          <p14:tracePt t="45552" x="6203950" y="5948363"/>
          <p14:tracePt t="45559" x="6235700" y="5940425"/>
          <p14:tracePt t="45568" x="6275388" y="5940425"/>
          <p14:tracePt t="45576" x="6307138" y="5932488"/>
          <p14:tracePt t="45585" x="6338888" y="5932488"/>
          <p14:tracePt t="45591" x="6354763" y="5932488"/>
          <p14:tracePt t="45600" x="6386513" y="5932488"/>
          <p14:tracePt t="45608" x="6402388" y="5932488"/>
          <p14:tracePt t="45617" x="6434138" y="5932488"/>
          <p14:tracePt t="45625" x="6451600" y="5932488"/>
          <p14:tracePt t="45633" x="6483350" y="5932488"/>
          <p14:tracePt t="45640" x="6491288" y="5932488"/>
          <p14:tracePt t="45648" x="6515100" y="5932488"/>
          <p14:tracePt t="45656" x="6530975" y="5932488"/>
          <p14:tracePt t="45665" x="6546850" y="5932488"/>
          <p14:tracePt t="45672" x="6562725" y="5932488"/>
          <p14:tracePt t="45681" x="6570663" y="5932488"/>
          <p14:tracePt t="45689" x="6586538" y="5932488"/>
          <p14:tracePt t="45696" x="6602413" y="5932488"/>
          <p14:tracePt t="45712" x="6610350" y="5932488"/>
          <p14:tracePt t="45720" x="6618288" y="5932488"/>
          <p14:tracePt t="45777" x="6626225" y="5932488"/>
          <p14:tracePt t="45857" x="6634163" y="5948363"/>
          <p14:tracePt t="46193" x="6626225" y="5948363"/>
          <p14:tracePt t="46201" x="6618288" y="5948363"/>
          <p14:tracePt t="46209" x="6586538" y="5948363"/>
          <p14:tracePt t="46216" x="6554788" y="5948363"/>
          <p14:tracePt t="46223" x="6507163" y="5948363"/>
          <p14:tracePt t="46231" x="6451600" y="5948363"/>
          <p14:tracePt t="46240" x="6394450" y="5940425"/>
          <p14:tracePt t="46248" x="6330950" y="5924550"/>
          <p14:tracePt t="46256" x="6275388" y="5916613"/>
          <p14:tracePt t="46263" x="6203950" y="5908675"/>
          <p14:tracePt t="46272" x="6108700" y="5884863"/>
          <p14:tracePt t="46280" x="6027738" y="5876925"/>
          <p14:tracePt t="46289" x="5924550" y="5861050"/>
          <p14:tracePt t="46295" x="5853113" y="5845175"/>
          <p14:tracePt t="46304" x="5773738" y="5829300"/>
          <p14:tracePt t="46312" x="5684838" y="5821363"/>
          <p14:tracePt t="46321" x="5605463" y="5805488"/>
          <p14:tracePt t="46328" x="5534025" y="5805488"/>
          <p14:tracePt t="46336" x="5462588" y="5797550"/>
          <p14:tracePt t="46344" x="5407025" y="5789613"/>
          <p14:tracePt t="46352" x="5357813" y="5789613"/>
          <p14:tracePt t="46360" x="5310188" y="5789613"/>
          <p14:tracePt t="46369" x="5262563" y="5789613"/>
          <p14:tracePt t="46377" x="5230813" y="5781675"/>
          <p14:tracePt t="46384" x="5199063" y="5781675"/>
          <p14:tracePt t="46392" x="5175250" y="5781675"/>
          <p14:tracePt t="46401" x="5151438" y="5781675"/>
          <p14:tracePt t="46408" x="5119688" y="5781675"/>
          <p14:tracePt t="46418" x="5095875" y="5781675"/>
          <p14:tracePt t="46425" x="5072063" y="5781675"/>
          <p14:tracePt t="46433" x="5038725" y="5789613"/>
          <p14:tracePt t="46440" x="5030788" y="5789613"/>
          <p14:tracePt t="46448" x="4999038" y="5797550"/>
          <p14:tracePt t="46456" x="4983163" y="5805488"/>
          <p14:tracePt t="46464" x="4967288" y="5813425"/>
          <p14:tracePt t="46471" x="4951413" y="5813425"/>
          <p14:tracePt t="46480" x="4935538" y="5821363"/>
          <p14:tracePt t="46488" x="4911725" y="5829300"/>
          <p14:tracePt t="46495" x="4903788" y="5837238"/>
          <p14:tracePt t="46505" x="4887913" y="5845175"/>
          <p14:tracePt t="46512" x="4872038" y="5853113"/>
          <p14:tracePt t="46522" x="4864100" y="5861050"/>
          <p14:tracePt t="46529" x="4856163" y="5868988"/>
          <p14:tracePt t="46538" x="4848225" y="5868988"/>
          <p14:tracePt t="46544" x="4840288" y="5876925"/>
          <p14:tracePt t="46553" x="4840288" y="5884863"/>
          <p14:tracePt t="46560" x="4832350" y="5892800"/>
          <p14:tracePt t="46569" x="4824413" y="5900738"/>
          <p14:tracePt t="46576" x="4816475" y="5908675"/>
          <p14:tracePt t="46592" x="4808538" y="5916613"/>
          <p14:tracePt t="46608" x="4800600" y="5924550"/>
          <p14:tracePt t="46623" x="4792663" y="5932488"/>
          <p14:tracePt t="46633" x="4792663" y="5940425"/>
          <p14:tracePt t="46640" x="4784725" y="5948363"/>
          <p14:tracePt t="46656" x="4776788" y="5956300"/>
          <p14:tracePt t="46672" x="4768850" y="5964238"/>
          <p14:tracePt t="47607" x="4784725" y="5964238"/>
          <p14:tracePt t="47616" x="4800600" y="5956300"/>
          <p14:tracePt t="47625" x="4824413" y="5956300"/>
          <p14:tracePt t="47633" x="4848225" y="5940425"/>
          <p14:tracePt t="47641" x="4872038" y="5940425"/>
          <p14:tracePt t="47648" x="4903788" y="5932488"/>
          <p14:tracePt t="47656" x="4911725" y="5924550"/>
          <p14:tracePt t="47664" x="4935538" y="5924550"/>
          <p14:tracePt t="47672" x="4959350" y="5916613"/>
          <p14:tracePt t="47680" x="4975225" y="5908675"/>
          <p14:tracePt t="47689" x="4991100" y="5900738"/>
          <p14:tracePt t="47697" x="5014913" y="5900738"/>
          <p14:tracePt t="47703" x="5038725" y="5900738"/>
          <p14:tracePt t="47711" x="5056188" y="5892800"/>
          <p14:tracePt t="47720" x="5072063" y="5892800"/>
          <p14:tracePt t="47728" x="5087938" y="5892800"/>
          <p14:tracePt t="47736" x="5103813" y="5884863"/>
          <p14:tracePt t="47744" x="5119688" y="5884863"/>
          <p14:tracePt t="47753" x="5143500" y="5884863"/>
          <p14:tracePt t="47759" x="5151438" y="5884863"/>
          <p14:tracePt t="47769" x="5167313" y="5884863"/>
          <p14:tracePt t="47776" x="5183188" y="5884863"/>
          <p14:tracePt t="47784" x="5191125" y="5884863"/>
          <p14:tracePt t="47792" x="5207000" y="5884863"/>
          <p14:tracePt t="47800" x="5222875" y="5884863"/>
          <p14:tracePt t="47808" x="5246688" y="5884863"/>
          <p14:tracePt t="47816" x="5262563" y="5884863"/>
          <p14:tracePt t="47824" x="5278438" y="5884863"/>
          <p14:tracePt t="47833" x="5302250" y="5884863"/>
          <p14:tracePt t="47840" x="5326063" y="5884863"/>
          <p14:tracePt t="47848" x="5357813" y="5900738"/>
          <p14:tracePt t="47856" x="5389563" y="5900738"/>
          <p14:tracePt t="47865" x="5430838" y="5900738"/>
          <p14:tracePt t="47874" x="5454650" y="5908675"/>
          <p14:tracePt t="47881" x="5478463" y="5908675"/>
          <p14:tracePt t="47889" x="5494338" y="5916613"/>
          <p14:tracePt t="47897" x="5518150" y="5924550"/>
          <p14:tracePt t="47905" x="5534025" y="5924550"/>
          <p14:tracePt t="47914" x="5541963" y="5932488"/>
          <p14:tracePt t="47921" x="5549900" y="5932488"/>
          <p14:tracePt t="49041" x="5565775" y="5924550"/>
          <p14:tracePt t="49048" x="5605463" y="5900738"/>
          <p14:tracePt t="49057" x="5645150" y="5868988"/>
          <p14:tracePt t="49064" x="5684838" y="5853113"/>
          <p14:tracePt t="49073" x="5716588" y="5837238"/>
          <p14:tracePt t="49080" x="5757863" y="5813425"/>
          <p14:tracePt t="49088" x="5797550" y="5789613"/>
          <p14:tracePt t="49096" x="5829300" y="5773738"/>
          <p14:tracePt t="49104" x="5868988" y="5757863"/>
          <p14:tracePt t="49113" x="5900738" y="5741988"/>
          <p14:tracePt t="49120" x="5932488" y="5726113"/>
          <p14:tracePt t="49129" x="5956300" y="5718175"/>
          <p14:tracePt t="49136" x="5988050" y="5710238"/>
          <p14:tracePt t="49144" x="6019800" y="5694363"/>
          <p14:tracePt t="49151" x="6043613" y="5686425"/>
          <p14:tracePt t="49161" x="6059488" y="5678488"/>
          <p14:tracePt t="49169" x="6091238" y="5670550"/>
          <p14:tracePt t="49176" x="6108700" y="5662613"/>
          <p14:tracePt t="49185" x="6124575" y="5653088"/>
          <p14:tracePt t="49193" x="6140450" y="5645150"/>
          <p14:tracePt t="49201" x="6164263" y="5637213"/>
          <p14:tracePt t="49208" x="6196013" y="5629275"/>
          <p14:tracePt t="49216" x="6211888" y="5629275"/>
          <p14:tracePt t="49224" x="6227763" y="5621338"/>
          <p14:tracePt t="49233" x="6243638" y="5613400"/>
          <p14:tracePt t="49242" x="6259513" y="5613400"/>
          <p14:tracePt t="49248" x="6275388" y="5605463"/>
          <p14:tracePt t="49264" x="6283325" y="5597525"/>
          <p14:tracePt t="49393" x="6291263" y="5597525"/>
          <p14:tracePt t="49401" x="6299200" y="5597525"/>
          <p14:tracePt t="49417" x="6307138" y="5605463"/>
          <p14:tracePt t="49432" x="6315075" y="5613400"/>
          <p14:tracePt t="49439" x="6323013" y="5621338"/>
          <p14:tracePt t="49448" x="6330950" y="5621338"/>
          <p14:tracePt t="49457" x="6338888" y="5637213"/>
          <p14:tracePt t="49473" x="6346825" y="5653088"/>
          <p14:tracePt t="49480" x="6354763" y="5670550"/>
          <p14:tracePt t="49488" x="6362700" y="5686425"/>
          <p14:tracePt t="49496" x="6362700" y="5702300"/>
          <p14:tracePt t="49504" x="6370638" y="5718175"/>
          <p14:tracePt t="49513" x="6378575" y="5734050"/>
          <p14:tracePt t="49521" x="6386513" y="5757863"/>
          <p14:tracePt t="49528" x="6386513" y="5765800"/>
          <p14:tracePt t="49536" x="6394450" y="5789613"/>
          <p14:tracePt t="49544" x="6394450" y="5797550"/>
          <p14:tracePt t="49553" x="6402388" y="5813425"/>
          <p14:tracePt t="49560" x="6402388" y="5829300"/>
          <p14:tracePt t="49569" x="6410325" y="5845175"/>
          <p14:tracePt t="49585" x="6418263" y="5861050"/>
          <p14:tracePt t="49600" x="6418263" y="5876925"/>
          <p14:tracePt t="49608" x="6426200" y="5884863"/>
          <p14:tracePt t="49615" x="6434138" y="5892800"/>
          <p14:tracePt t="49625" x="6434138" y="5900738"/>
          <p14:tracePt t="49633" x="6434138" y="5908675"/>
          <p14:tracePt t="49641" x="6442075" y="5916613"/>
          <p14:tracePt t="49650" x="6442075" y="5924550"/>
          <p14:tracePt t="49673" x="6451600" y="5932488"/>
          <p14:tracePt t="49689" x="6451600" y="5940425"/>
          <p14:tracePt t="50049" x="6467475" y="5940425"/>
          <p14:tracePt t="50056" x="6483350" y="5940425"/>
          <p14:tracePt t="50064" x="6499225" y="5948363"/>
          <p14:tracePt t="50072" x="6523038" y="5948363"/>
          <p14:tracePt t="50081" x="6538913" y="5956300"/>
          <p14:tracePt t="50089" x="6570663" y="5956300"/>
          <p14:tracePt t="50097" x="6586538" y="5964238"/>
          <p14:tracePt t="50105" x="6618288" y="5964238"/>
          <p14:tracePt t="50113" x="6650038" y="5972175"/>
          <p14:tracePt t="50120" x="6665913" y="5972175"/>
          <p14:tracePt t="50129" x="6697663" y="5972175"/>
          <p14:tracePt t="50137" x="6713538" y="5972175"/>
          <p14:tracePt t="50145" x="6737350" y="5972175"/>
          <p14:tracePt t="50152" x="6753225" y="5972175"/>
          <p14:tracePt t="50160" x="6761163" y="5972175"/>
          <p14:tracePt t="50168" x="6777038" y="5972175"/>
          <p14:tracePt t="50175" x="6794500" y="5972175"/>
          <p14:tracePt t="50184" x="6810375" y="5972175"/>
          <p14:tracePt t="50192" x="6818313" y="5972175"/>
          <p14:tracePt t="50201" x="6826250" y="5972175"/>
          <p14:tracePt t="50209" x="6834188" y="5972175"/>
          <p14:tracePt t="50217" x="6842125" y="5972175"/>
          <p14:tracePt t="50234" x="6850063" y="5972175"/>
          <p14:tracePt t="50378" x="6850063" y="5980113"/>
          <p14:tracePt t="50385" x="6842125" y="5988050"/>
          <p14:tracePt t="50393" x="6826250" y="5988050"/>
          <p14:tracePt t="50400" x="6802438" y="5995988"/>
          <p14:tracePt t="50408" x="6777038" y="6005513"/>
          <p14:tracePt t="50416" x="6745288" y="6013450"/>
          <p14:tracePt t="50425" x="6705600" y="6021388"/>
          <p14:tracePt t="50434" x="6681788" y="6029325"/>
          <p14:tracePt t="50440" x="6657975" y="6037263"/>
          <p14:tracePt t="50449" x="6642100" y="6037263"/>
          <p14:tracePt t="50457" x="6634163" y="6045200"/>
          <p14:tracePt t="50473" x="6626225" y="6045200"/>
          <p14:tracePt t="50576" x="6642100" y="6045200"/>
          <p14:tracePt t="50584" x="6665913" y="6045200"/>
          <p14:tracePt t="50593" x="6689725" y="6037263"/>
          <p14:tracePt t="50601" x="6721475" y="6029325"/>
          <p14:tracePt t="50609" x="6753225" y="6013450"/>
          <p14:tracePt t="50617" x="6769100" y="5995988"/>
          <p14:tracePt t="50625" x="6794500" y="5972175"/>
          <p14:tracePt t="50632" x="6818313" y="5948363"/>
          <p14:tracePt t="50640" x="6842125" y="5916613"/>
          <p14:tracePt t="50649" x="6858000" y="5892800"/>
          <p14:tracePt t="50656" x="6873875" y="5876925"/>
          <p14:tracePt t="50665" x="6889750" y="5845175"/>
          <p14:tracePt t="50673" x="6897688" y="5829300"/>
          <p14:tracePt t="50681" x="6897688" y="5805488"/>
          <p14:tracePt t="50688" x="6897688" y="5789613"/>
          <p14:tracePt t="50696" x="6897688" y="5773738"/>
          <p14:tracePt t="50705" x="6897688" y="5757863"/>
          <p14:tracePt t="50712" x="6897688" y="5741988"/>
          <p14:tracePt t="50729" x="6897688" y="5726113"/>
          <p14:tracePt t="50736" x="6897688" y="5718175"/>
          <p14:tracePt t="50744" x="6881813" y="5702300"/>
          <p14:tracePt t="50752" x="6881813" y="5694363"/>
          <p14:tracePt t="50761" x="6873875" y="5686425"/>
          <p14:tracePt t="50769" x="6865938" y="5678488"/>
          <p14:tracePt t="50777" x="6858000" y="5670550"/>
          <p14:tracePt t="50786" x="6842125" y="5662613"/>
          <p14:tracePt t="50794" x="6834188" y="5653088"/>
          <p14:tracePt t="50800" x="6826250" y="5645150"/>
          <p14:tracePt t="50808" x="6810375" y="5637213"/>
          <p14:tracePt t="50817" x="6802438" y="5637213"/>
          <p14:tracePt t="50824" x="6784975" y="5629275"/>
          <p14:tracePt t="50834" x="6761163" y="5629275"/>
          <p14:tracePt t="50850" x="6729413" y="5621338"/>
          <p14:tracePt t="50856" x="6713538" y="5621338"/>
          <p14:tracePt t="50864" x="6697663" y="5613400"/>
          <p14:tracePt t="50872" x="6681788" y="5613400"/>
          <p14:tracePt t="50881" x="6673850" y="5613400"/>
          <p14:tracePt t="50889" x="6650038" y="5613400"/>
          <p14:tracePt t="50897" x="6634163" y="5613400"/>
          <p14:tracePt t="50905" x="6618288" y="5613400"/>
          <p14:tracePt t="50912" x="6610350" y="5613400"/>
          <p14:tracePt t="50919" x="6594475" y="5613400"/>
          <p14:tracePt t="50928" x="6586538" y="5621338"/>
          <p14:tracePt t="50936" x="6578600" y="5621338"/>
          <p14:tracePt t="50945" x="6570663" y="5621338"/>
          <p14:tracePt t="50953" x="6562725" y="5629275"/>
          <p14:tracePt t="50961" x="6554788" y="5637213"/>
          <p14:tracePt t="50969" x="6546850" y="5645150"/>
          <p14:tracePt t="50975" x="6538913" y="5653088"/>
          <p14:tracePt t="50984" x="6523038" y="5670550"/>
          <p14:tracePt t="50993" x="6515100" y="5678488"/>
          <p14:tracePt t="51000" x="6507163" y="5686425"/>
          <p14:tracePt t="51009" x="6499225" y="5702300"/>
          <p14:tracePt t="51017" x="6483350" y="5718175"/>
          <p14:tracePt t="51024" x="6483350" y="5726113"/>
          <p14:tracePt t="51033" x="6467475" y="5749925"/>
          <p14:tracePt t="51040" x="6459538" y="5765800"/>
          <p14:tracePt t="51049" x="6451600" y="5781675"/>
          <p14:tracePt t="51056" x="6442075" y="5797550"/>
          <p14:tracePt t="51066" x="6426200" y="5821363"/>
          <p14:tracePt t="51073" x="6426200" y="5837238"/>
          <p14:tracePt t="51080" x="6418263" y="5853113"/>
          <p14:tracePt t="51087" x="6418263" y="5868988"/>
          <p14:tracePt t="51095" x="6410325" y="5884863"/>
          <p14:tracePt t="51105" x="6410325" y="5900738"/>
          <p14:tracePt t="51113" x="6410325" y="5916613"/>
          <p14:tracePt t="51121" x="6410325" y="5932488"/>
          <p14:tracePt t="51129" x="6418263" y="5956300"/>
          <p14:tracePt t="51137" x="6418263" y="5972175"/>
          <p14:tracePt t="51144" x="6426200" y="5980113"/>
          <p14:tracePt t="51152" x="6434138" y="6005513"/>
          <p14:tracePt t="51161" x="6442075" y="6013450"/>
          <p14:tracePt t="51169" x="6451600" y="6021388"/>
          <p14:tracePt t="51177" x="6459538" y="6029325"/>
          <p14:tracePt t="51185" x="6467475" y="6037263"/>
          <p14:tracePt t="51193" x="6467475" y="6045200"/>
          <p14:tracePt t="51202" x="6475413" y="6045200"/>
          <p14:tracePt t="51209" x="6491288" y="6061075"/>
          <p14:tracePt t="51216" x="6499225" y="6069013"/>
          <p14:tracePt t="51225" x="6507163" y="6069013"/>
          <p14:tracePt t="51233" x="6515100" y="6076950"/>
          <p14:tracePt t="51250" x="6530975" y="6076950"/>
          <p14:tracePt t="51264" x="6546850" y="6092825"/>
          <p14:tracePt t="51273" x="6554788" y="6092825"/>
          <p14:tracePt t="51282" x="6562725" y="6092825"/>
          <p14:tracePt t="51296" x="6578600" y="6100763"/>
          <p14:tracePt t="51305" x="6586538" y="6100763"/>
          <p14:tracePt t="51314" x="6594475" y="6100763"/>
          <p14:tracePt t="51320" x="6602413" y="6108700"/>
          <p14:tracePt t="51327" x="6610350" y="6116638"/>
          <p14:tracePt t="51345" x="6618288" y="6116638"/>
          <p14:tracePt t="51409" x="6626225" y="6116638"/>
          <p14:tracePt t="52289" x="6626225" y="6108700"/>
          <p14:tracePt t="52329" x="6626225" y="6092825"/>
          <p14:tracePt t="52338" x="6626225" y="6076950"/>
          <p14:tracePt t="52345" x="6626225" y="6069013"/>
          <p14:tracePt t="52353" x="6626225" y="6045200"/>
          <p14:tracePt t="52360" x="6626225" y="6037263"/>
          <p14:tracePt t="52369" x="6618288" y="6021388"/>
          <p14:tracePt t="52377" x="6618288" y="6005513"/>
          <p14:tracePt t="52385" x="6610350" y="5988050"/>
          <p14:tracePt t="52393" x="6610350" y="5972175"/>
          <p14:tracePt t="52402" x="6602413" y="5956300"/>
          <p14:tracePt t="52408" x="6594475" y="5940425"/>
          <p14:tracePt t="52417" x="6586538" y="5916613"/>
          <p14:tracePt t="52424" x="6578600" y="5892800"/>
          <p14:tracePt t="52433" x="6570663" y="5868988"/>
          <p14:tracePt t="52440" x="6562725" y="5845175"/>
          <p14:tracePt t="52449" x="6554788" y="5821363"/>
          <p14:tracePt t="52457" x="6554788" y="5805488"/>
          <p14:tracePt t="52465" x="6546850" y="5789613"/>
          <p14:tracePt t="52473" x="6546850" y="5765800"/>
          <p14:tracePt t="52489" x="6546850" y="5749925"/>
          <p14:tracePt t="52498" x="6546850" y="5734050"/>
          <p14:tracePt t="52513" x="6546850" y="5718175"/>
          <p14:tracePt t="52521" x="6546850" y="5710238"/>
          <p14:tracePt t="52527" x="6546850" y="5702300"/>
          <p14:tracePt t="52536" x="6546850" y="5686425"/>
          <p14:tracePt t="52545" x="6546850" y="5678488"/>
          <p14:tracePt t="52552" x="6546850" y="5670550"/>
          <p14:tracePt t="52561" x="6546850" y="5662613"/>
          <p14:tracePt t="52569" x="6546850" y="5653088"/>
          <p14:tracePt t="52576" x="6546850" y="5645150"/>
          <p14:tracePt t="52585" x="6546850" y="5637213"/>
          <p14:tracePt t="52593" x="6546850" y="5629275"/>
          <p14:tracePt t="52601" x="6546850" y="5621338"/>
          <p14:tracePt t="52608" x="6546850" y="5613400"/>
          <p14:tracePt t="52617" x="6546850" y="5597525"/>
          <p14:tracePt t="52633" x="6538913" y="5589588"/>
          <p14:tracePt t="52649" x="6538913" y="5581650"/>
          <p14:tracePt t="52673" x="6538913" y="5573713"/>
          <p14:tracePt t="52705" x="6530975" y="5565775"/>
          <p14:tracePt t="52738" x="6530975" y="5557838"/>
          <p14:tracePt t="52761" x="6530975" y="5549900"/>
          <p14:tracePt t="52777" x="6523038" y="5541963"/>
          <p14:tracePt t="52801" x="6523038" y="5534025"/>
          <p14:tracePt t="52833" x="6523038" y="5526088"/>
          <p14:tracePt t="53738" x="6523038" y="5494338"/>
          <p14:tracePt t="53746" x="6523038" y="5470525"/>
          <p14:tracePt t="53754" x="6523038" y="5462588"/>
          <p14:tracePt t="53763" x="6523038" y="5446713"/>
          <p14:tracePt t="53770" x="6523038" y="5438775"/>
          <p14:tracePt t="53777" x="6523038" y="5422900"/>
          <p14:tracePt t="53785" x="6523038" y="5414963"/>
          <p14:tracePt t="53801" x="6523038" y="5399088"/>
          <p14:tracePt t="54489" x="6530975" y="5391150"/>
          <p14:tracePt t="54497" x="6546850" y="5383213"/>
          <p14:tracePt t="54504" x="6570663" y="5367338"/>
          <p14:tracePt t="54513" x="6594475" y="5351463"/>
          <p14:tracePt t="54521" x="6610350" y="5343525"/>
          <p14:tracePt t="54531" x="6626225" y="5335588"/>
          <p14:tracePt t="54537" x="6642100" y="5327650"/>
          <p14:tracePt t="54546" x="6650038" y="5319713"/>
          <p14:tracePt t="54554" x="6657975" y="5310188"/>
          <p14:tracePt t="54562" x="6673850" y="5302250"/>
          <p14:tracePt t="54571" x="6689725" y="5294313"/>
          <p14:tracePt t="54578" x="6689725" y="5286375"/>
          <p14:tracePt t="54586" x="6705600" y="5278438"/>
          <p14:tracePt t="54593" x="6705600" y="5270500"/>
          <p14:tracePt t="54601" x="6713538" y="5270500"/>
          <p14:tracePt t="54609" x="6721475" y="5262563"/>
          <p14:tracePt t="54618" x="6721475" y="5254625"/>
          <p14:tracePt t="54624" x="6729413" y="5246688"/>
          <p14:tracePt t="54642" x="6737350" y="5230813"/>
          <p14:tracePt t="54689" x="6745288" y="5222875"/>
          <p14:tracePt t="54705" x="6745288" y="5214938"/>
          <p14:tracePt t="54721" x="6753225" y="5199063"/>
          <p14:tracePt t="54729" x="6761163" y="5199063"/>
          <p14:tracePt t="54736" x="6761163" y="5183188"/>
          <p14:tracePt t="54745" x="6761163" y="5175250"/>
          <p14:tracePt t="54769" x="6769100" y="5167313"/>
          <p14:tracePt t="54866" x="6761163" y="5159375"/>
          <p14:tracePt t="54882" x="6753225" y="5159375"/>
          <p14:tracePt t="54899" x="6745288" y="5159375"/>
          <p14:tracePt t="54945" x="6737350" y="5159375"/>
          <p14:tracePt t="54953" x="6729413" y="5151438"/>
          <p14:tracePt t="54977" x="6721475" y="5151438"/>
          <p14:tracePt t="54985" x="6713538" y="5151438"/>
          <p14:tracePt t="54994" x="6697663" y="5151438"/>
          <p14:tracePt t="55017" x="6681788" y="5151438"/>
          <p14:tracePt t="56040" x="6689725" y="5151438"/>
          <p14:tracePt t="56075" x="6697663" y="5151438"/>
          <p14:tracePt t="56234" x="6705600" y="5151438"/>
          <p14:tracePt t="56250" x="6713538" y="5151438"/>
          <p14:tracePt t="56265" x="6721475" y="5143500"/>
          <p14:tracePt t="56298" x="6729413" y="5143500"/>
          <p14:tracePt t="56330" x="6729413" y="5135563"/>
          <p14:tracePt t="56336" x="6737350" y="5127625"/>
          <p14:tracePt t="56385" x="6737350" y="5119688"/>
          <p14:tracePt t="56402" x="6737350" y="5111750"/>
          <p14:tracePt t="56433" x="6729413" y="5111750"/>
          <p14:tracePt t="56609" x="6721475" y="5111750"/>
          <p14:tracePt t="56625" x="6713538" y="5111750"/>
          <p14:tracePt t="56657" x="6697663" y="5111750"/>
          <p14:tracePt t="56763" x="6689725" y="5111750"/>
          <p14:tracePt t="56811" x="6681788" y="5111750"/>
          <p14:tracePt t="57130" x="6689725" y="5103813"/>
          <p14:tracePt t="57137" x="6697663" y="5103813"/>
          <p14:tracePt t="57162" x="6705600" y="5103813"/>
          <p14:tracePt t="57169" x="6713538" y="5103813"/>
          <p14:tracePt t="57185" x="6721475" y="5095875"/>
          <p14:tracePt t="57210" x="6729413" y="5095875"/>
          <p14:tracePt t="57249" x="6737350" y="5095875"/>
          <p14:tracePt t="57290" x="6745288" y="5095875"/>
          <p14:tracePt t="57368" x="6753225" y="5087938"/>
          <p14:tracePt t="57473" x="6761163" y="5087938"/>
          <p14:tracePt t="57514" x="6769100" y="5087938"/>
          <p14:tracePt t="57537" x="6777038" y="5080000"/>
          <p14:tracePt t="57546" x="6784975" y="5080000"/>
          <p14:tracePt t="57571" x="6794500" y="5080000"/>
          <p14:tracePt t="57585" x="6802438" y="5080000"/>
          <p14:tracePt t="57795" x="6784975" y="5080000"/>
          <p14:tracePt t="57809" x="6769100" y="5080000"/>
          <p14:tracePt t="57826" x="6753225" y="5080000"/>
          <p14:tracePt t="57850" x="6737350" y="5080000"/>
          <p14:tracePt t="57865" x="6721475" y="5080000"/>
          <p14:tracePt t="57881" x="6713538" y="5080000"/>
          <p14:tracePt t="57890" x="6705600" y="5080000"/>
          <p14:tracePt t="57897" x="6697663" y="5080000"/>
          <p14:tracePt t="57906" x="6689725" y="5080000"/>
          <p14:tracePt t="57914" x="6681788" y="5080000"/>
          <p14:tracePt t="57922" x="6665913" y="5080000"/>
          <p14:tracePt t="57929" x="6657975" y="5080000"/>
          <p14:tracePt t="57937" x="6650038" y="5080000"/>
          <p14:tracePt t="57946" x="6642100" y="5080000"/>
          <p14:tracePt t="57954" x="6626225" y="5080000"/>
          <p14:tracePt t="57970" x="6618288" y="5080000"/>
          <p14:tracePt t="57977" x="6610350" y="5080000"/>
          <p14:tracePt t="57993" x="6602413" y="5080000"/>
          <p14:tracePt t="58002" x="6594475" y="5080000"/>
          <p14:tracePt t="58018" x="6578600" y="5080000"/>
          <p14:tracePt t="58033" x="6570663" y="5080000"/>
          <p14:tracePt t="58041" x="6562725" y="5080000"/>
          <p14:tracePt t="58185" x="6570663" y="5080000"/>
          <p14:tracePt t="58194" x="6578600" y="5080000"/>
          <p14:tracePt t="58202" x="6586538" y="5080000"/>
          <p14:tracePt t="58210" x="6602413" y="5080000"/>
          <p14:tracePt t="58218" x="6618288" y="5080000"/>
          <p14:tracePt t="58226" x="6642100" y="5080000"/>
          <p14:tracePt t="58233" x="6657975" y="5080000"/>
          <p14:tracePt t="58242" x="6681788" y="5072063"/>
          <p14:tracePt t="58250" x="6705600" y="5072063"/>
          <p14:tracePt t="58259" x="6737350" y="5072063"/>
          <p14:tracePt t="58265" x="6769100" y="5072063"/>
          <p14:tracePt t="58274" x="6794500" y="5072063"/>
          <p14:tracePt t="58281" x="6826250" y="5064125"/>
          <p14:tracePt t="58289" x="6858000" y="5064125"/>
          <p14:tracePt t="58298" x="6881813" y="5064125"/>
          <p14:tracePt t="58306" x="6905625" y="5064125"/>
          <p14:tracePt t="58313" x="6929438" y="5064125"/>
          <p14:tracePt t="58322" x="6953250" y="5064125"/>
          <p14:tracePt t="58329" x="6977063" y="5064125"/>
          <p14:tracePt t="58337" x="6992938" y="5064125"/>
          <p14:tracePt t="58346" x="7016750" y="5064125"/>
          <p14:tracePt t="58354" x="7040563" y="5064125"/>
          <p14:tracePt t="58361" x="7056438" y="5064125"/>
          <p14:tracePt t="58369" x="7072313" y="5064125"/>
          <p14:tracePt t="58378" x="7088188" y="5064125"/>
          <p14:tracePt t="58385" x="7104063" y="5064125"/>
          <p14:tracePt t="58393" x="7112000" y="5064125"/>
          <p14:tracePt t="58401" x="7127875" y="5064125"/>
          <p14:tracePt t="58410" x="7145338" y="5064125"/>
          <p14:tracePt t="58418" x="7161213" y="5064125"/>
          <p14:tracePt t="58426" x="7177088" y="5064125"/>
          <p14:tracePt t="58433" x="7192963" y="5064125"/>
          <p14:tracePt t="58441" x="7208838" y="5064125"/>
          <p14:tracePt t="58449" x="7224713" y="5064125"/>
          <p14:tracePt t="58459" x="7240588" y="5064125"/>
          <p14:tracePt t="58466" x="7256463" y="5064125"/>
          <p14:tracePt t="58474" x="7272338" y="5064125"/>
          <p14:tracePt t="58482" x="7288213" y="5064125"/>
          <p14:tracePt t="58498" x="7304088" y="5064125"/>
          <p14:tracePt t="58515" x="7319963" y="5064125"/>
          <p14:tracePt t="58522" x="7335838" y="5064125"/>
          <p14:tracePt t="58538" x="7343775" y="5064125"/>
          <p14:tracePt t="58546" x="7359650" y="5064125"/>
          <p14:tracePt t="58553" x="7367588" y="5064125"/>
          <p14:tracePt t="58560" x="7375525" y="5072063"/>
          <p14:tracePt t="58579" x="7383463" y="5072063"/>
          <p14:tracePt t="58587" x="7391400" y="5072063"/>
          <p14:tracePt t="58603" x="7399338" y="5072063"/>
          <p14:tracePt t="58618" x="7407275" y="5072063"/>
          <p14:tracePt t="58634" x="7415213" y="5072063"/>
          <p14:tracePt t="58642" x="7423150" y="5072063"/>
          <p14:tracePt t="58649" x="7431088" y="5072063"/>
          <p14:tracePt t="58698" x="7439025" y="5072063"/>
          <p14:tracePt t="58706" x="7446963" y="5072063"/>
          <p14:tracePt t="58729" x="7454900" y="5072063"/>
          <p14:tracePt t="58737" x="7462838" y="5072063"/>
          <p14:tracePt t="58754" x="7478713" y="5072063"/>
          <p14:tracePt t="58762" x="7486650" y="5072063"/>
          <p14:tracePt t="58770" x="7496175" y="5072063"/>
          <p14:tracePt t="58778" x="7504113" y="5072063"/>
          <p14:tracePt t="58786" x="7512050" y="5072063"/>
          <p14:tracePt t="58794" x="7527925" y="5072063"/>
          <p14:tracePt t="58810" x="7543800" y="5072063"/>
          <p14:tracePt t="58818" x="7551738" y="5072063"/>
          <p14:tracePt t="58826" x="7559675" y="5072063"/>
          <p14:tracePt t="58832" x="7567613" y="5072063"/>
          <p14:tracePt t="58841" x="7583488" y="5072063"/>
          <p14:tracePt t="58849" x="7599363" y="5072063"/>
          <p14:tracePt t="58866" x="7615238" y="5072063"/>
          <p14:tracePt t="58874" x="7623175" y="5072063"/>
          <p14:tracePt t="58882" x="7639050" y="5080000"/>
          <p14:tracePt t="58889" x="7646988" y="5080000"/>
          <p14:tracePt t="58897" x="7662863" y="5080000"/>
          <p14:tracePt t="58905" x="7670800" y="5080000"/>
          <p14:tracePt t="58913" x="7686675" y="5080000"/>
          <p14:tracePt t="58922" x="7702550" y="5080000"/>
          <p14:tracePt t="58930" x="7718425" y="5080000"/>
          <p14:tracePt t="58937" x="7734300" y="5080000"/>
          <p14:tracePt t="58946" x="7742238" y="5080000"/>
          <p14:tracePt t="58952" x="7750175" y="5080000"/>
          <p14:tracePt t="58961" x="7766050" y="5080000"/>
          <p14:tracePt t="58971" x="7773988" y="5080000"/>
          <p14:tracePt t="59147" x="7766050" y="5080000"/>
          <p14:tracePt t="59153" x="7758113" y="5080000"/>
          <p14:tracePt t="59163" x="7750175" y="5080000"/>
          <p14:tracePt t="59170" x="7742238" y="5080000"/>
          <p14:tracePt t="59178" x="7726363" y="5080000"/>
          <p14:tracePt t="59185" x="7710488" y="5087938"/>
          <p14:tracePt t="59193" x="7686675" y="5087938"/>
          <p14:tracePt t="59202" x="7670800" y="5087938"/>
          <p14:tracePt t="59210" x="7639050" y="5087938"/>
          <p14:tracePt t="59218" x="7607300" y="5087938"/>
          <p14:tracePt t="59227" x="7575550" y="5087938"/>
          <p14:tracePt t="59233" x="7535863" y="5095875"/>
          <p14:tracePt t="59241" x="7504113" y="5095875"/>
          <p14:tracePt t="59250" x="7454900" y="5095875"/>
          <p14:tracePt t="59258" x="7423150" y="5095875"/>
          <p14:tracePt t="59265" x="7391400" y="5095875"/>
          <p14:tracePt t="59274" x="7359650" y="5095875"/>
          <p14:tracePt t="59282" x="7335838" y="5095875"/>
          <p14:tracePt t="59290" x="7304088" y="5095875"/>
          <p14:tracePt t="59297" x="7288213" y="5095875"/>
          <p14:tracePt t="59305" x="7272338" y="5095875"/>
          <p14:tracePt t="59314" x="7248525" y="5095875"/>
          <p14:tracePt t="59322" x="7232650" y="5095875"/>
          <p14:tracePt t="59330" x="7216775" y="5095875"/>
          <p14:tracePt t="59339" x="7200900" y="5095875"/>
          <p14:tracePt t="59347" x="7177088" y="5095875"/>
          <p14:tracePt t="59354" x="7153275" y="5103813"/>
          <p14:tracePt t="59363" x="7127875" y="5103813"/>
          <p14:tracePt t="59369" x="7112000" y="5103813"/>
          <p14:tracePt t="59378" x="7088188" y="5103813"/>
          <p14:tracePt t="59386" x="7064375" y="5103813"/>
          <p14:tracePt t="59394" x="7048500" y="5103813"/>
          <p14:tracePt t="59401" x="7032625" y="5103813"/>
          <p14:tracePt t="59409" x="7016750" y="5111750"/>
          <p14:tracePt t="59417" x="7000875" y="5111750"/>
          <p14:tracePt t="59434" x="6977063" y="5111750"/>
          <p14:tracePt t="59442" x="6961188" y="5111750"/>
          <p14:tracePt t="59450" x="6945313" y="5111750"/>
          <p14:tracePt t="59458" x="6929438" y="5111750"/>
          <p14:tracePt t="59465" x="6913563" y="5111750"/>
          <p14:tracePt t="59473" x="6897688" y="5111750"/>
          <p14:tracePt t="59482" x="6873875" y="5111750"/>
          <p14:tracePt t="59490" x="6850063" y="5111750"/>
          <p14:tracePt t="59498" x="6842125" y="5111750"/>
          <p14:tracePt t="59505" x="6834188" y="5111750"/>
          <p14:tracePt t="59514" x="6818313" y="5111750"/>
          <p14:tracePt t="59522" x="6810375" y="5111750"/>
          <p14:tracePt t="59529" x="6802438" y="5111750"/>
          <p14:tracePt t="59538" x="6794500" y="5111750"/>
          <p14:tracePt t="59546" x="6784975" y="5111750"/>
          <p14:tracePt t="59570" x="6777038" y="5111750"/>
          <p14:tracePt t="59761" x="6784975" y="5111750"/>
          <p14:tracePt t="59770" x="6794500" y="5111750"/>
          <p14:tracePt t="59778" x="6810375" y="5111750"/>
          <p14:tracePt t="59785" x="6826250" y="5111750"/>
          <p14:tracePt t="59794" x="6850063" y="5111750"/>
          <p14:tracePt t="59802" x="6881813" y="5111750"/>
          <p14:tracePt t="59810" x="6905625" y="5111750"/>
          <p14:tracePt t="59817" x="6937375" y="5111750"/>
          <p14:tracePt t="59826" x="6977063" y="5111750"/>
          <p14:tracePt t="59833" x="7024688" y="5103813"/>
          <p14:tracePt t="59842" x="7072313" y="5095875"/>
          <p14:tracePt t="59850" x="7127875" y="5095875"/>
          <p14:tracePt t="59858" x="7177088" y="5095875"/>
          <p14:tracePt t="59866" x="7224713" y="5095875"/>
          <p14:tracePt t="59873" x="7280275" y="5095875"/>
          <p14:tracePt t="59881" x="7319963" y="5095875"/>
          <p14:tracePt t="59890" x="7375525" y="5095875"/>
          <p14:tracePt t="59897" x="7407275" y="5095875"/>
          <p14:tracePt t="59906" x="7431088" y="5095875"/>
          <p14:tracePt t="59915" x="7462838" y="5095875"/>
          <p14:tracePt t="59921" x="7486650" y="5095875"/>
          <p14:tracePt t="59930" x="7504113" y="5095875"/>
          <p14:tracePt t="59946" x="7527925" y="5095875"/>
          <p14:tracePt t="59954" x="7551738" y="5095875"/>
          <p14:tracePt t="59962" x="7567613" y="5095875"/>
          <p14:tracePt t="59970" x="7575550" y="5095875"/>
          <p14:tracePt t="59977" x="7591425" y="5095875"/>
          <p14:tracePt t="59995" x="7599363" y="5095875"/>
          <p14:tracePt t="60002" x="7607300" y="5095875"/>
          <p14:tracePt t="60618" x="7599363" y="5095875"/>
          <p14:tracePt t="60625" x="7591425" y="5095875"/>
          <p14:tracePt t="60642" x="7583488" y="5095875"/>
          <p14:tracePt t="60658" x="7575550" y="5095875"/>
          <p14:tracePt t="60666" x="7567613" y="5095875"/>
          <p14:tracePt t="60674" x="7551738" y="5095875"/>
          <p14:tracePt t="60681" x="7535863" y="5095875"/>
          <p14:tracePt t="60690" x="7519988" y="5095875"/>
          <p14:tracePt t="60698" x="7496175" y="5095875"/>
          <p14:tracePt t="60706" x="7470775" y="5087938"/>
          <p14:tracePt t="60715" x="7431088" y="5072063"/>
          <p14:tracePt t="60722" x="7391400" y="5048250"/>
          <p14:tracePt t="60731" x="7359650" y="5032375"/>
          <p14:tracePt t="60738" x="7319963" y="5008563"/>
          <p14:tracePt t="60746" x="7280275" y="4984750"/>
          <p14:tracePt t="60754" x="7232650" y="4959350"/>
          <p14:tracePt t="60762" x="7192963" y="4927600"/>
          <p14:tracePt t="60771" x="7153275" y="4911725"/>
          <p14:tracePt t="60779" x="7112000" y="4879975"/>
          <p14:tracePt t="60786" x="7072313" y="4856163"/>
          <p14:tracePt t="60801" x="7040563" y="4840288"/>
          <p14:tracePt t="60810" x="6992938" y="4808538"/>
          <p14:tracePt t="60818" x="6969125" y="4792663"/>
          <p14:tracePt t="60826" x="6945313" y="4784725"/>
          <p14:tracePt t="60834" x="6929438" y="4776788"/>
          <p14:tracePt t="60843" x="6913563" y="4760913"/>
          <p14:tracePt t="60849" x="6905625" y="4760913"/>
          <p14:tracePt t="60858" x="6889750" y="4752975"/>
          <p14:tracePt t="60866" x="6881813" y="4745038"/>
          <p14:tracePt t="60874" x="6858000" y="4737100"/>
          <p14:tracePt t="60882" x="6850063" y="4729163"/>
          <p14:tracePt t="60890" x="6834188" y="4721225"/>
          <p14:tracePt t="60898" x="6818313" y="4713288"/>
          <p14:tracePt t="60906" x="6802438" y="4705350"/>
          <p14:tracePt t="60915" x="6784975" y="4697413"/>
          <p14:tracePt t="60929" x="6769100" y="4689475"/>
          <p14:tracePt t="60929" x="6753225" y="4681538"/>
          <p14:tracePt t="60938" x="6729413" y="4665663"/>
          <p14:tracePt t="60946" x="6705600" y="4649788"/>
          <p14:tracePt t="60954" x="6689725" y="4649788"/>
          <p14:tracePt t="60962" x="6673850" y="4633913"/>
          <p14:tracePt t="60970" x="6650038" y="4624388"/>
          <p14:tracePt t="60978" x="6634163" y="4616450"/>
          <p14:tracePt t="60986" x="6618288" y="4600575"/>
          <p14:tracePt t="60994" x="6602413" y="4600575"/>
          <p14:tracePt t="61001" x="6594475" y="4592638"/>
          <p14:tracePt t="61011" x="6586538" y="4584700"/>
          <p14:tracePt t="61026" x="6570663" y="4584700"/>
          <p14:tracePt t="61354" x="6562725" y="4576763"/>
          <p14:tracePt t="61362" x="6562725" y="4568825"/>
          <p14:tracePt t="61370" x="6554788" y="4560888"/>
          <p14:tracePt t="61378" x="6554788" y="4552950"/>
          <p14:tracePt t="61395" x="6554788" y="4545013"/>
          <p14:tracePt t="61418" x="6546850" y="4537075"/>
          <p14:tracePt t="61530" x="6554788" y="4537075"/>
          <p14:tracePt t="61538" x="6562725" y="4537075"/>
          <p14:tracePt t="61546" x="6578600" y="4537075"/>
          <p14:tracePt t="61555" x="6594475" y="4537075"/>
          <p14:tracePt t="61562" x="6602413" y="4537075"/>
          <p14:tracePt t="61570" x="6618288" y="4537075"/>
          <p14:tracePt t="61579" x="6642100" y="4537075"/>
          <p14:tracePt t="61585" x="6665913" y="4537075"/>
          <p14:tracePt t="61593" x="6689725" y="4537075"/>
          <p14:tracePt t="61602" x="6721475" y="4537075"/>
          <p14:tracePt t="61611" x="6753225" y="4537075"/>
          <p14:tracePt t="61618" x="6777038" y="4537075"/>
          <p14:tracePt t="61625" x="6810375" y="4537075"/>
          <p14:tracePt t="61635" x="6858000" y="4537075"/>
          <p14:tracePt t="61643" x="6873875" y="4537075"/>
          <p14:tracePt t="61650" x="6905625" y="4537075"/>
          <p14:tracePt t="61658" x="6929438" y="4537075"/>
          <p14:tracePt t="61666" x="6961188" y="4537075"/>
          <p14:tracePt t="61674" x="6977063" y="4537075"/>
          <p14:tracePt t="61682" x="7000875" y="4537075"/>
          <p14:tracePt t="61690" x="7032625" y="4537075"/>
          <p14:tracePt t="61697" x="7048500" y="4537075"/>
          <p14:tracePt t="61705" x="7080250" y="4545013"/>
          <p14:tracePt t="61714" x="7096125" y="4545013"/>
          <p14:tracePt t="61722" x="7119938" y="4545013"/>
          <p14:tracePt t="61730" x="7145338" y="4545013"/>
          <p14:tracePt t="61737" x="7169150" y="4545013"/>
          <p14:tracePt t="61746" x="7185025" y="4545013"/>
          <p14:tracePt t="61754" x="7208838" y="4545013"/>
          <p14:tracePt t="61762" x="7224713" y="4545013"/>
          <p14:tracePt t="61770" x="7248525" y="4545013"/>
          <p14:tracePt t="61779" x="7264400" y="4552950"/>
          <p14:tracePt t="61786" x="7280275" y="4552950"/>
          <p14:tracePt t="61795" x="7304088" y="4552950"/>
          <p14:tracePt t="61803" x="7319963" y="4552950"/>
          <p14:tracePt t="61811" x="7327900" y="4552950"/>
          <p14:tracePt t="61817" x="7343775" y="4552950"/>
          <p14:tracePt t="61826" x="7351713" y="4552950"/>
          <p14:tracePt t="61834" x="7359650" y="4552950"/>
          <p14:tracePt t="61842" x="7375525" y="4552950"/>
          <p14:tracePt t="61858" x="7383463" y="4552950"/>
          <p14:tracePt t="61866" x="7391400" y="4552950"/>
          <p14:tracePt t="61874" x="7399338" y="4552950"/>
          <p14:tracePt t="61882" x="7407275" y="4552950"/>
          <p14:tracePt t="61890" x="7415213" y="4552950"/>
          <p14:tracePt t="61898" x="7423150" y="4552950"/>
          <p14:tracePt t="61906" x="7439025" y="4552950"/>
          <p14:tracePt t="61914" x="7454900" y="4552950"/>
          <p14:tracePt t="61926" x="7470775" y="4552950"/>
          <p14:tracePt t="61930" x="7496175" y="4552950"/>
          <p14:tracePt t="61938" x="7512050" y="4552950"/>
          <p14:tracePt t="61945" x="7527925" y="4552950"/>
          <p14:tracePt t="61954" x="7551738" y="4552950"/>
          <p14:tracePt t="61962" x="7575550" y="4552950"/>
          <p14:tracePt t="61971" x="7591425" y="4552950"/>
          <p14:tracePt t="61978" x="7607300" y="4552950"/>
          <p14:tracePt t="61987" x="7623175" y="4552950"/>
          <p14:tracePt t="61994" x="7631113" y="4552950"/>
          <p14:tracePt t="62001" x="7646988" y="4552950"/>
          <p14:tracePt t="62011" x="7654925" y="4552950"/>
          <p14:tracePt t="62018" x="7662863" y="4552950"/>
          <p14:tracePt t="62026" x="7670800" y="4552950"/>
          <p14:tracePt t="62034" x="7678738" y="4552950"/>
          <p14:tracePt t="62043" x="7694613" y="4552950"/>
          <p14:tracePt t="62058" x="7710488" y="4552950"/>
          <p14:tracePt t="62082" x="7726363" y="4552950"/>
          <p14:tracePt t="62098" x="7742238" y="4552950"/>
          <p14:tracePt t="62107" x="7766050" y="4552950"/>
          <p14:tracePt t="62114" x="7797800" y="4552950"/>
          <p14:tracePt t="62123" x="7829550" y="4552950"/>
          <p14:tracePt t="62139" x="7847013" y="4552950"/>
          <p14:tracePt t="62681" x="7839075" y="4545013"/>
          <p14:tracePt t="62690" x="7829550" y="4545013"/>
          <p14:tracePt t="62738" x="7813675" y="4545013"/>
          <p14:tracePt t="62746" x="7797800" y="4545013"/>
          <p14:tracePt t="62754" x="7781925" y="4545013"/>
          <p14:tracePt t="62761" x="7734300" y="4545013"/>
          <p14:tracePt t="62770" x="7694613" y="4545013"/>
          <p14:tracePt t="62778" x="7654925" y="4537075"/>
          <p14:tracePt t="62786" x="7599363" y="4537075"/>
          <p14:tracePt t="62795" x="7543800" y="4529138"/>
          <p14:tracePt t="62801" x="7486650" y="4529138"/>
          <p14:tracePt t="62809" x="7423150" y="4529138"/>
          <p14:tracePt t="62818" x="7375525" y="4529138"/>
          <p14:tracePt t="62827" x="7312025" y="4521200"/>
          <p14:tracePt t="62834" x="7256463" y="4521200"/>
          <p14:tracePt t="62842" x="7200900" y="4521200"/>
          <p14:tracePt t="62850" x="7135813" y="4521200"/>
          <p14:tracePt t="62859" x="7080250" y="4521200"/>
          <p14:tracePt t="62867" x="7040563" y="4521200"/>
          <p14:tracePt t="62874" x="6985000" y="4521200"/>
          <p14:tracePt t="62882" x="6945313" y="4521200"/>
          <p14:tracePt t="62891" x="6905625" y="4521200"/>
          <p14:tracePt t="62899" x="6865938" y="4521200"/>
          <p14:tracePt t="62907" x="6834188" y="4521200"/>
          <p14:tracePt t="62914" x="6802438" y="4521200"/>
          <p14:tracePt t="62922" x="6769100" y="4521200"/>
          <p14:tracePt t="62930" x="6745288" y="4521200"/>
          <p14:tracePt t="62938" x="6721475" y="4521200"/>
          <p14:tracePt t="62946" x="6697663" y="4521200"/>
          <p14:tracePt t="62954" x="6673850" y="4521200"/>
          <p14:tracePt t="62963" x="6642100" y="4529138"/>
          <p14:tracePt t="62970" x="6626225" y="4529138"/>
          <p14:tracePt t="62978" x="6610350" y="4529138"/>
          <p14:tracePt t="62986" x="6594475" y="4529138"/>
          <p14:tracePt t="62994" x="6586538" y="4529138"/>
          <p14:tracePt t="63002" x="6578600" y="4529138"/>
          <p14:tracePt t="63009" x="6562725" y="4529138"/>
          <p14:tracePt t="63019" x="6554788" y="4529138"/>
          <p14:tracePt t="63132" x="6570663" y="4529138"/>
          <p14:tracePt t="63138" x="6586538" y="4529138"/>
          <p14:tracePt t="63146" x="6610350" y="4529138"/>
          <p14:tracePt t="63154" x="6634163" y="4529138"/>
          <p14:tracePt t="63162" x="6665913" y="4521200"/>
          <p14:tracePt t="63170" x="6705600" y="4521200"/>
          <p14:tracePt t="63178" x="6737350" y="4521200"/>
          <p14:tracePt t="63185" x="6794500" y="4513263"/>
          <p14:tracePt t="63195" x="6858000" y="4513263"/>
          <p14:tracePt t="63201" x="6913563" y="4513263"/>
          <p14:tracePt t="63210" x="6977063" y="4513263"/>
          <p14:tracePt t="63218" x="7024688" y="4513263"/>
          <p14:tracePt t="63227" x="7096125" y="4521200"/>
          <p14:tracePt t="63234" x="7153275" y="4521200"/>
          <p14:tracePt t="63242" x="7216775" y="4521200"/>
          <p14:tracePt t="63250" x="7264400" y="4521200"/>
          <p14:tracePt t="63258" x="7312025" y="4521200"/>
          <p14:tracePt t="63266" x="7343775" y="4521200"/>
          <p14:tracePt t="63274" x="7383463" y="4521200"/>
          <p14:tracePt t="63282" x="7399338" y="4521200"/>
          <p14:tracePt t="63290" x="7423150" y="4529138"/>
          <p14:tracePt t="63299" x="7446963" y="4529138"/>
          <p14:tracePt t="63306" x="7462838" y="4529138"/>
          <p14:tracePt t="63315" x="7478713" y="4529138"/>
          <p14:tracePt t="63322" x="7496175" y="4529138"/>
          <p14:tracePt t="63329" x="7504113" y="4529138"/>
          <p14:tracePt t="63338" x="7512050" y="4529138"/>
          <p14:tracePt t="63346" x="7527925" y="4529138"/>
          <p14:tracePt t="63353" x="7535863" y="4529138"/>
          <p14:tracePt t="63362" x="7543800" y="4529138"/>
          <p14:tracePt t="63378" x="7551738" y="4529138"/>
          <p14:tracePt t="64299" x="7543800" y="4529138"/>
          <p14:tracePt t="64346" x="7535863" y="4529138"/>
          <p14:tracePt t="64379" x="7527925" y="4529138"/>
          <p14:tracePt t="64530" x="7519988" y="4529138"/>
          <p14:tracePt t="64602" x="7512050" y="4529138"/>
          <p14:tracePt t="64922" x="7504113" y="4529138"/>
          <p14:tracePt t="64931" x="7486650" y="4529138"/>
          <p14:tracePt t="64939" x="7446963" y="4529138"/>
          <p14:tracePt t="64947" x="7423150" y="4529138"/>
          <p14:tracePt t="64955" x="7391400" y="4521200"/>
          <p14:tracePt t="64962" x="7343775" y="4521200"/>
          <p14:tracePt t="64971" x="7296150" y="4521200"/>
          <p14:tracePt t="64978" x="7256463" y="4521200"/>
          <p14:tracePt t="64986" x="7216775" y="4521200"/>
          <p14:tracePt t="64994" x="7177088" y="4513263"/>
          <p14:tracePt t="65002" x="7145338" y="4513263"/>
          <p14:tracePt t="65011" x="7112000" y="4513263"/>
          <p14:tracePt t="65019" x="7072313" y="4513263"/>
          <p14:tracePt t="65027" x="7040563" y="4513263"/>
          <p14:tracePt t="65034" x="7008813" y="4513263"/>
          <p14:tracePt t="65043" x="6985000" y="4513263"/>
          <p14:tracePt t="65050" x="6961188" y="4513263"/>
          <p14:tracePt t="65058" x="6945313" y="4513263"/>
          <p14:tracePt t="65068" x="6921500" y="4521200"/>
          <p14:tracePt t="65076" x="6905625" y="4529138"/>
          <p14:tracePt t="65083" x="6897688" y="4529138"/>
          <p14:tracePt t="65090" x="6889750" y="4537075"/>
          <p14:tracePt t="65098" x="6881813" y="4537075"/>
          <p14:tracePt t="65105" x="6873875" y="4545013"/>
          <p14:tracePt t="65114" x="6865938" y="4545013"/>
          <p14:tracePt t="65122" x="6858000" y="4560888"/>
          <p14:tracePt t="65130" x="6850063" y="4568825"/>
          <p14:tracePt t="65139" x="6834188" y="4584700"/>
          <p14:tracePt t="65147" x="6818313" y="4616450"/>
          <p14:tracePt t="65154" x="6818313" y="4649788"/>
          <p14:tracePt t="65161" x="6802438" y="4697413"/>
          <p14:tracePt t="65170" x="6784975" y="4745038"/>
          <p14:tracePt t="65180" x="6784975" y="4792663"/>
          <p14:tracePt t="65187" x="6769100" y="4848225"/>
          <p14:tracePt t="65194" x="6761163" y="4919663"/>
          <p14:tracePt t="65203" x="6753225" y="4976813"/>
          <p14:tracePt t="65210" x="6737350" y="5032375"/>
          <p14:tracePt t="65217" x="6737350" y="5095875"/>
          <p14:tracePt t="65226" x="6737350" y="5143500"/>
          <p14:tracePt t="65235" x="6737350" y="5175250"/>
          <p14:tracePt t="65244" x="6737350" y="5214938"/>
          <p14:tracePt t="65251" x="6737350" y="5254625"/>
          <p14:tracePt t="65261" x="6745288" y="5278438"/>
          <p14:tracePt t="65268" x="6753225" y="5310188"/>
          <p14:tracePt t="65282" x="6761163" y="5343525"/>
          <p14:tracePt t="65291" x="6784975" y="5391150"/>
          <p14:tracePt t="65299" x="6794500" y="5414963"/>
          <p14:tracePt t="65308" x="6810375" y="5446713"/>
          <p14:tracePt t="65314" x="6818313" y="5462588"/>
          <p14:tracePt t="65321" x="6834188" y="5494338"/>
          <p14:tracePt t="65330" x="6834188" y="5502275"/>
          <p14:tracePt t="65338" x="6850063" y="5526088"/>
          <p14:tracePt t="65347" x="6865938" y="5549900"/>
          <p14:tracePt t="65355" x="6881813" y="5565775"/>
          <p14:tracePt t="65362" x="6889750" y="5581650"/>
          <p14:tracePt t="65371" x="6897688" y="5589588"/>
          <p14:tracePt t="65379" x="6905625" y="5597525"/>
          <p14:tracePt t="65386" x="6913563" y="5613400"/>
          <p14:tracePt t="65394" x="6921500" y="5621338"/>
          <p14:tracePt t="65402" x="6937375" y="5637213"/>
          <p14:tracePt t="65410" x="6945313" y="5653088"/>
          <p14:tracePt t="65419" x="6953250" y="5670550"/>
          <p14:tracePt t="65427" x="6969125" y="5686425"/>
          <p14:tracePt t="65433" x="6985000" y="5702300"/>
          <p14:tracePt t="65441" x="6992938" y="5726113"/>
          <p14:tracePt t="65450" x="7008813" y="5741988"/>
          <p14:tracePt t="65459" x="7016750" y="5757863"/>
          <p14:tracePt t="65467" x="7032625" y="5773738"/>
          <p14:tracePt t="65476" x="7040563" y="5789613"/>
          <p14:tracePt t="65483" x="7048500" y="5789613"/>
          <p14:tracePt t="65491" x="7056438" y="5805488"/>
          <p14:tracePt t="65523" x="7064375" y="5805488"/>
          <p14:tracePt t="65540" x="7072313" y="5805488"/>
          <p14:tracePt t="65548" x="7080250" y="5797550"/>
          <p14:tracePt t="65554" x="7088188" y="5789613"/>
          <p14:tracePt t="65562" x="7096125" y="5781675"/>
          <p14:tracePt t="65570" x="7104063" y="5765800"/>
          <p14:tracePt t="65579" x="7112000" y="5765800"/>
          <p14:tracePt t="65586" x="7127875" y="5749925"/>
          <p14:tracePt t="65595" x="7127875" y="5734050"/>
          <p14:tracePt t="65603" x="7153275" y="5710238"/>
          <p14:tracePt t="65610" x="7161213" y="5694363"/>
          <p14:tracePt t="65618" x="7169150" y="5686425"/>
          <p14:tracePt t="65626" x="7185025" y="5670550"/>
          <p14:tracePt t="65635" x="7192963" y="5653088"/>
          <p14:tracePt t="65643" x="7200900" y="5645150"/>
          <p14:tracePt t="65650" x="7208838" y="5629275"/>
          <p14:tracePt t="65658" x="7216775" y="5613400"/>
          <p14:tracePt t="65681" x="7224713" y="5605463"/>
          <p14:tracePt t="65707" x="7232650" y="5597525"/>
          <p14:tracePt t="65794" x="7240588" y="5605463"/>
          <p14:tracePt t="65802" x="7248525" y="5621338"/>
          <p14:tracePt t="65811" x="7256463" y="5629275"/>
          <p14:tracePt t="65819" x="7264400" y="5645150"/>
          <p14:tracePt t="65827" x="7272338" y="5662613"/>
          <p14:tracePt t="65833" x="7280275" y="5670550"/>
          <p14:tracePt t="65841" x="7296150" y="5686425"/>
          <p14:tracePt t="65850" x="7296150" y="5694363"/>
          <p14:tracePt t="65867" x="7304088" y="5710238"/>
          <p14:tracePt t="65979" x="7296150" y="5694363"/>
          <p14:tracePt t="65987" x="7280275" y="5678488"/>
          <p14:tracePt t="65995" x="7272338" y="5662613"/>
          <p14:tracePt t="66003" x="7264400" y="5645150"/>
          <p14:tracePt t="66011" x="7264400" y="5637213"/>
          <p14:tracePt t="66019" x="7264400" y="5629275"/>
          <p14:tracePt t="66115" x="7280275" y="5629275"/>
          <p14:tracePt t="66122" x="7296150" y="5645150"/>
          <p14:tracePt t="66130" x="7312025" y="5670550"/>
          <p14:tracePt t="66138" x="7327900" y="5702300"/>
          <p14:tracePt t="66147" x="7335838" y="5726113"/>
          <p14:tracePt t="66155" x="7359650" y="5765800"/>
          <p14:tracePt t="66162" x="7375525" y="5797550"/>
          <p14:tracePt t="66170" x="7383463" y="5821363"/>
          <p14:tracePt t="66180" x="7399338" y="5845175"/>
          <p14:tracePt t="66186" x="7407275" y="5868988"/>
          <p14:tracePt t="66194" x="7407275" y="5892800"/>
          <p14:tracePt t="66202" x="7415213" y="5908675"/>
          <p14:tracePt t="66210" x="7415213" y="5924550"/>
          <p14:tracePt t="66219" x="7415213" y="5940425"/>
          <p14:tracePt t="66234" x="7415213" y="5948363"/>
          <p14:tracePt t="66340" x="7415213" y="5924550"/>
          <p14:tracePt t="66347" x="7415213" y="5892800"/>
          <p14:tracePt t="66354" x="7415213" y="5861050"/>
          <p14:tracePt t="66362" x="7407275" y="5813425"/>
          <p14:tracePt t="66370" x="7391400" y="5765800"/>
          <p14:tracePt t="66379" x="7383463" y="5718175"/>
          <p14:tracePt t="66387" x="7383463" y="5686425"/>
          <p14:tracePt t="66396" x="7383463" y="5653088"/>
          <p14:tracePt t="66403" x="7383463" y="5637213"/>
          <p14:tracePt t="66410" x="7383463" y="5621338"/>
          <p14:tracePt t="66418" x="7383463" y="5605463"/>
          <p14:tracePt t="66483" x="7391400" y="5605463"/>
          <p14:tracePt t="66491" x="7399338" y="5605463"/>
          <p14:tracePt t="66498" x="7423150" y="5629275"/>
          <p14:tracePt t="66507" x="7446963" y="5662613"/>
          <p14:tracePt t="66515" x="7462838" y="5702300"/>
          <p14:tracePt t="66523" x="7496175" y="5757863"/>
          <p14:tracePt t="66530" x="7527925" y="5805488"/>
          <p14:tracePt t="66537" x="7543800" y="5845175"/>
          <p14:tracePt t="66547" x="7559675" y="5892800"/>
          <p14:tracePt t="66555" x="7583488" y="5924550"/>
          <p14:tracePt t="66563" x="7607300" y="5972175"/>
          <p14:tracePt t="66571" x="7615238" y="6005513"/>
          <p14:tracePt t="66579" x="7623175" y="6029325"/>
          <p14:tracePt t="66585" x="7631113" y="6045200"/>
          <p14:tracePt t="66594" x="7631113" y="6061075"/>
          <p14:tracePt t="66601" x="7639050" y="6076950"/>
          <p14:tracePt t="66611" x="7639050" y="6084888"/>
          <p14:tracePt t="66619" x="7639050" y="6092825"/>
          <p14:tracePt t="66627" x="7639050" y="6108700"/>
          <p14:tracePt t="66650" x="7631113" y="6116638"/>
          <p14:tracePt t="67042" x="7631113" y="6108700"/>
          <p14:tracePt t="67403" x="7623175" y="6092825"/>
          <p14:tracePt t="67411" x="7623175" y="6076950"/>
          <p14:tracePt t="67419" x="7623175" y="6061075"/>
          <p14:tracePt t="67427" x="7615238" y="6037263"/>
          <p14:tracePt t="67434" x="7615238" y="6013450"/>
          <p14:tracePt t="67442" x="7607300" y="5995988"/>
          <p14:tracePt t="67450" x="7599363" y="5972175"/>
          <p14:tracePt t="67460" x="7599363" y="5948363"/>
          <p14:tracePt t="67467" x="7583488" y="5916613"/>
          <p14:tracePt t="67475" x="7567613" y="5892800"/>
          <p14:tracePt t="67482" x="7551738" y="5876925"/>
          <p14:tracePt t="67492" x="7543800" y="5861050"/>
          <p14:tracePt t="67498" x="7535863" y="5845175"/>
          <p14:tracePt t="67506" x="7519988" y="5829300"/>
          <p14:tracePt t="67515" x="7512050" y="5813425"/>
          <p14:tracePt t="67523" x="7504113" y="5797550"/>
          <p14:tracePt t="67531" x="7496175" y="5781675"/>
          <p14:tracePt t="67539" x="7478713" y="5765800"/>
          <p14:tracePt t="67547" x="7470775" y="5757863"/>
          <p14:tracePt t="67555" x="7462838" y="5741988"/>
          <p14:tracePt t="67561" x="7454900" y="5741988"/>
          <p14:tracePt t="67571" x="7446963" y="5734050"/>
          <p14:tracePt t="67578" x="7439025" y="5726113"/>
          <p14:tracePt t="67588" x="7431088" y="5718175"/>
          <p14:tracePt t="67603" x="7431088" y="5710238"/>
          <p14:tracePt t="67836" x="7439025" y="5710238"/>
          <p14:tracePt t="67844" x="7446963" y="5710238"/>
          <p14:tracePt t="67860" x="7462838" y="5702300"/>
          <p14:tracePt t="67876" x="7470775" y="5702300"/>
          <p14:tracePt t="67883" x="7478713" y="5702300"/>
          <p14:tracePt t="67892" x="7496175" y="5694363"/>
          <p14:tracePt t="67900" x="7512050" y="5694363"/>
          <p14:tracePt t="67915" x="7519988" y="5694363"/>
          <p14:tracePt t="67922" x="7527925" y="5694363"/>
          <p14:tracePt t="67955" x="7535863" y="5694363"/>
          <p14:tracePt t="67971" x="7543800" y="5694363"/>
          <p14:tracePt t="67979" x="7559675" y="5694363"/>
          <p14:tracePt t="67987" x="7575550" y="5702300"/>
          <p14:tracePt t="67995" x="7591425" y="5718175"/>
          <p14:tracePt t="68003" x="7615238" y="5734050"/>
          <p14:tracePt t="68011" x="7639050" y="5741988"/>
          <p14:tracePt t="68018" x="7654925" y="5749925"/>
          <p14:tracePt t="68028" x="7678738" y="5757863"/>
          <p14:tracePt t="68035" x="7694613" y="5765800"/>
          <p14:tracePt t="68043" x="7702550" y="5773738"/>
          <p14:tracePt t="68050" x="7710488" y="5773738"/>
          <p14:tracePt t="68059" x="7718425" y="5773738"/>
          <p14:tracePt t="68082" x="7726363" y="5773738"/>
          <p14:tracePt t="68100" x="7734300" y="5773738"/>
          <p14:tracePt t="68107" x="7734300" y="5765800"/>
          <p14:tracePt t="68115" x="7734300" y="5757863"/>
          <p14:tracePt t="68123" x="7734300" y="5749925"/>
          <p14:tracePt t="68130" x="7734300" y="5726113"/>
          <p14:tracePt t="68147" x="7726363" y="5718175"/>
          <p14:tracePt t="68155" x="7710488" y="5710238"/>
          <p14:tracePt t="68163" x="7702550" y="5694363"/>
          <p14:tracePt t="68171" x="7686675" y="5686425"/>
          <p14:tracePt t="68178" x="7670800" y="5678488"/>
          <p14:tracePt t="68187" x="7662863" y="5670550"/>
          <p14:tracePt t="68195" x="7654925" y="5662613"/>
          <p14:tracePt t="68203" x="7631113" y="5645150"/>
          <p14:tracePt t="68212" x="7607300" y="5629275"/>
          <p14:tracePt t="68220" x="7599363" y="5621338"/>
          <p14:tracePt t="68228" x="7583488" y="5613400"/>
          <p14:tracePt t="68235" x="7567613" y="5597525"/>
          <p14:tracePt t="68245" x="7551738" y="5589588"/>
          <p14:tracePt t="68251" x="7527925" y="5581650"/>
          <p14:tracePt t="68260" x="7512050" y="5573713"/>
          <p14:tracePt t="68267" x="7486650" y="5565775"/>
          <p14:tracePt t="68275" x="7470775" y="5557838"/>
          <p14:tracePt t="68283" x="7454900" y="5557838"/>
          <p14:tracePt t="68291" x="7439025" y="5549900"/>
          <p14:tracePt t="68300" x="7423150" y="5541963"/>
          <p14:tracePt t="68307" x="7407275" y="5541963"/>
          <p14:tracePt t="68315" x="7391400" y="5541963"/>
          <p14:tracePt t="68323" x="7375525" y="5541963"/>
          <p14:tracePt t="68330" x="7359650" y="5541963"/>
          <p14:tracePt t="68338" x="7343775" y="5541963"/>
          <p14:tracePt t="68346" x="7327900" y="5534025"/>
          <p14:tracePt t="68355" x="7319963" y="5534025"/>
          <p14:tracePt t="68363" x="7304088" y="5534025"/>
          <p14:tracePt t="68371" x="7296150" y="5534025"/>
          <p14:tracePt t="68379" x="7288213" y="5534025"/>
          <p14:tracePt t="68387" x="7272338" y="5534025"/>
          <p14:tracePt t="68395" x="7264400" y="5541963"/>
          <p14:tracePt t="68403" x="7256463" y="5541963"/>
          <p14:tracePt t="68410" x="7240588" y="5549900"/>
          <p14:tracePt t="68417" x="7232650" y="5549900"/>
          <p14:tracePt t="68427" x="7216775" y="5557838"/>
          <p14:tracePt t="68436" x="7200900" y="5565775"/>
          <p14:tracePt t="68442" x="7192963" y="5573713"/>
          <p14:tracePt t="68451" x="7185025" y="5581650"/>
          <p14:tracePt t="68459" x="7169150" y="5589588"/>
          <p14:tracePt t="68467" x="7161213" y="5597525"/>
          <p14:tracePt t="68474" x="7153275" y="5605463"/>
          <p14:tracePt t="68482" x="7145338" y="5613400"/>
          <p14:tracePt t="68499" x="7127875" y="5621338"/>
          <p14:tracePt t="68507" x="7127875" y="5629275"/>
          <p14:tracePt t="68515" x="7119938" y="5645150"/>
          <p14:tracePt t="68523" x="7112000" y="5645150"/>
          <p14:tracePt t="68539" x="7104063" y="5662613"/>
          <p14:tracePt t="68547" x="7104063" y="5670550"/>
          <p14:tracePt t="68571" x="7096125" y="5678488"/>
          <p14:tracePt t="68595" x="7096125" y="5686425"/>
          <p14:tracePt t="68611" x="7096125" y="5702300"/>
          <p14:tracePt t="68635" x="7096125" y="5710238"/>
          <p14:tracePt t="68644" x="7096125" y="5718175"/>
          <p14:tracePt t="68650" x="7096125" y="5734050"/>
          <p14:tracePt t="68676" x="7104063" y="5749925"/>
          <p14:tracePt t="68682" x="7104063" y="5765800"/>
          <p14:tracePt t="68698" x="7104063" y="5781675"/>
          <p14:tracePt t="68706" x="7104063" y="5789613"/>
          <p14:tracePt t="68715" x="7104063" y="5805488"/>
          <p14:tracePt t="68724" x="7112000" y="5813425"/>
          <p14:tracePt t="68731" x="7112000" y="5821363"/>
          <p14:tracePt t="68740" x="7119938" y="5837238"/>
          <p14:tracePt t="68747" x="7127875" y="5853113"/>
          <p14:tracePt t="68755" x="7135813" y="5868988"/>
          <p14:tracePt t="68763" x="7145338" y="5884863"/>
          <p14:tracePt t="68771" x="7153275" y="5892800"/>
          <p14:tracePt t="68779" x="7169150" y="5908675"/>
          <p14:tracePt t="68787" x="7185025" y="5924550"/>
          <p14:tracePt t="68795" x="7192963" y="5932488"/>
          <p14:tracePt t="68802" x="7208838" y="5948363"/>
          <p14:tracePt t="68811" x="7224713" y="5956300"/>
          <p14:tracePt t="68818" x="7240588" y="5964238"/>
          <p14:tracePt t="68828" x="7264400" y="5972175"/>
          <p14:tracePt t="68835" x="7288213" y="5980113"/>
          <p14:tracePt t="68843" x="7304088" y="5980113"/>
          <p14:tracePt t="68851" x="7335838" y="5980113"/>
          <p14:tracePt t="68859" x="7359650" y="5980113"/>
          <p14:tracePt t="68867" x="7399338" y="5980113"/>
          <p14:tracePt t="68873" x="7439025" y="5980113"/>
          <p14:tracePt t="68882" x="7470775" y="5972175"/>
          <p14:tracePt t="68892" x="7512050" y="5964238"/>
          <p14:tracePt t="68898" x="7551738" y="5964238"/>
          <p14:tracePt t="68908" x="7583488" y="5948363"/>
          <p14:tracePt t="68915" x="7607300" y="5948363"/>
          <p14:tracePt t="68923" x="7631113" y="5940425"/>
          <p14:tracePt t="68931" x="7646988" y="5940425"/>
          <p14:tracePt t="68939" x="7662863" y="5932488"/>
          <p14:tracePt t="68947" x="7678738" y="5924550"/>
          <p14:tracePt t="68954" x="7686675" y="5916613"/>
          <p14:tracePt t="68964" x="7694613" y="5908675"/>
          <p14:tracePt t="68972" x="7702550" y="5900738"/>
          <p14:tracePt t="68980" x="7710488" y="5892800"/>
          <p14:tracePt t="68995" x="7726363" y="5884863"/>
          <p14:tracePt t="69003" x="7726363" y="5876925"/>
          <p14:tracePt t="69010" x="7726363" y="5868988"/>
          <p14:tracePt t="69018" x="7734300" y="5861050"/>
          <p14:tracePt t="69027" x="7734300" y="5853113"/>
          <p14:tracePt t="69035" x="7734300" y="5837238"/>
          <p14:tracePt t="69043" x="7734300" y="5821363"/>
          <p14:tracePt t="69051" x="7734300" y="5813425"/>
          <p14:tracePt t="69059" x="7734300" y="5797550"/>
          <p14:tracePt t="69067" x="7726363" y="5789613"/>
          <p14:tracePt t="69075" x="7726363" y="5773738"/>
          <p14:tracePt t="69083" x="7718425" y="5765800"/>
          <p14:tracePt t="69091" x="7710488" y="5757863"/>
          <p14:tracePt t="69099" x="7702550" y="5741988"/>
          <p14:tracePt t="69115" x="7694613" y="5726113"/>
          <p14:tracePt t="69124" x="7686675" y="5718175"/>
          <p14:tracePt t="69131" x="7678738" y="5710238"/>
          <p14:tracePt t="69139" x="7670800" y="5702300"/>
          <p14:tracePt t="69147" x="7654925" y="5686425"/>
          <p14:tracePt t="69155" x="7639050" y="5678488"/>
          <p14:tracePt t="69163" x="7615238" y="5662613"/>
          <p14:tracePt t="69172" x="7599363" y="5653088"/>
          <p14:tracePt t="69179" x="7575550" y="5637213"/>
          <p14:tracePt t="69187" x="7551738" y="5621338"/>
          <p14:tracePt t="69195" x="7519988" y="5605463"/>
          <p14:tracePt t="69202" x="7478713" y="5597525"/>
          <p14:tracePt t="69211" x="7454900" y="5589588"/>
          <p14:tracePt t="69220" x="7415213" y="5573713"/>
          <p14:tracePt t="69227" x="7391400" y="5565775"/>
          <p14:tracePt t="69235" x="7359650" y="5549900"/>
          <p14:tracePt t="69244" x="7327900" y="5549900"/>
          <p14:tracePt t="69251" x="7296150" y="5549900"/>
          <p14:tracePt t="69259" x="7272338" y="5541963"/>
          <p14:tracePt t="69267" x="7240588" y="5534025"/>
          <p14:tracePt t="69275" x="7224713" y="5534025"/>
          <p14:tracePt t="69283" x="7192963" y="5534025"/>
          <p14:tracePt t="69291" x="7169150" y="5534025"/>
          <p14:tracePt t="69300" x="7135813" y="5534025"/>
          <p14:tracePt t="69308" x="7119938" y="5534025"/>
          <p14:tracePt t="69316" x="7088188" y="5534025"/>
          <p14:tracePt t="69324" x="7072313" y="5541963"/>
          <p14:tracePt t="69331" x="7048500" y="5541963"/>
          <p14:tracePt t="69339" x="7024688" y="5549900"/>
          <p14:tracePt t="69355" x="7000875" y="5557838"/>
          <p14:tracePt t="69363" x="6969125" y="5573713"/>
          <p14:tracePt t="69371" x="6961188" y="5581650"/>
          <p14:tracePt t="69387" x="6945313" y="5589588"/>
          <p14:tracePt t="69396" x="6945313" y="5605463"/>
          <p14:tracePt t="69403" x="6937375" y="5613400"/>
          <p14:tracePt t="69411" x="6929438" y="5621338"/>
          <p14:tracePt t="69419" x="6929438" y="5637213"/>
          <p14:tracePt t="69427" x="6929438" y="5645150"/>
          <p14:tracePt t="69435" x="6921500" y="5653088"/>
          <p14:tracePt t="69442" x="6921500" y="5662613"/>
          <p14:tracePt t="69451" x="6921500" y="5670550"/>
          <p14:tracePt t="69459" x="6921500" y="5686425"/>
          <p14:tracePt t="69469" x="6929438" y="5694363"/>
          <p14:tracePt t="69474" x="6929438" y="5702300"/>
          <p14:tracePt t="69482" x="6937375" y="5718175"/>
          <p14:tracePt t="69491" x="6945313" y="5726113"/>
          <p14:tracePt t="69499" x="6953250" y="5734050"/>
          <p14:tracePt t="69506" x="6961188" y="5741988"/>
          <p14:tracePt t="69515" x="6969125" y="5757863"/>
          <p14:tracePt t="69524" x="6977063" y="5757863"/>
          <p14:tracePt t="69531" x="6985000" y="5765800"/>
          <p14:tracePt t="69539" x="6992938" y="5773738"/>
          <p14:tracePt t="69548" x="7008813" y="5781675"/>
          <p14:tracePt t="69556" x="7016750" y="5789613"/>
          <p14:tracePt t="69564" x="7032625" y="5789613"/>
          <p14:tracePt t="69570" x="7040563" y="5789613"/>
          <p14:tracePt t="69578" x="7056438" y="5789613"/>
          <p14:tracePt t="69586" x="7064375" y="5797550"/>
          <p14:tracePt t="69595" x="7096125" y="5805488"/>
          <p14:tracePt t="69603" x="7112000" y="5805488"/>
          <p14:tracePt t="69611" x="7127875" y="5805488"/>
          <p14:tracePt t="69619" x="7153275" y="5813425"/>
          <p14:tracePt t="69627" x="7185025" y="5821363"/>
          <p14:tracePt t="69635" x="7232650" y="5821363"/>
          <p14:tracePt t="69643" x="7264400" y="5821363"/>
          <p14:tracePt t="69650" x="7296150" y="5829300"/>
          <p14:tracePt t="69660" x="7319963" y="5829300"/>
          <p14:tracePt t="69666" x="7343775" y="5829300"/>
          <p14:tracePt t="69675" x="7367588" y="5829300"/>
          <p14:tracePt t="69683" x="7391400" y="5829300"/>
          <p14:tracePt t="69691" x="7415213" y="5829300"/>
          <p14:tracePt t="69699" x="7431088" y="5829300"/>
          <p14:tracePt t="69706" x="7446963" y="5829300"/>
          <p14:tracePt t="69715" x="7454900" y="5829300"/>
          <p14:tracePt t="69724" x="7470775" y="5829300"/>
          <p14:tracePt t="69732" x="7496175" y="5821363"/>
          <p14:tracePt t="69740" x="7512050" y="5821363"/>
          <p14:tracePt t="69746" x="7519988" y="5813425"/>
          <p14:tracePt t="69755" x="7535863" y="5805488"/>
          <p14:tracePt t="69763" x="7551738" y="5805488"/>
          <p14:tracePt t="69772" x="7567613" y="5797550"/>
          <p14:tracePt t="69779" x="7583488" y="5789613"/>
          <p14:tracePt t="69786" x="7591425" y="5789613"/>
          <p14:tracePt t="69795" x="7607300" y="5781675"/>
          <p14:tracePt t="69803" x="7615238" y="5781675"/>
          <p14:tracePt t="69810" x="7631113" y="5773738"/>
          <p14:tracePt t="69819" x="7639050" y="5765800"/>
          <p14:tracePt t="69827" x="7646988" y="5765800"/>
          <p14:tracePt t="69835" x="7654925" y="5757863"/>
          <p14:tracePt t="69851" x="7662863" y="5749925"/>
          <p14:tracePt t="69867" x="7670800" y="5741988"/>
          <p14:tracePt t="69900" x="7678738" y="5734050"/>
          <p14:tracePt t="69916" x="7678738" y="5726113"/>
          <p14:tracePt t="69924" x="7670800" y="5718175"/>
          <p14:tracePt t="69939" x="7662863" y="5710238"/>
          <p14:tracePt t="69947" x="7654925" y="5702300"/>
          <p14:tracePt t="69955" x="7646988" y="5694363"/>
          <p14:tracePt t="69963" x="7631113" y="5678488"/>
          <p14:tracePt t="69979" x="7615238" y="5662613"/>
          <p14:tracePt t="69995" x="7599363" y="5645150"/>
          <p14:tracePt t="70002" x="7583488" y="5629275"/>
          <p14:tracePt t="70011" x="7575550" y="5621338"/>
          <p14:tracePt t="70019" x="7559675" y="5605463"/>
          <p14:tracePt t="70027" x="7543800" y="5597525"/>
          <p14:tracePt t="70035" x="7527925" y="5589588"/>
          <p14:tracePt t="70044" x="7512050" y="5581650"/>
          <p14:tracePt t="70050" x="7496175" y="5573713"/>
          <p14:tracePt t="70058" x="7478713" y="5565775"/>
          <p14:tracePt t="70067" x="7462838" y="5557838"/>
          <p14:tracePt t="70074" x="7446963" y="5557838"/>
          <p14:tracePt t="70083" x="7423150" y="5549900"/>
          <p14:tracePt t="70091" x="7399338" y="5549900"/>
          <p14:tracePt t="70100" x="7375525" y="5549900"/>
          <p14:tracePt t="70108" x="7359650" y="5549900"/>
          <p14:tracePt t="70116" x="7335838" y="5541963"/>
          <p14:tracePt t="70124" x="7319963" y="5541963"/>
          <p14:tracePt t="70132" x="7288213" y="5541963"/>
          <p14:tracePt t="70140" x="7272338" y="5541963"/>
          <p14:tracePt t="70147" x="7256463" y="5541963"/>
          <p14:tracePt t="70155" x="7240588" y="5541963"/>
          <p14:tracePt t="70163" x="7224713" y="5541963"/>
          <p14:tracePt t="70171" x="7208838" y="5549900"/>
          <p14:tracePt t="70179" x="7200900" y="5549900"/>
          <p14:tracePt t="70187" x="7185025" y="5557838"/>
          <p14:tracePt t="70194" x="7169150" y="5557838"/>
          <p14:tracePt t="70202" x="7153275" y="5557838"/>
          <p14:tracePt t="70211" x="7145338" y="5573713"/>
          <p14:tracePt t="70219" x="7135813" y="5573713"/>
          <p14:tracePt t="70226" x="7127875" y="5581650"/>
          <p14:tracePt t="70234" x="7119938" y="5581650"/>
          <p14:tracePt t="70244" x="7112000" y="5589588"/>
          <p14:tracePt t="70260" x="7104063" y="5597525"/>
          <p14:tracePt t="70283" x="7096125" y="5605463"/>
          <p14:tracePt t="70308" x="7096125" y="5613400"/>
          <p14:tracePt t="70394" x="7088188" y="5629275"/>
          <p14:tracePt t="70412" x="7088188" y="5645150"/>
          <p14:tracePt t="70419" x="7088188" y="5662613"/>
          <p14:tracePt t="70427" x="7088188" y="5678488"/>
          <p14:tracePt t="70435" x="7080250" y="5686425"/>
          <p14:tracePt t="70442" x="7080250" y="5694363"/>
          <p14:tracePt t="70450" x="7072313" y="5710238"/>
          <p14:tracePt t="70460" x="7072313" y="5726113"/>
          <p14:tracePt t="70467" x="7072313" y="5734050"/>
          <p14:tracePt t="70475" x="7072313" y="5749925"/>
          <p14:tracePt t="70483" x="7072313" y="5765800"/>
          <p14:tracePt t="70491" x="7072313" y="5781675"/>
          <p14:tracePt t="70498" x="7072313" y="5789613"/>
          <p14:tracePt t="70507" x="7080250" y="5797550"/>
          <p14:tracePt t="70515" x="7088188" y="5805488"/>
          <p14:tracePt t="70524" x="7096125" y="5805488"/>
          <p14:tracePt t="70531" x="7096125" y="5813425"/>
          <p14:tracePt t="70539" x="7112000" y="5821363"/>
          <p14:tracePt t="70556" x="7119938" y="5821363"/>
          <p14:tracePt t="70563" x="7135813" y="5821363"/>
          <p14:tracePt t="70571" x="7145338" y="5829300"/>
          <p14:tracePt t="70579" x="7161213" y="5829300"/>
          <p14:tracePt t="70586" x="7177088" y="5837238"/>
          <p14:tracePt t="70595" x="7200900" y="5837238"/>
          <p14:tracePt t="70603" x="7232650" y="5853113"/>
          <p14:tracePt t="70611" x="7264400" y="5853113"/>
          <p14:tracePt t="70619" x="7296150" y="5868988"/>
          <p14:tracePt t="70627" x="7335838" y="5876925"/>
          <p14:tracePt t="70635" x="7367588" y="5892800"/>
          <p14:tracePt t="70642" x="7399338" y="5892800"/>
          <p14:tracePt t="70651" x="7423150" y="5900738"/>
          <p14:tracePt t="70660" x="7454900" y="5900738"/>
          <p14:tracePt t="70667" x="7478713" y="5908675"/>
          <p14:tracePt t="70676" x="7504113" y="5908675"/>
          <p14:tracePt t="70683" x="7512050" y="5916613"/>
          <p14:tracePt t="70692" x="7527925" y="5916613"/>
          <p14:tracePt t="70700" x="7543800" y="5916613"/>
          <p14:tracePt t="70708" x="7551738" y="5916613"/>
          <p14:tracePt t="70715" x="7567613" y="5916613"/>
          <p14:tracePt t="70723" x="7575550" y="5916613"/>
          <p14:tracePt t="70731" x="7591425" y="5908675"/>
          <p14:tracePt t="70739" x="7599363" y="5908675"/>
          <p14:tracePt t="70747" x="7615238" y="5908675"/>
          <p14:tracePt t="70755" x="7623175" y="5900738"/>
          <p14:tracePt t="70763" x="7631113" y="5900738"/>
          <p14:tracePt t="70771" x="7639050" y="5892800"/>
          <p14:tracePt t="70779" x="7646988" y="5892800"/>
          <p14:tracePt t="70796" x="7654925" y="5884863"/>
          <p14:tracePt t="70804" x="7662863" y="5884863"/>
          <p14:tracePt t="70811" x="7662863" y="5876925"/>
          <p14:tracePt t="71076" x="7646988" y="5876925"/>
          <p14:tracePt t="71099" x="7631113" y="5876925"/>
          <p14:tracePt t="71115" x="7615238" y="5884863"/>
          <p14:tracePt t="71123" x="7607300" y="5892800"/>
          <p14:tracePt t="71130" x="7591425" y="5908675"/>
          <p14:tracePt t="71140" x="7575550" y="5924550"/>
          <p14:tracePt t="71147" x="7567613" y="5940425"/>
          <p14:tracePt t="71155" x="7559675" y="5964238"/>
          <p14:tracePt t="71164" x="7543800" y="5988050"/>
          <p14:tracePt t="71171" x="7543800" y="6005513"/>
          <p14:tracePt t="71180" x="7527925" y="6029325"/>
          <p14:tracePt t="71188" x="7527925" y="6045200"/>
          <p14:tracePt t="71197" x="7527925" y="6061075"/>
          <p14:tracePt t="71203" x="7527925" y="6076950"/>
          <p14:tracePt t="71211" x="7519988" y="6092825"/>
          <p14:tracePt t="71228" x="7512050" y="6108700"/>
          <p14:tracePt t="71234" x="7512050" y="6116638"/>
          <p14:tracePt t="71243" x="7504113" y="6124575"/>
          <p14:tracePt t="71251" x="7504113" y="6140450"/>
          <p14:tracePt t="71266" x="7496175" y="6148388"/>
          <p14:tracePt t="71276" x="7486650" y="6164263"/>
          <p14:tracePt t="71284" x="7478713" y="6172200"/>
          <p14:tracePt t="71291" x="7478713" y="6180138"/>
          <p14:tracePt t="71299" x="7470775" y="6188075"/>
          <p14:tracePt t="71306" x="7470775" y="6196013"/>
          <p14:tracePt t="71315" x="7462838" y="6211888"/>
          <p14:tracePt t="71331" x="7454900" y="6219825"/>
          <p14:tracePt t="71340" x="7454900" y="6227763"/>
          <p14:tracePt t="71355" x="7454900" y="6235700"/>
          <p14:tracePt t="73212" x="7446963" y="6235700"/>
          <p14:tracePt t="73220" x="7439025" y="6235700"/>
          <p14:tracePt t="73228" x="7431088" y="6243638"/>
          <p14:tracePt t="73236" x="7423150" y="6243638"/>
          <p14:tracePt t="73242" x="7415213" y="6243638"/>
          <p14:tracePt t="73250" x="7407275" y="6243638"/>
          <p14:tracePt t="73258" x="7391400" y="6243638"/>
          <p14:tracePt t="73268" x="7359650" y="6243638"/>
          <p14:tracePt t="73275" x="7304088" y="6235700"/>
          <p14:tracePt t="73285" x="7224713" y="6227763"/>
          <p14:tracePt t="73293" x="7153275" y="6211888"/>
          <p14:tracePt t="73300" x="7080250" y="6203950"/>
          <p14:tracePt t="73309" x="7008813" y="6188075"/>
          <p14:tracePt t="73315" x="6953250" y="6172200"/>
          <p14:tracePt t="73324" x="6889750" y="6156325"/>
          <p14:tracePt t="73331" x="6834188" y="6148388"/>
          <p14:tracePt t="73340" x="6794500" y="6132513"/>
          <p14:tracePt t="73347" x="6769100" y="6124575"/>
          <p14:tracePt t="73355" x="6737350" y="6124575"/>
          <p14:tracePt t="73363" x="6721475" y="6116638"/>
          <p14:tracePt t="73371" x="6705600" y="6116638"/>
          <p14:tracePt t="73378" x="6697663" y="6116638"/>
          <p14:tracePt t="73389" x="6689725" y="6116638"/>
          <p14:tracePt t="73396" x="6665913" y="6108700"/>
          <p14:tracePt t="73404" x="6657975" y="6108700"/>
          <p14:tracePt t="73411" x="6650038" y="6108700"/>
          <p14:tracePt t="73418" x="6634163" y="6108700"/>
          <p14:tracePt t="73427" x="6626225" y="6108700"/>
          <p14:tracePt t="73436" x="6610350" y="6108700"/>
          <p14:tracePt t="73444" x="6602413" y="6108700"/>
          <p14:tracePt t="73451" x="6586538" y="6108700"/>
          <p14:tracePt t="73460" x="6570663" y="6108700"/>
          <p14:tracePt t="73492" x="6562725" y="6108700"/>
          <p14:tracePt t="73724" x="6570663" y="6108700"/>
          <p14:tracePt t="73844" x="6578600" y="6108700"/>
          <p14:tracePt t="74675" x="6570663" y="6108700"/>
          <p14:tracePt t="74684" x="6562725" y="6108700"/>
          <p14:tracePt t="74691" x="6554788" y="6108700"/>
          <p14:tracePt t="74700" x="6538913" y="6108700"/>
          <p14:tracePt t="74708" x="6530975" y="6108700"/>
          <p14:tracePt t="74717" x="6483350" y="6100763"/>
          <p14:tracePt t="74724" x="6434138" y="6100763"/>
          <p14:tracePt t="74733" x="6386513" y="6092825"/>
          <p14:tracePt t="74747" x="6315075" y="6076950"/>
          <p14:tracePt t="74756" x="6196013" y="6069013"/>
          <p14:tracePt t="74764" x="6124575" y="6053138"/>
          <p14:tracePt t="74772" x="6059488" y="6045200"/>
          <p14:tracePt t="74780" x="6003925" y="6029325"/>
          <p14:tracePt t="74787" x="5940425" y="6029325"/>
          <p14:tracePt t="74794" x="5892800" y="6013450"/>
          <p14:tracePt t="74805" x="5853113" y="6013450"/>
          <p14:tracePt t="74812" x="5797550" y="6005513"/>
          <p14:tracePt t="74820" x="5765800" y="6005513"/>
          <p14:tracePt t="74828" x="5724525" y="6005513"/>
          <p14:tracePt t="74835" x="5684838" y="6005513"/>
          <p14:tracePt t="74844" x="5637213" y="6005513"/>
          <p14:tracePt t="74851" x="5597525" y="6013450"/>
          <p14:tracePt t="74859" x="5534025" y="6029325"/>
          <p14:tracePt t="74868" x="5494338" y="6029325"/>
          <p14:tracePt t="74876" x="5430838" y="6045200"/>
          <p14:tracePt t="74884" x="5381625" y="6053138"/>
          <p14:tracePt t="74893" x="5318125" y="6061075"/>
          <p14:tracePt t="74901" x="5262563" y="6076950"/>
          <p14:tracePt t="74909" x="5214938" y="6084888"/>
          <p14:tracePt t="74922" x="5151438" y="6092825"/>
          <p14:tracePt t="74924" x="5119688" y="6100763"/>
          <p14:tracePt t="74931" x="5103813" y="6108700"/>
          <p14:tracePt t="74940" x="5087938" y="6108700"/>
          <p14:tracePt t="75011" x="5080000" y="6108700"/>
          <p14:tracePt t="77851" x="5087938" y="6108700"/>
          <p14:tracePt t="77860" x="5095875" y="6108700"/>
          <p14:tracePt t="77868" x="5103813" y="6100763"/>
          <p14:tracePt t="77876" x="5119688" y="6084888"/>
          <p14:tracePt t="77883" x="5135563" y="6069013"/>
          <p14:tracePt t="77891" x="5143500" y="6045200"/>
          <p14:tracePt t="77900" x="5159375" y="6029325"/>
          <p14:tracePt t="77908" x="5167313" y="6013450"/>
          <p14:tracePt t="77916" x="5175250" y="5995988"/>
          <p14:tracePt t="77925" x="5183188" y="5980113"/>
          <p14:tracePt t="77932" x="5191125" y="5972175"/>
          <p14:tracePt t="77940" x="5191125" y="5964238"/>
          <p14:tracePt t="77948" x="5199063" y="5948363"/>
          <p14:tracePt t="77956" x="5207000" y="5940425"/>
          <p14:tracePt t="77964" x="5207000" y="5932488"/>
          <p14:tracePt t="77981" x="5207000" y="5924550"/>
          <p14:tracePt t="78252" x="5214938" y="5924550"/>
          <p14:tracePt t="78276" x="5222875" y="5924550"/>
          <p14:tracePt t="78285" x="5230813" y="5924550"/>
          <p14:tracePt t="78292" x="5238750" y="5924550"/>
          <p14:tracePt t="78300" x="5246688" y="5924550"/>
          <p14:tracePt t="78308" x="5262563" y="5924550"/>
          <p14:tracePt t="78316" x="5278438" y="5932488"/>
          <p14:tracePt t="78332" x="5294313" y="5932488"/>
          <p14:tracePt t="78340" x="5310188" y="5940425"/>
          <p14:tracePt t="78356" x="5326063" y="5940425"/>
          <p14:tracePt t="78364" x="5341938" y="5940425"/>
          <p14:tracePt t="78372" x="5357813" y="5948363"/>
          <p14:tracePt t="78380" x="5365750" y="5948363"/>
          <p14:tracePt t="78389" x="5381625" y="5948363"/>
          <p14:tracePt t="78396" x="5389563" y="5956300"/>
          <p14:tracePt t="78404" x="5414963" y="5956300"/>
          <p14:tracePt t="78411" x="5438775" y="5956300"/>
          <p14:tracePt t="78420" x="5462588" y="5964238"/>
          <p14:tracePt t="78428" x="5494338" y="5964238"/>
          <p14:tracePt t="78436" x="5510213" y="5972175"/>
          <p14:tracePt t="78444" x="5534025" y="5972175"/>
          <p14:tracePt t="78453" x="5557838" y="5972175"/>
          <p14:tracePt t="78459" x="5597525" y="5980113"/>
          <p14:tracePt t="78468" x="5629275" y="5988050"/>
          <p14:tracePt t="78476" x="5653088" y="5988050"/>
          <p14:tracePt t="78484" x="5676900" y="5988050"/>
          <p14:tracePt t="78492" x="5700713" y="5988050"/>
          <p14:tracePt t="78500" x="5716588" y="5988050"/>
          <p14:tracePt t="78508" x="5740400" y="5988050"/>
          <p14:tracePt t="78516" x="5757863" y="5988050"/>
          <p14:tracePt t="78524" x="5781675" y="5988050"/>
          <p14:tracePt t="78532" x="5797550" y="5988050"/>
          <p14:tracePt t="78540" x="5821363" y="5988050"/>
          <p14:tracePt t="78548" x="5837238" y="5980113"/>
          <p14:tracePt t="78556" x="5853113" y="5972175"/>
          <p14:tracePt t="78563" x="5868988" y="5972175"/>
          <p14:tracePt t="78573" x="5876925" y="5964238"/>
          <p14:tracePt t="78580" x="5884863" y="5956300"/>
          <p14:tracePt t="78596" x="5892800" y="5948363"/>
          <p14:tracePt t="78606" x="5900738" y="5940425"/>
          <p14:tracePt t="78612" x="5900738" y="5932488"/>
          <p14:tracePt t="78621" x="5900738" y="5924550"/>
          <p14:tracePt t="78629" x="5900738" y="5916613"/>
          <p14:tracePt t="78637" x="5900738" y="5908675"/>
          <p14:tracePt t="78652" x="5900738" y="5900738"/>
          <p14:tracePt t="78660" x="5884863" y="5884863"/>
          <p14:tracePt t="78685" x="5868988" y="5868988"/>
          <p14:tracePt t="78692" x="5861050" y="5868988"/>
          <p14:tracePt t="78700" x="5853113" y="5868988"/>
          <p14:tracePt t="78708" x="5837238" y="5853113"/>
          <p14:tracePt t="78716" x="5829300" y="5845175"/>
          <p14:tracePt t="78724" x="5821363" y="5837238"/>
          <p14:tracePt t="78732" x="5805488" y="5829300"/>
          <p14:tracePt t="78739" x="5789613" y="5813425"/>
          <p14:tracePt t="78748" x="5781675" y="5797550"/>
          <p14:tracePt t="78755" x="5765800" y="5781675"/>
          <p14:tracePt t="78764" x="5749925" y="5773738"/>
          <p14:tracePt t="78772" x="5740400" y="5765800"/>
          <p14:tracePt t="78779" x="5724525" y="5749925"/>
          <p14:tracePt t="78787" x="5716588" y="5749925"/>
          <p14:tracePt t="78796" x="5700713" y="5741988"/>
          <p14:tracePt t="78804" x="5692775" y="5734050"/>
          <p14:tracePt t="78812" x="5676900" y="5726113"/>
          <p14:tracePt t="78820" x="5668963" y="5726113"/>
          <p14:tracePt t="78828" x="5661025" y="5718175"/>
          <p14:tracePt t="78836" x="5653088" y="5718175"/>
          <p14:tracePt t="78844" x="5645150" y="5718175"/>
          <p14:tracePt t="78852" x="5629275" y="5710238"/>
          <p14:tracePt t="78859" x="5621338" y="5710238"/>
          <p14:tracePt t="78868" x="5613400" y="5710238"/>
          <p14:tracePt t="78876" x="5605463" y="5702300"/>
          <p14:tracePt t="78884" x="5597525" y="5702300"/>
          <p14:tracePt t="78892" x="5589588" y="5702300"/>
          <p14:tracePt t="78900" x="5581650" y="5702300"/>
          <p14:tracePt t="78908" x="5573713" y="5702300"/>
          <p14:tracePt t="78918" x="5565775" y="5702300"/>
          <p14:tracePt t="78932" x="5557838" y="5702300"/>
          <p14:tracePt t="78940" x="5549900" y="5694363"/>
          <p14:tracePt t="78948" x="5541963" y="5694363"/>
          <p14:tracePt t="78955" x="5534025" y="5694363"/>
          <p14:tracePt t="78964" x="5526088" y="5694363"/>
          <p14:tracePt t="78973" x="5510213" y="5694363"/>
          <p14:tracePt t="78981" x="5494338" y="5694363"/>
          <p14:tracePt t="78996" x="5478463" y="5694363"/>
          <p14:tracePt t="79004" x="5470525" y="5694363"/>
          <p14:tracePt t="79011" x="5462588" y="5694363"/>
          <p14:tracePt t="79021" x="5454650" y="5694363"/>
          <p14:tracePt t="79029" x="5438775" y="5694363"/>
          <p14:tracePt t="79037" x="5430838" y="5694363"/>
          <p14:tracePt t="79043" x="5414963" y="5694363"/>
          <p14:tracePt t="79052" x="5407025" y="5694363"/>
          <p14:tracePt t="79070" x="5389563" y="5702300"/>
          <p14:tracePt t="79077" x="5373688" y="5702300"/>
          <p14:tracePt t="79084" x="5365750" y="5710238"/>
          <p14:tracePt t="79093" x="5357813" y="5710238"/>
          <p14:tracePt t="79100" x="5341938" y="5718175"/>
          <p14:tracePt t="79107" x="5334000" y="5718175"/>
          <p14:tracePt t="79116" x="5318125" y="5726113"/>
          <p14:tracePt t="79124" x="5310188" y="5726113"/>
          <p14:tracePt t="79132" x="5294313" y="5726113"/>
          <p14:tracePt t="79149" x="5286375" y="5734050"/>
          <p14:tracePt t="79156" x="5278438" y="5741988"/>
          <p14:tracePt t="79163" x="5270500" y="5741988"/>
          <p14:tracePt t="79180" x="5262563" y="5749925"/>
          <p14:tracePt t="79189" x="5254625" y="5749925"/>
          <p14:tracePt t="79205" x="5246688" y="5757863"/>
          <p14:tracePt t="79212" x="5238750" y="5757863"/>
          <p14:tracePt t="79220" x="5230813" y="5765800"/>
          <p14:tracePt t="79228" x="5222875" y="5765800"/>
          <p14:tracePt t="79235" x="5214938" y="5773738"/>
          <p14:tracePt t="79348" x="5207000" y="5781675"/>
          <p14:tracePt t="79508" x="5214938" y="5765800"/>
          <p14:tracePt t="79516" x="5214938" y="5741988"/>
          <p14:tracePt t="79524" x="5214938" y="5702300"/>
          <p14:tracePt t="79532" x="5207000" y="5653088"/>
          <p14:tracePt t="79540" x="5183188" y="5581650"/>
          <p14:tracePt t="79549" x="5151438" y="5494338"/>
          <p14:tracePt t="79556" x="5111750" y="5422900"/>
          <p14:tracePt t="79564" x="5080000" y="5359400"/>
          <p14:tracePt t="79572" x="5046663" y="5310188"/>
          <p14:tracePt t="79581" x="5006975" y="5246688"/>
          <p14:tracePt t="79589" x="4975225" y="5191125"/>
          <p14:tracePt t="79597" x="4951413" y="5143500"/>
          <p14:tracePt t="79605" x="4911725" y="5095875"/>
          <p14:tracePt t="79611" x="4895850" y="5064125"/>
          <p14:tracePt t="79621" x="4872038" y="5032375"/>
          <p14:tracePt t="79628" x="4848225" y="5000625"/>
          <p14:tracePt t="79636" x="4832350" y="4976813"/>
          <p14:tracePt t="79644" x="4816475" y="4951413"/>
          <p14:tracePt t="79652" x="4800600" y="4927600"/>
          <p14:tracePt t="79661" x="4792663" y="4919663"/>
          <p14:tracePt t="79668" x="4784725" y="4903788"/>
          <p14:tracePt t="79676" x="4784725" y="4895850"/>
          <p14:tracePt t="79685" x="4760913" y="4872038"/>
          <p14:tracePt t="79693" x="4752975" y="4864100"/>
          <p14:tracePt t="79701" x="4752975" y="4856163"/>
          <p14:tracePt t="79709" x="4745038" y="4848225"/>
          <p14:tracePt t="79717" x="4737100" y="4840288"/>
          <p14:tracePt t="79724" x="4721225" y="4832350"/>
          <p14:tracePt t="79732" x="4713288" y="4824413"/>
          <p14:tracePt t="79739" x="4695825" y="4816475"/>
          <p14:tracePt t="79747" x="4679950" y="4808538"/>
          <p14:tracePt t="79756" x="4664075" y="4808538"/>
          <p14:tracePt t="79765" x="4648200" y="4792663"/>
          <p14:tracePt t="79773" x="4632325" y="4792663"/>
          <p14:tracePt t="79781" x="4624388" y="4792663"/>
          <p14:tracePt t="79789" x="4616450" y="4792663"/>
          <p14:tracePt t="79795" x="4600575" y="4792663"/>
          <p14:tracePt t="79812" x="4592638" y="4792663"/>
          <p14:tracePt t="79821" x="4584700" y="4792663"/>
          <p14:tracePt t="79837" x="4576763" y="4792663"/>
          <p14:tracePt t="79869" x="4568825" y="4792663"/>
          <p14:tracePt t="79875" x="4560888" y="4800600"/>
          <p14:tracePt t="79883" x="4552950" y="4800600"/>
          <p14:tracePt t="79891" x="4545013" y="4808538"/>
          <p14:tracePt t="79908" x="4529138" y="4816475"/>
          <p14:tracePt t="79916" x="4521200" y="4824413"/>
          <p14:tracePt t="79934" x="4505325" y="4848225"/>
          <p14:tracePt t="79949" x="4497388" y="4848225"/>
          <p14:tracePt t="79955" x="4497388" y="4864100"/>
          <p14:tracePt t="79964" x="4481513" y="4864100"/>
          <p14:tracePt t="80084" x="4497388" y="4864100"/>
          <p14:tracePt t="80092" x="4513263" y="4864100"/>
          <p14:tracePt t="80101" x="4537075" y="4864100"/>
          <p14:tracePt t="80109" x="4576763" y="4864100"/>
          <p14:tracePt t="80116" x="4608513" y="4864100"/>
          <p14:tracePt t="80124" x="4672013" y="4864100"/>
          <p14:tracePt t="80132" x="4713288" y="4864100"/>
          <p14:tracePt t="80140" x="4792663" y="4864100"/>
          <p14:tracePt t="80148" x="4856163" y="4864100"/>
          <p14:tracePt t="80155" x="4927600" y="4864100"/>
          <p14:tracePt t="80165" x="5006975" y="4864100"/>
          <p14:tracePt t="80173" x="5087938" y="4864100"/>
          <p14:tracePt t="80180" x="5135563" y="4864100"/>
          <p14:tracePt t="80188" x="5199063" y="4864100"/>
          <p14:tracePt t="80196" x="5246688" y="4864100"/>
          <p14:tracePt t="80204" x="5286375" y="4864100"/>
          <p14:tracePt t="80212" x="5318125" y="4864100"/>
          <p14:tracePt t="80221" x="5341938" y="4864100"/>
          <p14:tracePt t="80229" x="5365750" y="4864100"/>
          <p14:tracePt t="80244" x="5381625" y="4864100"/>
          <p14:tracePt t="80252" x="5397500" y="4872038"/>
          <p14:tracePt t="80260" x="5407025" y="4879975"/>
          <p14:tracePt t="80269" x="5414963" y="4879975"/>
          <p14:tracePt t="80286" x="5430838" y="4879975"/>
          <p14:tracePt t="80293" x="5446713" y="4887913"/>
          <p14:tracePt t="80301" x="5454650" y="4895850"/>
          <p14:tracePt t="80307" x="5470525" y="4903788"/>
          <p14:tracePt t="80317" x="5486400" y="4911725"/>
          <p14:tracePt t="80324" x="5502275" y="4911725"/>
          <p14:tracePt t="80332" x="5518150" y="4927600"/>
          <p14:tracePt t="80341" x="5526088" y="4935538"/>
          <p14:tracePt t="80349" x="5534025" y="4943475"/>
          <p14:tracePt t="80356" x="5541963" y="4943475"/>
          <p14:tracePt t="80366" x="5549900" y="4943475"/>
          <p14:tracePt t="80397" x="5557838" y="4951413"/>
          <p14:tracePt t="80420" x="5565775" y="4959350"/>
          <p14:tracePt t="80437" x="5581650" y="4976813"/>
          <p14:tracePt t="80444" x="5589588" y="4984750"/>
          <p14:tracePt t="80453" x="5605463" y="4992688"/>
          <p14:tracePt t="80460" x="5621338" y="5000625"/>
          <p14:tracePt t="80468" x="5645150" y="5000625"/>
          <p14:tracePt t="80477" x="5661025" y="5008563"/>
          <p14:tracePt t="80485" x="5676900" y="5016500"/>
          <p14:tracePt t="80492" x="5684838" y="5016500"/>
          <p14:tracePt t="80502" x="5692775" y="5024438"/>
          <p14:tracePt t="80509" x="5708650" y="5032375"/>
          <p14:tracePt t="80541" x="5716588" y="5032375"/>
          <p14:tracePt t="80918" x="5708650" y="5032375"/>
          <p14:tracePt t="80924" x="5700713" y="5040313"/>
          <p14:tracePt t="80931" x="5692775" y="5048250"/>
          <p14:tracePt t="80939" x="5676900" y="5064125"/>
          <p14:tracePt t="80948" x="5668963" y="5087938"/>
          <p14:tracePt t="80956" x="5653088" y="5127625"/>
          <p14:tracePt t="80965" x="5645150" y="5175250"/>
          <p14:tracePt t="80973" x="5629275" y="5238750"/>
          <p14:tracePt t="80981" x="5621338" y="5294313"/>
          <p14:tracePt t="80989" x="5613400" y="5367338"/>
          <p14:tracePt t="80996" x="5605463" y="5446713"/>
          <p14:tracePt t="81005" x="5605463" y="5502275"/>
          <p14:tracePt t="81011" x="5597525" y="5557838"/>
          <p14:tracePt t="81021" x="5581650" y="5621338"/>
          <p14:tracePt t="81028" x="5581650" y="5678488"/>
          <p14:tracePt t="81037" x="5581650" y="5710238"/>
          <p14:tracePt t="81045" x="5581650" y="5741988"/>
          <p14:tracePt t="81051" x="5581650" y="5773738"/>
          <p14:tracePt t="81059" x="5581650" y="5797550"/>
          <p14:tracePt t="81069" x="5581650" y="5821363"/>
          <p14:tracePt t="81076" x="5581650" y="5837238"/>
          <p14:tracePt t="81084" x="5581650" y="5845175"/>
          <p14:tracePt t="81093" x="5581650" y="5868988"/>
          <p14:tracePt t="81108" x="5573713" y="5876925"/>
          <p14:tracePt t="81116" x="5573713" y="5884863"/>
          <p14:tracePt t="81133" x="5565775" y="5892800"/>
          <p14:tracePt t="81149" x="5565775" y="5900738"/>
          <p14:tracePt t="81156" x="5565775" y="5908675"/>
          <p14:tracePt t="81163" x="5565775" y="5916613"/>
          <p14:tracePt t="81172" x="5557838" y="5932488"/>
          <p14:tracePt t="81180" x="5549900" y="5940425"/>
          <p14:tracePt t="81189" x="5549900" y="5964238"/>
          <p14:tracePt t="81197" x="5549900" y="5988050"/>
          <p14:tracePt t="81206" x="5549900" y="6005513"/>
          <p14:tracePt t="81213" x="5549900" y="6021388"/>
          <p14:tracePt t="81220" x="5549900" y="6045200"/>
          <p14:tracePt t="81228" x="5549900" y="6061075"/>
          <p14:tracePt t="81237" x="5549900" y="6076950"/>
          <p14:tracePt t="81244" x="5549900" y="6084888"/>
          <p14:tracePt t="81253" x="5549900" y="6092825"/>
          <p14:tracePt t="81270" x="5557838" y="6100763"/>
          <p14:tracePt t="81276" x="5557838" y="6108700"/>
          <p14:tracePt t="81301" x="5565775" y="6116638"/>
          <p14:tracePt t="81309" x="5573713" y="6124575"/>
          <p14:tracePt t="81318" x="5581650" y="6124575"/>
          <p14:tracePt t="81332" x="5589588" y="6132513"/>
          <p14:tracePt t="81348" x="5597525" y="6140450"/>
          <p14:tracePt t="81365" x="5605463" y="6140450"/>
          <p14:tracePt t="81373" x="5613400" y="6156325"/>
          <p14:tracePt t="81396" x="5629275" y="6156325"/>
          <p14:tracePt t="81421" x="5637213" y="6156325"/>
          <p14:tracePt t="81429" x="5645150" y="6156325"/>
          <p14:tracePt t="81437" x="5653088" y="6156325"/>
          <p14:tracePt t="81453" x="5661025" y="6156325"/>
          <p14:tracePt t="81460" x="5668963" y="6148388"/>
          <p14:tracePt t="81468" x="5676900" y="6148388"/>
          <p14:tracePt t="81493" x="5684838" y="6140450"/>
          <p14:tracePt t="81508" x="5684838" y="6124575"/>
          <p14:tracePt t="81516" x="5684838" y="6108700"/>
          <p14:tracePt t="81524" x="5684838" y="6100763"/>
          <p14:tracePt t="81533" x="5684838" y="6076950"/>
          <p14:tracePt t="81540" x="5684838" y="6061075"/>
          <p14:tracePt t="81549" x="5676900" y="6045200"/>
          <p14:tracePt t="81557" x="5676900" y="6037263"/>
          <p14:tracePt t="81565" x="5661025" y="6005513"/>
          <p14:tracePt t="81573" x="5653088" y="5988050"/>
          <p14:tracePt t="81581" x="5653088" y="5980113"/>
          <p14:tracePt t="81588" x="5645150" y="5972175"/>
          <p14:tracePt t="81597" x="5637213" y="5964238"/>
          <p14:tracePt t="81605" x="5629275" y="5948363"/>
          <p14:tracePt t="81613" x="5621338" y="5948363"/>
          <p14:tracePt t="81629" x="5613400" y="5940425"/>
          <p14:tracePt t="81636" x="5613400" y="5932488"/>
          <p14:tracePt t="81644" x="5605463" y="5932488"/>
          <p14:tracePt t="81670" x="5597525" y="5924550"/>
          <p14:tracePt t="81675" x="5589588" y="5924550"/>
          <p14:tracePt t="81701" x="5581650" y="5916613"/>
          <p14:tracePt t="81725" x="5573713" y="5916613"/>
          <p14:tracePt t="81740" x="5557838" y="5916613"/>
          <p14:tracePt t="81748" x="5549900" y="5916613"/>
          <p14:tracePt t="81755" x="5534025" y="5916613"/>
          <p14:tracePt t="81765" x="5526088" y="5916613"/>
          <p14:tracePt t="81773" x="5502275" y="5924550"/>
          <p14:tracePt t="81780" x="5486400" y="5924550"/>
          <p14:tracePt t="81789" x="5478463" y="5932488"/>
          <p14:tracePt t="81796" x="5454650" y="5940425"/>
          <p14:tracePt t="81805" x="5446713" y="5948363"/>
          <p14:tracePt t="81812" x="5438775" y="5948363"/>
          <p14:tracePt t="81822" x="5430838" y="5956300"/>
          <p14:tracePt t="81829" x="5422900" y="5956300"/>
          <p14:tracePt t="81837" x="5407025" y="5972175"/>
          <p14:tracePt t="81844" x="5397500" y="5980113"/>
          <p14:tracePt t="81860" x="5381625" y="5980113"/>
          <p14:tracePt t="81869" x="5381625" y="5988050"/>
          <p14:tracePt t="81893" x="5365750" y="5995988"/>
          <p14:tracePt t="81902" x="5365750" y="6005513"/>
          <p14:tracePt t="81925" x="5357813" y="6021388"/>
          <p14:tracePt t="81933" x="5349875" y="6029325"/>
          <p14:tracePt t="81949" x="5349875" y="6037263"/>
          <p14:tracePt t="81956" x="5334000" y="6061075"/>
          <p14:tracePt t="81964" x="5326063" y="6069013"/>
          <p14:tracePt t="81972" x="5318125" y="6076950"/>
          <p14:tracePt t="81980" x="5318125" y="6084888"/>
          <p14:tracePt t="81988" x="5310188" y="6092825"/>
          <p14:tracePt t="81997" x="5310188" y="6100763"/>
          <p14:tracePt t="82013" x="5302250" y="6116638"/>
          <p14:tracePt t="82054" x="5302250" y="6124575"/>
          <p14:tracePt t="82069" x="5310188" y="6132513"/>
          <p14:tracePt t="82076" x="5318125" y="6140450"/>
          <p14:tracePt t="82102" x="5334000" y="6156325"/>
          <p14:tracePt t="82117" x="5341938" y="6156325"/>
          <p14:tracePt t="82125" x="5349875" y="6164263"/>
          <p14:tracePt t="82140" x="5365750" y="6164263"/>
          <p14:tracePt t="82148" x="5373688" y="6164263"/>
          <p14:tracePt t="82156" x="5381625" y="6164263"/>
          <p14:tracePt t="82164" x="5389563" y="6164263"/>
          <p14:tracePt t="82172" x="5397500" y="6164263"/>
          <p14:tracePt t="82181" x="5407025" y="6164263"/>
          <p14:tracePt t="82188" x="5414963" y="6164263"/>
          <p14:tracePt t="82195" x="5422900" y="6164263"/>
          <p14:tracePt t="82204" x="5430838" y="6164263"/>
          <p14:tracePt t="82213" x="5438775" y="6164263"/>
          <p14:tracePt t="82221" x="5446713" y="6164263"/>
          <p14:tracePt t="82229" x="5454650" y="6164263"/>
          <p14:tracePt t="82237" x="5462588" y="6156325"/>
          <p14:tracePt t="82252" x="5470525" y="6156325"/>
          <p14:tracePt t="82260" x="5478463" y="6156325"/>
          <p14:tracePt t="82277" x="5486400" y="6156325"/>
          <p14:tracePt t="82286" x="5494338" y="6156325"/>
          <p14:tracePt t="82308" x="5502275" y="6156325"/>
          <p14:tracePt t="82381" x="5510213" y="6140450"/>
          <p14:tracePt t="82669" x="5502275" y="6140450"/>
          <p14:tracePt t="82805" x="5494338" y="6140450"/>
          <p14:tracePt t="83301" x="5486400" y="6140450"/>
          <p14:tracePt t="83358" x="5478463" y="6140450"/>
          <p14:tracePt t="83396" x="5470525" y="6140450"/>
          <p14:tracePt t="83436" x="5462588" y="6140450"/>
          <p14:tracePt t="83477" x="5454650" y="6140450"/>
          <p14:tracePt t="83485" x="5446713" y="6140450"/>
          <p14:tracePt t="83493" x="5438775" y="6148388"/>
          <p14:tracePt t="83502" x="5430838" y="6148388"/>
          <p14:tracePt t="83508" x="5422900" y="6148388"/>
          <p14:tracePt t="83516" x="5414963" y="6148388"/>
          <p14:tracePt t="83524" x="5407025" y="6148388"/>
          <p14:tracePt t="83533" x="5389563" y="6148388"/>
          <p14:tracePt t="83541" x="5373688" y="6148388"/>
          <p14:tracePt t="83557" x="5365750" y="6156325"/>
          <p14:tracePt t="83565" x="5357813" y="6156325"/>
          <p14:tracePt t="83572" x="5341938" y="6164263"/>
          <p14:tracePt t="83581" x="5326063" y="6164263"/>
          <p14:tracePt t="83589" x="5294313" y="6164263"/>
          <p14:tracePt t="83597" x="5254625" y="6164263"/>
          <p14:tracePt t="83606" x="5230813" y="6164263"/>
          <p14:tracePt t="83614" x="5199063" y="6164263"/>
          <p14:tracePt t="83621" x="5167313" y="6156325"/>
          <p14:tracePt t="83629" x="5127625" y="6148388"/>
          <p14:tracePt t="83637" x="5095875" y="6148388"/>
          <p14:tracePt t="83645" x="5064125" y="6140450"/>
          <p14:tracePt t="83653" x="5038725" y="6132513"/>
          <p14:tracePt t="83661" x="5006975" y="6132513"/>
          <p14:tracePt t="83669" x="4991100" y="6132513"/>
          <p14:tracePt t="83677" x="4959350" y="6132513"/>
          <p14:tracePt t="83683" x="4951413" y="6132513"/>
          <p14:tracePt t="83691" x="4919663" y="6132513"/>
          <p14:tracePt t="83702" x="4903788" y="6132513"/>
          <p14:tracePt t="83709" x="4887913" y="6132513"/>
          <p14:tracePt t="83717" x="4879975" y="6132513"/>
          <p14:tracePt t="83725" x="4848225" y="6132513"/>
          <p14:tracePt t="83740" x="4832350" y="6132513"/>
          <p14:tracePt t="83749" x="4816475" y="6132513"/>
          <p14:tracePt t="83756" x="4808538" y="6132513"/>
          <p14:tracePt t="83765" x="4800600" y="6124575"/>
          <p14:tracePt t="83774" x="4792663" y="6124575"/>
          <p14:tracePt t="83789" x="4784725" y="6124575"/>
          <p14:tracePt t="83813" x="4776788" y="6124575"/>
          <p14:tracePt t="85549" x="4768850" y="6132513"/>
          <p14:tracePt t="85557" x="4776788" y="6148388"/>
          <p14:tracePt t="85566" x="4784725" y="6164263"/>
          <p14:tracePt t="85573" x="4800600" y="6188075"/>
          <p14:tracePt t="85581" x="4824413" y="6196013"/>
          <p14:tracePt t="85588" x="4832350" y="6203950"/>
          <p14:tracePt t="85597" x="4856163" y="6227763"/>
          <p14:tracePt t="85605" x="4872038" y="6235700"/>
          <p14:tracePt t="85614" x="4895850" y="6251575"/>
          <p14:tracePt t="85622" x="4911725" y="6259513"/>
          <p14:tracePt t="85629" x="4927600" y="6267450"/>
          <p14:tracePt t="85637" x="4951413" y="6283325"/>
          <p14:tracePt t="85645" x="4967288" y="6291263"/>
          <p14:tracePt t="85653" x="4999038" y="6299200"/>
          <p14:tracePt t="85662" x="5014913" y="6307138"/>
          <p14:tracePt t="85670" x="5038725" y="6307138"/>
          <p14:tracePt t="85678" x="5064125" y="6315075"/>
          <p14:tracePt t="85687" x="5095875" y="6323013"/>
          <p14:tracePt t="85693" x="5127625" y="6330950"/>
          <p14:tracePt t="85701" x="5167313" y="6338888"/>
          <p14:tracePt t="85709" x="5207000" y="6356350"/>
          <p14:tracePt t="85717" x="5254625" y="6356350"/>
          <p14:tracePt t="85725" x="5286375" y="6364288"/>
          <p14:tracePt t="85732" x="5341938" y="6372225"/>
          <p14:tracePt t="85742" x="5381625" y="6372225"/>
          <p14:tracePt t="85748" x="5422900" y="6380163"/>
          <p14:tracePt t="85757" x="5470525" y="6388100"/>
          <p14:tracePt t="85765" x="5494338" y="6388100"/>
          <p14:tracePt t="85772" x="5526088" y="6388100"/>
          <p14:tracePt t="85781" x="5549900" y="6388100"/>
          <p14:tracePt t="85788" x="5581650" y="6380163"/>
          <p14:tracePt t="85797" x="5613400" y="6364288"/>
          <p14:tracePt t="85805" x="5629275" y="6356350"/>
          <p14:tracePt t="85813" x="5661025" y="6330950"/>
          <p14:tracePt t="85821" x="5684838" y="6315075"/>
          <p14:tracePt t="85829" x="5700713" y="6299200"/>
          <p14:tracePt t="85836" x="5724525" y="6275388"/>
          <p14:tracePt t="85845" x="5749925" y="6251575"/>
          <p14:tracePt t="85853" x="5773738" y="6211888"/>
          <p14:tracePt t="85861" x="5789613" y="6196013"/>
          <p14:tracePt t="85870" x="5797550" y="6164263"/>
          <p14:tracePt t="85877" x="5805488" y="6140450"/>
          <p14:tracePt t="85885" x="5813425" y="6108700"/>
          <p14:tracePt t="85893" x="5821363" y="6084888"/>
          <p14:tracePt t="85901" x="5821363" y="6061075"/>
          <p14:tracePt t="85909" x="5829300" y="6037263"/>
          <p14:tracePt t="85917" x="5829300" y="6021388"/>
          <p14:tracePt t="85924" x="5829300" y="5988050"/>
          <p14:tracePt t="85933" x="5829300" y="5964238"/>
          <p14:tracePt t="85941" x="5829300" y="5948363"/>
          <p14:tracePt t="85950" x="5821363" y="5924550"/>
          <p14:tracePt t="85957" x="5813425" y="5908675"/>
          <p14:tracePt t="85965" x="5797550" y="5884863"/>
          <p14:tracePt t="85972" x="5781675" y="5868988"/>
          <p14:tracePt t="85981" x="5765800" y="5845175"/>
          <p14:tracePt t="85989" x="5740400" y="5821363"/>
          <p14:tracePt t="85996" x="5708650" y="5797550"/>
          <p14:tracePt t="86004" x="5684838" y="5773738"/>
          <p14:tracePt t="86014" x="5653088" y="5749925"/>
          <p14:tracePt t="86020" x="5613400" y="5718175"/>
          <p14:tracePt t="86030" x="5565775" y="5686425"/>
          <p14:tracePt t="86038" x="5502275" y="5653088"/>
          <p14:tracePt t="86045" x="5438775" y="5621338"/>
          <p14:tracePt t="86054" x="5389563" y="5589588"/>
          <p14:tracePt t="86060" x="5326063" y="5565775"/>
          <p14:tracePt t="86069" x="5262563" y="5541963"/>
          <p14:tracePt t="86077" x="5199063" y="5510213"/>
          <p14:tracePt t="86085" x="5135563" y="5494338"/>
          <p14:tracePt t="86093" x="5087938" y="5470525"/>
          <p14:tracePt t="86101" x="5030788" y="5462588"/>
          <p14:tracePt t="86109" x="4983163" y="5446713"/>
          <p14:tracePt t="86116" x="4943475" y="5438775"/>
          <p14:tracePt t="86125" x="4911725" y="5430838"/>
          <p14:tracePt t="86133" x="4879975" y="5430838"/>
          <p14:tracePt t="86141" x="4848225" y="5430838"/>
          <p14:tracePt t="86151" x="4832350" y="5438775"/>
          <p14:tracePt t="86157" x="4792663" y="5446713"/>
          <p14:tracePt t="86165" x="4752975" y="5462588"/>
          <p14:tracePt t="86173" x="4705350" y="5486400"/>
          <p14:tracePt t="86180" x="4656138" y="5510213"/>
          <p14:tracePt t="86188" x="4608513" y="5541963"/>
          <p14:tracePt t="86197" x="4576763" y="5565775"/>
          <p14:tracePt t="86205" x="4545013" y="5589588"/>
          <p14:tracePt t="86213" x="4513263" y="5613400"/>
          <p14:tracePt t="86221" x="4481513" y="5637213"/>
          <p14:tracePt t="86229" x="4473575" y="5653088"/>
          <p14:tracePt t="86237" x="4457700" y="5678488"/>
          <p14:tracePt t="86245" x="4449763" y="5694363"/>
          <p14:tracePt t="86254" x="4433888" y="5718175"/>
          <p14:tracePt t="86261" x="4425950" y="5734050"/>
          <p14:tracePt t="86270" x="4410075" y="5765800"/>
          <p14:tracePt t="86277" x="4410075" y="5797550"/>
          <p14:tracePt t="86285" x="4402138" y="5829300"/>
          <p14:tracePt t="86293" x="4394200" y="5861050"/>
          <p14:tracePt t="86301" x="4386263" y="5900738"/>
          <p14:tracePt t="86309" x="4386263" y="5932488"/>
          <p14:tracePt t="86317" x="4386263" y="5980113"/>
          <p14:tracePt t="86325" x="4386263" y="6013450"/>
          <p14:tracePt t="86333" x="4386263" y="6045200"/>
          <p14:tracePt t="86341" x="4386263" y="6069013"/>
          <p14:tracePt t="86351" x="4394200" y="6092825"/>
          <p14:tracePt t="86358" x="4402138" y="6116638"/>
          <p14:tracePt t="86366" x="4410075" y="6132513"/>
          <p14:tracePt t="86373" x="4418013" y="6140450"/>
          <p14:tracePt t="86380" x="4425950" y="6148388"/>
          <p14:tracePt t="86388" x="4441825" y="6172200"/>
          <p14:tracePt t="86397" x="4457700" y="6180138"/>
          <p14:tracePt t="86406" x="4473575" y="6188075"/>
          <p14:tracePt t="86415" x="4489450" y="6196013"/>
          <p14:tracePt t="86422" x="4513263" y="6211888"/>
          <p14:tracePt t="86430" x="4552950" y="6227763"/>
          <p14:tracePt t="86438" x="4584700" y="6243638"/>
          <p14:tracePt t="86444" x="4624388" y="6267450"/>
          <p14:tracePt t="86453" x="4679950" y="6299200"/>
          <p14:tracePt t="86460" x="4729163" y="6323013"/>
          <p14:tracePt t="86470" x="4784725" y="6348413"/>
          <p14:tracePt t="86477" x="4848225" y="6364288"/>
          <p14:tracePt t="86485" x="4911725" y="6388100"/>
          <p14:tracePt t="86492" x="4983163" y="6411913"/>
          <p14:tracePt t="86501" x="5064125" y="6443663"/>
          <p14:tracePt t="86509" x="5143500" y="6467475"/>
          <p14:tracePt t="86517" x="5214938" y="6483350"/>
          <p14:tracePt t="86525" x="5278438" y="6499225"/>
          <p14:tracePt t="86534" x="5349875" y="6515100"/>
          <p14:tracePt t="86541" x="5430838" y="6530975"/>
          <p14:tracePt t="86549" x="5494338" y="6554788"/>
          <p14:tracePt t="86557" x="5573713" y="6570663"/>
          <p14:tracePt t="86565" x="5629275" y="6586538"/>
          <p14:tracePt t="86573" x="5692775" y="6602413"/>
          <p14:tracePt t="86581" x="5749925" y="6610350"/>
          <p14:tracePt t="86588" x="5813425" y="6626225"/>
          <p14:tracePt t="86597" x="5861050" y="6642100"/>
          <p14:tracePt t="86605" x="5924550" y="6650038"/>
          <p14:tracePt t="86613" x="5980113" y="6657975"/>
          <p14:tracePt t="86621" x="6027738" y="6673850"/>
          <p14:tracePt t="86629" x="6075363" y="6673850"/>
          <p14:tracePt t="86637" x="6132513" y="6691313"/>
          <p14:tracePt t="86645" x="6164263" y="6691313"/>
          <p14:tracePt t="86653" x="6203950" y="6699250"/>
          <p14:tracePt t="86661" x="6227763" y="6699250"/>
          <p14:tracePt t="86670" x="6259513" y="6707188"/>
          <p14:tracePt t="86677" x="6291263" y="6715125"/>
          <p14:tracePt t="86685" x="6330950" y="6715125"/>
          <p14:tracePt t="86693" x="6354763" y="6715125"/>
          <p14:tracePt t="86701" x="6386513" y="6723063"/>
          <p14:tracePt t="86709" x="6418263" y="6731000"/>
          <p14:tracePt t="86717" x="6451600" y="6738938"/>
          <p14:tracePt t="86726" x="6483350" y="6738938"/>
          <p14:tracePt t="86734" x="6530975" y="6738938"/>
          <p14:tracePt t="86742" x="6562725" y="6738938"/>
          <p14:tracePt t="86750" x="6602413" y="6738938"/>
          <p14:tracePt t="86757" x="6634163" y="6738938"/>
          <p14:tracePt t="86765" x="6673850" y="6738938"/>
          <p14:tracePt t="86774" x="6713538" y="6731000"/>
          <p14:tracePt t="86782" x="6761163" y="6731000"/>
          <p14:tracePt t="86789" x="6794500" y="6715125"/>
          <p14:tracePt t="86797" x="6826250" y="6715125"/>
          <p14:tracePt t="86805" x="6858000" y="6707188"/>
          <p14:tracePt t="86813" x="6889750" y="6699250"/>
          <p14:tracePt t="86821" x="6921500" y="6699250"/>
          <p14:tracePt t="86829" x="6953250" y="6691313"/>
          <p14:tracePt t="86837" x="6977063" y="6681788"/>
          <p14:tracePt t="86844" x="7016750" y="6665913"/>
          <p14:tracePt t="86853" x="7032625" y="6665913"/>
          <p14:tracePt t="86861" x="7048500" y="6657975"/>
          <p14:tracePt t="86870" x="7064375" y="6650038"/>
          <p14:tracePt t="86877" x="7080250" y="6642100"/>
          <p14:tracePt t="86885" x="7096125" y="6634163"/>
          <p14:tracePt t="86893" x="7104063" y="6634163"/>
          <p14:tracePt t="86901" x="7112000" y="6626225"/>
          <p14:tracePt t="86909" x="7119938" y="6626225"/>
          <p14:tracePt t="86917" x="7127875" y="6618288"/>
          <p14:tracePt t="86933" x="7135813" y="6610350"/>
          <p14:tracePt t="86941" x="7145338" y="6602413"/>
          <p14:tracePt t="86957" x="7161213" y="6586538"/>
          <p14:tracePt t="86965" x="7169150" y="6578600"/>
          <p14:tracePt t="86973" x="7177088" y="6562725"/>
          <p14:tracePt t="86981" x="7192963" y="6546850"/>
          <p14:tracePt t="86990" x="7192963" y="6530975"/>
          <p14:tracePt t="86996" x="7208838" y="6507163"/>
          <p14:tracePt t="87005" x="7208838" y="6499225"/>
          <p14:tracePt t="87013" x="7208838" y="6475413"/>
          <p14:tracePt t="87021" x="7208838" y="6443663"/>
          <p14:tracePt t="87029" x="7208838" y="6419850"/>
          <p14:tracePt t="87037" x="7208838" y="6396038"/>
          <p14:tracePt t="87045" x="7208838" y="6364288"/>
          <p14:tracePt t="87054" x="7200900" y="6330950"/>
          <p14:tracePt t="87061" x="7185025" y="6315075"/>
          <p14:tracePt t="87069" x="7177088" y="6291263"/>
          <p14:tracePt t="87076" x="7161213" y="6275388"/>
          <p14:tracePt t="87086" x="7153275" y="6259513"/>
          <p14:tracePt t="87093" x="7135813" y="6235700"/>
          <p14:tracePt t="87101" x="7119938" y="6211888"/>
          <p14:tracePt t="87110" x="7096125" y="6196013"/>
          <p14:tracePt t="87118" x="7064375" y="6172200"/>
          <p14:tracePt t="87126" x="7032625" y="6156325"/>
          <p14:tracePt t="87133" x="6992938" y="6132513"/>
          <p14:tracePt t="87141" x="6945313" y="6116638"/>
          <p14:tracePt t="87149" x="6881813" y="6100763"/>
          <p14:tracePt t="87158" x="6810375" y="6084888"/>
          <p14:tracePt t="87166" x="6745288" y="6076950"/>
          <p14:tracePt t="87173" x="6689725" y="6076950"/>
          <p14:tracePt t="87182" x="6650038" y="6069013"/>
          <p14:tracePt t="87189" x="6602413" y="6069013"/>
          <p14:tracePt t="87197" x="6562725" y="6069013"/>
          <p14:tracePt t="87205" x="6530975" y="6069013"/>
          <p14:tracePt t="87213" x="6499225" y="6069013"/>
          <p14:tracePt t="87221" x="6467475" y="6084888"/>
          <p14:tracePt t="87229" x="6451600" y="6084888"/>
          <p14:tracePt t="87238" x="6426200" y="6092825"/>
          <p14:tracePt t="87244" x="6410325" y="6100763"/>
          <p14:tracePt t="87253" x="6394450" y="6116638"/>
          <p14:tracePt t="87261" x="6378575" y="6124575"/>
          <p14:tracePt t="87269" x="6354763" y="6148388"/>
          <p14:tracePt t="87277" x="6338888" y="6164263"/>
          <p14:tracePt t="87286" x="6323013" y="6188075"/>
          <p14:tracePt t="87294" x="6307138" y="6203950"/>
          <p14:tracePt t="87303" x="6299200" y="6235700"/>
          <p14:tracePt t="87309" x="6283325" y="6259513"/>
          <p14:tracePt t="87317" x="6283325" y="6283325"/>
          <p14:tracePt t="87326" x="6275388" y="6299200"/>
          <p14:tracePt t="87334" x="6267450" y="6323013"/>
          <p14:tracePt t="87341" x="6267450" y="6338888"/>
          <p14:tracePt t="87350" x="6267450" y="6356350"/>
          <p14:tracePt t="87357" x="6275388" y="6380163"/>
          <p14:tracePt t="87366" x="6291263" y="6396038"/>
          <p14:tracePt t="87373" x="6299200" y="6411913"/>
          <p14:tracePt t="87381" x="6323013" y="6435725"/>
          <p14:tracePt t="87389" x="6338888" y="6451600"/>
          <p14:tracePt t="87398" x="6362700" y="6459538"/>
          <p14:tracePt t="87405" x="6386513" y="6483350"/>
          <p14:tracePt t="87413" x="6410325" y="6491288"/>
          <p14:tracePt t="87421" x="6434138" y="6507163"/>
          <p14:tracePt t="87429" x="6467475" y="6523038"/>
          <p14:tracePt t="87437" x="6507163" y="6530975"/>
          <p14:tracePt t="87444" x="6546850" y="6546850"/>
          <p14:tracePt t="87453" x="6586538" y="6554788"/>
          <p14:tracePt t="87461" x="6634163" y="6562725"/>
          <p14:tracePt t="87474" x="6705600" y="6578600"/>
          <p14:tracePt t="87477" x="6769100" y="6586538"/>
          <p14:tracePt t="87486" x="6842125" y="6594475"/>
          <p14:tracePt t="87493" x="6905625" y="6602413"/>
          <p14:tracePt t="87502" x="6969125" y="6610350"/>
          <p14:tracePt t="87510" x="7024688" y="6626225"/>
          <p14:tracePt t="87518" x="7088188" y="6634163"/>
          <p14:tracePt t="87525" x="7153275" y="6634163"/>
          <p14:tracePt t="87533" x="7200900" y="6642100"/>
          <p14:tracePt t="87541" x="7264400" y="6642100"/>
          <p14:tracePt t="87549" x="7319963" y="6650038"/>
          <p14:tracePt t="87557" x="7359650" y="6650038"/>
          <p14:tracePt t="87566" x="7431088" y="6650038"/>
          <p14:tracePt t="87572" x="7504113" y="6642100"/>
          <p14:tracePt t="87581" x="7551738" y="6626225"/>
          <p14:tracePt t="87589" x="7575550" y="6626225"/>
          <p14:tracePt t="87597" x="7607300" y="6618288"/>
          <p14:tracePt t="87605" x="7631113" y="6618288"/>
          <p14:tracePt t="87612" x="7670800" y="6602413"/>
          <p14:tracePt t="87621" x="7702550" y="6594475"/>
          <p14:tracePt t="87629" x="7734300" y="6578600"/>
          <p14:tracePt t="87638" x="7773988" y="6562725"/>
          <p14:tracePt t="87645" x="7821613" y="6538913"/>
          <p14:tracePt t="87653" x="7862888" y="6515100"/>
          <p14:tracePt t="87661" x="7894638" y="6499225"/>
          <p14:tracePt t="87669" x="7910513" y="6475413"/>
          <p14:tracePt t="87677" x="7926388" y="6459538"/>
          <p14:tracePt t="87686" x="7950200" y="6443663"/>
          <p14:tracePt t="87703" x="7958138" y="6435725"/>
          <p14:tracePt t="87709" x="7966075" y="6427788"/>
          <p14:tracePt t="87734" x="7966075" y="6419850"/>
          <p14:tracePt t="87741" x="7966075" y="6411913"/>
          <p14:tracePt t="87765" x="7966075" y="6396038"/>
          <p14:tracePt t="87773" x="7966075" y="6388100"/>
          <p14:tracePt t="87789" x="7958138" y="6380163"/>
          <p14:tracePt t="87798" x="7942263" y="6372225"/>
          <p14:tracePt t="87806" x="7926388" y="6356350"/>
          <p14:tracePt t="87812" x="7902575" y="6348413"/>
          <p14:tracePt t="87820" x="7886700" y="6330950"/>
          <p14:tracePt t="87829" x="7862888" y="6307138"/>
          <p14:tracePt t="87837" x="7839075" y="6291263"/>
          <p14:tracePt t="87845" x="7813675" y="6275388"/>
          <p14:tracePt t="87853" x="7781925" y="6251575"/>
          <p14:tracePt t="87862" x="7742238" y="6227763"/>
          <p14:tracePt t="87869" x="7702550" y="6203950"/>
          <p14:tracePt t="87877" x="7662863" y="6188075"/>
          <p14:tracePt t="87884" x="7615238" y="6164263"/>
          <p14:tracePt t="87893" x="7551738" y="6140450"/>
          <p14:tracePt t="87902" x="7496175" y="6124575"/>
          <p14:tracePt t="87909" x="7431088" y="6108700"/>
          <p14:tracePt t="87917" x="7367588" y="6100763"/>
          <p14:tracePt t="87933" x="7232650" y="6076950"/>
          <p14:tracePt t="87941" x="7169150" y="6069013"/>
          <p14:tracePt t="87949" x="7104063" y="6069013"/>
          <p14:tracePt t="87957" x="7040563" y="6069013"/>
          <p14:tracePt t="87965" x="6969125" y="6069013"/>
          <p14:tracePt t="87972" x="6921500" y="6069013"/>
          <p14:tracePt t="87982" x="6858000" y="6069013"/>
          <p14:tracePt t="87989" x="6802438" y="6069013"/>
          <p14:tracePt t="87997" x="6753225" y="6069013"/>
          <p14:tracePt t="88005" x="6721475" y="6076950"/>
          <p14:tracePt t="88013" x="6673850" y="6084888"/>
          <p14:tracePt t="88022" x="6642100" y="6092825"/>
          <p14:tracePt t="88029" x="6618288" y="6108700"/>
          <p14:tracePt t="88038" x="6594475" y="6116638"/>
          <p14:tracePt t="88045" x="6578600" y="6124575"/>
          <p14:tracePt t="88053" x="6562725" y="6140450"/>
          <p14:tracePt t="88061" x="6546850" y="6148388"/>
          <p14:tracePt t="88069" x="6538913" y="6156325"/>
          <p14:tracePt t="88076" x="6530975" y="6172200"/>
          <p14:tracePt t="88086" x="6523038" y="6180138"/>
          <p14:tracePt t="88094" x="6515100" y="6196013"/>
          <p14:tracePt t="88101" x="6515100" y="6211888"/>
          <p14:tracePt t="88109" x="6515100" y="6219825"/>
          <p14:tracePt t="88116" x="6515100" y="6235700"/>
          <p14:tracePt t="88125" x="6515100" y="6243638"/>
          <p14:tracePt t="88133" x="6523038" y="6251575"/>
          <p14:tracePt t="88141" x="6530975" y="6275388"/>
          <p14:tracePt t="88150" x="6538913" y="6283325"/>
          <p14:tracePt t="88166" x="6554788" y="6299200"/>
          <p14:tracePt t="88173" x="6554788" y="6307138"/>
          <p14:tracePt t="88181" x="6570663" y="6315075"/>
          <p14:tracePt t="88189" x="6578600" y="6323013"/>
          <p14:tracePt t="88199" x="6586538" y="6323013"/>
          <p14:tracePt t="88206" x="6594475" y="6330950"/>
          <p14:tracePt t="88214" x="6610350" y="6338888"/>
          <p14:tracePt t="88220" x="6618288" y="6338888"/>
          <p14:tracePt t="88229" x="6634163" y="6348413"/>
          <p14:tracePt t="88237" x="6650038" y="6348413"/>
          <p14:tracePt t="88246" x="6681788" y="6356350"/>
          <p14:tracePt t="88254" x="6697663" y="6364288"/>
          <p14:tracePt t="88261" x="6721475" y="6364288"/>
          <p14:tracePt t="88270" x="6761163" y="6372225"/>
          <p14:tracePt t="88277" x="6794500" y="6380163"/>
          <p14:tracePt t="88286" x="6842125" y="6380163"/>
          <p14:tracePt t="88293" x="6897688" y="6396038"/>
          <p14:tracePt t="88302" x="6953250" y="6403975"/>
          <p14:tracePt t="88310" x="7008813" y="6403975"/>
          <p14:tracePt t="88318" x="7064375" y="6419850"/>
          <p14:tracePt t="88326" x="7119938" y="6427788"/>
          <p14:tracePt t="88334" x="7177088" y="6435725"/>
          <p14:tracePt t="88340" x="7216775" y="6443663"/>
          <p14:tracePt t="88349" x="7256463" y="6451600"/>
          <p14:tracePt t="88357" x="7296150" y="6459538"/>
          <p14:tracePt t="88365" x="7327900" y="6459538"/>
          <p14:tracePt t="88374" x="7359650" y="6467475"/>
          <p14:tracePt t="88382" x="7399338" y="6475413"/>
          <p14:tracePt t="88389" x="7431088" y="6475413"/>
          <p14:tracePt t="88397" x="7454900" y="6475413"/>
          <p14:tracePt t="88406" x="7486650" y="6475413"/>
          <p14:tracePt t="88413" x="7504113" y="6475413"/>
          <p14:tracePt t="88420" x="7527925" y="6475413"/>
          <p14:tracePt t="88430" x="7551738" y="6475413"/>
          <p14:tracePt t="88438" x="7575550" y="6475413"/>
          <p14:tracePt t="88446" x="7599363" y="6475413"/>
          <p14:tracePt t="88452" x="7615238" y="6475413"/>
          <p14:tracePt t="88461" x="7631113" y="6467475"/>
          <p14:tracePt t="88469" x="7639050" y="6467475"/>
          <p14:tracePt t="88477" x="7654925" y="6467475"/>
          <p14:tracePt t="88486" x="7670800" y="6467475"/>
          <p14:tracePt t="88494" x="7678738" y="6467475"/>
          <p14:tracePt t="88502" x="7686675" y="6467475"/>
          <p14:tracePt t="88518" x="7694613" y="6467475"/>
          <p14:tracePt t="88533" x="7702550" y="6459538"/>
          <p14:tracePt t="88860" x="7686675" y="6459538"/>
          <p14:tracePt t="88887" x="7670800" y="6459538"/>
          <p14:tracePt t="88909" x="7654925" y="6459538"/>
          <p14:tracePt t="88917" x="7646988" y="6459538"/>
          <p14:tracePt t="88925" x="7615238" y="6467475"/>
          <p14:tracePt t="88933" x="7559675" y="6467475"/>
          <p14:tracePt t="88942" x="7470775" y="6467475"/>
          <p14:tracePt t="88950" x="7375525" y="6467475"/>
          <p14:tracePt t="88958" x="7264400" y="6467475"/>
          <p14:tracePt t="88965" x="7153275" y="6459538"/>
          <p14:tracePt t="88973" x="7016750" y="6451600"/>
          <p14:tracePt t="88982" x="6858000" y="6451600"/>
          <p14:tracePt t="88990" x="6673850" y="6443663"/>
          <p14:tracePt t="88998" x="6515100" y="6435725"/>
          <p14:tracePt t="89006" x="6354763" y="6427788"/>
          <p14:tracePt t="89015" x="6227763" y="6427788"/>
          <p14:tracePt t="89022" x="6091238" y="6419850"/>
          <p14:tracePt t="89029" x="5972175" y="6411913"/>
          <p14:tracePt t="89037" x="5861050" y="6411913"/>
          <p14:tracePt t="89045" x="5765800" y="6411913"/>
          <p14:tracePt t="89053" x="5676900" y="6411913"/>
          <p14:tracePt t="89062" x="5613400" y="6411913"/>
          <p14:tracePt t="89070" x="5565775" y="6411913"/>
          <p14:tracePt t="89076" x="5526088" y="6411913"/>
          <p14:tracePt t="89085" x="5486400" y="6411913"/>
          <p14:tracePt t="89093" x="5462588" y="6411913"/>
          <p14:tracePt t="89101" x="5414963" y="6427788"/>
          <p14:tracePt t="89109" x="5357813" y="6435725"/>
          <p14:tracePt t="89117" x="5310188" y="6443663"/>
          <p14:tracePt t="89126" x="5246688" y="6459538"/>
          <p14:tracePt t="89134" x="5191125" y="6467475"/>
          <p14:tracePt t="89140" x="5143500" y="6475413"/>
          <p14:tracePt t="89149" x="5111750" y="6483350"/>
          <p14:tracePt t="89157" x="5080000" y="6491288"/>
          <p14:tracePt t="89166" x="5064125" y="6491288"/>
          <p14:tracePt t="89174" x="5056188" y="6491288"/>
          <p14:tracePt t="89182" x="5038725" y="6491288"/>
          <p14:tracePt t="89230" x="5030788" y="6491288"/>
          <p14:tracePt t="89245" x="5022850" y="6491288"/>
          <p14:tracePt t="89269" x="5014913" y="6491288"/>
          <p14:tracePt t="89277" x="5006975" y="6491288"/>
          <p14:tracePt t="89286" x="4999038" y="6499225"/>
          <p14:tracePt t="89294" x="4991100" y="6499225"/>
          <p14:tracePt t="89399" x="4983163" y="6507163"/>
          <p14:tracePt t="89406" x="4975225" y="6507163"/>
          <p14:tracePt t="89414" x="4967288" y="6499225"/>
          <p14:tracePt t="89423" x="4943475" y="6499225"/>
          <p14:tracePt t="89429" x="4919663" y="6499225"/>
          <p14:tracePt t="89437" x="4903788" y="6491288"/>
          <p14:tracePt t="89445" x="4887913" y="6491288"/>
          <p14:tracePt t="89454" x="4864100" y="6475413"/>
          <p14:tracePt t="89462" x="4840288" y="6475413"/>
          <p14:tracePt t="89470" x="4824413" y="6475413"/>
          <p14:tracePt t="89477" x="4800600" y="6475413"/>
          <p14:tracePt t="89485" x="4784725" y="6467475"/>
          <p14:tracePt t="89493" x="4768850" y="6467475"/>
          <p14:tracePt t="89509" x="4752975" y="6459538"/>
          <p14:tracePt t="89518" x="4745038" y="6459538"/>
          <p14:tracePt t="89525" x="4737100" y="6459538"/>
          <p14:tracePt t="89534" x="4721225" y="6459538"/>
          <p14:tracePt t="89540" x="4713288" y="6459538"/>
          <p14:tracePt t="89549" x="4705350" y="6459538"/>
          <p14:tracePt t="89557" x="4695825" y="6459538"/>
          <p14:tracePt t="89566" x="4679950" y="6459538"/>
          <p14:tracePt t="89574" x="4664075" y="6459538"/>
          <p14:tracePt t="89582" x="4656138" y="6459538"/>
          <p14:tracePt t="89590" x="4648200" y="6459538"/>
          <p14:tracePt t="89597" x="4640263" y="6459538"/>
          <p14:tracePt t="89614" x="4632325" y="6459538"/>
          <p14:tracePt t="89966" x="4640263" y="6459538"/>
          <p14:tracePt t="89990" x="4648200" y="6459538"/>
          <p14:tracePt t="90005" x="4656138" y="6459538"/>
          <p14:tracePt t="90022" x="4664075" y="6459538"/>
          <p14:tracePt t="90038" x="4672013" y="6451600"/>
          <p14:tracePt t="90046" x="4679950" y="6451600"/>
          <p14:tracePt t="90061" x="4695825" y="6443663"/>
          <p14:tracePt t="90070" x="4705350" y="6443663"/>
          <p14:tracePt t="90078" x="4713288" y="6443663"/>
          <p14:tracePt t="90086" x="4729163" y="6443663"/>
          <p14:tracePt t="90094" x="4737100" y="6443663"/>
          <p14:tracePt t="90102" x="4752975" y="6443663"/>
          <p14:tracePt t="90110" x="4760913" y="6451600"/>
          <p14:tracePt t="90117" x="4784725" y="6451600"/>
          <p14:tracePt t="90125" x="4800600" y="6451600"/>
          <p14:tracePt t="90135" x="4816475" y="6459538"/>
          <p14:tracePt t="90150" x="4832350" y="6459538"/>
          <p14:tracePt t="90157" x="4848225" y="6459538"/>
          <p14:tracePt t="90166" x="4864100" y="6459538"/>
          <p14:tracePt t="90173" x="4879975" y="6459538"/>
          <p14:tracePt t="90181" x="4887913" y="6459538"/>
          <p14:tracePt t="90189" x="4903788" y="6459538"/>
          <p14:tracePt t="90198" x="4911725" y="6459538"/>
          <p14:tracePt t="90206" x="4927600" y="6459538"/>
          <p14:tracePt t="90215" x="4943475" y="6459538"/>
          <p14:tracePt t="90222" x="4951413" y="6459538"/>
          <p14:tracePt t="90229" x="4967288" y="6467475"/>
          <p14:tracePt t="90236" x="4983163" y="6467475"/>
          <p14:tracePt t="90246" x="4999038" y="6467475"/>
          <p14:tracePt t="90253" x="5014913" y="6467475"/>
          <p14:tracePt t="90262" x="5030788" y="6467475"/>
          <p14:tracePt t="90270" x="5038725" y="6467475"/>
          <p14:tracePt t="90278" x="5056188" y="6467475"/>
          <p14:tracePt t="90286" x="5072063" y="6467475"/>
          <p14:tracePt t="90292" x="5087938" y="6467475"/>
          <p14:tracePt t="90300" x="5103813" y="6467475"/>
          <p14:tracePt t="90310" x="5119688" y="6467475"/>
          <p14:tracePt t="90318" x="5143500" y="6467475"/>
          <p14:tracePt t="90326" x="5159375" y="6467475"/>
          <p14:tracePt t="90333" x="5175250" y="6467475"/>
          <p14:tracePt t="90341" x="5191125" y="6467475"/>
          <p14:tracePt t="90349" x="5207000" y="6475413"/>
          <p14:tracePt t="90357" x="5222875" y="6475413"/>
          <p14:tracePt t="90365" x="5238750" y="6475413"/>
          <p14:tracePt t="90374" x="5254625" y="6475413"/>
          <p14:tracePt t="90382" x="5270500" y="6475413"/>
          <p14:tracePt t="90390" x="5286375" y="6475413"/>
          <p14:tracePt t="90398" x="5310188" y="6475413"/>
          <p14:tracePt t="90405" x="5326063" y="6475413"/>
          <p14:tracePt t="90414" x="5341938" y="6475413"/>
          <p14:tracePt t="90422" x="5365750" y="6475413"/>
          <p14:tracePt t="90431" x="5389563" y="6475413"/>
          <p14:tracePt t="90438" x="5407025" y="6475413"/>
          <p14:tracePt t="90448" x="5430838" y="6475413"/>
          <p14:tracePt t="90455" x="5446713" y="6475413"/>
          <p14:tracePt t="90461" x="5462588" y="6483350"/>
          <p14:tracePt t="90469" x="5478463" y="6483350"/>
          <p14:tracePt t="90479" x="5494338" y="6483350"/>
          <p14:tracePt t="90486" x="5510213" y="6483350"/>
          <p14:tracePt t="90494" x="5526088" y="6483350"/>
          <p14:tracePt t="90502" x="5541963" y="6491288"/>
          <p14:tracePt t="90510" x="5557838" y="6491288"/>
          <p14:tracePt t="90517" x="5573713" y="6491288"/>
          <p14:tracePt t="90534" x="5589588" y="6499225"/>
          <p14:tracePt t="90542" x="5597525" y="6499225"/>
          <p14:tracePt t="90551" x="5613400" y="6499225"/>
          <p14:tracePt t="90566" x="5621338" y="6499225"/>
          <p14:tracePt t="90573" x="5629275" y="6507163"/>
          <p14:tracePt t="90590" x="5645150" y="6507163"/>
          <p14:tracePt t="90615" x="5661025" y="6507163"/>
          <p14:tracePt t="90629" x="5668963" y="6507163"/>
          <p14:tracePt t="90637" x="5676900" y="6507163"/>
          <p14:tracePt t="90646" x="5684838" y="6507163"/>
          <p14:tracePt t="90654" x="5692775" y="6515100"/>
          <p14:tracePt t="90662" x="5700713" y="6515100"/>
          <p14:tracePt t="90669" x="5708650" y="6515100"/>
          <p14:tracePt t="90678" x="5724525" y="6523038"/>
          <p14:tracePt t="90693" x="5732463" y="6523038"/>
          <p14:tracePt t="90702" x="5749925" y="6523038"/>
          <p14:tracePt t="90710" x="5765800" y="6523038"/>
          <p14:tracePt t="90718" x="5781675" y="6523038"/>
          <p14:tracePt t="90725" x="5797550" y="6523038"/>
          <p14:tracePt t="90734" x="5813425" y="6523038"/>
          <p14:tracePt t="90740" x="5829300" y="6523038"/>
          <p14:tracePt t="90749" x="5845175" y="6523038"/>
          <p14:tracePt t="90756" x="5868988" y="6523038"/>
          <p14:tracePt t="90765" x="5892800" y="6523038"/>
          <p14:tracePt t="90774" x="5908675" y="6523038"/>
          <p14:tracePt t="90783" x="5932488" y="6515100"/>
          <p14:tracePt t="90789" x="5948363" y="6515100"/>
          <p14:tracePt t="90805" x="5956300" y="6507163"/>
          <p14:tracePt t="90813" x="5964238" y="6507163"/>
          <p14:tracePt t="90821" x="5972175" y="6499225"/>
          <p14:tracePt t="90830" x="5980113" y="6499225"/>
          <p14:tracePt t="90838" x="5988050" y="6491288"/>
          <p14:tracePt t="90845" x="5995988" y="6483350"/>
          <p14:tracePt t="90854" x="5995988" y="6475413"/>
          <p14:tracePt t="90861" x="6003925" y="6459538"/>
          <p14:tracePt t="90870" x="6003925" y="6451600"/>
          <p14:tracePt t="90878" x="6003925" y="6435725"/>
          <p14:tracePt t="90886" x="6011863" y="6427788"/>
          <p14:tracePt t="90894" x="6011863" y="6419850"/>
          <p14:tracePt t="90902" x="6011863" y="6403975"/>
          <p14:tracePt t="90910" x="6011863" y="6396038"/>
          <p14:tracePt t="90916" x="6011863" y="6388100"/>
          <p14:tracePt t="90925" x="6011863" y="6380163"/>
          <p14:tracePt t="90934" x="5995988" y="6364288"/>
          <p14:tracePt t="90942" x="5988050" y="6356350"/>
          <p14:tracePt t="90951" x="5972175" y="6338888"/>
          <p14:tracePt t="90958" x="5956300" y="6330950"/>
          <p14:tracePt t="90966" x="5940425" y="6315075"/>
          <p14:tracePt t="90973" x="5916613" y="6299200"/>
          <p14:tracePt t="90982" x="5892800" y="6283325"/>
          <p14:tracePt t="90990" x="5868988" y="6267450"/>
          <p14:tracePt t="90998" x="5829300" y="6235700"/>
          <p14:tracePt t="91006" x="5797550" y="6219825"/>
          <p14:tracePt t="91013" x="5749925" y="6196013"/>
          <p14:tracePt t="91023" x="5676900" y="6164263"/>
          <p14:tracePt t="91031" x="5613400" y="6132513"/>
          <p14:tracePt t="91038" x="5557838" y="6116638"/>
          <p14:tracePt t="91054" x="5478463" y="6092825"/>
          <p14:tracePt t="91062" x="5334000" y="6037263"/>
          <p14:tracePt t="91070" x="5262563" y="6021388"/>
          <p14:tracePt t="91077" x="5199063" y="6005513"/>
          <p14:tracePt t="91085" x="5135563" y="6005513"/>
          <p14:tracePt t="91092" x="5064125" y="5988050"/>
          <p14:tracePt t="91101" x="4991100" y="5988050"/>
          <p14:tracePt t="91110" x="4927600" y="5988050"/>
          <p14:tracePt t="91117" x="4879975" y="5988050"/>
          <p14:tracePt t="91126" x="4840288" y="5988050"/>
          <p14:tracePt t="91134" x="4800600" y="5988050"/>
          <p14:tracePt t="91142" x="4745038" y="5988050"/>
          <p14:tracePt t="91149" x="4713288" y="5988050"/>
          <p14:tracePt t="91157" x="4672013" y="5995988"/>
          <p14:tracePt t="91165" x="4640263" y="6005513"/>
          <p14:tracePt t="91174" x="4608513" y="6013450"/>
          <p14:tracePt t="91182" x="4576763" y="6013450"/>
          <p14:tracePt t="91190" x="4552950" y="6021388"/>
          <p14:tracePt t="91200" x="4537075" y="6029325"/>
          <p14:tracePt t="91206" x="4513263" y="6037263"/>
          <p14:tracePt t="91214" x="4489450" y="6045200"/>
          <p14:tracePt t="91223" x="4473575" y="6053138"/>
          <p14:tracePt t="91231" x="4457700" y="6061075"/>
          <p14:tracePt t="91238" x="4441825" y="6076950"/>
          <p14:tracePt t="91246" x="4418013" y="6092825"/>
          <p14:tracePt t="91254" x="4394200" y="6108700"/>
          <p14:tracePt t="91261" x="4386263" y="6116638"/>
          <p14:tracePt t="91269" x="4362450" y="6132513"/>
          <p14:tracePt t="91278" x="4352925" y="6140450"/>
          <p14:tracePt t="91286" x="4337050" y="6156325"/>
          <p14:tracePt t="91294" x="4321175" y="6172200"/>
          <p14:tracePt t="91302" x="4305300" y="6188075"/>
          <p14:tracePt t="91310" x="4297363" y="6196013"/>
          <p14:tracePt t="91325" x="4289425" y="6211888"/>
          <p14:tracePt t="91342" x="4281488" y="6227763"/>
          <p14:tracePt t="91359" x="4281488" y="6243638"/>
          <p14:tracePt t="91374" x="4281488" y="6251575"/>
          <p14:tracePt t="91382" x="4281488" y="6259513"/>
          <p14:tracePt t="91388" x="4281488" y="6267450"/>
          <p14:tracePt t="91397" x="4281488" y="6275388"/>
          <p14:tracePt t="91406" x="4281488" y="6283325"/>
          <p14:tracePt t="91422" x="4289425" y="6291263"/>
          <p14:tracePt t="91437" x="4297363" y="6299200"/>
          <p14:tracePt t="91446" x="4305300" y="6307138"/>
          <p14:tracePt t="91454" x="4313238" y="6315075"/>
          <p14:tracePt t="91462" x="4321175" y="6323013"/>
          <p14:tracePt t="91470" x="4329113" y="6330950"/>
          <p14:tracePt t="91477" x="4329113" y="6338888"/>
          <p14:tracePt t="91485" x="4337050" y="6338888"/>
          <p14:tracePt t="91493" x="4344988" y="6348413"/>
          <p14:tracePt t="91502" x="4352925" y="6356350"/>
          <p14:tracePt t="91518" x="4362450" y="6364288"/>
          <p14:tracePt t="91527" x="4370388" y="6372225"/>
          <p14:tracePt t="91535" x="4378325" y="6372225"/>
          <p14:tracePt t="91543" x="4386263" y="6380163"/>
          <p14:tracePt t="91550" x="4402138" y="6388100"/>
          <p14:tracePt t="91557" x="4425950" y="6396038"/>
          <p14:tracePt t="91566" x="4441825" y="6403975"/>
          <p14:tracePt t="91574" x="4465638" y="6419850"/>
          <p14:tracePt t="91590" x="4497388" y="6435725"/>
          <p14:tracePt t="91598" x="4521200" y="6443663"/>
          <p14:tracePt t="91605" x="4537075" y="6443663"/>
          <p14:tracePt t="91614" x="4568825" y="6451600"/>
          <p14:tracePt t="91622" x="4592638" y="6459538"/>
          <p14:tracePt t="91632" x="4616450" y="6467475"/>
          <p14:tracePt t="91638" x="4656138" y="6467475"/>
          <p14:tracePt t="91646" x="4679950" y="6475413"/>
          <p14:tracePt t="91654" x="4705350" y="6483350"/>
          <p14:tracePt t="91661" x="4745038" y="6483350"/>
          <p14:tracePt t="91669" x="4768850" y="6483350"/>
          <p14:tracePt t="91678" x="4792663" y="6491288"/>
          <p14:tracePt t="91685" x="4824413" y="6499225"/>
          <p14:tracePt t="91693" x="4840288" y="6499225"/>
          <p14:tracePt t="91702" x="4856163" y="6499225"/>
          <p14:tracePt t="91710" x="4872038" y="6499225"/>
          <p14:tracePt t="91717" x="4887913" y="6499225"/>
          <p14:tracePt t="91725" x="4903788" y="6499225"/>
          <p14:tracePt t="91734" x="4911725" y="6499225"/>
          <p14:tracePt t="91741" x="4927600" y="6507163"/>
          <p14:tracePt t="91750" x="4951413" y="6507163"/>
          <p14:tracePt t="91758" x="4975225" y="6515100"/>
          <p14:tracePt t="91767" x="5006975" y="6515100"/>
          <p14:tracePt t="91773" x="5022850" y="6515100"/>
          <p14:tracePt t="91781" x="5056188" y="6515100"/>
          <p14:tracePt t="91789" x="5080000" y="6515100"/>
          <p14:tracePt t="91799" x="5103813" y="6515100"/>
          <p14:tracePt t="91805" x="5119688" y="6515100"/>
          <p14:tracePt t="91815" x="5127625" y="6515100"/>
          <p14:tracePt t="91822" x="5135563" y="6515100"/>
          <p14:tracePt t="91830" x="5143500" y="6515100"/>
          <p14:tracePt t="91837" x="5151438" y="6515100"/>
          <p14:tracePt t="91863" x="5159375" y="6515100"/>
          <p14:tracePt t="91966" x="5167313" y="6515100"/>
          <p14:tracePt t="91990" x="5175250" y="6515100"/>
          <p14:tracePt t="92015" x="5183188" y="6515100"/>
          <p14:tracePt t="92055" x="5191125" y="6515100"/>
          <p14:tracePt t="92750" x="5199063" y="6523038"/>
          <p14:tracePt t="92758" x="5238750" y="6530975"/>
          <p14:tracePt t="92765" x="5286375" y="6538913"/>
          <p14:tracePt t="92773" x="5326063" y="6546850"/>
          <p14:tracePt t="92781" x="5357813" y="6554788"/>
          <p14:tracePt t="92789" x="5397500" y="6554788"/>
          <p14:tracePt t="92798" x="5446713" y="6570663"/>
          <p14:tracePt t="92806" x="5486400" y="6570663"/>
          <p14:tracePt t="92814" x="5518150" y="6586538"/>
          <p14:tracePt t="92821" x="5534025" y="6586538"/>
          <p14:tracePt t="92830" x="5565775" y="6586538"/>
          <p14:tracePt t="92838" x="5581650" y="6586538"/>
          <p14:tracePt t="92847" x="5597525" y="6586538"/>
          <p14:tracePt t="92854" x="5613400" y="6594475"/>
          <p14:tracePt t="92860" x="5629275" y="6594475"/>
          <p14:tracePt t="92869" x="5637213" y="6594475"/>
          <p14:tracePt t="92879" x="5661025" y="6594475"/>
          <p14:tracePt t="92886" x="5684838" y="6602413"/>
          <p14:tracePt t="92893" x="5708650" y="6602413"/>
          <p14:tracePt t="92903" x="5749925" y="6602413"/>
          <p14:tracePt t="92911" x="5797550" y="6594475"/>
          <p14:tracePt t="92919" x="5837238" y="6594475"/>
          <p14:tracePt t="92926" x="5884863" y="6578600"/>
          <p14:tracePt t="92934" x="5932488" y="6578600"/>
          <p14:tracePt t="92941" x="5972175" y="6570663"/>
          <p14:tracePt t="92950" x="6019800" y="6570663"/>
          <p14:tracePt t="92958" x="6051550" y="6562725"/>
          <p14:tracePt t="92966" x="6075363" y="6554788"/>
          <p14:tracePt t="92973" x="6100763" y="6554788"/>
          <p14:tracePt t="92982" x="6116638" y="6554788"/>
          <p14:tracePt t="92989" x="6140450" y="6546850"/>
          <p14:tracePt t="92998" x="6156325" y="6546850"/>
          <p14:tracePt t="93005" x="6180138" y="6546850"/>
          <p14:tracePt t="93014" x="6196013" y="6538913"/>
          <p14:tracePt t="93022" x="6211888" y="6538913"/>
          <p14:tracePt t="93031" x="6227763" y="6538913"/>
          <p14:tracePt t="93038" x="6243638" y="6538913"/>
          <p14:tracePt t="93046" x="6267450" y="6530975"/>
          <p14:tracePt t="93054" x="6291263" y="6530975"/>
          <p14:tracePt t="93062" x="6315075" y="6523038"/>
          <p14:tracePt t="93070" x="6354763" y="6523038"/>
          <p14:tracePt t="93079" x="6394450" y="6523038"/>
          <p14:tracePt t="93087" x="6426200" y="6523038"/>
          <p14:tracePt t="93094" x="6451600" y="6515100"/>
          <p14:tracePt t="93102" x="6483350" y="6515100"/>
          <p14:tracePt t="93109" x="6515100" y="6515100"/>
          <p14:tracePt t="93118" x="6538913" y="6515100"/>
          <p14:tracePt t="93125" x="6562725" y="6515100"/>
          <p14:tracePt t="93133" x="6586538" y="6515100"/>
          <p14:tracePt t="93142" x="6602413" y="6515100"/>
          <p14:tracePt t="93150" x="6610350" y="6515100"/>
          <p14:tracePt t="93158" x="6618288" y="6515100"/>
          <p14:tracePt t="93270" x="6610350" y="6515100"/>
          <p14:tracePt t="93279" x="6594475" y="6507163"/>
          <p14:tracePt t="93286" x="6578600" y="6499225"/>
          <p14:tracePt t="93295" x="6554788" y="6475413"/>
          <p14:tracePt t="93302" x="6523038" y="6459538"/>
          <p14:tracePt t="93310" x="6467475" y="6435725"/>
          <p14:tracePt t="93318" x="6410325" y="6411913"/>
          <p14:tracePt t="93327" x="6354763" y="6380163"/>
          <p14:tracePt t="93334" x="6299200" y="6364288"/>
          <p14:tracePt t="93342" x="6227763" y="6338888"/>
          <p14:tracePt t="93349" x="6156325" y="6315075"/>
          <p14:tracePt t="93357" x="6083300" y="6299200"/>
          <p14:tracePt t="93367" x="6035675" y="6275388"/>
          <p14:tracePt t="93374" x="5972175" y="6267450"/>
          <p14:tracePt t="93382" x="5932488" y="6251575"/>
          <p14:tracePt t="93389" x="5884863" y="6251575"/>
          <p14:tracePt t="93399" x="5845175" y="6243638"/>
          <p14:tracePt t="93406" x="5821363" y="6235700"/>
          <p14:tracePt t="93415" x="5805488" y="6235700"/>
          <p14:tracePt t="93423" x="5797550" y="6235700"/>
          <p14:tracePt t="93518" x="5797550" y="6227763"/>
          <p14:tracePt t="93526" x="5813425" y="6219825"/>
          <p14:tracePt t="93534" x="5829300" y="6219825"/>
          <p14:tracePt t="93542" x="5845175" y="6211888"/>
          <p14:tracePt t="93550" x="5868988" y="6196013"/>
          <p14:tracePt t="93558" x="5892800" y="6180138"/>
          <p14:tracePt t="93566" x="5924550" y="6172200"/>
          <p14:tracePt t="93574" x="5956300" y="6156325"/>
          <p14:tracePt t="93583" x="5988050" y="6148388"/>
          <p14:tracePt t="93590" x="6035675" y="6132513"/>
          <p14:tracePt t="93598" x="6100763" y="6124575"/>
          <p14:tracePt t="93606" x="6156325" y="6116638"/>
          <p14:tracePt t="93614" x="6211888" y="6116638"/>
          <p14:tracePt t="93622" x="6267450" y="6116638"/>
          <p14:tracePt t="93631" x="6323013" y="6116638"/>
          <p14:tracePt t="93637" x="6362700" y="6124575"/>
          <p14:tracePt t="93646" x="6418263" y="6132513"/>
          <p14:tracePt t="93653" x="6451600" y="6140450"/>
          <p14:tracePt t="93662" x="6491288" y="6148388"/>
          <p14:tracePt t="93670" x="6530975" y="6148388"/>
          <p14:tracePt t="93678" x="6562725" y="6164263"/>
          <p14:tracePt t="93686" x="6594475" y="6172200"/>
          <p14:tracePt t="93694" x="6634163" y="6172200"/>
          <p14:tracePt t="93701" x="6665913" y="6188075"/>
          <p14:tracePt t="93710" x="6713538" y="6188075"/>
          <p14:tracePt t="93718" x="6769100" y="6196013"/>
          <p14:tracePt t="93725" x="6818313" y="6203950"/>
          <p14:tracePt t="93734" x="6873875" y="6211888"/>
          <p14:tracePt t="93742" x="6913563" y="6227763"/>
          <p14:tracePt t="93750" x="6945313" y="6227763"/>
          <p14:tracePt t="93758" x="6969125" y="6243638"/>
          <p14:tracePt t="93766" x="7000875" y="6251575"/>
          <p14:tracePt t="93773" x="7032625" y="6259513"/>
          <p14:tracePt t="93783" x="7048500" y="6259513"/>
          <p14:tracePt t="93790" x="7064375" y="6267450"/>
          <p14:tracePt t="94310" x="7056438" y="6267450"/>
          <p14:tracePt t="94639" x="7048500" y="6267450"/>
          <p14:tracePt t="94695" x="7040563" y="6267450"/>
          <p14:tracePt t="94726" x="7032625" y="6267450"/>
          <p14:tracePt t="94790" x="7024688" y="6267450"/>
          <p14:tracePt t="94815" x="7016750" y="6267450"/>
          <p14:tracePt t="96510" x="7000875" y="6243638"/>
          <p14:tracePt t="96519" x="6992938" y="6227763"/>
          <p14:tracePt t="96528" x="6977063" y="6203950"/>
          <p14:tracePt t="96535" x="6977063" y="6196013"/>
          <p14:tracePt t="96541" x="6961188" y="6172200"/>
          <p14:tracePt t="96550" x="6953250" y="6156325"/>
          <p14:tracePt t="96558" x="6937375" y="6132513"/>
          <p14:tracePt t="96566" x="6921500" y="6116638"/>
          <p14:tracePt t="96575" x="6913563" y="6100763"/>
          <p14:tracePt t="96583" x="6905625" y="6084888"/>
          <p14:tracePt t="96591" x="6889750" y="6061075"/>
          <p14:tracePt t="96598" x="6873875" y="6037263"/>
          <p14:tracePt t="96605" x="6858000" y="6013450"/>
          <p14:tracePt t="96615" x="6834188" y="5980113"/>
          <p14:tracePt t="96623" x="6810375" y="5940425"/>
          <p14:tracePt t="96632" x="6784975" y="5908675"/>
          <p14:tracePt t="96639" x="6745288" y="5845175"/>
          <p14:tracePt t="96647" x="6705600" y="5789613"/>
          <p14:tracePt t="96654" x="6665913" y="5734050"/>
          <p14:tracePt t="96662" x="6610350" y="5670550"/>
          <p14:tracePt t="96670" x="6570663" y="5621338"/>
          <p14:tracePt t="96678" x="6523038" y="5565775"/>
          <p14:tracePt t="96687" x="6475413" y="5510213"/>
          <p14:tracePt t="96694" x="6402388" y="5438775"/>
          <p14:tracePt t="96703" x="6346825" y="5383213"/>
          <p14:tracePt t="96709" x="6283325" y="5327650"/>
          <p14:tracePt t="96718" x="6227763" y="5278438"/>
          <p14:tracePt t="96726" x="6164263" y="5222875"/>
          <p14:tracePt t="96734" x="6100763" y="5167313"/>
          <p14:tracePt t="96744" x="6035675" y="5111750"/>
          <p14:tracePt t="96750" x="5972175" y="5048250"/>
          <p14:tracePt t="96759" x="5924550" y="5000625"/>
          <p14:tracePt t="96765" x="5876925" y="4951413"/>
          <p14:tracePt t="96774" x="5821363" y="4895850"/>
          <p14:tracePt t="96782" x="5765800" y="4832350"/>
          <p14:tracePt t="96791" x="5708650" y="4776788"/>
          <p14:tracePt t="96799" x="5653088" y="4721225"/>
          <p14:tracePt t="96807" x="5613400" y="4673600"/>
          <p14:tracePt t="96815" x="5565775" y="4624388"/>
          <p14:tracePt t="96823" x="5526088" y="4568825"/>
          <p14:tracePt t="96829" x="5486400" y="4529138"/>
          <p14:tracePt t="96838" x="5446713" y="4473575"/>
          <p14:tracePt t="96846" x="5414963" y="4433888"/>
          <p14:tracePt t="96854" x="5381625" y="4402138"/>
          <p14:tracePt t="96863" x="5349875" y="4362450"/>
          <p14:tracePt t="96871" x="5310188" y="4322763"/>
          <p14:tracePt t="96879" x="5286375" y="4291013"/>
          <p14:tracePt t="96886" x="5254625" y="4249738"/>
          <p14:tracePt t="96895" x="5222875" y="4210050"/>
          <p14:tracePt t="96902" x="5191125" y="4178300"/>
          <p14:tracePt t="96909" x="5175250" y="4146550"/>
          <p14:tracePt t="96919" x="5151438" y="4114800"/>
          <p14:tracePt t="96928" x="5119688" y="4075113"/>
          <p14:tracePt t="96935" x="5103813" y="4043363"/>
          <p14:tracePt t="96942" x="5087938" y="4019550"/>
          <p14:tracePt t="96949" x="5064125" y="3987800"/>
          <p14:tracePt t="96958" x="5046663" y="3971925"/>
          <p14:tracePt t="96966" x="5030788" y="3948113"/>
          <p14:tracePt t="96975" x="5014913" y="3914775"/>
          <p14:tracePt t="96983" x="5006975" y="3898900"/>
          <p14:tracePt t="96991" x="4999038" y="3867150"/>
          <p14:tracePt t="96998" x="4991100" y="3851275"/>
          <p14:tracePt t="97006" x="4983163" y="3819525"/>
          <p14:tracePt t="97015" x="4967288" y="3787775"/>
          <p14:tracePt t="97022" x="4959350" y="3763963"/>
          <p14:tracePt t="97031" x="4951413" y="3740150"/>
          <p14:tracePt t="97039" x="4943475" y="3708400"/>
          <p14:tracePt t="97048" x="4935538" y="3676650"/>
          <p14:tracePt t="97054" x="4935538" y="3636963"/>
          <p14:tracePt t="97062" x="4927600" y="3613150"/>
          <p14:tracePt t="97070" x="4919663" y="3579813"/>
          <p14:tracePt t="97077" x="4911725" y="3548063"/>
          <p14:tracePt t="97087" x="4903788" y="3516313"/>
          <p14:tracePt t="97096" x="4903788" y="3492500"/>
          <p14:tracePt t="97103" x="4895850" y="3468688"/>
          <p14:tracePt t="97110" x="4887913" y="3444875"/>
          <p14:tracePt t="97119" x="4887913" y="3421063"/>
          <p14:tracePt t="97128" x="4887913" y="3397250"/>
          <p14:tracePt t="97135" x="4879975" y="3381375"/>
          <p14:tracePt t="97142" x="4879975" y="3365500"/>
          <p14:tracePt t="97151" x="4879975" y="3349625"/>
          <p14:tracePt t="97159" x="4872038" y="3341688"/>
          <p14:tracePt t="97167" x="4872038" y="3333750"/>
          <p14:tracePt t="97174" x="4872038" y="3317875"/>
          <p14:tracePt t="97182" x="4872038" y="3309938"/>
          <p14:tracePt t="97198" x="4872038" y="3294063"/>
          <p14:tracePt t="97207" x="4872038" y="3286125"/>
          <p14:tracePt t="97215" x="4872038" y="3278188"/>
          <p14:tracePt t="97222" x="4872038" y="3270250"/>
          <p14:tracePt t="97231" x="4872038" y="3262313"/>
          <p14:tracePt t="97238" x="4879975" y="3244850"/>
          <p14:tracePt t="97246" x="4879975" y="3236913"/>
          <p14:tracePt t="97255" x="4879975" y="3221038"/>
          <p14:tracePt t="97271" x="4887913" y="3213100"/>
          <p14:tracePt t="97277" x="4887913" y="3205163"/>
          <p14:tracePt t="97295" x="4895850" y="3197225"/>
          <p14:tracePt t="97461" x="4903788" y="3197225"/>
          <p14:tracePt t="97470" x="4911725" y="3197225"/>
          <p14:tracePt t="97478" x="4927600" y="3181350"/>
          <p14:tracePt t="97495" x="4943475" y="3181350"/>
          <p14:tracePt t="97503" x="4959350" y="3181350"/>
          <p14:tracePt t="97510" x="4975225" y="3173413"/>
          <p14:tracePt t="97519" x="4983163" y="3165475"/>
          <p14:tracePt t="97526" x="4999038" y="3165475"/>
          <p14:tracePt t="97533" x="5014913" y="3157538"/>
          <p14:tracePt t="97543" x="5046663" y="3125788"/>
          <p14:tracePt t="97550" x="5064125" y="3109913"/>
          <p14:tracePt t="97559" x="5087938" y="3078163"/>
          <p14:tracePt t="97567" x="5095875" y="3054350"/>
          <p14:tracePt t="97574" x="5119688" y="3014663"/>
          <p14:tracePt t="97582" x="5135563" y="2974975"/>
          <p14:tracePt t="97590" x="5143500" y="2943225"/>
          <p14:tracePt t="97599" x="5159375" y="2909888"/>
          <p14:tracePt t="97606" x="5167313" y="2886075"/>
          <p14:tracePt t="97615" x="5183188" y="2854325"/>
          <p14:tracePt t="97623" x="5191125" y="2838450"/>
          <p14:tracePt t="97631" x="5199063" y="2830513"/>
          <p14:tracePt t="97637" x="5199063" y="2814638"/>
          <p14:tracePt t="97647" x="5199063" y="2798763"/>
          <p14:tracePt t="97655" x="5214938" y="2782888"/>
          <p14:tracePt t="97663" x="5214938" y="2774950"/>
          <p14:tracePt t="97671" x="5214938" y="2767013"/>
          <p14:tracePt t="97679" x="5214938" y="2759075"/>
          <p14:tracePt t="97687" x="5214938" y="2751138"/>
          <p14:tracePt t="97702" x="5214938" y="2735263"/>
          <p14:tracePt t="97711" x="5214938" y="2719388"/>
          <p14:tracePt t="97718" x="5214938" y="2695575"/>
          <p14:tracePt t="97728" x="5207000" y="2655888"/>
          <p14:tracePt t="97735" x="5199063" y="2616200"/>
          <p14:tracePt t="97742" x="5191125" y="2576513"/>
          <p14:tracePt t="97750" x="5183188" y="2551113"/>
          <p14:tracePt t="97758" x="5167313" y="2495550"/>
          <p14:tracePt t="97765" x="5151438" y="2439988"/>
          <p14:tracePt t="97774" x="5143500" y="2384425"/>
          <p14:tracePt t="97782" x="5127625" y="2320925"/>
          <p14:tracePt t="97791" x="5119688" y="2241550"/>
          <p14:tracePt t="97797" x="5119688" y="2176463"/>
          <p14:tracePt t="97805" x="5111750" y="2105025"/>
          <p14:tracePt t="97815" x="5111750" y="2017713"/>
          <p14:tracePt t="97823" x="5103813" y="1930400"/>
          <p14:tracePt t="97831" x="5103813" y="1849438"/>
          <p14:tracePt t="97839" x="5095875" y="1754188"/>
          <p14:tracePt t="97848" x="5087938" y="1698625"/>
          <p14:tracePt t="97854" x="5072063" y="1619250"/>
          <p14:tracePt t="97861" x="5064125" y="1571625"/>
          <p14:tracePt t="97870" x="5064125" y="1522413"/>
          <p14:tracePt t="97880" x="5064125" y="1506538"/>
          <p14:tracePt t="97887" x="5056188" y="1474788"/>
          <p14:tracePt t="97895" x="5056188" y="1466850"/>
          <p14:tracePt t="97903" x="5056188" y="1458913"/>
          <p14:tracePt t="97911" x="5056188" y="1450975"/>
          <p14:tracePt t="97951" x="5056188" y="1443038"/>
          <p14:tracePt t="98278" x="5056188" y="1458913"/>
          <p14:tracePt t="98287" x="5064125" y="1498600"/>
          <p14:tracePt t="98295" x="5087938" y="1563688"/>
          <p14:tracePt t="98302" x="5111750" y="1619250"/>
          <p14:tracePt t="98311" x="5143500" y="1698625"/>
          <p14:tracePt t="98317" x="5175250" y="1762125"/>
          <p14:tracePt t="98326" x="5238750" y="1865313"/>
          <p14:tracePt t="98334" x="5310188" y="1978025"/>
          <p14:tracePt t="98343" x="5381625" y="2105025"/>
          <p14:tracePt t="98351" x="5502275" y="2257425"/>
          <p14:tracePt t="98359" x="5613400" y="2416175"/>
          <p14:tracePt t="98366" x="5716588" y="2543175"/>
          <p14:tracePt t="98374" x="5837238" y="2703513"/>
          <p14:tracePt t="98382" x="5956300" y="2846388"/>
          <p14:tracePt t="98389" x="6067425" y="2974975"/>
          <p14:tracePt t="98399" x="6180138" y="3101975"/>
          <p14:tracePt t="98407" x="6299200" y="3244850"/>
          <p14:tracePt t="98415" x="6386513" y="3349625"/>
          <p14:tracePt t="98424" x="6499225" y="3476625"/>
          <p14:tracePt t="98431" x="6602413" y="3587750"/>
          <p14:tracePt t="98439" x="6713538" y="3692525"/>
          <p14:tracePt t="98446" x="6818313" y="3795713"/>
          <p14:tracePt t="98455" x="6905625" y="3883025"/>
          <p14:tracePt t="98462" x="7016750" y="3987800"/>
          <p14:tracePt t="98471" x="7112000" y="4083050"/>
          <p14:tracePt t="98479" x="7208838" y="4170363"/>
          <p14:tracePt t="98486" x="7296150" y="4249738"/>
          <p14:tracePt t="98493" x="7367588" y="4338638"/>
          <p14:tracePt t="98502" x="7439025" y="4410075"/>
          <p14:tracePt t="98512" x="7519988" y="4489450"/>
          <p14:tracePt t="98519" x="7599363" y="4584700"/>
          <p14:tracePt t="98527" x="7670800" y="4665663"/>
          <p14:tracePt t="98535" x="7750175" y="4745038"/>
          <p14:tracePt t="98543" x="7813675" y="4816475"/>
          <p14:tracePt t="98549" x="7878763" y="4887913"/>
          <p14:tracePt t="98558" x="7950200" y="4959350"/>
          <p14:tracePt t="98567" x="8021638" y="5024438"/>
          <p14:tracePt t="98575" x="8085138" y="5080000"/>
          <p14:tracePt t="98583" x="8164513" y="5143500"/>
          <p14:tracePt t="98591" x="8221663" y="5191125"/>
          <p14:tracePt t="98599" x="8285163" y="5230813"/>
          <p14:tracePt t="98605" x="8340725" y="5262563"/>
          <p14:tracePt t="98614" x="8412163" y="5294313"/>
          <p14:tracePt t="98623" x="8475663" y="5327650"/>
          <p14:tracePt t="98631" x="8540750" y="5343525"/>
          <p14:tracePt t="98638" x="8596313" y="5375275"/>
          <p14:tracePt t="98648" x="8643938" y="5391150"/>
          <p14:tracePt t="98654" x="8707438" y="5407025"/>
          <p14:tracePt t="98662" x="8763000" y="5422900"/>
          <p14:tracePt t="98670" x="8810625" y="5446713"/>
          <p14:tracePt t="98679" x="8874125" y="5462588"/>
          <p14:tracePt t="98687" x="8947150" y="5478463"/>
          <p14:tracePt t="98695" x="8994775" y="5494338"/>
          <p14:tracePt t="98703" x="9066213" y="5502275"/>
          <p14:tracePt t="98711" x="9121775" y="5510213"/>
          <p14:tracePt t="98719" x="9201150" y="5526088"/>
          <p14:tracePt t="98726" x="9274175" y="5534025"/>
          <p14:tracePt t="98734" x="9345613" y="5541963"/>
          <p14:tracePt t="98744" x="9401175" y="5549900"/>
          <p14:tracePt t="98751" x="9488488" y="5557838"/>
          <p14:tracePt t="98759" x="9559925" y="5557838"/>
          <p14:tracePt t="98767" x="9625013" y="5557838"/>
          <p14:tracePt t="98774" x="9688513" y="5557838"/>
          <p14:tracePt t="98782" x="9744075" y="5557838"/>
          <p14:tracePt t="98790" x="9783763" y="5541963"/>
          <p14:tracePt t="98799" x="9831388" y="5534025"/>
          <p14:tracePt t="98807" x="9871075" y="5518150"/>
          <p14:tracePt t="98814" x="9902825" y="5502275"/>
          <p14:tracePt t="98824" x="9944100" y="5470525"/>
          <p14:tracePt t="98831" x="9975850" y="5454650"/>
          <p14:tracePt t="98839" x="10007600" y="5422900"/>
          <p14:tracePt t="98848" x="10047288" y="5391150"/>
          <p14:tracePt t="98855" x="10063163" y="5375275"/>
          <p14:tracePt t="98863" x="10086975" y="5343525"/>
          <p14:tracePt t="98871" x="10118725" y="5302250"/>
          <p14:tracePt t="98879" x="10142538" y="5278438"/>
          <p14:tracePt t="98887" x="10174288" y="5238750"/>
          <p14:tracePt t="98894" x="10198100" y="5199063"/>
          <p14:tracePt t="98901" x="10221913" y="5167313"/>
          <p14:tracePt t="98912" x="10245725" y="5135563"/>
          <p14:tracePt t="98918" x="10261600" y="5095875"/>
          <p14:tracePt t="98926" x="10279063" y="5064125"/>
          <p14:tracePt t="98935" x="10294938" y="5032375"/>
          <p14:tracePt t="98943" x="10310813" y="5000625"/>
          <p14:tracePt t="98950" x="10318750" y="4959350"/>
          <p14:tracePt t="98959" x="10326688" y="4943475"/>
          <p14:tracePt t="98967" x="10334625" y="4911725"/>
          <p14:tracePt t="98975" x="10350500" y="4879975"/>
          <p14:tracePt t="98983" x="10358438" y="4848225"/>
          <p14:tracePt t="98991" x="10358438" y="4808538"/>
          <p14:tracePt t="99000" x="10366375" y="4760913"/>
          <p14:tracePt t="99007" x="10366375" y="4729163"/>
          <p14:tracePt t="99015" x="10366375" y="4697413"/>
          <p14:tracePt t="99023" x="10366375" y="4665663"/>
          <p14:tracePt t="99030" x="10350500" y="4616450"/>
          <p14:tracePt t="99038" x="10342563" y="4584700"/>
          <p14:tracePt t="99047" x="10326688" y="4552950"/>
          <p14:tracePt t="99056" x="10310813" y="4513263"/>
          <p14:tracePt t="99064" x="10287000" y="4481513"/>
          <p14:tracePt t="99071" x="10269538" y="4457700"/>
          <p14:tracePt t="99079" x="10253663" y="4433888"/>
          <p14:tracePt t="99087" x="10229850" y="4402138"/>
          <p14:tracePt t="99094" x="10206038" y="4378325"/>
          <p14:tracePt t="99103" x="10190163" y="4362450"/>
          <p14:tracePt t="99111" x="10166350" y="4338638"/>
          <p14:tracePt t="99119" x="10150475" y="4322763"/>
          <p14:tracePt t="99126" x="10118725" y="4298950"/>
          <p14:tracePt t="99134" x="10086975" y="4273550"/>
          <p14:tracePt t="99144" x="10055225" y="4249738"/>
          <p14:tracePt t="99151" x="10015538" y="4225925"/>
          <p14:tracePt t="99159" x="9967913" y="4194175"/>
          <p14:tracePt t="99177" x="9879013" y="4146550"/>
          <p14:tracePt t="99181" x="9831388" y="4122738"/>
          <p14:tracePt t="99190" x="9783763" y="4098925"/>
          <p14:tracePt t="99198" x="9728200" y="4067175"/>
          <p14:tracePt t="99207" x="9680575" y="4051300"/>
          <p14:tracePt t="99215" x="9648825" y="4035425"/>
          <p14:tracePt t="99223" x="9617075" y="4027488"/>
          <p14:tracePt t="99231" x="9585325" y="4019550"/>
          <p14:tracePt t="99238" x="9544050" y="4003675"/>
          <p14:tracePt t="99247" x="9512300" y="4003675"/>
          <p14:tracePt t="99254" x="9480550" y="4003675"/>
          <p14:tracePt t="99262" x="9440863" y="4003675"/>
          <p14:tracePt t="99270" x="9401175" y="4011613"/>
          <p14:tracePt t="99279" x="9369425" y="4019550"/>
          <p14:tracePt t="99287" x="9313863" y="4035425"/>
          <p14:tracePt t="99295" x="9274175" y="4059238"/>
          <p14:tracePt t="99302" x="9250363" y="4075113"/>
          <p14:tracePt t="99311" x="9201150" y="4106863"/>
          <p14:tracePt t="99319" x="9161463" y="4146550"/>
          <p14:tracePt t="99328" x="9105900" y="4210050"/>
          <p14:tracePt t="99336" x="9066213" y="4249738"/>
          <p14:tracePt t="99344" x="9034463" y="4314825"/>
          <p14:tracePt t="99351" x="9010650" y="4354513"/>
          <p14:tracePt t="99359" x="8978900" y="4410075"/>
          <p14:tracePt t="99367" x="8955088" y="4465638"/>
          <p14:tracePt t="99375" x="8923338" y="4529138"/>
          <p14:tracePt t="99383" x="8899525" y="4592638"/>
          <p14:tracePt t="99391" x="8891588" y="4649788"/>
          <p14:tracePt t="99399" x="8883650" y="4697413"/>
          <p14:tracePt t="99406" x="8883650" y="4760913"/>
          <p14:tracePt t="99413" x="8883650" y="4824413"/>
          <p14:tracePt t="99422" x="8883650" y="4887913"/>
          <p14:tracePt t="99431" x="8891588" y="4967288"/>
          <p14:tracePt t="99439" x="8899525" y="5040313"/>
          <p14:tracePt t="99447" x="8899525" y="5095875"/>
          <p14:tracePt t="99455" x="8907463" y="5167313"/>
          <p14:tracePt t="99463" x="8923338" y="5222875"/>
          <p14:tracePt t="99470" x="8931275" y="5278438"/>
          <p14:tracePt t="99478" x="8947150" y="5351463"/>
          <p14:tracePt t="99487" x="8963025" y="5414963"/>
          <p14:tracePt t="99495" x="8986838" y="5486400"/>
          <p14:tracePt t="99502" x="9002713" y="5557838"/>
          <p14:tracePt t="99511" x="9034463" y="5613400"/>
          <p14:tracePt t="99519" x="9050338" y="5678488"/>
          <p14:tracePt t="99526" x="9074150" y="5734050"/>
          <p14:tracePt t="99534" x="9097963" y="5789613"/>
          <p14:tracePt t="99543" x="9121775" y="5829300"/>
          <p14:tracePt t="99550" x="9153525" y="5892800"/>
          <p14:tracePt t="99559" x="9169400" y="5924550"/>
          <p14:tracePt t="99566" x="9193213" y="5956300"/>
          <p14:tracePt t="99576" x="9224963" y="5995988"/>
          <p14:tracePt t="99583" x="9258300" y="6029325"/>
          <p14:tracePt t="99590" x="9290050" y="6061075"/>
          <p14:tracePt t="99599" x="9321800" y="6092825"/>
          <p14:tracePt t="99608" x="9361488" y="6124575"/>
          <p14:tracePt t="99615" x="9393238" y="6156325"/>
          <p14:tracePt t="99623" x="9417050" y="6180138"/>
          <p14:tracePt t="99631" x="9440863" y="6203950"/>
          <p14:tracePt t="99638" x="9472613" y="6235700"/>
          <p14:tracePt t="99646" x="9512300" y="6267450"/>
          <p14:tracePt t="99654" x="9544050" y="6291263"/>
          <p14:tracePt t="99665" x="9593263" y="6330950"/>
          <p14:tracePt t="99670" x="9640888" y="6356350"/>
          <p14:tracePt t="99680" x="9672638" y="6380163"/>
          <p14:tracePt t="99687" x="9720263" y="6411913"/>
          <p14:tracePt t="99695" x="9752013" y="6427788"/>
          <p14:tracePt t="99703" x="9815513" y="6443663"/>
          <p14:tracePt t="99712" x="9855200" y="6467475"/>
          <p14:tracePt t="99718" x="9910763" y="6475413"/>
          <p14:tracePt t="99727" x="9952038" y="6491288"/>
          <p14:tracePt t="99735" x="10015538" y="6507163"/>
          <p14:tracePt t="99744" x="10079038" y="6515100"/>
          <p14:tracePt t="99752" x="10158413" y="6523038"/>
          <p14:tracePt t="99759" x="10221913" y="6523038"/>
          <p14:tracePt t="99767" x="10287000" y="6523038"/>
          <p14:tracePt t="99774" x="10326688" y="6523038"/>
          <p14:tracePt t="99783" x="10390188" y="6523038"/>
          <p14:tracePt t="99791" x="10461625" y="6499225"/>
          <p14:tracePt t="99798" x="10509250" y="6491288"/>
          <p14:tracePt t="99807" x="10572750" y="6467475"/>
          <p14:tracePt t="99814" x="10620375" y="6427788"/>
          <p14:tracePt t="99823" x="10661650" y="6411913"/>
          <p14:tracePt t="99831" x="10725150" y="6372225"/>
          <p14:tracePt t="99839" x="10756900" y="6330950"/>
          <p14:tracePt t="99847" x="10788650" y="6291263"/>
          <p14:tracePt t="99855" x="10836275" y="6243638"/>
          <p14:tracePt t="99863" x="10875963" y="6180138"/>
          <p14:tracePt t="99869" x="10915650" y="6124575"/>
          <p14:tracePt t="99880" x="10947400" y="6061075"/>
          <p14:tracePt t="99887" x="10980738" y="5988050"/>
          <p14:tracePt t="99895" x="11012488" y="5908675"/>
          <p14:tracePt t="99904" x="11036300" y="5829300"/>
          <p14:tracePt t="99911" x="11052175" y="5749925"/>
          <p14:tracePt t="99927" x="11075988" y="5605463"/>
          <p14:tracePt t="99935" x="11083925" y="5534025"/>
          <p14:tracePt t="99943" x="11083925" y="5470525"/>
          <p14:tracePt t="99951" x="11083925" y="5407025"/>
          <p14:tracePt t="99960" x="11083925" y="5359400"/>
          <p14:tracePt t="99967" x="11083925" y="5302250"/>
          <p14:tracePt t="99975" x="11083925" y="5246688"/>
          <p14:tracePt t="99982" x="11075988" y="5191125"/>
          <p14:tracePt t="99991" x="11068050" y="5135563"/>
          <p14:tracePt t="99999" x="11060113" y="5080000"/>
          <p14:tracePt t="100007" x="11044238" y="5032375"/>
          <p14:tracePt t="100014" x="11036300" y="4992688"/>
          <p14:tracePt t="100022" x="11020425" y="4943475"/>
          <p14:tracePt t="100032" x="10996613" y="4895850"/>
          <p14:tracePt t="100038" x="10980738" y="4864100"/>
          <p14:tracePt t="100046" x="10963275" y="4832350"/>
          <p14:tracePt t="100054" x="10947400" y="4800600"/>
          <p14:tracePt t="100064" x="10923588" y="4776788"/>
          <p14:tracePt t="100070" x="10899775" y="4745038"/>
          <p14:tracePt t="100081" x="10875963" y="4721225"/>
          <p14:tracePt t="100088" x="10860088" y="4705350"/>
          <p14:tracePt t="100095" x="10836275" y="4689475"/>
          <p14:tracePt t="100103" x="10820400" y="4673600"/>
          <p14:tracePt t="100111" x="10804525" y="4665663"/>
          <p14:tracePt t="100119" x="10788650" y="4649788"/>
          <p14:tracePt t="100127" x="10772775" y="4641850"/>
          <p14:tracePt t="100134" x="10764838" y="4633913"/>
          <p14:tracePt t="100143" x="10756900" y="4633913"/>
          <p14:tracePt t="100151" x="10748963" y="4633913"/>
          <p14:tracePt t="100158" x="10741025" y="4633913"/>
          <p14:tracePt t="100167" x="10725150" y="4633913"/>
          <p14:tracePt t="100175" x="10717213" y="4633913"/>
          <p14:tracePt t="100183" x="10701338" y="4633913"/>
          <p14:tracePt t="100191" x="10693400" y="4624388"/>
          <p14:tracePt t="100198" x="10685463" y="4624388"/>
          <p14:tracePt t="100214" x="10677525" y="4624388"/>
          <p14:tracePt t="100232" x="10669588" y="4624388"/>
          <p14:tracePt t="100270" x="10661650" y="4624388"/>
          <p14:tracePt t="100287" x="10653713" y="4624388"/>
          <p14:tracePt t="100303" x="10645775" y="4624388"/>
          <p14:tracePt t="100319" x="10629900" y="4624388"/>
          <p14:tracePt t="100344" x="10620375" y="4633913"/>
          <p14:tracePt t="100359" x="10612438" y="4633913"/>
          <p14:tracePt t="100375" x="10596563" y="4641850"/>
          <p14:tracePt t="100399" x="10580688" y="4649788"/>
          <p14:tracePt t="100408" x="10572750" y="4649788"/>
          <p14:tracePt t="100416" x="10564813" y="4657725"/>
          <p14:tracePt t="100424" x="10556875" y="4665663"/>
          <p14:tracePt t="100431" x="10548938" y="4673600"/>
          <p14:tracePt t="100438" x="10541000" y="4681538"/>
          <p14:tracePt t="100446" x="10533063" y="4689475"/>
          <p14:tracePt t="100464" x="10509250" y="4705350"/>
          <p14:tracePt t="100470" x="10493375" y="4721225"/>
          <p14:tracePt t="100479" x="10477500" y="4737100"/>
          <p14:tracePt t="100487" x="10461625" y="4752975"/>
          <p14:tracePt t="100495" x="10437813" y="4776788"/>
          <p14:tracePt t="100501" x="10421938" y="4792663"/>
          <p14:tracePt t="100511" x="10398125" y="4816475"/>
          <p14:tracePt t="100519" x="10366375" y="4856163"/>
          <p14:tracePt t="100527" x="10342563" y="4872038"/>
          <p14:tracePt t="100535" x="10318750" y="4903788"/>
          <p14:tracePt t="100542" x="10294938" y="4927600"/>
          <p14:tracePt t="100551" x="10261600" y="4959350"/>
          <p14:tracePt t="100558" x="10229850" y="5000625"/>
          <p14:tracePt t="100567" x="10206038" y="5024438"/>
          <p14:tracePt t="100575" x="10182225" y="5048250"/>
          <p14:tracePt t="100583" x="10158413" y="5080000"/>
          <p14:tracePt t="100591" x="10142538" y="5095875"/>
          <p14:tracePt t="100599" x="10126663" y="5127625"/>
          <p14:tracePt t="100607" x="10110788" y="5143500"/>
          <p14:tracePt t="100615" x="10094913" y="5175250"/>
          <p14:tracePt t="100623" x="10079038" y="5207000"/>
          <p14:tracePt t="100631" x="10063163" y="5222875"/>
          <p14:tracePt t="100638" x="10055225" y="5246688"/>
          <p14:tracePt t="100647" x="10047288" y="5270500"/>
          <p14:tracePt t="100656" x="10031413" y="5294313"/>
          <p14:tracePt t="100663" x="10023475" y="5310188"/>
          <p14:tracePt t="100671" x="10015538" y="5327650"/>
          <p14:tracePt t="100678" x="10015538" y="5351463"/>
          <p14:tracePt t="100687" x="10007600" y="5367338"/>
          <p14:tracePt t="100695" x="10007600" y="5391150"/>
          <p14:tracePt t="100703" x="9999663" y="5407025"/>
          <p14:tracePt t="100711" x="9999663" y="5422900"/>
          <p14:tracePt t="100719" x="9999663" y="5454650"/>
          <p14:tracePt t="100726" x="9991725" y="5478463"/>
          <p14:tracePt t="100734" x="9991725" y="5502275"/>
          <p14:tracePt t="100742" x="9991725" y="5526088"/>
          <p14:tracePt t="100751" x="9991725" y="5549900"/>
          <p14:tracePt t="100761" x="9991725" y="5565775"/>
          <p14:tracePt t="100767" x="9991725" y="5589588"/>
          <p14:tracePt t="100775" x="9991725" y="5605463"/>
          <p14:tracePt t="100782" x="9999663" y="5613400"/>
          <p14:tracePt t="100791" x="10007600" y="5621338"/>
          <p14:tracePt t="100799" x="10015538" y="5645150"/>
          <p14:tracePt t="100807" x="10023475" y="5662613"/>
          <p14:tracePt t="100815" x="10031413" y="5670550"/>
          <p14:tracePt t="100822" x="10039350" y="5678488"/>
          <p14:tracePt t="100832" x="10055225" y="5694363"/>
          <p14:tracePt t="100840" x="10063163" y="5702300"/>
          <p14:tracePt t="100847" x="10079038" y="5710238"/>
          <p14:tracePt t="100854" x="10086975" y="5710238"/>
          <p14:tracePt t="100864" x="10102850" y="5718175"/>
          <p14:tracePt t="100871" x="10118725" y="5726113"/>
          <p14:tracePt t="100880" x="10142538" y="5734050"/>
          <p14:tracePt t="100886" x="10166350" y="5741988"/>
          <p14:tracePt t="100894" x="10182225" y="5741988"/>
          <p14:tracePt t="100903" x="10190163" y="5741988"/>
          <p14:tracePt t="100911" x="10213975" y="5749925"/>
          <p14:tracePt t="100919" x="10229850" y="5749925"/>
          <p14:tracePt t="100927" x="10245725" y="5749925"/>
          <p14:tracePt t="100934" x="10269538" y="5757863"/>
          <p14:tracePt t="100943" x="10287000" y="5757863"/>
          <p14:tracePt t="100951" x="10310813" y="5757863"/>
          <p14:tracePt t="100959" x="10326688" y="5757863"/>
          <p14:tracePt t="100967" x="10358438" y="5749925"/>
          <p14:tracePt t="100975" x="10390188" y="5741988"/>
          <p14:tracePt t="100983" x="10414000" y="5734050"/>
          <p14:tracePt t="100991" x="10429875" y="5734050"/>
          <p14:tracePt t="100999" x="10461625" y="5718175"/>
          <p14:tracePt t="101007" x="10477500" y="5710238"/>
          <p14:tracePt t="101013" x="10485438" y="5702300"/>
          <p14:tracePt t="101023" x="10509250" y="5686425"/>
          <p14:tracePt t="101032" x="10525125" y="5670550"/>
          <p14:tracePt t="101039" x="10541000" y="5653088"/>
          <p14:tracePt t="101047" x="10548938" y="5637213"/>
          <p14:tracePt t="101056" x="10556875" y="5613400"/>
          <p14:tracePt t="101064" x="10572750" y="5589588"/>
          <p14:tracePt t="101071" x="10580688" y="5557838"/>
          <p14:tracePt t="101079" x="10588625" y="5518150"/>
          <p14:tracePt t="101086" x="10596563" y="5502275"/>
          <p14:tracePt t="101094" x="10604500" y="5462588"/>
          <p14:tracePt t="101103" x="10604500" y="5430838"/>
          <p14:tracePt t="101111" x="10604500" y="5407025"/>
          <p14:tracePt t="101119" x="10604500" y="5375275"/>
          <p14:tracePt t="101127" x="10596563" y="5343525"/>
          <p14:tracePt t="101134" x="10596563" y="5327650"/>
          <p14:tracePt t="101143" x="10588625" y="5294313"/>
          <p14:tracePt t="101151" x="10580688" y="5270500"/>
          <p14:tracePt t="101160" x="10564813" y="5246688"/>
          <p14:tracePt t="101168" x="10556875" y="5222875"/>
          <p14:tracePt t="101176" x="10548938" y="5207000"/>
          <p14:tracePt t="101184" x="10525125" y="5183188"/>
          <p14:tracePt t="101191" x="10517188" y="5167313"/>
          <p14:tracePt t="101199" x="10501313" y="5151438"/>
          <p14:tracePt t="101208" x="10477500" y="5119688"/>
          <p14:tracePt t="101216" x="10461625" y="5119688"/>
          <p14:tracePt t="101224" x="10437813" y="5095875"/>
          <p14:tracePt t="101232" x="10414000" y="5072063"/>
          <p14:tracePt t="101240" x="10390188" y="5056188"/>
          <p14:tracePt t="101247" x="10366375" y="5040313"/>
          <p14:tracePt t="101255" x="10334625" y="5024438"/>
          <p14:tracePt t="101263" x="10294938" y="4992688"/>
          <p14:tracePt t="101271" x="10269538" y="4976813"/>
          <p14:tracePt t="101279" x="10237788" y="4951413"/>
          <p14:tracePt t="101287" x="10206038" y="4935538"/>
          <p14:tracePt t="101295" x="10174288" y="4919663"/>
          <p14:tracePt t="101303" x="10142538" y="4903788"/>
          <p14:tracePt t="101311" x="10102850" y="4887913"/>
          <p14:tracePt t="101319" x="10071100" y="4872038"/>
          <p14:tracePt t="101327" x="10039350" y="4864100"/>
          <p14:tracePt t="101335" x="10007600" y="4856163"/>
          <p14:tracePt t="101343" x="9983788" y="4856163"/>
          <p14:tracePt t="101351" x="9952038" y="4856163"/>
          <p14:tracePt t="101361" x="9926638" y="4856163"/>
          <p14:tracePt t="101367" x="9894888" y="4856163"/>
          <p14:tracePt t="101375" x="9871075" y="4856163"/>
          <p14:tracePt t="101383" x="9839325" y="4864100"/>
          <p14:tracePt t="101391" x="9807575" y="4872038"/>
          <p14:tracePt t="101399" x="9791700" y="4887913"/>
          <p14:tracePt t="101408" x="9759950" y="4903788"/>
          <p14:tracePt t="101416" x="9728200" y="4919663"/>
          <p14:tracePt t="101422" x="9712325" y="4935538"/>
          <p14:tracePt t="101432" x="9704388" y="4943475"/>
          <p14:tracePt t="101438" x="9680575" y="4959350"/>
          <p14:tracePt t="101447" x="9664700" y="4976813"/>
          <p14:tracePt t="101454" x="9648825" y="4992688"/>
          <p14:tracePt t="101463" x="9640888" y="5008563"/>
          <p14:tracePt t="101470" x="9625013" y="5032375"/>
          <p14:tracePt t="101479" x="9609138" y="5056188"/>
          <p14:tracePt t="101487" x="9601200" y="5080000"/>
          <p14:tracePt t="101494" x="9593263" y="5103813"/>
          <p14:tracePt t="101502" x="9575800" y="5135563"/>
          <p14:tracePt t="101511" x="9567863" y="5167313"/>
          <p14:tracePt t="101519" x="9551988" y="5199063"/>
          <p14:tracePt t="101527" x="9536113" y="5238750"/>
          <p14:tracePt t="101535" x="9520238" y="5286375"/>
          <p14:tracePt t="101543" x="9504363" y="5319713"/>
          <p14:tracePt t="101551" x="9488488" y="5359400"/>
          <p14:tracePt t="101559" x="9480550" y="5391150"/>
          <p14:tracePt t="101567" x="9472613" y="5430838"/>
          <p14:tracePt t="101575" x="9464675" y="5462588"/>
          <p14:tracePt t="101584" x="9464675" y="5494338"/>
          <p14:tracePt t="101591" x="9456738" y="5526088"/>
          <p14:tracePt t="101599" x="9456738" y="5557838"/>
          <p14:tracePt t="101607" x="9456738" y="5589588"/>
          <p14:tracePt t="101615" x="9464675" y="5605463"/>
          <p14:tracePt t="101622" x="9472613" y="5637213"/>
          <p14:tracePt t="101632" x="9480550" y="5670550"/>
          <p14:tracePt t="101638" x="9488488" y="5702300"/>
          <p14:tracePt t="101648" x="9496425" y="5726113"/>
          <p14:tracePt t="101655" x="9512300" y="5757863"/>
          <p14:tracePt t="101663" x="9520238" y="5781675"/>
          <p14:tracePt t="101672" x="9528175" y="5813425"/>
          <p14:tracePt t="101679" x="9544050" y="5845175"/>
          <p14:tracePt t="101687" x="9559925" y="5876925"/>
          <p14:tracePt t="101696" x="9567863" y="5908675"/>
          <p14:tracePt t="101703" x="9585325" y="5940425"/>
          <p14:tracePt t="101711" x="9609138" y="5972175"/>
          <p14:tracePt t="101718" x="9625013" y="5995988"/>
          <p14:tracePt t="101727" x="9640888" y="6029325"/>
          <p14:tracePt t="101735" x="9656763" y="6061075"/>
          <p14:tracePt t="101744" x="9656763" y="6069013"/>
          <p14:tracePt t="101751" x="9672638" y="6100763"/>
          <p14:tracePt t="101759" x="9688513" y="6116638"/>
          <p14:tracePt t="101767" x="9704388" y="6132513"/>
          <p14:tracePt t="101775" x="9720263" y="6148388"/>
          <p14:tracePt t="101783" x="9744075" y="6172200"/>
          <p14:tracePt t="101790" x="9752013" y="6180138"/>
          <p14:tracePt t="101799" x="9767888" y="6188075"/>
          <p14:tracePt t="101807" x="9791700" y="6203950"/>
          <p14:tracePt t="101815" x="9815513" y="6211888"/>
          <p14:tracePt t="101823" x="9831388" y="6219825"/>
          <p14:tracePt t="101830" x="9855200" y="6235700"/>
          <p14:tracePt t="101838" x="9886950" y="6243638"/>
          <p14:tracePt t="101847" x="9910763" y="6259513"/>
          <p14:tracePt t="101854" x="9936163" y="6259513"/>
          <p14:tracePt t="101863" x="9975850" y="6275388"/>
          <p14:tracePt t="101871" x="10007600" y="6283325"/>
          <p14:tracePt t="101879" x="10039350" y="6291263"/>
          <p14:tracePt t="101887" x="10071100" y="6299200"/>
          <p14:tracePt t="101896" x="10110788" y="6299200"/>
          <p14:tracePt t="101902" x="10142538" y="6299200"/>
          <p14:tracePt t="101911" x="10190163" y="6299200"/>
          <p14:tracePt t="101926" x="10237788" y="6299200"/>
          <p14:tracePt t="101928" x="10294938" y="6291263"/>
          <p14:tracePt t="101935" x="10326688" y="6275388"/>
          <p14:tracePt t="101943" x="10366375" y="6267450"/>
          <p14:tracePt t="101950" x="10414000" y="6243638"/>
          <p14:tracePt t="101960" x="10453688" y="6211888"/>
          <p14:tracePt t="101968" x="10485438" y="6180138"/>
          <p14:tracePt t="101976" x="10517188" y="6156325"/>
          <p14:tracePt t="101984" x="10533063" y="6132513"/>
          <p14:tracePt t="101990" x="10564813" y="6092825"/>
          <p14:tracePt t="101999" x="10588625" y="6045200"/>
          <p14:tracePt t="102007" x="10612438" y="6005513"/>
          <p14:tracePt t="102015" x="10629900" y="5964238"/>
          <p14:tracePt t="102023" x="10645775" y="5924550"/>
          <p14:tracePt t="102030" x="10653713" y="5892800"/>
          <p14:tracePt t="102039" x="10669588" y="5853113"/>
          <p14:tracePt t="102048" x="10677525" y="5805488"/>
          <p14:tracePt t="102055" x="10677525" y="5781675"/>
          <p14:tracePt t="102063" x="10677525" y="5741988"/>
          <p14:tracePt t="102071" x="10677525" y="5702300"/>
          <p14:tracePt t="102079" x="10677525" y="5670550"/>
          <p14:tracePt t="102087" x="10677525" y="5629275"/>
          <p14:tracePt t="102094" x="10677525" y="5589588"/>
          <p14:tracePt t="102103" x="10669588" y="5541963"/>
          <p14:tracePt t="102111" x="10661650" y="5510213"/>
          <p14:tracePt t="102119" x="10645775" y="5470525"/>
          <p14:tracePt t="102127" x="10629900" y="5430838"/>
          <p14:tracePt t="102135" x="10612438" y="5399088"/>
          <p14:tracePt t="102143" x="10596563" y="5367338"/>
          <p14:tracePt t="102150" x="10572750" y="5335588"/>
          <p14:tracePt t="102159" x="10548938" y="5294313"/>
          <p14:tracePt t="102167" x="10533063" y="5262563"/>
          <p14:tracePt t="102177" x="10517188" y="5238750"/>
          <p14:tracePt t="102183" x="10493375" y="5214938"/>
          <p14:tracePt t="102191" x="10477500" y="5191125"/>
          <p14:tracePt t="102199" x="10445750" y="5167313"/>
          <p14:tracePt t="102207" x="10429875" y="5151438"/>
          <p14:tracePt t="102215" x="10414000" y="5135563"/>
          <p14:tracePt t="102222" x="10382250" y="5111750"/>
          <p14:tracePt t="102231" x="10358438" y="5087938"/>
          <p14:tracePt t="102239" x="10326688" y="5064125"/>
          <p14:tracePt t="102247" x="10302875" y="5048250"/>
          <p14:tracePt t="102255" x="10269538" y="5032375"/>
          <p14:tracePt t="102262" x="10253663" y="5016500"/>
          <p14:tracePt t="102271" x="10229850" y="5000625"/>
          <p14:tracePt t="102279" x="10198100" y="4984750"/>
          <p14:tracePt t="102288" x="10166350" y="4967288"/>
          <p14:tracePt t="102297" x="10134600" y="4951413"/>
          <p14:tracePt t="102304" x="10110788" y="4943475"/>
          <p14:tracePt t="102312" x="10079038" y="4935538"/>
          <p14:tracePt t="102320" x="10063163" y="4927600"/>
          <p14:tracePt t="102329" x="10031413" y="4919663"/>
          <p14:tracePt t="102335" x="9999663" y="4919663"/>
          <p14:tracePt t="102343" x="9975850" y="4911725"/>
          <p14:tracePt t="102350" x="9952038" y="4911725"/>
          <p14:tracePt t="102358" x="9918700" y="4911725"/>
          <p14:tracePt t="102367" x="9886950" y="4911725"/>
          <p14:tracePt t="102376" x="9855200" y="4911725"/>
          <p14:tracePt t="102383" x="9831388" y="4919663"/>
          <p14:tracePt t="102391" x="9799638" y="4927600"/>
          <p14:tracePt t="102399" x="9775825" y="4943475"/>
          <p14:tracePt t="102408" x="9752013" y="4943475"/>
          <p14:tracePt t="102415" x="9736138" y="4959350"/>
          <p14:tracePt t="102423" x="9704388" y="4984750"/>
          <p14:tracePt t="102430" x="9688513" y="5000625"/>
          <p14:tracePt t="102439" x="9664700" y="5032375"/>
          <p14:tracePt t="102447" x="9640888" y="5064125"/>
          <p14:tracePt t="102455" x="9632950" y="5080000"/>
          <p14:tracePt t="102463" x="9617075" y="5111750"/>
          <p14:tracePt t="102471" x="9601200" y="5135563"/>
          <p14:tracePt t="102479" x="9593263" y="5159375"/>
          <p14:tracePt t="102487" x="9593263" y="5183188"/>
          <p14:tracePt t="102496" x="9575800" y="5214938"/>
          <p14:tracePt t="102503" x="9575800" y="5230813"/>
          <p14:tracePt t="102511" x="9567863" y="5262563"/>
          <p14:tracePt t="102519" x="9567863" y="5294313"/>
          <p14:tracePt t="102527" x="9567863" y="5319713"/>
          <p14:tracePt t="102536" x="9559925" y="5351463"/>
          <p14:tracePt t="102543" x="9559925" y="5375275"/>
          <p14:tracePt t="102552" x="9551988" y="5399088"/>
          <p14:tracePt t="102560" x="9551988" y="5430838"/>
          <p14:tracePt t="102567" x="9551988" y="5462588"/>
          <p14:tracePt t="102576" x="9551988" y="5494338"/>
          <p14:tracePt t="102583" x="9551988" y="5518150"/>
          <p14:tracePt t="102591" x="9551988" y="5541963"/>
          <p14:tracePt t="102599" x="9551988" y="5573713"/>
          <p14:tracePt t="102608" x="9551988" y="5605463"/>
          <p14:tracePt t="102614" x="9551988" y="5629275"/>
          <p14:tracePt t="102623" x="9551988" y="5653088"/>
          <p14:tracePt t="102630" x="9567863" y="5686425"/>
          <p14:tracePt t="102638" x="9567863" y="5718175"/>
          <p14:tracePt t="102646" x="9575800" y="5734050"/>
          <p14:tracePt t="102655" x="9585325" y="5765800"/>
          <p14:tracePt t="102664" x="9593263" y="5781675"/>
          <p14:tracePt t="102673" x="9601200" y="5805488"/>
          <p14:tracePt t="102678" x="9609138" y="5829300"/>
          <p14:tracePt t="102687" x="9617075" y="5853113"/>
          <p14:tracePt t="102696" x="9625013" y="5868988"/>
          <p14:tracePt t="102703" x="9632950" y="5892800"/>
          <p14:tracePt t="102713" x="9648825" y="5916613"/>
          <p14:tracePt t="102719" x="9656763" y="5932488"/>
          <p14:tracePt t="102729" x="9672638" y="5956300"/>
          <p14:tracePt t="102735" x="9680575" y="5972175"/>
          <p14:tracePt t="102743" x="9696450" y="5995988"/>
          <p14:tracePt t="102751" x="9704388" y="6005513"/>
          <p14:tracePt t="102759" x="9712325" y="6021388"/>
          <p14:tracePt t="102767" x="9728200" y="6037263"/>
          <p14:tracePt t="102776" x="9744075" y="6053138"/>
          <p14:tracePt t="102782" x="9759950" y="6076950"/>
          <p14:tracePt t="102792" x="9775825" y="6092825"/>
          <p14:tracePt t="102799" x="9791700" y="6108700"/>
          <p14:tracePt t="102806" x="9807575" y="6124575"/>
          <p14:tracePt t="102815" x="9815513" y="6132513"/>
          <p14:tracePt t="102824" x="9831388" y="6148388"/>
          <p14:tracePt t="102830" x="9863138" y="6164263"/>
          <p14:tracePt t="102839" x="9879013" y="6172200"/>
          <p14:tracePt t="102848" x="9902825" y="6188075"/>
          <p14:tracePt t="102856" x="9918700" y="6203950"/>
          <p14:tracePt t="102864" x="9944100" y="6203950"/>
          <p14:tracePt t="102871" x="9967913" y="6211888"/>
          <p14:tracePt t="102880" x="9983788" y="6219825"/>
          <p14:tracePt t="102887" x="10015538" y="6219825"/>
          <p14:tracePt t="102897" x="10039350" y="6219825"/>
          <p14:tracePt t="102903" x="10071100" y="6227763"/>
          <p14:tracePt t="102910" x="10094913" y="6227763"/>
          <p14:tracePt t="102927" x="10150475" y="6227763"/>
          <p14:tracePt t="102935" x="10190163" y="6227763"/>
          <p14:tracePt t="102944" x="10229850" y="6227763"/>
          <p14:tracePt t="102951" x="10261600" y="6227763"/>
          <p14:tracePt t="102960" x="10287000" y="6219825"/>
          <p14:tracePt t="102966" x="10318750" y="6219825"/>
          <p14:tracePt t="102975" x="10350500" y="6211888"/>
          <p14:tracePt t="102983" x="10374313" y="6211888"/>
          <p14:tracePt t="102991" x="10398125" y="6203950"/>
          <p14:tracePt t="102999" x="10414000" y="6196013"/>
          <p14:tracePt t="103007" x="10437813" y="6188075"/>
          <p14:tracePt t="103015" x="10461625" y="6172200"/>
          <p14:tracePt t="103024" x="10477500" y="6164263"/>
          <p14:tracePt t="103030" x="10501313" y="6148388"/>
          <p14:tracePt t="103041" x="10517188" y="6140450"/>
          <p14:tracePt t="103048" x="10541000" y="6124575"/>
          <p14:tracePt t="103056" x="10556875" y="6108700"/>
          <p14:tracePt t="103064" x="10572750" y="6084888"/>
          <p14:tracePt t="103071" x="10588625" y="6061075"/>
          <p14:tracePt t="103079" x="10604500" y="6029325"/>
          <p14:tracePt t="103087" x="10612438" y="5995988"/>
          <p14:tracePt t="103096" x="10629900" y="5956300"/>
          <p14:tracePt t="103102" x="10645775" y="5916613"/>
          <p14:tracePt t="103110" x="10653713" y="5884863"/>
          <p14:tracePt t="103119" x="10653713" y="5845175"/>
          <p14:tracePt t="103127" x="10669588" y="5805488"/>
          <p14:tracePt t="103135" x="10669588" y="5749925"/>
          <p14:tracePt t="103143" x="10669588" y="5710238"/>
          <p14:tracePt t="103150" x="10677525" y="5670550"/>
          <p14:tracePt t="103160" x="10677525" y="5629275"/>
          <p14:tracePt t="103167" x="10677525" y="5597525"/>
          <p14:tracePt t="103175" x="10677525" y="5549900"/>
          <p14:tracePt t="103183" x="10677525" y="5510213"/>
          <p14:tracePt t="103190" x="10669588" y="5478463"/>
          <p14:tracePt t="103198" x="10661650" y="5438775"/>
          <p14:tracePt t="103207" x="10661650" y="5422900"/>
          <p14:tracePt t="103215" x="10645775" y="5391150"/>
          <p14:tracePt t="103223" x="10637838" y="5359400"/>
          <p14:tracePt t="103231" x="10629900" y="5335588"/>
          <p14:tracePt t="103238" x="10612438" y="5310188"/>
          <p14:tracePt t="103248" x="10604500" y="5286375"/>
          <p14:tracePt t="103256" x="10588625" y="5254625"/>
          <p14:tracePt t="103262" x="10572750" y="5238750"/>
          <p14:tracePt t="103271" x="10556875" y="5214938"/>
          <p14:tracePt t="103278" x="10541000" y="5199063"/>
          <p14:tracePt t="103287" x="10525125" y="5175250"/>
          <p14:tracePt t="103296" x="10509250" y="5151438"/>
          <p14:tracePt t="103304" x="10493375" y="5135563"/>
          <p14:tracePt t="103312" x="10477500" y="5119688"/>
          <p14:tracePt t="103319" x="10453688" y="5095875"/>
          <p14:tracePt t="103326" x="10429875" y="5072063"/>
          <p14:tracePt t="103335" x="10414000" y="5064125"/>
          <p14:tracePt t="103343" x="10398125" y="5048250"/>
          <p14:tracePt t="103351" x="10382250" y="5032375"/>
          <p14:tracePt t="103361" x="10358438" y="5016500"/>
          <p14:tracePt t="103368" x="10326688" y="4992688"/>
          <p14:tracePt t="103383" x="10279063" y="4967288"/>
          <p14:tracePt t="103392" x="10261600" y="4959350"/>
          <p14:tracePt t="103399" x="10229850" y="4943475"/>
          <p14:tracePt t="103407" x="10206038" y="4935538"/>
          <p14:tracePt t="103416" x="10182225" y="4927600"/>
          <p14:tracePt t="103424" x="10158413" y="4919663"/>
          <p14:tracePt t="103431" x="10142538" y="4919663"/>
          <p14:tracePt t="103441" x="10126663" y="4911725"/>
          <p14:tracePt t="103447" x="10102850" y="4903788"/>
          <p14:tracePt t="103455" x="10086975" y="4903788"/>
          <p14:tracePt t="103462" x="10071100" y="4903788"/>
          <p14:tracePt t="103471" x="10055225" y="4903788"/>
          <p14:tracePt t="103480" x="10031413" y="4903788"/>
          <p14:tracePt t="103487" x="10015538" y="4903788"/>
          <p14:tracePt t="103495" x="9999663" y="4903788"/>
          <p14:tracePt t="103502" x="9967913" y="4911725"/>
          <p14:tracePt t="103511" x="9952038" y="4911725"/>
          <p14:tracePt t="103519" x="9926638" y="4927600"/>
          <p14:tracePt t="103527" x="9902825" y="4927600"/>
          <p14:tracePt t="103536" x="9894888" y="4943475"/>
          <p14:tracePt t="103543" x="9879013" y="4943475"/>
          <p14:tracePt t="103551" x="9871075" y="4951413"/>
          <p14:tracePt t="103559" x="9847263" y="4967288"/>
          <p14:tracePt t="103577" x="9831388" y="4984750"/>
          <p14:tracePt t="103584" x="9823450" y="4984750"/>
          <p14:tracePt t="103592" x="9807575" y="5000625"/>
          <p14:tracePt t="103600" x="9791700" y="5016500"/>
          <p14:tracePt t="103615" x="9775825" y="5032375"/>
          <p14:tracePt t="103631" x="9759950" y="5048250"/>
          <p14:tracePt t="103640" x="9744075" y="5064125"/>
          <p14:tracePt t="103648" x="9736138" y="5080000"/>
          <p14:tracePt t="103655" x="9720263" y="5095875"/>
          <p14:tracePt t="103663" x="9696450" y="5119688"/>
          <p14:tracePt t="103671" x="9688513" y="5135563"/>
          <p14:tracePt t="103679" x="9672638" y="5151438"/>
          <p14:tracePt t="103687" x="9664700" y="5167313"/>
          <p14:tracePt t="103695" x="9640888" y="5199063"/>
          <p14:tracePt t="103704" x="9617075" y="5230813"/>
          <p14:tracePt t="103711" x="9609138" y="5254625"/>
          <p14:tracePt t="103719" x="9601200" y="5278438"/>
          <p14:tracePt t="103726" x="9593263" y="5302250"/>
          <p14:tracePt t="103735" x="9585325" y="5327650"/>
          <p14:tracePt t="103744" x="9575800" y="5351463"/>
          <p14:tracePt t="103752" x="9567863" y="5375275"/>
          <p14:tracePt t="103759" x="9567863" y="5407025"/>
          <p14:tracePt t="103767" x="9567863" y="5422900"/>
          <p14:tracePt t="103775" x="9567863" y="5438775"/>
          <p14:tracePt t="103783" x="9567863" y="5462588"/>
          <p14:tracePt t="103793" x="9567863" y="5486400"/>
          <p14:tracePt t="103800" x="9575800" y="5510213"/>
          <p14:tracePt t="103808" x="9575800" y="5534025"/>
          <p14:tracePt t="103815" x="9575800" y="5549900"/>
          <p14:tracePt t="103825" x="9585325" y="5581650"/>
          <p14:tracePt t="103831" x="9593263" y="5597525"/>
          <p14:tracePt t="103839" x="9601200" y="5621338"/>
          <p14:tracePt t="103846" x="9617075" y="5653088"/>
          <p14:tracePt t="103855" x="9617075" y="5670550"/>
          <p14:tracePt t="103863" x="9632950" y="5702300"/>
          <p14:tracePt t="103871" x="9632950" y="5734050"/>
          <p14:tracePt t="103880" x="9648825" y="5765800"/>
          <p14:tracePt t="103887" x="9664700" y="5797550"/>
          <p14:tracePt t="103895" x="9672638" y="5821363"/>
          <p14:tracePt t="103903" x="9688513" y="5853113"/>
          <p14:tracePt t="103912" x="9696450" y="5876925"/>
          <p14:tracePt t="103925" x="9704388" y="5900738"/>
          <p14:tracePt t="103926" x="9720263" y="5932488"/>
          <p14:tracePt t="103935" x="9744075" y="5956300"/>
          <p14:tracePt t="103943" x="9759950" y="5988050"/>
          <p14:tracePt t="103951" x="9775825" y="6013450"/>
          <p14:tracePt t="103959" x="9791700" y="6029325"/>
          <p14:tracePt t="103967" x="9807575" y="6053138"/>
          <p14:tracePt t="103975" x="9823450" y="6069013"/>
          <p14:tracePt t="103984" x="9855200" y="6092825"/>
          <p14:tracePt t="103992" x="9863138" y="6100763"/>
          <p14:tracePt t="103998" x="9894888" y="6124575"/>
          <p14:tracePt t="104006" x="9910763" y="6140450"/>
          <p14:tracePt t="104015" x="9936163" y="6148388"/>
          <p14:tracePt t="104023" x="9959975" y="6164263"/>
          <p14:tracePt t="104031" x="9983788" y="6180138"/>
          <p14:tracePt t="104040" x="10023475" y="6196013"/>
          <p14:tracePt t="104047" x="10047288" y="6211888"/>
          <p14:tracePt t="104055" x="10071100" y="6219825"/>
          <p14:tracePt t="104063" x="10102850" y="6235700"/>
          <p14:tracePt t="104071" x="10134600" y="6251575"/>
          <p14:tracePt t="104079" x="10166350" y="6259513"/>
          <p14:tracePt t="104087" x="10198100" y="6267450"/>
          <p14:tracePt t="104095" x="10229850" y="6275388"/>
          <p14:tracePt t="104104" x="10279063" y="6275388"/>
          <p14:tracePt t="104112" x="10310813" y="6283325"/>
          <p14:tracePt t="104119" x="10358438" y="6283325"/>
          <p14:tracePt t="104128" x="10406063" y="6283325"/>
          <p14:tracePt t="104136" x="10445750" y="6275388"/>
          <p14:tracePt t="104143" x="10477500" y="6275388"/>
          <p14:tracePt t="104152" x="10517188" y="6259513"/>
          <p14:tracePt t="104159" x="10548938" y="6251575"/>
          <p14:tracePt t="104169" x="10588625" y="6227763"/>
          <p14:tracePt t="104175" x="10612438" y="6211888"/>
          <p14:tracePt t="104184" x="10645775" y="6188075"/>
          <p14:tracePt t="104192" x="10661650" y="6164263"/>
          <p14:tracePt t="104199" x="10685463" y="6132513"/>
          <p14:tracePt t="104208" x="10709275" y="6108700"/>
          <p14:tracePt t="104216" x="10725150" y="6076950"/>
          <p14:tracePt t="104225" x="10748963" y="6045200"/>
          <p14:tracePt t="104232" x="10764838" y="6013450"/>
          <p14:tracePt t="104239" x="10772775" y="5980113"/>
          <p14:tracePt t="104247" x="10788650" y="5932488"/>
          <p14:tracePt t="104255" x="10796588" y="5900738"/>
          <p14:tracePt t="104263" x="10804525" y="5868988"/>
          <p14:tracePt t="104271" x="10812463" y="5821363"/>
          <p14:tracePt t="104280" x="10820400" y="5773738"/>
          <p14:tracePt t="104288" x="10820400" y="5741988"/>
          <p14:tracePt t="104295" x="10820400" y="5702300"/>
          <p14:tracePt t="104302" x="10828338" y="5662613"/>
          <p14:tracePt t="104310" x="10828338" y="5613400"/>
          <p14:tracePt t="104319" x="10828338" y="5565775"/>
          <p14:tracePt t="104326" x="10828338" y="5534025"/>
          <p14:tracePt t="104337" x="10812463" y="5486400"/>
          <p14:tracePt t="104342" x="10804525" y="5446713"/>
          <p14:tracePt t="104351" x="10796588" y="5414963"/>
          <p14:tracePt t="104359" x="10788650" y="5367338"/>
          <p14:tracePt t="104368" x="10772775" y="5343525"/>
          <p14:tracePt t="104376" x="10756900" y="5302250"/>
          <p14:tracePt t="104384" x="10741025" y="5270500"/>
          <p14:tracePt t="104392" x="10725150" y="5230813"/>
          <p14:tracePt t="104398" x="10709275" y="5199063"/>
          <p14:tracePt t="104407" x="10693400" y="5175250"/>
          <p14:tracePt t="104415" x="10677525" y="5143500"/>
          <p14:tracePt t="104423" x="10661650" y="5119688"/>
          <p14:tracePt t="104431" x="10645775" y="5087938"/>
          <p14:tracePt t="104440" x="10620375" y="5056188"/>
          <p14:tracePt t="104448" x="10588625" y="5016500"/>
          <p14:tracePt t="104456" x="10564813" y="4992688"/>
          <p14:tracePt t="104463" x="10533063" y="4959350"/>
          <p14:tracePt t="104471" x="10501313" y="4927600"/>
          <p14:tracePt t="104479" x="10485438" y="4903788"/>
          <p14:tracePt t="104486" x="10445750" y="4872038"/>
          <p14:tracePt t="104496" x="10414000" y="4848225"/>
          <p14:tracePt t="104504" x="10366375" y="4816475"/>
          <p14:tracePt t="104511" x="10318750" y="4792663"/>
          <p14:tracePt t="104519" x="10294938" y="4776788"/>
          <p14:tracePt t="104527" x="10245725" y="4760913"/>
          <p14:tracePt t="104535" x="10206038" y="4737100"/>
          <p14:tracePt t="104543" x="10166350" y="4721225"/>
          <p14:tracePt t="104552" x="10134600" y="4705350"/>
          <p14:tracePt t="104559" x="10094913" y="4697413"/>
          <p14:tracePt t="104567" x="10079038" y="4697413"/>
          <p14:tracePt t="104575" x="10031413" y="4681538"/>
          <p14:tracePt t="104583" x="10015538" y="4681538"/>
          <p14:tracePt t="104591" x="9983788" y="4681538"/>
          <p14:tracePt t="104599" x="9959975" y="4681538"/>
          <p14:tracePt t="104607" x="9926638" y="4681538"/>
          <p14:tracePt t="104616" x="9894888" y="4689475"/>
          <p14:tracePt t="104625" x="9871075" y="4705350"/>
          <p14:tracePt t="104631" x="9839325" y="4705350"/>
          <p14:tracePt t="104639" x="9807575" y="4721225"/>
          <p14:tracePt t="104647" x="9783763" y="4737100"/>
          <p14:tracePt t="104654" x="9752013" y="4760913"/>
          <p14:tracePt t="104664" x="9728200" y="4776788"/>
          <p14:tracePt t="104672" x="9696450" y="4800600"/>
          <p14:tracePt t="104680" x="9664700" y="4824413"/>
          <p14:tracePt t="104687" x="9648825" y="4848225"/>
          <p14:tracePt t="104695" x="9625013" y="4879975"/>
          <p14:tracePt t="104702" x="9601200" y="4895850"/>
          <p14:tracePt t="104712" x="9593263" y="4919663"/>
          <p14:tracePt t="104720" x="9567863" y="4951413"/>
          <p14:tracePt t="104728" x="9551988" y="4984750"/>
          <p14:tracePt t="104736" x="9536113" y="5016500"/>
          <p14:tracePt t="104745" x="9520238" y="5048250"/>
          <p14:tracePt t="104751" x="9512300" y="5080000"/>
          <p14:tracePt t="104759" x="9504363" y="5103813"/>
          <p14:tracePt t="104767" x="9496425" y="5135563"/>
          <p14:tracePt t="104775" x="9488488" y="5167313"/>
          <p14:tracePt t="104783" x="9472613" y="5207000"/>
          <p14:tracePt t="104792" x="9472613" y="5238750"/>
          <p14:tracePt t="104799" x="9472613" y="5262563"/>
          <p14:tracePt t="104807" x="9472613" y="5294313"/>
          <p14:tracePt t="104815" x="9472613" y="5335588"/>
          <p14:tracePt t="104823" x="9472613" y="5367338"/>
          <p14:tracePt t="104832" x="9472613" y="5391150"/>
          <p14:tracePt t="104840" x="9480550" y="5438775"/>
          <p14:tracePt t="104849" x="9480550" y="5470525"/>
          <p14:tracePt t="104856" x="9488488" y="5494338"/>
          <p14:tracePt t="104863" x="9496425" y="5541963"/>
          <p14:tracePt t="104873" x="9504363" y="5589588"/>
          <p14:tracePt t="104880" x="9512300" y="5613400"/>
          <p14:tracePt t="104887" x="9520238" y="5653088"/>
          <p14:tracePt t="104896" x="9528175" y="5686425"/>
          <p14:tracePt t="104904" x="9536113" y="5710238"/>
          <p14:tracePt t="104911" x="9536113" y="5734050"/>
          <p14:tracePt t="104925" x="9551988" y="5765800"/>
          <p14:tracePt t="104928" x="9567863" y="5789613"/>
          <p14:tracePt t="104935" x="9575800" y="5813425"/>
          <p14:tracePt t="104944" x="9585325" y="5829300"/>
          <p14:tracePt t="104951" x="9585325" y="5853113"/>
          <p14:tracePt t="104960" x="9593263" y="5868988"/>
          <p14:tracePt t="104968" x="9601200" y="5884863"/>
          <p14:tracePt t="104975" x="9617075" y="5900738"/>
          <p14:tracePt t="104983" x="9625013" y="5916613"/>
          <p14:tracePt t="104999" x="9632950" y="5932488"/>
          <p14:tracePt t="105008" x="9640888" y="5940425"/>
          <p14:tracePt t="105016" x="9648825" y="5956300"/>
          <p14:tracePt t="105026" x="9656763" y="5964238"/>
          <p14:tracePt t="105031" x="9664700" y="5972175"/>
          <p14:tracePt t="105039" x="9672638" y="5980113"/>
          <p14:tracePt t="105047" x="9680575" y="5988050"/>
          <p14:tracePt t="105055" x="9696450" y="5995988"/>
          <p14:tracePt t="105073" x="9712325" y="6005513"/>
          <p14:tracePt t="105080" x="9720263" y="6005513"/>
          <p14:tracePt t="105089" x="9736138" y="6005513"/>
          <p14:tracePt t="105095" x="9752013" y="6013450"/>
          <p14:tracePt t="105102" x="9759950" y="6013450"/>
          <p14:tracePt t="105111" x="9775825" y="6013450"/>
          <p14:tracePt t="105120" x="9783763" y="6013450"/>
          <p14:tracePt t="105128" x="9791700" y="6021388"/>
          <p14:tracePt t="105135" x="9807575" y="6021388"/>
          <p14:tracePt t="105143" x="9815513" y="6021388"/>
          <p14:tracePt t="105151" x="9823450" y="6021388"/>
          <p14:tracePt t="105159" x="9831388" y="6021388"/>
          <p14:tracePt t="105176" x="9839325" y="6021388"/>
          <p14:tracePt t="105192" x="9847263" y="6029325"/>
          <p14:tracePt t="105208" x="9855200" y="6029325"/>
          <p14:tracePt t="105215" x="9863138" y="6029325"/>
          <p14:tracePt t="105232" x="9879013" y="6037263"/>
          <p14:tracePt t="105241" x="9894888" y="6037263"/>
          <p14:tracePt t="105250" x="9918700" y="6037263"/>
          <p14:tracePt t="105263" x="9952038" y="6037263"/>
          <p14:tracePt t="105271" x="9983788" y="6045200"/>
          <p14:tracePt t="105279" x="10007600" y="6045200"/>
          <p14:tracePt t="105287" x="10039350" y="6045200"/>
          <p14:tracePt t="105296" x="10071100" y="6045200"/>
          <p14:tracePt t="105303" x="10086975" y="6045200"/>
          <p14:tracePt t="105312" x="10110788" y="6045200"/>
          <p14:tracePt t="105319" x="10134600" y="6037263"/>
          <p14:tracePt t="105327" x="10150475" y="6037263"/>
          <p14:tracePt t="105334" x="10166350" y="6037263"/>
          <p14:tracePt t="105343" x="10174288" y="6029325"/>
          <p14:tracePt t="105351" x="10190163" y="6029325"/>
          <p14:tracePt t="105359" x="10198100" y="6021388"/>
          <p14:tracePt t="105368" x="10206038" y="6021388"/>
          <p14:tracePt t="105375" x="10221913" y="6005513"/>
          <p14:tracePt t="105392" x="10237788" y="5988050"/>
          <p14:tracePt t="105398" x="10237788" y="5980113"/>
          <p14:tracePt t="105408" x="10245725" y="5964238"/>
          <p14:tracePt t="105416" x="10253663" y="5948363"/>
          <p14:tracePt t="105424" x="10253663" y="5924550"/>
          <p14:tracePt t="105432" x="10253663" y="5908675"/>
          <p14:tracePt t="105439" x="10253663" y="5884863"/>
          <p14:tracePt t="105447" x="10253663" y="5861050"/>
          <p14:tracePt t="105456" x="10253663" y="5837238"/>
          <p14:tracePt t="105463" x="10253663" y="5805488"/>
          <p14:tracePt t="105472" x="10253663" y="5773738"/>
          <p14:tracePt t="105480" x="10253663" y="5749925"/>
          <p14:tracePt t="105488" x="10253663" y="5710238"/>
          <p14:tracePt t="105495" x="10253663" y="5678488"/>
          <p14:tracePt t="105502" x="10253663" y="5653088"/>
          <p14:tracePt t="105511" x="10253663" y="5629275"/>
          <p14:tracePt t="105520" x="10245725" y="5597525"/>
          <p14:tracePt t="105528" x="10245725" y="5589588"/>
          <p14:tracePt t="105537" x="10245725" y="5565775"/>
          <p14:tracePt t="105543" x="10245725" y="5557838"/>
          <p14:tracePt t="105550" x="10237788" y="5541963"/>
          <p14:tracePt t="105559" x="10237788" y="5534025"/>
          <p14:tracePt t="105568" x="10237788" y="5526088"/>
          <p14:tracePt t="105577" x="10237788" y="5518150"/>
          <p14:tracePt t="105584" x="10229850" y="5502275"/>
          <p14:tracePt t="105600" x="10229850" y="5486400"/>
          <p14:tracePt t="105607" x="10229850" y="5478463"/>
          <p14:tracePt t="105615" x="10229850" y="5470525"/>
          <p14:tracePt t="105624" x="10221913" y="5454650"/>
          <p14:tracePt t="105632" x="10221913" y="5438775"/>
          <p14:tracePt t="105640" x="10213975" y="5430838"/>
          <p14:tracePt t="105649" x="10213975" y="5414963"/>
          <p14:tracePt t="105656" x="10206038" y="5407025"/>
          <p14:tracePt t="105664" x="10198100" y="5391150"/>
          <p14:tracePt t="105673" x="10198100" y="5375275"/>
          <p14:tracePt t="105680" x="10198100" y="5359400"/>
          <p14:tracePt t="105688" x="10182225" y="5335588"/>
          <p14:tracePt t="105695" x="10182225" y="5319713"/>
          <p14:tracePt t="105704" x="10174288" y="5294313"/>
          <p14:tracePt t="105712" x="10166350" y="5262563"/>
          <p14:tracePt t="105720" x="10150475" y="5238750"/>
          <p14:tracePt t="105727" x="10142538" y="5207000"/>
          <p14:tracePt t="105735" x="10142538" y="5191125"/>
          <p14:tracePt t="105742" x="10126663" y="5167313"/>
          <p14:tracePt t="105752" x="10118725" y="5143500"/>
          <p14:tracePt t="105761" x="10110788" y="5119688"/>
          <p14:tracePt t="105768" x="10110788" y="5111750"/>
          <p14:tracePt t="105775" x="10094913" y="5087938"/>
          <p14:tracePt t="105783" x="10094913" y="5080000"/>
          <p14:tracePt t="105792" x="10086975" y="5072063"/>
          <p14:tracePt t="105799" x="10079038" y="5064125"/>
          <p14:tracePt t="105809" x="10079038" y="5056188"/>
          <p14:tracePt t="105831" x="10071100" y="5048250"/>
          <p14:tracePt t="105847" x="10055225" y="5040313"/>
          <p14:tracePt t="105863" x="10047288" y="5032375"/>
          <p14:tracePt t="105873" x="10031413" y="5032375"/>
          <p14:tracePt t="105879" x="10015538" y="5032375"/>
          <p14:tracePt t="105887" x="10007600" y="5024438"/>
          <p14:tracePt t="105895" x="9983788" y="5016500"/>
          <p14:tracePt t="105902" x="9967913" y="5016500"/>
          <p14:tracePt t="105912" x="9944100" y="5016500"/>
          <p14:tracePt t="105919" x="9926638" y="5016500"/>
          <p14:tracePt t="105928" x="9902825" y="5016500"/>
          <p14:tracePt t="105935" x="9879013" y="5024438"/>
          <p14:tracePt t="105944" x="9863138" y="5032375"/>
          <p14:tracePt t="105951" x="9831388" y="5048250"/>
          <p14:tracePt t="105959" x="9815513" y="5064125"/>
          <p14:tracePt t="105967" x="9799638" y="5072063"/>
          <p14:tracePt t="105976" x="9783763" y="5087938"/>
          <p14:tracePt t="105984" x="9759950" y="5119688"/>
          <p14:tracePt t="105992" x="9744075" y="5135563"/>
          <p14:tracePt t="106001" x="9728200" y="5159375"/>
          <p14:tracePt t="106009" x="9728200" y="5175250"/>
          <p14:tracePt t="106023" x="9712325" y="5207000"/>
          <p14:tracePt t="106032" x="9696450" y="5238750"/>
          <p14:tracePt t="106041" x="9696450" y="5254625"/>
          <p14:tracePt t="106048" x="9688513" y="5270500"/>
          <p14:tracePt t="106057" x="9688513" y="5302250"/>
          <p14:tracePt t="106062" x="9688513" y="5319713"/>
          <p14:tracePt t="106071" x="9680575" y="5343525"/>
          <p14:tracePt t="106078" x="9680575" y="5375275"/>
          <p14:tracePt t="106088" x="9680575" y="5407025"/>
          <p14:tracePt t="106096" x="9680575" y="5438775"/>
          <p14:tracePt t="106104" x="9680575" y="5478463"/>
          <p14:tracePt t="106112" x="9680575" y="5518150"/>
          <p14:tracePt t="106120" x="9680575" y="5557838"/>
          <p14:tracePt t="106127" x="9680575" y="5605463"/>
          <p14:tracePt t="106135" x="9680575" y="5645150"/>
          <p14:tracePt t="106144" x="9688513" y="5678488"/>
          <p14:tracePt t="106151" x="9696450" y="5710238"/>
          <p14:tracePt t="106161" x="9696450" y="5741988"/>
          <p14:tracePt t="106168" x="9712325" y="5757863"/>
          <p14:tracePt t="106176" x="9712325" y="5773738"/>
          <p14:tracePt t="106182" x="9720263" y="5789613"/>
          <p14:tracePt t="106192" x="9728200" y="5797550"/>
          <p14:tracePt t="106199" x="9728200" y="5805488"/>
          <p14:tracePt t="106216" x="9736138" y="5813425"/>
          <p14:tracePt t="106256" x="9744075" y="5821363"/>
          <p14:tracePt t="106273" x="9759950" y="5829300"/>
          <p14:tracePt t="106289" x="9759950" y="5837238"/>
          <p14:tracePt t="106294" x="9767888" y="5845175"/>
          <p14:tracePt t="106303" x="9775825" y="5853113"/>
          <p14:tracePt t="106311" x="9783763" y="5868988"/>
          <p14:tracePt t="106320" x="9791700" y="5876925"/>
          <p14:tracePt t="106328" x="9807575" y="5900738"/>
          <p14:tracePt t="106336" x="9823450" y="5916613"/>
          <p14:tracePt t="106345" x="9839325" y="5932488"/>
          <p14:tracePt t="106351" x="9855200" y="5948363"/>
          <p14:tracePt t="106359" x="9871075" y="5964238"/>
          <p14:tracePt t="106367" x="9886950" y="5980113"/>
          <p14:tracePt t="106376" x="9910763" y="5995988"/>
          <p14:tracePt t="106384" x="9936163" y="6021388"/>
          <p14:tracePt t="106391" x="9952038" y="6029325"/>
          <p14:tracePt t="106399" x="9975850" y="6037263"/>
          <p14:tracePt t="106407" x="9999663" y="6053138"/>
          <p14:tracePt t="106414" x="10023475" y="6061075"/>
          <p14:tracePt t="106425" x="10055225" y="6069013"/>
          <p14:tracePt t="106433" x="10086975" y="6076950"/>
          <p14:tracePt t="106441" x="10134600" y="6092825"/>
          <p14:tracePt t="106448" x="10166350" y="6100763"/>
          <p14:tracePt t="106456" x="10206038" y="6116638"/>
          <p14:tracePt t="106463" x="10237788" y="6116638"/>
          <p14:tracePt t="106471" x="10279063" y="6124575"/>
          <p14:tracePt t="106479" x="10318750" y="6124575"/>
          <p14:tracePt t="106489" x="10374313" y="6124575"/>
          <p14:tracePt t="106496" x="10406063" y="6124575"/>
          <p14:tracePt t="106504" x="10445750" y="6124575"/>
          <p14:tracePt t="106512" x="10485438" y="6108700"/>
          <p14:tracePt t="106520" x="10517188" y="6100763"/>
          <p14:tracePt t="106527" x="10548938" y="6084888"/>
          <p14:tracePt t="106536" x="10572750" y="6061075"/>
          <p14:tracePt t="106543" x="10596563" y="6029325"/>
          <p14:tracePt t="106552" x="10620375" y="6005513"/>
          <p14:tracePt t="106561" x="10645775" y="5956300"/>
          <p14:tracePt t="106568" x="10653713" y="5932488"/>
          <p14:tracePt t="106576" x="10677525" y="5892800"/>
          <p14:tracePt t="106584" x="10677525" y="5853113"/>
          <p14:tracePt t="106592" x="10693400" y="5821363"/>
          <p14:tracePt t="106600" x="10693400" y="5781675"/>
          <p14:tracePt t="106608" x="10693400" y="5734050"/>
          <p14:tracePt t="106617" x="10693400" y="5702300"/>
          <p14:tracePt t="106624" x="10693400" y="5653088"/>
          <p14:tracePt t="106632" x="10693400" y="5597525"/>
          <p14:tracePt t="106641" x="10685463" y="5541963"/>
          <p14:tracePt t="106647" x="10677525" y="5494338"/>
          <p14:tracePt t="106656" x="10669588" y="5438775"/>
          <p14:tracePt t="106664" x="10653713" y="5375275"/>
          <p14:tracePt t="106672" x="10637838" y="5327650"/>
          <p14:tracePt t="106680" x="10620375" y="5294313"/>
          <p14:tracePt t="106689" x="10612438" y="5262563"/>
          <p14:tracePt t="106695" x="10604500" y="5230813"/>
          <p14:tracePt t="106703" x="10596563" y="5214938"/>
          <p14:tracePt t="106711" x="10588625" y="5183188"/>
          <p14:tracePt t="106720" x="10572750" y="5151438"/>
          <p14:tracePt t="106728" x="10564813" y="5135563"/>
          <p14:tracePt t="106736" x="10548938" y="5111750"/>
          <p14:tracePt t="106744" x="10541000" y="5095875"/>
          <p14:tracePt t="106753" x="10525125" y="5072063"/>
          <p14:tracePt t="106761" x="10517188" y="5056188"/>
          <p14:tracePt t="106768" x="10501313" y="5032375"/>
          <p14:tracePt t="106776" x="10477500" y="5008563"/>
          <p14:tracePt t="106783" x="10461625" y="4984750"/>
          <p14:tracePt t="106792" x="10437813" y="4959350"/>
          <p14:tracePt t="106800" x="10414000" y="4943475"/>
          <p14:tracePt t="106808" x="10374313" y="4919663"/>
          <p14:tracePt t="106815" x="10342563" y="4895850"/>
          <p14:tracePt t="106824" x="10310813" y="4879975"/>
          <p14:tracePt t="106832" x="10269538" y="4864100"/>
          <p14:tracePt t="106840" x="10213975" y="4848225"/>
          <p14:tracePt t="106848" x="10182225" y="4840288"/>
          <p14:tracePt t="106857" x="10150475" y="4832350"/>
          <p14:tracePt t="106864" x="10118725" y="4832350"/>
          <p14:tracePt t="106871" x="10079038" y="4824413"/>
          <p14:tracePt t="106879" x="10055225" y="4824413"/>
          <p14:tracePt t="106888" x="10031413" y="4824413"/>
          <p14:tracePt t="106895" x="9999663" y="4824413"/>
          <p14:tracePt t="106904" x="9975850" y="4832350"/>
          <p14:tracePt t="106912" x="9944100" y="4840288"/>
          <p14:tracePt t="106920" x="9918700" y="4848225"/>
          <p14:tracePt t="106927" x="9894888" y="4864100"/>
          <p14:tracePt t="106935" x="9863138" y="4887913"/>
          <p14:tracePt t="106944" x="9839325" y="4903788"/>
          <p14:tracePt t="106952" x="9807575" y="4927600"/>
          <p14:tracePt t="106961" x="9767888" y="4959350"/>
          <p14:tracePt t="106967" x="9736138" y="4984750"/>
          <p14:tracePt t="106977" x="9720263" y="5008563"/>
          <p14:tracePt t="106984" x="9688513" y="5040313"/>
          <p14:tracePt t="106991" x="9664700" y="5072063"/>
          <p14:tracePt t="107000" x="9640888" y="5111750"/>
          <p14:tracePt t="107008" x="9617075" y="5143500"/>
          <p14:tracePt t="107016" x="9601200" y="5175250"/>
          <p14:tracePt t="107024" x="9585325" y="5214938"/>
          <p14:tracePt t="107032" x="9575800" y="5254625"/>
          <p14:tracePt t="107039" x="9567863" y="5278438"/>
          <p14:tracePt t="107046" x="9559925" y="5327650"/>
          <p14:tracePt t="107056" x="9551988" y="5359400"/>
          <p14:tracePt t="107064" x="9551988" y="5407025"/>
          <p14:tracePt t="107072" x="9544050" y="5446713"/>
          <p14:tracePt t="107081" x="9544050" y="5494338"/>
          <p14:tracePt t="107090" x="9544050" y="5534025"/>
          <p14:tracePt t="107096" x="9544050" y="5573713"/>
          <p14:tracePt t="107104" x="9551988" y="5605463"/>
          <p14:tracePt t="107111" x="9559925" y="5637213"/>
          <p14:tracePt t="107120" x="9567863" y="5678488"/>
          <p14:tracePt t="107129" x="9585325" y="5718175"/>
          <p14:tracePt t="107143" x="9617075" y="5781675"/>
          <p14:tracePt t="107152" x="9640888" y="5805488"/>
          <p14:tracePt t="107160" x="9648825" y="5829300"/>
          <p14:tracePt t="107168" x="9672638" y="5861050"/>
          <p14:tracePt t="107175" x="9696450" y="5908675"/>
          <p14:tracePt t="107184" x="9712325" y="5924550"/>
          <p14:tracePt t="107192" x="9736138" y="5956300"/>
          <p14:tracePt t="107201" x="9744075" y="5980113"/>
          <p14:tracePt t="107208" x="9767888" y="6005513"/>
          <p14:tracePt t="107216" x="9783763" y="6029325"/>
          <p14:tracePt t="107225" x="9799638" y="6053138"/>
          <p14:tracePt t="107232" x="9823450" y="6076950"/>
          <p14:tracePt t="107239" x="9847263" y="6092825"/>
          <p14:tracePt t="107249" x="9863138" y="6108700"/>
          <p14:tracePt t="107257" x="9886950" y="6132513"/>
          <p14:tracePt t="107264" x="9910763" y="6132513"/>
          <p14:tracePt t="107273" x="9936163" y="6148388"/>
          <p14:tracePt t="107279" x="9952038" y="6156325"/>
          <p14:tracePt t="107288" x="9975850" y="6164263"/>
          <p14:tracePt t="107296" x="9999663" y="6164263"/>
          <p14:tracePt t="107303" x="10031413" y="6172200"/>
          <p14:tracePt t="107312" x="10063163" y="6180138"/>
          <p14:tracePt t="107320" x="10094913" y="6180138"/>
          <p14:tracePt t="107329" x="10134600" y="6180138"/>
          <p14:tracePt t="107336" x="10174288" y="6180138"/>
          <p14:tracePt t="107344" x="10213975" y="6180138"/>
          <p14:tracePt t="107352" x="10245725" y="6180138"/>
          <p14:tracePt t="107360" x="10294938" y="6180138"/>
          <p14:tracePt t="107368" x="10318750" y="6172200"/>
          <p14:tracePt t="107376" x="10350500" y="6164263"/>
          <p14:tracePt t="107382" x="10366375" y="6156325"/>
          <p14:tracePt t="107391" x="10398125" y="6148388"/>
          <p14:tracePt t="107400" x="10414000" y="6140450"/>
          <p14:tracePt t="107408" x="10437813" y="6124575"/>
          <p14:tracePt t="107416" x="10453688" y="6108700"/>
          <p14:tracePt t="107424" x="10477500" y="6092825"/>
          <p14:tracePt t="107431" x="10493375" y="6076950"/>
          <p14:tracePt t="107440" x="10509250" y="6061075"/>
          <p14:tracePt t="107447" x="10533063" y="6029325"/>
          <p14:tracePt t="107457" x="10548938" y="5995988"/>
          <p14:tracePt t="107464" x="10572750" y="5956300"/>
          <p14:tracePt t="107472" x="10588625" y="5924550"/>
          <p14:tracePt t="107480" x="10604500" y="5884863"/>
          <p14:tracePt t="107488" x="10612438" y="5845175"/>
          <p14:tracePt t="107495" x="10629900" y="5805488"/>
          <p14:tracePt t="107504" x="10637838" y="5765800"/>
          <p14:tracePt t="107512" x="10645775" y="5718175"/>
          <p14:tracePt t="107520" x="10645775" y="5662613"/>
          <p14:tracePt t="107528" x="10653713" y="5629275"/>
          <p14:tracePt t="107536" x="10653713" y="5573713"/>
          <p14:tracePt t="107544" x="10653713" y="5526088"/>
          <p14:tracePt t="107552" x="10645775" y="5486400"/>
          <p14:tracePt t="107560" x="10637838" y="5446713"/>
          <p14:tracePt t="107568" x="10629900" y="5407025"/>
          <p14:tracePt t="107576" x="10612438" y="5367338"/>
          <p14:tracePt t="107584" x="10596563" y="5335588"/>
          <p14:tracePt t="107591" x="10580688" y="5294313"/>
          <p14:tracePt t="107600" x="10564813" y="5262563"/>
          <p14:tracePt t="107608" x="10548938" y="5222875"/>
          <p14:tracePt t="107615" x="10533063" y="5191125"/>
          <p14:tracePt t="107622" x="10509250" y="5159375"/>
          <p14:tracePt t="107632" x="10485438" y="5127625"/>
          <p14:tracePt t="107641" x="10453688" y="5095875"/>
          <p14:tracePt t="107648" x="10421938" y="5056188"/>
          <p14:tracePt t="107657" x="10390188" y="5032375"/>
          <p14:tracePt t="107663" x="10358438" y="5016500"/>
          <p14:tracePt t="107672" x="10326688" y="4992688"/>
          <p14:tracePt t="107678" x="10287000" y="4976813"/>
          <p14:tracePt t="107689" x="10253663" y="4967288"/>
          <p14:tracePt t="107696" x="10213975" y="4951413"/>
          <p14:tracePt t="107704" x="10182225" y="4943475"/>
          <p14:tracePt t="107713" x="10158413" y="4935538"/>
          <p14:tracePt t="107720" x="10142538" y="4935538"/>
          <p14:tracePt t="107729" x="10126663" y="4935538"/>
          <p14:tracePt t="107736" x="10102850" y="4935538"/>
          <p14:tracePt t="107743" x="10086975" y="4935538"/>
          <p14:tracePt t="107751" x="10063163" y="4935538"/>
          <p14:tracePt t="107760" x="10047288" y="4935538"/>
          <p14:tracePt t="107768" x="10023475" y="4943475"/>
          <p14:tracePt t="107775" x="9999663" y="4959350"/>
          <p14:tracePt t="107784" x="9975850" y="4967288"/>
          <p14:tracePt t="107791" x="9959975" y="4984750"/>
          <p14:tracePt t="107800" x="9936163" y="5000625"/>
          <p14:tracePt t="107808" x="9918700" y="5016500"/>
          <p14:tracePt t="107816" x="9902825" y="5032375"/>
          <p14:tracePt t="107824" x="9894888" y="5048250"/>
          <p14:tracePt t="107833" x="9879013" y="5064125"/>
          <p14:tracePt t="107841" x="9863138" y="5087938"/>
          <p14:tracePt t="107848" x="9847263" y="5111750"/>
          <p14:tracePt t="107857" x="9839325" y="5135563"/>
          <p14:tracePt t="107864" x="9823450" y="5167313"/>
          <p14:tracePt t="107872" x="9807575" y="5199063"/>
          <p14:tracePt t="107880" x="9799638" y="5230813"/>
          <p14:tracePt t="107888" x="9791700" y="5254625"/>
          <p14:tracePt t="107896" x="9783763" y="5294313"/>
          <p14:tracePt t="107902" x="9775825" y="5327650"/>
          <p14:tracePt t="107912" x="9775825" y="5351463"/>
          <p14:tracePt t="107920" x="9767888" y="5383213"/>
          <p14:tracePt t="107939" x="9759950" y="5446713"/>
          <p14:tracePt t="107945" x="9759950" y="5478463"/>
          <p14:tracePt t="107952" x="9759950" y="5502275"/>
          <p14:tracePt t="107959" x="9759950" y="5534025"/>
          <p14:tracePt t="107968" x="9759950" y="5557838"/>
          <p14:tracePt t="107976" x="9759950" y="5581650"/>
          <p14:tracePt t="107983" x="9767888" y="5613400"/>
          <p14:tracePt t="107993" x="9767888" y="5645150"/>
          <p14:tracePt t="108000" x="9767888" y="5662613"/>
          <p14:tracePt t="108008" x="9767888" y="5678488"/>
          <p14:tracePt t="108015" x="9775825" y="5702300"/>
          <p14:tracePt t="108023" x="9775825" y="5726113"/>
          <p14:tracePt t="108032" x="9775825" y="5749925"/>
          <p14:tracePt t="108041" x="9783763" y="5773738"/>
          <p14:tracePt t="108048" x="9791700" y="5797550"/>
          <p14:tracePt t="108057" x="9791700" y="5813425"/>
          <p14:tracePt t="108063" x="9799638" y="5829300"/>
          <p14:tracePt t="108071" x="9799638" y="5861050"/>
          <p14:tracePt t="108080" x="9807575" y="5876925"/>
          <p14:tracePt t="108088" x="9807575" y="5900738"/>
          <p14:tracePt t="108095" x="9815513" y="5916613"/>
          <p14:tracePt t="108103" x="9823450" y="5932488"/>
          <p14:tracePt t="108112" x="9831388" y="5956300"/>
          <p14:tracePt t="108120" x="9839325" y="5956300"/>
          <p14:tracePt t="108128" x="9847263" y="5964238"/>
          <p14:tracePt t="108137" x="9863138" y="5980113"/>
          <p14:tracePt t="108144" x="9871075" y="5995988"/>
          <p14:tracePt t="108152" x="9879013" y="5995988"/>
          <p14:tracePt t="108160" x="9894888" y="6013450"/>
          <p14:tracePt t="108168" x="9910763" y="6021388"/>
          <p14:tracePt t="108176" x="9910763" y="6029325"/>
          <p14:tracePt t="108182" x="9926638" y="6045200"/>
          <p14:tracePt t="108193" x="9952038" y="6053138"/>
          <p14:tracePt t="108199" x="9967913" y="6069013"/>
          <p14:tracePt t="108216" x="9983788" y="6084888"/>
          <p14:tracePt t="108224" x="10015538" y="6116638"/>
          <p14:tracePt t="108231" x="10031413" y="6132513"/>
          <p14:tracePt t="108241" x="10055225" y="6140450"/>
          <p14:tracePt t="108246" x="10063163" y="6148388"/>
          <p14:tracePt t="108256" x="10079038" y="6156325"/>
          <p14:tracePt t="108264" x="10086975" y="6164263"/>
          <p14:tracePt t="108272" x="10102850" y="6180138"/>
          <p14:tracePt t="108280" x="10118725" y="6188075"/>
          <p14:tracePt t="108288" x="10134600" y="6196013"/>
          <p14:tracePt t="108296" x="10142538" y="6203950"/>
          <p14:tracePt t="108304" x="10166350" y="6211888"/>
          <p14:tracePt t="108312" x="10174288" y="6219825"/>
          <p14:tracePt t="108320" x="10198100" y="6227763"/>
          <p14:tracePt t="108328" x="10213975" y="6235700"/>
          <p14:tracePt t="108336" x="10237788" y="6243638"/>
          <p14:tracePt t="108343" x="10253663" y="6251575"/>
          <p14:tracePt t="108351" x="10269538" y="6259513"/>
          <p14:tracePt t="108360" x="10302875" y="6267450"/>
          <p14:tracePt t="108368" x="10318750" y="6267450"/>
          <p14:tracePt t="108376" x="10334625" y="6267450"/>
          <p14:tracePt t="108385" x="10358438" y="6267450"/>
          <p14:tracePt t="108392" x="10382250" y="6267450"/>
          <p14:tracePt t="108400" x="10398125" y="6267450"/>
          <p14:tracePt t="108408" x="10414000" y="6259513"/>
          <p14:tracePt t="108414" x="10429875" y="6251575"/>
          <p14:tracePt t="108423" x="10445750" y="6243638"/>
          <p14:tracePt t="108432" x="10461625" y="6235700"/>
          <p14:tracePt t="108440" x="10477500" y="6219825"/>
          <p14:tracePt t="108448" x="10493375" y="6211888"/>
          <p14:tracePt t="108456" x="10501313" y="6203950"/>
          <p14:tracePt t="108464" x="10517188" y="6188075"/>
          <p14:tracePt t="108472" x="10517188" y="6180138"/>
          <p14:tracePt t="108488" x="10533063" y="6164263"/>
          <p14:tracePt t="108496" x="10541000" y="6156325"/>
          <p14:tracePt t="108528" x="10541000" y="6148388"/>
          <p14:tracePt t="110671" x="10541000" y="6124575"/>
          <p14:tracePt t="110680" x="10541000" y="6108700"/>
          <p14:tracePt t="110688" x="10533063" y="6092825"/>
          <p14:tracePt t="110696" x="10533063" y="6076950"/>
          <p14:tracePt t="110704" x="10525125" y="6053138"/>
          <p14:tracePt t="110712" x="10517188" y="6037263"/>
          <p14:tracePt t="110720" x="10517188" y="6013450"/>
          <p14:tracePt t="110728" x="10509250" y="5988050"/>
          <p14:tracePt t="110736" x="10501313" y="5956300"/>
          <p14:tracePt t="110744" x="10485438" y="5924550"/>
          <p14:tracePt t="110752" x="10477500" y="5892800"/>
          <p14:tracePt t="110760" x="10461625" y="5861050"/>
          <p14:tracePt t="110768" x="10445750" y="5829300"/>
          <p14:tracePt t="110776" x="10429875" y="5789613"/>
          <p14:tracePt t="110784" x="10421938" y="5773738"/>
          <p14:tracePt t="110793" x="10414000" y="5741988"/>
          <p14:tracePt t="110801" x="10406063" y="5718175"/>
          <p14:tracePt t="110809" x="10398125" y="5686425"/>
          <p14:tracePt t="110816" x="10390188" y="5670550"/>
          <p14:tracePt t="110826" x="10382250" y="5637213"/>
          <p14:tracePt t="110832" x="10366375" y="5613400"/>
          <p14:tracePt t="110841" x="10366375" y="5597525"/>
          <p14:tracePt t="110848" x="10366375" y="5581650"/>
          <p14:tracePt t="110857" x="10358438" y="5565775"/>
          <p14:tracePt t="110864" x="10350500" y="5541963"/>
          <p14:tracePt t="110873" x="10342563" y="5526088"/>
          <p14:tracePt t="110881" x="10342563" y="5510213"/>
          <p14:tracePt t="110889" x="10342563" y="5494338"/>
          <p14:tracePt t="110895" x="10334625" y="5478463"/>
          <p14:tracePt t="110904" x="10334625" y="5462588"/>
          <p14:tracePt t="110912" x="10334625" y="5446713"/>
          <p14:tracePt t="110920" x="10334625" y="5438775"/>
          <p14:tracePt t="110939" x="10326688" y="5414963"/>
          <p14:tracePt t="110945" x="10326688" y="5399088"/>
          <p14:tracePt t="110951" x="10318750" y="5383213"/>
          <p14:tracePt t="110960" x="10318750" y="5367338"/>
          <p14:tracePt t="110968" x="10318750" y="5359400"/>
          <p14:tracePt t="110976" x="10310813" y="5343525"/>
          <p14:tracePt t="110984" x="10310813" y="5327650"/>
          <p14:tracePt t="110992" x="10302875" y="5310188"/>
          <p14:tracePt t="111001" x="10302875" y="5294313"/>
          <p14:tracePt t="111016" x="10302875" y="5278438"/>
          <p14:tracePt t="111024" x="10302875" y="5270500"/>
          <p14:tracePt t="111032" x="10302875" y="5262563"/>
          <p14:tracePt t="111049" x="10294938" y="5254625"/>
          <p14:tracePt t="111057" x="10294938" y="5246688"/>
          <p14:tracePt t="111080" x="10287000" y="5238750"/>
          <p14:tracePt t="111096" x="10287000" y="5230813"/>
          <p14:tracePt t="111114" x="10287000" y="5222875"/>
          <p14:tracePt t="111120" x="10287000" y="5214938"/>
          <p14:tracePt t="111136" x="10279063" y="5207000"/>
          <p14:tracePt t="111144" x="10269538" y="5199063"/>
          <p14:tracePt t="111151" x="10269538" y="5191125"/>
          <p14:tracePt t="111160" x="10269538" y="5175250"/>
          <p14:tracePt t="111168" x="10253663" y="5159375"/>
          <p14:tracePt t="111184" x="10245725" y="5143500"/>
          <p14:tracePt t="111201" x="10237788" y="5127625"/>
          <p14:tracePt t="111208" x="10229850" y="5111750"/>
          <p14:tracePt t="111217" x="10221913" y="5103813"/>
          <p14:tracePt t="111224" x="10213975" y="5095875"/>
          <p14:tracePt t="111231" x="10213975" y="5087938"/>
          <p14:tracePt t="111240" x="10206038" y="5080000"/>
          <p14:tracePt t="111248" x="10190163" y="5064125"/>
          <p14:tracePt t="111257" x="10182225" y="5056188"/>
          <p14:tracePt t="111264" x="10166350" y="5040313"/>
          <p14:tracePt t="111273" x="10150475" y="5024438"/>
          <p14:tracePt t="111280" x="10134600" y="5024438"/>
          <p14:tracePt t="111288" x="10118725" y="5008563"/>
          <p14:tracePt t="111295" x="10102850" y="5008563"/>
          <p14:tracePt t="111304" x="10094913" y="5000625"/>
          <p14:tracePt t="111312" x="10079038" y="5000625"/>
          <p14:tracePt t="111319" x="10071100" y="5000625"/>
          <p14:tracePt t="111329" x="10063163" y="5000625"/>
          <p14:tracePt t="111337" x="10047288" y="4992688"/>
          <p14:tracePt t="111344" x="10039350" y="4992688"/>
          <p14:tracePt t="111352" x="10031413" y="4992688"/>
          <p14:tracePt t="111360" x="10023475" y="4992688"/>
          <p14:tracePt t="111368" x="10007600" y="4992688"/>
          <p14:tracePt t="111376" x="9999663" y="4984750"/>
          <p14:tracePt t="111384" x="9991725" y="4984750"/>
          <p14:tracePt t="111392" x="9983788" y="4984750"/>
          <p14:tracePt t="111410" x="9975850" y="4984750"/>
          <p14:tracePt t="111425" x="9967913" y="4984750"/>
          <p14:tracePt t="111440" x="9952038" y="4992688"/>
          <p14:tracePt t="111457" x="9944100" y="5000625"/>
          <p14:tracePt t="111464" x="9936163" y="5000625"/>
          <p14:tracePt t="111472" x="9926638" y="5008563"/>
          <p14:tracePt t="111480" x="9918700" y="5016500"/>
          <p14:tracePt t="111488" x="9902825" y="5032375"/>
          <p14:tracePt t="111496" x="9894888" y="5048250"/>
          <p14:tracePt t="111505" x="9886950" y="5056188"/>
          <p14:tracePt t="111513" x="9871075" y="5072063"/>
          <p14:tracePt t="111520" x="9863138" y="5080000"/>
          <p14:tracePt t="111528" x="9855200" y="5095875"/>
          <p14:tracePt t="111536" x="9847263" y="5111750"/>
          <p14:tracePt t="111545" x="9831388" y="5127625"/>
          <p14:tracePt t="111553" x="9831388" y="5135563"/>
          <p14:tracePt t="111561" x="9823450" y="5143500"/>
          <p14:tracePt t="111568" x="9823450" y="5159375"/>
          <p14:tracePt t="111576" x="9815513" y="5167313"/>
          <p14:tracePt t="111584" x="9807575" y="5183188"/>
          <p14:tracePt t="111592" x="9807575" y="5199063"/>
          <p14:tracePt t="111609" x="9799638" y="5214938"/>
          <p14:tracePt t="111616" x="9799638" y="5230813"/>
          <p14:tracePt t="111624" x="9791700" y="5246688"/>
          <p14:tracePt t="111632" x="9791700" y="5262563"/>
          <p14:tracePt t="111640" x="9791700" y="5270500"/>
          <p14:tracePt t="111648" x="9783763" y="5278438"/>
          <p14:tracePt t="111656" x="9783763" y="5286375"/>
          <p14:tracePt t="111664" x="9783763" y="5302250"/>
          <p14:tracePt t="111681" x="9775825" y="5319713"/>
          <p14:tracePt t="111697" x="9775825" y="5335588"/>
          <p14:tracePt t="111705" x="9775825" y="5351463"/>
          <p14:tracePt t="111712" x="9775825" y="5359400"/>
          <p14:tracePt t="111720" x="9775825" y="5367338"/>
          <p14:tracePt t="111728" x="9775825" y="5383213"/>
          <p14:tracePt t="111737" x="9775825" y="5399088"/>
          <p14:tracePt t="111744" x="9775825" y="5414963"/>
          <p14:tracePt t="111753" x="9783763" y="5430838"/>
          <p14:tracePt t="111760" x="9783763" y="5446713"/>
          <p14:tracePt t="111768" x="9783763" y="5470525"/>
          <p14:tracePt t="111776" x="9783763" y="5494338"/>
          <p14:tracePt t="111784" x="9783763" y="5518150"/>
          <p14:tracePt t="111792" x="9783763" y="5541963"/>
          <p14:tracePt t="111800" x="9783763" y="5573713"/>
          <p14:tracePt t="111808" x="9791700" y="5589588"/>
          <p14:tracePt t="111816" x="9791700" y="5605463"/>
          <p14:tracePt t="111824" x="9791700" y="5629275"/>
          <p14:tracePt t="111833" x="9799638" y="5645150"/>
          <p14:tracePt t="111840" x="9799638" y="5653088"/>
          <p14:tracePt t="111848" x="9799638" y="5662613"/>
          <p14:tracePt t="111857" x="9807575" y="5678488"/>
          <p14:tracePt t="111864" x="9807575" y="5686425"/>
          <p14:tracePt t="111872" x="9807575" y="5694363"/>
          <p14:tracePt t="111879" x="9815513" y="5702300"/>
          <p14:tracePt t="111887" x="9815513" y="5710238"/>
          <p14:tracePt t="111897" x="9815513" y="5718175"/>
          <p14:tracePt t="111906" x="9815513" y="5726113"/>
          <p14:tracePt t="111913" x="9823450" y="5734050"/>
          <p14:tracePt t="111921" x="9823450" y="5741988"/>
          <p14:tracePt t="111938" x="9831388" y="5773738"/>
          <p14:tracePt t="111945" x="9839325" y="5773738"/>
          <p14:tracePt t="111953" x="9839325" y="5789613"/>
          <p14:tracePt t="111961" x="9847263" y="5813425"/>
          <p14:tracePt t="111969" x="9855200" y="5829300"/>
          <p14:tracePt t="111977" x="9863138" y="5837238"/>
          <p14:tracePt t="111984" x="9871075" y="5861050"/>
          <p14:tracePt t="111992" x="9871075" y="5868988"/>
          <p14:tracePt t="112000" x="9886950" y="5884863"/>
          <p14:tracePt t="112008" x="9886950" y="5900738"/>
          <p14:tracePt t="112017" x="9894888" y="5916613"/>
          <p14:tracePt t="112025" x="9902825" y="5924550"/>
          <p14:tracePt t="112032" x="9910763" y="5932488"/>
          <p14:tracePt t="112040" x="9918700" y="5940425"/>
          <p14:tracePt t="112048" x="9926638" y="5948363"/>
          <p14:tracePt t="112056" x="9936163" y="5956300"/>
          <p14:tracePt t="112064" x="9952038" y="5956300"/>
          <p14:tracePt t="112073" x="9952038" y="5964238"/>
          <p14:tracePt t="112081" x="9959975" y="5972175"/>
          <p14:tracePt t="112089" x="9967913" y="5972175"/>
          <p14:tracePt t="112096" x="9983788" y="5972175"/>
          <p14:tracePt t="112104" x="9983788" y="5980113"/>
          <p14:tracePt t="112112" x="9999663" y="5988050"/>
          <p14:tracePt t="112128" x="10015538" y="5988050"/>
          <p14:tracePt t="112138" x="10023475" y="5995988"/>
          <p14:tracePt t="112145" x="10039350" y="6005513"/>
          <p14:tracePt t="112152" x="10055225" y="6005513"/>
          <p14:tracePt t="112160" x="10063163" y="6013450"/>
          <p14:tracePt t="112169" x="10079038" y="6021388"/>
          <p14:tracePt t="112178" x="10086975" y="6021388"/>
          <p14:tracePt t="112185" x="10102850" y="6029325"/>
          <p14:tracePt t="112193" x="10126663" y="6029325"/>
          <p14:tracePt t="112200" x="10142538" y="6037263"/>
          <p14:tracePt t="112208" x="10166350" y="6045200"/>
          <p14:tracePt t="112216" x="10190163" y="6045200"/>
          <p14:tracePt t="112224" x="10213975" y="6045200"/>
          <p14:tracePt t="112232" x="10237788" y="6045200"/>
          <p14:tracePt t="112241" x="10261600" y="6045200"/>
          <p14:tracePt t="112248" x="10294938" y="6037263"/>
          <p14:tracePt t="112257" x="10326688" y="6021388"/>
          <p14:tracePt t="112264" x="10350500" y="6013450"/>
          <p14:tracePt t="112273" x="10382250" y="5995988"/>
          <p14:tracePt t="112279" x="10406063" y="5972175"/>
          <p14:tracePt t="112288" x="10429875" y="5948363"/>
          <p14:tracePt t="112297" x="10453688" y="5916613"/>
          <p14:tracePt t="112305" x="10477500" y="5884863"/>
          <p14:tracePt t="112313" x="10493375" y="5853113"/>
          <p14:tracePt t="112320" x="10501313" y="5837238"/>
          <p14:tracePt t="112327" x="10517188" y="5805488"/>
          <p14:tracePt t="112335" x="10533063" y="5773738"/>
          <p14:tracePt t="112343" x="10541000" y="5734050"/>
          <p14:tracePt t="112351" x="10548938" y="5702300"/>
          <p14:tracePt t="112361" x="10556875" y="5670550"/>
          <p14:tracePt t="112369" x="10556875" y="5637213"/>
          <p14:tracePt t="112376" x="10556875" y="5605463"/>
          <p14:tracePt t="112383" x="10556875" y="5565775"/>
          <p14:tracePt t="112393" x="10556875" y="5534025"/>
          <p14:tracePt t="112400" x="10556875" y="5494338"/>
          <p14:tracePt t="112408" x="10556875" y="5454650"/>
          <p14:tracePt t="112417" x="10548938" y="5430838"/>
          <p14:tracePt t="112424" x="10541000" y="5391150"/>
          <p14:tracePt t="112433" x="10533063" y="5359400"/>
          <p14:tracePt t="112441" x="10525125" y="5327650"/>
          <p14:tracePt t="112448" x="10509250" y="5302250"/>
          <p14:tracePt t="112456" x="10501313" y="5286375"/>
          <p14:tracePt t="112465" x="10493375" y="5262563"/>
          <p14:tracePt t="112473" x="10477500" y="5238750"/>
          <p14:tracePt t="112480" x="10469563" y="5207000"/>
          <p14:tracePt t="112489" x="10453688" y="5183188"/>
          <p14:tracePt t="112496" x="10445750" y="5151438"/>
          <p14:tracePt t="112503" x="10429875" y="5135563"/>
          <p14:tracePt t="112512" x="10414000" y="5111750"/>
          <p14:tracePt t="112520" x="10398125" y="5087938"/>
          <p14:tracePt t="112529" x="10382250" y="5064125"/>
          <p14:tracePt t="112538" x="10358438" y="5040313"/>
          <p14:tracePt t="112546" x="10342563" y="5016500"/>
          <p14:tracePt t="112553" x="10310813" y="5000625"/>
          <p14:tracePt t="112560" x="10302875" y="4984750"/>
          <p14:tracePt t="112569" x="10279063" y="4967288"/>
          <p14:tracePt t="112576" x="10253663" y="4959350"/>
          <p14:tracePt t="112584" x="10229850" y="4951413"/>
          <p14:tracePt t="112593" x="10206038" y="4935538"/>
          <p14:tracePt t="112601" x="10190163" y="4935538"/>
          <p14:tracePt t="112608" x="10166350" y="4919663"/>
          <p14:tracePt t="112616" x="10142538" y="4903788"/>
          <p14:tracePt t="112623" x="10118725" y="4895850"/>
          <p14:tracePt t="112632" x="10086975" y="4887913"/>
          <p14:tracePt t="112642" x="10063163" y="4879975"/>
          <p14:tracePt t="112649" x="10031413" y="4872038"/>
          <p14:tracePt t="112657" x="10007600" y="4864100"/>
          <p14:tracePt t="112665" x="9975850" y="4864100"/>
          <p14:tracePt t="112673" x="9959975" y="4856163"/>
          <p14:tracePt t="112681" x="9936163" y="4856163"/>
          <p14:tracePt t="112689" x="9918700" y="4856163"/>
          <p14:tracePt t="112696" x="9902825" y="4848225"/>
          <p14:tracePt t="112705" x="9886950" y="4848225"/>
          <p14:tracePt t="112712" x="9855200" y="4848225"/>
          <p14:tracePt t="112727" x="9839325" y="4848225"/>
          <p14:tracePt t="112735" x="9815513" y="4848225"/>
          <p14:tracePt t="112743" x="9799638" y="4848225"/>
          <p14:tracePt t="112753" x="9783763" y="4864100"/>
          <p14:tracePt t="112760" x="9767888" y="4864100"/>
          <p14:tracePt t="112768" x="9744075" y="4879975"/>
          <p14:tracePt t="112776" x="9728200" y="4887913"/>
          <p14:tracePt t="112783" x="9704388" y="4903788"/>
          <p14:tracePt t="112791" x="9688513" y="4911725"/>
          <p14:tracePt t="112800" x="9672638" y="4927600"/>
          <p14:tracePt t="112808" x="9664700" y="4935538"/>
          <p14:tracePt t="112817" x="9648825" y="4951413"/>
          <p14:tracePt t="112825" x="9632950" y="4976813"/>
          <p14:tracePt t="112832" x="9617075" y="5000625"/>
          <p14:tracePt t="112839" x="9601200" y="5016500"/>
          <p14:tracePt t="112849" x="9593263" y="5040313"/>
          <p14:tracePt t="112856" x="9575800" y="5064125"/>
          <p14:tracePt t="112864" x="9567863" y="5087938"/>
          <p14:tracePt t="112873" x="9559925" y="5111750"/>
          <p14:tracePt t="112881" x="9551988" y="5143500"/>
          <p14:tracePt t="112889" x="9544050" y="5175250"/>
          <p14:tracePt t="112896" x="9536113" y="5207000"/>
          <p14:tracePt t="112903" x="9520238" y="5230813"/>
          <p14:tracePt t="112912" x="9520238" y="5254625"/>
          <p14:tracePt t="112921" x="9520238" y="5278438"/>
          <p14:tracePt t="112929" x="9512300" y="5310188"/>
          <p14:tracePt t="112938" x="9512300" y="5327650"/>
          <p14:tracePt t="112945" x="9512300" y="5343525"/>
          <p14:tracePt t="112953" x="9504363" y="5359400"/>
          <p14:tracePt t="112960" x="9504363" y="5375275"/>
          <p14:tracePt t="112968" x="9504363" y="5391150"/>
          <p14:tracePt t="112976" x="9512300" y="5407025"/>
          <p14:tracePt t="112985" x="9512300" y="5414963"/>
          <p14:tracePt t="112993" x="9512300" y="5430838"/>
          <p14:tracePt t="113001" x="9512300" y="5446713"/>
          <p14:tracePt t="113010" x="9512300" y="5454650"/>
          <p14:tracePt t="113017" x="9520238" y="5470525"/>
          <p14:tracePt t="113025" x="9520238" y="5486400"/>
          <p14:tracePt t="113033" x="9520238" y="5502275"/>
          <p14:tracePt t="113040" x="9520238" y="5518150"/>
          <p14:tracePt t="113057" x="9520238" y="5534025"/>
          <p14:tracePt t="113064" x="9520238" y="5549900"/>
          <p14:tracePt t="113072" x="9528175" y="5557838"/>
          <p14:tracePt t="113080" x="9528175" y="5565775"/>
          <p14:tracePt t="113089" x="9528175" y="5573713"/>
          <p14:tracePt t="113097" x="9528175" y="5589588"/>
          <p14:tracePt t="113105" x="9536113" y="5589588"/>
          <p14:tracePt t="113112" x="9544050" y="5605463"/>
          <p14:tracePt t="113128" x="9544050" y="5621338"/>
          <p14:tracePt t="113136" x="9544050" y="5637213"/>
          <p14:tracePt t="113144" x="9551988" y="5637213"/>
          <p14:tracePt t="113152" x="9559925" y="5645150"/>
          <p14:tracePt t="113161" x="9559925" y="5653088"/>
          <p14:tracePt t="113170" x="9559925" y="5662613"/>
          <p14:tracePt t="113177" x="9567863" y="5670550"/>
          <p14:tracePt t="113184" x="9567863" y="5678488"/>
          <p14:tracePt t="113192" x="9575800" y="5694363"/>
          <p14:tracePt t="113200" x="9575800" y="5702300"/>
          <p14:tracePt t="113209" x="9585325" y="5710238"/>
          <p14:tracePt t="113216" x="9593263" y="5726113"/>
          <p14:tracePt t="113225" x="9601200" y="5741988"/>
          <p14:tracePt t="113233" x="9601200" y="5749925"/>
          <p14:tracePt t="113241" x="9609138" y="5757863"/>
          <p14:tracePt t="113249" x="9617075" y="5773738"/>
          <p14:tracePt t="113257" x="9632950" y="5781675"/>
          <p14:tracePt t="113265" x="9632950" y="5789613"/>
          <p14:tracePt t="113272" x="9632950" y="5797550"/>
          <p14:tracePt t="113281" x="9640888" y="5805488"/>
          <p14:tracePt t="113289" x="9648825" y="5813425"/>
          <p14:tracePt t="113312" x="9648825" y="5821363"/>
          <p14:tracePt t="113321" x="9656763" y="5829300"/>
          <p14:tracePt t="113416" x="9664700" y="5829300"/>
          <p14:tracePt t="113425" x="9664700" y="5837238"/>
          <p14:tracePt t="113441" x="9680575" y="5853113"/>
          <p14:tracePt t="113456" x="9688513" y="5868988"/>
          <p14:tracePt t="113467" x="9696450" y="5884863"/>
          <p14:tracePt t="113474" x="9704388" y="5892800"/>
          <p14:tracePt t="113489" x="9712325" y="5900738"/>
          <p14:tracePt t="113497" x="9712325" y="5908675"/>
          <p14:tracePt t="113513" x="9712325" y="5916613"/>
          <p14:tracePt t="115906" x="9712325" y="5868988"/>
          <p14:tracePt t="115913" x="9696450" y="5821363"/>
          <p14:tracePt t="115921" x="9680575" y="5773738"/>
          <p14:tracePt t="115936" x="9656763" y="5678488"/>
          <p14:tracePt t="115945" x="9632950" y="5621338"/>
          <p14:tracePt t="115952" x="9617075" y="5557838"/>
          <p14:tracePt t="115962" x="9593263" y="5502275"/>
          <p14:tracePt t="115971" x="9575800" y="5454650"/>
          <p14:tracePt t="115978" x="9559925" y="5391150"/>
          <p14:tracePt t="115986" x="9559925" y="5343525"/>
          <p14:tracePt t="115993" x="9544050" y="5294313"/>
          <p14:tracePt t="116001" x="9528175" y="5246688"/>
          <p14:tracePt t="116017" x="9520238" y="5183188"/>
          <p14:tracePt t="116025" x="9504363" y="5095875"/>
          <p14:tracePt t="116032" x="9488488" y="5056188"/>
          <p14:tracePt t="116041" x="9472613" y="5024438"/>
          <p14:tracePt t="116048" x="9456738" y="4992688"/>
          <p14:tracePt t="116057" x="9448800" y="4959350"/>
          <p14:tracePt t="116065" x="9440863" y="4935538"/>
          <p14:tracePt t="116074" x="9432925" y="4919663"/>
          <p14:tracePt t="116081" x="9432925" y="4911725"/>
          <p14:tracePt t="116090" x="9432925" y="4887913"/>
          <p14:tracePt t="116097" x="9424988" y="4872038"/>
          <p14:tracePt t="116105" x="9417050" y="4864100"/>
          <p14:tracePt t="116112" x="9409113" y="4848225"/>
          <p14:tracePt t="116121" x="9409113" y="4832350"/>
          <p14:tracePt t="116129" x="9401175" y="4816475"/>
          <p14:tracePt t="116137" x="9401175" y="4800600"/>
          <p14:tracePt t="116145" x="9393238" y="4784725"/>
          <p14:tracePt t="116153" x="9385300" y="4768850"/>
          <p14:tracePt t="116161" x="9377363" y="4752975"/>
          <p14:tracePt t="116170" x="9369425" y="4737100"/>
          <p14:tracePt t="116177" x="9369425" y="4721225"/>
          <p14:tracePt t="116185" x="9361488" y="4705350"/>
          <p14:tracePt t="116193" x="9353550" y="4689475"/>
          <p14:tracePt t="116201" x="9345613" y="4681538"/>
          <p14:tracePt t="116210" x="9337675" y="4673600"/>
          <p14:tracePt t="116216" x="9329738" y="4665663"/>
          <p14:tracePt t="116224" x="9329738" y="4649788"/>
          <p14:tracePt t="116233" x="9313863" y="4649788"/>
          <p14:tracePt t="116241" x="9313863" y="4633913"/>
          <p14:tracePt t="116248" x="9305925" y="4624388"/>
          <p14:tracePt t="116257" x="9297988" y="4616450"/>
          <p14:tracePt t="116264" x="9290050" y="4600575"/>
          <p14:tracePt t="116273" x="9282113" y="4592638"/>
          <p14:tracePt t="116280" x="9274175" y="4576763"/>
          <p14:tracePt t="116290" x="9274175" y="4568825"/>
          <p14:tracePt t="116297" x="9266238" y="4552950"/>
          <p14:tracePt t="116305" x="9266238" y="4545013"/>
          <p14:tracePt t="116312" x="9266238" y="4529138"/>
          <p14:tracePt t="116321" x="9266238" y="4521200"/>
          <p14:tracePt t="116329" x="9266238" y="4513263"/>
          <p14:tracePt t="116336" x="9266238" y="4497388"/>
          <p14:tracePt t="116345" x="9266238" y="4481513"/>
          <p14:tracePt t="116354" x="9266238" y="4473575"/>
          <p14:tracePt t="116361" x="9266238" y="4465638"/>
          <p14:tracePt t="116368" x="9266238" y="4449763"/>
          <p14:tracePt t="116377" x="9266238" y="4441825"/>
          <p14:tracePt t="116386" x="9266238" y="4433888"/>
          <p14:tracePt t="116394" x="9266238" y="4425950"/>
          <p14:tracePt t="116401" x="9266238" y="4418013"/>
          <p14:tracePt t="116408" x="9266238" y="4410075"/>
          <p14:tracePt t="116425" x="9266238" y="4402138"/>
          <p14:tracePt t="116968" x="9274175" y="4402138"/>
          <p14:tracePt t="116978" x="9290050" y="4402138"/>
          <p14:tracePt t="116985" x="9321800" y="4402138"/>
          <p14:tracePt t="116993" x="9345613" y="4402138"/>
          <p14:tracePt t="117001" x="9369425" y="4402138"/>
          <p14:tracePt t="117009" x="9393238" y="4402138"/>
          <p14:tracePt t="117017" x="9424988" y="4402138"/>
          <p14:tracePt t="117025" x="9448800" y="4402138"/>
          <p14:tracePt t="117033" x="9480550" y="4402138"/>
          <p14:tracePt t="117041" x="9520238" y="4402138"/>
          <p14:tracePt t="117049" x="9559925" y="4402138"/>
          <p14:tracePt t="117057" x="9609138" y="4402138"/>
          <p14:tracePt t="117065" x="9648825" y="4402138"/>
          <p14:tracePt t="117072" x="9696450" y="4402138"/>
          <p14:tracePt t="117080" x="9752013" y="4402138"/>
          <p14:tracePt t="117089" x="9807575" y="4410075"/>
          <p14:tracePt t="117097" x="9879013" y="4418013"/>
          <p14:tracePt t="117106" x="9944100" y="4418013"/>
          <p14:tracePt t="117113" x="9991725" y="4425950"/>
          <p14:tracePt t="117120" x="10039350" y="4425950"/>
          <p14:tracePt t="117129" x="10094913" y="4425950"/>
          <p14:tracePt t="117138" x="10150475" y="4425950"/>
          <p14:tracePt t="117145" x="10198100" y="4425950"/>
          <p14:tracePt t="117154" x="10237788" y="4425950"/>
          <p14:tracePt t="117161" x="10279063" y="4425950"/>
          <p14:tracePt t="117169" x="10326688" y="4425950"/>
          <p14:tracePt t="117177" x="10358438" y="4425950"/>
          <p14:tracePt t="117186" x="10390188" y="4425950"/>
          <p14:tracePt t="117193" x="10414000" y="4425950"/>
          <p14:tracePt t="117201" x="10437813" y="4425950"/>
          <p14:tracePt t="117209" x="10453688" y="4425950"/>
          <p14:tracePt t="117217" x="10469563" y="4425950"/>
          <p14:tracePt t="117225" x="10493375" y="4425950"/>
          <p14:tracePt t="117233" x="10509250" y="4425950"/>
          <p14:tracePt t="117241" x="10533063" y="4441825"/>
          <p14:tracePt t="117249" x="10548938" y="4441825"/>
          <p14:tracePt t="117257" x="10564813" y="4441825"/>
          <p14:tracePt t="117265" x="10596563" y="4441825"/>
          <p14:tracePt t="117273" x="10637838" y="4449763"/>
          <p14:tracePt t="117281" x="10669588" y="4449763"/>
          <p14:tracePt t="117288" x="10685463" y="4449763"/>
          <p14:tracePt t="117297" x="10693400" y="4457700"/>
          <p14:tracePt t="117305" x="10709275" y="4457700"/>
          <p14:tracePt t="117312" x="10725150" y="4457700"/>
          <p14:tracePt t="117321" x="10733088" y="4457700"/>
          <p14:tracePt t="117337" x="10741025" y="4457700"/>
          <p14:tracePt t="117345" x="10748963" y="4465638"/>
          <p14:tracePt t="117369" x="10756900" y="4465638"/>
          <p14:tracePt t="117385" x="10772775" y="4473575"/>
          <p14:tracePt t="117465" x="10788650" y="4473575"/>
          <p14:tracePt t="117482" x="10796588" y="4473575"/>
          <p14:tracePt t="117497" x="10812463" y="4473575"/>
          <p14:tracePt t="117513" x="10828338" y="4473575"/>
          <p14:tracePt t="117545" x="10836275" y="4473575"/>
          <p14:tracePt t="117561" x="10844213" y="4473575"/>
          <p14:tracePt t="117697" x="10828338" y="4473575"/>
          <p14:tracePt t="117705" x="10812463" y="4473575"/>
          <p14:tracePt t="117713" x="10796588" y="4473575"/>
          <p14:tracePt t="117721" x="10764838" y="4473575"/>
          <p14:tracePt t="117729" x="10748963" y="4473575"/>
          <p14:tracePt t="117737" x="10717213" y="4473575"/>
          <p14:tracePt t="117745" x="10693400" y="4473575"/>
          <p14:tracePt t="117753" x="10661650" y="4473575"/>
          <p14:tracePt t="117761" x="10629900" y="4473575"/>
          <p14:tracePt t="117770" x="10604500" y="4473575"/>
          <p14:tracePt t="117777" x="10564813" y="4473575"/>
          <p14:tracePt t="117784" x="10509250" y="4457700"/>
          <p14:tracePt t="117793" x="10461625" y="4449763"/>
          <p14:tracePt t="117802" x="10414000" y="4449763"/>
          <p14:tracePt t="117808" x="10366375" y="4433888"/>
          <p14:tracePt t="117817" x="10326688" y="4433888"/>
          <p14:tracePt t="117824" x="10279063" y="4425950"/>
          <p14:tracePt t="117834" x="10221913" y="4418013"/>
          <p14:tracePt t="117842" x="10174288" y="4410075"/>
          <p14:tracePt t="117857" x="10102850" y="4402138"/>
          <p14:tracePt t="117865" x="10063163" y="4394200"/>
          <p14:tracePt t="117873" x="10031413" y="4386263"/>
          <p14:tracePt t="117881" x="9999663" y="4378325"/>
          <p14:tracePt t="117889" x="9967913" y="4378325"/>
          <p14:tracePt t="117897" x="9936163" y="4370388"/>
          <p14:tracePt t="117905" x="9910763" y="4370388"/>
          <p14:tracePt t="117913" x="9879013" y="4370388"/>
          <p14:tracePt t="117920" x="9863138" y="4370388"/>
          <p14:tracePt t="117929" x="9839325" y="4370388"/>
          <p14:tracePt t="117936" x="9807575" y="4370388"/>
          <p14:tracePt t="117945" x="9783763" y="4370388"/>
          <p14:tracePt t="117954" x="9744075" y="4370388"/>
          <p14:tracePt t="117961" x="9720263" y="4370388"/>
          <p14:tracePt t="117969" x="9688513" y="4370388"/>
          <p14:tracePt t="117976" x="9656763" y="4370388"/>
          <p14:tracePt t="117984" x="9632950" y="4378325"/>
          <p14:tracePt t="117993" x="9601200" y="4378325"/>
          <p14:tracePt t="118001" x="9585325" y="4378325"/>
          <p14:tracePt t="118009" x="9559925" y="4378325"/>
          <p14:tracePt t="118017" x="9544050" y="4378325"/>
          <p14:tracePt t="118025" x="9528175" y="4378325"/>
          <p14:tracePt t="118032" x="9512300" y="4378325"/>
          <p14:tracePt t="118041" x="9496425" y="4378325"/>
          <p14:tracePt t="118048" x="9480550" y="4378325"/>
          <p14:tracePt t="118058" x="9464675" y="4378325"/>
          <p14:tracePt t="118065" x="9448800" y="4378325"/>
          <p14:tracePt t="118073" x="9432925" y="4386263"/>
          <p14:tracePt t="118081" x="9417050" y="4394200"/>
          <p14:tracePt t="118088" x="9409113" y="4394200"/>
          <p14:tracePt t="118096" x="9393238" y="4394200"/>
          <p14:tracePt t="118105" x="9377363" y="4394200"/>
          <p14:tracePt t="118129" x="9369425" y="4402138"/>
          <p14:tracePt t="118137" x="9361488" y="4402138"/>
          <p14:tracePt t="118161" x="9353550" y="4410075"/>
          <p14:tracePt t="118185" x="9345613" y="4410075"/>
          <p14:tracePt t="118257" x="9353550" y="4410075"/>
          <p14:tracePt t="118267" x="9361488" y="4410075"/>
          <p14:tracePt t="118274" x="9377363" y="4410075"/>
          <p14:tracePt t="118282" x="9393238" y="4410075"/>
          <p14:tracePt t="118288" x="9424988" y="4410075"/>
          <p14:tracePt t="118297" x="9456738" y="4410075"/>
          <p14:tracePt t="118305" x="9488488" y="4402138"/>
          <p14:tracePt t="118313" x="9512300" y="4394200"/>
          <p14:tracePt t="118322" x="9551988" y="4386263"/>
          <p14:tracePt t="118329" x="9593263" y="4386263"/>
          <p14:tracePt t="118337" x="9625013" y="4378325"/>
          <p14:tracePt t="118345" x="9680575" y="4370388"/>
          <p14:tracePt t="118353" x="9744075" y="4362450"/>
          <p14:tracePt t="118361" x="9815513" y="4354513"/>
          <p14:tracePt t="118369" x="9879013" y="4354513"/>
          <p14:tracePt t="118377" x="9959975" y="4346575"/>
          <p14:tracePt t="118384" x="10015538" y="4346575"/>
          <p14:tracePt t="118393" x="10094913" y="4346575"/>
          <p14:tracePt t="118403" x="10166350" y="4346575"/>
          <p14:tracePt t="118408" x="10229850" y="4346575"/>
          <p14:tracePt t="118418" x="10310813" y="4354513"/>
          <p14:tracePt t="118426" x="10366375" y="4362450"/>
          <p14:tracePt t="118434" x="10414000" y="4370388"/>
          <p14:tracePt t="118442" x="10453688" y="4378325"/>
          <p14:tracePt t="118451" x="10509250" y="4386263"/>
          <p14:tracePt t="118457" x="10541000" y="4386263"/>
          <p14:tracePt t="118465" x="10580688" y="4402138"/>
          <p14:tracePt t="118473" x="10612438" y="4410075"/>
          <p14:tracePt t="118481" x="10645775" y="4418013"/>
          <p14:tracePt t="118489" x="10661650" y="4418013"/>
          <p14:tracePt t="118497" x="10677525" y="4425950"/>
          <p14:tracePt t="118506" x="10693400" y="4433888"/>
          <p14:tracePt t="118513" x="10701338" y="4433888"/>
          <p14:tracePt t="118521" x="10709275" y="4433888"/>
          <p14:tracePt t="118537" x="10717213" y="4441825"/>
          <p14:tracePt t="118545" x="10725150" y="4441825"/>
          <p14:tracePt t="118554" x="10733088" y="4441825"/>
          <p14:tracePt t="118561" x="10741025" y="4449763"/>
          <p14:tracePt t="118569" x="10748963" y="4449763"/>
          <p14:tracePt t="118577" x="10764838" y="4457700"/>
          <p14:tracePt t="118584" x="10780713" y="4465638"/>
          <p14:tracePt t="118594" x="10796588" y="4465638"/>
          <p14:tracePt t="118602" x="10820400" y="4465638"/>
          <p14:tracePt t="118609" x="10828338" y="4473575"/>
          <p14:tracePt t="118618" x="10836275" y="4473575"/>
          <p14:tracePt t="118626" x="10852150" y="4481513"/>
          <p14:tracePt t="118641" x="10860088" y="4489450"/>
          <p14:tracePt t="118650" x="10868025" y="4489450"/>
          <p14:tracePt t="118865" x="10860088" y="4489450"/>
          <p14:tracePt t="118873" x="10836275" y="4489450"/>
          <p14:tracePt t="118880" x="10820400" y="4489450"/>
          <p14:tracePt t="118889" x="10796588" y="4489450"/>
          <p14:tracePt t="118896" x="10772775" y="4489450"/>
          <p14:tracePt t="118906" x="10733088" y="4481513"/>
          <p14:tracePt t="118914" x="10685463" y="4473575"/>
          <p14:tracePt t="118934" x="10620375" y="4465638"/>
          <p14:tracePt t="118937" x="10517188" y="4433888"/>
          <p14:tracePt t="118945" x="10461625" y="4425950"/>
          <p14:tracePt t="118953" x="10398125" y="4402138"/>
          <p14:tracePt t="118960" x="10326688" y="4386263"/>
          <p14:tracePt t="118970" x="10237788" y="4362450"/>
          <p14:tracePt t="118978" x="10150475" y="4346575"/>
          <p14:tracePt t="118985" x="10079038" y="4322763"/>
          <p14:tracePt t="118993" x="10015538" y="4306888"/>
          <p14:tracePt t="119002" x="9952038" y="4291013"/>
          <p14:tracePt t="119009" x="9902825" y="4281488"/>
          <p14:tracePt t="119017" x="9847263" y="4273550"/>
          <p14:tracePt t="119025" x="9799638" y="4265613"/>
          <p14:tracePt t="119033" x="9744075" y="4265613"/>
          <p14:tracePt t="119041" x="9696450" y="4265613"/>
          <p14:tracePt t="119049" x="9648825" y="4265613"/>
          <p14:tracePt t="119057" x="9617075" y="4265613"/>
          <p14:tracePt t="119065" x="9585325" y="4265613"/>
          <p14:tracePt t="119072" x="9567863" y="4265613"/>
          <p14:tracePt t="119081" x="9544050" y="4265613"/>
          <p14:tracePt t="119089" x="9520238" y="4265613"/>
          <p14:tracePt t="119098" x="9496425" y="4265613"/>
          <p14:tracePt t="119105" x="9480550" y="4273550"/>
          <p14:tracePt t="119113" x="9464675" y="4273550"/>
          <p14:tracePt t="119122" x="9440863" y="4281488"/>
          <p14:tracePt t="119128" x="9424988" y="4291013"/>
          <p14:tracePt t="119137" x="9401175" y="4291013"/>
          <p14:tracePt t="119145" x="9377363" y="4298950"/>
          <p14:tracePt t="119153" x="9345613" y="4306888"/>
          <p14:tracePt t="119161" x="9321800" y="4322763"/>
          <p14:tracePt t="119170" x="9290050" y="4330700"/>
          <p14:tracePt t="119177" x="9274175" y="4330700"/>
          <p14:tracePt t="119185" x="9258300" y="4338638"/>
          <p14:tracePt t="119193" x="9224963" y="4346575"/>
          <p14:tracePt t="119202" x="9217025" y="4354513"/>
          <p14:tracePt t="119209" x="9201150" y="4362450"/>
          <p14:tracePt t="119218" x="9193213" y="4370388"/>
          <p14:tracePt t="119224" x="9185275" y="4370388"/>
          <p14:tracePt t="119241" x="9177338" y="4378325"/>
          <p14:tracePt t="119265" x="9169400" y="4378325"/>
          <p14:tracePt t="119337" x="9177338" y="4378325"/>
          <p14:tracePt t="119346" x="9193213" y="4378325"/>
          <p14:tracePt t="119354" x="9209088" y="4378325"/>
          <p14:tracePt t="119362" x="9250363" y="4378325"/>
          <p14:tracePt t="119370" x="9282113" y="4370388"/>
          <p14:tracePt t="119378" x="9329738" y="4362450"/>
          <p14:tracePt t="119386" x="9385300" y="4346575"/>
          <p14:tracePt t="119393" x="9448800" y="4330700"/>
          <p14:tracePt t="119400" x="9512300" y="4322763"/>
          <p14:tracePt t="119409" x="9575800" y="4306888"/>
          <p14:tracePt t="119418" x="9640888" y="4291013"/>
          <p14:tracePt t="119425" x="9712325" y="4281488"/>
          <p14:tracePt t="119435" x="9807575" y="4273550"/>
          <p14:tracePt t="119441" x="9886950" y="4265613"/>
          <p14:tracePt t="119451" x="9983788" y="4265613"/>
          <p14:tracePt t="119458" x="10055225" y="4265613"/>
          <p14:tracePt t="119466" x="10118725" y="4265613"/>
          <p14:tracePt t="119474" x="10198100" y="4265613"/>
          <p14:tracePt t="119481" x="10261600" y="4265613"/>
          <p14:tracePt t="119491" x="10326688" y="4273550"/>
          <p14:tracePt t="119496" x="10382250" y="4281488"/>
          <p14:tracePt t="119504" x="10429875" y="4291013"/>
          <p14:tracePt t="119513" x="10469563" y="4298950"/>
          <p14:tracePt t="119522" x="10517188" y="4298950"/>
          <p14:tracePt t="119528" x="10564813" y="4314825"/>
          <p14:tracePt t="119538" x="10596563" y="4322763"/>
          <p14:tracePt t="119545" x="10645775" y="4330700"/>
          <p14:tracePt t="119553" x="10677525" y="4346575"/>
          <p14:tracePt t="119561" x="10709275" y="4354513"/>
          <p14:tracePt t="119572" x="10756900" y="4362450"/>
          <p14:tracePt t="119578" x="10796588" y="4378325"/>
          <p14:tracePt t="119585" x="10828338" y="4394200"/>
          <p14:tracePt t="119594" x="10868025" y="4402138"/>
          <p14:tracePt t="119602" x="10891838" y="4418013"/>
          <p14:tracePt t="119609" x="10915650" y="4425950"/>
          <p14:tracePt t="119618" x="10939463" y="4433888"/>
          <p14:tracePt t="119625" x="10963275" y="4441825"/>
          <p14:tracePt t="119634" x="10988675" y="4449763"/>
          <p14:tracePt t="119640" x="11036300" y="4449763"/>
          <p14:tracePt t="119649" x="11052175" y="4457700"/>
          <p14:tracePt t="119658" x="11068050" y="4465638"/>
          <p14:tracePt t="119722" x="11083925" y="4465638"/>
          <p14:tracePt t="119866" x="11075988" y="4465638"/>
          <p14:tracePt t="119873" x="11068050" y="4465638"/>
          <p14:tracePt t="119881" x="11060113" y="4465638"/>
          <p14:tracePt t="119890" x="11044238" y="4465638"/>
          <p14:tracePt t="119904" x="11028363" y="4465638"/>
          <p14:tracePt t="119913" x="11004550" y="4465638"/>
          <p14:tracePt t="119921" x="10980738" y="4465638"/>
          <p14:tracePt t="119929" x="10963275" y="4465638"/>
          <p14:tracePt t="119938" x="10923588" y="4457700"/>
          <p14:tracePt t="119946" x="10907713" y="4457700"/>
          <p14:tracePt t="119953" x="10868025" y="4441825"/>
          <p14:tracePt t="119961" x="10820400" y="4433888"/>
          <p14:tracePt t="119969" x="10772775" y="4418013"/>
          <p14:tracePt t="119977" x="10725150" y="4402138"/>
          <p14:tracePt t="119985" x="10669588" y="4386263"/>
          <p14:tracePt t="119994" x="10588625" y="4370388"/>
          <p14:tracePt t="120003" x="10525125" y="4354513"/>
          <p14:tracePt t="120008" x="10461625" y="4338638"/>
          <p14:tracePt t="120018" x="10390188" y="4322763"/>
          <p14:tracePt t="120025" x="10334625" y="4306888"/>
          <p14:tracePt t="120033" x="10279063" y="4291013"/>
          <p14:tracePt t="120042" x="10221913" y="4281488"/>
          <p14:tracePt t="120050" x="10158413" y="4265613"/>
          <p14:tracePt t="120058" x="10110788" y="4265613"/>
          <p14:tracePt t="120064" x="10055225" y="4249738"/>
          <p14:tracePt t="120072" x="10007600" y="4249738"/>
          <p14:tracePt t="120081" x="9959975" y="4249738"/>
          <p14:tracePt t="120089" x="9894888" y="4241800"/>
          <p14:tracePt t="120098" x="9839325" y="4241800"/>
          <p14:tracePt t="120105" x="9783763" y="4241800"/>
          <p14:tracePt t="120114" x="9728200" y="4241800"/>
          <p14:tracePt t="120122" x="9680575" y="4249738"/>
          <p14:tracePt t="120129" x="9632950" y="4257675"/>
          <p14:tracePt t="120137" x="9567863" y="4265613"/>
          <p14:tracePt t="120145" x="9520238" y="4273550"/>
          <p14:tracePt t="120154" x="9472613" y="4281488"/>
          <p14:tracePt t="120162" x="9440863" y="4281488"/>
          <p14:tracePt t="120171" x="9401175" y="4281488"/>
          <p14:tracePt t="120178" x="9377363" y="4291013"/>
          <p14:tracePt t="120185" x="9353550" y="4291013"/>
          <p14:tracePt t="120193" x="9329738" y="4298950"/>
          <p14:tracePt t="120200" x="9305925" y="4306888"/>
          <p14:tracePt t="120210" x="9290050" y="4306888"/>
          <p14:tracePt t="120218" x="9274175" y="4306888"/>
          <p14:tracePt t="120225" x="9258300" y="4314825"/>
          <p14:tracePt t="120234" x="9234488" y="4322763"/>
          <p14:tracePt t="120242" x="9224963" y="4322763"/>
          <p14:tracePt t="120249" x="9209088" y="4330700"/>
          <p14:tracePt t="120256" x="9193213" y="4330700"/>
          <p14:tracePt t="120265" x="9185275" y="4338638"/>
          <p14:tracePt t="120281" x="9177338" y="4346575"/>
          <p14:tracePt t="120289" x="9169400" y="4346575"/>
          <p14:tracePt t="120369" x="9177338" y="4346575"/>
          <p14:tracePt t="120378" x="9185275" y="4346575"/>
          <p14:tracePt t="120385" x="9209088" y="4346575"/>
          <p14:tracePt t="120394" x="9234488" y="4338638"/>
          <p14:tracePt t="120402" x="9266238" y="4330700"/>
          <p14:tracePt t="120409" x="9297988" y="4322763"/>
          <p14:tracePt t="120418" x="9321800" y="4314825"/>
          <p14:tracePt t="120426" x="9369425" y="4306888"/>
          <p14:tracePt t="120433" x="9417050" y="4298950"/>
          <p14:tracePt t="120442" x="9464675" y="4291013"/>
          <p14:tracePt t="120450" x="9520238" y="4273550"/>
          <p14:tracePt t="120459" x="9593263" y="4265613"/>
          <p14:tracePt t="120466" x="9656763" y="4257675"/>
          <p14:tracePt t="120474" x="9752013" y="4249738"/>
          <p14:tracePt t="120482" x="9831388" y="4249738"/>
          <p14:tracePt t="120490" x="9926638" y="4249738"/>
          <p14:tracePt t="120498" x="10015538" y="4249738"/>
          <p14:tracePt t="120505" x="10110788" y="4257675"/>
          <p14:tracePt t="120514" x="10190163" y="4257675"/>
          <p14:tracePt t="120522" x="10269538" y="4273550"/>
          <p14:tracePt t="120529" x="10334625" y="4281488"/>
          <p14:tracePt t="120537" x="10414000" y="4298950"/>
          <p14:tracePt t="120545" x="10461625" y="4306888"/>
          <p14:tracePt t="120552" x="10517188" y="4322763"/>
          <p14:tracePt t="120562" x="10564813" y="4322763"/>
          <p14:tracePt t="120570" x="10612438" y="4338638"/>
          <p14:tracePt t="120578" x="10645775" y="4346575"/>
          <p14:tracePt t="120586" x="10677525" y="4354513"/>
          <p14:tracePt t="120592" x="10693400" y="4354513"/>
          <p14:tracePt t="120601" x="10709275" y="4362450"/>
          <p14:tracePt t="120610" x="10717213" y="4370388"/>
          <p14:tracePt t="120617" x="10733088" y="4370388"/>
          <p14:tracePt t="120633" x="10733088" y="4378325"/>
          <p14:tracePt t="120986" x="10725150" y="4386263"/>
          <p14:tracePt t="120994" x="10709275" y="4386263"/>
          <p14:tracePt t="121001" x="10677525" y="4386263"/>
          <p14:tracePt t="121009" x="10645775" y="4386263"/>
          <p14:tracePt t="121018" x="10604500" y="4386263"/>
          <p14:tracePt t="121025" x="10548938" y="4386263"/>
          <p14:tracePt t="121035" x="10485438" y="4386263"/>
          <p14:tracePt t="121041" x="10414000" y="4386263"/>
          <p14:tracePt t="121049" x="10334625" y="4378325"/>
          <p14:tracePt t="121057" x="10261600" y="4378325"/>
          <p14:tracePt t="121064" x="10182225" y="4370388"/>
          <p14:tracePt t="121074" x="10086975" y="4370388"/>
          <p14:tracePt t="121081" x="9999663" y="4370388"/>
          <p14:tracePt t="121090" x="9902825" y="4370388"/>
          <p14:tracePt t="121099" x="9815513" y="4370388"/>
          <p14:tracePt t="121105" x="9744075" y="4378325"/>
          <p14:tracePt t="121113" x="9664700" y="4378325"/>
          <p14:tracePt t="121122" x="9593263" y="4378325"/>
          <p14:tracePt t="121129" x="9536113" y="4378325"/>
          <p14:tracePt t="121138" x="9472613" y="4378325"/>
          <p14:tracePt t="121146" x="9432925" y="4378325"/>
          <p14:tracePt t="121154" x="9401175" y="4378325"/>
          <p14:tracePt t="121166" x="9377363" y="4378325"/>
          <p14:tracePt t="121169" x="9353550" y="4378325"/>
          <p14:tracePt t="121178" x="9345613" y="4378325"/>
          <p14:tracePt t="121186" x="9329738" y="4378325"/>
          <p14:tracePt t="121211" x="9321800" y="4378325"/>
          <p14:tracePt t="121224" x="9313863" y="4378325"/>
          <p14:tracePt t="121234" x="9305925" y="4378325"/>
          <p14:tracePt t="121241" x="9297988" y="4386263"/>
          <p14:tracePt t="121251" x="9290050" y="4386263"/>
          <p14:tracePt t="121267" x="9274175" y="4386263"/>
          <p14:tracePt t="121281" x="9266238" y="4386263"/>
          <p14:tracePt t="121297" x="9258300" y="4394200"/>
          <p14:tracePt t="121378" x="9266238" y="4394200"/>
          <p14:tracePt t="121384" x="9282113" y="4394200"/>
          <p14:tracePt t="121392" x="9305925" y="4386263"/>
          <p14:tracePt t="121402" x="9345613" y="4370388"/>
          <p14:tracePt t="121408" x="9393238" y="4354513"/>
          <p14:tracePt t="121416" x="9456738" y="4346575"/>
          <p14:tracePt t="121426" x="9528175" y="4338638"/>
          <p14:tracePt t="121434" x="9617075" y="4322763"/>
          <p14:tracePt t="121441" x="9712325" y="4314825"/>
          <p14:tracePt t="121449" x="9823450" y="4314825"/>
          <p14:tracePt t="121457" x="9926638" y="4314825"/>
          <p14:tracePt t="121466" x="10031413" y="4314825"/>
          <p14:tracePt t="121474" x="10150475" y="4314825"/>
          <p14:tracePt t="121482" x="10253663" y="4322763"/>
          <p14:tracePt t="121490" x="10350500" y="4330700"/>
          <p14:tracePt t="121498" x="10429875" y="4338638"/>
          <p14:tracePt t="121505" x="10509250" y="4354513"/>
          <p14:tracePt t="121513" x="10580688" y="4362450"/>
          <p14:tracePt t="121521" x="10653713" y="4378325"/>
          <p14:tracePt t="121530" x="10693400" y="4386263"/>
          <p14:tracePt t="121538" x="10756900" y="4402138"/>
          <p14:tracePt t="121546" x="10804525" y="4418013"/>
          <p14:tracePt t="121555" x="10836275" y="4433888"/>
          <p14:tracePt t="121562" x="10875963" y="4441825"/>
          <p14:tracePt t="121571" x="10907713" y="4457700"/>
          <p14:tracePt t="121577" x="10939463" y="4465638"/>
          <p14:tracePt t="121586" x="10963275" y="4473575"/>
          <p14:tracePt t="121594" x="10988675" y="4481513"/>
          <p14:tracePt t="121602" x="11004550" y="4489450"/>
          <p14:tracePt t="121617" x="11012488" y="4489450"/>
          <p14:tracePt t="121659" x="11020425" y="4497388"/>
          <p14:tracePt t="122890" x="11004550" y="4497388"/>
          <p14:tracePt t="123018" x="10996613" y="4497388"/>
          <p14:tracePt t="123027" x="10971213" y="4481513"/>
          <p14:tracePt t="123033" x="10947400" y="4465638"/>
          <p14:tracePt t="123042" x="10915650" y="4449763"/>
          <p14:tracePt t="123050" x="10883900" y="4433888"/>
          <p14:tracePt t="123058" x="10844213" y="4410075"/>
          <p14:tracePt t="123066" x="10796588" y="4386263"/>
          <p14:tracePt t="123074" x="10756900" y="4362450"/>
          <p14:tracePt t="123082" x="10717213" y="4346575"/>
          <p14:tracePt t="123090" x="10661650" y="4322763"/>
          <p14:tracePt t="123098" x="10629900" y="4298950"/>
          <p14:tracePt t="123105" x="10580688" y="4273550"/>
          <p14:tracePt t="123113" x="10541000" y="4249738"/>
          <p14:tracePt t="123121" x="10493375" y="4233863"/>
          <p14:tracePt t="123130" x="10461625" y="4217988"/>
          <p14:tracePt t="123137" x="10406063" y="4194175"/>
          <p14:tracePt t="123146" x="10342563" y="4178300"/>
          <p14:tracePt t="123155" x="10287000" y="4162425"/>
          <p14:tracePt t="123162" x="10229850" y="4146550"/>
          <p14:tracePt t="123170" x="10174288" y="4138613"/>
          <p14:tracePt t="123176" x="10102850" y="4122738"/>
          <p14:tracePt t="123186" x="10039350" y="4114800"/>
          <p14:tracePt t="123194" x="9959975" y="4106863"/>
          <p14:tracePt t="123202" x="9902825" y="4090988"/>
          <p14:tracePt t="123210" x="9823450" y="4090988"/>
          <p14:tracePt t="123218" x="9759950" y="4083050"/>
          <p14:tracePt t="123226" x="9720263" y="4083050"/>
          <p14:tracePt t="123233" x="9664700" y="4083050"/>
          <p14:tracePt t="123242" x="9609138" y="4083050"/>
          <p14:tracePt t="123250" x="9551988" y="4083050"/>
          <p14:tracePt t="123259" x="9504363" y="4083050"/>
          <p14:tracePt t="123267" x="9464675" y="4083050"/>
          <p14:tracePt t="123275" x="9424988" y="4090988"/>
          <p14:tracePt t="123282" x="9385300" y="4098925"/>
          <p14:tracePt t="123290" x="9345613" y="4106863"/>
          <p14:tracePt t="123299" x="9305925" y="4122738"/>
          <p14:tracePt t="123305" x="9266238" y="4130675"/>
          <p14:tracePt t="123314" x="9242425" y="4146550"/>
          <p14:tracePt t="123322" x="9217025" y="4154488"/>
          <p14:tracePt t="123330" x="9185275" y="4162425"/>
          <p14:tracePt t="123337" x="9185275" y="4170363"/>
          <p14:tracePt t="123345" x="9169400" y="4178300"/>
          <p14:tracePt t="123354" x="9161463" y="4186238"/>
          <p14:tracePt t="123361" x="9153525" y="4194175"/>
          <p14:tracePt t="123386" x="9153525" y="4202113"/>
          <p14:tracePt t="123418" x="9153525" y="4210050"/>
          <p14:tracePt t="123514" x="9161463" y="4210050"/>
          <p14:tracePt t="123523" x="9169400" y="4210050"/>
          <p14:tracePt t="123538" x="9177338" y="4210050"/>
          <p14:tracePt t="123546" x="9185275" y="4210050"/>
          <p14:tracePt t="123563" x="9193213" y="4210050"/>
          <p14:tracePt t="123586" x="9201150" y="4210050"/>
          <p14:tracePt t="123627" x="9209088" y="4210050"/>
          <p14:tracePt t="123642" x="9217025" y="4202113"/>
          <p14:tracePt t="123658" x="9224963" y="4202113"/>
          <p14:tracePt t="123666" x="9234488" y="4202113"/>
          <p14:tracePt t="123674" x="9242425" y="4194175"/>
          <p14:tracePt t="123681" x="9258300" y="4186238"/>
          <p14:tracePt t="123690" x="9274175" y="4178300"/>
          <p14:tracePt t="123697" x="9297988" y="4154488"/>
          <p14:tracePt t="123706" x="9313863" y="4138613"/>
          <p14:tracePt t="123714" x="9345613" y="4114800"/>
          <p14:tracePt t="123722" x="9369425" y="4098925"/>
          <p14:tracePt t="123730" x="9409113" y="4075113"/>
          <p14:tracePt t="123737" x="9440863" y="4059238"/>
          <p14:tracePt t="123745" x="9496425" y="4043363"/>
          <p14:tracePt t="123754" x="9536113" y="4027488"/>
          <p14:tracePt t="123762" x="9601200" y="4011613"/>
          <p14:tracePt t="123770" x="9664700" y="4003675"/>
          <p14:tracePt t="123777" x="9728200" y="3995738"/>
          <p14:tracePt t="123786" x="9783763" y="3995738"/>
          <p14:tracePt t="123794" x="9839325" y="3995738"/>
          <p14:tracePt t="123802" x="9894888" y="4003675"/>
          <p14:tracePt t="123810" x="9967913" y="4011613"/>
          <p14:tracePt t="123819" x="10023475" y="4027488"/>
          <p14:tracePt t="123826" x="10071100" y="4043363"/>
          <p14:tracePt t="123834" x="10118725" y="4051300"/>
          <p14:tracePt t="123842" x="10166350" y="4075113"/>
          <p14:tracePt t="123851" x="10213975" y="4090988"/>
          <p14:tracePt t="123857" x="10253663" y="4106863"/>
          <p14:tracePt t="123867" x="10294938" y="4114800"/>
          <p14:tracePt t="123874" x="10334625" y="4138613"/>
          <p14:tracePt t="123882" x="10374313" y="4154488"/>
          <p14:tracePt t="123890" x="10414000" y="4170363"/>
          <p14:tracePt t="123899" x="10453688" y="4194175"/>
          <p14:tracePt t="123906" x="10485438" y="4210050"/>
          <p14:tracePt t="123914" x="10517188" y="4225925"/>
          <p14:tracePt t="123922" x="10556875" y="4249738"/>
          <p14:tracePt t="123929" x="10580688" y="4265613"/>
          <p14:tracePt t="123938" x="10604500" y="4281488"/>
          <p14:tracePt t="123945" x="10620375" y="4291013"/>
          <p14:tracePt t="123954" x="10629900" y="4298950"/>
          <p14:tracePt t="123961" x="10637838" y="4298950"/>
          <p14:tracePt t="123978" x="10645775" y="4306888"/>
          <p14:tracePt t="123986" x="10653713" y="4314825"/>
          <p14:tracePt t="124002" x="10669588" y="4330700"/>
          <p14:tracePt t="124018" x="10685463" y="4338638"/>
          <p14:tracePt t="124026" x="10693400" y="4346575"/>
          <p14:tracePt t="124034" x="10709275" y="4362450"/>
          <p14:tracePt t="124042" x="10725150" y="4378325"/>
          <p14:tracePt t="124050" x="10733088" y="4386263"/>
          <p14:tracePt t="124058" x="10748963" y="4402138"/>
          <p14:tracePt t="124066" x="10756900" y="4402138"/>
          <p14:tracePt t="124274" x="10748963" y="4394200"/>
          <p14:tracePt t="124282" x="10725150" y="4378325"/>
          <p14:tracePt t="124291" x="10701338" y="4354513"/>
          <p14:tracePt t="124299" x="10653713" y="4338638"/>
          <p14:tracePt t="124307" x="10612438" y="4314825"/>
          <p14:tracePt t="124313" x="10556875" y="4281488"/>
          <p14:tracePt t="124322" x="10493375" y="4265613"/>
          <p14:tracePt t="124330" x="10414000" y="4241800"/>
          <p14:tracePt t="124338" x="10350500" y="4217988"/>
          <p14:tracePt t="124345" x="10269538" y="4202113"/>
          <p14:tracePt t="124354" x="10206038" y="4186238"/>
          <p14:tracePt t="124362" x="10142538" y="4178300"/>
          <p14:tracePt t="124370" x="10063163" y="4162425"/>
          <p14:tracePt t="124377" x="9999663" y="4146550"/>
          <p14:tracePt t="124387" x="9952038" y="4138613"/>
          <p14:tracePt t="124394" x="9879013" y="4130675"/>
          <p14:tracePt t="124403" x="9823450" y="4130675"/>
          <p14:tracePt t="124410" x="9775825" y="4130675"/>
          <p14:tracePt t="124419" x="9728200" y="4130675"/>
          <p14:tracePt t="124425" x="9672638" y="4130675"/>
          <p14:tracePt t="124434" x="9625013" y="4130675"/>
          <p14:tracePt t="124442" x="9593263" y="4130675"/>
          <p14:tracePt t="124451" x="9551988" y="4130675"/>
          <p14:tracePt t="124458" x="9520238" y="4130675"/>
          <p14:tracePt t="124466" x="9488488" y="4138613"/>
          <p14:tracePt t="124474" x="9456738" y="4138613"/>
          <p14:tracePt t="124482" x="9424988" y="4146550"/>
          <p14:tracePt t="124490" x="9409113" y="4146550"/>
          <p14:tracePt t="124498" x="9385300" y="4154488"/>
          <p14:tracePt t="124506" x="9369425" y="4162425"/>
          <p14:tracePt t="124516" x="9361488" y="4162425"/>
          <p14:tracePt t="124523" x="9345613" y="4170363"/>
          <p14:tracePt t="124531" x="9337675" y="4178300"/>
          <p14:tracePt t="124539" x="9329738" y="4186238"/>
          <p14:tracePt t="124546" x="9321800" y="4186238"/>
          <p14:tracePt t="124554" x="9313863" y="4194175"/>
          <p14:tracePt t="124562" x="9305925" y="4210050"/>
          <p14:tracePt t="124570" x="9297988" y="4210050"/>
          <p14:tracePt t="124578" x="9290050" y="4217988"/>
          <p14:tracePt t="124585" x="9290050" y="4225925"/>
          <p14:tracePt t="124601" x="9282113" y="4233863"/>
          <p14:tracePt t="124714" x="9290050" y="4233863"/>
          <p14:tracePt t="124722" x="9313863" y="4233863"/>
          <p14:tracePt t="124730" x="9329738" y="4217988"/>
          <p14:tracePt t="124738" x="9353550" y="4210050"/>
          <p14:tracePt t="124746" x="9385300" y="4186238"/>
          <p14:tracePt t="124753" x="9424988" y="4162425"/>
          <p14:tracePt t="124763" x="9480550" y="4130675"/>
          <p14:tracePt t="124770" x="9528175" y="4106863"/>
          <p14:tracePt t="124778" x="9593263" y="4083050"/>
          <p14:tracePt t="124785" x="9640888" y="4067175"/>
          <p14:tracePt t="124794" x="9712325" y="4043363"/>
          <p14:tracePt t="124802" x="9775825" y="4035425"/>
          <p14:tracePt t="124809" x="9839325" y="4019550"/>
          <p14:tracePt t="124819" x="9902825" y="4019550"/>
          <p14:tracePt t="124826" x="9967913" y="4011613"/>
          <p14:tracePt t="124834" x="10023475" y="4011613"/>
          <p14:tracePt t="124841" x="10094913" y="4011613"/>
          <p14:tracePt t="124850" x="10150475" y="4019550"/>
          <p14:tracePt t="124859" x="10198100" y="4027488"/>
          <p14:tracePt t="124867" x="10229850" y="4035425"/>
          <p14:tracePt t="124874" x="10269538" y="4043363"/>
          <p14:tracePt t="124882" x="10318750" y="4059238"/>
          <p14:tracePt t="124890" x="10358438" y="4075113"/>
          <p14:tracePt t="124899" x="10382250" y="4090988"/>
          <p14:tracePt t="124906" x="10414000" y="4098925"/>
          <p14:tracePt t="124916" x="10445750" y="4114800"/>
          <p14:tracePt t="124923" x="10485438" y="4138613"/>
          <p14:tracePt t="124929" x="10533063" y="4154488"/>
          <p14:tracePt t="124937" x="10564813" y="4186238"/>
          <p14:tracePt t="124945" x="10596563" y="4202113"/>
          <p14:tracePt t="124954" x="10637838" y="4225925"/>
          <p14:tracePt t="124962" x="10653713" y="4241800"/>
          <p14:tracePt t="124971" x="10685463" y="4257675"/>
          <p14:tracePt t="124978" x="10701338" y="4265613"/>
          <p14:tracePt t="124986" x="10717213" y="4291013"/>
          <p14:tracePt t="124994" x="10733088" y="4298950"/>
          <p14:tracePt t="125002" x="10741025" y="4306888"/>
          <p14:tracePt t="125010" x="10748963" y="4314825"/>
          <p14:tracePt t="125019" x="10756900" y="4322763"/>
          <p14:tracePt t="125033" x="10764838" y="4330700"/>
          <p14:tracePt t="125058" x="10764838" y="4346575"/>
          <p14:tracePt t="125066" x="10772775" y="4346575"/>
          <p14:tracePt t="125081" x="10780713" y="4362450"/>
          <p14:tracePt t="125090" x="10780713" y="4370388"/>
          <p14:tracePt t="125098" x="10788650" y="4370388"/>
          <p14:tracePt t="125106" x="10788650" y="4378325"/>
          <p14:tracePt t="125122" x="10796588" y="4386263"/>
          <p14:tracePt t="125146" x="10804525" y="4394200"/>
          <p14:tracePt t="125467" x="10788650" y="4378325"/>
          <p14:tracePt t="125474" x="10756900" y="4362450"/>
          <p14:tracePt t="125482" x="10725150" y="4338638"/>
          <p14:tracePt t="125490" x="10669588" y="4306888"/>
          <p14:tracePt t="125499" x="10612438" y="4281488"/>
          <p14:tracePt t="125508" x="10541000" y="4249738"/>
          <p14:tracePt t="125514" x="10453688" y="4217988"/>
          <p14:tracePt t="125521" x="10382250" y="4194175"/>
          <p14:tracePt t="125530" x="10294938" y="4170363"/>
          <p14:tracePt t="125538" x="10213975" y="4146550"/>
          <p14:tracePt t="125546" x="10142538" y="4130675"/>
          <p14:tracePt t="125554" x="10079038" y="4114800"/>
          <p14:tracePt t="125561" x="10015538" y="4098925"/>
          <p14:tracePt t="125570" x="9959975" y="4090988"/>
          <p14:tracePt t="125578" x="9886950" y="4083050"/>
          <p14:tracePt t="125586" x="9823450" y="4083050"/>
          <p14:tracePt t="125595" x="9759950" y="4075113"/>
          <p14:tracePt t="125603" x="9704388" y="4083050"/>
          <p14:tracePt t="125610" x="9632950" y="4090988"/>
          <p14:tracePt t="125619" x="9575800" y="4106863"/>
          <p14:tracePt t="125627" x="9504363" y="4130675"/>
          <p14:tracePt t="125633" x="9432925" y="4162425"/>
          <p14:tracePt t="125642" x="9361488" y="4186238"/>
          <p14:tracePt t="125650" x="9305925" y="4210050"/>
          <p14:tracePt t="125658" x="9250363" y="4241800"/>
          <p14:tracePt t="125666" x="9209088" y="4265613"/>
          <p14:tracePt t="125674" x="9169400" y="4291013"/>
          <p14:tracePt t="125681" x="9137650" y="4314825"/>
          <p14:tracePt t="125691" x="9113838" y="4330700"/>
          <p14:tracePt t="125698" x="9105900" y="4338638"/>
          <p14:tracePt t="125706" x="9090025" y="4354513"/>
          <p14:tracePt t="125722" x="9090025" y="4362450"/>
          <p14:tracePt t="125730" x="9090025" y="4370388"/>
          <p14:tracePt t="125787" x="9097963" y="4370388"/>
          <p14:tracePt t="125794" x="9105900" y="4370388"/>
          <p14:tracePt t="125803" x="9113838" y="4370388"/>
          <p14:tracePt t="125810" x="9121775" y="4370388"/>
          <p14:tracePt t="125818" x="9129713" y="4370388"/>
          <p14:tracePt t="125827" x="9145588" y="4370388"/>
          <p14:tracePt t="125834" x="9161463" y="4362450"/>
          <p14:tracePt t="125842" x="9177338" y="4354513"/>
          <p14:tracePt t="125850" x="9209088" y="4346575"/>
          <p14:tracePt t="125858" x="9242425" y="4322763"/>
          <p14:tracePt t="125867" x="9282113" y="4298950"/>
          <p14:tracePt t="125874" x="9337675" y="4281488"/>
          <p14:tracePt t="125882" x="9377363" y="4265613"/>
          <p14:tracePt t="125890" x="9448800" y="4241800"/>
          <p14:tracePt t="125898" x="9496425" y="4233863"/>
          <p14:tracePt t="125906" x="9559925" y="4217988"/>
          <p14:tracePt t="125915" x="9632950" y="4210050"/>
          <p14:tracePt t="125922" x="9720263" y="4194175"/>
          <p14:tracePt t="125932" x="9799638" y="4186238"/>
          <p14:tracePt t="125938" x="9886950" y="4178300"/>
          <p14:tracePt t="125945" x="9952038" y="4178300"/>
          <p14:tracePt t="125954" x="10039350" y="4178300"/>
          <p14:tracePt t="125962" x="10118725" y="4178300"/>
          <p14:tracePt t="125970" x="10190163" y="4186238"/>
          <p14:tracePt t="125978" x="10261600" y="4194175"/>
          <p14:tracePt t="125986" x="10334625" y="4210050"/>
          <p14:tracePt t="125994" x="10398125" y="4225925"/>
          <p14:tracePt t="126002" x="10461625" y="4241800"/>
          <p14:tracePt t="126010" x="10509250" y="4257675"/>
          <p14:tracePt t="126019" x="10556875" y="4273550"/>
          <p14:tracePt t="126026" x="10612438" y="4298950"/>
          <p14:tracePt t="126034" x="10645775" y="4314825"/>
          <p14:tracePt t="126050" x="10685463" y="4330700"/>
          <p14:tracePt t="126058" x="10733088" y="4362450"/>
          <p14:tracePt t="126066" x="10756900" y="4378325"/>
          <p14:tracePt t="126074" x="10780713" y="4394200"/>
          <p14:tracePt t="126082" x="10804525" y="4418013"/>
          <p14:tracePt t="126090" x="10812463" y="4425950"/>
          <p14:tracePt t="126098" x="10836275" y="4433888"/>
          <p14:tracePt t="126106" x="10836275" y="4441825"/>
          <p14:tracePt t="126114" x="10852150" y="4457700"/>
          <p14:tracePt t="126122" x="10868025" y="4473575"/>
          <p14:tracePt t="126130" x="10883900" y="4481513"/>
          <p14:tracePt t="126138" x="10891838" y="4497388"/>
          <p14:tracePt t="126146" x="10907713" y="4505325"/>
          <p14:tracePt t="126154" x="10923588" y="4521200"/>
          <p14:tracePt t="126162" x="10939463" y="4537075"/>
          <p14:tracePt t="126170" x="10955338" y="4545013"/>
          <p14:tracePt t="126178" x="10971213" y="4560888"/>
          <p14:tracePt t="126194" x="10980738" y="4568825"/>
          <p14:tracePt t="126986" x="10971213" y="4568825"/>
          <p14:tracePt t="126994" x="10947400" y="4568825"/>
          <p14:tracePt t="127002" x="10915650" y="4552950"/>
          <p14:tracePt t="127010" x="10860088" y="4529138"/>
          <p14:tracePt t="127017" x="10812463" y="4513263"/>
          <p14:tracePt t="127026" x="10772775" y="4489450"/>
          <p14:tracePt t="127035" x="10717213" y="4465638"/>
          <p14:tracePt t="127042" x="10669588" y="4441825"/>
          <p14:tracePt t="127050" x="10620375" y="4410075"/>
          <p14:tracePt t="127058" x="10564813" y="4386263"/>
          <p14:tracePt t="127068" x="10517188" y="4362450"/>
          <p14:tracePt t="127074" x="10469563" y="4330700"/>
          <p14:tracePt t="127082" x="10437813" y="4306888"/>
          <p14:tracePt t="127090" x="10390188" y="4291013"/>
          <p14:tracePt t="127099" x="10350500" y="4265613"/>
          <p14:tracePt t="127107" x="10326688" y="4257675"/>
          <p14:tracePt t="127115" x="10279063" y="4241800"/>
          <p14:tracePt t="127123" x="10253663" y="4233863"/>
          <p14:tracePt t="127131" x="10229850" y="4225925"/>
          <p14:tracePt t="127138" x="10190163" y="4210050"/>
          <p14:tracePt t="127146" x="10158413" y="4202113"/>
          <p14:tracePt t="127155" x="10126663" y="4194175"/>
          <p14:tracePt t="127162" x="10094913" y="4178300"/>
          <p14:tracePt t="127170" x="10055225" y="4178300"/>
          <p14:tracePt t="127180" x="10023475" y="4178300"/>
          <p14:tracePt t="127186" x="9975850" y="4178300"/>
          <p14:tracePt t="127194" x="9936163" y="4178300"/>
          <p14:tracePt t="127201" x="9894888" y="4178300"/>
          <p14:tracePt t="127210" x="9847263" y="4178300"/>
          <p14:tracePt t="127217" x="9815513" y="4178300"/>
          <p14:tracePt t="127226" x="9783763" y="4178300"/>
          <p14:tracePt t="127234" x="9752013" y="4178300"/>
          <p14:tracePt t="127242" x="9712325" y="4178300"/>
          <p14:tracePt t="127251" x="9688513" y="4178300"/>
          <p14:tracePt t="127258" x="9664700" y="4178300"/>
          <p14:tracePt t="127266" x="9648825" y="4178300"/>
          <p14:tracePt t="127274" x="9632950" y="4178300"/>
          <p14:tracePt t="127281" x="9617075" y="4178300"/>
          <p14:tracePt t="127290" x="9585325" y="4186238"/>
          <p14:tracePt t="127298" x="9567863" y="4194175"/>
          <p14:tracePt t="127306" x="9551988" y="4194175"/>
          <p14:tracePt t="127313" x="9536113" y="4210050"/>
          <p14:tracePt t="127322" x="9520238" y="4217988"/>
          <p14:tracePt t="127331" x="9504363" y="4233863"/>
          <p14:tracePt t="127337" x="9496425" y="4233863"/>
          <p14:tracePt t="127346" x="9488488" y="4241800"/>
          <p14:tracePt t="127353" x="9480550" y="4249738"/>
          <p14:tracePt t="127362" x="9472613" y="4249738"/>
          <p14:tracePt t="127379" x="9464675" y="4265613"/>
          <p14:tracePt t="127394" x="9456738" y="4265613"/>
          <p14:tracePt t="127402" x="9448800" y="4265613"/>
          <p14:tracePt t="127410" x="9440863" y="4281488"/>
          <p14:tracePt t="127426" x="9432925" y="4281488"/>
          <p14:tracePt t="127434" x="9424988" y="4291013"/>
          <p14:tracePt t="127441" x="9417050" y="4298950"/>
          <p14:tracePt t="127451" x="9401175" y="4314825"/>
          <p14:tracePt t="127457" x="9393238" y="4314825"/>
          <p14:tracePt t="127469" x="9377363" y="4330700"/>
          <p14:tracePt t="127474" x="9369425" y="4338638"/>
          <p14:tracePt t="127483" x="9361488" y="4346575"/>
          <p14:tracePt t="127491" x="9353550" y="4354513"/>
          <p14:tracePt t="127507" x="9345613" y="4362450"/>
          <p14:tracePt t="127593" x="9353550" y="4362450"/>
          <p14:tracePt t="127602" x="9361488" y="4362450"/>
          <p14:tracePt t="127610" x="9377363" y="4346575"/>
          <p14:tracePt t="127618" x="9401175" y="4322763"/>
          <p14:tracePt t="127627" x="9424988" y="4306888"/>
          <p14:tracePt t="127635" x="9456738" y="4265613"/>
          <p14:tracePt t="127643" x="9488488" y="4249738"/>
          <p14:tracePt t="127651" x="9536113" y="4210050"/>
          <p14:tracePt t="127658" x="9593263" y="4186238"/>
          <p14:tracePt t="127666" x="9640888" y="4162425"/>
          <p14:tracePt t="127673" x="9704388" y="4138613"/>
          <p14:tracePt t="127682" x="9759950" y="4122738"/>
          <p14:tracePt t="127691" x="9815513" y="4106863"/>
          <p14:tracePt t="127700" x="9894888" y="4090988"/>
          <p14:tracePt t="127707" x="9959975" y="4083050"/>
          <p14:tracePt t="127715" x="10007600" y="4083050"/>
          <p14:tracePt t="127723" x="10071100" y="4083050"/>
          <p14:tracePt t="127732" x="10118725" y="4083050"/>
          <p14:tracePt t="127739" x="10182225" y="4083050"/>
          <p14:tracePt t="127748" x="10245725" y="4090988"/>
          <p14:tracePt t="127755" x="10310813" y="4106863"/>
          <p14:tracePt t="127762" x="10374313" y="4122738"/>
          <p14:tracePt t="127770" x="10429875" y="4138613"/>
          <p14:tracePt t="127778" x="10477500" y="4154488"/>
          <p14:tracePt t="127785" x="10525125" y="4170363"/>
          <p14:tracePt t="127793" x="10572750" y="4186238"/>
          <p14:tracePt t="127801" x="10629900" y="4202113"/>
          <p14:tracePt t="127811" x="10677525" y="4217988"/>
          <p14:tracePt t="127818" x="10709275" y="4233863"/>
          <p14:tracePt t="127825" x="10725150" y="4241800"/>
          <p14:tracePt t="127835" x="10756900" y="4257675"/>
          <p14:tracePt t="127842" x="10772775" y="4257675"/>
          <p14:tracePt t="127851" x="10788650" y="4265613"/>
          <p14:tracePt t="127859" x="10796588" y="4273550"/>
          <p14:tracePt t="127868" x="10804525" y="4273550"/>
          <p14:tracePt t="127906" x="10812463" y="4281488"/>
          <p14:tracePt t="128595" x="10788650" y="4291013"/>
          <p14:tracePt t="128610" x="10772775" y="4306888"/>
          <p14:tracePt t="128618" x="10725150" y="4362450"/>
          <p14:tracePt t="128626" x="10701338" y="4402138"/>
          <p14:tracePt t="128634" x="10677525" y="4441825"/>
          <p14:tracePt t="128642" x="10645775" y="4505325"/>
          <p14:tracePt t="128651" x="10612438" y="4576763"/>
          <p14:tracePt t="128659" x="10572750" y="4641850"/>
          <p14:tracePt t="128668" x="10533063" y="4713288"/>
          <p14:tracePt t="128675" x="10501313" y="4776788"/>
          <p14:tracePt t="128682" x="10469563" y="4840288"/>
          <p14:tracePt t="128690" x="10437813" y="4903788"/>
          <p14:tracePt t="128698" x="10421938" y="4959350"/>
          <p14:tracePt t="128706" x="10406063" y="5016500"/>
          <p14:tracePt t="128714" x="10398125" y="5056188"/>
          <p14:tracePt t="128724" x="10390188" y="5103813"/>
          <p14:tracePt t="128730" x="10374313" y="5151438"/>
          <p14:tracePt t="128738" x="10374313" y="5183188"/>
          <p14:tracePt t="128746" x="10366375" y="5230813"/>
          <p14:tracePt t="128753" x="10350500" y="5278438"/>
          <p14:tracePt t="128762" x="10350500" y="5310188"/>
          <p14:tracePt t="128772" x="10342563" y="5343525"/>
          <p14:tracePt t="128779" x="10334625" y="5383213"/>
          <p14:tracePt t="128787" x="10334625" y="5414963"/>
          <p14:tracePt t="128793" x="10334625" y="5446713"/>
          <p14:tracePt t="128803" x="10334625" y="5494338"/>
          <p14:tracePt t="128811" x="10334625" y="5526088"/>
          <p14:tracePt t="128819" x="10334625" y="5565775"/>
          <p14:tracePt t="128826" x="10334625" y="5613400"/>
          <p14:tracePt t="128835" x="10334625" y="5645150"/>
          <p14:tracePt t="128843" x="10334625" y="5686425"/>
          <p14:tracePt t="128850" x="10334625" y="5710238"/>
          <p14:tracePt t="128858" x="10334625" y="5741988"/>
          <p14:tracePt t="128865" x="10342563" y="5773738"/>
          <p14:tracePt t="128874" x="10350500" y="5789613"/>
          <p14:tracePt t="128884" x="10374313" y="5821363"/>
          <p14:tracePt t="128890" x="10390188" y="5837238"/>
          <p14:tracePt t="128899" x="10398125" y="5845175"/>
          <p14:tracePt t="128906" x="10406063" y="5853113"/>
          <p14:tracePt t="128914" x="10429875" y="5861050"/>
          <p14:tracePt t="128922" x="10453688" y="5868988"/>
          <p14:tracePt t="128930" x="10477500" y="5868988"/>
          <p14:tracePt t="128939" x="10501313" y="5868988"/>
          <p14:tracePt t="128947" x="10533063" y="5868988"/>
          <p14:tracePt t="128955" x="10564813" y="5861050"/>
          <p14:tracePt t="128964" x="10604500" y="5853113"/>
          <p14:tracePt t="128971" x="10637838" y="5837238"/>
          <p14:tracePt t="128979" x="10669588" y="5821363"/>
          <p14:tracePt t="128987" x="10709275" y="5797550"/>
          <p14:tracePt t="128995" x="10733088" y="5773738"/>
          <p14:tracePt t="129003" x="10756900" y="5741988"/>
          <p14:tracePt t="129011" x="10764838" y="5710238"/>
          <p14:tracePt t="129018" x="10772775" y="5662613"/>
          <p14:tracePt t="129026" x="10772775" y="5621338"/>
          <p14:tracePt t="129034" x="10772775" y="5581650"/>
          <p14:tracePt t="129041" x="10772775" y="5541963"/>
          <p14:tracePt t="129052" x="10756900" y="5510213"/>
          <p14:tracePt t="129059" x="10733088" y="5454650"/>
          <p14:tracePt t="129067" x="10717213" y="5414963"/>
          <p14:tracePt t="129075" x="10701338" y="5367338"/>
          <p14:tracePt t="129082" x="10677525" y="5335588"/>
          <p14:tracePt t="129089" x="10661650" y="5302250"/>
          <p14:tracePt t="129098" x="10645775" y="5270500"/>
          <p14:tracePt t="129107" x="10629900" y="5238750"/>
          <p14:tracePt t="129115" x="10596563" y="5207000"/>
          <p14:tracePt t="129123" x="10580688" y="5175250"/>
          <p14:tracePt t="129131" x="10556875" y="5143500"/>
          <p14:tracePt t="129139" x="10533063" y="5119688"/>
          <p14:tracePt t="129147" x="10501313" y="5095875"/>
          <p14:tracePt t="129155" x="10485438" y="5072063"/>
          <p14:tracePt t="129164" x="10453688" y="5048250"/>
          <p14:tracePt t="129171" x="10421938" y="5024438"/>
          <p14:tracePt t="129179" x="10390188" y="5008563"/>
          <p14:tracePt t="129187" x="10358438" y="4992688"/>
          <p14:tracePt t="129195" x="10334625" y="4984750"/>
          <p14:tracePt t="129201" x="10294938" y="4976813"/>
          <p14:tracePt t="129209" x="10269538" y="4967288"/>
          <p14:tracePt t="129219" x="10237788" y="4967288"/>
          <p14:tracePt t="129227" x="10206038" y="4959350"/>
          <p14:tracePt t="129234" x="10174288" y="4959350"/>
          <p14:tracePt t="129243" x="10150475" y="4959350"/>
          <p14:tracePt t="129249" x="10118725" y="4959350"/>
          <p14:tracePt t="129259" x="10079038" y="4976813"/>
          <p14:tracePt t="129266" x="10055225" y="4984750"/>
          <p14:tracePt t="129274" x="10023475" y="4992688"/>
          <p14:tracePt t="129284" x="9991725" y="5008563"/>
          <p14:tracePt t="129291" x="9959975" y="5040313"/>
          <p14:tracePt t="129299" x="9936163" y="5056188"/>
          <p14:tracePt t="129308" x="9902825" y="5087938"/>
          <p14:tracePt t="129315" x="9871075" y="5119688"/>
          <p14:tracePt t="129322" x="9855200" y="5151438"/>
          <p14:tracePt t="129331" x="9823450" y="5191125"/>
          <p14:tracePt t="129339" x="9791700" y="5238750"/>
          <p14:tracePt t="129348" x="9767888" y="5278438"/>
          <p14:tracePt t="129356" x="9736138" y="5343525"/>
          <p14:tracePt t="129364" x="9720263" y="5391150"/>
          <p14:tracePt t="129371" x="9696450" y="5438775"/>
          <p14:tracePt t="129380" x="9688513" y="5486400"/>
          <p14:tracePt t="129387" x="9680575" y="5534025"/>
          <p14:tracePt t="129395" x="9680575" y="5573713"/>
          <p14:tracePt t="129403" x="9672638" y="5613400"/>
          <p14:tracePt t="129411" x="9672638" y="5645150"/>
          <p14:tracePt t="129419" x="9680575" y="5678488"/>
          <p14:tracePt t="129426" x="9688513" y="5702300"/>
          <p14:tracePt t="129433" x="9704388" y="5734050"/>
          <p14:tracePt t="129442" x="9720263" y="5749925"/>
          <p14:tracePt t="129450" x="9736138" y="5773738"/>
          <p14:tracePt t="129459" x="9752013" y="5797550"/>
          <p14:tracePt t="129467" x="9767888" y="5813425"/>
          <p14:tracePt t="129474" x="9783763" y="5829300"/>
          <p14:tracePt t="129481" x="9807575" y="5853113"/>
          <p14:tracePt t="129490" x="9831388" y="5876925"/>
          <p14:tracePt t="129498" x="9847263" y="5892800"/>
          <p14:tracePt t="129507" x="9871075" y="5916613"/>
          <p14:tracePt t="129515" x="9886950" y="5940425"/>
          <p14:tracePt t="129523" x="9910763" y="5964238"/>
          <p14:tracePt t="129531" x="9936163" y="5988050"/>
          <p14:tracePt t="129537" x="9959975" y="6013450"/>
          <p14:tracePt t="129546" x="9983788" y="6037263"/>
          <p14:tracePt t="129555" x="10015538" y="6069013"/>
          <p14:tracePt t="129563" x="10039350" y="6084888"/>
          <p14:tracePt t="129571" x="10063163" y="6108700"/>
          <p14:tracePt t="129579" x="10094913" y="6116638"/>
          <p14:tracePt t="129587" x="10126663" y="6132513"/>
          <p14:tracePt t="129594" x="10142538" y="6148388"/>
          <p14:tracePt t="129602" x="10166350" y="6164263"/>
          <p14:tracePt t="129610" x="10182225" y="6172200"/>
          <p14:tracePt t="129618" x="10213975" y="6180138"/>
          <p14:tracePt t="129628" x="10237788" y="6188075"/>
          <p14:tracePt t="129635" x="10261600" y="6196013"/>
          <p14:tracePt t="129643" x="10279063" y="6196013"/>
          <p14:tracePt t="129650" x="10310813" y="6203950"/>
          <p14:tracePt t="129658" x="10334625" y="6203950"/>
          <p14:tracePt t="129666" x="10366375" y="6203950"/>
          <p14:tracePt t="129674" x="10390188" y="6203950"/>
          <p14:tracePt t="129683" x="10429875" y="6196013"/>
          <p14:tracePt t="129690" x="10477500" y="6188075"/>
          <p14:tracePt t="129699" x="10509250" y="6180138"/>
          <p14:tracePt t="129706" x="10533063" y="6164263"/>
          <p14:tracePt t="129715" x="10564813" y="6148388"/>
          <p14:tracePt t="129721" x="10596563" y="6132513"/>
          <p14:tracePt t="129731" x="10620375" y="6108700"/>
          <p14:tracePt t="129739" x="10637838" y="6092825"/>
          <p14:tracePt t="129747" x="10645775" y="6076950"/>
          <p14:tracePt t="129755" x="10653713" y="6069013"/>
          <p14:tracePt t="129762" x="10661650" y="6053138"/>
          <p14:tracePt t="129770" x="10661650" y="6045200"/>
          <p14:tracePt t="129785" x="10661650" y="6037263"/>
          <p14:tracePt t="130051" x="10653713" y="6037263"/>
          <p14:tracePt t="130067" x="10645775" y="6037263"/>
          <p14:tracePt t="130121" x="10637838" y="6037263"/>
          <p14:tracePt t="130148" x="10629900" y="6037263"/>
          <p14:tracePt t="130170" x="10620375" y="6037263"/>
          <p14:tracePt t="130178" x="10612438" y="6037263"/>
          <p14:tracePt t="130195" x="10604500" y="6037263"/>
          <p14:tracePt t="130202" x="10596563" y="6037263"/>
          <p14:tracePt t="130211" x="10580688" y="6045200"/>
          <p14:tracePt t="130226" x="10564813" y="6045200"/>
          <p14:tracePt t="130243" x="10548938" y="6053138"/>
          <p14:tracePt t="130251" x="10541000" y="6053138"/>
          <p14:tracePt t="130268" x="10533063" y="6053138"/>
          <p14:tracePt t="130275" x="10525125" y="6061075"/>
          <p14:tracePt t="130283" x="10517188" y="6061075"/>
          <p14:tracePt t="130289" x="10509250" y="6061075"/>
          <p14:tracePt t="130307" x="10501313" y="6069013"/>
          <p14:tracePt t="130332" x="10493375" y="6069013"/>
          <p14:tracePt t="130395" x="10485438" y="6069013"/>
          <p14:tracePt t="130427" x="10477500" y="6069013"/>
          <p14:tracePt t="130452" x="10469563" y="6069013"/>
          <p14:tracePt t="130467" x="10461625" y="6069013"/>
          <p14:tracePt t="130483" x="10453688" y="6069013"/>
          <p14:tracePt t="130499" x="10445750" y="6069013"/>
          <p14:tracePt t="130507" x="10437813" y="6069013"/>
          <p14:tracePt t="130524" x="10429875" y="6076950"/>
          <p14:tracePt t="130530" x="10421938" y="6076950"/>
          <p14:tracePt t="130547" x="10406063" y="6084888"/>
          <p14:tracePt t="130555" x="10398125" y="6084888"/>
          <p14:tracePt t="130563" x="10390188" y="6084888"/>
          <p14:tracePt t="130570" x="10382250" y="6084888"/>
          <p14:tracePt t="130577" x="10374313" y="6092825"/>
          <p14:tracePt t="130596" x="10358438" y="6092825"/>
          <p14:tracePt t="130643" x="10350500" y="6092825"/>
          <p14:tracePt t="130690" x="10342563" y="6092825"/>
          <p14:tracePt t="132402" x="10334625" y="6092825"/>
          <p14:tracePt t="132410" x="10310813" y="6084888"/>
          <p14:tracePt t="132419" x="10279063" y="6069013"/>
          <p14:tracePt t="132427" x="10213975" y="6029325"/>
          <p14:tracePt t="132435" x="10174288" y="5995988"/>
          <p14:tracePt t="132444" x="10110788" y="5964238"/>
          <p14:tracePt t="132451" x="10039350" y="5924550"/>
          <p14:tracePt t="132459" x="9959975" y="5884863"/>
          <p14:tracePt t="132466" x="9871075" y="5837238"/>
          <p14:tracePt t="132475" x="9775825" y="5797550"/>
          <p14:tracePt t="132483" x="9680575" y="5757863"/>
          <p14:tracePt t="132492" x="9559925" y="5718175"/>
          <p14:tracePt t="132500" x="9448800" y="5670550"/>
          <p14:tracePt t="132508" x="9329738" y="5637213"/>
          <p14:tracePt t="132516" x="9209088" y="5597525"/>
          <p14:tracePt t="132523" x="9097963" y="5581650"/>
          <p14:tracePt t="132530" x="8939213" y="5557838"/>
          <p14:tracePt t="132539" x="8770938" y="5541963"/>
          <p14:tracePt t="132547" x="8612188" y="5526088"/>
          <p14:tracePt t="132554" x="8459788" y="5510213"/>
          <p14:tracePt t="132563" x="8301038" y="5494338"/>
          <p14:tracePt t="132571" x="8164513" y="5486400"/>
          <p14:tracePt t="132579" x="7997825" y="5478463"/>
          <p14:tracePt t="132587" x="7805738" y="5470525"/>
          <p14:tracePt t="132596" x="7607300" y="5462588"/>
          <p14:tracePt t="132612" x="7272338" y="5446713"/>
          <p14:tracePt t="132619" x="7119938" y="5438775"/>
          <p14:tracePt t="132627" x="6937375" y="5438775"/>
          <p14:tracePt t="132635" x="6737350" y="5430838"/>
          <p14:tracePt t="132651" x="6530975" y="5422900"/>
          <p14:tracePt t="132658" x="6188075" y="5422900"/>
          <p14:tracePt t="132667" x="6011863" y="5422900"/>
          <p14:tracePt t="132675" x="5853113" y="5414963"/>
          <p14:tracePt t="132683" x="5692775" y="5414963"/>
          <p14:tracePt t="132692" x="5518150" y="5407025"/>
          <p14:tracePt t="132699" x="5381625" y="5407025"/>
          <p14:tracePt t="132707" x="5246688" y="5407025"/>
          <p14:tracePt t="132715" x="5127625" y="5399088"/>
          <p14:tracePt t="132723" x="4999038" y="5399088"/>
          <p14:tracePt t="132730" x="4879975" y="5391150"/>
          <p14:tracePt t="132738" x="4776788" y="5391150"/>
          <p14:tracePt t="132746" x="4679950" y="5383213"/>
          <p14:tracePt t="132755" x="4584700" y="5375275"/>
          <p14:tracePt t="132763" x="4489450" y="5375275"/>
          <p14:tracePt t="132770" x="4394200" y="5375275"/>
          <p14:tracePt t="132779" x="4297363" y="5367338"/>
          <p14:tracePt t="132787" x="4194175" y="5367338"/>
          <p14:tracePt t="132794" x="4098925" y="5367338"/>
          <p14:tracePt t="132803" x="3986213" y="5375275"/>
          <p14:tracePt t="132809" x="3898900" y="5375275"/>
          <p14:tracePt t="132818" x="3803650" y="5383213"/>
          <p14:tracePt t="132827" x="3676650" y="5391150"/>
          <p14:tracePt t="132834" x="3579813" y="5391150"/>
          <p14:tracePt t="132844" x="3476625" y="5391150"/>
          <p14:tracePt t="132850" x="3389313" y="5399088"/>
          <p14:tracePt t="132858" x="3308350" y="5399088"/>
          <p14:tracePt t="132866" x="3221038" y="5399088"/>
          <p14:tracePt t="132875" x="3133725" y="5399088"/>
          <p14:tracePt t="132883" x="3062288" y="5399088"/>
          <p14:tracePt t="132892" x="2990850" y="5399088"/>
          <p14:tracePt t="132900" x="2925763" y="5399088"/>
          <p14:tracePt t="132908" x="2854325" y="5399088"/>
          <p14:tracePt t="132916" x="2790825" y="5399088"/>
          <p14:tracePt t="132923" x="2735263" y="5399088"/>
          <p14:tracePt t="132930" x="2671763" y="5399088"/>
          <p14:tracePt t="132939" x="2624138" y="5399088"/>
          <p14:tracePt t="132947" x="2559050" y="5399088"/>
          <p14:tracePt t="132955" x="2503488" y="5399088"/>
          <p14:tracePt t="132963" x="2447925" y="5399088"/>
          <p14:tracePt t="132970" x="2400300" y="5399088"/>
          <p14:tracePt t="132979" x="2344738" y="5399088"/>
          <p14:tracePt t="132987" x="2281238" y="5399088"/>
          <p14:tracePt t="132994" x="2239963" y="5407025"/>
          <p14:tracePt t="133003" x="2192338" y="5414963"/>
          <p14:tracePt t="133012" x="2144713" y="5414963"/>
          <p14:tracePt t="133020" x="2105025" y="5422900"/>
          <p14:tracePt t="133029" x="2057400" y="5430838"/>
          <p14:tracePt t="133035" x="2017713" y="5438775"/>
          <p14:tracePt t="133043" x="1985963" y="5438775"/>
          <p14:tracePt t="133051" x="1938338" y="5454650"/>
          <p14:tracePt t="133059" x="1889125" y="5454650"/>
          <p14:tracePt t="133067" x="1841500" y="5462588"/>
          <p14:tracePt t="133075" x="1785938" y="5478463"/>
          <p14:tracePt t="133083" x="1722438" y="5478463"/>
          <p14:tracePt t="133091" x="1682750" y="5486400"/>
          <p14:tracePt t="133098" x="1635125" y="5494338"/>
          <p14:tracePt t="133106" x="1587500" y="5494338"/>
          <p14:tracePt t="133115" x="1554163" y="5494338"/>
          <p14:tracePt t="133123" x="1522413" y="5494338"/>
          <p14:tracePt t="133132" x="1490663" y="5494338"/>
          <p14:tracePt t="133138" x="1466850" y="5494338"/>
          <p14:tracePt t="133147" x="1435100" y="5502275"/>
          <p14:tracePt t="133155" x="1411288" y="5502275"/>
          <p14:tracePt t="133164" x="1395413" y="5502275"/>
          <p14:tracePt t="133170" x="1379538" y="5502275"/>
          <p14:tracePt t="133179" x="1355725" y="5502275"/>
          <p14:tracePt t="133187" x="1347788" y="5502275"/>
          <p14:tracePt t="133195" x="1316038" y="5502275"/>
          <p14:tracePt t="133203" x="1308100" y="5502275"/>
          <p14:tracePt t="133212" x="1300163" y="5502275"/>
          <p14:tracePt t="133219" x="1284288" y="5502275"/>
          <p14:tracePt t="133227" x="1268413" y="5502275"/>
          <p14:tracePt t="133235" x="1252538" y="5510213"/>
          <p14:tracePt t="133251" x="1244600" y="5510213"/>
          <p14:tracePt t="133259" x="1228725" y="5518150"/>
          <p14:tracePt t="133267" x="1220788" y="5518150"/>
          <p14:tracePt t="133275" x="1211263" y="5518150"/>
          <p14:tracePt t="133283" x="1195388" y="5526088"/>
          <p14:tracePt t="133290" x="1187450" y="5526088"/>
          <p14:tracePt t="133298" x="1179513" y="5526088"/>
          <p14:tracePt t="133307" x="1163638" y="5526088"/>
          <p14:tracePt t="133315" x="1139825" y="5534025"/>
          <p14:tracePt t="133323" x="1123950" y="5541963"/>
          <p14:tracePt t="133332" x="1108075" y="5549900"/>
          <p14:tracePt t="133339" x="1084263" y="5557838"/>
          <p14:tracePt t="133347" x="1076325" y="5565775"/>
          <p14:tracePt t="133355" x="1068388" y="5565775"/>
          <p14:tracePt t="133363" x="1052513" y="5573713"/>
          <p14:tracePt t="133370" x="1044575" y="5581650"/>
          <p14:tracePt t="133379" x="1036638" y="5581650"/>
          <p14:tracePt t="133467" x="1052513" y="5581650"/>
          <p14:tracePt t="133475" x="1068388" y="5581650"/>
          <p14:tracePt t="133483" x="1100138" y="5573713"/>
          <p14:tracePt t="133491" x="1139825" y="5565775"/>
          <p14:tracePt t="133498" x="1187450" y="5557838"/>
          <p14:tracePt t="133507" x="1252538" y="5549900"/>
          <p14:tracePt t="133515" x="1308100" y="5534025"/>
          <p14:tracePt t="133522" x="1379538" y="5518150"/>
          <p14:tracePt t="133532" x="1466850" y="5494338"/>
          <p14:tracePt t="133538" x="1562100" y="5478463"/>
          <p14:tracePt t="133547" x="1651000" y="5454650"/>
          <p14:tracePt t="133555" x="1738313" y="5438775"/>
          <p14:tracePt t="133563" x="1841500" y="5414963"/>
          <p14:tracePt t="133571" x="1938338" y="5399088"/>
          <p14:tracePt t="133579" x="2041525" y="5375275"/>
          <p14:tracePt t="133587" x="2136775" y="5351463"/>
          <p14:tracePt t="133595" x="2247900" y="5335588"/>
          <p14:tracePt t="133603" x="2344738" y="5310188"/>
          <p14:tracePt t="133612" x="2424113" y="5294313"/>
          <p14:tracePt t="133619" x="2519363" y="5270500"/>
          <p14:tracePt t="133627" x="2616200" y="5246688"/>
          <p14:tracePt t="133635" x="2687638" y="5238750"/>
          <p14:tracePt t="133646" x="2774950" y="5222875"/>
          <p14:tracePt t="133652" x="2838450" y="5207000"/>
          <p14:tracePt t="133659" x="2901950" y="5199063"/>
          <p14:tracePt t="133668" x="2982913" y="5183188"/>
          <p14:tracePt t="133674" x="3046413" y="5167313"/>
          <p14:tracePt t="133683" x="3101975" y="5159375"/>
          <p14:tracePt t="133691" x="3157538" y="5143500"/>
          <p14:tracePt t="133699" x="3213100" y="5135563"/>
          <p14:tracePt t="133707" x="3276600" y="5119688"/>
          <p14:tracePt t="133715" x="3325813" y="5111750"/>
          <p14:tracePt t="133723" x="3373438" y="5095875"/>
          <p14:tracePt t="133731" x="3436938" y="5087938"/>
          <p14:tracePt t="133739" x="3492500" y="5072063"/>
          <p14:tracePt t="133747" x="3540125" y="5064125"/>
          <p14:tracePt t="133755" x="3587750" y="5056188"/>
          <p14:tracePt t="133763" x="3643313" y="5040313"/>
          <p14:tracePt t="133771" x="3700463" y="5024438"/>
          <p14:tracePt t="133780" x="3732213" y="5024438"/>
          <p14:tracePt t="133787" x="3771900" y="5008563"/>
          <p14:tracePt t="133795" x="3787775" y="5000625"/>
          <p14:tracePt t="133803" x="3803650" y="4992688"/>
          <p14:tracePt t="133812" x="3819525" y="4984750"/>
          <p14:tracePt t="133820" x="3827463" y="4984750"/>
          <p14:tracePt t="133828" x="3835400" y="4984750"/>
          <p14:tracePt t="133844" x="3843338" y="4976813"/>
          <p14:tracePt t="134012" x="3827463" y="4976813"/>
          <p14:tracePt t="134019" x="3819525" y="4976813"/>
          <p14:tracePt t="134027" x="3795713" y="4976813"/>
          <p14:tracePt t="134035" x="3779838" y="4976813"/>
          <p14:tracePt t="134043" x="3756025" y="4992688"/>
          <p14:tracePt t="134051" x="3732213" y="4992688"/>
          <p14:tracePt t="134060" x="3708400" y="5000625"/>
          <p14:tracePt t="134066" x="3660775" y="5016500"/>
          <p14:tracePt t="134075" x="3619500" y="5024438"/>
          <p14:tracePt t="134083" x="3556000" y="5040313"/>
          <p14:tracePt t="134091" x="3492500" y="5064125"/>
          <p14:tracePt t="134099" x="3421063" y="5072063"/>
          <p14:tracePt t="134107" x="3317875" y="5095875"/>
          <p14:tracePt t="134115" x="3228975" y="5119688"/>
          <p14:tracePt t="134123" x="3141663" y="5135563"/>
          <p14:tracePt t="134130" x="2982913" y="5175250"/>
          <p14:tracePt t="134139" x="2854325" y="5199063"/>
          <p14:tracePt t="134147" x="2695575" y="5230813"/>
          <p14:tracePt t="134155" x="2566988" y="5262563"/>
          <p14:tracePt t="134165" x="2447925" y="5286375"/>
          <p14:tracePt t="134172" x="2344738" y="5310188"/>
          <p14:tracePt t="134180" x="2224088" y="5335588"/>
          <p14:tracePt t="134187" x="2112963" y="5359400"/>
          <p14:tracePt t="134195" x="2001838" y="5375275"/>
          <p14:tracePt t="134202" x="1912938" y="5399088"/>
          <p14:tracePt t="134210" x="1833563" y="5414963"/>
          <p14:tracePt t="134219" x="1762125" y="5430838"/>
          <p14:tracePt t="134227" x="1706563" y="5446713"/>
          <p14:tracePt t="134235" x="1635125" y="5454650"/>
          <p14:tracePt t="134244" x="1587500" y="5462588"/>
          <p14:tracePt t="134251" x="1538288" y="5478463"/>
          <p14:tracePt t="134259" x="1490663" y="5486400"/>
          <p14:tracePt t="134267" x="1458913" y="5494338"/>
          <p14:tracePt t="134274" x="1411288" y="5502275"/>
          <p14:tracePt t="134283" x="1363663" y="5510213"/>
          <p14:tracePt t="134291" x="1339850" y="5518150"/>
          <p14:tracePt t="134299" x="1300163" y="5526088"/>
          <p14:tracePt t="134306" x="1260475" y="5534025"/>
          <p14:tracePt t="134314" x="1236663" y="5534025"/>
          <p14:tracePt t="134323" x="1195388" y="5549900"/>
          <p14:tracePt t="134332" x="1179513" y="5549900"/>
          <p14:tracePt t="134339" x="1163638" y="5549900"/>
          <p14:tracePt t="134348" x="1131888" y="5565775"/>
          <p14:tracePt t="134355" x="1116013" y="5565775"/>
          <p14:tracePt t="134363" x="1100138" y="5565775"/>
          <p14:tracePt t="134371" x="1076325" y="5581650"/>
          <p14:tracePt t="134380" x="1052513" y="5589588"/>
          <p14:tracePt t="134386" x="1036638" y="5589588"/>
          <p14:tracePt t="134394" x="1028700" y="5597525"/>
          <p14:tracePt t="134403" x="1020763" y="5597525"/>
          <p14:tracePt t="134413" x="1004888" y="5605463"/>
          <p14:tracePt t="134428" x="989013" y="5605463"/>
          <p14:tracePt t="134531" x="996950" y="5605463"/>
          <p14:tracePt t="134538" x="1020763" y="5605463"/>
          <p14:tracePt t="134547" x="1052513" y="5597525"/>
          <p14:tracePt t="134555" x="1084263" y="5597525"/>
          <p14:tracePt t="134565" x="1147763" y="5581650"/>
          <p14:tracePt t="134571" x="1187450" y="5573713"/>
          <p14:tracePt t="134580" x="1236663" y="5565775"/>
          <p14:tracePt t="134587" x="1300163" y="5549900"/>
          <p14:tracePt t="134595" x="1339850" y="5541963"/>
          <p14:tracePt t="134603" x="1395413" y="5526088"/>
          <p14:tracePt t="134610" x="1474788" y="5510213"/>
          <p14:tracePt t="134618" x="1546225" y="5494338"/>
          <p14:tracePt t="134628" x="1619250" y="5478463"/>
          <p14:tracePt t="134634" x="1706563" y="5454650"/>
          <p14:tracePt t="134645" x="1785938" y="5438775"/>
          <p14:tracePt t="134651" x="1889125" y="5422900"/>
          <p14:tracePt t="134659" x="2001838" y="5399088"/>
          <p14:tracePt t="134667" x="2120900" y="5375275"/>
          <p14:tracePt t="134675" x="2232025" y="5351463"/>
          <p14:tracePt t="134683" x="2336800" y="5335588"/>
          <p14:tracePt t="134691" x="2424113" y="5319713"/>
          <p14:tracePt t="134699" x="2527300" y="5294313"/>
          <p14:tracePt t="134707" x="2640013" y="5278438"/>
          <p14:tracePt t="134715" x="2727325" y="5262563"/>
          <p14:tracePt t="134723" x="2806700" y="5246688"/>
          <p14:tracePt t="134731" x="2870200" y="5230813"/>
          <p14:tracePt t="134739" x="2917825" y="5214938"/>
          <p14:tracePt t="134747" x="2967038" y="5207000"/>
          <p14:tracePt t="134756" x="3022600" y="5199063"/>
          <p14:tracePt t="134763" x="3046413" y="5191125"/>
          <p14:tracePt t="134771" x="3062288" y="5183188"/>
          <p14:tracePt t="134779" x="3078163" y="5183188"/>
          <p14:tracePt t="134787" x="3094038" y="5183188"/>
          <p14:tracePt t="134795" x="3109913" y="5175250"/>
          <p14:tracePt t="134819" x="3117850" y="5175250"/>
          <p14:tracePt t="135027" x="3125788" y="5167313"/>
          <p14:tracePt t="135035" x="3141663" y="5151438"/>
          <p14:tracePt t="135044" x="3173413" y="5135563"/>
          <p14:tracePt t="135051" x="3197225" y="5127625"/>
          <p14:tracePt t="135059" x="3213100" y="5111750"/>
          <p14:tracePt t="135067" x="3236913" y="5095875"/>
          <p14:tracePt t="135075" x="3268663" y="5080000"/>
          <p14:tracePt t="135083" x="3292475" y="5072063"/>
          <p14:tracePt t="135090" x="3325813" y="5056188"/>
          <p14:tracePt t="135099" x="3349625" y="5048250"/>
          <p14:tracePt t="135107" x="3365500" y="5032375"/>
          <p14:tracePt t="135115" x="3373438" y="5024438"/>
          <p14:tracePt t="135123" x="3381375" y="5024438"/>
          <p14:tracePt t="135131" x="3389313" y="5016500"/>
          <p14:tracePt t="135139" x="3397250" y="5008563"/>
          <p14:tracePt t="135403" x="3389313" y="5008563"/>
          <p14:tracePt t="135412" x="3381375" y="5008563"/>
          <p14:tracePt t="135419" x="3373438" y="5008563"/>
          <p14:tracePt t="135427" x="3365500" y="5008563"/>
          <p14:tracePt t="135434" x="3357563" y="5016500"/>
          <p14:tracePt t="135443" x="3349625" y="5024438"/>
          <p14:tracePt t="135451" x="3333750" y="5024438"/>
          <p14:tracePt t="135459" x="3325813" y="5024438"/>
          <p14:tracePt t="135467" x="3308350" y="5024438"/>
          <p14:tracePt t="135476" x="3308350" y="5032375"/>
          <p14:tracePt t="135484" x="3292475" y="5040313"/>
          <p14:tracePt t="135500" x="3276600" y="5040313"/>
          <p14:tracePt t="135564" x="3268663" y="5048250"/>
          <p14:tracePt t="135580" x="3260725" y="5056188"/>
          <p14:tracePt t="135595" x="3252788" y="5056188"/>
          <p14:tracePt t="135604" x="3236913" y="5056188"/>
          <p14:tracePt t="135611" x="3228975" y="5056188"/>
          <p14:tracePt t="135619" x="3213100" y="5072063"/>
          <p14:tracePt t="135627" x="3205163" y="5072063"/>
          <p14:tracePt t="135635" x="3189288" y="5080000"/>
          <p14:tracePt t="135645" x="3173413" y="5087938"/>
          <p14:tracePt t="135652" x="3141663" y="5103813"/>
          <p14:tracePt t="135661" x="3109913" y="5119688"/>
          <p14:tracePt t="135668" x="3078163" y="5127625"/>
          <p14:tracePt t="135677" x="3046413" y="5151438"/>
          <p14:tracePt t="135683" x="3014663" y="5167313"/>
          <p14:tracePt t="135691" x="2974975" y="5191125"/>
          <p14:tracePt t="135699" x="2941638" y="5199063"/>
          <p14:tracePt t="135707" x="2909888" y="5214938"/>
          <p14:tracePt t="135716" x="2862263" y="5238750"/>
          <p14:tracePt t="135724" x="2814638" y="5254625"/>
          <p14:tracePt t="135732" x="2782888" y="5270500"/>
          <p14:tracePt t="135739" x="2743200" y="5286375"/>
          <p14:tracePt t="135747" x="2711450" y="5302250"/>
          <p14:tracePt t="135755" x="2679700" y="5319713"/>
          <p14:tracePt t="135763" x="2640013" y="5335588"/>
          <p14:tracePt t="135772" x="2606675" y="5351463"/>
          <p14:tracePt t="135779" x="2566988" y="5367338"/>
          <p14:tracePt t="135787" x="2527300" y="5383213"/>
          <p14:tracePt t="135796" x="2495550" y="5399088"/>
          <p14:tracePt t="135802" x="2463800" y="5407025"/>
          <p14:tracePt t="135812" x="2439988" y="5422900"/>
          <p14:tracePt t="135819" x="2416175" y="5430838"/>
          <p14:tracePt t="135827" x="2392363" y="5438775"/>
          <p14:tracePt t="135836" x="2368550" y="5446713"/>
          <p14:tracePt t="135843" x="2336800" y="5462588"/>
          <p14:tracePt t="135851" x="2320925" y="5470525"/>
          <p14:tracePt t="135859" x="2297113" y="5478463"/>
          <p14:tracePt t="135867" x="2273300" y="5486400"/>
          <p14:tracePt t="135876" x="2232025" y="5502275"/>
          <p14:tracePt t="135883" x="2184400" y="5518150"/>
          <p14:tracePt t="135893" x="2144713" y="5526088"/>
          <p14:tracePt t="135900" x="2097088" y="5541963"/>
          <p14:tracePt t="135907" x="2041525" y="5557838"/>
          <p14:tracePt t="135915" x="1993900" y="5581650"/>
          <p14:tracePt t="135922" x="1946275" y="5589588"/>
          <p14:tracePt t="135932" x="1881188" y="5605463"/>
          <p14:tracePt t="135939" x="1841500" y="5613400"/>
          <p14:tracePt t="135947" x="1793875" y="5621338"/>
          <p14:tracePt t="135956" x="1754188" y="5629275"/>
          <p14:tracePt t="135963" x="1714500" y="5637213"/>
          <p14:tracePt t="135971" x="1674813" y="5645150"/>
          <p14:tracePt t="135981" x="1643063" y="5653088"/>
          <p14:tracePt t="135988" x="1611313" y="5653088"/>
          <p14:tracePt t="135996" x="1571625" y="5662613"/>
          <p14:tracePt t="136004" x="1546225" y="5662613"/>
          <p14:tracePt t="136012" x="1514475" y="5670550"/>
          <p14:tracePt t="136019" x="1482725" y="5670550"/>
          <p14:tracePt t="136026" x="1450975" y="5678488"/>
          <p14:tracePt t="136036" x="1435100" y="5678488"/>
          <p14:tracePt t="136043" x="1411288" y="5678488"/>
          <p14:tracePt t="136053" x="1395413" y="5678488"/>
          <p14:tracePt t="136060" x="1379538" y="5678488"/>
          <p14:tracePt t="136068" x="1355725" y="5678488"/>
          <p14:tracePt t="136076" x="1339850" y="5678488"/>
          <p14:tracePt t="136083" x="1323975" y="5678488"/>
          <p14:tracePt t="136091" x="1316038" y="5678488"/>
          <p14:tracePt t="136099" x="1308100" y="5678488"/>
          <p14:tracePt t="136107" x="1300163" y="5678488"/>
          <p14:tracePt t="136115" x="1292225" y="5678488"/>
          <p14:tracePt t="136124" x="1276350" y="5678488"/>
          <p14:tracePt t="136132" x="1268413" y="5678488"/>
          <p14:tracePt t="136139" x="1260475" y="5678488"/>
          <p14:tracePt t="136147" x="1252538" y="5678488"/>
          <p14:tracePt t="136163" x="1244600" y="5678488"/>
          <p14:tracePt t="136301" x="1252538" y="5678488"/>
          <p14:tracePt t="136307" x="1268413" y="5678488"/>
          <p14:tracePt t="136315" x="1308100" y="5670550"/>
          <p14:tracePt t="136323" x="1347788" y="5653088"/>
          <p14:tracePt t="136331" x="1395413" y="5645150"/>
          <p14:tracePt t="136340" x="1450975" y="5629275"/>
          <p14:tracePt t="136347" x="1522413" y="5605463"/>
          <p14:tracePt t="136364" x="1611313" y="5573713"/>
          <p14:tracePt t="136371" x="1770063" y="5518150"/>
          <p14:tracePt t="136379" x="1841500" y="5494338"/>
          <p14:tracePt t="136387" x="1930400" y="5478463"/>
          <p14:tracePt t="136395" x="2017713" y="5454650"/>
          <p14:tracePt t="136404" x="2097088" y="5430838"/>
          <p14:tracePt t="136412" x="2160588" y="5414963"/>
          <p14:tracePt t="136420" x="2224088" y="5407025"/>
          <p14:tracePt t="136427" x="2289175" y="5391150"/>
          <p14:tracePt t="136435" x="2344738" y="5375275"/>
          <p14:tracePt t="136443" x="2408238" y="5367338"/>
          <p14:tracePt t="136450" x="2463800" y="5351463"/>
          <p14:tracePt t="136460" x="2527300" y="5343525"/>
          <p14:tracePt t="136467" x="2598738" y="5327650"/>
          <p14:tracePt t="136476" x="2655888" y="5319713"/>
          <p14:tracePt t="136483" x="2711450" y="5302250"/>
          <p14:tracePt t="136491" x="2782888" y="5286375"/>
          <p14:tracePt t="136500" x="2862263" y="5278438"/>
          <p14:tracePt t="136507" x="2941638" y="5262563"/>
          <p14:tracePt t="136515" x="3030538" y="5246688"/>
          <p14:tracePt t="136524" x="3101975" y="5238750"/>
          <p14:tracePt t="136532" x="3181350" y="5222875"/>
          <p14:tracePt t="136539" x="3228975" y="5222875"/>
          <p14:tracePt t="136547" x="3292475" y="5214938"/>
          <p14:tracePt t="136555" x="3325813" y="5214938"/>
          <p14:tracePt t="136563" x="3357563" y="5207000"/>
          <p14:tracePt t="136570" x="3373438" y="5207000"/>
          <p14:tracePt t="136588" x="3389313" y="5207000"/>
          <p14:tracePt t="136628" x="3397250" y="5207000"/>
          <p14:tracePt t="136892" x="3389313" y="5207000"/>
          <p14:tracePt t="136899" x="3381375" y="5207000"/>
          <p14:tracePt t="136906" x="3373438" y="5207000"/>
          <p14:tracePt t="136915" x="3349625" y="5214938"/>
          <p14:tracePt t="136927" x="3325813" y="5222875"/>
          <p14:tracePt t="136933" x="3276600" y="5246688"/>
          <p14:tracePt t="136940" x="3236913" y="5254625"/>
          <p14:tracePt t="136948" x="3189288" y="5278438"/>
          <p14:tracePt t="136956" x="3125788" y="5310188"/>
          <p14:tracePt t="136964" x="3062288" y="5327650"/>
          <p14:tracePt t="136971" x="2974975" y="5351463"/>
          <p14:tracePt t="136980" x="2894013" y="5383213"/>
          <p14:tracePt t="136988" x="2798763" y="5414963"/>
          <p14:tracePt t="136995" x="2719388" y="5438775"/>
          <p14:tracePt t="137003" x="2606675" y="5462588"/>
          <p14:tracePt t="137011" x="2479675" y="5494338"/>
          <p14:tracePt t="137019" x="2344738" y="5518150"/>
          <p14:tracePt t="137028" x="2224088" y="5541963"/>
          <p14:tracePt t="137036" x="2105025" y="5565775"/>
          <p14:tracePt t="137044" x="2001838" y="5589588"/>
          <p14:tracePt t="137052" x="1889125" y="5613400"/>
          <p14:tracePt t="137059" x="1809750" y="5629275"/>
          <p14:tracePt t="137067" x="1738313" y="5645150"/>
          <p14:tracePt t="137075" x="1690688" y="5653088"/>
          <p14:tracePt t="137084" x="1658938" y="5662613"/>
          <p14:tracePt t="137092" x="1635125" y="5670550"/>
          <p14:tracePt t="137100" x="1619250" y="5670550"/>
          <p14:tracePt t="137355" x="1635125" y="5670550"/>
          <p14:tracePt t="137363" x="1666875" y="5670550"/>
          <p14:tracePt t="137371" x="1698625" y="5670550"/>
          <p14:tracePt t="137380" x="1754188" y="5662613"/>
          <p14:tracePt t="137388" x="1817688" y="5645150"/>
          <p14:tracePt t="137396" x="1881188" y="5629275"/>
          <p14:tracePt t="137404" x="1946275" y="5621338"/>
          <p14:tracePt t="137411" x="2017713" y="5597525"/>
          <p14:tracePt t="137419" x="2105025" y="5581650"/>
          <p14:tracePt t="137429" x="2192338" y="5565775"/>
          <p14:tracePt t="137436" x="2297113" y="5541963"/>
          <p14:tracePt t="137444" x="2392363" y="5518150"/>
          <p14:tracePt t="137451" x="2479675" y="5502275"/>
          <p14:tracePt t="137460" x="2559050" y="5478463"/>
          <p14:tracePt t="137467" x="2640013" y="5462588"/>
          <p14:tracePt t="137476" x="2727325" y="5446713"/>
          <p14:tracePt t="137486" x="2806700" y="5422900"/>
          <p14:tracePt t="137492" x="2886075" y="5399088"/>
          <p14:tracePt t="137500" x="2941638" y="5391150"/>
          <p14:tracePt t="137507" x="2990850" y="5375275"/>
          <p14:tracePt t="137516" x="3046413" y="5351463"/>
          <p14:tracePt t="137523" x="3078163" y="5343525"/>
          <p14:tracePt t="137531" x="3109913" y="5327650"/>
          <p14:tracePt t="137539" x="3141663" y="5310188"/>
          <p14:tracePt t="137548" x="3157538" y="5302250"/>
          <p14:tracePt t="137556" x="3173413" y="5294313"/>
          <p14:tracePt t="137564" x="3197225" y="5286375"/>
          <p14:tracePt t="137571" x="3205163" y="5286375"/>
          <p14:tracePt t="137579" x="3213100" y="5278438"/>
          <p14:tracePt t="137756" x="3181350" y="5286375"/>
          <p14:tracePt t="137762" x="3149600" y="5294313"/>
          <p14:tracePt t="137772" x="3101975" y="5302250"/>
          <p14:tracePt t="137780" x="3030538" y="5327650"/>
          <p14:tracePt t="137788" x="2967038" y="5343525"/>
          <p14:tracePt t="137797" x="2870200" y="5359400"/>
          <p14:tracePt t="137803" x="2774950" y="5375275"/>
          <p14:tracePt t="137811" x="2663825" y="5391150"/>
          <p14:tracePt t="137819" x="2551113" y="5414963"/>
          <p14:tracePt t="137828" x="2432050" y="5430838"/>
          <p14:tracePt t="137836" x="2305050" y="5462588"/>
          <p14:tracePt t="137843" x="2176463" y="5486400"/>
          <p14:tracePt t="137852" x="2049463" y="5510213"/>
          <p14:tracePt t="137860" x="1912938" y="5541963"/>
          <p14:tracePt t="137868" x="1809750" y="5565775"/>
          <p14:tracePt t="137875" x="1722438" y="5581650"/>
          <p14:tracePt t="137884" x="1651000" y="5597525"/>
          <p14:tracePt t="137893" x="1587500" y="5605463"/>
          <p14:tracePt t="137900" x="1546225" y="5613400"/>
          <p14:tracePt t="137908" x="1514475" y="5621338"/>
          <p14:tracePt t="137915" x="1498600" y="5621338"/>
          <p14:tracePt t="137926" x="1490663" y="5629275"/>
          <p14:tracePt t="137932" x="1482725" y="5629275"/>
          <p14:tracePt t="138388" x="1490663" y="5653088"/>
          <p14:tracePt t="138396" x="1514475" y="5678488"/>
          <p14:tracePt t="138404" x="1546225" y="5718175"/>
          <p14:tracePt t="138413" x="1579563" y="5757863"/>
          <p14:tracePt t="138419" x="1611313" y="5797550"/>
          <p14:tracePt t="138428" x="1635125" y="5829300"/>
          <p14:tracePt t="138435" x="1658938" y="5861050"/>
          <p14:tracePt t="138443" x="1682750" y="5900738"/>
          <p14:tracePt t="138450" x="1706563" y="5932488"/>
          <p14:tracePt t="138461" x="1730375" y="5972175"/>
          <p14:tracePt t="138467" x="1762125" y="6013450"/>
          <p14:tracePt t="138475" x="1785938" y="6037263"/>
          <p14:tracePt t="138483" x="1801813" y="6069013"/>
          <p14:tracePt t="138492" x="1817688" y="6084888"/>
          <p14:tracePt t="138499" x="1833563" y="6100763"/>
          <p14:tracePt t="138508" x="1841500" y="6108700"/>
          <p14:tracePt t="138516" x="1865313" y="6116638"/>
          <p14:tracePt t="138524" x="1865313" y="6124575"/>
          <p14:tracePt t="138533" x="1873250" y="6124575"/>
          <p14:tracePt t="138539" x="1881188" y="6124575"/>
          <p14:tracePt t="138547" x="1897063" y="6132513"/>
          <p14:tracePt t="138554" x="1922463" y="6132513"/>
          <p14:tracePt t="138562" x="1938338" y="6132513"/>
          <p14:tracePt t="138572" x="1962150" y="6140450"/>
          <p14:tracePt t="138581" x="1978025" y="6140450"/>
          <p14:tracePt t="138588" x="2009775" y="6140450"/>
          <p14:tracePt t="138596" x="2033588" y="6148388"/>
          <p14:tracePt t="138604" x="2065338" y="6156325"/>
          <p14:tracePt t="138613" x="2097088" y="6156325"/>
          <p14:tracePt t="138620" x="2128838" y="6156325"/>
          <p14:tracePt t="138628" x="2152650" y="6164263"/>
          <p14:tracePt t="138635" x="2176463" y="6164263"/>
          <p14:tracePt t="138644" x="2192338" y="6164263"/>
          <p14:tracePt t="138652" x="2216150" y="6164263"/>
          <p14:tracePt t="138660" x="2239963" y="6172200"/>
          <p14:tracePt t="138667" x="2255838" y="6180138"/>
          <p14:tracePt t="138675" x="2273300" y="6180138"/>
          <p14:tracePt t="138684" x="2289175" y="6180138"/>
          <p14:tracePt t="138692" x="2312988" y="6180138"/>
          <p14:tracePt t="138700" x="2336800" y="6180138"/>
          <p14:tracePt t="138709" x="2344738" y="6188075"/>
          <p14:tracePt t="138716" x="2360613" y="6188075"/>
          <p14:tracePt t="138722" x="2384425" y="6196013"/>
          <p14:tracePt t="138731" x="2400300" y="6203950"/>
          <p14:tracePt t="138740" x="2408238" y="6203950"/>
          <p14:tracePt t="138748" x="2424113" y="6203950"/>
          <p14:tracePt t="138755" x="2432050" y="6211888"/>
          <p14:tracePt t="138764" x="2447925" y="6219825"/>
          <p14:tracePt t="138780" x="2455863" y="6227763"/>
          <p14:tracePt t="138805" x="2463800" y="6227763"/>
          <p14:tracePt t="138836" x="2471738" y="6235700"/>
          <p14:tracePt t="138844" x="2479675" y="6243638"/>
          <p14:tracePt t="138851" x="2495550" y="6259513"/>
          <p14:tracePt t="138860" x="2519363" y="6275388"/>
          <p14:tracePt t="138867" x="2519363" y="6283325"/>
          <p14:tracePt t="138876" x="2551113" y="6307138"/>
          <p14:tracePt t="138884" x="2559050" y="6323013"/>
          <p14:tracePt t="138891" x="2582863" y="6348413"/>
          <p14:tracePt t="138900" x="2606675" y="6364288"/>
          <p14:tracePt t="138909" x="2624138" y="6380163"/>
          <p14:tracePt t="138916" x="2632075" y="6388100"/>
          <p14:tracePt t="138924" x="2647950" y="6403975"/>
          <p14:tracePt t="138931" x="2655888" y="6403975"/>
          <p14:tracePt t="138941" x="2655888" y="6411913"/>
          <p14:tracePt t="138947" x="2663825" y="6419850"/>
          <p14:tracePt t="138964" x="2671763" y="6419850"/>
          <p14:tracePt t="143581" x="2671763" y="6411913"/>
          <p14:tracePt t="143590" x="2663825" y="6380163"/>
          <p14:tracePt t="143604" x="2655888" y="6364288"/>
          <p14:tracePt t="143612" x="2655888" y="6348413"/>
          <p14:tracePt t="143620" x="2647950" y="6323013"/>
          <p14:tracePt t="143628" x="2647950" y="6315075"/>
          <p14:tracePt t="143636" x="2647950" y="6307138"/>
          <p14:tracePt t="143645" x="2640013" y="6291263"/>
          <p14:tracePt t="143660" x="2632075" y="6275388"/>
          <p14:tracePt t="143669" x="2632075" y="6267450"/>
          <p14:tracePt t="143677" x="2632075" y="6259513"/>
          <p14:tracePt t="143684" x="2624138" y="6251575"/>
          <p14:tracePt t="143693" x="2624138" y="6243638"/>
          <p14:tracePt t="143700" x="2624138" y="6235700"/>
          <p14:tracePt t="143716" x="2616200" y="6227763"/>
          <p14:tracePt t="143780" x="2606675" y="6219825"/>
          <p14:tracePt t="143822" x="2606675" y="6211888"/>
          <p14:tracePt t="143836" x="2606675" y="6203950"/>
          <p14:tracePt t="143860" x="2606675" y="6196013"/>
          <p14:tracePt t="144236" x="2606675" y="6180138"/>
          <p14:tracePt t="144244" x="2606675" y="6164263"/>
          <p14:tracePt t="144252" x="2598738" y="6148388"/>
          <p14:tracePt t="144260" x="2598738" y="6140450"/>
          <p14:tracePt t="144269" x="2598738" y="6116638"/>
          <p14:tracePt t="144277" x="2598738" y="6100763"/>
          <p14:tracePt t="144284" x="2598738" y="6084888"/>
          <p14:tracePt t="144291" x="2590800" y="6061075"/>
          <p14:tracePt t="144308" x="2590800" y="6045200"/>
          <p14:tracePt t="144317" x="2590800" y="6021388"/>
          <p14:tracePt t="144325" x="2582863" y="6005513"/>
          <p14:tracePt t="144333" x="2574925" y="5988050"/>
          <p14:tracePt t="144340" x="2574925" y="5972175"/>
          <p14:tracePt t="144347" x="2574925" y="5956300"/>
          <p14:tracePt t="144358" x="2574925" y="5932488"/>
          <p14:tracePt t="144365" x="2574925" y="5916613"/>
          <p14:tracePt t="144381" x="2566988" y="5900738"/>
          <p14:tracePt t="144389" x="2559050" y="5884863"/>
          <p14:tracePt t="144404" x="2559050" y="5868988"/>
          <p14:tracePt t="144412" x="2559050" y="5861050"/>
          <p14:tracePt t="144419" x="2551113" y="5845175"/>
          <p14:tracePt t="144429" x="2551113" y="5837238"/>
          <p14:tracePt t="144438" x="2543175" y="5829300"/>
          <p14:tracePt t="144460" x="2543175" y="5821363"/>
          <p14:tracePt t="144476" x="2543175" y="5813425"/>
          <p14:tracePt t="144532" x="2535238" y="5805488"/>
          <p14:tracePt t="146909" x="2551113" y="5797550"/>
          <p14:tracePt t="146916" x="2566988" y="5781675"/>
          <p14:tracePt t="146924" x="2582863" y="5765800"/>
          <p14:tracePt t="146933" x="2582863" y="5757863"/>
          <p14:tracePt t="146941" x="2598738" y="5741988"/>
          <p14:tracePt t="146948" x="2606675" y="5734050"/>
          <p14:tracePt t="146956" x="2616200" y="5726113"/>
          <p14:tracePt t="146964" x="2624138" y="5718175"/>
          <p14:tracePt t="146973" x="2632075" y="5718175"/>
          <p14:tracePt t="146981" x="2640013" y="5702300"/>
          <p14:tracePt t="146989" x="2647950" y="5694363"/>
          <p14:tracePt t="146996" x="2655888" y="5686425"/>
          <p14:tracePt t="147005" x="2663825" y="5678488"/>
          <p14:tracePt t="147013" x="2671763" y="5662613"/>
          <p14:tracePt t="147021" x="2687638" y="5653088"/>
          <p14:tracePt t="147029" x="2711450" y="5637213"/>
          <p14:tracePt t="147037" x="2719388" y="5621338"/>
          <p14:tracePt t="147044" x="2735263" y="5605463"/>
          <p14:tracePt t="147052" x="2751138" y="5589588"/>
          <p14:tracePt t="147061" x="2790825" y="5549900"/>
          <p14:tracePt t="147070" x="2830513" y="5510213"/>
          <p14:tracePt t="147085" x="2886075" y="5462588"/>
          <p14:tracePt t="147093" x="2909888" y="5438775"/>
          <p14:tracePt t="147100" x="2957513" y="5399088"/>
          <p14:tracePt t="147109" x="2998788" y="5367338"/>
          <p14:tracePt t="147117" x="3046413" y="5335588"/>
          <p14:tracePt t="147125" x="3086100" y="5294313"/>
          <p14:tracePt t="147133" x="3117850" y="5262563"/>
          <p14:tracePt t="147141" x="3165475" y="5230813"/>
          <p14:tracePt t="147149" x="3205163" y="5183188"/>
          <p14:tracePt t="147157" x="3244850" y="5151438"/>
          <p14:tracePt t="147164" x="3276600" y="5119688"/>
          <p14:tracePt t="147173" x="3308350" y="5087938"/>
          <p14:tracePt t="147181" x="3341688" y="5056188"/>
          <p14:tracePt t="147189" x="3357563" y="5032375"/>
          <p14:tracePt t="147197" x="3381375" y="4992688"/>
          <p14:tracePt t="147205" x="3405188" y="4951413"/>
          <p14:tracePt t="147213" x="3421063" y="4911725"/>
          <p14:tracePt t="147220" x="3452813" y="4864100"/>
          <p14:tracePt t="147229" x="3468688" y="4824413"/>
          <p14:tracePt t="147236" x="3484563" y="4776788"/>
          <p14:tracePt t="147244" x="3500438" y="4721225"/>
          <p14:tracePt t="147253" x="3524250" y="4665663"/>
          <p14:tracePt t="147261" x="3548063" y="4608513"/>
          <p14:tracePt t="147268" x="3556000" y="4552950"/>
          <p14:tracePt t="147276" x="3563938" y="4513263"/>
          <p14:tracePt t="147284" x="3571875" y="4465638"/>
          <p14:tracePt t="147293" x="3579813" y="4425950"/>
          <p14:tracePt t="147301" x="3579813" y="4386263"/>
          <p14:tracePt t="147309" x="3579813" y="4354513"/>
          <p14:tracePt t="147317" x="3579813" y="4322763"/>
          <p14:tracePt t="147324" x="3579813" y="4291013"/>
          <p14:tracePt t="147332" x="3579813" y="4265613"/>
          <p14:tracePt t="147341" x="3579813" y="4249738"/>
          <p14:tracePt t="147350" x="3579813" y="4233863"/>
          <p14:tracePt t="147357" x="3571875" y="4225925"/>
          <p14:tracePt t="147365" x="3571875" y="4217988"/>
          <p14:tracePt t="147373" x="3571875" y="4210050"/>
          <p14:tracePt t="147381" x="3571875" y="4202113"/>
          <p14:tracePt t="147397" x="3571875" y="4194175"/>
          <p14:tracePt t="147405" x="3563938" y="4186238"/>
          <p14:tracePt t="147422" x="3563938" y="4178300"/>
          <p14:tracePt t="147429" x="3556000" y="4170363"/>
          <p14:tracePt t="147437" x="3556000" y="4162425"/>
          <p14:tracePt t="147443" x="3556000" y="4154488"/>
          <p14:tracePt t="147461" x="3548063" y="4146550"/>
          <p14:tracePt t="147478" x="3548063" y="4130675"/>
          <p14:tracePt t="147493" x="3540125" y="4114800"/>
          <p14:tracePt t="147534" x="3540125" y="4106863"/>
          <p14:tracePt t="147645" x="3540125" y="4098925"/>
          <p14:tracePt t="147653" x="3540125" y="4075113"/>
          <p14:tracePt t="147668" x="3540125" y="4059238"/>
          <p14:tracePt t="147676" x="3540125" y="4043363"/>
          <p14:tracePt t="147684" x="3540125" y="4011613"/>
          <p14:tracePt t="147693" x="3540125" y="3995738"/>
          <p14:tracePt t="147701" x="3540125" y="3963988"/>
          <p14:tracePt t="147709" x="3540125" y="3948113"/>
          <p14:tracePt t="147718" x="3548063" y="3906838"/>
          <p14:tracePt t="147726" x="3556000" y="3875088"/>
          <p14:tracePt t="147733" x="3563938" y="3843338"/>
          <p14:tracePt t="147742" x="3579813" y="3803650"/>
          <p14:tracePt t="147749" x="3587750" y="3771900"/>
          <p14:tracePt t="147758" x="3603625" y="3732213"/>
          <p14:tracePt t="147765" x="3611563" y="3716338"/>
          <p14:tracePt t="147773" x="3619500" y="3684588"/>
          <p14:tracePt t="147781" x="3627438" y="3636963"/>
          <p14:tracePt t="147789" x="3643313" y="3605213"/>
          <p14:tracePt t="147797" x="3651250" y="3587750"/>
          <p14:tracePt t="147805" x="3668713" y="3548063"/>
          <p14:tracePt t="147813" x="3676650" y="3524250"/>
          <p14:tracePt t="147823" x="3684588" y="3484563"/>
          <p14:tracePt t="147830" x="3692525" y="3460750"/>
          <p14:tracePt t="147838" x="3700463" y="3436938"/>
          <p14:tracePt t="147845" x="3700463" y="3421063"/>
          <p14:tracePt t="147853" x="3708400" y="3405188"/>
          <p14:tracePt t="147862" x="3716338" y="3381375"/>
          <p14:tracePt t="147871" x="3716338" y="3365500"/>
          <p14:tracePt t="147885" x="3724275" y="3341688"/>
          <p14:tracePt t="147893" x="3732213" y="3325813"/>
          <p14:tracePt t="147899" x="3732213" y="3309938"/>
          <p14:tracePt t="147909" x="3732213" y="3294063"/>
          <p14:tracePt t="147917" x="3740150" y="3278188"/>
          <p14:tracePt t="147937" x="3740150" y="3262313"/>
          <p14:tracePt t="147948" x="3748088" y="3244850"/>
          <p14:tracePt t="147981" x="3748088" y="3236913"/>
          <p14:tracePt t="147998" x="3748088" y="3228975"/>
          <p14:tracePt t="148509" x="3748088" y="3252788"/>
          <p14:tracePt t="148517" x="3740150" y="3270250"/>
          <p14:tracePt t="148525" x="3732213" y="3286125"/>
          <p14:tracePt t="148531" x="3724275" y="3302000"/>
          <p14:tracePt t="148541" x="3716338" y="3325813"/>
          <p14:tracePt t="148549" x="3708400" y="3349625"/>
          <p14:tracePt t="148556" x="3692525" y="3365500"/>
          <p14:tracePt t="148565" x="3676650" y="3405188"/>
          <p14:tracePt t="148575" x="3660775" y="3436938"/>
          <p14:tracePt t="148581" x="3643313" y="3468688"/>
          <p14:tracePt t="148589" x="3627438" y="3508375"/>
          <p14:tracePt t="148597" x="3611563" y="3540125"/>
          <p14:tracePt t="148605" x="3579813" y="3579813"/>
          <p14:tracePt t="148613" x="3556000" y="3629025"/>
          <p14:tracePt t="148622" x="3532188" y="3684588"/>
          <p14:tracePt t="148630" x="3500438" y="3732213"/>
          <p14:tracePt t="148639" x="3468688" y="3795713"/>
          <p14:tracePt t="148645" x="3436938" y="3843338"/>
          <p14:tracePt t="148654" x="3405188" y="3898900"/>
          <p14:tracePt t="148661" x="3373438" y="3963988"/>
          <p14:tracePt t="148669" x="3341688" y="4011613"/>
          <p14:tracePt t="148677" x="3317875" y="4075113"/>
          <p14:tracePt t="148684" x="3284538" y="4130675"/>
          <p14:tracePt t="148693" x="3268663" y="4186238"/>
          <p14:tracePt t="148701" x="3252788" y="4225925"/>
          <p14:tracePt t="148709" x="3228975" y="4281488"/>
          <p14:tracePt t="148717" x="3221038" y="4322763"/>
          <p14:tracePt t="148724" x="3213100" y="4370388"/>
          <p14:tracePt t="148733" x="3205163" y="4394200"/>
          <p14:tracePt t="148741" x="3205163" y="4410075"/>
          <p14:tracePt t="148749" x="3205163" y="4425950"/>
          <p14:tracePt t="148758" x="3197225" y="4441825"/>
          <p14:tracePt t="148764" x="3197225" y="4449763"/>
          <p14:tracePt t="148772" x="3189288" y="4465638"/>
          <p14:tracePt t="148781" x="3189288" y="4473575"/>
          <p14:tracePt t="148789" x="3189288" y="4489450"/>
          <p14:tracePt t="148797" x="3189288" y="4497388"/>
          <p14:tracePt t="148805" x="3181350" y="4513263"/>
          <p14:tracePt t="148813" x="3173413" y="4529138"/>
          <p14:tracePt t="148821" x="3173413" y="4552950"/>
          <p14:tracePt t="148829" x="3165475" y="4576763"/>
          <p14:tracePt t="148837" x="3165475" y="4600575"/>
          <p14:tracePt t="148844" x="3157538" y="4616450"/>
          <p14:tracePt t="148854" x="3157538" y="4641850"/>
          <p14:tracePt t="148861" x="3149600" y="4665663"/>
          <p14:tracePt t="148869" x="3149600" y="4681538"/>
          <p14:tracePt t="148877" x="3141663" y="4697413"/>
          <p14:tracePt t="148885" x="3133725" y="4729163"/>
          <p14:tracePt t="148893" x="3133725" y="4745038"/>
          <p14:tracePt t="148901" x="3125788" y="4768850"/>
          <p14:tracePt t="148909" x="3125788" y="4784725"/>
          <p14:tracePt t="148917" x="3117850" y="4808538"/>
          <p14:tracePt t="148925" x="3117850" y="4832350"/>
          <p14:tracePt t="148932" x="3109913" y="4864100"/>
          <p14:tracePt t="148941" x="3101975" y="4895850"/>
          <p14:tracePt t="148957" x="3094038" y="4927600"/>
          <p14:tracePt t="148965" x="3086100" y="4967288"/>
          <p14:tracePt t="148973" x="3078163" y="4992688"/>
          <p14:tracePt t="148981" x="3078163" y="5016500"/>
          <p14:tracePt t="148990" x="3078163" y="5040313"/>
          <p14:tracePt t="148996" x="3070225" y="5056188"/>
          <p14:tracePt t="149005" x="3070225" y="5072063"/>
          <p14:tracePt t="149013" x="3062288" y="5087938"/>
          <p14:tracePt t="149020" x="3062288" y="5095875"/>
          <p14:tracePt t="149029" x="3062288" y="5103813"/>
          <p14:tracePt t="149038" x="3062288" y="5111750"/>
          <p14:tracePt t="149045" x="3062288" y="5119688"/>
          <p14:tracePt t="149061" x="3062288" y="5135563"/>
          <p14:tracePt t="149246" x="3070225" y="5135563"/>
          <p14:tracePt t="149269" x="3086100" y="5135563"/>
          <p14:tracePt t="149277" x="3101975" y="5135563"/>
          <p14:tracePt t="149293" x="3117850" y="5135563"/>
          <p14:tracePt t="149301" x="3133725" y="5127625"/>
          <p14:tracePt t="149309" x="3149600" y="5119688"/>
          <p14:tracePt t="149324" x="3165475" y="5103813"/>
          <p14:tracePt t="149333" x="3189288" y="5087938"/>
          <p14:tracePt t="149341" x="3205163" y="5056188"/>
          <p14:tracePt t="149349" x="3221038" y="5032375"/>
          <p14:tracePt t="149357" x="3228975" y="5000625"/>
          <p14:tracePt t="149365" x="3244850" y="4959350"/>
          <p14:tracePt t="149373" x="3252788" y="4927600"/>
          <p14:tracePt t="149382" x="3260725" y="4887913"/>
          <p14:tracePt t="149389" x="3268663" y="4856163"/>
          <p14:tracePt t="149397" x="3268663" y="4824413"/>
          <p14:tracePt t="149405" x="3268663" y="4776788"/>
          <p14:tracePt t="149413" x="3268663" y="4745038"/>
          <p14:tracePt t="149421" x="3276600" y="4721225"/>
          <p14:tracePt t="149429" x="3276600" y="4689475"/>
          <p14:tracePt t="149438" x="3276600" y="4649788"/>
          <p14:tracePt t="149445" x="3276600" y="4616450"/>
          <p14:tracePt t="149453" x="3276600" y="4584700"/>
          <p14:tracePt t="149461" x="3276600" y="4537075"/>
          <p14:tracePt t="149470" x="3260725" y="4513263"/>
          <p14:tracePt t="149477" x="3260725" y="4489450"/>
          <p14:tracePt t="149489" x="3244850" y="4465638"/>
          <p14:tracePt t="149493" x="3236913" y="4449763"/>
          <p14:tracePt t="149501" x="3228975" y="4433888"/>
          <p14:tracePt t="149509" x="3205163" y="4410075"/>
          <p14:tracePt t="149517" x="3189288" y="4386263"/>
          <p14:tracePt t="149526" x="3157538" y="4362450"/>
          <p14:tracePt t="149534" x="3133725" y="4338638"/>
          <p14:tracePt t="149542" x="3101975" y="4314825"/>
          <p14:tracePt t="149549" x="3062288" y="4281488"/>
          <p14:tracePt t="149558" x="3030538" y="4257675"/>
          <p14:tracePt t="149565" x="2998788" y="4225925"/>
          <p14:tracePt t="149573" x="2957513" y="4202113"/>
          <p14:tracePt t="149581" x="2933700" y="4186238"/>
          <p14:tracePt t="149589" x="2894013" y="4162425"/>
          <p14:tracePt t="149597" x="2854325" y="4138613"/>
          <p14:tracePt t="149605" x="2822575" y="4122738"/>
          <p14:tracePt t="149613" x="2774950" y="4106863"/>
          <p14:tracePt t="149622" x="2743200" y="4090988"/>
          <p14:tracePt t="149628" x="2695575" y="4075113"/>
          <p14:tracePt t="149638" x="2663825" y="4067175"/>
          <p14:tracePt t="149645" x="2616200" y="4059238"/>
          <p14:tracePt t="149654" x="2566988" y="4051300"/>
          <p14:tracePt t="149661" x="2519363" y="4043363"/>
          <p14:tracePt t="149670" x="2479675" y="4035425"/>
          <p14:tracePt t="149677" x="2455863" y="4035425"/>
          <p14:tracePt t="149685" x="2408238" y="4035425"/>
          <p14:tracePt t="149693" x="2376488" y="4035425"/>
          <p14:tracePt t="149703" x="2328863" y="4027488"/>
          <p14:tracePt t="149710" x="2281238" y="4027488"/>
          <p14:tracePt t="149718" x="2239963" y="4035425"/>
          <p14:tracePt t="149725" x="2208213" y="4043363"/>
          <p14:tracePt t="149734" x="2176463" y="4051300"/>
          <p14:tracePt t="149740" x="2136775" y="4059238"/>
          <p14:tracePt t="149748" x="2105025" y="4075113"/>
          <p14:tracePt t="149758" x="2081213" y="4083050"/>
          <p14:tracePt t="149765" x="2049463" y="4106863"/>
          <p14:tracePt t="149772" x="2017713" y="4122738"/>
          <p14:tracePt t="149781" x="2001838" y="4138613"/>
          <p14:tracePt t="149789" x="1978025" y="4162425"/>
          <p14:tracePt t="149797" x="1962150" y="4186238"/>
          <p14:tracePt t="149805" x="1938338" y="4210050"/>
          <p14:tracePt t="149813" x="1922463" y="4241800"/>
          <p14:tracePt t="149821" x="1905000" y="4273550"/>
          <p14:tracePt t="149828" x="1889125" y="4306888"/>
          <p14:tracePt t="149837" x="1873250" y="4330700"/>
          <p14:tracePt t="149845" x="1857375" y="4370388"/>
          <p14:tracePt t="149853" x="1841500" y="4402138"/>
          <p14:tracePt t="149861" x="1833563" y="4433888"/>
          <p14:tracePt t="149869" x="1825625" y="4457700"/>
          <p14:tracePt t="149877" x="1809750" y="4497388"/>
          <p14:tracePt t="149885" x="1793875" y="4529138"/>
          <p14:tracePt t="149893" x="1793875" y="4576763"/>
          <p14:tracePt t="149901" x="1785938" y="4616450"/>
          <p14:tracePt t="149909" x="1778000" y="4665663"/>
          <p14:tracePt t="149916" x="1778000" y="4705350"/>
          <p14:tracePt t="149925" x="1778000" y="4745038"/>
          <p14:tracePt t="149933" x="1778000" y="4768850"/>
          <p14:tracePt t="149941" x="1778000" y="4792663"/>
          <p14:tracePt t="149950" x="1785938" y="4824413"/>
          <p14:tracePt t="149957" x="1785938" y="4848225"/>
          <p14:tracePt t="149965" x="1793875" y="4872038"/>
          <p14:tracePt t="149973" x="1801813" y="4887913"/>
          <p14:tracePt t="149981" x="1817688" y="4919663"/>
          <p14:tracePt t="149989" x="1825625" y="4935538"/>
          <p14:tracePt t="149997" x="1841500" y="4959350"/>
          <p14:tracePt t="150005" x="1857375" y="4984750"/>
          <p14:tracePt t="150013" x="1865313" y="5008563"/>
          <p14:tracePt t="150021" x="1881188" y="5040313"/>
          <p14:tracePt t="150029" x="1889125" y="5064125"/>
          <p14:tracePt t="150038" x="1905000" y="5095875"/>
          <p14:tracePt t="150045" x="1912938" y="5119688"/>
          <p14:tracePt t="150053" x="1930400" y="5135563"/>
          <p14:tracePt t="150061" x="1938338" y="5151438"/>
          <p14:tracePt t="150070" x="1962150" y="5175250"/>
          <p14:tracePt t="150078" x="1970088" y="5199063"/>
          <p14:tracePt t="150085" x="1985963" y="5214938"/>
          <p14:tracePt t="150093" x="2001838" y="5238750"/>
          <p14:tracePt t="150101" x="2017713" y="5254625"/>
          <p14:tracePt t="150108" x="2025650" y="5270500"/>
          <p14:tracePt t="150117" x="2033588" y="5286375"/>
          <p14:tracePt t="150125" x="2049463" y="5302250"/>
          <p14:tracePt t="150133" x="2057400" y="5319713"/>
          <p14:tracePt t="150140" x="2065338" y="5327650"/>
          <p14:tracePt t="150149" x="2073275" y="5335588"/>
          <p14:tracePt t="150158" x="2073275" y="5343525"/>
          <p14:tracePt t="150165" x="2089150" y="5359400"/>
          <p14:tracePt t="150173" x="2089150" y="5367338"/>
          <p14:tracePt t="150181" x="2097088" y="5375275"/>
          <p14:tracePt t="150189" x="2112963" y="5391150"/>
          <p14:tracePt t="150198" x="2120900" y="5407025"/>
          <p14:tracePt t="150205" x="2128838" y="5422900"/>
          <p14:tracePt t="150213" x="2136775" y="5430838"/>
          <p14:tracePt t="150221" x="2144713" y="5438775"/>
          <p14:tracePt t="150228" x="2152650" y="5454650"/>
          <p14:tracePt t="150237" x="2168525" y="5470525"/>
          <p14:tracePt t="150246" x="2176463" y="5478463"/>
          <p14:tracePt t="150253" x="2192338" y="5494338"/>
          <p14:tracePt t="150261" x="2200275" y="5502275"/>
          <p14:tracePt t="150270" x="2208213" y="5510213"/>
          <p14:tracePt t="150277" x="2216150" y="5518150"/>
          <p14:tracePt t="150284" x="2216150" y="5526088"/>
          <p14:tracePt t="150292" x="2232025" y="5534025"/>
          <p14:tracePt t="150300" x="2232025" y="5541963"/>
          <p14:tracePt t="150309" x="2247900" y="5549900"/>
          <p14:tracePt t="150317" x="2247900" y="5557838"/>
          <p14:tracePt t="150324" x="2255838" y="5565775"/>
          <p14:tracePt t="150333" x="2265363" y="5573713"/>
          <p14:tracePt t="150349" x="2281238" y="5581650"/>
          <p14:tracePt t="150366" x="2281238" y="5589588"/>
          <p14:tracePt t="150381" x="2297113" y="5597525"/>
          <p14:tracePt t="154438" x="2297113" y="5613400"/>
          <p14:tracePt t="154445" x="2312988" y="5645150"/>
          <p14:tracePt t="154453" x="2328863" y="5678488"/>
          <p14:tracePt t="154462" x="2344738" y="5710238"/>
          <p14:tracePt t="154471" x="2352675" y="5726113"/>
          <p14:tracePt t="154478" x="2360613" y="5741988"/>
          <p14:tracePt t="154486" x="2376488" y="5757863"/>
          <p14:tracePt t="154495" x="2392363" y="5781675"/>
          <p14:tracePt t="154501" x="2400300" y="5789613"/>
          <p14:tracePt t="154510" x="2408238" y="5805488"/>
          <p14:tracePt t="154526" x="2416175" y="5813425"/>
          <p14:tracePt t="154534" x="2424113" y="5821363"/>
          <p14:tracePt t="154542" x="2424113" y="5829300"/>
          <p14:tracePt t="154558" x="2432050" y="5837238"/>
          <p14:tracePt t="154566" x="2432050" y="5845175"/>
          <p14:tracePt t="154583" x="2439988" y="5853113"/>
          <p14:tracePt t="154598" x="2447925" y="5853113"/>
          <p14:tracePt t="154606" x="2447925" y="5861050"/>
          <p14:tracePt t="154621" x="2455863" y="5868988"/>
          <p14:tracePt t="154629" x="2463800" y="5876925"/>
          <p14:tracePt t="154647" x="2471738" y="5884863"/>
          <p14:tracePt t="154655" x="2479675" y="5900738"/>
          <p14:tracePt t="154662" x="2487613" y="5908675"/>
          <p14:tracePt t="154670" x="2487613" y="5916613"/>
          <p14:tracePt t="154677" x="2503488" y="5932488"/>
          <p14:tracePt t="159734" x="2519363" y="5932488"/>
          <p14:tracePt t="159743" x="2535238" y="5932488"/>
          <p14:tracePt t="159758" x="2566988" y="5916613"/>
          <p14:tracePt t="159766" x="2582863" y="5884863"/>
          <p14:tracePt t="159775" x="2606675" y="5853113"/>
          <p14:tracePt t="159782" x="2616200" y="5837238"/>
          <p14:tracePt t="159790" x="2640013" y="5805488"/>
          <p14:tracePt t="159797" x="2663825" y="5765800"/>
          <p14:tracePt t="159806" x="2679700" y="5734050"/>
          <p14:tracePt t="159814" x="2695575" y="5678488"/>
          <p14:tracePt t="159822" x="2711450" y="5621338"/>
          <p14:tracePt t="159831" x="2735263" y="5565775"/>
          <p14:tracePt t="159838" x="2767013" y="5502275"/>
          <p14:tracePt t="159846" x="2790825" y="5422900"/>
          <p14:tracePt t="159854" x="2830513" y="5343525"/>
          <p14:tracePt t="159862" x="2886075" y="5238750"/>
          <p14:tracePt t="159871" x="2949575" y="5143500"/>
          <p14:tracePt t="159879" x="3014663" y="5048250"/>
          <p14:tracePt t="159888" x="3078163" y="4935538"/>
          <p14:tracePt t="159902" x="3165475" y="4792663"/>
          <p14:tracePt t="159911" x="3221038" y="4705350"/>
          <p14:tracePt t="159920" x="3260725" y="4633913"/>
          <p14:tracePt t="159927" x="3300413" y="4568825"/>
          <p14:tracePt t="159934" x="3341688" y="4489450"/>
          <p14:tracePt t="159942" x="3381375" y="4425950"/>
          <p14:tracePt t="159950" x="3413125" y="4362450"/>
          <p14:tracePt t="159958" x="3452813" y="4298950"/>
          <p14:tracePt t="159966" x="3476625" y="4241800"/>
          <p14:tracePt t="159974" x="3516313" y="4178300"/>
          <p14:tracePt t="159982" x="3540125" y="4114800"/>
          <p14:tracePt t="159991" x="3571875" y="4051300"/>
          <p14:tracePt t="160000" x="3603625" y="3971925"/>
          <p14:tracePt t="160007" x="3619500" y="3898900"/>
          <p14:tracePt t="160014" x="3643313" y="3827463"/>
          <p14:tracePt t="160022" x="3668713" y="3763963"/>
          <p14:tracePt t="160030" x="3684588" y="3684588"/>
          <p14:tracePt t="160038" x="3700463" y="3621088"/>
          <p14:tracePt t="160046" x="3716338" y="3532188"/>
          <p14:tracePt t="160055" x="3732213" y="3444875"/>
          <p14:tracePt t="160063" x="3740150" y="3365500"/>
          <p14:tracePt t="160070" x="3740150" y="3294063"/>
          <p14:tracePt t="160078" x="3740150" y="3221038"/>
          <p14:tracePt t="160087" x="3748088" y="3141663"/>
          <p14:tracePt t="160095" x="3748088" y="3062288"/>
          <p14:tracePt t="160103" x="3748088" y="2990850"/>
          <p14:tracePt t="160110" x="3748088" y="2943225"/>
          <p14:tracePt t="160119" x="3748088" y="2878138"/>
          <p14:tracePt t="160126" x="3748088" y="2830513"/>
          <p14:tracePt t="160134" x="3748088" y="2782888"/>
          <p14:tracePt t="160142" x="3748088" y="2735263"/>
          <p14:tracePt t="160151" x="3748088" y="2703513"/>
          <p14:tracePt t="160158" x="3748088" y="2679700"/>
          <p14:tracePt t="160165" x="3748088" y="2647950"/>
          <p14:tracePt t="160175" x="3748088" y="2616200"/>
          <p14:tracePt t="160184" x="3748088" y="2592388"/>
          <p14:tracePt t="160190" x="3748088" y="2566988"/>
          <p14:tracePt t="160198" x="3748088" y="2559050"/>
          <p14:tracePt t="160206" x="3748088" y="2543175"/>
          <p14:tracePt t="160214" x="3748088" y="2527300"/>
          <p14:tracePt t="160223" x="3740150" y="2511425"/>
          <p14:tracePt t="160231" x="3740150" y="2495550"/>
          <p14:tracePt t="160240" x="3732213" y="2479675"/>
          <p14:tracePt t="160246" x="3724275" y="2471738"/>
          <p14:tracePt t="160255" x="3708400" y="2455863"/>
          <p14:tracePt t="160263" x="3700463" y="2439988"/>
          <p14:tracePt t="160271" x="3684588" y="2424113"/>
          <p14:tracePt t="160279" x="3660775" y="2392363"/>
          <p14:tracePt t="160286" x="3627438" y="2376488"/>
          <p14:tracePt t="160294" x="3603625" y="2352675"/>
          <p14:tracePt t="160303" x="3579813" y="2336800"/>
          <p14:tracePt t="160309" x="3556000" y="2312988"/>
          <p14:tracePt t="160318" x="3524250" y="2297113"/>
          <p14:tracePt t="160325" x="3492500" y="2265363"/>
          <p14:tracePt t="160334" x="3460750" y="2249488"/>
          <p14:tracePt t="160342" x="3429000" y="2216150"/>
          <p14:tracePt t="160351" x="3381375" y="2192338"/>
          <p14:tracePt t="160358" x="3349625" y="2168525"/>
          <p14:tracePt t="160366" x="3284538" y="2128838"/>
          <p14:tracePt t="160374" x="3236913" y="2105025"/>
          <p14:tracePt t="160382" x="3181350" y="2073275"/>
          <p14:tracePt t="160390" x="3133725" y="2049463"/>
          <p14:tracePt t="160399" x="3070225" y="2009775"/>
          <p14:tracePt t="160407" x="2998788" y="1985963"/>
          <p14:tracePt t="160416" x="2941638" y="1954213"/>
          <p14:tracePt t="160422" x="2886075" y="1938338"/>
          <p14:tracePt t="160431" x="2854325" y="1922463"/>
          <p14:tracePt t="160438" x="2830513" y="1906588"/>
          <p14:tracePt t="160447" x="2814638" y="1898650"/>
          <p14:tracePt t="160456" x="2806700" y="1898650"/>
          <p14:tracePt t="160542" x="2814638" y="1890713"/>
          <p14:tracePt t="160550" x="2854325" y="1890713"/>
          <p14:tracePt t="160557" x="2886075" y="1873250"/>
          <p14:tracePt t="160567" x="2941638" y="1841500"/>
          <p14:tracePt t="160575" x="3022600" y="1817688"/>
          <p14:tracePt t="160583" x="3086100" y="1793875"/>
          <p14:tracePt t="160590" x="3173413" y="1770063"/>
          <p14:tracePt t="160599" x="3260725" y="1754188"/>
          <p14:tracePt t="160606" x="3341688" y="1730375"/>
          <p14:tracePt t="160614" x="3436938" y="1714500"/>
          <p14:tracePt t="160623" x="3532188" y="1698625"/>
          <p14:tracePt t="160631" x="3619500" y="1690688"/>
          <p14:tracePt t="160639" x="3724275" y="1674813"/>
          <p14:tracePt t="160647" x="3819525" y="1658938"/>
          <p14:tracePt t="160655" x="3906838" y="1651000"/>
          <p14:tracePt t="160663" x="3994150" y="1643063"/>
          <p14:tracePt t="160671" x="4067175" y="1635125"/>
          <p14:tracePt t="160679" x="4146550" y="1635125"/>
          <p14:tracePt t="160687" x="4217988" y="1627188"/>
          <p14:tracePt t="160695" x="4281488" y="1627188"/>
          <p14:tracePt t="160703" x="4362450" y="1619250"/>
          <p14:tracePt t="160709" x="4425950" y="1619250"/>
          <p14:tracePt t="160718" x="4489450" y="1603375"/>
          <p14:tracePt t="160726" x="4552950" y="1595438"/>
          <p14:tracePt t="160735" x="4608513" y="1587500"/>
          <p14:tracePt t="160743" x="4664075" y="1579563"/>
          <p14:tracePt t="160750" x="4695825" y="1571625"/>
          <p14:tracePt t="160759" x="4729163" y="1571625"/>
          <p14:tracePt t="160766" x="4752975" y="1563688"/>
          <p14:tracePt t="160773" x="4768850" y="1555750"/>
          <p14:tracePt t="160783" x="4784725" y="1555750"/>
          <p14:tracePt t="160798" x="4792663" y="1555750"/>
          <p14:tracePt t="160807" x="4800600" y="1555750"/>
          <p14:tracePt t="160815" x="4808538" y="1555750"/>
          <p14:tracePt t="160831" x="4816475" y="1555750"/>
          <p14:tracePt t="160840" x="4824413" y="1555750"/>
          <p14:tracePt t="160855" x="4832350" y="1555750"/>
          <p14:tracePt t="160863" x="4840288" y="1555750"/>
          <p14:tracePt t="160878" x="4856163" y="1555750"/>
          <p14:tracePt t="160886" x="4872038" y="1555750"/>
          <p14:tracePt t="160894" x="4887913" y="1555750"/>
          <p14:tracePt t="160903" x="4903788" y="1555750"/>
          <p14:tracePt t="160911" x="4911725" y="1555750"/>
          <p14:tracePt t="160942" x="4919663" y="1555750"/>
          <p14:tracePt t="161238" x="4911725" y="1555750"/>
          <p14:tracePt t="161247" x="4895850" y="1555750"/>
          <p14:tracePt t="161255" x="4879975" y="1563688"/>
          <p14:tracePt t="161263" x="4864100" y="1571625"/>
          <p14:tracePt t="161272" x="4848225" y="1579563"/>
          <p14:tracePt t="161278" x="4832350" y="1579563"/>
          <p14:tracePt t="161286" x="4816475" y="1587500"/>
          <p14:tracePt t="161294" x="4792663" y="1603375"/>
          <p14:tracePt t="161303" x="4776788" y="1611313"/>
          <p14:tracePt t="161311" x="4752975" y="1619250"/>
          <p14:tracePt t="161319" x="4737100" y="1635125"/>
          <p14:tracePt t="161326" x="4729163" y="1643063"/>
          <p14:tracePt t="161334" x="4713288" y="1651000"/>
          <p14:tracePt t="161342" x="4695825" y="1666875"/>
          <p14:tracePt t="161350" x="4679950" y="1674813"/>
          <p14:tracePt t="161357" x="4664075" y="1690688"/>
          <p14:tracePt t="161375" x="4648200" y="1706563"/>
          <p14:tracePt t="161390" x="4632325" y="1714500"/>
          <p14:tracePt t="161406" x="4616450" y="1730375"/>
          <p14:tracePt t="161439" x="4600575" y="1746250"/>
          <p14:tracePt t="161463" x="4584700" y="1754188"/>
          <p14:tracePt t="161479" x="4568825" y="1762125"/>
          <p14:tracePt t="161490" x="4552950" y="1778000"/>
          <p14:tracePt t="161496" x="4537075" y="1785938"/>
          <p14:tracePt t="161510" x="4521200" y="1793875"/>
          <p14:tracePt t="161517" x="4513263" y="1801813"/>
          <p14:tracePt t="161527" x="4489450" y="1817688"/>
          <p14:tracePt t="161536" x="4473575" y="1825625"/>
          <p14:tracePt t="161544" x="4449763" y="1833563"/>
          <p14:tracePt t="161557" x="4386263" y="1857375"/>
          <p14:tracePt t="161566" x="4362450" y="1873250"/>
          <p14:tracePt t="161574" x="4321175" y="1881188"/>
          <p14:tracePt t="161581" x="4265613" y="1906588"/>
          <p14:tracePt t="161591" x="4217988" y="1922463"/>
          <p14:tracePt t="161599" x="4178300" y="1938338"/>
          <p14:tracePt t="161608" x="4138613" y="1946275"/>
          <p14:tracePt t="161616" x="4114800" y="1954213"/>
          <p14:tracePt t="161621" x="4083050" y="1970088"/>
          <p14:tracePt t="161631" x="4067175" y="1970088"/>
          <p14:tracePt t="161638" x="4059238" y="1978025"/>
          <p14:tracePt t="161647" x="4051300" y="1978025"/>
          <p14:tracePt t="161655" x="4043363" y="1985963"/>
          <p14:tracePt t="161663" x="4035425" y="1985963"/>
          <p14:tracePt t="161719" x="4027488" y="1985963"/>
          <p14:tracePt t="161742" x="4019550" y="1993900"/>
          <p14:tracePt t="161759" x="4011613" y="1993900"/>
          <p14:tracePt t="161767" x="4002088" y="1993900"/>
          <p14:tracePt t="161775" x="3994150" y="2001838"/>
          <p14:tracePt t="161783" x="3978275" y="2009775"/>
          <p14:tracePt t="161807" x="3970338" y="2009775"/>
          <p14:tracePt t="161862" x="3962400" y="2017713"/>
          <p14:tracePt t="161917" x="3954463" y="2017713"/>
          <p14:tracePt t="162064" x="3946525" y="2017713"/>
          <p14:tracePt t="162071" x="3922713" y="2017713"/>
          <p14:tracePt t="162078" x="3906838" y="2025650"/>
          <p14:tracePt t="162086" x="3883025" y="2033588"/>
          <p14:tracePt t="162095" x="3851275" y="2041525"/>
          <p14:tracePt t="162103" x="3819525" y="2049463"/>
          <p14:tracePt t="162111" x="3756025" y="2049463"/>
          <p14:tracePt t="162120" x="3700463" y="2065338"/>
          <p14:tracePt t="162127" x="3651250" y="2073275"/>
          <p14:tracePt t="162135" x="3603625" y="2081213"/>
          <p14:tracePt t="162142" x="3524250" y="2089150"/>
          <p14:tracePt t="162152" x="3452813" y="2097088"/>
          <p14:tracePt t="162159" x="3365500" y="2105025"/>
          <p14:tracePt t="162167" x="3284538" y="2112963"/>
          <p14:tracePt t="162175" x="3205163" y="2120900"/>
          <p14:tracePt t="162183" x="3109913" y="2136775"/>
          <p14:tracePt t="162190" x="3022600" y="2144713"/>
          <p14:tracePt t="162199" x="2933700" y="2152650"/>
          <p14:tracePt t="162206" x="2838450" y="2160588"/>
          <p14:tracePt t="162215" x="2759075" y="2160588"/>
          <p14:tracePt t="162223" x="2663825" y="2168525"/>
          <p14:tracePt t="162231" x="2582863" y="2176463"/>
          <p14:tracePt t="162239" x="2519363" y="2176463"/>
          <p14:tracePt t="162246" x="2447925" y="2184400"/>
          <p14:tracePt t="162254" x="2400300" y="2184400"/>
          <p14:tracePt t="162261" x="2360613" y="2184400"/>
          <p14:tracePt t="162271" x="2320925" y="2184400"/>
          <p14:tracePt t="162280" x="2289175" y="2184400"/>
          <p14:tracePt t="162286" x="2273300" y="2184400"/>
          <p14:tracePt t="162296" x="2247900" y="2184400"/>
          <p14:tracePt t="162303" x="2232025" y="2184400"/>
          <p14:tracePt t="162311" x="2216150" y="2184400"/>
          <p14:tracePt t="162320" x="2208213" y="2184400"/>
          <p14:tracePt t="162326" x="2200275" y="2184400"/>
          <p14:tracePt t="162334" x="2192338" y="2184400"/>
          <p14:tracePt t="162343" x="2184400" y="2184400"/>
          <p14:tracePt t="162351" x="2168525" y="2184400"/>
          <p14:tracePt t="162358" x="2160588" y="2176463"/>
          <p14:tracePt t="162366" x="2144713" y="2176463"/>
          <p14:tracePt t="162374" x="2128838" y="2176463"/>
          <p14:tracePt t="162384" x="2112963" y="2176463"/>
          <p14:tracePt t="162391" x="2097088" y="2168525"/>
          <p14:tracePt t="162407" x="2081213" y="2160588"/>
          <p14:tracePt t="162423" x="2073275" y="2160588"/>
          <p14:tracePt t="162696" x="2065338" y="2160588"/>
          <p14:tracePt t="162703" x="2057400" y="2160588"/>
          <p14:tracePt t="162710" x="2057400" y="2152650"/>
          <p14:tracePt t="162718" x="2041525" y="2144713"/>
          <p14:tracePt t="162727" x="2025650" y="2136775"/>
          <p14:tracePt t="162735" x="2009775" y="2128838"/>
          <p14:tracePt t="162743" x="1993900" y="2128838"/>
          <p14:tracePt t="162752" x="1985963" y="2120900"/>
          <p14:tracePt t="162759" x="1978025" y="2112963"/>
          <p14:tracePt t="162766" x="1962150" y="2112963"/>
          <p14:tracePt t="162774" x="1946275" y="2105025"/>
          <p14:tracePt t="162784" x="1930400" y="2105025"/>
          <p14:tracePt t="162808" x="1912938" y="2097088"/>
          <p14:tracePt t="162871" x="1897063" y="2097088"/>
          <p14:tracePt t="162886" x="1881188" y="2097088"/>
          <p14:tracePt t="162903" x="1873250" y="2097088"/>
          <p14:tracePt t="162910" x="1865313" y="2097088"/>
          <p14:tracePt t="162918" x="1849438" y="2097088"/>
          <p14:tracePt t="162926" x="1841500" y="2097088"/>
          <p14:tracePt t="162942" x="1825625" y="2089150"/>
          <p14:tracePt t="162959" x="1817688" y="2089150"/>
          <p14:tracePt t="163031" x="1809750" y="2089150"/>
          <p14:tracePt t="163327" x="1817688" y="2089150"/>
          <p14:tracePt t="163335" x="1825625" y="2089150"/>
          <p14:tracePt t="163342" x="1833563" y="2089150"/>
          <p14:tracePt t="163351" x="1841500" y="2089150"/>
          <p14:tracePt t="163358" x="1857375" y="2089150"/>
          <p14:tracePt t="163367" x="1873250" y="2089150"/>
          <p14:tracePt t="163375" x="1897063" y="2089150"/>
          <p14:tracePt t="163385" x="1912938" y="2089150"/>
          <p14:tracePt t="163392" x="1946275" y="2089150"/>
          <p14:tracePt t="163400" x="1962150" y="2089150"/>
          <p14:tracePt t="163407" x="1978025" y="2081213"/>
          <p14:tracePt t="163415" x="2001838" y="2081213"/>
          <p14:tracePt t="163423" x="2033588" y="2081213"/>
          <p14:tracePt t="163431" x="2049463" y="2081213"/>
          <p14:tracePt t="163438" x="2065338" y="2073275"/>
          <p14:tracePt t="163447" x="2081213" y="2073275"/>
          <p14:tracePt t="163454" x="2097088" y="2065338"/>
          <p14:tracePt t="163462" x="2112963" y="2065338"/>
          <p14:tracePt t="163472" x="2128838" y="2065338"/>
          <p14:tracePt t="163479" x="2136775" y="2057400"/>
          <p14:tracePt t="163487" x="2152650" y="2057400"/>
          <p14:tracePt t="163496" x="2160588" y="2057400"/>
          <p14:tracePt t="163502" x="2168525" y="2057400"/>
          <p14:tracePt t="163510" x="2176463" y="2057400"/>
          <p14:tracePt t="163518" x="2184400" y="2057400"/>
          <p14:tracePt t="163527" x="2192338" y="2057400"/>
          <p14:tracePt t="163535" x="2200275" y="2057400"/>
          <p14:tracePt t="163543" x="2208213" y="2057400"/>
          <p14:tracePt t="163551" x="2216150" y="2057400"/>
          <p14:tracePt t="163558" x="2224088" y="2049463"/>
          <p14:tracePt t="163567" x="2239963" y="2049463"/>
          <p14:tracePt t="163574" x="2255838" y="2041525"/>
          <p14:tracePt t="163584" x="2273300" y="2041525"/>
          <p14:tracePt t="163591" x="2289175" y="2041525"/>
          <p14:tracePt t="163598" x="2297113" y="2041525"/>
          <p14:tracePt t="163607" x="2320925" y="2041525"/>
          <p14:tracePt t="163615" x="2328863" y="2033588"/>
          <p14:tracePt t="163623" x="2336800" y="2033588"/>
          <p14:tracePt t="163631" x="2352675" y="2033588"/>
          <p14:tracePt t="163638" x="2360613" y="2033588"/>
          <p14:tracePt t="163647" x="2368550" y="2033588"/>
          <p14:tracePt t="163655" x="2376488" y="2033588"/>
          <p14:tracePt t="163663" x="2384425" y="2033588"/>
          <p14:tracePt t="163671" x="2392363" y="2025650"/>
          <p14:tracePt t="163678" x="2400300" y="2025650"/>
          <p14:tracePt t="163686" x="2408238" y="2025650"/>
          <p14:tracePt t="163694" x="2416175" y="2025650"/>
          <p14:tracePt t="163703" x="2432050" y="2025650"/>
          <p14:tracePt t="163711" x="2447925" y="2017713"/>
          <p14:tracePt t="163719" x="2455863" y="2017713"/>
          <p14:tracePt t="163726" x="2471738" y="2017713"/>
          <p14:tracePt t="163735" x="2487613" y="2017713"/>
          <p14:tracePt t="163741" x="2495550" y="2009775"/>
          <p14:tracePt t="163751" x="2511425" y="2009775"/>
          <p14:tracePt t="163760" x="2519363" y="2001838"/>
          <p14:tracePt t="163767" x="2535238" y="2001838"/>
          <p14:tracePt t="163775" x="2543175" y="2001838"/>
          <p14:tracePt t="163783" x="2559050" y="2001838"/>
          <p14:tracePt t="163790" x="2574925" y="2001838"/>
          <p14:tracePt t="163799" x="2582863" y="2001838"/>
          <p14:tracePt t="163807" x="2590800" y="1993900"/>
          <p14:tracePt t="163815" x="2606675" y="1993900"/>
          <p14:tracePt t="163831" x="2616200" y="1993900"/>
          <p14:tracePt t="163839" x="2632075" y="1985963"/>
          <p14:tracePt t="163863" x="2647950" y="1985963"/>
          <p14:tracePt t="163888" x="2663825" y="1985963"/>
          <p14:tracePt t="163903" x="2679700" y="1985963"/>
          <p14:tracePt t="163944" x="2695575" y="1985963"/>
          <p14:tracePt t="163991" x="2711450" y="1985963"/>
          <p14:tracePt t="164015" x="2719388" y="1985963"/>
          <p14:tracePt t="164040" x="2727325" y="1985963"/>
          <p14:tracePt t="164086" x="2735263" y="1985963"/>
          <p14:tracePt t="164111" x="2743200" y="1993900"/>
          <p14:tracePt t="164119" x="2751138" y="1993900"/>
          <p14:tracePt t="164128" x="2759075" y="1993900"/>
          <p14:tracePt t="164136" x="2774950" y="2001838"/>
          <p14:tracePt t="164143" x="2790825" y="2009775"/>
          <p14:tracePt t="164151" x="2798763" y="2009775"/>
          <p14:tracePt t="164159" x="2806700" y="2009775"/>
          <p14:tracePt t="164168" x="2822575" y="2017713"/>
          <p14:tracePt t="164175" x="2830513" y="2017713"/>
          <p14:tracePt t="164183" x="2838450" y="2025650"/>
          <p14:tracePt t="164191" x="2854325" y="2025650"/>
          <p14:tracePt t="164198" x="2870200" y="2025650"/>
          <p14:tracePt t="164206" x="2886075" y="2025650"/>
          <p14:tracePt t="164216" x="2901950" y="2041525"/>
          <p14:tracePt t="164222" x="2917825" y="2041525"/>
          <p14:tracePt t="164231" x="2933700" y="2041525"/>
          <p14:tracePt t="164239" x="2949575" y="2041525"/>
          <p14:tracePt t="164247" x="2957513" y="2041525"/>
          <p14:tracePt t="164255" x="2974975" y="2049463"/>
          <p14:tracePt t="164264" x="2998788" y="2049463"/>
          <p14:tracePt t="164271" x="3014663" y="2057400"/>
          <p14:tracePt t="164279" x="3030538" y="2057400"/>
          <p14:tracePt t="164287" x="3046413" y="2057400"/>
          <p14:tracePt t="164294" x="3062288" y="2057400"/>
          <p14:tracePt t="164303" x="3086100" y="2065338"/>
          <p14:tracePt t="164311" x="3101975" y="2065338"/>
          <p14:tracePt t="164317" x="3125788" y="2073275"/>
          <p14:tracePt t="164326" x="3149600" y="2073275"/>
          <p14:tracePt t="164335" x="3173413" y="2081213"/>
          <p14:tracePt t="164343" x="3189288" y="2081213"/>
          <p14:tracePt t="164351" x="3213100" y="2089150"/>
          <p14:tracePt t="164359" x="3236913" y="2089150"/>
          <p14:tracePt t="164368" x="3268663" y="2089150"/>
          <p14:tracePt t="164374" x="3292475" y="2097088"/>
          <p14:tracePt t="164383" x="3317875" y="2097088"/>
          <p14:tracePt t="164391" x="3349625" y="2105025"/>
          <p14:tracePt t="164399" x="3373438" y="2105025"/>
          <p14:tracePt t="164407" x="3413125" y="2105025"/>
          <p14:tracePt t="164415" x="3452813" y="2105025"/>
          <p14:tracePt t="164423" x="3492500" y="2105025"/>
          <p14:tracePt t="164432" x="3524250" y="2112963"/>
          <p14:tracePt t="164438" x="3556000" y="2112963"/>
          <p14:tracePt t="164449" x="3595688" y="2112963"/>
          <p14:tracePt t="164455" x="3635375" y="2112963"/>
          <p14:tracePt t="164463" x="3668713" y="2112963"/>
          <p14:tracePt t="164471" x="3708400" y="2112963"/>
          <p14:tracePt t="164479" x="3740150" y="2112963"/>
          <p14:tracePt t="164485" x="3771900" y="2112963"/>
          <p14:tracePt t="164495" x="3811588" y="2112963"/>
          <p14:tracePt t="164503" x="3859213" y="2112963"/>
          <p14:tracePt t="164510" x="3875088" y="2112963"/>
          <p14:tracePt t="164519" x="3906838" y="2112963"/>
          <p14:tracePt t="164526" x="3922713" y="2112963"/>
          <p14:tracePt t="164535" x="3954463" y="2112963"/>
          <p14:tracePt t="164543" x="3970338" y="2112963"/>
          <p14:tracePt t="164551" x="3994150" y="2112963"/>
          <p14:tracePt t="164559" x="4019550" y="2120900"/>
          <p14:tracePt t="164567" x="4035425" y="2120900"/>
          <p14:tracePt t="164575" x="4051300" y="2120900"/>
          <p14:tracePt t="164584" x="4075113" y="2128838"/>
          <p14:tracePt t="164591" x="4090988" y="2128838"/>
          <p14:tracePt t="164600" x="4106863" y="2128838"/>
          <p14:tracePt t="164607" x="4122738" y="2128838"/>
          <p14:tracePt t="164614" x="4154488" y="2128838"/>
          <p14:tracePt t="164623" x="4162425" y="2128838"/>
          <p14:tracePt t="164632" x="4186238" y="2128838"/>
          <p14:tracePt t="164638" x="4210050" y="2128838"/>
          <p14:tracePt t="164648" x="4241800" y="2128838"/>
          <p14:tracePt t="164655" x="4257675" y="2128838"/>
          <p14:tracePt t="164664" x="4289425" y="2128838"/>
          <p14:tracePt t="164671" x="4321175" y="2128838"/>
          <p14:tracePt t="164678" x="4344988" y="2128838"/>
          <p14:tracePt t="164687" x="4378325" y="2128838"/>
          <p14:tracePt t="164695" x="4402138" y="2128838"/>
          <p14:tracePt t="164702" x="4418013" y="2128838"/>
          <p14:tracePt t="164710" x="4433888" y="2128838"/>
          <p14:tracePt t="164718" x="4441825" y="2128838"/>
          <p14:tracePt t="164727" x="4449763" y="2128838"/>
          <p14:tracePt t="164734" x="4457700" y="2128838"/>
          <p14:tracePt t="164751" x="4465638" y="2128838"/>
          <p14:tracePt t="164776" x="4473575" y="2128838"/>
          <p14:tracePt t="164784" x="4481513" y="2128838"/>
          <p14:tracePt t="164791" x="4489450" y="2128838"/>
          <p14:tracePt t="164798" x="4497388" y="2128838"/>
          <p14:tracePt t="164807" x="4513263" y="2128838"/>
          <p14:tracePt t="164815" x="4521200" y="2128838"/>
          <p14:tracePt t="164823" x="4537075" y="2128838"/>
          <p14:tracePt t="164832" x="4545013" y="2128838"/>
          <p14:tracePt t="164839" x="4560888" y="2128838"/>
          <p14:tracePt t="164847" x="4568825" y="2128838"/>
          <p14:tracePt t="164864" x="4576763" y="2128838"/>
          <p14:tracePt t="164871" x="4584700" y="2128838"/>
          <p14:tracePt t="164888" x="4592638" y="2128838"/>
          <p14:tracePt t="164919" x="4600575" y="2128838"/>
          <p14:tracePt t="165159" x="4608513" y="2128838"/>
          <p14:tracePt t="165183" x="4624388" y="2128838"/>
          <p14:tracePt t="165191" x="4640263" y="2128838"/>
          <p14:tracePt t="165199" x="4672013" y="2128838"/>
          <p14:tracePt t="165207" x="4687888" y="2128838"/>
          <p14:tracePt t="165215" x="4705350" y="2128838"/>
          <p14:tracePt t="165223" x="4737100" y="2128838"/>
          <p14:tracePt t="165232" x="4760913" y="2128838"/>
          <p14:tracePt t="165238" x="4792663" y="2120900"/>
          <p14:tracePt t="165246" x="4824413" y="2120900"/>
          <p14:tracePt t="165256" x="4872038" y="2120900"/>
          <p14:tracePt t="165264" x="4919663" y="2112963"/>
          <p14:tracePt t="165273" x="4959350" y="2105025"/>
          <p14:tracePt t="165281" x="4991100" y="2105025"/>
          <p14:tracePt t="165289" x="5038725" y="2097088"/>
          <p14:tracePt t="165296" x="5087938" y="2089150"/>
          <p14:tracePt t="165303" x="5119688" y="2081213"/>
          <p14:tracePt t="165311" x="5167313" y="2081213"/>
          <p14:tracePt t="165319" x="5191125" y="2073275"/>
          <p14:tracePt t="165327" x="5222875" y="2073275"/>
          <p14:tracePt t="165335" x="5238750" y="2065338"/>
          <p14:tracePt t="165343" x="5270500" y="2065338"/>
          <p14:tracePt t="165351" x="5294313" y="2065338"/>
          <p14:tracePt t="165358" x="5310188" y="2065338"/>
          <p14:tracePt t="165367" x="5326063" y="2065338"/>
          <p14:tracePt t="165374" x="5341938" y="2065338"/>
          <p14:tracePt t="165384" x="5357813" y="2065338"/>
          <p14:tracePt t="165391" x="5373688" y="2065338"/>
          <p14:tracePt t="165399" x="5389563" y="2065338"/>
          <p14:tracePt t="165407" x="5407025" y="2065338"/>
          <p14:tracePt t="165415" x="5422900" y="2065338"/>
          <p14:tracePt t="165423" x="5438775" y="2065338"/>
          <p14:tracePt t="165432" x="5462588" y="2065338"/>
          <p14:tracePt t="165438" x="5494338" y="2065338"/>
          <p14:tracePt t="165446" x="5526088" y="2065338"/>
          <p14:tracePt t="165455" x="5541963" y="2065338"/>
          <p14:tracePt t="165464" x="5565775" y="2065338"/>
          <p14:tracePt t="165471" x="5597525" y="2065338"/>
          <p14:tracePt t="165479" x="5613400" y="2065338"/>
          <p14:tracePt t="165487" x="5645150" y="2065338"/>
          <p14:tracePt t="165495" x="5692775" y="2065338"/>
          <p14:tracePt t="165503" x="5724525" y="2065338"/>
          <p14:tracePt t="165511" x="5740400" y="2065338"/>
          <p14:tracePt t="165519" x="5781675" y="2065338"/>
          <p14:tracePt t="165527" x="5805488" y="2065338"/>
          <p14:tracePt t="165534" x="5845175" y="2065338"/>
          <p14:tracePt t="165544" x="5876925" y="2065338"/>
          <p14:tracePt t="165551" x="5892800" y="2065338"/>
          <p14:tracePt t="165558" x="5916613" y="2065338"/>
          <p14:tracePt t="165567" x="5940425" y="2065338"/>
          <p14:tracePt t="165575" x="5956300" y="2065338"/>
          <p14:tracePt t="165582" x="5980113" y="2065338"/>
          <p14:tracePt t="165591" x="5988050" y="2065338"/>
          <p14:tracePt t="165600" x="6003925" y="2065338"/>
          <p14:tracePt t="165607" x="6011863" y="2065338"/>
          <p14:tracePt t="165615" x="6027738" y="2065338"/>
          <p14:tracePt t="165622" x="6043613" y="2065338"/>
          <p14:tracePt t="165632" x="6059488" y="2065338"/>
          <p14:tracePt t="165639" x="6075363" y="2073275"/>
          <p14:tracePt t="165646" x="6083300" y="2073275"/>
          <p14:tracePt t="165655" x="6100763" y="2073275"/>
          <p14:tracePt t="165664" x="6132513" y="2073275"/>
          <p14:tracePt t="165671" x="6140450" y="2081213"/>
          <p14:tracePt t="165680" x="6164263" y="2081213"/>
          <p14:tracePt t="165687" x="6188075" y="2081213"/>
          <p14:tracePt t="165694" x="6211888" y="2081213"/>
          <p14:tracePt t="165703" x="6235700" y="2081213"/>
          <p14:tracePt t="165711" x="6259513" y="2081213"/>
          <p14:tracePt t="165719" x="6283325" y="2081213"/>
          <p14:tracePt t="165727" x="6299200" y="2081213"/>
          <p14:tracePt t="165734" x="6323013" y="2081213"/>
          <p14:tracePt t="165743" x="6338888" y="2081213"/>
          <p14:tracePt t="165751" x="6346825" y="2081213"/>
          <p14:tracePt t="165759" x="6362700" y="2081213"/>
          <p14:tracePt t="165767" x="6378575" y="2081213"/>
          <p14:tracePt t="165775" x="6394450" y="2089150"/>
          <p14:tracePt t="165784" x="6410325" y="2089150"/>
          <p14:tracePt t="165790" x="6426200" y="2089150"/>
          <p14:tracePt t="165799" x="6442075" y="2097088"/>
          <p14:tracePt t="165807" x="6475413" y="2097088"/>
          <p14:tracePt t="165815" x="6507163" y="2097088"/>
          <p14:tracePt t="165823" x="6538913" y="2097088"/>
          <p14:tracePt t="165831" x="6562725" y="2097088"/>
          <p14:tracePt t="165839" x="6594475" y="2097088"/>
          <p14:tracePt t="165847" x="6618288" y="2097088"/>
          <p14:tracePt t="165855" x="6642100" y="2097088"/>
          <p14:tracePt t="165864" x="6657975" y="2105025"/>
          <p14:tracePt t="165871" x="6681788" y="2105025"/>
          <p14:tracePt t="165880" x="6697663" y="2105025"/>
          <p14:tracePt t="165886" x="6713538" y="2112963"/>
          <p14:tracePt t="165895" x="6729413" y="2112963"/>
          <p14:tracePt t="165903" x="6745288" y="2112963"/>
          <p14:tracePt t="165911" x="6769100" y="2112963"/>
          <p14:tracePt t="165919" x="6784975" y="2120900"/>
          <p14:tracePt t="165927" x="6802438" y="2120900"/>
          <p14:tracePt t="165935" x="6818313" y="2120900"/>
          <p14:tracePt t="165943" x="6834188" y="2120900"/>
          <p14:tracePt t="165950" x="6850063" y="2120900"/>
          <p14:tracePt t="165958" x="6873875" y="2128838"/>
          <p14:tracePt t="165967" x="6905625" y="2136775"/>
          <p14:tracePt t="165974" x="6937375" y="2136775"/>
          <p14:tracePt t="165983" x="6953250" y="2136775"/>
          <p14:tracePt t="165991" x="6985000" y="2144713"/>
          <p14:tracePt t="166000" x="7008813" y="2144713"/>
          <p14:tracePt t="166009" x="7040563" y="2144713"/>
          <p14:tracePt t="166017" x="7064375" y="2144713"/>
          <p14:tracePt t="166024" x="7088188" y="2152650"/>
          <p14:tracePt t="166032" x="7104063" y="2152650"/>
          <p14:tracePt t="166039" x="7127875" y="2160588"/>
          <p14:tracePt t="166048" x="7145338" y="2168525"/>
          <p14:tracePt t="166056" x="7161213" y="2168525"/>
          <p14:tracePt t="166064" x="7177088" y="2168525"/>
          <p14:tracePt t="166071" x="7192963" y="2168525"/>
          <p14:tracePt t="166080" x="7208838" y="2168525"/>
          <p14:tracePt t="166087" x="7224713" y="2176463"/>
          <p14:tracePt t="166095" x="7240588" y="2176463"/>
          <p14:tracePt t="166103" x="7256463" y="2176463"/>
          <p14:tracePt t="166111" x="7280275" y="2176463"/>
          <p14:tracePt t="166119" x="7296150" y="2176463"/>
          <p14:tracePt t="166127" x="7312025" y="2184400"/>
          <p14:tracePt t="166134" x="7327900" y="2184400"/>
          <p14:tracePt t="166143" x="7359650" y="2192338"/>
          <p14:tracePt t="166152" x="7391400" y="2192338"/>
          <p14:tracePt t="166159" x="7407275" y="2192338"/>
          <p14:tracePt t="166167" x="7431088" y="2192338"/>
          <p14:tracePt t="166175" x="7462838" y="2192338"/>
          <p14:tracePt t="166183" x="7478713" y="2192338"/>
          <p14:tracePt t="166190" x="7496175" y="2192338"/>
          <p14:tracePt t="166199" x="7527925" y="2192338"/>
          <p14:tracePt t="166207" x="7535863" y="2200275"/>
          <p14:tracePt t="166216" x="7559675" y="2200275"/>
          <p14:tracePt t="166223" x="7567613" y="2200275"/>
          <p14:tracePt t="166231" x="7591425" y="2200275"/>
          <p14:tracePt t="166240" x="7599363" y="2200275"/>
          <p14:tracePt t="166249" x="7623175" y="2200275"/>
          <p14:tracePt t="166256" x="7639050" y="2200275"/>
          <p14:tracePt t="166263" x="7646988" y="2200275"/>
          <p14:tracePt t="166272" x="7654925" y="2200275"/>
          <p14:tracePt t="166280" x="7662863" y="2200275"/>
          <p14:tracePt t="166288" x="7670800" y="2200275"/>
          <p14:tracePt t="166303" x="7678738" y="2200275"/>
          <p14:tracePt t="166320" x="7686675" y="2200275"/>
          <p14:tracePt t="166799" x="7702550" y="2200275"/>
          <p14:tracePt t="166807" x="7718425" y="2200275"/>
          <p14:tracePt t="166814" x="7750175" y="2200275"/>
          <p14:tracePt t="166823" x="7797800" y="2200275"/>
          <p14:tracePt t="166831" x="7821613" y="2200275"/>
          <p14:tracePt t="166838" x="7870825" y="2208213"/>
          <p14:tracePt t="166848" x="7902575" y="2208213"/>
          <p14:tracePt t="166854" x="7934325" y="2208213"/>
          <p14:tracePt t="166862" x="7974013" y="2216150"/>
          <p14:tracePt t="166871" x="8013700" y="2224088"/>
          <p14:tracePt t="166881" x="8045450" y="2233613"/>
          <p14:tracePt t="166886" x="8093075" y="2233613"/>
          <p14:tracePt t="166897" x="8148638" y="2241550"/>
          <p14:tracePt t="166904" x="8197850" y="2249488"/>
          <p14:tracePt t="166919" x="8293100" y="2257425"/>
          <p14:tracePt t="166927" x="8340725" y="2257425"/>
          <p14:tracePt t="166934" x="8388350" y="2257425"/>
          <p14:tracePt t="166943" x="8435975" y="2257425"/>
          <p14:tracePt t="166952" x="8475663" y="2257425"/>
          <p14:tracePt t="166958" x="8515350" y="2257425"/>
          <p14:tracePt t="166967" x="8556625" y="2249488"/>
          <p14:tracePt t="166975" x="8596313" y="2241550"/>
          <p14:tracePt t="166982" x="8620125" y="2241550"/>
          <p14:tracePt t="166991" x="8651875" y="2241550"/>
          <p14:tracePt t="167000" x="8667750" y="2241550"/>
          <p14:tracePt t="167008" x="8691563" y="2241550"/>
          <p14:tracePt t="167015" x="8707438" y="2233613"/>
          <p14:tracePt t="167023" x="8731250" y="2233613"/>
          <p14:tracePt t="167031" x="8755063" y="2233613"/>
          <p14:tracePt t="167039" x="8778875" y="2233613"/>
          <p14:tracePt t="167047" x="8810625" y="2224088"/>
          <p14:tracePt t="167055" x="8850313" y="2216150"/>
          <p14:tracePt t="167063" x="8883650" y="2216150"/>
          <p14:tracePt t="167071" x="8915400" y="2208213"/>
          <p14:tracePt t="167080" x="8947150" y="2208213"/>
          <p14:tracePt t="167088" x="8978900" y="2200275"/>
          <p14:tracePt t="167096" x="8994775" y="2200275"/>
          <p14:tracePt t="167104" x="9018588" y="2200275"/>
          <p14:tracePt t="167113" x="9034463" y="2200275"/>
          <p14:tracePt t="167120" x="9050338" y="2200275"/>
          <p14:tracePt t="167126" x="9066213" y="2200275"/>
          <p14:tracePt t="167135" x="9074150" y="2192338"/>
          <p14:tracePt t="167143" x="9082088" y="2192338"/>
          <p14:tracePt t="167151" x="9097963" y="2184400"/>
          <p14:tracePt t="167159" x="9113838" y="2184400"/>
          <p14:tracePt t="167167" x="9121775" y="2184400"/>
          <p14:tracePt t="167175" x="9129713" y="2176463"/>
          <p14:tracePt t="167184" x="9145588" y="2176463"/>
          <p14:tracePt t="167191" x="9153525" y="2176463"/>
          <p14:tracePt t="167199" x="9161463" y="2176463"/>
          <p14:tracePt t="167207" x="9169400" y="2168525"/>
          <p14:tracePt t="167214" x="9177338" y="2168525"/>
          <p14:tracePt t="167223" x="9185275" y="2168525"/>
          <p14:tracePt t="167231" x="9201150" y="2168525"/>
          <p14:tracePt t="167247" x="9217025" y="2168525"/>
          <p14:tracePt t="167262" x="9234488" y="2160588"/>
          <p14:tracePt t="167271" x="9250363" y="2160588"/>
          <p14:tracePt t="167280" x="9258300" y="2160588"/>
          <p14:tracePt t="167287" x="9274175" y="2152650"/>
          <p14:tracePt t="167295" x="9297988" y="2152650"/>
          <p14:tracePt t="167303" x="9321800" y="2144713"/>
          <p14:tracePt t="167311" x="9345613" y="2144713"/>
          <p14:tracePt t="167318" x="9361488" y="2144713"/>
          <p14:tracePt t="167327" x="9393238" y="2136775"/>
          <p14:tracePt t="167336" x="9409113" y="2136775"/>
          <p14:tracePt t="167343" x="9432925" y="2128838"/>
          <p14:tracePt t="167352" x="9464675" y="2128838"/>
          <p14:tracePt t="167359" x="9496425" y="2120900"/>
          <p14:tracePt t="167366" x="9520238" y="2120900"/>
          <p14:tracePt t="167374" x="9551988" y="2112963"/>
          <p14:tracePt t="167383" x="9575800" y="2112963"/>
          <p14:tracePt t="167391" x="9609138" y="2105025"/>
          <p14:tracePt t="167399" x="9648825" y="2105025"/>
          <p14:tracePt t="167407" x="9672638" y="2105025"/>
          <p14:tracePt t="167416" x="9696450" y="2105025"/>
          <p14:tracePt t="167422" x="9728200" y="2105025"/>
          <p14:tracePt t="167431" x="9752013" y="2105025"/>
          <p14:tracePt t="167439" x="9767888" y="2105025"/>
          <p14:tracePt t="167447" x="9799638" y="2105025"/>
          <p14:tracePt t="167456" x="9815513" y="2105025"/>
          <p14:tracePt t="167464" x="9847263" y="2105025"/>
          <p14:tracePt t="167471" x="9871075" y="2097088"/>
          <p14:tracePt t="167479" x="9886950" y="2097088"/>
          <p14:tracePt t="167487" x="9902825" y="2097088"/>
          <p14:tracePt t="167495" x="9936163" y="2097088"/>
          <p14:tracePt t="167503" x="9959975" y="2097088"/>
          <p14:tracePt t="167512" x="9983788" y="2097088"/>
          <p14:tracePt t="167520" x="10015538" y="2097088"/>
          <p14:tracePt t="167527" x="10039350" y="2097088"/>
          <p14:tracePt t="167534" x="10063163" y="2097088"/>
          <p14:tracePt t="167543" x="10079038" y="2097088"/>
          <p14:tracePt t="167551" x="10102850" y="2097088"/>
          <p14:tracePt t="167559" x="10126663" y="2097088"/>
          <p14:tracePt t="167567" x="10142538" y="2097088"/>
          <p14:tracePt t="167575" x="10158413" y="2097088"/>
          <p14:tracePt t="167583" x="10174288" y="2097088"/>
          <p14:tracePt t="167592" x="10198100" y="2097088"/>
          <p14:tracePt t="167599" x="10221913" y="2097088"/>
          <p14:tracePt t="167607" x="10245725" y="2097088"/>
          <p14:tracePt t="167616" x="10261600" y="2097088"/>
          <p14:tracePt t="167623" x="10279063" y="2097088"/>
          <p14:tracePt t="167631" x="10287000" y="2097088"/>
          <p14:tracePt t="167639" x="10302875" y="2097088"/>
          <p14:tracePt t="167648" x="10310813" y="2097088"/>
          <p14:tracePt t="167655" x="10318750" y="2097088"/>
          <p14:tracePt t="167663" x="10326688" y="2097088"/>
          <p14:tracePt t="167671" x="10334625" y="2097088"/>
          <p14:tracePt t="167680" x="10342563" y="2097088"/>
          <p14:tracePt t="167687" x="10350500" y="2097088"/>
          <p14:tracePt t="167696" x="10358438" y="2097088"/>
          <p14:tracePt t="167703" x="10366375" y="2097088"/>
          <p14:tracePt t="167711" x="10374313" y="2097088"/>
          <p14:tracePt t="167719" x="10382250" y="2097088"/>
          <p14:tracePt t="167728" x="10390188" y="2097088"/>
          <p14:tracePt t="167735" x="10398125" y="2097088"/>
          <p14:tracePt t="167744" x="10406063" y="2097088"/>
          <p14:tracePt t="167752" x="10414000" y="2097088"/>
          <p14:tracePt t="167759" x="10421938" y="2097088"/>
          <p14:tracePt t="167767" x="10429875" y="2097088"/>
          <p14:tracePt t="167775" x="10437813" y="2097088"/>
          <p14:tracePt t="167783" x="10453688" y="2089150"/>
          <p14:tracePt t="167791" x="10461625" y="2089150"/>
          <p14:tracePt t="167798" x="10469563" y="2089150"/>
          <p14:tracePt t="167808" x="10485438" y="2089150"/>
          <p14:tracePt t="167816" x="10501313" y="2089150"/>
          <p14:tracePt t="167823" x="10517188" y="2089150"/>
          <p14:tracePt t="167831" x="10533063" y="2089150"/>
          <p14:tracePt t="167839" x="10556875" y="2089150"/>
          <p14:tracePt t="167848" x="10572750" y="2089150"/>
          <p14:tracePt t="167856" x="10596563" y="2089150"/>
          <p14:tracePt t="167864" x="10612438" y="2089150"/>
          <p14:tracePt t="167870" x="10637838" y="2089150"/>
          <p14:tracePt t="167879" x="10661650" y="2089150"/>
          <p14:tracePt t="167887" x="10685463" y="2089150"/>
          <p14:tracePt t="167896" x="10709275" y="2089150"/>
          <p14:tracePt t="167903" x="10733088" y="2081213"/>
          <p14:tracePt t="167913" x="10748963" y="2081213"/>
          <p14:tracePt t="167929" x="10780713" y="2081213"/>
          <p14:tracePt t="167935" x="10796588" y="2081213"/>
          <p14:tracePt t="167943" x="10812463" y="2073275"/>
          <p14:tracePt t="167951" x="10828338" y="2073275"/>
          <p14:tracePt t="167960" x="10844213" y="2073275"/>
          <p14:tracePt t="167968" x="10852150" y="2073275"/>
          <p14:tracePt t="167976" x="10868025" y="2073275"/>
          <p14:tracePt t="167984" x="10875963" y="2073275"/>
          <p14:tracePt t="167991" x="10891838" y="2073275"/>
          <p14:tracePt t="167999" x="10899775" y="2073275"/>
          <p14:tracePt t="168007" x="10915650" y="2073275"/>
          <p14:tracePt t="168015" x="10931525" y="2073275"/>
          <p14:tracePt t="168023" x="10947400" y="2073275"/>
          <p14:tracePt t="168033" x="10963275" y="2073275"/>
          <p14:tracePt t="168040" x="10980738" y="2073275"/>
          <p14:tracePt t="168048" x="11004550" y="2073275"/>
          <p14:tracePt t="168064" x="11020425" y="2073275"/>
          <p14:tracePt t="168071" x="11036300" y="2073275"/>
          <p14:tracePt t="168087" x="11052175" y="2073275"/>
          <p14:tracePt t="168111" x="11060113" y="2073275"/>
          <p14:tracePt t="169169" x="11028363" y="2073275"/>
          <p14:tracePt t="169176" x="11004550" y="2081213"/>
          <p14:tracePt t="169184" x="10980738" y="2089150"/>
          <p14:tracePt t="169191" x="10955338" y="2097088"/>
          <p14:tracePt t="169199" x="10907713" y="2120900"/>
          <p14:tracePt t="169207" x="10844213" y="2144713"/>
          <p14:tracePt t="169216" x="10772775" y="2160588"/>
          <p14:tracePt t="169223" x="10693400" y="2200275"/>
          <p14:tracePt t="169232" x="10604500" y="2241550"/>
          <p14:tracePt t="169239" x="10501313" y="2297113"/>
          <p14:tracePt t="169247" x="10390188" y="2344738"/>
          <p14:tracePt t="169254" x="10279063" y="2400300"/>
          <p14:tracePt t="169264" x="10134600" y="2471738"/>
          <p14:tracePt t="169272" x="10007600" y="2543175"/>
          <p14:tracePt t="169279" x="9855200" y="2624138"/>
          <p14:tracePt t="169288" x="9664700" y="2727325"/>
          <p14:tracePt t="169297" x="9464675" y="2838450"/>
          <p14:tracePt t="169305" x="9282113" y="2943225"/>
          <p14:tracePt t="169312" x="9097963" y="3062288"/>
          <p14:tracePt t="169320" x="8931275" y="3165475"/>
          <p14:tracePt t="169329" x="8747125" y="3286125"/>
          <p14:tracePt t="169336" x="8580438" y="3397250"/>
          <p14:tracePt t="169352" x="8396288" y="3516313"/>
          <p14:tracePt t="169360" x="8108950" y="3700463"/>
          <p14:tracePt t="169367" x="7997825" y="3771900"/>
          <p14:tracePt t="169375" x="7878763" y="3843338"/>
          <p14:tracePt t="169382" x="7766050" y="3914775"/>
          <p14:tracePt t="169391" x="7662863" y="3971925"/>
          <p14:tracePt t="169400" x="7575550" y="4019550"/>
          <p14:tracePt t="169408" x="7462838" y="4075113"/>
          <p14:tracePt t="169416" x="7391400" y="4114800"/>
          <p14:tracePt t="169423" x="7312025" y="4154488"/>
          <p14:tracePt t="169432" x="7232650" y="4186238"/>
          <p14:tracePt t="169439" x="7135813" y="4233863"/>
          <p14:tracePt t="169447" x="7048500" y="4265613"/>
          <p14:tracePt t="169456" x="6953250" y="4306888"/>
          <p14:tracePt t="169464" x="6850063" y="4354513"/>
          <p14:tracePt t="169472" x="6737350" y="4394200"/>
          <p14:tracePt t="169480" x="6626225" y="4433888"/>
          <p14:tracePt t="169487" x="6507163" y="4481513"/>
          <p14:tracePt t="169494" x="6386513" y="4529138"/>
          <p14:tracePt t="169503" x="6267450" y="4568825"/>
          <p14:tracePt t="169513" x="6164263" y="4600575"/>
          <p14:tracePt t="169520" x="6051550" y="4641850"/>
          <p14:tracePt t="169529" x="5956300" y="4665663"/>
          <p14:tracePt t="169537" x="5884863" y="4689475"/>
          <p14:tracePt t="169544" x="5805488" y="4705350"/>
          <p14:tracePt t="169552" x="5740400" y="4713288"/>
          <p14:tracePt t="169559" x="5692775" y="4729163"/>
          <p14:tracePt t="169568" x="5645150" y="4737100"/>
          <p14:tracePt t="169576" x="5597525" y="4737100"/>
          <p14:tracePt t="169584" x="5557838" y="4745038"/>
          <p14:tracePt t="169591" x="5510213" y="4745038"/>
          <p14:tracePt t="169598" x="5478463" y="4745038"/>
          <p14:tracePt t="169607" x="5422900" y="4745038"/>
          <p14:tracePt t="169615" x="5373688" y="4745038"/>
          <p14:tracePt t="169623" x="5334000" y="4745038"/>
          <p14:tracePt t="169632" x="5278438" y="4745038"/>
          <p14:tracePt t="169640" x="5230813" y="4745038"/>
          <p14:tracePt t="169647" x="5191125" y="4745038"/>
          <p14:tracePt t="169656" x="5127625" y="4745038"/>
          <p14:tracePt t="169663" x="5080000" y="4745038"/>
          <p14:tracePt t="169671" x="5046663" y="4737100"/>
          <p14:tracePt t="169680" x="5006975" y="4729163"/>
          <p14:tracePt t="169687" x="4959350" y="4721225"/>
          <p14:tracePt t="169696" x="4927600" y="4713288"/>
          <p14:tracePt t="169704" x="4895850" y="4705350"/>
          <p14:tracePt t="169712" x="4864100" y="4697413"/>
          <p14:tracePt t="169720" x="4832350" y="4689475"/>
          <p14:tracePt t="169729" x="4800600" y="4689475"/>
          <p14:tracePt t="169735" x="4768850" y="4681538"/>
          <p14:tracePt t="169744" x="4745038" y="4673600"/>
          <p14:tracePt t="169753" x="4705350" y="4665663"/>
          <p14:tracePt t="169760" x="4672013" y="4665663"/>
          <p14:tracePt t="169768" x="4624388" y="4665663"/>
          <p14:tracePt t="169776" x="4592638" y="4665663"/>
          <p14:tracePt t="169784" x="4552950" y="4665663"/>
          <p14:tracePt t="169792" x="4521200" y="4665663"/>
          <p14:tracePt t="169800" x="4497388" y="4665663"/>
          <p14:tracePt t="169808" x="4481513" y="4665663"/>
          <p14:tracePt t="169816" x="4465638" y="4665663"/>
          <p14:tracePt t="169822" x="4449763" y="4673600"/>
          <p14:tracePt t="169927" x="4465638" y="4673600"/>
          <p14:tracePt t="169952" x="4481513" y="4673600"/>
          <p14:tracePt t="169961" x="4497388" y="4673600"/>
          <p14:tracePt t="169968" x="4513263" y="4673600"/>
          <p14:tracePt t="169975" x="4537075" y="4673600"/>
          <p14:tracePt t="169984" x="4560888" y="4665663"/>
          <p14:tracePt t="169991" x="4592638" y="4665663"/>
          <p14:tracePt t="169999" x="4624388" y="4665663"/>
          <p14:tracePt t="170007" x="4656138" y="4665663"/>
          <p14:tracePt t="170014" x="4705350" y="4657725"/>
          <p14:tracePt t="170023" x="4729163" y="4657725"/>
          <p14:tracePt t="170032" x="4776788" y="4657725"/>
          <p14:tracePt t="170039" x="4816475" y="4649788"/>
          <p14:tracePt t="170049" x="4864100" y="4641850"/>
          <p14:tracePt t="170056" x="4903788" y="4641850"/>
          <p14:tracePt t="170065" x="4951413" y="4633913"/>
          <p14:tracePt t="170071" x="4983163" y="4633913"/>
          <p14:tracePt t="170080" x="5030788" y="4633913"/>
          <p14:tracePt t="170088" x="5080000" y="4633913"/>
          <p14:tracePt t="170096" x="5127625" y="4633913"/>
          <p14:tracePt t="170104" x="5175250" y="4633913"/>
          <p14:tracePt t="170112" x="5207000" y="4633913"/>
          <p14:tracePt t="170119" x="5254625" y="4633913"/>
          <p14:tracePt t="170127" x="5286375" y="4633913"/>
          <p14:tracePt t="170136" x="5326063" y="4633913"/>
          <p14:tracePt t="170145" x="5373688" y="4633913"/>
          <p14:tracePt t="170152" x="5407025" y="4633913"/>
          <p14:tracePt t="170160" x="5454650" y="4633913"/>
          <p14:tracePt t="170167" x="5486400" y="4633913"/>
          <p14:tracePt t="170175" x="5518150" y="4633913"/>
          <p14:tracePt t="170183" x="5549900" y="4633913"/>
          <p14:tracePt t="170192" x="5581650" y="4633913"/>
          <p14:tracePt t="170201" x="5621338" y="4633913"/>
          <p14:tracePt t="170208" x="5653088" y="4633913"/>
          <p14:tracePt t="170216" x="5684838" y="4633913"/>
          <p14:tracePt t="170223" x="5700713" y="4633913"/>
          <p14:tracePt t="170232" x="5732463" y="4633913"/>
          <p14:tracePt t="170239" x="5757863" y="4633913"/>
          <p14:tracePt t="170247" x="5781675" y="4633913"/>
          <p14:tracePt t="170256" x="5805488" y="4633913"/>
          <p14:tracePt t="170264" x="5837238" y="4633913"/>
          <p14:tracePt t="170272" x="5861050" y="4633913"/>
          <p14:tracePt t="170280" x="5892800" y="4633913"/>
          <p14:tracePt t="170287" x="5924550" y="4633913"/>
          <p14:tracePt t="170295" x="5948363" y="4633913"/>
          <p14:tracePt t="170303" x="5972175" y="4633913"/>
          <p14:tracePt t="170313" x="5995988" y="4633913"/>
          <p14:tracePt t="170320" x="6019800" y="4641850"/>
          <p14:tracePt t="170328" x="6035675" y="4641850"/>
          <p14:tracePt t="170343" x="6051550" y="4641850"/>
          <p14:tracePt t="170600" x="6043613" y="4641850"/>
          <p14:tracePt t="170623" x="6035675" y="4641850"/>
          <p14:tracePt t="170688" x="6027738" y="4641850"/>
          <p14:tracePt t="170721" x="6019800" y="4641850"/>
          <p14:tracePt t="170793" x="6011863" y="4641850"/>
          <p14:tracePt t="170799" x="6003925" y="4641850"/>
          <p14:tracePt t="170808" x="5995988" y="4641850"/>
          <p14:tracePt t="170825" x="5988050" y="4641850"/>
          <p14:tracePt t="170832" x="5980113" y="4641850"/>
          <p14:tracePt t="170872" x="5972175" y="4641850"/>
          <p14:tracePt t="170888" x="5964238" y="4649788"/>
          <p14:tracePt t="170944" x="5956300" y="4649788"/>
          <p14:tracePt t="171064" x="5948363" y="4649788"/>
          <p14:tracePt t="171633" x="5940425" y="4649788"/>
          <p14:tracePt t="171648" x="5924550" y="4657725"/>
          <p14:tracePt t="171656" x="5900738" y="4665663"/>
          <p14:tracePt t="171663" x="5884863" y="4665663"/>
          <p14:tracePt t="171672" x="5868988" y="4665663"/>
          <p14:tracePt t="171680" x="5845175" y="4673600"/>
          <p14:tracePt t="171688" x="5813425" y="4681538"/>
          <p14:tracePt t="171697" x="5789613" y="4689475"/>
          <p14:tracePt t="171704" x="5757863" y="4697413"/>
          <p14:tracePt t="171711" x="5732463" y="4705350"/>
          <p14:tracePt t="171719" x="5700713" y="4705350"/>
          <p14:tracePt t="171728" x="5668963" y="4721225"/>
          <p14:tracePt t="171735" x="5621338" y="4737100"/>
          <p14:tracePt t="171743" x="5565775" y="4752975"/>
          <p14:tracePt t="171752" x="5510213" y="4768850"/>
          <p14:tracePt t="171760" x="5446713" y="4784725"/>
          <p14:tracePt t="171768" x="5389563" y="4800600"/>
          <p14:tracePt t="171775" x="5341938" y="4808538"/>
          <p14:tracePt t="171783" x="5278438" y="4824413"/>
          <p14:tracePt t="171793" x="5230813" y="4840288"/>
          <p14:tracePt t="171800" x="5167313" y="4848225"/>
          <p14:tracePt t="171808" x="5127625" y="4856163"/>
          <p14:tracePt t="171816" x="5087938" y="4864100"/>
          <p14:tracePt t="171824" x="5046663" y="4872038"/>
          <p14:tracePt t="171831" x="5022850" y="4879975"/>
          <p14:tracePt t="171839" x="4999038" y="4887913"/>
          <p14:tracePt t="171848" x="4967288" y="4887913"/>
          <p14:tracePt t="171856" x="4951413" y="4903788"/>
          <p14:tracePt t="171864" x="4935538" y="4903788"/>
          <p14:tracePt t="171873" x="4919663" y="4903788"/>
          <p14:tracePt t="171880" x="4903788" y="4911725"/>
          <p14:tracePt t="171887" x="4887913" y="4911725"/>
          <p14:tracePt t="171895" x="4872038" y="4919663"/>
          <p14:tracePt t="171904" x="4864100" y="4927600"/>
          <p14:tracePt t="171913" x="4848225" y="4935538"/>
          <p14:tracePt t="171920" x="4832350" y="4935538"/>
          <p14:tracePt t="171929" x="4816475" y="4943475"/>
          <p14:tracePt t="171938" x="4800600" y="4951413"/>
          <p14:tracePt t="171945" x="4784725" y="4959350"/>
          <p14:tracePt t="171952" x="4760913" y="4959350"/>
          <p14:tracePt t="171961" x="4745038" y="4959350"/>
          <p14:tracePt t="171968" x="4737100" y="4967288"/>
          <p14:tracePt t="171977" x="4721225" y="4976813"/>
          <p14:tracePt t="171983" x="4695825" y="4976813"/>
          <p14:tracePt t="171993" x="4679950" y="4992688"/>
          <p14:tracePt t="171999" x="4664075" y="4992688"/>
          <p14:tracePt t="172007" x="4648200" y="5008563"/>
          <p14:tracePt t="172017" x="4632325" y="5016500"/>
          <p14:tracePt t="172024" x="4608513" y="5024438"/>
          <p14:tracePt t="172031" x="4592638" y="5040313"/>
          <p14:tracePt t="172040" x="4576763" y="5048250"/>
          <p14:tracePt t="172048" x="4560888" y="5056188"/>
          <p14:tracePt t="172056" x="4545013" y="5072063"/>
          <p14:tracePt t="172062" x="4529138" y="5087938"/>
          <p14:tracePt t="172071" x="4513263" y="5095875"/>
          <p14:tracePt t="172079" x="4497388" y="5111750"/>
          <p14:tracePt t="172087" x="4473575" y="5135563"/>
          <p14:tracePt t="172096" x="4457700" y="5143500"/>
          <p14:tracePt t="172104" x="4449763" y="5159375"/>
          <p14:tracePt t="172113" x="4441825" y="5167313"/>
          <p14:tracePt t="172119" x="4433888" y="5175250"/>
          <p14:tracePt t="172128" x="4425950" y="5191125"/>
          <p14:tracePt t="172135" x="4425950" y="5199063"/>
          <p14:tracePt t="172144" x="4425950" y="5207000"/>
          <p14:tracePt t="172162" x="4425950" y="5214938"/>
          <p14:tracePt t="172168" x="4425950" y="5222875"/>
          <p14:tracePt t="172174" x="4425950" y="5230813"/>
          <p14:tracePt t="172184" x="4418013" y="5238750"/>
          <p14:tracePt t="172193" x="4418013" y="5246688"/>
          <p14:tracePt t="172200" x="4418013" y="5254625"/>
          <p14:tracePt t="172208" x="4418013" y="5270500"/>
          <p14:tracePt t="172216" x="4425950" y="5294313"/>
          <p14:tracePt t="172224" x="4441825" y="5310188"/>
          <p14:tracePt t="172231" x="4449763" y="5327650"/>
          <p14:tracePt t="172240" x="4465638" y="5343525"/>
          <p14:tracePt t="172247" x="4481513" y="5367338"/>
          <p14:tracePt t="172257" x="4513263" y="5391150"/>
          <p14:tracePt t="172272" x="4576763" y="5430838"/>
          <p14:tracePt t="172281" x="4608513" y="5454650"/>
          <p14:tracePt t="172287" x="4656138" y="5478463"/>
          <p14:tracePt t="172295" x="4713288" y="5502275"/>
          <p14:tracePt t="172304" x="4768850" y="5518150"/>
          <p14:tracePt t="172312" x="4824413" y="5541963"/>
          <p14:tracePt t="172320" x="4887913" y="5557838"/>
          <p14:tracePt t="172328" x="4951413" y="5581650"/>
          <p14:tracePt t="172336" x="5014913" y="5589588"/>
          <p14:tracePt t="172344" x="5087938" y="5605463"/>
          <p14:tracePt t="172351" x="5167313" y="5621338"/>
          <p14:tracePt t="172361" x="5262563" y="5637213"/>
          <p14:tracePt t="172368" x="5357813" y="5653088"/>
          <p14:tracePt t="172376" x="5454650" y="5662613"/>
          <p14:tracePt t="172384" x="5557838" y="5670550"/>
          <p14:tracePt t="172393" x="5653088" y="5670550"/>
          <p14:tracePt t="172400" x="5740400" y="5678488"/>
          <p14:tracePt t="172406" x="5813425" y="5686425"/>
          <p14:tracePt t="172416" x="5892800" y="5694363"/>
          <p14:tracePt t="172424" x="5956300" y="5694363"/>
          <p14:tracePt t="172432" x="6011863" y="5694363"/>
          <p14:tracePt t="172440" x="6059488" y="5694363"/>
          <p14:tracePt t="172448" x="6100763" y="5694363"/>
          <p14:tracePt t="172456" x="6140450" y="5702300"/>
          <p14:tracePt t="172464" x="6172200" y="5702300"/>
          <p14:tracePt t="172471" x="6188075" y="5702300"/>
          <p14:tracePt t="172481" x="6203950" y="5702300"/>
          <p14:tracePt t="172488" x="6219825" y="5702300"/>
          <p14:tracePt t="172584" x="6219825" y="5710238"/>
          <p14:tracePt t="172592" x="6203950" y="5718175"/>
          <p14:tracePt t="172600" x="6188075" y="5718175"/>
          <p14:tracePt t="172608" x="6172200" y="5718175"/>
          <p14:tracePt t="172617" x="6148388" y="5726113"/>
          <p14:tracePt t="172624" x="6116638" y="5734050"/>
          <p14:tracePt t="172631" x="6091238" y="5741988"/>
          <p14:tracePt t="172640" x="6059488" y="5749925"/>
          <p14:tracePt t="172648" x="6027738" y="5765800"/>
          <p14:tracePt t="172656" x="5995988" y="5773738"/>
          <p14:tracePt t="172664" x="5964238" y="5781675"/>
          <p14:tracePt t="172672" x="5924550" y="5797550"/>
          <p14:tracePt t="172681" x="5892800" y="5797550"/>
          <p14:tracePt t="172689" x="5861050" y="5805488"/>
          <p14:tracePt t="172697" x="5829300" y="5805488"/>
          <p14:tracePt t="172704" x="5797550" y="5813425"/>
          <p14:tracePt t="172711" x="5749925" y="5813425"/>
          <p14:tracePt t="172721" x="5708650" y="5813425"/>
          <p14:tracePt t="172728" x="5661025" y="5813425"/>
          <p14:tracePt t="172736" x="5613400" y="5797550"/>
          <p14:tracePt t="172744" x="5565775" y="5789613"/>
          <p14:tracePt t="172752" x="5518150" y="5781675"/>
          <p14:tracePt t="172761" x="5470525" y="5765800"/>
          <p14:tracePt t="172768" x="5414963" y="5757863"/>
          <p14:tracePt t="172776" x="5373688" y="5741988"/>
          <p14:tracePt t="172784" x="5341938" y="5734050"/>
          <p14:tracePt t="172792" x="5302250" y="5718175"/>
          <p14:tracePt t="172800" x="5270500" y="5702300"/>
          <p14:tracePt t="172807" x="5246688" y="5694363"/>
          <p14:tracePt t="172816" x="5238750" y="5694363"/>
          <p14:tracePt t="172824" x="5230813" y="5686425"/>
          <p14:tracePt t="172960" x="5238750" y="5686425"/>
          <p14:tracePt t="172968" x="5262563" y="5678488"/>
          <p14:tracePt t="172977" x="5278438" y="5670550"/>
          <p14:tracePt t="172984" x="5302250" y="5662613"/>
          <p14:tracePt t="172992" x="5326063" y="5653088"/>
          <p14:tracePt t="173000" x="5349875" y="5645150"/>
          <p14:tracePt t="173009" x="5365750" y="5637213"/>
          <p14:tracePt t="173080" x="5357813" y="5637213"/>
          <p14:tracePt t="173088" x="5341938" y="5637213"/>
          <p14:tracePt t="173095" x="5334000" y="5637213"/>
          <p14:tracePt t="173103" x="5310188" y="5637213"/>
          <p14:tracePt t="173112" x="5286375" y="5645150"/>
          <p14:tracePt t="173120" x="5262563" y="5645150"/>
          <p14:tracePt t="173128" x="5246688" y="5645150"/>
          <p14:tracePt t="173136" x="5222875" y="5653088"/>
          <p14:tracePt t="173144" x="5191125" y="5653088"/>
          <p14:tracePt t="173152" x="5167313" y="5662613"/>
          <p14:tracePt t="173159" x="5135563" y="5670550"/>
          <p14:tracePt t="173168" x="5111750" y="5670550"/>
          <p14:tracePt t="173176" x="5080000" y="5670550"/>
          <p14:tracePt t="173184" x="5046663" y="5686425"/>
          <p14:tracePt t="173192" x="5014913" y="5686425"/>
          <p14:tracePt t="173200" x="4991100" y="5694363"/>
          <p14:tracePt t="173208" x="4959350" y="5702300"/>
          <p14:tracePt t="173216" x="4943475" y="5702300"/>
          <p14:tracePt t="173224" x="4911725" y="5710238"/>
          <p14:tracePt t="173231" x="4895850" y="5718175"/>
          <p14:tracePt t="173248" x="4887913" y="5718175"/>
          <p14:tracePt t="173256" x="4879975" y="5718175"/>
          <p14:tracePt t="173272" x="4864100" y="5734050"/>
          <p14:tracePt t="173296" x="4856163" y="5741988"/>
          <p14:tracePt t="173304" x="4856163" y="5749925"/>
          <p14:tracePt t="173312" x="4856163" y="5773738"/>
          <p14:tracePt t="173319" x="4856163" y="5789613"/>
          <p14:tracePt t="173336" x="4872038" y="5821363"/>
          <p14:tracePt t="173345" x="4879975" y="5837238"/>
          <p14:tracePt t="173351" x="4903788" y="5861050"/>
          <p14:tracePt t="173359" x="4911725" y="5876925"/>
          <p14:tracePt t="173367" x="4943475" y="5900738"/>
          <p14:tracePt t="173377" x="4967288" y="5924550"/>
          <p14:tracePt t="173384" x="4991100" y="5940425"/>
          <p14:tracePt t="173392" x="5014913" y="5964238"/>
          <p14:tracePt t="173399" x="5038725" y="5972175"/>
          <p14:tracePt t="173408" x="5064125" y="5980113"/>
          <p14:tracePt t="173416" x="5080000" y="5988050"/>
          <p14:tracePt t="173424" x="5103813" y="5995988"/>
          <p14:tracePt t="173433" x="5127625" y="5995988"/>
          <p14:tracePt t="173440" x="5151438" y="5995988"/>
          <p14:tracePt t="173448" x="5175250" y="6005513"/>
          <p14:tracePt t="173456" x="5191125" y="6005513"/>
          <p14:tracePt t="173464" x="5222875" y="6005513"/>
          <p14:tracePt t="173471" x="5254625" y="6013450"/>
          <p14:tracePt t="173480" x="5294313" y="6013450"/>
          <p14:tracePt t="173488" x="5334000" y="6013450"/>
          <p14:tracePt t="173496" x="5381625" y="6013450"/>
          <p14:tracePt t="173504" x="5414963" y="6013450"/>
          <p14:tracePt t="173511" x="5462588" y="6013450"/>
          <p14:tracePt t="173520" x="5502275" y="6013450"/>
          <p14:tracePt t="173528" x="5549900" y="6013450"/>
          <p14:tracePt t="173536" x="5581650" y="6013450"/>
          <p14:tracePt t="173544" x="5629275" y="6005513"/>
          <p14:tracePt t="173552" x="5645150" y="6005513"/>
          <p14:tracePt t="173559" x="5668963" y="5988050"/>
          <p14:tracePt t="173568" x="5684838" y="5988050"/>
          <p14:tracePt t="173576" x="5692775" y="5980113"/>
          <p14:tracePt t="173583" x="5708650" y="5964238"/>
          <p14:tracePt t="173592" x="5724525" y="5940425"/>
          <p14:tracePt t="173600" x="5724525" y="5932488"/>
          <p14:tracePt t="173609" x="5740400" y="5916613"/>
          <p14:tracePt t="173616" x="5749925" y="5892800"/>
          <p14:tracePt t="173624" x="5757863" y="5876925"/>
          <p14:tracePt t="173632" x="5757863" y="5861050"/>
          <p14:tracePt t="173639" x="5757863" y="5837238"/>
          <p14:tracePt t="173648" x="5757863" y="5821363"/>
          <p14:tracePt t="173656" x="5757863" y="5805488"/>
          <p14:tracePt t="173664" x="5757863" y="5789613"/>
          <p14:tracePt t="173672" x="5757863" y="5765800"/>
          <p14:tracePt t="173680" x="5757863" y="5741988"/>
          <p14:tracePt t="173687" x="5749925" y="5734050"/>
          <p14:tracePt t="173697" x="5749925" y="5718175"/>
          <p14:tracePt t="173704" x="5732463" y="5702300"/>
          <p14:tracePt t="173711" x="5732463" y="5686425"/>
          <p14:tracePt t="173720" x="5716588" y="5670550"/>
          <p14:tracePt t="173728" x="5708650" y="5653088"/>
          <p14:tracePt t="173736" x="5700713" y="5645150"/>
          <p14:tracePt t="173744" x="5684838" y="5629275"/>
          <p14:tracePt t="173752" x="5661025" y="5621338"/>
          <p14:tracePt t="173761" x="5645150" y="5605463"/>
          <p14:tracePt t="173769" x="5629275" y="5597525"/>
          <p14:tracePt t="173778" x="5605463" y="5581650"/>
          <p14:tracePt t="173784" x="5581650" y="5573713"/>
          <p14:tracePt t="173792" x="5557838" y="5557838"/>
          <p14:tracePt t="173800" x="5541963" y="5549900"/>
          <p14:tracePt t="173807" x="5526088" y="5541963"/>
          <p14:tracePt t="173816" x="5502275" y="5534025"/>
          <p14:tracePt t="173824" x="5486400" y="5534025"/>
          <p14:tracePt t="173831" x="5462588" y="5526088"/>
          <p14:tracePt t="173840" x="5446713" y="5526088"/>
          <p14:tracePt t="173848" x="5430838" y="5526088"/>
          <p14:tracePt t="173856" x="5414963" y="5526088"/>
          <p14:tracePt t="173863" x="5407025" y="5526088"/>
          <p14:tracePt t="173871" x="5389563" y="5526088"/>
          <p14:tracePt t="173880" x="5373688" y="5526088"/>
          <p14:tracePt t="173888" x="5349875" y="5526088"/>
          <p14:tracePt t="173896" x="5334000" y="5526088"/>
          <p14:tracePt t="173904" x="5294313" y="5534025"/>
          <p14:tracePt t="173912" x="5270500" y="5541963"/>
          <p14:tracePt t="173920" x="5246688" y="5541963"/>
          <p14:tracePt t="173928" x="5222875" y="5549900"/>
          <p14:tracePt t="173936" x="5207000" y="5557838"/>
          <p14:tracePt t="173945" x="5183188" y="5565775"/>
          <p14:tracePt t="173952" x="5167313" y="5573713"/>
          <p14:tracePt t="173959" x="5159375" y="5573713"/>
          <p14:tracePt t="173967" x="5143500" y="5589588"/>
          <p14:tracePt t="173977" x="5135563" y="5605463"/>
          <p14:tracePt t="173992" x="5127625" y="5613400"/>
          <p14:tracePt t="174000" x="5127625" y="5621338"/>
          <p14:tracePt t="174009" x="5127625" y="5629275"/>
          <p14:tracePt t="174016" x="5119688" y="5637213"/>
          <p14:tracePt t="174025" x="5111750" y="5645150"/>
          <p14:tracePt t="174031" x="5111750" y="5653088"/>
          <p14:tracePt t="174040" x="5111750" y="5662613"/>
          <p14:tracePt t="174056" x="5111750" y="5670550"/>
          <p14:tracePt t="174096" x="5111750" y="5678488"/>
          <p14:tracePt t="174496" x="5111750" y="5694363"/>
          <p14:tracePt t="174504" x="5111750" y="5718175"/>
          <p14:tracePt t="174513" x="5111750" y="5749925"/>
          <p14:tracePt t="174521" x="5111750" y="5797550"/>
          <p14:tracePt t="174528" x="5111750" y="5845175"/>
          <p14:tracePt t="174536" x="5127625" y="5876925"/>
          <p14:tracePt t="174544" x="5135563" y="5916613"/>
          <p14:tracePt t="174551" x="5135563" y="5964238"/>
          <p14:tracePt t="174560" x="5151438" y="5995988"/>
          <p14:tracePt t="174568" x="5159375" y="6037263"/>
          <p14:tracePt t="174576" x="5167313" y="6061075"/>
          <p14:tracePt t="174585" x="5175250" y="6092825"/>
          <p14:tracePt t="174592" x="5183188" y="6108700"/>
          <p14:tracePt t="174600" x="5183188" y="6116638"/>
          <p14:tracePt t="174608" x="5199063" y="6132513"/>
          <p14:tracePt t="174617" x="5199063" y="6148388"/>
          <p14:tracePt t="174623" x="5207000" y="6156325"/>
          <p14:tracePt t="174632" x="5214938" y="6164263"/>
          <p14:tracePt t="174648" x="5230813" y="6180138"/>
          <p14:tracePt t="174655" x="5230813" y="6188075"/>
          <p14:tracePt t="174664" x="5238750" y="6196013"/>
          <p14:tracePt t="174672" x="5262563" y="6211888"/>
          <p14:tracePt t="174680" x="5278438" y="6227763"/>
          <p14:tracePt t="174688" x="5302250" y="6243638"/>
          <p14:tracePt t="174697" x="5326063" y="6259513"/>
          <p14:tracePt t="174706" x="5341938" y="6267450"/>
          <p14:tracePt t="174713" x="5373688" y="6275388"/>
          <p14:tracePt t="174721" x="5389563" y="6291263"/>
          <p14:tracePt t="174730" x="5407025" y="6299200"/>
          <p14:tracePt t="174737" x="5430838" y="6299200"/>
          <p14:tracePt t="174746" x="5446713" y="6307138"/>
          <p14:tracePt t="174753" x="5454650" y="6315075"/>
          <p14:tracePt t="174760" x="5462588" y="6315075"/>
          <p14:tracePt t="174767" x="5478463" y="6315075"/>
          <p14:tracePt t="174776" x="5494338" y="6323013"/>
          <p14:tracePt t="174784" x="5502275" y="6323013"/>
          <p14:tracePt t="174792" x="5518150" y="6323013"/>
          <p14:tracePt t="174800" x="5534025" y="6323013"/>
          <p14:tracePt t="174808" x="5541963" y="6323013"/>
          <p14:tracePt t="174816" x="5557838" y="6323013"/>
          <p14:tracePt t="174824" x="5581650" y="6307138"/>
          <p14:tracePt t="174832" x="5597525" y="6299200"/>
          <p14:tracePt t="174848" x="5613400" y="6291263"/>
          <p14:tracePt t="174855" x="5637213" y="6275388"/>
          <p14:tracePt t="174864" x="5645150" y="6267450"/>
          <p14:tracePt t="174871" x="5661025" y="6251575"/>
          <p14:tracePt t="174880" x="5668963" y="6243638"/>
          <p14:tracePt t="174889" x="5684838" y="6227763"/>
          <p14:tracePt t="174897" x="5684838" y="6219825"/>
          <p14:tracePt t="174904" x="5692775" y="6211888"/>
          <p14:tracePt t="174912" x="5692775" y="6196013"/>
          <p14:tracePt t="174921" x="5692775" y="6188075"/>
          <p14:tracePt t="174928" x="5700713" y="6180138"/>
          <p14:tracePt t="174936" x="5700713" y="6164263"/>
          <p14:tracePt t="174944" x="5700713" y="6156325"/>
          <p14:tracePt t="174951" x="5700713" y="6148388"/>
          <p14:tracePt t="174960" x="5700713" y="6140450"/>
          <p14:tracePt t="174968" x="5692775" y="6132513"/>
          <p14:tracePt t="174975" x="5692775" y="6124575"/>
          <p14:tracePt t="174985" x="5684838" y="6108700"/>
          <p14:tracePt t="174993" x="5676900" y="6100763"/>
          <p14:tracePt t="175000" x="5668963" y="6100763"/>
          <p14:tracePt t="175007" x="5661025" y="6092825"/>
          <p14:tracePt t="175017" x="5653088" y="6084888"/>
          <p14:tracePt t="175024" x="5645150" y="6084888"/>
          <p14:tracePt t="175032" x="5637213" y="6084888"/>
          <p14:tracePt t="175040" x="5629275" y="6076950"/>
          <p14:tracePt t="175048" x="5613400" y="6076950"/>
          <p14:tracePt t="175056" x="5605463" y="6076950"/>
          <p14:tracePt t="175063" x="5597525" y="6069013"/>
          <p14:tracePt t="175072" x="5581650" y="6069013"/>
          <p14:tracePt t="175088" x="5565775" y="6069013"/>
          <p14:tracePt t="175104" x="5565775" y="6061075"/>
          <p14:tracePt t="175112" x="5549900" y="6061075"/>
          <p14:tracePt t="175144" x="5534025" y="6061075"/>
          <p14:tracePt t="175177" x="5518150" y="6061075"/>
          <p14:tracePt t="175200" x="5502275" y="6061075"/>
          <p14:tracePt t="175208" x="5494338" y="6061075"/>
          <p14:tracePt t="175217" x="5486400" y="6061075"/>
          <p14:tracePt t="175232" x="5470525" y="6069013"/>
          <p14:tracePt t="175240" x="5462588" y="6076950"/>
          <p14:tracePt t="175248" x="5446713" y="6084888"/>
          <p14:tracePt t="175256" x="5430838" y="6092825"/>
          <p14:tracePt t="175273" x="5422900" y="6100763"/>
          <p14:tracePt t="175280" x="5414963" y="6100763"/>
          <p14:tracePt t="175296" x="5407025" y="6108700"/>
          <p14:tracePt t="175304" x="5397500" y="6116638"/>
          <p14:tracePt t="175329" x="5389563" y="6124575"/>
          <p14:tracePt t="175336" x="5389563" y="6132513"/>
          <p14:tracePt t="175353" x="5381625" y="6140450"/>
          <p14:tracePt t="175367" x="5381625" y="6148388"/>
          <p14:tracePt t="175377" x="5373688" y="6156325"/>
          <p14:tracePt t="175410" x="5373688" y="6164263"/>
          <p14:tracePt t="175488" x="5373688" y="6172200"/>
          <p14:tracePt t="175498" x="5373688" y="6180138"/>
          <p14:tracePt t="175521" x="5373688" y="6188075"/>
          <p14:tracePt t="175536" x="5373688" y="6196013"/>
          <p14:tracePt t="175544" x="5373688" y="6203950"/>
          <p14:tracePt t="175553" x="5381625" y="6203950"/>
          <p14:tracePt t="175576" x="5389563" y="6211888"/>
          <p14:tracePt t="175600" x="5397500" y="6211888"/>
          <p14:tracePt t="175777" x="5407025" y="6211888"/>
          <p14:tracePt t="176193" x="5414963" y="6211888"/>
          <p14:tracePt t="176200" x="5422900" y="6211888"/>
          <p14:tracePt t="176216" x="5430838" y="6203950"/>
          <p14:tracePt t="176225" x="5438775" y="6203950"/>
          <p14:tracePt t="176233" x="5446713" y="6203950"/>
          <p14:tracePt t="176241" x="5462588" y="6196013"/>
          <p14:tracePt t="176247" x="5470525" y="6188075"/>
          <p14:tracePt t="176256" x="5486400" y="6172200"/>
          <p14:tracePt t="176264" x="5502275" y="6164263"/>
          <p14:tracePt t="176271" x="5510213" y="6156325"/>
          <p14:tracePt t="176280" x="5526088" y="6140450"/>
          <p14:tracePt t="176288" x="5541963" y="6124575"/>
          <p14:tracePt t="176297" x="5557838" y="6100763"/>
          <p14:tracePt t="176305" x="5573713" y="6076950"/>
          <p14:tracePt t="176313" x="5581650" y="6053138"/>
          <p14:tracePt t="176320" x="5581650" y="6037263"/>
          <p14:tracePt t="176329" x="5589588" y="6013450"/>
          <p14:tracePt t="176336" x="5589588" y="5995988"/>
          <p14:tracePt t="176345" x="5589588" y="5972175"/>
          <p14:tracePt t="176353" x="5589588" y="5956300"/>
          <p14:tracePt t="176362" x="5589588" y="5940425"/>
          <p14:tracePt t="176368" x="5589588" y="5932488"/>
          <p14:tracePt t="176377" x="5589588" y="5924550"/>
          <p14:tracePt t="176384" x="5581650" y="5908675"/>
          <p14:tracePt t="176393" x="5573713" y="5900738"/>
          <p14:tracePt t="176401" x="5565775" y="5892800"/>
          <p14:tracePt t="176409" x="5549900" y="5876925"/>
          <p14:tracePt t="176425" x="5534025" y="5868988"/>
          <p14:tracePt t="176432" x="5518150" y="5861050"/>
          <p14:tracePt t="176440" x="5510213" y="5853113"/>
          <p14:tracePt t="176448" x="5494338" y="5853113"/>
          <p14:tracePt t="176458" x="5486400" y="5845175"/>
          <p14:tracePt t="176464" x="5470525" y="5845175"/>
          <p14:tracePt t="176474" x="5462588" y="5845175"/>
          <p14:tracePt t="176480" x="5446713" y="5837238"/>
          <p14:tracePt t="176488" x="5430838" y="5837238"/>
          <p14:tracePt t="176496" x="5414963" y="5837238"/>
          <p14:tracePt t="176504" x="5397500" y="5837238"/>
          <p14:tracePt t="176512" x="5389563" y="5837238"/>
          <p14:tracePt t="176520" x="5381625" y="5837238"/>
          <p14:tracePt t="176528" x="5365750" y="5837238"/>
          <p14:tracePt t="176537" x="5349875" y="5837238"/>
          <p14:tracePt t="176544" x="5341938" y="5837238"/>
          <p14:tracePt t="176552" x="5334000" y="5837238"/>
          <p14:tracePt t="176560" x="5326063" y="5845175"/>
          <p14:tracePt t="176577" x="5318125" y="5853113"/>
          <p14:tracePt t="176586" x="5310188" y="5861050"/>
          <p14:tracePt t="176591" x="5302250" y="5861050"/>
          <p14:tracePt t="176601" x="5294313" y="5876925"/>
          <p14:tracePt t="176608" x="5286375" y="5884863"/>
          <p14:tracePt t="176616" x="5278438" y="5892800"/>
          <p14:tracePt t="176633" x="5270500" y="5900738"/>
          <p14:tracePt t="176690" x="5286375" y="5908675"/>
          <p14:tracePt t="176697" x="5294313" y="5908675"/>
          <p14:tracePt t="176705" x="5318125" y="5916613"/>
          <p14:tracePt t="176712" x="5334000" y="5916613"/>
          <p14:tracePt t="176721" x="5357813" y="5916613"/>
          <p14:tracePt t="176728" x="5381625" y="5924550"/>
          <p14:tracePt t="176737" x="5407025" y="5924550"/>
          <p14:tracePt t="176745" x="5438775" y="5932488"/>
          <p14:tracePt t="176753" x="5470525" y="5932488"/>
          <p14:tracePt t="176762" x="5502275" y="5932488"/>
          <p14:tracePt t="176768" x="5526088" y="5932488"/>
          <p14:tracePt t="176776" x="5557838" y="5940425"/>
          <p14:tracePt t="176784" x="5597525" y="5940425"/>
          <p14:tracePt t="176792" x="5629275" y="5940425"/>
          <p14:tracePt t="176800" x="5668963" y="5940425"/>
          <p14:tracePt t="176810" x="5692775" y="5940425"/>
          <p14:tracePt t="176817" x="5724525" y="5924550"/>
          <p14:tracePt t="176824" x="5740400" y="5916613"/>
          <p14:tracePt t="176832" x="5740400" y="5908675"/>
          <p14:tracePt t="176841" x="5757863" y="5884863"/>
          <p14:tracePt t="176848" x="5765800" y="5868988"/>
          <p14:tracePt t="176857" x="5773738" y="5845175"/>
          <p14:tracePt t="176865" x="5773738" y="5821363"/>
          <p14:tracePt t="176873" x="5773738" y="5805488"/>
          <p14:tracePt t="176880" x="5773738" y="5781675"/>
          <p14:tracePt t="176888" x="5773738" y="5757863"/>
          <p14:tracePt t="176895" x="5773738" y="5741988"/>
          <p14:tracePt t="176904" x="5773738" y="5726113"/>
          <p14:tracePt t="176912" x="5765800" y="5702300"/>
          <p14:tracePt t="176921" x="5749925" y="5686425"/>
          <p14:tracePt t="176929" x="5749925" y="5678488"/>
          <p14:tracePt t="176937" x="5740400" y="5670550"/>
          <p14:tracePt t="176943" x="5732463" y="5662613"/>
          <p14:tracePt t="176953" x="5724525" y="5653088"/>
          <p14:tracePt t="176960" x="5716588" y="5645150"/>
          <p14:tracePt t="176969" x="5700713" y="5637213"/>
          <p14:tracePt t="176977" x="5692775" y="5629275"/>
          <p14:tracePt t="176984" x="5676900" y="5621338"/>
          <p14:tracePt t="176993" x="5661025" y="5621338"/>
          <p14:tracePt t="177000" x="5645150" y="5613400"/>
          <p14:tracePt t="177008" x="5621338" y="5597525"/>
          <p14:tracePt t="177016" x="5597525" y="5597525"/>
          <p14:tracePt t="177024" x="5573713" y="5589588"/>
          <p14:tracePt t="177034" x="5541963" y="5581650"/>
          <p14:tracePt t="177041" x="5510213" y="5573713"/>
          <p14:tracePt t="177049" x="5478463" y="5565775"/>
          <p14:tracePt t="177056" x="5446713" y="5565775"/>
          <p14:tracePt t="177064" x="5407025" y="5565775"/>
          <p14:tracePt t="177073" x="5389563" y="5565775"/>
          <p14:tracePt t="177080" x="5365750" y="5565775"/>
          <p14:tracePt t="177089" x="5334000" y="5565775"/>
          <p14:tracePt t="177097" x="5310188" y="5565775"/>
          <p14:tracePt t="177105" x="5278438" y="5573713"/>
          <p14:tracePt t="177112" x="5246688" y="5581650"/>
          <p14:tracePt t="177120" x="5214938" y="5589588"/>
          <p14:tracePt t="177128" x="5199063" y="5597525"/>
          <p14:tracePt t="177136" x="5183188" y="5605463"/>
          <p14:tracePt t="177147" x="5167313" y="5621338"/>
          <p14:tracePt t="177153" x="5151438" y="5629275"/>
          <p14:tracePt t="177161" x="5135563" y="5645150"/>
          <p14:tracePt t="177168" x="5127625" y="5653088"/>
          <p14:tracePt t="177176" x="5127625" y="5670550"/>
          <p14:tracePt t="177184" x="5119688" y="5670550"/>
          <p14:tracePt t="177193" x="5111750" y="5686425"/>
          <p14:tracePt t="177200" x="5103813" y="5702300"/>
          <p14:tracePt t="177217" x="5103813" y="5710238"/>
          <p14:tracePt t="177232" x="5103813" y="5718175"/>
          <p14:tracePt t="177241" x="5103813" y="5726113"/>
          <p14:tracePt t="177248" x="5103813" y="5734050"/>
          <p14:tracePt t="177257" x="5111750" y="5741988"/>
          <p14:tracePt t="177266" x="5111750" y="5749925"/>
          <p14:tracePt t="177274" x="5111750" y="5757863"/>
          <p14:tracePt t="177280" x="5111750" y="5773738"/>
          <p14:tracePt t="177288" x="5111750" y="5781675"/>
          <p14:tracePt t="177296" x="5119688" y="5789613"/>
          <p14:tracePt t="177304" x="5127625" y="5805488"/>
          <p14:tracePt t="177321" x="5127625" y="5821363"/>
          <p14:tracePt t="177336" x="5135563" y="5837238"/>
          <p14:tracePt t="177352" x="5143500" y="5845175"/>
          <p14:tracePt t="177361" x="5151438" y="5853113"/>
          <p14:tracePt t="177400" x="5159375" y="5853113"/>
          <p14:tracePt t="177426" x="5167313" y="5853113"/>
          <p14:tracePt t="178585" x="5167313" y="5876925"/>
          <p14:tracePt t="178593" x="5167313" y="5900738"/>
          <p14:tracePt t="178602" x="5167313" y="5924550"/>
          <p14:tracePt t="178609" x="5167313" y="5948363"/>
          <p14:tracePt t="178618" x="5175250" y="5980113"/>
          <p14:tracePt t="178626" x="5183188" y="6005513"/>
          <p14:tracePt t="178633" x="5183188" y="6021388"/>
          <p14:tracePt t="178641" x="5191125" y="6045200"/>
          <p14:tracePt t="178649" x="5191125" y="6069013"/>
          <p14:tracePt t="178658" x="5199063" y="6076950"/>
          <p14:tracePt t="178664" x="5207000" y="6092825"/>
          <p14:tracePt t="178682" x="5207000" y="6100763"/>
          <p14:tracePt t="178729" x="5214938" y="6100763"/>
          <p14:tracePt t="178745" x="5222875" y="6108700"/>
          <p14:tracePt t="178753" x="5230813" y="6108700"/>
          <p14:tracePt t="178770" x="5238750" y="6108700"/>
          <p14:tracePt t="178777" x="5238750" y="6116638"/>
          <p14:tracePt t="178784" x="5254625" y="6116638"/>
          <p14:tracePt t="178800" x="5262563" y="6124575"/>
          <p14:tracePt t="178810" x="5270500" y="6124575"/>
          <p14:tracePt t="178817" x="5278438" y="6124575"/>
          <p14:tracePt t="178825" x="5286375" y="6124575"/>
          <p14:tracePt t="178832" x="5294313" y="6124575"/>
          <p14:tracePt t="178849" x="5310188" y="6124575"/>
          <p14:tracePt t="178865" x="5318125" y="6124575"/>
          <p14:tracePt t="178881" x="5326063" y="6124575"/>
          <p14:tracePt t="178897" x="5334000" y="6124575"/>
          <p14:tracePt t="178913" x="5341938" y="6124575"/>
          <p14:tracePt t="178929" x="5349875" y="6124575"/>
          <p14:tracePt t="178945" x="5357813" y="6124575"/>
          <p14:tracePt t="178952" x="5373688" y="6124575"/>
          <p14:tracePt t="178961" x="5381625" y="6124575"/>
          <p14:tracePt t="178969" x="5389563" y="6124575"/>
          <p14:tracePt t="178977" x="5407025" y="6124575"/>
          <p14:tracePt t="178984" x="5422900" y="6124575"/>
          <p14:tracePt t="178993" x="5438775" y="6124575"/>
          <p14:tracePt t="179001" x="5454650" y="6116638"/>
          <p14:tracePt t="179008" x="5470525" y="6116638"/>
          <p14:tracePt t="179016" x="5486400" y="6116638"/>
          <p14:tracePt t="179025" x="5502275" y="6116638"/>
          <p14:tracePt t="179041" x="5518150" y="6108700"/>
          <p14:tracePt t="179057" x="5526088" y="6108700"/>
          <p14:tracePt t="179064" x="5534025" y="6100763"/>
          <p14:tracePt t="179080" x="5534025" y="6092825"/>
          <p14:tracePt t="179090" x="5541963" y="6092825"/>
          <p14:tracePt t="179097" x="5541963" y="6084888"/>
          <p14:tracePt t="179113" x="5549900" y="6076950"/>
          <p14:tracePt t="179121" x="5549900" y="6069013"/>
          <p14:tracePt t="179128" x="5549900" y="6061075"/>
          <p14:tracePt t="179137" x="5549900" y="6045200"/>
          <p14:tracePt t="179154" x="5549900" y="6037263"/>
          <p14:tracePt t="179160" x="5541963" y="6029325"/>
          <p14:tracePt t="179169" x="5541963" y="6021388"/>
          <p14:tracePt t="179176" x="5534025" y="6013450"/>
          <p14:tracePt t="179184" x="5526088" y="6005513"/>
          <p14:tracePt t="179210" x="5518150" y="5995988"/>
          <p14:tracePt t="179232" x="5510213" y="5988050"/>
          <p14:tracePt t="179249" x="5502275" y="5988050"/>
          <p14:tracePt t="179281" x="5494338" y="5988050"/>
          <p14:tracePt t="179289" x="5486400" y="5988050"/>
          <p14:tracePt t="179305" x="5470525" y="5988050"/>
          <p14:tracePt t="179321" x="5462588" y="5988050"/>
          <p14:tracePt t="179329" x="5454650" y="5988050"/>
          <p14:tracePt t="179345" x="5446713" y="5988050"/>
          <p14:tracePt t="179377" x="5438775" y="5988050"/>
          <p14:tracePt t="179401" x="5430838" y="5988050"/>
          <p14:tracePt t="179408" x="5422900" y="5988050"/>
          <p14:tracePt t="179416" x="5414963" y="5995988"/>
          <p14:tracePt t="179425" x="5407025" y="5995988"/>
          <p14:tracePt t="179432" x="5397500" y="6005513"/>
          <p14:tracePt t="179449" x="5381625" y="6021388"/>
          <p14:tracePt t="179465" x="5373688" y="6029325"/>
          <p14:tracePt t="179472" x="5365750" y="6037263"/>
          <p14:tracePt t="179490" x="5357813" y="6045200"/>
          <p14:tracePt t="179497" x="5349875" y="6053138"/>
          <p14:tracePt t="179513" x="5334000" y="6069013"/>
          <p14:tracePt t="179521" x="5326063" y="6084888"/>
          <p14:tracePt t="179537" x="5310188" y="6100763"/>
          <p14:tracePt t="179545" x="5310188" y="6108700"/>
          <p14:tracePt t="179553" x="5302250" y="6116638"/>
          <p14:tracePt t="179561" x="5302250" y="6124575"/>
          <p14:tracePt t="179569" x="5302250" y="6132513"/>
          <p14:tracePt t="179577" x="5302250" y="6140450"/>
          <p14:tracePt t="179585" x="5294313" y="6156325"/>
          <p14:tracePt t="179593" x="5294313" y="6164263"/>
          <p14:tracePt t="179601" x="5286375" y="6172200"/>
          <p14:tracePt t="179609" x="5286375" y="6180138"/>
          <p14:tracePt t="179616" x="5286375" y="6188075"/>
          <p14:tracePt t="179625" x="5286375" y="6203950"/>
          <p14:tracePt t="179632" x="5286375" y="6211888"/>
          <p14:tracePt t="179640" x="5286375" y="6219825"/>
          <p14:tracePt t="179649" x="5286375" y="6227763"/>
          <p14:tracePt t="179665" x="5286375" y="6235700"/>
          <p14:tracePt t="179673" x="5286375" y="6243638"/>
          <p14:tracePt t="179683" x="5286375" y="6251575"/>
          <p14:tracePt t="179691" x="5294313" y="6259513"/>
          <p14:tracePt t="179704" x="5302250" y="6267450"/>
          <p14:tracePt t="179713" x="5310188" y="6275388"/>
          <p14:tracePt t="179721" x="5310188" y="6283325"/>
          <p14:tracePt t="179729" x="5310188" y="6291263"/>
          <p14:tracePt t="179737" x="5318125" y="6299200"/>
          <p14:tracePt t="179745" x="5326063" y="6299200"/>
          <p14:tracePt t="179769" x="5334000" y="6299200"/>
          <p14:tracePt t="179777" x="5341938" y="6299200"/>
          <p14:tracePt t="179785" x="5349875" y="6299200"/>
          <p14:tracePt t="179801" x="5357813" y="6299200"/>
          <p14:tracePt t="179809" x="5365750" y="6299200"/>
          <p14:tracePt t="179817" x="5373688" y="6299200"/>
          <p14:tracePt t="179825" x="5381625" y="6299200"/>
          <p14:tracePt t="179832" x="5389563" y="6299200"/>
          <p14:tracePt t="179841" x="5397500" y="6291263"/>
          <p14:tracePt t="179849" x="5414963" y="6291263"/>
          <p14:tracePt t="179865" x="5430838" y="6283325"/>
          <p14:tracePt t="179873" x="5438775" y="6283325"/>
          <p14:tracePt t="179880" x="5446713" y="6283325"/>
          <p14:tracePt t="179889" x="5454650" y="6275388"/>
          <p14:tracePt t="179897" x="5462588" y="6275388"/>
          <p14:tracePt t="179906" x="5470525" y="6267450"/>
          <p14:tracePt t="179913" x="5478463" y="6267450"/>
          <p14:tracePt t="179924" x="5494338" y="6259513"/>
          <p14:tracePt t="179928" x="5502275" y="6251575"/>
          <p14:tracePt t="179944" x="5510213" y="6243638"/>
          <p14:tracePt t="179953" x="5518150" y="6235700"/>
          <p14:tracePt t="179969" x="5518150" y="6219825"/>
          <p14:tracePt t="179985" x="5518150" y="6203950"/>
          <p14:tracePt t="179993" x="5518150" y="6188075"/>
          <p14:tracePt t="180010" x="5518150" y="6172200"/>
          <p14:tracePt t="180017" x="5518150" y="6156325"/>
          <p14:tracePt t="180031" x="5518150" y="6140450"/>
          <p14:tracePt t="180042" x="5518150" y="6132513"/>
          <p14:tracePt t="180057" x="5510213" y="6116638"/>
          <p14:tracePt t="180074" x="5502275" y="6100763"/>
          <p14:tracePt t="180081" x="5494338" y="6092825"/>
          <p14:tracePt t="180090" x="5486400" y="6084888"/>
          <p14:tracePt t="180106" x="5478463" y="6084888"/>
          <p14:tracePt t="180113" x="5470525" y="6076950"/>
          <p14:tracePt t="180121" x="5462588" y="6069013"/>
          <p14:tracePt t="180129" x="5454650" y="6069013"/>
          <p14:tracePt t="180145" x="5446713" y="6061075"/>
          <p14:tracePt t="180152" x="5438775" y="6061075"/>
          <p14:tracePt t="180178" x="5422900" y="6053138"/>
          <p14:tracePt t="180208" x="5414963" y="6053138"/>
          <p14:tracePt t="180217" x="5407025" y="6053138"/>
          <p14:tracePt t="180233" x="5397500" y="6053138"/>
          <p14:tracePt t="180264" x="5389563" y="6053138"/>
          <p14:tracePt t="180305" x="5381625" y="6053138"/>
          <p14:tracePt t="180377" x="5373688" y="6061075"/>
          <p14:tracePt t="180393" x="5365750" y="6069013"/>
          <p14:tracePt t="180401" x="5365750" y="6076950"/>
          <p14:tracePt t="180417" x="5357813" y="6084888"/>
          <p14:tracePt t="180425" x="5357813" y="6092825"/>
          <p14:tracePt t="180434" x="5349875" y="6108700"/>
          <p14:tracePt t="180441" x="5341938" y="6116638"/>
          <p14:tracePt t="180449" x="5341938" y="6124575"/>
          <p14:tracePt t="180457" x="5341938" y="6140450"/>
          <p14:tracePt t="180474" x="5334000" y="6156325"/>
          <p14:tracePt t="180481" x="5334000" y="6164263"/>
          <p14:tracePt t="180497" x="5334000" y="6172200"/>
          <p14:tracePt t="180514" x="5334000" y="6180138"/>
          <p14:tracePt t="181369" x="5326063" y="6188075"/>
          <p14:tracePt t="183442" x="5326063" y="6180138"/>
          <p14:tracePt t="183466" x="5326063" y="6164263"/>
          <p14:tracePt t="183481" x="5318125" y="6148388"/>
          <p14:tracePt t="183490" x="5318125" y="6132513"/>
          <p14:tracePt t="183498" x="5318125" y="6124575"/>
          <p14:tracePt t="183506" x="5310188" y="6108700"/>
          <p14:tracePt t="183513" x="5294313" y="6084888"/>
          <p14:tracePt t="183521" x="5278438" y="6053138"/>
          <p14:tracePt t="183528" x="5254625" y="6013450"/>
          <p14:tracePt t="183539" x="5230813" y="5972175"/>
          <p14:tracePt t="183545" x="5207000" y="5932488"/>
          <p14:tracePt t="183553" x="5191125" y="5884863"/>
          <p14:tracePt t="183561" x="5175250" y="5868988"/>
          <p14:tracePt t="183570" x="5167313" y="5837238"/>
          <p14:tracePt t="183576" x="5159375" y="5813425"/>
          <p14:tracePt t="183586" x="5151438" y="5805488"/>
          <p14:tracePt t="183594" x="5143500" y="5789613"/>
          <p14:tracePt t="183610" x="5135563" y="5773738"/>
          <p14:tracePt t="183633" x="5127625" y="5773738"/>
          <p14:tracePt t="183642" x="5119688" y="5765800"/>
          <p14:tracePt t="183649" x="5103813" y="5765800"/>
          <p14:tracePt t="183659" x="5080000" y="5765800"/>
          <p14:tracePt t="183665" x="5046663" y="5765800"/>
          <p14:tracePt t="183673" x="5014913" y="5765800"/>
          <p14:tracePt t="183680" x="4967288" y="5765800"/>
          <p14:tracePt t="183689" x="4919663" y="5773738"/>
          <p14:tracePt t="183697" x="4872038" y="5781675"/>
          <p14:tracePt t="183706" x="4816475" y="5789613"/>
          <p14:tracePt t="183713" x="4784725" y="5797550"/>
          <p14:tracePt t="183721" x="4752975" y="5805488"/>
          <p14:tracePt t="183729" x="4729163" y="5805488"/>
          <p14:tracePt t="183737" x="4713288" y="5813425"/>
          <p14:tracePt t="183744" x="4695825" y="5813425"/>
          <p14:tracePt t="183754" x="4679950" y="5829300"/>
          <p14:tracePt t="183761" x="4664075" y="5837238"/>
          <p14:tracePt t="183771" x="4656138" y="5845175"/>
          <p14:tracePt t="183779" x="4648200" y="5853113"/>
          <p14:tracePt t="183786" x="4640263" y="5876925"/>
          <p14:tracePt t="183793" x="4632325" y="5884863"/>
          <p14:tracePt t="183801" x="4624388" y="5900738"/>
          <p14:tracePt t="183810" x="4616450" y="5916613"/>
          <p14:tracePt t="183818" x="4608513" y="5932488"/>
          <p14:tracePt t="183826" x="4608513" y="5940425"/>
          <p14:tracePt t="183832" x="4600575" y="5956300"/>
          <p14:tracePt t="183841" x="4592638" y="5972175"/>
          <p14:tracePt t="183850" x="4592638" y="5988050"/>
          <p14:tracePt t="183857" x="4584700" y="6005513"/>
          <p14:tracePt t="183865" x="4584700" y="6021388"/>
          <p14:tracePt t="183874" x="4584700" y="6037263"/>
          <p14:tracePt t="183882" x="4584700" y="6053138"/>
          <p14:tracePt t="183890" x="4584700" y="6069013"/>
          <p14:tracePt t="183897" x="4584700" y="6076950"/>
          <p14:tracePt t="183906" x="4584700" y="6084888"/>
          <p14:tracePt t="183913" x="4592638" y="6100763"/>
          <p14:tracePt t="183922" x="4600575" y="6108700"/>
          <p14:tracePt t="183930" x="4608513" y="6108700"/>
          <p14:tracePt t="183939" x="4616450" y="6116638"/>
          <p14:tracePt t="183946" x="4640263" y="6124575"/>
          <p14:tracePt t="183953" x="4648200" y="6124575"/>
          <p14:tracePt t="183961" x="4656138" y="6124575"/>
          <p14:tracePt t="183969" x="4672013" y="6124575"/>
          <p14:tracePt t="183978" x="4679950" y="6124575"/>
          <p14:tracePt t="183985" x="4695825" y="6124575"/>
          <p14:tracePt t="184001" x="4713288" y="6116638"/>
          <p14:tracePt t="184009" x="4721225" y="6116638"/>
          <p14:tracePt t="184016" x="4729163" y="6116638"/>
          <p14:tracePt t="184026" x="4737100" y="6108700"/>
          <p14:tracePt t="184033" x="4745038" y="6108700"/>
          <p14:tracePt t="184041" x="4752975" y="6108700"/>
          <p14:tracePt t="184050" x="4760913" y="6108700"/>
          <p14:tracePt t="184058" x="4768850" y="6100763"/>
          <p14:tracePt t="184065" x="4776788" y="6100763"/>
          <p14:tracePt t="184073" x="4784725" y="6100763"/>
          <p14:tracePt t="184090" x="4792663" y="6092825"/>
          <p14:tracePt t="184105" x="4800600" y="6092825"/>
          <p14:tracePt t="184113" x="4824413" y="6076950"/>
          <p14:tracePt t="184121" x="4832350" y="6069013"/>
          <p14:tracePt t="184129" x="4840288" y="6061075"/>
          <p14:tracePt t="184137" x="4856163" y="6045200"/>
          <p14:tracePt t="184146" x="4872038" y="6029325"/>
          <p14:tracePt t="184154" x="4895850" y="6013450"/>
          <p14:tracePt t="184162" x="4903788" y="5988050"/>
          <p14:tracePt t="184168" x="4919663" y="5972175"/>
          <p14:tracePt t="184177" x="4927600" y="5956300"/>
          <p14:tracePt t="184185" x="4935538" y="5940425"/>
          <p14:tracePt t="184193" x="4943475" y="5924550"/>
          <p14:tracePt t="184200" x="4951413" y="5900738"/>
          <p14:tracePt t="184209" x="4951413" y="5884863"/>
          <p14:tracePt t="184218" x="4951413" y="5868988"/>
          <p14:tracePt t="184225" x="4951413" y="5845175"/>
          <p14:tracePt t="184233" x="4951413" y="5829300"/>
          <p14:tracePt t="184241" x="4951413" y="5805488"/>
          <p14:tracePt t="184249" x="4951413" y="5789613"/>
          <p14:tracePt t="184257" x="4943475" y="5773738"/>
          <p14:tracePt t="184266" x="4935538" y="5749925"/>
          <p14:tracePt t="184273" x="4927600" y="5734050"/>
          <p14:tracePt t="184282" x="4911725" y="5710238"/>
          <p14:tracePt t="184290" x="4903788" y="5686425"/>
          <p14:tracePt t="184297" x="4887913" y="5670550"/>
          <p14:tracePt t="184304" x="4879975" y="5653088"/>
          <p14:tracePt t="184312" x="4872038" y="5637213"/>
          <p14:tracePt t="184322" x="4856163" y="5621338"/>
          <p14:tracePt t="184330" x="4840288" y="5597525"/>
          <p14:tracePt t="184339" x="4832350" y="5589588"/>
          <p14:tracePt t="184344" x="4824413" y="5573713"/>
          <p14:tracePt t="184353" x="4816475" y="5565775"/>
          <p14:tracePt t="184361" x="4800600" y="5557838"/>
          <p14:tracePt t="184369" x="4792663" y="5557838"/>
          <p14:tracePt t="184377" x="4784725" y="5541963"/>
          <p14:tracePt t="184386" x="4776788" y="5541963"/>
          <p14:tracePt t="184394" x="4768850" y="5541963"/>
          <p14:tracePt t="184401" x="4760913" y="5541963"/>
          <p14:tracePt t="184409" x="4752975" y="5534025"/>
          <p14:tracePt t="184416" x="4737100" y="5534025"/>
          <p14:tracePt t="184425" x="4729163" y="5534025"/>
          <p14:tracePt t="184434" x="4721225" y="5534025"/>
          <p14:tracePt t="184442" x="4713288" y="5541963"/>
          <p14:tracePt t="184449" x="4695825" y="5541963"/>
          <p14:tracePt t="184457" x="4679950" y="5549900"/>
          <p14:tracePt t="184465" x="4664075" y="5557838"/>
          <p14:tracePt t="184473" x="4640263" y="5565775"/>
          <p14:tracePt t="184480" x="4624388" y="5581650"/>
          <p14:tracePt t="184489" x="4608513" y="5589588"/>
          <p14:tracePt t="184497" x="4592638" y="5605463"/>
          <p14:tracePt t="184506" x="4568825" y="5621338"/>
          <p14:tracePt t="184514" x="4552950" y="5637213"/>
          <p14:tracePt t="184523" x="4529138" y="5653088"/>
          <p14:tracePt t="184530" x="4521200" y="5670550"/>
          <p14:tracePt t="184539" x="4513263" y="5686425"/>
          <p14:tracePt t="184546" x="4505325" y="5702300"/>
          <p14:tracePt t="184554" x="4489450" y="5726113"/>
          <p14:tracePt t="184562" x="4481513" y="5741988"/>
          <p14:tracePt t="184570" x="4473575" y="5765800"/>
          <p14:tracePt t="184577" x="4473575" y="5781675"/>
          <p14:tracePt t="184585" x="4465638" y="5805488"/>
          <p14:tracePt t="184593" x="4465638" y="5821363"/>
          <p14:tracePt t="184601" x="4457700" y="5845175"/>
          <p14:tracePt t="184610" x="4457700" y="5861050"/>
          <p14:tracePt t="184618" x="4457700" y="5876925"/>
          <p14:tracePt t="184626" x="4457700" y="5892800"/>
          <p14:tracePt t="184632" x="4457700" y="5908675"/>
          <p14:tracePt t="184641" x="4457700" y="5916613"/>
          <p14:tracePt t="184649" x="4465638" y="5932488"/>
          <p14:tracePt t="184658" x="4465638" y="5940425"/>
          <p14:tracePt t="184666" x="4473575" y="5956300"/>
          <p14:tracePt t="184674" x="4489450" y="5964238"/>
          <p14:tracePt t="184681" x="4489450" y="5972175"/>
          <p14:tracePt t="184690" x="4505325" y="5988050"/>
          <p14:tracePt t="184696" x="4513263" y="5995988"/>
          <p14:tracePt t="184705" x="4529138" y="6013450"/>
          <p14:tracePt t="184713" x="4529138" y="6021388"/>
          <p14:tracePt t="184722" x="4545013" y="6037263"/>
          <p14:tracePt t="184729" x="4552950" y="6045200"/>
          <p14:tracePt t="184738" x="4568825" y="6061075"/>
          <p14:tracePt t="184745" x="4576763" y="6069013"/>
          <p14:tracePt t="184754" x="4592638" y="6084888"/>
          <p14:tracePt t="184760" x="4600575" y="6084888"/>
          <p14:tracePt t="184769" x="4608513" y="6092825"/>
          <p14:tracePt t="184778" x="4616450" y="6092825"/>
          <p14:tracePt t="184786" x="4632325" y="6108700"/>
          <p14:tracePt t="184794" x="4640263" y="6108700"/>
          <p14:tracePt t="184801" x="4648200" y="6108700"/>
          <p14:tracePt t="184808" x="4656138" y="6108700"/>
          <p14:tracePt t="184816" x="4672013" y="6108700"/>
          <p14:tracePt t="184834" x="4687888" y="6108700"/>
          <p14:tracePt t="184841" x="4695825" y="6108700"/>
          <p14:tracePt t="184851" x="4713288" y="6108700"/>
          <p14:tracePt t="184859" x="4721225" y="6108700"/>
          <p14:tracePt t="184865" x="4729163" y="6108700"/>
          <p14:tracePt t="184875" x="4737100" y="6108700"/>
          <p14:tracePt t="184882" x="4760913" y="6100763"/>
          <p14:tracePt t="184890" x="4784725" y="6092825"/>
          <p14:tracePt t="184905" x="4800600" y="6084888"/>
          <p14:tracePt t="184913" x="4816475" y="6076950"/>
          <p14:tracePt t="184922" x="4832350" y="6061075"/>
          <p14:tracePt t="184929" x="4848225" y="6053138"/>
          <p14:tracePt t="184937" x="4864100" y="6037263"/>
          <p14:tracePt t="184945" x="4872038" y="6021388"/>
          <p14:tracePt t="184954" x="4879975" y="6005513"/>
          <p14:tracePt t="184962" x="4895850" y="5980113"/>
          <p14:tracePt t="184970" x="4903788" y="5956300"/>
          <p14:tracePt t="184977" x="4903788" y="5940425"/>
          <p14:tracePt t="184985" x="4903788" y="5908675"/>
          <p14:tracePt t="184993" x="4903788" y="5892800"/>
          <p14:tracePt t="185001" x="4903788" y="5876925"/>
          <p14:tracePt t="185010" x="4895850" y="5853113"/>
          <p14:tracePt t="185018" x="4887913" y="5837238"/>
          <p14:tracePt t="185026" x="4879975" y="5813425"/>
          <p14:tracePt t="185033" x="4872038" y="5805488"/>
          <p14:tracePt t="185041" x="4864100" y="5781675"/>
          <p14:tracePt t="185049" x="4848225" y="5773738"/>
          <p14:tracePt t="185059" x="4840288" y="5765800"/>
          <p14:tracePt t="185066" x="4832350" y="5749925"/>
          <p14:tracePt t="185075" x="4824413" y="5734050"/>
          <p14:tracePt t="185081" x="4808538" y="5734050"/>
          <p14:tracePt t="185090" x="4808538" y="5718175"/>
          <p14:tracePt t="185097" x="4800600" y="5718175"/>
          <p14:tracePt t="185105" x="4792663" y="5718175"/>
          <p14:tracePt t="185113" x="4784725" y="5710238"/>
          <p14:tracePt t="185122" x="4784725" y="5702300"/>
          <p14:tracePt t="185130" x="4768850" y="5702300"/>
          <p14:tracePt t="185138" x="4760913" y="5702300"/>
          <p14:tracePt t="185145" x="4745038" y="5702300"/>
          <p14:tracePt t="185153" x="4729163" y="5702300"/>
          <p14:tracePt t="185161" x="4713288" y="5702300"/>
          <p14:tracePt t="185179" x="4687888" y="5694363"/>
          <p14:tracePt t="185194" x="4672013" y="5694363"/>
          <p14:tracePt t="185201" x="4664075" y="5694363"/>
          <p14:tracePt t="185209" x="4656138" y="5694363"/>
          <p14:tracePt t="185217" x="4640263" y="5702300"/>
          <p14:tracePt t="185226" x="4632325" y="5710238"/>
          <p14:tracePt t="185234" x="4624388" y="5718175"/>
          <p14:tracePt t="185242" x="4608513" y="5726113"/>
          <p14:tracePt t="185250" x="4592638" y="5734050"/>
          <p14:tracePt t="185258" x="4584700" y="5741988"/>
          <p14:tracePt t="185265" x="4576763" y="5749925"/>
          <p14:tracePt t="185273" x="4568825" y="5757863"/>
          <p14:tracePt t="185282" x="4560888" y="5765800"/>
          <p14:tracePt t="185290" x="4560888" y="5773738"/>
          <p14:tracePt t="185298" x="4552950" y="5781675"/>
          <p14:tracePt t="185307" x="4552950" y="5797550"/>
          <p14:tracePt t="185314" x="4545013" y="5797550"/>
          <p14:tracePt t="185329" x="4545013" y="5805488"/>
          <p14:tracePt t="185337" x="4545013" y="5813425"/>
          <p14:tracePt t="185346" x="4537075" y="5821363"/>
          <p14:tracePt t="185355" x="4537075" y="5829300"/>
          <p14:tracePt t="185362" x="4537075" y="5845175"/>
          <p14:tracePt t="185371" x="4529138" y="5853113"/>
          <p14:tracePt t="185377" x="4529138" y="5861050"/>
          <p14:tracePt t="185385" x="4529138" y="5876925"/>
          <p14:tracePt t="185393" x="4521200" y="5884863"/>
          <p14:tracePt t="185402" x="4521200" y="5900738"/>
          <p14:tracePt t="185410" x="4521200" y="5924550"/>
          <p14:tracePt t="185418" x="4521200" y="5932488"/>
          <p14:tracePt t="185426" x="4521200" y="5948363"/>
          <p14:tracePt t="185433" x="4521200" y="5972175"/>
          <p14:tracePt t="185441" x="4521200" y="5988050"/>
          <p14:tracePt t="185449" x="4521200" y="6005513"/>
          <p14:tracePt t="185458" x="4521200" y="6013450"/>
          <p14:tracePt t="185466" x="4521200" y="6021388"/>
          <p14:tracePt t="185474" x="4521200" y="6037263"/>
          <p14:tracePt t="185482" x="4521200" y="6053138"/>
          <p14:tracePt t="185498" x="4521200" y="6061075"/>
          <p14:tracePt t="185522" x="4521200" y="6069013"/>
          <p14:tracePt t="185553" x="4521200" y="6076950"/>
          <p14:tracePt t="185569" x="4521200" y="6084888"/>
          <p14:tracePt t="185586" x="4521200" y="6092825"/>
          <p14:tracePt t="185603" x="4521200" y="6100763"/>
          <p14:tracePt t="185626" x="4521200" y="6108700"/>
          <p14:tracePt t="186041" x="4521200" y="6116638"/>
          <p14:tracePt t="187002" x="4521200" y="6108700"/>
          <p14:tracePt t="187010" x="4521200" y="6076950"/>
          <p14:tracePt t="187018" x="4513263" y="6053138"/>
          <p14:tracePt t="187026" x="4505325" y="6021388"/>
          <p14:tracePt t="187033" x="4505325" y="5972175"/>
          <p14:tracePt t="187041" x="4505325" y="5916613"/>
          <p14:tracePt t="187049" x="4497388" y="5829300"/>
          <p14:tracePt t="187057" x="4497388" y="5749925"/>
          <p14:tracePt t="187066" x="4497388" y="5645150"/>
          <p14:tracePt t="187075" x="4497388" y="5534025"/>
          <p14:tracePt t="187083" x="4497388" y="5438775"/>
          <p14:tracePt t="187091" x="4497388" y="5335588"/>
          <p14:tracePt t="187097" x="4505325" y="5230813"/>
          <p14:tracePt t="187107" x="4513263" y="5119688"/>
          <p14:tracePt t="187114" x="4529138" y="5016500"/>
          <p14:tracePt t="187122" x="4537075" y="4911725"/>
          <p14:tracePt t="187130" x="4560888" y="4808538"/>
          <p14:tracePt t="187138" x="4568825" y="4689475"/>
          <p14:tracePt t="187146" x="4576763" y="4584700"/>
          <p14:tracePt t="187153" x="4584700" y="4473575"/>
          <p14:tracePt t="187162" x="4600575" y="4362450"/>
          <p14:tracePt t="187171" x="4600575" y="4265613"/>
          <p14:tracePt t="187178" x="4608513" y="4178300"/>
          <p14:tracePt t="187187" x="4608513" y="4098925"/>
          <p14:tracePt t="187194" x="4616450" y="4035425"/>
          <p14:tracePt t="187202" x="4616450" y="3971925"/>
          <p14:tracePt t="187210" x="4616450" y="3898900"/>
          <p14:tracePt t="187217" x="4616450" y="3843338"/>
          <p14:tracePt t="187225" x="4616450" y="3787775"/>
          <p14:tracePt t="187233" x="4616450" y="3740150"/>
          <p14:tracePt t="187242" x="4624388" y="3676650"/>
          <p14:tracePt t="187250" x="4624388" y="3605213"/>
          <p14:tracePt t="187258" x="4624388" y="3556000"/>
          <p14:tracePt t="187265" x="4632325" y="3508375"/>
          <p14:tracePt t="187272" x="4632325" y="3460750"/>
          <p14:tracePt t="187283" x="4632325" y="3429000"/>
          <p14:tracePt t="187290" x="4640263" y="3389313"/>
          <p14:tracePt t="187298" x="4648200" y="3357563"/>
          <p14:tracePt t="187307" x="4648200" y="3333750"/>
          <p14:tracePt t="187313" x="4648200" y="3317875"/>
          <p14:tracePt t="187322" x="4648200" y="3302000"/>
          <p14:tracePt t="187329" x="4648200" y="3286125"/>
          <p14:tracePt t="187346" x="4648200" y="3270250"/>
          <p14:tracePt t="187435" x="4648200" y="3252788"/>
          <p14:tracePt t="187450" x="4648200" y="3236913"/>
          <p14:tracePt t="187459" x="4648200" y="3221038"/>
          <p14:tracePt t="187466" x="4648200" y="3205163"/>
          <p14:tracePt t="187474" x="4640263" y="3181350"/>
          <p14:tracePt t="187482" x="4624388" y="3157538"/>
          <p14:tracePt t="187490" x="4624388" y="3141663"/>
          <p14:tracePt t="187498" x="4608513" y="3117850"/>
          <p14:tracePt t="187507" x="4592638" y="3101975"/>
          <p14:tracePt t="187514" x="4576763" y="3070225"/>
          <p14:tracePt t="187521" x="4560888" y="3054350"/>
          <p14:tracePt t="187530" x="4552950" y="3038475"/>
          <p14:tracePt t="187539" x="4537075" y="3022600"/>
          <p14:tracePt t="187546" x="4521200" y="3006725"/>
          <p14:tracePt t="187554" x="4505325" y="2990850"/>
          <p14:tracePt t="187560" x="4497388" y="2974975"/>
          <p14:tracePt t="187571" x="4489450" y="2967038"/>
          <p14:tracePt t="187578" x="4473575" y="2951163"/>
          <p14:tracePt t="187586" x="4457700" y="2935288"/>
          <p14:tracePt t="187594" x="4441825" y="2927350"/>
          <p14:tracePt t="187602" x="4425950" y="2909888"/>
          <p14:tracePt t="187610" x="4402138" y="2894013"/>
          <p14:tracePt t="187617" x="4370388" y="2878138"/>
          <p14:tracePt t="187625" x="4337050" y="2854325"/>
          <p14:tracePt t="187634" x="4297363" y="2838450"/>
          <p14:tracePt t="187642" x="4265613" y="2822575"/>
          <p14:tracePt t="187650" x="4225925" y="2798763"/>
          <p14:tracePt t="187658" x="4178300" y="2782888"/>
          <p14:tracePt t="187666" x="4138613" y="2767013"/>
          <p14:tracePt t="187673" x="4106863" y="2767013"/>
          <p14:tracePt t="187681" x="4067175" y="2743200"/>
          <p14:tracePt t="187690" x="4043363" y="2735263"/>
          <p14:tracePt t="187698" x="4011613" y="2735263"/>
          <p14:tracePt t="187706" x="3970338" y="2727325"/>
          <p14:tracePt t="187715" x="3946525" y="2727325"/>
          <p14:tracePt t="187723" x="3914775" y="2719388"/>
          <p14:tracePt t="187730" x="3890963" y="2719388"/>
          <p14:tracePt t="187738" x="3867150" y="2719388"/>
          <p14:tracePt t="187746" x="3843338" y="2719388"/>
          <p14:tracePt t="187754" x="3827463" y="2719388"/>
          <p14:tracePt t="187762" x="3795713" y="2719388"/>
          <p14:tracePt t="187770" x="3779838" y="2719388"/>
          <p14:tracePt t="187779" x="3748088" y="2719388"/>
          <p14:tracePt t="187787" x="3732213" y="2719388"/>
          <p14:tracePt t="187795" x="3708400" y="2719388"/>
          <p14:tracePt t="187802" x="3692525" y="2727325"/>
          <p14:tracePt t="187811" x="3668713" y="2727325"/>
          <p14:tracePt t="187826" x="3611563" y="2735263"/>
          <p14:tracePt t="187834" x="3595688" y="2743200"/>
          <p14:tracePt t="187841" x="3563938" y="2751138"/>
          <p14:tracePt t="187849" x="3532188" y="2751138"/>
          <p14:tracePt t="187858" x="3516313" y="2759075"/>
          <p14:tracePt t="187866" x="3500438" y="2767013"/>
          <p14:tracePt t="187874" x="3492500" y="2767013"/>
          <p14:tracePt t="187881" x="3476625" y="2767013"/>
          <p14:tracePt t="187889" x="3468688" y="2767013"/>
          <p14:tracePt t="187897" x="3452813" y="2767013"/>
          <p14:tracePt t="187905" x="3444875" y="2774950"/>
          <p14:tracePt t="187915" x="3429000" y="2774950"/>
          <p14:tracePt t="187922" x="3413125" y="2782888"/>
          <p14:tracePt t="187930" x="3397250" y="2782888"/>
          <p14:tracePt t="187938" x="3381375" y="2782888"/>
          <p14:tracePt t="187947" x="3357563" y="2790825"/>
          <p14:tracePt t="187954" x="3333750" y="2790825"/>
          <p14:tracePt t="187961" x="3308350" y="2798763"/>
          <p14:tracePt t="187970" x="3292475" y="2806700"/>
          <p14:tracePt t="187978" x="3268663" y="2806700"/>
          <p14:tracePt t="187986" x="3236913" y="2814638"/>
          <p14:tracePt t="187994" x="3221038" y="2814638"/>
          <p14:tracePt t="188002" x="3197225" y="2822575"/>
          <p14:tracePt t="188010" x="3181350" y="2822575"/>
          <p14:tracePt t="188018" x="3165475" y="2822575"/>
          <p14:tracePt t="188026" x="3149600" y="2830513"/>
          <p14:tracePt t="188033" x="3133725" y="2830513"/>
          <p14:tracePt t="188058" x="3117850" y="2830513"/>
          <p14:tracePt t="188346" x="3141663" y="2830513"/>
          <p14:tracePt t="188361" x="3157538" y="2830513"/>
          <p14:tracePt t="188370" x="3173413" y="2838450"/>
          <p14:tracePt t="188378" x="3189288" y="2838450"/>
          <p14:tracePt t="188386" x="3205163" y="2838450"/>
          <p14:tracePt t="188394" x="3228975" y="2838450"/>
          <p14:tracePt t="188402" x="3244850" y="2838450"/>
          <p14:tracePt t="188410" x="3260725" y="2838450"/>
          <p14:tracePt t="188417" x="3276600" y="2838450"/>
          <p14:tracePt t="188425" x="3317875" y="2838450"/>
          <p14:tracePt t="188434" x="3349625" y="2846388"/>
          <p14:tracePt t="188443" x="3405188" y="2846388"/>
          <p14:tracePt t="188449" x="3452813" y="2846388"/>
          <p14:tracePt t="188458" x="3500438" y="2846388"/>
          <p14:tracePt t="188466" x="3548063" y="2846388"/>
          <p14:tracePt t="188473" x="3587750" y="2854325"/>
          <p14:tracePt t="188482" x="3635375" y="2854325"/>
          <p14:tracePt t="188490" x="3668713" y="2854325"/>
          <p14:tracePt t="188497" x="3700463" y="2862263"/>
          <p14:tracePt t="188506" x="3732213" y="2862263"/>
          <p14:tracePt t="188514" x="3748088" y="2870200"/>
          <p14:tracePt t="188521" x="3763963" y="2870200"/>
          <p14:tracePt t="188529" x="3779838" y="2870200"/>
          <p14:tracePt t="188538" x="3795713" y="2878138"/>
          <p14:tracePt t="188546" x="3811588" y="2878138"/>
          <p14:tracePt t="188554" x="3827463" y="2886075"/>
          <p14:tracePt t="188563" x="3843338" y="2886075"/>
          <p14:tracePt t="188571" x="3867150" y="2886075"/>
          <p14:tracePt t="188579" x="3883025" y="2894013"/>
          <p14:tracePt t="188587" x="3898900" y="2894013"/>
          <p14:tracePt t="188594" x="3922713" y="2894013"/>
          <p14:tracePt t="188602" x="3946525" y="2894013"/>
          <p14:tracePt t="188610" x="3970338" y="2901950"/>
          <p14:tracePt t="188618" x="3994150" y="2901950"/>
          <p14:tracePt t="188626" x="4027488" y="2901950"/>
          <p14:tracePt t="188633" x="4043363" y="2901950"/>
          <p14:tracePt t="188642" x="4075113" y="2901950"/>
          <p14:tracePt t="188650" x="4083050" y="2901950"/>
          <p14:tracePt t="188657" x="4098925" y="2901950"/>
          <p14:tracePt t="188666" x="4114800" y="2901950"/>
          <p14:tracePt t="188673" x="4130675" y="2901950"/>
          <p14:tracePt t="188698" x="4138613" y="2901950"/>
          <p14:tracePt t="189083" x="4130675" y="2901950"/>
          <p14:tracePt t="189089" x="4114800" y="2901950"/>
          <p14:tracePt t="189099" x="4083050" y="2901950"/>
          <p14:tracePt t="189106" x="4059238" y="2901950"/>
          <p14:tracePt t="189114" x="4019550" y="2901950"/>
          <p14:tracePt t="189123" x="3962400" y="2901950"/>
          <p14:tracePt t="189130" x="3930650" y="2901950"/>
          <p14:tracePt t="189138" x="3890963" y="2901950"/>
          <p14:tracePt t="189147" x="3843338" y="2901950"/>
          <p14:tracePt t="189154" x="3811588" y="2901950"/>
          <p14:tracePt t="189162" x="3763963" y="2901950"/>
          <p14:tracePt t="189171" x="3732213" y="2901950"/>
          <p14:tracePt t="189177" x="3692525" y="2901950"/>
          <p14:tracePt t="189188" x="3643313" y="2901950"/>
          <p14:tracePt t="189195" x="3619500" y="2901950"/>
          <p14:tracePt t="189204" x="3595688" y="2901950"/>
          <p14:tracePt t="189211" x="3563938" y="2901950"/>
          <p14:tracePt t="189218" x="3548063" y="2901950"/>
          <p14:tracePt t="189226" x="3532188" y="2901950"/>
          <p14:tracePt t="189234" x="3516313" y="2901950"/>
          <p14:tracePt t="189242" x="3500438" y="2901950"/>
          <p14:tracePt t="189250" x="3492500" y="2901950"/>
          <p14:tracePt t="189258" x="3484563" y="2901950"/>
          <p14:tracePt t="189282" x="3476625" y="2901950"/>
          <p14:tracePt t="189491" x="3484563" y="2901950"/>
          <p14:tracePt t="189498" x="3492500" y="2901950"/>
          <p14:tracePt t="189506" x="3508375" y="2901950"/>
          <p14:tracePt t="189514" x="3524250" y="2901950"/>
          <p14:tracePt t="189522" x="3556000" y="2901950"/>
          <p14:tracePt t="189531" x="3587750" y="2901950"/>
          <p14:tracePt t="189538" x="3627438" y="2901950"/>
          <p14:tracePt t="189546" x="3676650" y="2894013"/>
          <p14:tracePt t="189554" x="3708400" y="2894013"/>
          <p14:tracePt t="189562" x="3756025" y="2886075"/>
          <p14:tracePt t="189570" x="3795713" y="2870200"/>
          <p14:tracePt t="189578" x="3827463" y="2870200"/>
          <p14:tracePt t="189586" x="3875088" y="2870200"/>
          <p14:tracePt t="189594" x="3906838" y="2870200"/>
          <p14:tracePt t="189602" x="3938588" y="2870200"/>
          <p14:tracePt t="189610" x="3978275" y="2870200"/>
          <p14:tracePt t="189618" x="4002088" y="2870200"/>
          <p14:tracePt t="189626" x="4035425" y="2870200"/>
          <p14:tracePt t="189634" x="4067175" y="2870200"/>
          <p14:tracePt t="189642" x="4090988" y="2870200"/>
          <p14:tracePt t="189650" x="4114800" y="2870200"/>
          <p14:tracePt t="189658" x="4138613" y="2870200"/>
          <p14:tracePt t="189666" x="4154488" y="2870200"/>
          <p14:tracePt t="189674" x="4178300" y="2870200"/>
          <p14:tracePt t="189682" x="4194175" y="2870200"/>
          <p14:tracePt t="189691" x="4217988" y="2870200"/>
          <p14:tracePt t="189706" x="4241800" y="2870200"/>
          <p14:tracePt t="189714" x="4257675" y="2870200"/>
          <p14:tracePt t="189722" x="4265613" y="2870200"/>
          <p14:tracePt t="189730" x="4273550" y="2870200"/>
          <p14:tracePt t="193059" x="4249738" y="2870200"/>
          <p14:tracePt t="193066" x="4233863" y="2870200"/>
          <p14:tracePt t="193074" x="4202113" y="2870200"/>
          <p14:tracePt t="193082" x="4170363" y="2870200"/>
          <p14:tracePt t="193090" x="4146550" y="2870200"/>
          <p14:tracePt t="193099" x="4122738" y="2870200"/>
          <p14:tracePt t="193107" x="4083050" y="2878138"/>
          <p14:tracePt t="193115" x="4035425" y="2878138"/>
          <p14:tracePt t="193121" x="3986213" y="2878138"/>
          <p14:tracePt t="193130" x="3954463" y="2878138"/>
          <p14:tracePt t="193138" x="3906838" y="2878138"/>
          <p14:tracePt t="193146" x="3867150" y="2878138"/>
          <p14:tracePt t="193154" x="3811588" y="2878138"/>
          <p14:tracePt t="193163" x="3763963" y="2878138"/>
          <p14:tracePt t="193171" x="3740150" y="2878138"/>
          <p14:tracePt t="193178" x="3700463" y="2878138"/>
          <p14:tracePt t="193186" x="3668713" y="2878138"/>
          <p14:tracePt t="193194" x="3651250" y="2878138"/>
          <p14:tracePt t="193202" x="3627438" y="2878138"/>
          <p14:tracePt t="193211" x="3595688" y="2886075"/>
          <p14:tracePt t="193219" x="3579813" y="2894013"/>
          <p14:tracePt t="193228" x="3556000" y="2894013"/>
          <p14:tracePt t="193235" x="3548063" y="2894013"/>
          <p14:tracePt t="193243" x="3532188" y="2894013"/>
          <p14:tracePt t="193250" x="3516313" y="2894013"/>
          <p14:tracePt t="193259" x="3500438" y="2901950"/>
          <p14:tracePt t="193268" x="3484563" y="2901950"/>
          <p14:tracePt t="193275" x="3468688" y="2901950"/>
          <p14:tracePt t="193284" x="3460750" y="2901950"/>
          <p14:tracePt t="193292" x="3444875" y="2901950"/>
          <p14:tracePt t="193297" x="3436938" y="2901950"/>
          <p14:tracePt t="193305" x="3429000" y="2901950"/>
          <p14:tracePt t="193314" x="3421063" y="2901950"/>
          <p14:tracePt t="193322" x="3413125" y="2909888"/>
          <p14:tracePt t="193475" x="3421063" y="2909888"/>
          <p14:tracePt t="193481" x="3429000" y="2909888"/>
          <p14:tracePt t="193490" x="3444875" y="2909888"/>
          <p14:tracePt t="193498" x="3468688" y="2909888"/>
          <p14:tracePt t="193507" x="3500438" y="2909888"/>
          <p14:tracePt t="193514" x="3532188" y="2909888"/>
          <p14:tracePt t="193524" x="3563938" y="2901950"/>
          <p14:tracePt t="193530" x="3603625" y="2901950"/>
          <p14:tracePt t="193538" x="3651250" y="2901950"/>
          <p14:tracePt t="193546" x="3708400" y="2901950"/>
          <p14:tracePt t="193555" x="3771900" y="2894013"/>
          <p14:tracePt t="193563" x="3827463" y="2894013"/>
          <p14:tracePt t="193571" x="3890963" y="2894013"/>
          <p14:tracePt t="193579" x="3946525" y="2886075"/>
          <p14:tracePt t="193587" x="4002088" y="2886075"/>
          <p14:tracePt t="193594" x="4059238" y="2886075"/>
          <p14:tracePt t="193603" x="4106863" y="2886075"/>
          <p14:tracePt t="193611" x="4154488" y="2886075"/>
          <p14:tracePt t="193619" x="4186238" y="2878138"/>
          <p14:tracePt t="193627" x="4217988" y="2878138"/>
          <p14:tracePt t="193634" x="4249738" y="2878138"/>
          <p14:tracePt t="193642" x="4281488" y="2878138"/>
          <p14:tracePt t="193650" x="4305300" y="2878138"/>
          <p14:tracePt t="193658" x="4313238" y="2878138"/>
          <p14:tracePt t="193666" x="4329113" y="2878138"/>
          <p14:tracePt t="193675" x="4352925" y="2878138"/>
          <p14:tracePt t="193684" x="4362450" y="2878138"/>
          <p14:tracePt t="193691" x="4378325" y="2878138"/>
          <p14:tracePt t="193698" x="4386263" y="2878138"/>
          <p14:tracePt t="193706" x="4394200" y="2878138"/>
          <p14:tracePt t="193714" x="4402138" y="2878138"/>
          <p14:tracePt t="193723" x="4410075" y="2878138"/>
          <p14:tracePt t="193739" x="4418013" y="2878138"/>
          <p14:tracePt t="193875" x="4410075" y="2878138"/>
          <p14:tracePt t="193883" x="4402138" y="2878138"/>
          <p14:tracePt t="193890" x="4394200" y="2878138"/>
          <p14:tracePt t="193899" x="4378325" y="2878138"/>
          <p14:tracePt t="193906" x="4344988" y="2878138"/>
          <p14:tracePt t="193915" x="4329113" y="2878138"/>
          <p14:tracePt t="193923" x="4305300" y="2878138"/>
          <p14:tracePt t="193929" x="4281488" y="2878138"/>
          <p14:tracePt t="193938" x="4249738" y="2878138"/>
          <p14:tracePt t="193945" x="4210050" y="2878138"/>
          <p14:tracePt t="193955" x="4170363" y="2878138"/>
          <p14:tracePt t="193964" x="4122738" y="2870200"/>
          <p14:tracePt t="193971" x="4083050" y="2862263"/>
          <p14:tracePt t="193980" x="4027488" y="2862263"/>
          <p14:tracePt t="193988" x="3986213" y="2846388"/>
          <p14:tracePt t="193995" x="3938588" y="2846388"/>
          <p14:tracePt t="194003" x="3906838" y="2846388"/>
          <p14:tracePt t="194010" x="3875088" y="2846388"/>
          <p14:tracePt t="194020" x="3843338" y="2846388"/>
          <p14:tracePt t="194027" x="3819525" y="2846388"/>
          <p14:tracePt t="194035" x="3803650" y="2846388"/>
          <p14:tracePt t="194043" x="3787775" y="2846388"/>
          <p14:tracePt t="194050" x="3779838" y="2846388"/>
          <p14:tracePt t="194058" x="3771900" y="2846388"/>
          <p14:tracePt t="194244" x="3779838" y="2846388"/>
          <p14:tracePt t="194251" x="3787775" y="2846388"/>
          <p14:tracePt t="194259" x="3803650" y="2846388"/>
          <p14:tracePt t="194267" x="3819525" y="2846388"/>
          <p14:tracePt t="194274" x="3835400" y="2846388"/>
          <p14:tracePt t="194282" x="3851275" y="2846388"/>
          <p14:tracePt t="194290" x="3875088" y="2846388"/>
          <p14:tracePt t="194300" x="3906838" y="2846388"/>
          <p14:tracePt t="194307" x="3946525" y="2846388"/>
          <p14:tracePt t="194314" x="3986213" y="2838450"/>
          <p14:tracePt t="194322" x="4019550" y="2838450"/>
          <p14:tracePt t="194330" x="4067175" y="2838450"/>
          <p14:tracePt t="194337" x="4106863" y="2838450"/>
          <p14:tracePt t="194346" x="4146550" y="2838450"/>
          <p14:tracePt t="194355" x="4194175" y="2838450"/>
          <p14:tracePt t="194363" x="4233863" y="2838450"/>
          <p14:tracePt t="194371" x="4249738" y="2838450"/>
          <p14:tracePt t="194379" x="4281488" y="2838450"/>
          <p14:tracePt t="194386" x="4297363" y="2838450"/>
          <p14:tracePt t="194395" x="4305300" y="2838450"/>
          <p14:tracePt t="194403" x="4313238" y="2830513"/>
          <p14:tracePt t="194579" x="4305300" y="2830513"/>
          <p14:tracePt t="194588" x="4289425" y="2830513"/>
          <p14:tracePt t="194595" x="4257675" y="2830513"/>
          <p14:tracePt t="194603" x="4233863" y="2830513"/>
          <p14:tracePt t="194611" x="4202113" y="2830513"/>
          <p14:tracePt t="194619" x="4154488" y="2830513"/>
          <p14:tracePt t="194626" x="4122738" y="2830513"/>
          <p14:tracePt t="194635" x="4075113" y="2830513"/>
          <p14:tracePt t="194643" x="4019550" y="2830513"/>
          <p14:tracePt t="194652" x="3986213" y="2830513"/>
          <p14:tracePt t="194658" x="3946525" y="2830513"/>
          <p14:tracePt t="194666" x="3914775" y="2830513"/>
          <p14:tracePt t="194674" x="3890963" y="2830513"/>
          <p14:tracePt t="194681" x="3867150" y="2830513"/>
          <p14:tracePt t="194691" x="3851275" y="2830513"/>
          <p14:tracePt t="194707" x="3843338" y="2830513"/>
          <p14:tracePt t="194884" x="3851275" y="2830513"/>
          <p14:tracePt t="194891" x="3859213" y="2830513"/>
          <p14:tracePt t="194899" x="3875088" y="2830513"/>
          <p14:tracePt t="194907" x="3890963" y="2830513"/>
          <p14:tracePt t="194914" x="3914775" y="2830513"/>
          <p14:tracePt t="194923" x="3946525" y="2830513"/>
          <p14:tracePt t="194932" x="3978275" y="2830513"/>
          <p14:tracePt t="194939" x="4011613" y="2830513"/>
          <p14:tracePt t="194947" x="4059238" y="2830513"/>
          <p14:tracePt t="194955" x="4106863" y="2830513"/>
          <p14:tracePt t="194962" x="4162425" y="2830513"/>
          <p14:tracePt t="194969" x="4202113" y="2830513"/>
          <p14:tracePt t="194978" x="4225925" y="2830513"/>
          <p14:tracePt t="194987" x="4257675" y="2830513"/>
          <p14:tracePt t="194995" x="4273550" y="2830513"/>
          <p14:tracePt t="195003" x="4289425" y="2830513"/>
          <p14:tracePt t="195011" x="4297363" y="2830513"/>
          <p14:tracePt t="195018" x="4305300" y="2830513"/>
          <p14:tracePt t="195035" x="4313238" y="2830513"/>
          <p14:tracePt t="195051" x="4321175" y="2830513"/>
          <p14:tracePt t="195396" x="4313238" y="2830513"/>
          <p14:tracePt t="195451" x="4305300" y="2830513"/>
          <p14:tracePt t="195468" x="4297363" y="2830513"/>
          <p14:tracePt t="195474" x="4289425" y="2838450"/>
          <p14:tracePt t="195483" x="4281488" y="2838450"/>
          <p14:tracePt t="195491" x="4257675" y="2838450"/>
          <p14:tracePt t="195499" x="4225925" y="2838450"/>
          <p14:tracePt t="195507" x="4194175" y="2838450"/>
          <p14:tracePt t="195514" x="4162425" y="2838450"/>
          <p14:tracePt t="195523" x="4130675" y="2838450"/>
          <p14:tracePt t="195530" x="4090988" y="2838450"/>
          <p14:tracePt t="195538" x="4059238" y="2838450"/>
          <p14:tracePt t="195546" x="4019550" y="2838450"/>
          <p14:tracePt t="195555" x="3986213" y="2838450"/>
          <p14:tracePt t="195562" x="3954463" y="2838450"/>
          <p14:tracePt t="195571" x="3930650" y="2838450"/>
          <p14:tracePt t="195580" x="3906838" y="2838450"/>
          <p14:tracePt t="195586" x="3898900" y="2838450"/>
          <p14:tracePt t="195594" x="3883025" y="2838450"/>
          <p14:tracePt t="195604" x="3875088" y="2838450"/>
          <p14:tracePt t="195611" x="3867150" y="2838450"/>
          <p14:tracePt t="195619" x="3859213" y="2838450"/>
          <p14:tracePt t="195627" x="3851275" y="2838450"/>
          <p14:tracePt t="195635" x="3843338" y="2838450"/>
          <p14:tracePt t="195643" x="3835400" y="2838450"/>
          <p14:tracePt t="195649" x="3827463" y="2846388"/>
          <p14:tracePt t="195667" x="3819525" y="2846388"/>
          <p14:tracePt t="195691" x="3811588" y="2846388"/>
          <p14:tracePt t="195923" x="3803650" y="2846388"/>
          <p14:tracePt t="195938" x="3795713" y="2846388"/>
          <p14:tracePt t="195947" x="3779838" y="2854325"/>
          <p14:tracePt t="195955" x="3763963" y="2854325"/>
          <p14:tracePt t="195963" x="3748088" y="2854325"/>
          <p14:tracePt t="195971" x="3740150" y="2854325"/>
          <p14:tracePt t="195979" x="3724275" y="2862263"/>
          <p14:tracePt t="195988" x="3700463" y="2862263"/>
          <p14:tracePt t="195995" x="3684588" y="2862263"/>
          <p14:tracePt t="196003" x="3668713" y="2870200"/>
          <p14:tracePt t="196011" x="3651250" y="2870200"/>
          <p14:tracePt t="196019" x="3635375" y="2870200"/>
          <p14:tracePt t="196027" x="3619500" y="2870200"/>
          <p14:tracePt t="196035" x="3595688" y="2886075"/>
          <p14:tracePt t="196042" x="3579813" y="2886075"/>
          <p14:tracePt t="196051" x="3571875" y="2886075"/>
          <p14:tracePt t="196059" x="3563938" y="2886075"/>
          <p14:tracePt t="196131" x="3579813" y="2886075"/>
          <p14:tracePt t="196139" x="3611563" y="2870200"/>
          <p14:tracePt t="196146" x="3635375" y="2846388"/>
          <p14:tracePt t="196155" x="3668713" y="2822575"/>
          <p14:tracePt t="196162" x="3700463" y="2790825"/>
          <p14:tracePt t="196170" x="3724275" y="2767013"/>
          <p14:tracePt t="196179" x="3763963" y="2735263"/>
          <p14:tracePt t="196187" x="3795713" y="2711450"/>
          <p14:tracePt t="196199" x="3819525" y="2695575"/>
          <p14:tracePt t="196202" x="3851275" y="2671763"/>
          <p14:tracePt t="196211" x="3867150" y="2663825"/>
          <p14:tracePt t="196219" x="3883025" y="2655888"/>
          <p14:tracePt t="196323" x="3867150" y="2663825"/>
          <p14:tracePt t="196332" x="3851275" y="2663825"/>
          <p14:tracePt t="196339" x="3835400" y="2679700"/>
          <p14:tracePt t="196347" x="3819525" y="2687638"/>
          <p14:tracePt t="196354" x="3803650" y="2703513"/>
          <p14:tracePt t="196364" x="3779838" y="2727325"/>
          <p14:tracePt t="196372" x="3771900" y="2751138"/>
          <p14:tracePt t="196379" x="3756025" y="2767013"/>
          <p14:tracePt t="196388" x="3740150" y="2782888"/>
          <p14:tracePt t="196395" x="3740150" y="2798763"/>
          <p14:tracePt t="196403" x="3724275" y="2814638"/>
          <p14:tracePt t="196411" x="3716338" y="2830513"/>
          <p14:tracePt t="196420" x="3708400" y="2830513"/>
          <p14:tracePt t="196435" x="3708400" y="2846388"/>
          <p14:tracePt t="196579" x="3716338" y="2846388"/>
          <p14:tracePt t="196636" x="3724275" y="2846388"/>
          <p14:tracePt t="196707" x="3740150" y="2846388"/>
          <p14:tracePt t="196723" x="3748088" y="2846388"/>
          <p14:tracePt t="198307" x="3756025" y="2846388"/>
          <p14:tracePt t="198315" x="3771900" y="2854325"/>
          <p14:tracePt t="198323" x="3803650" y="2870200"/>
          <p14:tracePt t="198331" x="3827463" y="2886075"/>
          <p14:tracePt t="198339" x="3875088" y="2919413"/>
          <p14:tracePt t="198347" x="3914775" y="2935288"/>
          <p14:tracePt t="198355" x="3954463" y="2959100"/>
          <p14:tracePt t="198363" x="3986213" y="2982913"/>
          <p14:tracePt t="198371" x="4019550" y="3006725"/>
          <p14:tracePt t="198379" x="4035425" y="3014663"/>
          <p14:tracePt t="198386" x="4051300" y="3030538"/>
          <p14:tracePt t="198394" x="4067175" y="3046413"/>
          <p14:tracePt t="198403" x="4075113" y="3062288"/>
          <p14:tracePt t="198411" x="4083050" y="3070225"/>
          <p14:tracePt t="198419" x="4083050" y="3078163"/>
          <p14:tracePt t="198427" x="4098925" y="3086100"/>
          <p14:tracePt t="198435" x="4098925" y="3094038"/>
          <p14:tracePt t="198443" x="4098925" y="3101975"/>
          <p14:tracePt t="198451" x="4098925" y="3109913"/>
          <p14:tracePt t="198459" x="4098925" y="3117850"/>
          <p14:tracePt t="198467" x="4098925" y="3133725"/>
          <p14:tracePt t="198475" x="4098925" y="3149600"/>
          <p14:tracePt t="198484" x="4098925" y="3165475"/>
          <p14:tracePt t="198491" x="4098925" y="3181350"/>
          <p14:tracePt t="198499" x="4098925" y="3197225"/>
          <p14:tracePt t="198507" x="4098925" y="3213100"/>
          <p14:tracePt t="198516" x="4090988" y="3221038"/>
          <p14:tracePt t="198523" x="4090988" y="3236913"/>
          <p14:tracePt t="198531" x="4090988" y="3244850"/>
          <p14:tracePt t="198539" x="4083050" y="3244850"/>
          <p14:tracePt t="198547" x="4083050" y="3252788"/>
          <p14:tracePt t="198564" x="4075113" y="3262313"/>
          <p14:tracePt t="198580" x="4067175" y="3270250"/>
          <p14:tracePt t="198587" x="4051300" y="3278188"/>
          <p14:tracePt t="198595" x="4027488" y="3286125"/>
          <p14:tracePt t="198603" x="4011613" y="3294063"/>
          <p14:tracePt t="198612" x="3986213" y="3302000"/>
          <p14:tracePt t="198620" x="3946525" y="3317875"/>
          <p14:tracePt t="198628" x="3922713" y="3325813"/>
          <p14:tracePt t="198636" x="3898900" y="3341688"/>
          <p14:tracePt t="198643" x="3875088" y="3341688"/>
          <p14:tracePt t="198652" x="3843338" y="3357563"/>
          <p14:tracePt t="198659" x="3811588" y="3373438"/>
          <p14:tracePt t="198667" x="3787775" y="3373438"/>
          <p14:tracePt t="198675" x="3756025" y="3389313"/>
          <p14:tracePt t="198683" x="3724275" y="3397250"/>
          <p14:tracePt t="198691" x="3700463" y="3405188"/>
          <p14:tracePt t="198699" x="3676650" y="3413125"/>
          <p14:tracePt t="198707" x="3651250" y="3421063"/>
          <p14:tracePt t="198715" x="3635375" y="3421063"/>
          <p14:tracePt t="198723" x="3619500" y="3421063"/>
          <p14:tracePt t="198731" x="3611563" y="3421063"/>
          <p14:tracePt t="198740" x="3595688" y="3421063"/>
          <p14:tracePt t="198747" x="3579813" y="3421063"/>
          <p14:tracePt t="198756" x="3563938" y="3421063"/>
          <p14:tracePt t="198763" x="3548063" y="3421063"/>
          <p14:tracePt t="198771" x="3524250" y="3421063"/>
          <p14:tracePt t="198779" x="3508375" y="3421063"/>
          <p14:tracePt t="198787" x="3492500" y="3421063"/>
          <p14:tracePt t="198794" x="3476625" y="3421063"/>
          <p14:tracePt t="198804" x="3452813" y="3421063"/>
          <p14:tracePt t="198811" x="3429000" y="3421063"/>
          <p14:tracePt t="198819" x="3397250" y="3421063"/>
          <p14:tracePt t="198827" x="3349625" y="3421063"/>
          <p14:tracePt t="198835" x="3308350" y="3421063"/>
          <p14:tracePt t="198843" x="3252788" y="3421063"/>
          <p14:tracePt t="198851" x="3205163" y="3429000"/>
          <p14:tracePt t="198859" x="3165475" y="3429000"/>
          <p14:tracePt t="198868" x="3133725" y="3436938"/>
          <p14:tracePt t="198874" x="3109913" y="3436938"/>
          <p14:tracePt t="198882" x="3070225" y="3444875"/>
          <p14:tracePt t="198891" x="3038475" y="3444875"/>
          <p14:tracePt t="198900" x="3014663" y="3452813"/>
          <p14:tracePt t="198907" x="2982913" y="3452813"/>
          <p14:tracePt t="198916" x="2967038" y="3460750"/>
          <p14:tracePt t="198923" x="2941638" y="3460750"/>
          <p14:tracePt t="198931" x="2925763" y="3460750"/>
          <p14:tracePt t="198939" x="2909888" y="3468688"/>
          <p14:tracePt t="198949" x="2894013" y="3468688"/>
          <p14:tracePt t="198956" x="2878138" y="3468688"/>
          <p14:tracePt t="198964" x="2862263" y="3468688"/>
          <p14:tracePt t="198972" x="2846388" y="3468688"/>
          <p14:tracePt t="198979" x="2822575" y="3468688"/>
          <p14:tracePt t="198986" x="2806700" y="3468688"/>
          <p14:tracePt t="198995" x="2782888" y="3468688"/>
          <p14:tracePt t="199004" x="2751138" y="3468688"/>
          <p14:tracePt t="199011" x="2711450" y="3468688"/>
          <p14:tracePt t="199018" x="2679700" y="3476625"/>
          <p14:tracePt t="199027" x="2647950" y="3484563"/>
          <p14:tracePt t="199035" x="2624138" y="3484563"/>
          <p14:tracePt t="199043" x="2606675" y="3484563"/>
          <p14:tracePt t="199051" x="2582863" y="3484563"/>
          <p14:tracePt t="199059" x="2574925" y="3492500"/>
          <p14:tracePt t="199067" x="2566988" y="3492500"/>
          <p14:tracePt t="199075" x="2551113" y="3492500"/>
          <p14:tracePt t="199085" x="2543175" y="3492500"/>
          <p14:tracePt t="199091" x="2527300" y="3500438"/>
          <p14:tracePt t="199099" x="2519363" y="3500438"/>
          <p14:tracePt t="199108" x="2511425" y="3500438"/>
          <p14:tracePt t="199115" x="2495550" y="3508375"/>
          <p14:tracePt t="199123" x="2487613" y="3508375"/>
          <p14:tracePt t="199132" x="2471738" y="3508375"/>
          <p14:tracePt t="199148" x="2455863" y="3508375"/>
          <p14:tracePt t="199155" x="2455863" y="3516313"/>
          <p14:tracePt t="199163" x="2439988" y="3524250"/>
          <p14:tracePt t="199171" x="2424113" y="3524250"/>
          <p14:tracePt t="199178" x="2416175" y="3532188"/>
          <p14:tracePt t="199187" x="2408238" y="3532188"/>
          <p14:tracePt t="199195" x="2392363" y="3540125"/>
          <p14:tracePt t="199203" x="2384425" y="3556000"/>
          <p14:tracePt t="199215" x="2376488" y="3563938"/>
          <p14:tracePt t="199220" x="2368550" y="3587750"/>
          <p14:tracePt t="199226" x="2368550" y="3629025"/>
          <p14:tracePt t="199235" x="2368550" y="3660775"/>
          <p14:tracePt t="199243" x="2368550" y="3708400"/>
          <p14:tracePt t="199252" x="2384425" y="3756025"/>
          <p14:tracePt t="199259" x="2416175" y="3819525"/>
          <p14:tracePt t="199268" x="2455863" y="3883025"/>
          <p14:tracePt t="199275" x="2495550" y="3956050"/>
          <p14:tracePt t="199284" x="2543175" y="4043363"/>
          <p14:tracePt t="199291" x="2590800" y="4122738"/>
          <p14:tracePt t="199299" x="2640013" y="4194175"/>
          <p14:tracePt t="199307" x="2703513" y="4298950"/>
          <p14:tracePt t="199316" x="2767013" y="4410075"/>
          <p14:tracePt t="199324" x="2862263" y="4521200"/>
          <p14:tracePt t="199333" x="2941638" y="4624388"/>
          <p14:tracePt t="199340" x="3046413" y="4729163"/>
          <p14:tracePt t="199348" x="3133725" y="4800600"/>
          <p14:tracePt t="199355" x="3221038" y="4879975"/>
          <p14:tracePt t="199365" x="3308350" y="4951413"/>
          <p14:tracePt t="199372" x="3405188" y="5024438"/>
          <p14:tracePt t="199378" x="3492500" y="5087938"/>
          <p14:tracePt t="199387" x="3579813" y="5151438"/>
          <p14:tracePt t="199396" x="3651250" y="5199063"/>
          <p14:tracePt t="199403" x="3740150" y="5246688"/>
          <p14:tracePt t="199410" x="3811588" y="5286375"/>
          <p14:tracePt t="199419" x="3890963" y="5327650"/>
          <p14:tracePt t="199427" x="3954463" y="5367338"/>
          <p14:tracePt t="199436" x="4035425" y="5414963"/>
          <p14:tracePt t="199443" x="4090988" y="5446713"/>
          <p14:tracePt t="199452" x="4154488" y="5478463"/>
          <p14:tracePt t="199458" x="4217988" y="5518150"/>
          <p14:tracePt t="199468" x="4281488" y="5549900"/>
          <p14:tracePt t="199476" x="4344988" y="5581650"/>
          <p14:tracePt t="199485" x="4441825" y="5629275"/>
          <p14:tracePt t="199492" x="4505325" y="5653088"/>
          <p14:tracePt t="199499" x="4584700" y="5678488"/>
          <p14:tracePt t="199506" x="4672013" y="5710238"/>
          <p14:tracePt t="199515" x="4752975" y="5741988"/>
          <p14:tracePt t="199524" x="4856163" y="5773738"/>
          <p14:tracePt t="199532" x="4951413" y="5805488"/>
          <p14:tracePt t="199540" x="5030788" y="5829300"/>
          <p14:tracePt t="199548" x="5119688" y="5861050"/>
          <p14:tracePt t="199555" x="5214938" y="5892800"/>
          <p14:tracePt t="199563" x="5310188" y="5924550"/>
          <p14:tracePt t="199571" x="5407025" y="5956300"/>
          <p14:tracePt t="199579" x="5510213" y="5980113"/>
          <p14:tracePt t="199588" x="5621338" y="6005513"/>
          <p14:tracePt t="199597" x="5740400" y="6029325"/>
          <p14:tracePt t="199604" x="5837238" y="6045200"/>
          <p14:tracePt t="199611" x="5948363" y="6076950"/>
          <p14:tracePt t="199619" x="6043613" y="6092825"/>
          <p14:tracePt t="199627" x="6124575" y="6116638"/>
          <p14:tracePt t="199636" x="6227763" y="6140450"/>
          <p14:tracePt t="199643" x="6315075" y="6156325"/>
          <p14:tracePt t="199653" x="6418263" y="6180138"/>
          <p14:tracePt t="199659" x="6515100" y="6203950"/>
          <p14:tracePt t="199666" x="6602413" y="6219825"/>
          <p14:tracePt t="199675" x="6681788" y="6219825"/>
          <p14:tracePt t="199683" x="6769100" y="6219825"/>
          <p14:tracePt t="199691" x="6858000" y="6219825"/>
          <p14:tracePt t="199699" x="6953250" y="6219825"/>
          <p14:tracePt t="199708" x="7032625" y="6203950"/>
          <p14:tracePt t="199716" x="7119938" y="6188075"/>
          <p14:tracePt t="199723" x="7185025" y="6156325"/>
          <p14:tracePt t="199732" x="7264400" y="6124575"/>
          <p14:tracePt t="199740" x="7343775" y="6076950"/>
          <p14:tracePt t="199746" x="7399338" y="6037263"/>
          <p14:tracePt t="199754" x="7454900" y="5972175"/>
          <p14:tracePt t="199764" x="7504113" y="5924550"/>
          <p14:tracePt t="199772" x="7551738" y="5868988"/>
          <p14:tracePt t="199779" x="7583488" y="5821363"/>
          <p14:tracePt t="199787" x="7615238" y="5765800"/>
          <p14:tracePt t="199794" x="7639050" y="5726113"/>
          <p14:tracePt t="199803" x="7654925" y="5678488"/>
          <p14:tracePt t="199811" x="7670800" y="5637213"/>
          <p14:tracePt t="199820" x="7670800" y="5605463"/>
          <p14:tracePt t="199827" x="7670800" y="5557838"/>
          <p14:tracePt t="199836" x="7670800" y="5518150"/>
          <p14:tracePt t="199843" x="7670800" y="5478463"/>
          <p14:tracePt t="199851" x="7662863" y="5430838"/>
          <p14:tracePt t="199859" x="7654925" y="5391150"/>
          <p14:tracePt t="199866" x="7646988" y="5351463"/>
          <p14:tracePt t="199875" x="7631113" y="5294313"/>
          <p14:tracePt t="199885" x="7615238" y="5246688"/>
          <p14:tracePt t="199892" x="7607300" y="5207000"/>
          <p14:tracePt t="199899" x="7583488" y="5167313"/>
          <p14:tracePt t="199907" x="7575550" y="5127625"/>
          <p14:tracePt t="199915" x="7559675" y="5095875"/>
          <p14:tracePt t="199923" x="7535863" y="5048250"/>
          <p14:tracePt t="199932" x="7512050" y="5000625"/>
          <p14:tracePt t="199940" x="7486650" y="4959350"/>
          <p14:tracePt t="199948" x="7454900" y="4911725"/>
          <p14:tracePt t="199955" x="7423150" y="4864100"/>
          <p14:tracePt t="199963" x="7399338" y="4824413"/>
          <p14:tracePt t="199971" x="7367588" y="4792663"/>
          <p14:tracePt t="199979" x="7327900" y="4745038"/>
          <p14:tracePt t="199988" x="7288213" y="4721225"/>
          <p14:tracePt t="199996" x="7232650" y="4673600"/>
          <p14:tracePt t="200004" x="7200900" y="4657725"/>
          <p14:tracePt t="200010" x="7153275" y="4624388"/>
          <p14:tracePt t="200019" x="7112000" y="4600575"/>
          <p14:tracePt t="200026" x="7072313" y="4584700"/>
          <p14:tracePt t="200035" x="7040563" y="4560888"/>
          <p14:tracePt t="200042" x="7000875" y="4552950"/>
          <p14:tracePt t="200052" x="6969125" y="4545013"/>
          <p14:tracePt t="200060" x="6921500" y="4529138"/>
          <p14:tracePt t="200068" x="6873875" y="4529138"/>
          <p14:tracePt t="200076" x="6826250" y="4529138"/>
          <p14:tracePt t="200085" x="6784975" y="4529138"/>
          <p14:tracePt t="200092" x="6737350" y="4529138"/>
          <p14:tracePt t="200101" x="6697663" y="4537075"/>
          <p14:tracePt t="200108" x="6657975" y="4552950"/>
          <p14:tracePt t="200116" x="6618288" y="4576763"/>
          <p14:tracePt t="200122" x="6570663" y="4600575"/>
          <p14:tracePt t="200131" x="6523038" y="4624388"/>
          <p14:tracePt t="200139" x="6475413" y="4657725"/>
          <p14:tracePt t="200147" x="6434138" y="4681538"/>
          <p14:tracePt t="200156" x="6402388" y="4713288"/>
          <p14:tracePt t="200165" x="6370638" y="4752975"/>
          <p14:tracePt t="200172" x="6338888" y="4784725"/>
          <p14:tracePt t="200179" x="6307138" y="4824413"/>
          <p14:tracePt t="200187" x="6291263" y="4856163"/>
          <p14:tracePt t="200194" x="6275388" y="4887913"/>
          <p14:tracePt t="200203" x="6259513" y="4927600"/>
          <p14:tracePt t="200211" x="6243638" y="4967288"/>
          <p14:tracePt t="200219" x="6219825" y="5024438"/>
          <p14:tracePt t="200227" x="6203950" y="5072063"/>
          <p14:tracePt t="200236" x="6188075" y="5127625"/>
          <p14:tracePt t="200242" x="6180138" y="5175250"/>
          <p14:tracePt t="200252" x="6164263" y="5230813"/>
          <p14:tracePt t="200258" x="6156325" y="5294313"/>
          <p14:tracePt t="200268" x="6148388" y="5343525"/>
          <p14:tracePt t="200276" x="6148388" y="5407025"/>
          <p14:tracePt t="200284" x="6148388" y="5462588"/>
          <p14:tracePt t="200293" x="6148388" y="5518150"/>
          <p14:tracePt t="200299" x="6156325" y="5565775"/>
          <p14:tracePt t="200307" x="6164263" y="5629275"/>
          <p14:tracePt t="200316" x="6180138" y="5678488"/>
          <p14:tracePt t="200323" x="6196013" y="5741988"/>
          <p14:tracePt t="200331" x="6219825" y="5797550"/>
          <p14:tracePt t="200340" x="6243638" y="5845175"/>
          <p14:tracePt t="200349" x="6267450" y="5892800"/>
          <p14:tracePt t="200355" x="6291263" y="5948363"/>
          <p14:tracePt t="200363" x="6323013" y="6005513"/>
          <p14:tracePt t="200371" x="6354763" y="6053138"/>
          <p14:tracePt t="200380" x="6386513" y="6084888"/>
          <p14:tracePt t="200388" x="6402388" y="6124575"/>
          <p14:tracePt t="200396" x="6434138" y="6156325"/>
          <p14:tracePt t="200404" x="6467475" y="6196013"/>
          <p14:tracePt t="200419" x="6523038" y="6259513"/>
          <p14:tracePt t="200427" x="6538913" y="6275388"/>
          <p14:tracePt t="200435" x="6570663" y="6307138"/>
          <p14:tracePt t="200443" x="6594475" y="6323013"/>
          <p14:tracePt t="200452" x="6626225" y="6348413"/>
          <p14:tracePt t="200460" x="6650038" y="6356350"/>
          <p14:tracePt t="200468" x="6689725" y="6364288"/>
          <p14:tracePt t="200475" x="6713538" y="6380163"/>
          <p14:tracePt t="200483" x="6753225" y="6380163"/>
          <p14:tracePt t="200491" x="6802438" y="6388100"/>
          <p14:tracePt t="200499" x="6858000" y="6388100"/>
          <p14:tracePt t="200508" x="6921500" y="6396038"/>
          <p14:tracePt t="200516" x="6992938" y="6396038"/>
          <p14:tracePt t="200523" x="7064375" y="6380163"/>
          <p14:tracePt t="200531" x="7145338" y="6372225"/>
          <p14:tracePt t="200539" x="7216775" y="6348413"/>
          <p14:tracePt t="200548" x="7312025" y="6330950"/>
          <p14:tracePt t="200556" x="7407275" y="6299200"/>
          <p14:tracePt t="200565" x="7496175" y="6259513"/>
          <p14:tracePt t="200572" x="7575550" y="6227763"/>
          <p14:tracePt t="200580" x="7639050" y="6188075"/>
          <p14:tracePt t="200587" x="7710488" y="6132513"/>
          <p14:tracePt t="200595" x="7773988" y="6084888"/>
          <p14:tracePt t="200602" x="7821613" y="6037263"/>
          <p14:tracePt t="200611" x="7886700" y="5980113"/>
          <p14:tracePt t="200620" x="7918450" y="5940425"/>
          <p14:tracePt t="200628" x="7974013" y="5868988"/>
          <p14:tracePt t="200636" x="8013700" y="5805488"/>
          <p14:tracePt t="200644" x="8053388" y="5726113"/>
          <p14:tracePt t="200652" x="8077200" y="5662613"/>
          <p14:tracePt t="200659" x="8101013" y="5581650"/>
          <p14:tracePt t="200668" x="8108950" y="5518150"/>
          <p14:tracePt t="200675" x="8124825" y="5414963"/>
          <p14:tracePt t="200684" x="8124825" y="5327650"/>
          <p14:tracePt t="200691" x="8124825" y="5238750"/>
          <p14:tracePt t="200699" x="8124825" y="5151438"/>
          <p14:tracePt t="200707" x="8124825" y="5087938"/>
          <p14:tracePt t="200715" x="8108950" y="5000625"/>
          <p14:tracePt t="200723" x="8093075" y="4927600"/>
          <p14:tracePt t="200731" x="8085138" y="4864100"/>
          <p14:tracePt t="200740" x="8069263" y="4792663"/>
          <p14:tracePt t="200748" x="8045450" y="4729163"/>
          <p14:tracePt t="200754" x="8029575" y="4681538"/>
          <p14:tracePt t="200763" x="7989888" y="4624388"/>
          <p14:tracePt t="200771" x="7950200" y="4568825"/>
          <p14:tracePt t="200780" x="7902575" y="4521200"/>
          <p14:tracePt t="200789" x="7854950" y="4473575"/>
          <p14:tracePt t="200797" x="7789863" y="4425950"/>
          <p14:tracePt t="200804" x="7726363" y="4394200"/>
          <p14:tracePt t="200810" x="7654925" y="4362450"/>
          <p14:tracePt t="200819" x="7583488" y="4330700"/>
          <p14:tracePt t="200828" x="7504113" y="4306888"/>
          <p14:tracePt t="200836" x="7431088" y="4298950"/>
          <p14:tracePt t="200844" x="7351713" y="4291013"/>
          <p14:tracePt t="200851" x="7288213" y="4291013"/>
          <p14:tracePt t="200860" x="7216775" y="4291013"/>
          <p14:tracePt t="200867" x="7135813" y="4291013"/>
          <p14:tracePt t="200875" x="7072313" y="4298950"/>
          <p14:tracePt t="200883" x="7008813" y="4322763"/>
          <p14:tracePt t="200891" x="6945313" y="4346575"/>
          <p14:tracePt t="200899" x="6913563" y="4362450"/>
          <p14:tracePt t="200908" x="6850063" y="4402138"/>
          <p14:tracePt t="200916" x="6794500" y="4457700"/>
          <p14:tracePt t="200924" x="6745288" y="4497388"/>
          <p14:tracePt t="200931" x="6689725" y="4552950"/>
          <p14:tracePt t="200939" x="6650038" y="4600575"/>
          <p14:tracePt t="200948" x="6602413" y="4657725"/>
          <p14:tracePt t="200956" x="6578600" y="4713288"/>
          <p14:tracePt t="200964" x="6538913" y="4784725"/>
          <p14:tracePt t="200972" x="6515100" y="4848225"/>
          <p14:tracePt t="200981" x="6483350" y="4911725"/>
          <p14:tracePt t="200987" x="6475413" y="4967288"/>
          <p14:tracePt t="200995" x="6475413" y="5016500"/>
          <p14:tracePt t="201002" x="6459538" y="5080000"/>
          <p14:tracePt t="201011" x="6459538" y="5135563"/>
          <p14:tracePt t="201020" x="6459538" y="5207000"/>
          <p14:tracePt t="201028" x="6459538" y="5278438"/>
          <p14:tracePt t="201036" x="6467475" y="5343525"/>
          <p14:tracePt t="201044" x="6475413" y="5422900"/>
          <p14:tracePt t="201051" x="6483350" y="5486400"/>
          <p14:tracePt t="201059" x="6499225" y="5565775"/>
          <p14:tracePt t="201068" x="6515100" y="5629275"/>
          <p14:tracePt t="201076" x="6546850" y="5702300"/>
          <p14:tracePt t="201085" x="6570663" y="5765800"/>
          <p14:tracePt t="201092" x="6610350" y="5829300"/>
          <p14:tracePt t="201100" x="6650038" y="5876925"/>
          <p14:tracePt t="201107" x="6697663" y="5932488"/>
          <p14:tracePt t="201115" x="6737350" y="5972175"/>
          <p14:tracePt t="201122" x="6794500" y="6021388"/>
          <p14:tracePt t="201133" x="6834188" y="6053138"/>
          <p14:tracePt t="201140" x="6881813" y="6084888"/>
          <p14:tracePt t="201149" x="6929438" y="6116638"/>
          <p14:tracePt t="201157" x="6985000" y="6140450"/>
          <p14:tracePt t="201164" x="7048500" y="6164263"/>
          <p14:tracePt t="201173" x="7104063" y="6180138"/>
          <p14:tracePt t="201181" x="7169150" y="6180138"/>
          <p14:tracePt t="201188" x="7240588" y="6188075"/>
          <p14:tracePt t="201196" x="7304088" y="6188075"/>
          <p14:tracePt t="201203" x="7367588" y="6188075"/>
          <p14:tracePt t="201213" x="7454900" y="6180138"/>
          <p14:tracePt t="201219" x="7535863" y="6164263"/>
          <p14:tracePt t="201227" x="7607300" y="6140450"/>
          <p14:tracePt t="201235" x="7686675" y="6116638"/>
          <p14:tracePt t="201244" x="7781925" y="6076950"/>
          <p14:tracePt t="201252" x="7878763" y="6029325"/>
          <p14:tracePt t="201260" x="7966075" y="5980113"/>
          <p14:tracePt t="201268" x="8053388" y="5916613"/>
          <p14:tracePt t="201274" x="8108950" y="5861050"/>
          <p14:tracePt t="201282" x="8164513" y="5789613"/>
          <p14:tracePt t="201290" x="8229600" y="5694363"/>
          <p14:tracePt t="201299" x="8261350" y="5605463"/>
          <p14:tracePt t="201308" x="8285163" y="5510213"/>
          <p14:tracePt t="201316" x="8293100" y="5407025"/>
          <p14:tracePt t="201323" x="8301038" y="5335588"/>
          <p14:tracePt t="201332" x="8301038" y="5254625"/>
          <p14:tracePt t="201339" x="8269288" y="5159375"/>
          <p14:tracePt t="201348" x="8245475" y="5064125"/>
          <p14:tracePt t="201355" x="8213725" y="4992688"/>
          <p14:tracePt t="201364" x="8164513" y="4895850"/>
          <p14:tracePt t="201372" x="8124825" y="4832350"/>
          <p14:tracePt t="201381" x="8069263" y="4737100"/>
          <p14:tracePt t="201388" x="8021638" y="4673600"/>
          <p14:tracePt t="201397" x="7966075" y="4600575"/>
          <p14:tracePt t="201404" x="7910513" y="4537075"/>
          <p14:tracePt t="201413" x="7862888" y="4489450"/>
          <p14:tracePt t="201419" x="7789863" y="4433888"/>
          <p14:tracePt t="201428" x="7726363" y="4378325"/>
          <p14:tracePt t="201436" x="7654925" y="4338638"/>
          <p14:tracePt t="201443" x="7591425" y="4298950"/>
          <p14:tracePt t="201451" x="7527925" y="4265613"/>
          <p14:tracePt t="201459" x="7454900" y="4233863"/>
          <p14:tracePt t="201467" x="7375525" y="4217988"/>
          <p14:tracePt t="201476" x="7312025" y="4202113"/>
          <p14:tracePt t="201485" x="7224713" y="4202113"/>
          <p14:tracePt t="201491" x="7145338" y="4202113"/>
          <p14:tracePt t="201499" x="7064375" y="4210050"/>
          <p14:tracePt t="201507" x="6985000" y="4233863"/>
          <p14:tracePt t="201515" x="6905625" y="4265613"/>
          <p14:tracePt t="201523" x="6834188" y="4306888"/>
          <p14:tracePt t="201532" x="6753225" y="4354513"/>
          <p14:tracePt t="201540" x="6689725" y="4410075"/>
          <p14:tracePt t="201549" x="6634163" y="4457700"/>
          <p14:tracePt t="201555" x="6586538" y="4521200"/>
          <p14:tracePt t="201564" x="6530975" y="4592638"/>
          <p14:tracePt t="201571" x="6483350" y="4665663"/>
          <p14:tracePt t="201581" x="6434138" y="4752975"/>
          <p14:tracePt t="201588" x="6410325" y="4824413"/>
          <p14:tracePt t="201596" x="6378575" y="4903788"/>
          <p14:tracePt t="201604" x="6354763" y="4959350"/>
          <p14:tracePt t="201612" x="6346825" y="5040313"/>
          <p14:tracePt t="201619" x="6330950" y="5103813"/>
          <p14:tracePt t="201627" x="6330950" y="5167313"/>
          <p14:tracePt t="201635" x="6323013" y="5238750"/>
          <p14:tracePt t="201643" x="6323013" y="5286375"/>
          <p14:tracePt t="201653" x="6323013" y="5351463"/>
          <p14:tracePt t="201659" x="6338888" y="5414963"/>
          <p14:tracePt t="201668" x="6346825" y="5462588"/>
          <p14:tracePt t="201676" x="6362700" y="5510213"/>
          <p14:tracePt t="201682" x="6386513" y="5565775"/>
          <p14:tracePt t="201691" x="6410325" y="5613400"/>
          <p14:tracePt t="201701" x="6434138" y="5662613"/>
          <p14:tracePt t="201708" x="6467475" y="5710238"/>
          <p14:tracePt t="201716" x="6499225" y="5741988"/>
          <p14:tracePt t="201724" x="6530975" y="5781675"/>
          <p14:tracePt t="201732" x="6570663" y="5829300"/>
          <p14:tracePt t="201740" x="6602413" y="5853113"/>
          <p14:tracePt t="201749" x="6634163" y="5884863"/>
          <p14:tracePt t="201756" x="6665913" y="5916613"/>
          <p14:tracePt t="201764" x="6705600" y="5940425"/>
          <p14:tracePt t="201772" x="6745288" y="5964238"/>
          <p14:tracePt t="201781" x="6777038" y="5988050"/>
          <p14:tracePt t="201788" x="6810375" y="6013450"/>
          <p14:tracePt t="201795" x="6842125" y="6029325"/>
          <p14:tracePt t="201803" x="6873875" y="6045200"/>
          <p14:tracePt t="201812" x="6913563" y="6061075"/>
          <p14:tracePt t="201820" x="6969125" y="6076950"/>
          <p14:tracePt t="201828" x="7040563" y="6092825"/>
          <p14:tracePt t="201836" x="7088188" y="6092825"/>
          <p14:tracePt t="201843" x="7153275" y="6108700"/>
          <p14:tracePt t="201851" x="7208838" y="6108700"/>
          <p14:tracePt t="201859" x="7264400" y="6116638"/>
          <p14:tracePt t="201868" x="7319963" y="6124575"/>
          <p14:tracePt t="201876" x="7383463" y="6124575"/>
          <p14:tracePt t="201884" x="7423150" y="6124575"/>
          <p14:tracePt t="201891" x="7470775" y="6124575"/>
          <p14:tracePt t="201900" x="7496175" y="6124575"/>
          <p14:tracePt t="201908" x="7535863" y="6124575"/>
          <p14:tracePt t="201915" x="7567613" y="6124575"/>
          <p14:tracePt t="201924" x="7599363" y="6124575"/>
          <p14:tracePt t="201931" x="7623175" y="6124575"/>
          <p14:tracePt t="201940" x="7646988" y="6116638"/>
          <p14:tracePt t="201949" x="7670800" y="6108700"/>
          <p14:tracePt t="201956" x="7702550" y="6100763"/>
          <p14:tracePt t="201963" x="7726363" y="6092825"/>
          <p14:tracePt t="201971" x="7750175" y="6084888"/>
          <p14:tracePt t="201979" x="7766050" y="6069013"/>
          <p14:tracePt t="201988" x="7789863" y="6061075"/>
          <p14:tracePt t="201996" x="7813675" y="6053138"/>
          <p14:tracePt t="202004" x="7813675" y="6045200"/>
          <p14:tracePt t="202011" x="7829550" y="6037263"/>
          <p14:tracePt t="202019" x="7847013" y="6029325"/>
          <p14:tracePt t="202621" x="7839075" y="6029325"/>
          <p14:tracePt t="202644" x="7829550" y="6029325"/>
          <p14:tracePt t="202659" x="7805738" y="6013450"/>
          <p14:tracePt t="202669" x="7781925" y="5972175"/>
          <p14:tracePt t="202675" x="7742238" y="5916613"/>
          <p14:tracePt t="202684" x="7718425" y="5876925"/>
          <p14:tracePt t="202691" x="7678738" y="5797550"/>
          <p14:tracePt t="202700" x="7646988" y="5726113"/>
          <p14:tracePt t="202707" x="7607300" y="5645150"/>
          <p14:tracePt t="202715" x="7559675" y="5557838"/>
          <p14:tracePt t="202724" x="7512050" y="5478463"/>
          <p14:tracePt t="202732" x="7454900" y="5383213"/>
          <p14:tracePt t="202739" x="7383463" y="5286375"/>
          <p14:tracePt t="202749" x="7327900" y="5191125"/>
          <p14:tracePt t="202756" x="7288213" y="5127625"/>
          <p14:tracePt t="202763" x="7248525" y="5064125"/>
          <p14:tracePt t="202772" x="7200900" y="5000625"/>
          <p14:tracePt t="202780" x="7153275" y="4935538"/>
          <p14:tracePt t="202788" x="7096125" y="4872038"/>
          <p14:tracePt t="202797" x="7024688" y="4792663"/>
          <p14:tracePt t="202804" x="6945313" y="4713288"/>
          <p14:tracePt t="202812" x="6858000" y="4633913"/>
          <p14:tracePt t="202819" x="6761163" y="4552950"/>
          <p14:tracePt t="202827" x="6665913" y="4497388"/>
          <p14:tracePt t="202835" x="6546850" y="4433888"/>
          <p14:tracePt t="202844" x="6418263" y="4354513"/>
          <p14:tracePt t="202852" x="6275388" y="4273550"/>
          <p14:tracePt t="202861" x="6124575" y="4202113"/>
          <p14:tracePt t="202869" x="6003925" y="4146550"/>
          <p14:tracePt t="202877" x="5876925" y="4090988"/>
          <p14:tracePt t="202891" x="5740400" y="4019550"/>
          <p14:tracePt t="202901" x="5526088" y="3930650"/>
          <p14:tracePt t="202908" x="5407025" y="3883025"/>
          <p14:tracePt t="202915" x="5302250" y="3835400"/>
          <p14:tracePt t="202924" x="5207000" y="3803650"/>
          <p14:tracePt t="202932" x="5111750" y="3763963"/>
          <p14:tracePt t="202939" x="5014913" y="3732213"/>
          <p14:tracePt t="202947" x="4927600" y="3692525"/>
          <p14:tracePt t="202955" x="4848225" y="3668713"/>
          <p14:tracePt t="202964" x="4752975" y="3636963"/>
          <p14:tracePt t="202971" x="4664075" y="3613150"/>
          <p14:tracePt t="202979" x="4576763" y="3587750"/>
          <p14:tracePt t="202988" x="4481513" y="3571875"/>
          <p14:tracePt t="202995" x="4402138" y="3556000"/>
          <p14:tracePt t="203002" x="4329113" y="3548063"/>
          <p14:tracePt t="203012" x="4273550" y="3540125"/>
          <p14:tracePt t="203020" x="4202113" y="3540125"/>
          <p14:tracePt t="203028" x="4146550" y="3540125"/>
          <p14:tracePt t="203037" x="4098925" y="3540125"/>
          <p14:tracePt t="203045" x="4059238" y="3540125"/>
          <p14:tracePt t="203052" x="4027488" y="3540125"/>
          <p14:tracePt t="203060" x="4011613" y="3548063"/>
          <p14:tracePt t="203068" x="3986213" y="3548063"/>
          <p14:tracePt t="203076" x="3962400" y="3548063"/>
          <p14:tracePt t="203084" x="3938588" y="3548063"/>
          <p14:tracePt t="203091" x="3906838" y="3548063"/>
          <p14:tracePt t="203101" x="3875088" y="3548063"/>
          <p14:tracePt t="203107" x="3843338" y="3548063"/>
          <p14:tracePt t="203115" x="3803650" y="3548063"/>
          <p14:tracePt t="203124" x="3748088" y="3548063"/>
          <p14:tracePt t="203132" x="3684588" y="3548063"/>
          <p14:tracePt t="203140" x="3635375" y="3548063"/>
          <p14:tracePt t="203148" x="3579813" y="3556000"/>
          <p14:tracePt t="203156" x="3532188" y="3556000"/>
          <p14:tracePt t="203163" x="3484563" y="3556000"/>
          <p14:tracePt t="203170" x="3452813" y="3556000"/>
          <p14:tracePt t="203179" x="3436938" y="3556000"/>
          <p14:tracePt t="203188" x="3421063" y="3556000"/>
          <p14:tracePt t="203197" x="3405188" y="3548063"/>
          <p14:tracePt t="203204" x="3389313" y="3548063"/>
          <p14:tracePt t="203212" x="3373438" y="3540125"/>
          <p14:tracePt t="203227" x="3357563" y="3540125"/>
          <p14:tracePt t="203236" x="3349625" y="3532188"/>
          <p14:tracePt t="203244" x="3333750" y="3532188"/>
          <p14:tracePt t="203252" x="3317875" y="3524250"/>
          <p14:tracePt t="203262" x="3284538" y="3516313"/>
          <p14:tracePt t="203269" x="3260725" y="3516313"/>
          <p14:tracePt t="203277" x="3236913" y="3508375"/>
          <p14:tracePt t="203283" x="3205163" y="3508375"/>
          <p14:tracePt t="203292" x="3189288" y="3508375"/>
          <p14:tracePt t="203301" x="3165475" y="3500438"/>
          <p14:tracePt t="203309" x="3149600" y="3500438"/>
          <p14:tracePt t="203316" x="3133725" y="3500438"/>
          <p14:tracePt t="203324" x="3125788" y="3492500"/>
          <p14:tracePt t="203349" x="3117850" y="3492500"/>
          <p14:tracePt t="204413" x="3125788" y="3484563"/>
          <p14:tracePt t="204420" x="3133725" y="3484563"/>
          <p14:tracePt t="204428" x="3133725" y="3476625"/>
          <p14:tracePt t="204469" x="3141663" y="3468688"/>
          <p14:tracePt t="204501" x="3141663" y="3460750"/>
          <p14:tracePt t="204525" x="3149600" y="3452813"/>
          <p14:tracePt t="204541" x="3149600" y="3444875"/>
          <p14:tracePt t="204547" x="3149600" y="3436938"/>
          <p14:tracePt t="204556" x="3157538" y="3429000"/>
          <p14:tracePt t="204564" x="3157538" y="3421063"/>
          <p14:tracePt t="204572" x="3165475" y="3413125"/>
          <p14:tracePt t="204581" x="3165475" y="3405188"/>
          <p14:tracePt t="204588" x="3165475" y="3397250"/>
          <p14:tracePt t="204597" x="3165475" y="3389313"/>
          <p14:tracePt t="204612" x="3165475" y="3381375"/>
          <p14:tracePt t="204645" x="3173413" y="3373438"/>
          <p14:tracePt t="206388" x="3181350" y="3405188"/>
          <p14:tracePt t="206397" x="3205163" y="3436938"/>
          <p14:tracePt t="206404" x="3228975" y="3476625"/>
          <p14:tracePt t="206412" x="3276600" y="3532188"/>
          <p14:tracePt t="206420" x="3317875" y="3579813"/>
          <p14:tracePt t="206429" x="3397250" y="3660775"/>
          <p14:tracePt t="206436" x="3460750" y="3732213"/>
          <p14:tracePt t="206444" x="3540125" y="3811588"/>
          <p14:tracePt t="206453" x="3627438" y="3898900"/>
          <p14:tracePt t="206460" x="3724275" y="3987800"/>
          <p14:tracePt t="206468" x="3819525" y="4083050"/>
          <p14:tracePt t="206475" x="3922713" y="4170363"/>
          <p14:tracePt t="206484" x="4019550" y="4265613"/>
          <p14:tracePt t="206493" x="4122738" y="4362450"/>
          <p14:tracePt t="206500" x="4217988" y="4449763"/>
          <p14:tracePt t="206508" x="4281488" y="4537075"/>
          <p14:tracePt t="206516" x="4352925" y="4616450"/>
          <p14:tracePt t="206524" x="4425950" y="4697413"/>
          <p14:tracePt t="206532" x="4489450" y="4776788"/>
          <p14:tracePt t="206540" x="4545013" y="4848225"/>
          <p14:tracePt t="206549" x="4592638" y="4903788"/>
          <p14:tracePt t="206556" x="4664075" y="4984750"/>
          <p14:tracePt t="206564" x="4729163" y="5064125"/>
          <p14:tracePt t="206572" x="4800600" y="5135563"/>
          <p14:tracePt t="206582" x="4864100" y="5199063"/>
          <p14:tracePt t="206589" x="4935538" y="5270500"/>
          <p14:tracePt t="206597" x="5006975" y="5343525"/>
          <p14:tracePt t="206605" x="5087938" y="5407025"/>
          <p14:tracePt t="206612" x="5167313" y="5470525"/>
          <p14:tracePt t="206620" x="5254625" y="5534025"/>
          <p14:tracePt t="206629" x="5334000" y="5589588"/>
          <p14:tracePt t="206636" x="5414963" y="5645150"/>
          <p14:tracePt t="206644" x="5510213" y="5718175"/>
          <p14:tracePt t="206652" x="5597525" y="5765800"/>
          <p14:tracePt t="206660" x="5676900" y="5821363"/>
          <p14:tracePt t="206668" x="5773738" y="5876925"/>
          <p14:tracePt t="206676" x="5837238" y="5916613"/>
          <p14:tracePt t="206684" x="5908675" y="5956300"/>
          <p14:tracePt t="206692" x="5972175" y="5995988"/>
          <p14:tracePt t="206701" x="6059488" y="6053138"/>
          <p14:tracePt t="206709" x="6108700" y="6076950"/>
          <p14:tracePt t="206716" x="6164263" y="6108700"/>
          <p14:tracePt t="206724" x="6211888" y="6132513"/>
          <p14:tracePt t="206732" x="6259513" y="6156325"/>
          <p14:tracePt t="206740" x="6307138" y="6172200"/>
          <p14:tracePt t="206749" x="6338888" y="6196013"/>
          <p14:tracePt t="206757" x="6386513" y="6211888"/>
          <p14:tracePt t="206766" x="6426200" y="6227763"/>
          <p14:tracePt t="206773" x="6459538" y="6235700"/>
          <p14:tracePt t="206780" x="6499225" y="6251575"/>
          <p14:tracePt t="206788" x="6538913" y="6251575"/>
          <p14:tracePt t="206796" x="6578600" y="6259513"/>
          <p14:tracePt t="206804" x="6626225" y="6267450"/>
          <p14:tracePt t="206812" x="6673850" y="6267450"/>
          <p14:tracePt t="206820" x="6713538" y="6275388"/>
          <p14:tracePt t="206828" x="6753225" y="6275388"/>
          <p14:tracePt t="206837" x="6794500" y="6275388"/>
          <p14:tracePt t="206844" x="6818313" y="6267450"/>
          <p14:tracePt t="206852" x="6842125" y="6259513"/>
          <p14:tracePt t="206860" x="6865938" y="6251575"/>
          <p14:tracePt t="206870" x="6873875" y="6243638"/>
          <p14:tracePt t="206877" x="6873875" y="6235700"/>
          <p14:tracePt t="206885" x="6881813" y="6219825"/>
          <p14:tracePt t="206893" x="6889750" y="6211888"/>
          <p14:tracePt t="206901" x="6889750" y="6196013"/>
          <p14:tracePt t="206909" x="6889750" y="6180138"/>
          <p14:tracePt t="206917" x="6889750" y="6156325"/>
          <p14:tracePt t="206924" x="6889750" y="6132513"/>
          <p14:tracePt t="206932" x="6889750" y="6108700"/>
          <p14:tracePt t="206941" x="6889750" y="6084888"/>
          <p14:tracePt t="206949" x="6889750" y="6061075"/>
          <p14:tracePt t="206955" x="6889750" y="6037263"/>
          <p14:tracePt t="206964" x="6889750" y="6021388"/>
          <p14:tracePt t="206973" x="6889750" y="5988050"/>
          <p14:tracePt t="206981" x="6897688" y="5964238"/>
          <p14:tracePt t="206989" x="6905625" y="5940425"/>
          <p14:tracePt t="206997" x="6913563" y="5908675"/>
          <p14:tracePt t="207005" x="6921500" y="5884863"/>
          <p14:tracePt t="207012" x="6929438" y="5861050"/>
          <p14:tracePt t="207020" x="6937375" y="5837238"/>
          <p14:tracePt t="207028" x="6945313" y="5813425"/>
          <p14:tracePt t="207037" x="6945313" y="5797550"/>
          <p14:tracePt t="207044" x="6945313" y="5781675"/>
          <p14:tracePt t="207052" x="6945313" y="5765800"/>
          <p14:tracePt t="207063" x="6953250" y="5749925"/>
          <p14:tracePt t="207068" x="6953250" y="5734050"/>
          <p14:tracePt t="207077" x="6953250" y="5718175"/>
          <p14:tracePt t="207085" x="6953250" y="5710238"/>
          <p14:tracePt t="207093" x="6953250" y="5694363"/>
          <p14:tracePt t="207101" x="6953250" y="5686425"/>
          <p14:tracePt t="207109" x="6953250" y="5678488"/>
          <p14:tracePt t="207117" x="6953250" y="5670550"/>
          <p14:tracePt t="207124" x="6945313" y="5662613"/>
          <p14:tracePt t="207132" x="6937375" y="5653088"/>
          <p14:tracePt t="207173" x="6937375" y="5645150"/>
          <p14:tracePt t="207182" x="6929438" y="5637213"/>
          <p14:tracePt t="207196" x="6921500" y="5629275"/>
          <p14:tracePt t="207204" x="6913563" y="5621338"/>
          <p14:tracePt t="207213" x="6905625" y="5613400"/>
          <p14:tracePt t="207220" x="6905625" y="5605463"/>
          <p14:tracePt t="207228" x="6897688" y="5597525"/>
          <p14:tracePt t="207236" x="6889750" y="5581650"/>
          <p14:tracePt t="207245" x="6881813" y="5573713"/>
          <p14:tracePt t="207252" x="6865938" y="5557838"/>
          <p14:tracePt t="207260" x="6850063" y="5549900"/>
          <p14:tracePt t="207269" x="6834188" y="5541963"/>
          <p14:tracePt t="207276" x="6810375" y="5526088"/>
          <p14:tracePt t="207284" x="6794500" y="5526088"/>
          <p14:tracePt t="207294" x="6769100" y="5518150"/>
          <p14:tracePt t="207300" x="6745288" y="5510213"/>
          <p14:tracePt t="207308" x="6713538" y="5502275"/>
          <p14:tracePt t="207316" x="6689725" y="5494338"/>
          <p14:tracePt t="207325" x="6650038" y="5494338"/>
          <p14:tracePt t="207332" x="6626225" y="5494338"/>
          <p14:tracePt t="207341" x="6602413" y="5486400"/>
          <p14:tracePt t="207350" x="6578600" y="5478463"/>
          <p14:tracePt t="207356" x="6562725" y="5478463"/>
          <p14:tracePt t="207365" x="6546850" y="5478463"/>
          <p14:tracePt t="207372" x="6538913" y="5470525"/>
          <p14:tracePt t="207381" x="6530975" y="5470525"/>
          <p14:tracePt t="207388" x="6523038" y="5462588"/>
          <p14:tracePt t="207405" x="6507163" y="5462588"/>
          <p14:tracePt t="207419" x="6491288" y="5454650"/>
          <p14:tracePt t="207428" x="6475413" y="5454650"/>
          <p14:tracePt t="207437" x="6459538" y="5446713"/>
          <p14:tracePt t="207446" x="6442075" y="5446713"/>
          <p14:tracePt t="207453" x="6418263" y="5430838"/>
          <p14:tracePt t="207462" x="6402388" y="5430838"/>
          <p14:tracePt t="207468" x="6378575" y="5414963"/>
          <p14:tracePt t="207476" x="6370638" y="5414963"/>
          <p14:tracePt t="207485" x="6354763" y="5399088"/>
          <p14:tracePt t="207492" x="6330950" y="5391150"/>
          <p14:tracePt t="207501" x="6323013" y="5383213"/>
          <p14:tracePt t="207508" x="6307138" y="5367338"/>
          <p14:tracePt t="207517" x="6299200" y="5367338"/>
          <p14:tracePt t="207525" x="6291263" y="5351463"/>
          <p14:tracePt t="207532" x="6275388" y="5343525"/>
          <p14:tracePt t="207540" x="6259513" y="5319713"/>
          <p14:tracePt t="207548" x="6235700" y="5310188"/>
          <p14:tracePt t="207556" x="6219825" y="5286375"/>
          <p14:tracePt t="207565" x="6188075" y="5270500"/>
          <p14:tracePt t="207572" x="6172200" y="5254625"/>
          <p14:tracePt t="207583" x="6148388" y="5222875"/>
          <p14:tracePt t="207588" x="6116638" y="5199063"/>
          <p14:tracePt t="207596" x="6083300" y="5175250"/>
          <p14:tracePt t="207604" x="6067425" y="5167313"/>
          <p14:tracePt t="207613" x="6043613" y="5151438"/>
          <p14:tracePt t="207620" x="6019800" y="5135563"/>
          <p14:tracePt t="207628" x="6003925" y="5127625"/>
          <p14:tracePt t="207637" x="5988050" y="5119688"/>
          <p14:tracePt t="207645" x="5980113" y="5119688"/>
          <p14:tracePt t="207653" x="5972175" y="5111750"/>
          <p14:tracePt t="207668" x="5964238" y="5111750"/>
          <p14:tracePt t="207798" x="5964238" y="5103813"/>
          <p14:tracePt t="207844" x="5972175" y="5095875"/>
          <p14:tracePt t="207956" x="5980113" y="5095875"/>
          <p14:tracePt t="207973" x="5988050" y="5095875"/>
          <p14:tracePt t="207982" x="5995988" y="5095875"/>
          <p14:tracePt t="207996" x="6011863" y="5087938"/>
          <p14:tracePt t="208004" x="6019800" y="5087938"/>
          <p14:tracePt t="208012" x="6027738" y="5087938"/>
          <p14:tracePt t="208021" x="6035675" y="5087938"/>
          <p14:tracePt t="208028" x="6051550" y="5087938"/>
          <p14:tracePt t="208037" x="6059488" y="5087938"/>
          <p14:tracePt t="208045" x="6067425" y="5080000"/>
          <p14:tracePt t="208052" x="6075363" y="5080000"/>
          <p14:tracePt t="208069" x="6083300" y="5080000"/>
          <p14:tracePt t="208276" x="6067425" y="5080000"/>
          <p14:tracePt t="208283" x="6051550" y="5087938"/>
          <p14:tracePt t="208291" x="6019800" y="5087938"/>
          <p14:tracePt t="208301" x="5995988" y="5087938"/>
          <p14:tracePt t="208310" x="5948363" y="5095875"/>
          <p14:tracePt t="208317" x="5908675" y="5103813"/>
          <p14:tracePt t="208325" x="5876925" y="5103813"/>
          <p14:tracePt t="208331" x="5829300" y="5103813"/>
          <p14:tracePt t="208340" x="5773738" y="5103813"/>
          <p14:tracePt t="208348" x="5716588" y="5103813"/>
          <p14:tracePt t="208356" x="5668963" y="5103813"/>
          <p14:tracePt t="208365" x="5613400" y="5103813"/>
          <p14:tracePt t="208373" x="5557838" y="5103813"/>
          <p14:tracePt t="208381" x="5494338" y="5103813"/>
          <p14:tracePt t="208388" x="5446713" y="5095875"/>
          <p14:tracePt t="208397" x="5397500" y="5087938"/>
          <p14:tracePt t="208405" x="5326063" y="5072063"/>
          <p14:tracePt t="208412" x="5262563" y="5064125"/>
          <p14:tracePt t="208421" x="5207000" y="5056188"/>
          <p14:tracePt t="208436" x="5127625" y="5040313"/>
          <p14:tracePt t="208445" x="4999038" y="5016500"/>
          <p14:tracePt t="208452" x="4927600" y="5000625"/>
          <p14:tracePt t="208461" x="4848225" y="4992688"/>
          <p14:tracePt t="208468" x="4784725" y="4984750"/>
          <p14:tracePt t="208476" x="4672013" y="4959350"/>
          <p14:tracePt t="208484" x="4600575" y="4943475"/>
          <p14:tracePt t="208494" x="4513263" y="4927600"/>
          <p14:tracePt t="208500" x="4433888" y="4911725"/>
          <p14:tracePt t="208508" x="4370388" y="4895850"/>
          <p14:tracePt t="208516" x="4273550" y="4879975"/>
          <p14:tracePt t="208523" x="4210050" y="4872038"/>
          <p14:tracePt t="208531" x="4162425" y="4856163"/>
          <p14:tracePt t="208541" x="4122738" y="4840288"/>
          <p14:tracePt t="208549" x="4083050" y="4824413"/>
          <p14:tracePt t="208555" x="4051300" y="4808538"/>
          <p14:tracePt t="208565" x="4011613" y="4800600"/>
          <p14:tracePt t="208571" x="3994150" y="4792663"/>
          <p14:tracePt t="208581" x="3962400" y="4776788"/>
          <p14:tracePt t="208589" x="3938588" y="4760913"/>
          <p14:tracePt t="208598" x="3906838" y="4745038"/>
          <p14:tracePt t="208605" x="3898900" y="4745038"/>
          <p14:tracePt t="208613" x="3883025" y="4737100"/>
          <p14:tracePt t="208620" x="3875088" y="4729163"/>
          <p14:tracePt t="208692" x="3883025" y="4729163"/>
          <p14:tracePt t="208701" x="3890963" y="4721225"/>
          <p14:tracePt t="208709" x="3898900" y="4721225"/>
          <p14:tracePt t="208725" x="3906838" y="4721225"/>
          <p14:tracePt t="208731" x="3914775" y="4721225"/>
          <p14:tracePt t="208740" x="3922713" y="4721225"/>
          <p14:tracePt t="208748" x="3930650" y="4721225"/>
          <p14:tracePt t="208756" x="3938588" y="4721225"/>
          <p14:tracePt t="208764" x="3946525" y="4721225"/>
          <p14:tracePt t="208772" x="3962400" y="4721225"/>
          <p14:tracePt t="208781" x="3970338" y="4721225"/>
          <p14:tracePt t="208789" x="3986213" y="4721225"/>
          <p14:tracePt t="208796" x="4002088" y="4721225"/>
          <p14:tracePt t="208804" x="4019550" y="4721225"/>
          <p14:tracePt t="208812" x="4051300" y="4721225"/>
          <p14:tracePt t="208820" x="4098925" y="4721225"/>
          <p14:tracePt t="208828" x="4146550" y="4737100"/>
          <p14:tracePt t="208837" x="4202113" y="4745038"/>
          <p14:tracePt t="208844" x="4249738" y="4752975"/>
          <p14:tracePt t="208851" x="4313238" y="4768850"/>
          <p14:tracePt t="208860" x="4378325" y="4776788"/>
          <p14:tracePt t="208869" x="4441825" y="4784725"/>
          <p14:tracePt t="208878" x="4505325" y="4792663"/>
          <p14:tracePt t="208884" x="4576763" y="4792663"/>
          <p14:tracePt t="208893" x="4648200" y="4808538"/>
          <p14:tracePt t="208901" x="4729163" y="4808538"/>
          <p14:tracePt t="208907" x="4792663" y="4816475"/>
          <p14:tracePt t="208916" x="4864100" y="4816475"/>
          <p14:tracePt t="208923" x="4935538" y="4816475"/>
          <p14:tracePt t="208933" x="4999038" y="4816475"/>
          <p14:tracePt t="208941" x="5087938" y="4824413"/>
          <p14:tracePt t="208949" x="5175250" y="4824413"/>
          <p14:tracePt t="208959" x="5270500" y="4824413"/>
          <p14:tracePt t="208965" x="5365750" y="4832350"/>
          <p14:tracePt t="208973" x="5470525" y="4832350"/>
          <p14:tracePt t="208981" x="5581650" y="4832350"/>
          <p14:tracePt t="208989" x="5684838" y="4840288"/>
          <p14:tracePt t="208997" x="5781675" y="4840288"/>
          <p14:tracePt t="209005" x="5861050" y="4856163"/>
          <p14:tracePt t="209014" x="5948363" y="4864100"/>
          <p14:tracePt t="209020" x="6027738" y="4879975"/>
          <p14:tracePt t="209029" x="6083300" y="4879975"/>
          <p14:tracePt t="209036" x="6148388" y="4895850"/>
          <p14:tracePt t="209043" x="6211888" y="4903788"/>
          <p14:tracePt t="209053" x="6243638" y="4903788"/>
          <p14:tracePt t="209062" x="6275388" y="4903788"/>
          <p14:tracePt t="209069" x="6283325" y="4903788"/>
          <p14:tracePt t="209548" x="6291263" y="4903788"/>
          <p14:tracePt t="209557" x="6323013" y="4895850"/>
          <p14:tracePt t="209565" x="6354763" y="4887913"/>
          <p14:tracePt t="209573" x="6394450" y="4872038"/>
          <p14:tracePt t="209581" x="6426200" y="4856163"/>
          <p14:tracePt t="209588" x="6459538" y="4848225"/>
          <p14:tracePt t="209597" x="6483350" y="4832350"/>
          <p14:tracePt t="209603" x="6507163" y="4816475"/>
          <p14:tracePt t="209612" x="6523038" y="4800600"/>
          <p14:tracePt t="209620" x="6530975" y="4784725"/>
          <p14:tracePt t="209629" x="6538913" y="4768850"/>
          <p14:tracePt t="209637" x="6538913" y="4760913"/>
          <p14:tracePt t="209645" x="6546850" y="4752975"/>
          <p14:tracePt t="209652" x="6546850" y="4745038"/>
          <p14:tracePt t="209797" x="6538913" y="4745038"/>
          <p14:tracePt t="209805" x="6530975" y="4745038"/>
          <p14:tracePt t="209813" x="6523038" y="4745038"/>
          <p14:tracePt t="209820" x="6507163" y="4745038"/>
          <p14:tracePt t="209828" x="6491288" y="4745038"/>
          <p14:tracePt t="209837" x="6491288" y="4752975"/>
          <p14:tracePt t="209844" x="6475413" y="4760913"/>
          <p14:tracePt t="209853" x="6451600" y="4760913"/>
          <p14:tracePt t="209862" x="6426200" y="4768850"/>
          <p14:tracePt t="209869" x="6402388" y="4776788"/>
          <p14:tracePt t="209876" x="6378575" y="4784725"/>
          <p14:tracePt t="209884" x="6346825" y="4800600"/>
          <p14:tracePt t="209892" x="6307138" y="4808538"/>
          <p14:tracePt t="209900" x="6283325" y="4824413"/>
          <p14:tracePt t="209909" x="6251575" y="4832350"/>
          <p14:tracePt t="209917" x="6203950" y="4840288"/>
          <p14:tracePt t="209925" x="6180138" y="4840288"/>
          <p14:tracePt t="209933" x="6132513" y="4840288"/>
          <p14:tracePt t="209942" x="6091238" y="4848225"/>
          <p14:tracePt t="209949" x="6043613" y="4856163"/>
          <p14:tracePt t="209957" x="5995988" y="4856163"/>
          <p14:tracePt t="209965" x="5956300" y="4856163"/>
          <p14:tracePt t="209973" x="5908675" y="4856163"/>
          <p14:tracePt t="209981" x="5853113" y="4848225"/>
          <p14:tracePt t="209989" x="5789613" y="4848225"/>
          <p14:tracePt t="209996" x="5724525" y="4840288"/>
          <p14:tracePt t="210004" x="5645150" y="4832350"/>
          <p14:tracePt t="210012" x="5573713" y="4816475"/>
          <p14:tracePt t="210021" x="5486400" y="4808538"/>
          <p14:tracePt t="210030" x="5389563" y="4792663"/>
          <p14:tracePt t="210038" x="5294313" y="4776788"/>
          <p14:tracePt t="210046" x="5191125" y="4760913"/>
          <p14:tracePt t="210053" x="5103813" y="4737100"/>
          <p14:tracePt t="210061" x="5006975" y="4737100"/>
          <p14:tracePt t="210069" x="4919663" y="4721225"/>
          <p14:tracePt t="210077" x="4816475" y="4705350"/>
          <p14:tracePt t="210085" x="4729163" y="4689475"/>
          <p14:tracePt t="210094" x="4648200" y="4673600"/>
          <p14:tracePt t="210101" x="4568825" y="4665663"/>
          <p14:tracePt t="210109" x="4505325" y="4649788"/>
          <p14:tracePt t="210115" x="4449763" y="4641850"/>
          <p14:tracePt t="210124" x="4394200" y="4624388"/>
          <p14:tracePt t="210132" x="4352925" y="4624388"/>
          <p14:tracePt t="210141" x="4321175" y="4616450"/>
          <p14:tracePt t="210150" x="4297363" y="4616450"/>
          <p14:tracePt t="210157" x="4289425" y="4608513"/>
          <p14:tracePt t="210164" x="4273550" y="4608513"/>
          <p14:tracePt t="213374" x="4273550" y="4616450"/>
          <p14:tracePt t="213381" x="4273550" y="4633913"/>
          <p14:tracePt t="213389" x="4297363" y="4657725"/>
          <p14:tracePt t="213397" x="4305300" y="4673600"/>
          <p14:tracePt t="213405" x="4321175" y="4697413"/>
          <p14:tracePt t="213413" x="4344988" y="4721225"/>
          <p14:tracePt t="213421" x="4362450" y="4745038"/>
          <p14:tracePt t="213430" x="4378325" y="4768850"/>
          <p14:tracePt t="213437" x="4402138" y="4800600"/>
          <p14:tracePt t="213445" x="4425950" y="4816475"/>
          <p14:tracePt t="213453" x="4457700" y="4856163"/>
          <p14:tracePt t="213461" x="4473575" y="4872038"/>
          <p14:tracePt t="213468" x="4505325" y="4903788"/>
          <p14:tracePt t="213477" x="4537075" y="4935538"/>
          <p14:tracePt t="213484" x="4568825" y="4959350"/>
          <p14:tracePt t="213493" x="4600575" y="4984750"/>
          <p14:tracePt t="213502" x="4640263" y="5016500"/>
          <p14:tracePt t="213509" x="4672013" y="5048250"/>
          <p14:tracePt t="213517" x="4713288" y="5072063"/>
          <p14:tracePt t="213524" x="4745038" y="5095875"/>
          <p14:tracePt t="213533" x="4792663" y="5127625"/>
          <p14:tracePt t="213541" x="4824413" y="5143500"/>
          <p14:tracePt t="213549" x="4879975" y="5167313"/>
          <p14:tracePt t="213558" x="4935538" y="5183188"/>
          <p14:tracePt t="213565" x="4975225" y="5207000"/>
          <p14:tracePt t="213574" x="5030788" y="5238750"/>
          <p14:tracePt t="213583" x="5072063" y="5254625"/>
          <p14:tracePt t="213590" x="5103813" y="5270500"/>
          <p14:tracePt t="213597" x="5151438" y="5302250"/>
          <p14:tracePt t="213606" x="5191125" y="5319713"/>
          <p14:tracePt t="213613" x="5246688" y="5335588"/>
          <p14:tracePt t="213621" x="5294313" y="5351463"/>
          <p14:tracePt t="213629" x="5349875" y="5367338"/>
          <p14:tracePt t="213637" x="5397500" y="5383213"/>
          <p14:tracePt t="213644" x="5446713" y="5407025"/>
          <p14:tracePt t="213653" x="5502275" y="5414963"/>
          <p14:tracePt t="213662" x="5557838" y="5430838"/>
          <p14:tracePt t="213669" x="5629275" y="5446713"/>
          <p14:tracePt t="213677" x="5676900" y="5462588"/>
          <p14:tracePt t="213685" x="5740400" y="5470525"/>
          <p14:tracePt t="213694" x="5789613" y="5486400"/>
          <p14:tracePt t="213700" x="5861050" y="5494338"/>
          <p14:tracePt t="213710" x="5924550" y="5510213"/>
          <p14:tracePt t="213717" x="5988050" y="5518150"/>
          <p14:tracePt t="213724" x="6027738" y="5526088"/>
          <p14:tracePt t="213733" x="6083300" y="5541963"/>
          <p14:tracePt t="213741" x="6140450" y="5541963"/>
          <p14:tracePt t="213750" x="6172200" y="5549900"/>
          <p14:tracePt t="213758" x="6219825" y="5549900"/>
          <p14:tracePt t="213766" x="6259513" y="5549900"/>
          <p14:tracePt t="213775" x="6299200" y="5549900"/>
          <p14:tracePt t="213781" x="6338888" y="5549900"/>
          <p14:tracePt t="213789" x="6362700" y="5549900"/>
          <p14:tracePt t="213796" x="6386513" y="5549900"/>
          <p14:tracePt t="213805" x="6402388" y="5549900"/>
          <p14:tracePt t="213813" x="6426200" y="5549900"/>
          <p14:tracePt t="213822" x="6442075" y="5549900"/>
          <p14:tracePt t="213829" x="6459538" y="5549900"/>
          <p14:tracePt t="213837" x="6467475" y="5541963"/>
          <p14:tracePt t="213845" x="6491288" y="5541963"/>
          <p14:tracePt t="213862" x="6499225" y="5534025"/>
          <p14:tracePt t="213869" x="6507163" y="5534025"/>
          <p14:tracePt t="213885" x="6515100" y="5526088"/>
          <p14:tracePt t="213900" x="6523038" y="5518150"/>
          <p14:tracePt t="213910" x="6523038" y="5510213"/>
          <p14:tracePt t="213925" x="6530975" y="5502275"/>
          <p14:tracePt t="213933" x="6530975" y="5494338"/>
          <p14:tracePt t="213942" x="6530975" y="5486400"/>
          <p14:tracePt t="213957" x="6530975" y="5478463"/>
          <p14:tracePt t="213965" x="6538913" y="5470525"/>
          <p14:tracePt t="213981" x="6538913" y="5462588"/>
          <p14:tracePt t="213989" x="6546850" y="5446713"/>
          <p14:tracePt t="214013" x="6554788" y="5438775"/>
          <p14:tracePt t="214021" x="6562725" y="5422900"/>
          <p14:tracePt t="214028" x="6570663" y="5414963"/>
          <p14:tracePt t="214037" x="6578600" y="5399088"/>
          <p14:tracePt t="214046" x="6586538" y="5391150"/>
          <p14:tracePt t="214052" x="6594475" y="5383213"/>
          <p14:tracePt t="214062" x="6594475" y="5375275"/>
          <p14:tracePt t="214069" x="6602413" y="5367338"/>
          <p14:tracePt t="214076" x="6610350" y="5359400"/>
          <p14:tracePt t="214084" x="6610350" y="5351463"/>
          <p14:tracePt t="214101" x="6610350" y="5343525"/>
          <p14:tracePt t="214117" x="6618288" y="5335588"/>
          <p14:tracePt t="214126" x="6618288" y="5327650"/>
          <p14:tracePt t="214133" x="6618288" y="5319713"/>
          <p14:tracePt t="214149" x="6618288" y="5310188"/>
          <p14:tracePt t="214157" x="6626225" y="5302250"/>
          <p14:tracePt t="214183" x="6626225" y="5294313"/>
          <p14:tracePt t="214213" x="6626225" y="5286375"/>
          <p14:tracePt t="214317" x="6626225" y="5302250"/>
          <p14:tracePt t="214325" x="6634163" y="5319713"/>
          <p14:tracePt t="214333" x="6642100" y="5335588"/>
          <p14:tracePt t="214341" x="6650038" y="5351463"/>
          <p14:tracePt t="214348" x="6665913" y="5375275"/>
          <p14:tracePt t="214358" x="6689725" y="5407025"/>
          <p14:tracePt t="214365" x="6721475" y="5438775"/>
          <p14:tracePt t="214373" x="6753225" y="5470525"/>
          <p14:tracePt t="214381" x="6794500" y="5510213"/>
          <p14:tracePt t="214389" x="6826250" y="5526088"/>
          <p14:tracePt t="214398" x="6873875" y="5557838"/>
          <p14:tracePt t="214405" x="6913563" y="5581650"/>
          <p14:tracePt t="214413" x="6961188" y="5605463"/>
          <p14:tracePt t="214421" x="7008813" y="5621338"/>
          <p14:tracePt t="214428" x="7048500" y="5637213"/>
          <p14:tracePt t="214437" x="7080250" y="5653088"/>
          <p14:tracePt t="214446" x="7127875" y="5662613"/>
          <p14:tracePt t="214453" x="7161213" y="5670550"/>
          <p14:tracePt t="214462" x="7208838" y="5670550"/>
          <p14:tracePt t="214469" x="7248525" y="5670550"/>
          <p14:tracePt t="214477" x="7280275" y="5670550"/>
          <p14:tracePt t="214485" x="7327900" y="5670550"/>
          <p14:tracePt t="214493" x="7367588" y="5670550"/>
          <p14:tracePt t="214502" x="7415213" y="5662613"/>
          <p14:tracePt t="214511" x="7454900" y="5645150"/>
          <p14:tracePt t="214525" x="7486650" y="5629275"/>
          <p14:tracePt t="214533" x="7527925" y="5605463"/>
          <p14:tracePt t="214542" x="7551738" y="5581650"/>
          <p14:tracePt t="214549" x="7567613" y="5565775"/>
          <p14:tracePt t="214557" x="7591425" y="5534025"/>
          <p14:tracePt t="214565" x="7607300" y="5510213"/>
          <p14:tracePt t="214573" x="7615238" y="5486400"/>
          <p14:tracePt t="214581" x="7623175" y="5462588"/>
          <p14:tracePt t="214589" x="7631113" y="5422900"/>
          <p14:tracePt t="214598" x="7639050" y="5407025"/>
          <p14:tracePt t="214604" x="7646988" y="5375275"/>
          <p14:tracePt t="214613" x="7646988" y="5351463"/>
          <p14:tracePt t="214621" x="7654925" y="5327650"/>
          <p14:tracePt t="214629" x="7662863" y="5286375"/>
          <p14:tracePt t="214637" x="7662863" y="5254625"/>
          <p14:tracePt t="214646" x="7662863" y="5207000"/>
          <p14:tracePt t="214653" x="7654925" y="5175250"/>
          <p14:tracePt t="214661" x="7646988" y="5143500"/>
          <p14:tracePt t="214669" x="7631113" y="5111750"/>
          <p14:tracePt t="214678" x="7623175" y="5072063"/>
          <p14:tracePt t="214685" x="7607300" y="5040313"/>
          <p14:tracePt t="214693" x="7591425" y="5008563"/>
          <p14:tracePt t="214701" x="7567613" y="4976813"/>
          <p14:tracePt t="214710" x="7551738" y="4943475"/>
          <p14:tracePt t="214717" x="7535863" y="4927600"/>
          <p14:tracePt t="214725" x="7519988" y="4911725"/>
          <p14:tracePt t="214733" x="7504113" y="4887913"/>
          <p14:tracePt t="214742" x="7486650" y="4872038"/>
          <p14:tracePt t="214750" x="7462838" y="4848225"/>
          <p14:tracePt t="214758" x="7446963" y="4832350"/>
          <p14:tracePt t="214765" x="7415213" y="4808538"/>
          <p14:tracePt t="214772" x="7399338" y="4800600"/>
          <p14:tracePt t="214781" x="7367588" y="4776788"/>
          <p14:tracePt t="214790" x="7351713" y="4768850"/>
          <p14:tracePt t="214796" x="7327900" y="4752975"/>
          <p14:tracePt t="214805" x="7296150" y="4737100"/>
          <p14:tracePt t="214813" x="7264400" y="4721225"/>
          <p14:tracePt t="214821" x="7240588" y="4713288"/>
          <p14:tracePt t="214830" x="7200900" y="4697413"/>
          <p14:tracePt t="214838" x="7161213" y="4689475"/>
          <p14:tracePt t="214846" x="7127875" y="4681538"/>
          <p14:tracePt t="214854" x="7104063" y="4673600"/>
          <p14:tracePt t="214862" x="7072313" y="4673600"/>
          <p14:tracePt t="214870" x="7040563" y="4673600"/>
          <p14:tracePt t="214878" x="7000875" y="4673600"/>
          <p14:tracePt t="214893" x="6945313" y="4697413"/>
          <p14:tracePt t="214901" x="6929438" y="4697413"/>
          <p14:tracePt t="214910" x="6897688" y="4705350"/>
          <p14:tracePt t="214916" x="6881813" y="4721225"/>
          <p14:tracePt t="214926" x="6865938" y="4721225"/>
          <p14:tracePt t="214933" x="6850063" y="4737100"/>
          <p14:tracePt t="214941" x="6834188" y="4745038"/>
          <p14:tracePt t="214949" x="6818313" y="4760913"/>
          <p14:tracePt t="214958" x="6802438" y="4768850"/>
          <p14:tracePt t="214965" x="6784975" y="4784725"/>
          <p14:tracePt t="214972" x="6769100" y="4808538"/>
          <p14:tracePt t="214981" x="6753225" y="4824413"/>
          <p14:tracePt t="214989" x="6737350" y="4848225"/>
          <p14:tracePt t="214997" x="6729413" y="4864100"/>
          <p14:tracePt t="215005" x="6713538" y="4879975"/>
          <p14:tracePt t="215012" x="6705600" y="4911725"/>
          <p14:tracePt t="215021" x="6705600" y="4919663"/>
          <p14:tracePt t="215029" x="6697663" y="4951413"/>
          <p14:tracePt t="215037" x="6689725" y="4967288"/>
          <p14:tracePt t="215046" x="6681788" y="4992688"/>
          <p14:tracePt t="215052" x="6681788" y="5016500"/>
          <p14:tracePt t="215062" x="6681788" y="5040313"/>
          <p14:tracePt t="215069" x="6681788" y="5064125"/>
          <p14:tracePt t="215077" x="6681788" y="5087938"/>
          <p14:tracePt t="215085" x="6681788" y="5111750"/>
          <p14:tracePt t="215093" x="6681788" y="5127625"/>
          <p14:tracePt t="215101" x="6681788" y="5159375"/>
          <p14:tracePt t="215110" x="6689725" y="5191125"/>
          <p14:tracePt t="215117" x="6689725" y="5207000"/>
          <p14:tracePt t="215125" x="6697663" y="5238750"/>
          <p14:tracePt t="215132" x="6697663" y="5262563"/>
          <p14:tracePt t="215140" x="6697663" y="5278438"/>
          <p14:tracePt t="215149" x="6705600" y="5294313"/>
          <p14:tracePt t="215157" x="6705600" y="5319713"/>
          <p14:tracePt t="215173" x="6713538" y="5335588"/>
          <p14:tracePt t="215190" x="6721475" y="5351463"/>
          <p14:tracePt t="215206" x="6729413" y="5367338"/>
          <p14:tracePt t="215214" x="6745288" y="5375275"/>
          <p14:tracePt t="215225" x="6761163" y="5391150"/>
          <p14:tracePt t="215237" x="6784975" y="5407025"/>
          <p14:tracePt t="215245" x="6794500" y="5414963"/>
          <p14:tracePt t="215253" x="6826250" y="5422900"/>
          <p14:tracePt t="215262" x="6842125" y="5430838"/>
          <p14:tracePt t="215270" x="6865938" y="5446713"/>
          <p14:tracePt t="215278" x="6873875" y="5446713"/>
          <p14:tracePt t="215285" x="6905625" y="5462588"/>
          <p14:tracePt t="215295" x="6921500" y="5478463"/>
          <p14:tracePt t="215301" x="6937375" y="5478463"/>
          <p14:tracePt t="215309" x="6961188" y="5486400"/>
          <p14:tracePt t="215317" x="6985000" y="5494338"/>
          <p14:tracePt t="215326" x="7000875" y="5502275"/>
          <p14:tracePt t="215333" x="7032625" y="5510213"/>
          <p14:tracePt t="215340" x="7048500" y="5518150"/>
          <p14:tracePt t="215350" x="7080250" y="5526088"/>
          <p14:tracePt t="215358" x="7112000" y="5526088"/>
          <p14:tracePt t="215365" x="7127875" y="5526088"/>
          <p14:tracePt t="215373" x="7145338" y="5534025"/>
          <p14:tracePt t="215381" x="7177088" y="5541963"/>
          <p14:tracePt t="215389" x="7208838" y="5541963"/>
          <p14:tracePt t="215397" x="7248525" y="5541963"/>
          <p14:tracePt t="215405" x="7280275" y="5541963"/>
          <p14:tracePt t="215414" x="7312025" y="5541963"/>
          <p14:tracePt t="215421" x="7343775" y="5541963"/>
          <p14:tracePt t="215430" x="7383463" y="5541963"/>
          <p14:tracePt t="215437" x="7431088" y="5526088"/>
          <p14:tracePt t="215446" x="7462838" y="5518150"/>
          <p14:tracePt t="215454" x="7512050" y="5518150"/>
          <p14:tracePt t="215462" x="7535863" y="5510213"/>
          <p14:tracePt t="215470" x="7567613" y="5494338"/>
          <p14:tracePt t="215477" x="7583488" y="5486400"/>
          <p14:tracePt t="215486" x="7607300" y="5478463"/>
          <p14:tracePt t="215495" x="7631113" y="5470525"/>
          <p14:tracePt t="215502" x="7654925" y="5446713"/>
          <p14:tracePt t="215509" x="7670800" y="5438775"/>
          <p14:tracePt t="215517" x="7686675" y="5422900"/>
          <p14:tracePt t="215526" x="7710488" y="5399088"/>
          <p14:tracePt t="215533" x="7726363" y="5383213"/>
          <p14:tracePt t="215541" x="7758113" y="5351463"/>
          <p14:tracePt t="215549" x="7766050" y="5327650"/>
          <p14:tracePt t="215558" x="7789863" y="5294313"/>
          <p14:tracePt t="215565" x="7805738" y="5262563"/>
          <p14:tracePt t="215574" x="7805738" y="5238750"/>
          <p14:tracePt t="215581" x="7821613" y="5207000"/>
          <p14:tracePt t="215591" x="7821613" y="5191125"/>
          <p14:tracePt t="215598" x="7821613" y="5159375"/>
          <p14:tracePt t="215606" x="7821613" y="5143500"/>
          <p14:tracePt t="215614" x="7821613" y="5119688"/>
          <p14:tracePt t="215621" x="7821613" y="5103813"/>
          <p14:tracePt t="215630" x="7821613" y="5072063"/>
          <p14:tracePt t="215638" x="7821613" y="5048250"/>
          <p14:tracePt t="215645" x="7821613" y="5024438"/>
          <p14:tracePt t="215654" x="7813675" y="5008563"/>
          <p14:tracePt t="215662" x="7813675" y="4984750"/>
          <p14:tracePt t="215670" x="7805738" y="4967288"/>
          <p14:tracePt t="215677" x="7797800" y="4951413"/>
          <p14:tracePt t="215685" x="7789863" y="4935538"/>
          <p14:tracePt t="215693" x="7781925" y="4927600"/>
          <p14:tracePt t="215701" x="7781925" y="4919663"/>
          <p14:tracePt t="215709" x="7773988" y="4911725"/>
          <p14:tracePt t="215717" x="7766050" y="4903788"/>
          <p14:tracePt t="215726" x="7758113" y="4895850"/>
          <p14:tracePt t="215732" x="7742238" y="4887913"/>
          <p14:tracePt t="215740" x="7734300" y="4887913"/>
          <p14:tracePt t="215749" x="7718425" y="4872038"/>
          <p14:tracePt t="215758" x="7702550" y="4872038"/>
          <p14:tracePt t="215765" x="7694613" y="4864100"/>
          <p14:tracePt t="215774" x="7678738" y="4856163"/>
          <p14:tracePt t="215781" x="7662863" y="4848225"/>
          <p14:tracePt t="215788" x="7654925" y="4840288"/>
          <p14:tracePt t="215797" x="7646988" y="4840288"/>
          <p14:tracePt t="215804" x="7639050" y="4840288"/>
          <p14:tracePt t="215813" x="7631113" y="4832350"/>
          <p14:tracePt t="215821" x="7615238" y="4824413"/>
          <p14:tracePt t="215839" x="7599363" y="4816475"/>
          <p14:tracePt t="215853" x="7583488" y="4808538"/>
          <p14:tracePt t="215894" x="7567613" y="4800600"/>
          <p14:tracePt t="215965" x="7551738" y="4800600"/>
          <p14:tracePt t="215989" x="7535863" y="4808538"/>
          <p14:tracePt t="216029" x="7527925" y="4808538"/>
          <p14:tracePt t="216045" x="7519988" y="4808538"/>
          <p14:tracePt t="216063" x="7504113" y="4808538"/>
          <p14:tracePt t="216070" x="7496175" y="4808538"/>
          <p14:tracePt t="216078" x="7486650" y="4808538"/>
          <p14:tracePt t="216085" x="7462838" y="4808538"/>
          <p14:tracePt t="216093" x="7439025" y="4816475"/>
          <p14:tracePt t="216101" x="7407275" y="4816475"/>
          <p14:tracePt t="216109" x="7375525" y="4824413"/>
          <p14:tracePt t="216118" x="7327900" y="4824413"/>
          <p14:tracePt t="216126" x="7280275" y="4832350"/>
          <p14:tracePt t="216133" x="7224713" y="4840288"/>
          <p14:tracePt t="216141" x="7169150" y="4848225"/>
          <p14:tracePt t="216150" x="7096125" y="4856163"/>
          <p14:tracePt t="216158" x="7032625" y="4872038"/>
          <p14:tracePt t="216166" x="6961188" y="4887913"/>
          <p14:tracePt t="216174" x="6865938" y="4895850"/>
          <p14:tracePt t="216183" x="6784975" y="4919663"/>
          <p14:tracePt t="216192" x="6697663" y="4943475"/>
          <p14:tracePt t="216197" x="6634163" y="4959350"/>
          <p14:tracePt t="216206" x="6554788" y="4984750"/>
          <p14:tracePt t="216214" x="6491288" y="5000625"/>
          <p14:tracePt t="216223" x="6418263" y="5032375"/>
          <p14:tracePt t="216230" x="6362700" y="5048250"/>
          <p14:tracePt t="216238" x="6307138" y="5072063"/>
          <p14:tracePt t="216245" x="6267450" y="5087938"/>
          <p14:tracePt t="216253" x="6235700" y="5103813"/>
          <p14:tracePt t="216261" x="6211888" y="5119688"/>
          <p14:tracePt t="216269" x="6188075" y="5135563"/>
          <p14:tracePt t="216278" x="6172200" y="5143500"/>
          <p14:tracePt t="216286" x="6164263" y="5151438"/>
          <p14:tracePt t="216294" x="6156325" y="5159375"/>
          <p14:tracePt t="216302" x="6148388" y="5167313"/>
          <p14:tracePt t="216316" x="6140450" y="5175250"/>
          <p14:tracePt t="216351" x="6132513" y="5183188"/>
          <p14:tracePt t="216373" x="6124575" y="5191125"/>
          <p14:tracePt t="216454" x="6132513" y="5199063"/>
          <p14:tracePt t="216462" x="6140450" y="5199063"/>
          <p14:tracePt t="216470" x="6148388" y="5199063"/>
          <p14:tracePt t="216478" x="6156325" y="5199063"/>
          <p14:tracePt t="216494" x="6164263" y="5199063"/>
          <p14:tracePt t="216501" x="6172200" y="5199063"/>
          <p14:tracePt t="216518" x="6180138" y="5199063"/>
          <p14:tracePt t="216526" x="6188075" y="5191125"/>
          <p14:tracePt t="216542" x="6196013" y="5191125"/>
          <p14:tracePt t="216557" x="6203950" y="5191125"/>
          <p14:tracePt t="216565" x="6211888" y="5191125"/>
          <p14:tracePt t="216582" x="6219825" y="5183188"/>
          <p14:tracePt t="216590" x="6235700" y="5183188"/>
          <p14:tracePt t="216597" x="6243638" y="5175250"/>
          <p14:tracePt t="216605" x="6251575" y="5175250"/>
          <p14:tracePt t="216613" x="6267450" y="5167313"/>
          <p14:tracePt t="216621" x="6283325" y="5159375"/>
          <p14:tracePt t="216630" x="6299200" y="5151438"/>
          <p14:tracePt t="216638" x="6323013" y="5143500"/>
          <p14:tracePt t="216646" x="6330950" y="5135563"/>
          <p14:tracePt t="216653" x="6338888" y="5127625"/>
          <p14:tracePt t="216660" x="6346825" y="5119688"/>
          <p14:tracePt t="216669" x="6354763" y="5111750"/>
          <p14:tracePt t="216677" x="6362700" y="5103813"/>
          <p14:tracePt t="217439" x="6362700" y="5111750"/>
          <p14:tracePt t="217447" x="6354763" y="5119688"/>
          <p14:tracePt t="217461" x="6346825" y="5135563"/>
          <p14:tracePt t="217509" x="6338888" y="5135563"/>
          <p14:tracePt t="217518" x="6330950" y="5143500"/>
          <p14:tracePt t="217533" x="6315075" y="5151438"/>
          <p14:tracePt t="217550" x="6307138" y="5151438"/>
          <p14:tracePt t="217558" x="6299200" y="5151438"/>
          <p14:tracePt t="217566" x="6291263" y="5159375"/>
          <p14:tracePt t="217574" x="6283325" y="5159375"/>
          <p14:tracePt t="217589" x="6275388" y="5159375"/>
          <p14:tracePt t="217598" x="6267450" y="5159375"/>
          <p14:tracePt t="217606" x="6259513" y="5167313"/>
          <p14:tracePt t="217622" x="6251575" y="5167313"/>
          <p14:tracePt t="217630" x="6243638" y="5167313"/>
          <p14:tracePt t="217647" x="6227763" y="5167313"/>
          <p14:tracePt t="217661" x="6219825" y="5167313"/>
          <p14:tracePt t="217671" x="6211888" y="5167313"/>
          <p14:tracePt t="217790" x="6219825" y="5167313"/>
          <p14:tracePt t="217797" x="6227763" y="5159375"/>
          <p14:tracePt t="217808" x="6251575" y="5151438"/>
          <p14:tracePt t="217823" x="6267450" y="5135563"/>
          <p14:tracePt t="217831" x="6275388" y="5119688"/>
          <p14:tracePt t="217839" x="6291263" y="5103813"/>
          <p14:tracePt t="217853" x="6315075" y="5080000"/>
          <p14:tracePt t="217861" x="6330950" y="5064125"/>
          <p14:tracePt t="217869" x="6338888" y="5056188"/>
          <p14:tracePt t="217877" x="6346825" y="5048250"/>
          <p14:tracePt t="217886" x="6354763" y="5040313"/>
          <p14:tracePt t="217893" x="6354763" y="5032375"/>
          <p14:tracePt t="218030" x="6346825" y="5032375"/>
          <p14:tracePt t="218037" x="6338888" y="5032375"/>
          <p14:tracePt t="218045" x="6330950" y="5032375"/>
          <p14:tracePt t="218053" x="6323013" y="5040313"/>
          <p14:tracePt t="218062" x="6315075" y="5040313"/>
          <p14:tracePt t="218070" x="6299200" y="5048250"/>
          <p14:tracePt t="218077" x="6291263" y="5048250"/>
          <p14:tracePt t="218085" x="6275388" y="5056188"/>
          <p14:tracePt t="218102" x="6267450" y="5056188"/>
          <p14:tracePt t="218109" x="6259513" y="5064125"/>
          <p14:tracePt t="218117" x="6243638" y="5064125"/>
          <p14:tracePt t="218127" x="6227763" y="5064125"/>
          <p14:tracePt t="218134" x="6211888" y="5072063"/>
          <p14:tracePt t="218141" x="6196013" y="5080000"/>
          <p14:tracePt t="218149" x="6188075" y="5080000"/>
          <p14:tracePt t="218157" x="6172200" y="5080000"/>
          <p14:tracePt t="218165" x="6164263" y="5080000"/>
          <p14:tracePt t="218174" x="6156325" y="5080000"/>
          <p14:tracePt t="218191" x="6148388" y="5080000"/>
          <p14:tracePt t="218501" x="6156325" y="5080000"/>
          <p14:tracePt t="218519" x="6172200" y="5080000"/>
          <p14:tracePt t="218534" x="6180138" y="5072063"/>
          <p14:tracePt t="218543" x="6188075" y="5072063"/>
          <p14:tracePt t="218558" x="6196013" y="5064125"/>
          <p14:tracePt t="218566" x="6203950" y="5064125"/>
          <p14:tracePt t="218583" x="6211888" y="5056188"/>
          <p14:tracePt t="218592" x="6219825" y="5056188"/>
          <p14:tracePt t="218725" x="6211888" y="5048250"/>
          <p14:tracePt t="218733" x="6203950" y="5048250"/>
          <p14:tracePt t="218750" x="6196013" y="5048250"/>
          <p14:tracePt t="218759" x="6188075" y="5048250"/>
          <p14:tracePt t="218766" x="6180138" y="5048250"/>
          <p14:tracePt t="218774" x="6172200" y="5048250"/>
          <p14:tracePt t="218781" x="6156325" y="5048250"/>
          <p14:tracePt t="218790" x="6140450" y="5048250"/>
          <p14:tracePt t="218798" x="6124575" y="5048250"/>
          <p14:tracePt t="218806" x="6116638" y="5048250"/>
          <p14:tracePt t="218814" x="6100763" y="5048250"/>
          <p14:tracePt t="218821" x="6091238" y="5048250"/>
          <p14:tracePt t="218918" x="6100763" y="5048250"/>
          <p14:tracePt t="218925" x="6108700" y="5048250"/>
          <p14:tracePt t="218934" x="6116638" y="5048250"/>
          <p14:tracePt t="218941" x="6124575" y="5048250"/>
          <p14:tracePt t="218949" x="6132513" y="5048250"/>
          <p14:tracePt t="218956" x="6148388" y="5048250"/>
          <p14:tracePt t="218966" x="6164263" y="5040313"/>
          <p14:tracePt t="218974" x="6180138" y="5040313"/>
          <p14:tracePt t="218982" x="6196013" y="5040313"/>
          <p14:tracePt t="218991" x="6211888" y="5032375"/>
          <p14:tracePt t="218998" x="6227763" y="5032375"/>
          <p14:tracePt t="219005" x="6259513" y="5032375"/>
          <p14:tracePt t="219013" x="6275388" y="5032375"/>
          <p14:tracePt t="219023" x="6291263" y="5032375"/>
          <p14:tracePt t="219030" x="6330950" y="5032375"/>
          <p14:tracePt t="219038" x="6362700" y="5032375"/>
          <p14:tracePt t="219046" x="6394450" y="5032375"/>
          <p14:tracePt t="219054" x="6434138" y="5032375"/>
          <p14:tracePt t="219062" x="6475413" y="5032375"/>
          <p14:tracePt t="219068" x="6523038" y="5032375"/>
          <p14:tracePt t="219078" x="6554788" y="5032375"/>
          <p14:tracePt t="219086" x="6602413" y="5032375"/>
          <p14:tracePt t="219094" x="6642100" y="5032375"/>
          <p14:tracePt t="219102" x="6681788" y="5032375"/>
          <p14:tracePt t="219110" x="6729413" y="5024438"/>
          <p14:tracePt t="219116" x="6769100" y="5024438"/>
          <p14:tracePt t="219125" x="6810375" y="5024438"/>
          <p14:tracePt t="219133" x="6842125" y="5024438"/>
          <p14:tracePt t="219142" x="6865938" y="5024438"/>
          <p14:tracePt t="219150" x="6889750" y="5024438"/>
          <p14:tracePt t="219159" x="6905625" y="5016500"/>
          <p14:tracePt t="219167" x="6937375" y="5016500"/>
          <p14:tracePt t="219174" x="6945313" y="5016500"/>
          <p14:tracePt t="219182" x="6961188" y="5016500"/>
          <p14:tracePt t="219190" x="6977063" y="5016500"/>
          <p14:tracePt t="219198" x="6992938" y="5016500"/>
          <p14:tracePt t="219205" x="7000875" y="5016500"/>
          <p14:tracePt t="219214" x="7016750" y="5016500"/>
          <p14:tracePt t="219223" x="7024688" y="5016500"/>
          <p14:tracePt t="219237" x="7032625" y="5016500"/>
          <p14:tracePt t="219694" x="7048500" y="5016500"/>
          <p14:tracePt t="219701" x="7096125" y="5040313"/>
          <p14:tracePt t="219710" x="7177088" y="5056188"/>
          <p14:tracePt t="219718" x="7272338" y="5087938"/>
          <p14:tracePt t="219726" x="7383463" y="5119688"/>
          <p14:tracePt t="219734" x="7496175" y="5135563"/>
          <p14:tracePt t="219743" x="7591425" y="5151438"/>
          <p14:tracePt t="219749" x="7718425" y="5159375"/>
          <p14:tracePt t="219758" x="7847013" y="5159375"/>
          <p14:tracePt t="219766" x="8005763" y="5151438"/>
          <p14:tracePt t="219774" x="8124825" y="5143500"/>
          <p14:tracePt t="219782" x="8189913" y="5127625"/>
          <p14:tracePt t="219790" x="8253413" y="5119688"/>
          <p14:tracePt t="219798" x="8301038" y="5103813"/>
          <p14:tracePt t="219806" x="8348663" y="5087938"/>
          <p14:tracePt t="219813" x="8372475" y="5080000"/>
          <p14:tracePt t="219822" x="8388350" y="5072063"/>
          <p14:tracePt t="219830" x="8404225" y="5072063"/>
          <p14:tracePt t="219838" x="8420100" y="5064125"/>
          <p14:tracePt t="219846" x="8435975" y="5056188"/>
          <p14:tracePt t="220117" x="8428038" y="5056188"/>
          <p14:tracePt t="220127" x="8412163" y="5056188"/>
          <p14:tracePt t="220134" x="8396288" y="5056188"/>
          <p14:tracePt t="220142" x="8372475" y="5056188"/>
          <p14:tracePt t="220150" x="8340725" y="5056188"/>
          <p14:tracePt t="220157" x="8308975" y="5064125"/>
          <p14:tracePt t="220166" x="8277225" y="5072063"/>
          <p14:tracePt t="220174" x="8229600" y="5072063"/>
          <p14:tracePt t="220182" x="8172450" y="5080000"/>
          <p14:tracePt t="220190" x="8124825" y="5080000"/>
          <p14:tracePt t="220198" x="8069263" y="5080000"/>
          <p14:tracePt t="220205" x="8021638" y="5080000"/>
          <p14:tracePt t="220212" x="7974013" y="5080000"/>
          <p14:tracePt t="220221" x="7910513" y="5080000"/>
          <p14:tracePt t="220230" x="7839075" y="5080000"/>
          <p14:tracePt t="220238" x="7773988" y="5080000"/>
          <p14:tracePt t="220247" x="7702550" y="5080000"/>
          <p14:tracePt t="220256" x="7646988" y="5080000"/>
          <p14:tracePt t="220263" x="7607300" y="5072063"/>
          <p14:tracePt t="220269" x="7543800" y="5072063"/>
          <p14:tracePt t="220278" x="7512050" y="5072063"/>
          <p14:tracePt t="220286" x="7478713" y="5072063"/>
          <p14:tracePt t="220294" x="7446963" y="5072063"/>
          <p14:tracePt t="220302" x="7423150" y="5072063"/>
          <p14:tracePt t="220310" x="7407275" y="5072063"/>
          <p14:tracePt t="220318" x="7375525" y="5064125"/>
          <p14:tracePt t="220325" x="7359650" y="5064125"/>
          <p14:tracePt t="220334" x="7343775" y="5056188"/>
          <p14:tracePt t="220341" x="7327900" y="5056188"/>
          <p14:tracePt t="220350" x="7319963" y="5056188"/>
          <p14:tracePt t="220358" x="7312025" y="5056188"/>
          <p14:tracePt t="220366" x="7304088" y="5056188"/>
          <p14:tracePt t="221125" x="7296150" y="5048250"/>
          <p14:tracePt t="221190" x="7288213" y="5016500"/>
          <p14:tracePt t="221198" x="7272338" y="4992688"/>
          <p14:tracePt t="221207" x="7248525" y="4959350"/>
          <p14:tracePt t="221214" x="7216775" y="4927600"/>
          <p14:tracePt t="221223" x="7185025" y="4887913"/>
          <p14:tracePt t="221229" x="7153275" y="4856163"/>
          <p14:tracePt t="221239" x="7112000" y="4816475"/>
          <p14:tracePt t="221247" x="7088188" y="4784725"/>
          <p14:tracePt t="221254" x="7048500" y="4745038"/>
          <p14:tracePt t="221262" x="7024688" y="4721225"/>
          <p14:tracePt t="221270" x="7008813" y="4705350"/>
          <p14:tracePt t="221278" x="6985000" y="4681538"/>
          <p14:tracePt t="221286" x="6961188" y="4665663"/>
          <p14:tracePt t="221294" x="6945313" y="4657725"/>
          <p14:tracePt t="221302" x="6929438" y="4649788"/>
          <p14:tracePt t="221310" x="6897688" y="4624388"/>
          <p14:tracePt t="221318" x="6873875" y="4608513"/>
          <p14:tracePt t="221326" x="6842125" y="4600575"/>
          <p14:tracePt t="221334" x="6794500" y="4592638"/>
          <p14:tracePt t="221342" x="6761163" y="4576763"/>
          <p14:tracePt t="221350" x="6729413" y="4568825"/>
          <p14:tracePt t="221358" x="6689725" y="4560888"/>
          <p14:tracePt t="221366" x="6650038" y="4552950"/>
          <p14:tracePt t="221374" x="6610350" y="4537075"/>
          <p14:tracePt t="221383" x="6578600" y="4529138"/>
          <p14:tracePt t="221392" x="6546850" y="4513263"/>
          <p14:tracePt t="221399" x="6530975" y="4513263"/>
          <p14:tracePt t="221407" x="6515100" y="4505325"/>
          <p14:tracePt t="221414" x="6491288" y="4497388"/>
          <p14:tracePt t="221422" x="6475413" y="4489450"/>
          <p14:tracePt t="221429" x="6467475" y="4489450"/>
          <p14:tracePt t="221439" x="6451600" y="4481513"/>
          <p14:tracePt t="221447" x="6434138" y="4481513"/>
          <p14:tracePt t="221454" x="6426200" y="4481513"/>
          <p14:tracePt t="221462" x="6418263" y="4481513"/>
          <p14:tracePt t="221470" x="6402388" y="4473575"/>
          <p14:tracePt t="221477" x="6394450" y="4473575"/>
          <p14:tracePt t="221487" x="6378575" y="4473575"/>
          <p14:tracePt t="221494" x="6370638" y="4473575"/>
          <p14:tracePt t="221504" x="6362700" y="4473575"/>
          <p14:tracePt t="221623" x="6370638" y="4473575"/>
          <p14:tracePt t="221630" x="6386513" y="4473575"/>
          <p14:tracePt t="221637" x="6410325" y="4473575"/>
          <p14:tracePt t="221646" x="6442075" y="4473575"/>
          <p14:tracePt t="221655" x="6467475" y="4473575"/>
          <p14:tracePt t="221662" x="6499225" y="4473575"/>
          <p14:tracePt t="221670" x="6538913" y="4481513"/>
          <p14:tracePt t="221678" x="6578600" y="4489450"/>
          <p14:tracePt t="221685" x="6626225" y="4497388"/>
          <p14:tracePt t="221694" x="6681788" y="4497388"/>
          <p14:tracePt t="221702" x="6737350" y="4505325"/>
          <p14:tracePt t="221710" x="6826250" y="4521200"/>
          <p14:tracePt t="221718" x="6889750" y="4521200"/>
          <p14:tracePt t="221726" x="6969125" y="4529138"/>
          <p14:tracePt t="221734" x="7032625" y="4529138"/>
          <p14:tracePt t="221742" x="7104063" y="4537075"/>
          <p14:tracePt t="221751" x="7185025" y="4537075"/>
          <p14:tracePt t="221759" x="7264400" y="4545013"/>
          <p14:tracePt t="221766" x="7319963" y="4545013"/>
          <p14:tracePt t="221775" x="7383463" y="4552950"/>
          <p14:tracePt t="221782" x="7439025" y="4552950"/>
          <p14:tracePt t="221792" x="7504113" y="4560888"/>
          <p14:tracePt t="221799" x="7551738" y="4568825"/>
          <p14:tracePt t="221807" x="7591425" y="4568825"/>
          <p14:tracePt t="221814" x="7639050" y="4568825"/>
          <p14:tracePt t="221822" x="7670800" y="4568825"/>
          <p14:tracePt t="221830" x="7734300" y="4568825"/>
          <p14:tracePt t="221838" x="7797800" y="4568825"/>
          <p14:tracePt t="221846" x="7839075" y="4568825"/>
          <p14:tracePt t="221854" x="7862888" y="4568825"/>
          <p14:tracePt t="221862" x="7886700" y="4560888"/>
          <p14:tracePt t="221871" x="7910513" y="4560888"/>
          <p14:tracePt t="221878" x="7926388" y="4560888"/>
          <p14:tracePt t="221885" x="7934325" y="4560888"/>
          <p14:tracePt t="222255" x="7926388" y="4560888"/>
          <p14:tracePt t="222471" x="7918450" y="4560888"/>
          <p14:tracePt t="222543" x="7910513" y="4560888"/>
          <p14:tracePt t="222830" x="7902575" y="4560888"/>
          <p14:tracePt t="222870" x="7894638" y="4560888"/>
          <p14:tracePt t="223951" x="7886700" y="4560888"/>
          <p14:tracePt t="223998" x="7878763" y="4560888"/>
          <p14:tracePt t="224062" x="7870825" y="4560888"/>
          <p14:tracePt t="224103" x="7862888" y="4560888"/>
          <p14:tracePt t="224190" x="7854950" y="4560888"/>
          <p14:tracePt t="224246" x="7847013" y="4560888"/>
          <p14:tracePt t="224375" x="7839075" y="4560888"/>
          <p14:tracePt t="224422" x="7829550" y="4568825"/>
          <p14:tracePt t="224440" x="7821613" y="4568825"/>
          <p14:tracePt t="226664" x="7805738" y="4576763"/>
          <p14:tracePt t="226672" x="7789863" y="4584700"/>
          <p14:tracePt t="226687" x="7781925" y="4584700"/>
          <p14:tracePt t="226702" x="7773988" y="4592638"/>
          <p14:tracePt t="226728" x="7766050" y="4600575"/>
          <p14:tracePt t="226775" x="7758113" y="4600575"/>
          <p14:tracePt t="226792" x="7750175" y="4608513"/>
          <p14:tracePt t="226806" x="7742238" y="4616450"/>
          <p14:tracePt t="226822" x="7742238" y="4633913"/>
          <p14:tracePt t="226840" x="7734300" y="4641850"/>
          <p14:tracePt t="226846" x="7726363" y="4649788"/>
          <p14:tracePt t="226864" x="7726363" y="4657725"/>
          <p14:tracePt t="226879" x="7726363" y="4665663"/>
          <p14:tracePt t="226888" x="7726363" y="4673600"/>
          <p14:tracePt t="226895" x="7718425" y="4681538"/>
          <p14:tracePt t="226904" x="7718425" y="4689475"/>
          <p14:tracePt t="226919" x="7718425" y="4697413"/>
          <p14:tracePt t="226927" x="7718425" y="4705350"/>
          <p14:tracePt t="226943" x="7718425" y="4713288"/>
          <p14:tracePt t="226968" x="7710488" y="4721225"/>
          <p14:tracePt t="226983" x="7710488" y="4729163"/>
          <p14:tracePt t="227014" x="7710488" y="4737100"/>
          <p14:tracePt t="227023" x="7702550" y="4745038"/>
          <p14:tracePt t="227031" x="7702550" y="4752975"/>
          <p14:tracePt t="227038" x="7702550" y="4760913"/>
          <p14:tracePt t="227046" x="7702550" y="4776788"/>
          <p14:tracePt t="227055" x="7702550" y="4792663"/>
          <p14:tracePt t="227063" x="7702550" y="4808538"/>
          <p14:tracePt t="227070" x="7702550" y="4824413"/>
          <p14:tracePt t="227080" x="7702550" y="4832350"/>
          <p14:tracePt t="227095" x="7702550" y="4848225"/>
          <p14:tracePt t="227103" x="7702550" y="4864100"/>
          <p14:tracePt t="227119" x="7710488" y="4872038"/>
          <p14:tracePt t="227128" x="7710488" y="4879975"/>
          <p14:tracePt t="227247" x="7718425" y="4887913"/>
          <p14:tracePt t="227255" x="7718425" y="4895850"/>
          <p14:tracePt t="227295" x="7726363" y="4903788"/>
          <p14:tracePt t="227430" x="7726363" y="4911725"/>
          <p14:tracePt t="227447" x="7726363" y="4919663"/>
          <p14:tracePt t="227455" x="7718425" y="4935538"/>
          <p14:tracePt t="227463" x="7702550" y="4959350"/>
          <p14:tracePt t="227472" x="7678738" y="4984750"/>
          <p14:tracePt t="227480" x="7631113" y="5008563"/>
          <p14:tracePt t="227489" x="7583488" y="5032375"/>
          <p14:tracePt t="227495" x="7527925" y="5056188"/>
          <p14:tracePt t="227504" x="7462838" y="5080000"/>
          <p14:tracePt t="227510" x="7391400" y="5103813"/>
          <p14:tracePt t="227519" x="7312025" y="5119688"/>
          <p14:tracePt t="227526" x="7232650" y="5135563"/>
          <p14:tracePt t="227536" x="7153275" y="5151438"/>
          <p14:tracePt t="227543" x="7072313" y="5159375"/>
          <p14:tracePt t="227551" x="6992938" y="5175250"/>
          <p14:tracePt t="227558" x="6921500" y="5175250"/>
          <p14:tracePt t="227566" x="6842125" y="5183188"/>
          <p14:tracePt t="227575" x="6769100" y="5191125"/>
          <p14:tracePt t="227584" x="6689725" y="5199063"/>
          <p14:tracePt t="227590" x="6610350" y="5207000"/>
          <p14:tracePt t="227599" x="6530975" y="5214938"/>
          <p14:tracePt t="227607" x="6467475" y="5230813"/>
          <p14:tracePt t="227614" x="6418263" y="5230813"/>
          <p14:tracePt t="227623" x="6378575" y="5230813"/>
          <p14:tracePt t="227631" x="6330950" y="5230813"/>
          <p14:tracePt t="227638" x="6307138" y="5230813"/>
          <p14:tracePt t="227648" x="6275388" y="5230813"/>
          <p14:tracePt t="227655" x="6243638" y="5230813"/>
          <p14:tracePt t="227663" x="6227763" y="5230813"/>
          <p14:tracePt t="227670" x="6211888" y="5230813"/>
          <p14:tracePt t="227679" x="6203950" y="5230813"/>
          <p14:tracePt t="227768" x="6211888" y="5230813"/>
          <p14:tracePt t="227775" x="6219825" y="5222875"/>
          <p14:tracePt t="227783" x="6235700" y="5214938"/>
          <p14:tracePt t="227790" x="6243638" y="5214938"/>
          <p14:tracePt t="227799" x="6251575" y="5214938"/>
          <p14:tracePt t="227807" x="6259513" y="5214938"/>
          <p14:tracePt t="227815" x="6275388" y="5207000"/>
          <p14:tracePt t="227832" x="6291263" y="5207000"/>
          <p14:tracePt t="227846" x="6307138" y="5199063"/>
          <p14:tracePt t="227863" x="6315075" y="5199063"/>
          <p14:tracePt t="227871" x="6323013" y="5199063"/>
          <p14:tracePt t="227879" x="6330950" y="5199063"/>
          <p14:tracePt t="227895" x="6338888" y="5199063"/>
          <p14:tracePt t="227901" x="6346825" y="5199063"/>
          <p14:tracePt t="227911" x="6354763" y="5199063"/>
          <p14:tracePt t="227919" x="6362700" y="5199063"/>
          <p14:tracePt t="227927" x="6378575" y="5191125"/>
          <p14:tracePt t="227935" x="6394450" y="5191125"/>
          <p14:tracePt t="227943" x="6426200" y="5191125"/>
          <p14:tracePt t="227952" x="6459538" y="5191125"/>
          <p14:tracePt t="227958" x="6499225" y="5191125"/>
          <p14:tracePt t="227967" x="6538913" y="5183188"/>
          <p14:tracePt t="227975" x="6602413" y="5183188"/>
          <p14:tracePt t="227983" x="6657975" y="5183188"/>
          <p14:tracePt t="227991" x="6721475" y="5191125"/>
          <p14:tracePt t="227998" x="6794500" y="5207000"/>
          <p14:tracePt t="228007" x="6881813" y="5214938"/>
          <p14:tracePt t="228015" x="6945313" y="5214938"/>
          <p14:tracePt t="228023" x="7032625" y="5230813"/>
          <p14:tracePt t="228031" x="7127875" y="5238750"/>
          <p14:tracePt t="228039" x="7208838" y="5246688"/>
          <p14:tracePt t="228048" x="7296150" y="5254625"/>
          <p14:tracePt t="228056" x="7367588" y="5254625"/>
          <p14:tracePt t="228064" x="7431088" y="5262563"/>
          <p14:tracePt t="228071" x="7478713" y="5262563"/>
          <p14:tracePt t="228079" x="7519988" y="5262563"/>
          <p14:tracePt t="228087" x="7559675" y="5262563"/>
          <p14:tracePt t="228095" x="7591425" y="5262563"/>
          <p14:tracePt t="228103" x="7615238" y="5270500"/>
          <p14:tracePt t="228111" x="7646988" y="5270500"/>
          <p14:tracePt t="228120" x="7678738" y="5270500"/>
          <p14:tracePt t="228126" x="7702550" y="5270500"/>
          <p14:tracePt t="228135" x="7726363" y="5270500"/>
          <p14:tracePt t="228143" x="7758113" y="5270500"/>
          <p14:tracePt t="228151" x="7773988" y="5270500"/>
          <p14:tracePt t="228159" x="7797800" y="5270500"/>
          <p14:tracePt t="228168" x="7821613" y="5270500"/>
          <p14:tracePt t="228175" x="7839075" y="5270500"/>
          <p14:tracePt t="228190" x="7847013" y="5270500"/>
          <p14:tracePt t="228375" x="7854950" y="5270500"/>
          <p14:tracePt t="228384" x="7878763" y="5270500"/>
          <p14:tracePt t="228391" x="7894638" y="5270500"/>
          <p14:tracePt t="228399" x="7934325" y="5278438"/>
          <p14:tracePt t="228407" x="7974013" y="5278438"/>
          <p14:tracePt t="228415" x="8013700" y="5278438"/>
          <p14:tracePt t="228423" x="8077200" y="5278438"/>
          <p14:tracePt t="228431" x="8108950" y="5278438"/>
          <p14:tracePt t="228439" x="8140700" y="5278438"/>
          <p14:tracePt t="228448" x="8172450" y="5270500"/>
          <p14:tracePt t="228455" x="8180388" y="5270500"/>
          <p14:tracePt t="228463" x="8189913" y="5270500"/>
          <p14:tracePt t="228544" x="8180388" y="5270500"/>
          <p14:tracePt t="228552" x="8164513" y="5270500"/>
          <p14:tracePt t="228568" x="8124825" y="5270500"/>
          <p14:tracePt t="228575" x="8101013" y="5278438"/>
          <p14:tracePt t="228584" x="8069263" y="5286375"/>
          <p14:tracePt t="228590" x="8037513" y="5286375"/>
          <p14:tracePt t="228598" x="7981950" y="5302250"/>
          <p14:tracePt t="228607" x="7926388" y="5319713"/>
          <p14:tracePt t="228615" x="7862888" y="5327650"/>
          <p14:tracePt t="228623" x="7789863" y="5335588"/>
          <p14:tracePt t="228631" x="7718425" y="5335588"/>
          <p14:tracePt t="228639" x="7646988" y="5335588"/>
          <p14:tracePt t="228646" x="7559675" y="5343525"/>
          <p14:tracePt t="228655" x="7478713" y="5343525"/>
          <p14:tracePt t="228663" x="7391400" y="5343525"/>
          <p14:tracePt t="228671" x="7327900" y="5343525"/>
          <p14:tracePt t="228679" x="7256463" y="5343525"/>
          <p14:tracePt t="228688" x="7200900" y="5343525"/>
          <p14:tracePt t="228695" x="7127875" y="5343525"/>
          <p14:tracePt t="228702" x="7064375" y="5343525"/>
          <p14:tracePt t="228711" x="7016750" y="5335588"/>
          <p14:tracePt t="228719" x="6953250" y="5335588"/>
          <p14:tracePt t="228727" x="6913563" y="5335588"/>
          <p14:tracePt t="228735" x="6865938" y="5335588"/>
          <p14:tracePt t="228743" x="6826250" y="5327650"/>
          <p14:tracePt t="228752" x="6784975" y="5327650"/>
          <p14:tracePt t="228760" x="6769100" y="5319713"/>
          <p14:tracePt t="228768" x="6753225" y="5319713"/>
          <p14:tracePt t="228775" x="6737350" y="5319713"/>
          <p14:tracePt t="228783" x="6729413" y="5302250"/>
          <p14:tracePt t="228799" x="6721475" y="5302250"/>
          <p14:tracePt t="234231" x="6689725" y="5254625"/>
          <p14:tracePt t="234240" x="6642100" y="5207000"/>
          <p14:tracePt t="234249" x="6610350" y="5151438"/>
          <p14:tracePt t="234256" x="6578600" y="5095875"/>
          <p14:tracePt t="234264" x="6546850" y="5040313"/>
          <p14:tracePt t="234272" x="6523038" y="4984750"/>
          <p14:tracePt t="234279" x="6483350" y="4911725"/>
          <p14:tracePt t="234286" x="6442075" y="4840288"/>
          <p14:tracePt t="234296" x="6410325" y="4776788"/>
          <p14:tracePt t="234304" x="6378575" y="4713288"/>
          <p14:tracePt t="234313" x="6346825" y="4657725"/>
          <p14:tracePt t="234320" x="6315075" y="4600575"/>
          <p14:tracePt t="234327" x="6283325" y="4552950"/>
          <p14:tracePt t="234335" x="6259513" y="4505325"/>
          <p14:tracePt t="234344" x="6211888" y="4449763"/>
          <p14:tracePt t="234354" x="6180138" y="4402138"/>
          <p14:tracePt t="234360" x="6156325" y="4370388"/>
          <p14:tracePt t="234369" x="6116638" y="4314825"/>
          <p14:tracePt t="234376" x="6075363" y="4273550"/>
          <p14:tracePt t="234383" x="6035675" y="4233863"/>
          <p14:tracePt t="234391" x="5988050" y="4186238"/>
          <p14:tracePt t="234399" x="5932488" y="4146550"/>
          <p14:tracePt t="234408" x="5884863" y="4106863"/>
          <p14:tracePt t="234417" x="5805488" y="4051300"/>
          <p14:tracePt t="234423" x="5732463" y="4003675"/>
          <p14:tracePt t="234432" x="5661025" y="3963988"/>
          <p14:tracePt t="234440" x="5565775" y="3914775"/>
          <p14:tracePt t="234447" x="5494338" y="3875088"/>
          <p14:tracePt t="234455" x="5407025" y="3835400"/>
          <p14:tracePt t="234464" x="5310188" y="3795713"/>
          <p14:tracePt t="234472" x="5214938" y="3763963"/>
          <p14:tracePt t="234480" x="5119688" y="3724275"/>
          <p14:tracePt t="234488" x="5022850" y="3692525"/>
          <p14:tracePt t="234496" x="4943475" y="3668713"/>
          <p14:tracePt t="234503" x="4848225" y="3644900"/>
          <p14:tracePt t="234511" x="4745038" y="3629025"/>
          <p14:tracePt t="234520" x="4640263" y="3613150"/>
          <p14:tracePt t="234527" x="4545013" y="3613150"/>
          <p14:tracePt t="234536" x="4433888" y="3613150"/>
          <p14:tracePt t="234544" x="4337050" y="3613150"/>
          <p14:tracePt t="234552" x="4225925" y="3613150"/>
          <p14:tracePt t="234559" x="4130675" y="3613150"/>
          <p14:tracePt t="234567" x="4011613" y="3636963"/>
          <p14:tracePt t="234574" x="3906838" y="3644900"/>
          <p14:tracePt t="234584" x="3803650" y="3660775"/>
          <p14:tracePt t="234592" x="3692525" y="3684588"/>
          <p14:tracePt t="234601" x="3579813" y="3700463"/>
          <p14:tracePt t="234608" x="3484563" y="3716338"/>
          <p14:tracePt t="234616" x="3397250" y="3740150"/>
          <p14:tracePt t="234623" x="3300413" y="3748088"/>
          <p14:tracePt t="234632" x="3221038" y="3763963"/>
          <p14:tracePt t="234640" x="3157538" y="3779838"/>
          <p14:tracePt t="234649" x="3094038" y="3787775"/>
          <p14:tracePt t="234656" x="3046413" y="3795713"/>
          <p14:tracePt t="234664" x="2990850" y="3811588"/>
          <p14:tracePt t="234671" x="2925763" y="3827463"/>
          <p14:tracePt t="234679" x="2870200" y="3843338"/>
          <p14:tracePt t="234687" x="2822575" y="3859213"/>
          <p14:tracePt t="234696" x="2759075" y="3883025"/>
          <p14:tracePt t="234704" x="2695575" y="3906838"/>
          <p14:tracePt t="234712" x="2632075" y="3938588"/>
          <p14:tracePt t="234720" x="2566988" y="3979863"/>
          <p14:tracePt t="234728" x="2511425" y="4011613"/>
          <p14:tracePt t="234736" x="2463800" y="4043363"/>
          <p14:tracePt t="234743" x="2408238" y="4090988"/>
          <p14:tracePt t="234753" x="2352675" y="4130675"/>
          <p14:tracePt t="234759" x="2305050" y="4178300"/>
          <p14:tracePt t="234768" x="2265363" y="4233863"/>
          <p14:tracePt t="234776" x="2232025" y="4265613"/>
          <p14:tracePt t="234784" x="2192338" y="4322763"/>
          <p14:tracePt t="234791" x="2168525" y="4370388"/>
          <p14:tracePt t="234800" x="2152650" y="4418013"/>
          <p14:tracePt t="234809" x="2128838" y="4465638"/>
          <p14:tracePt t="234816" x="2120900" y="4513263"/>
          <p14:tracePt t="234824" x="2112963" y="4552950"/>
          <p14:tracePt t="234832" x="2097088" y="4600575"/>
          <p14:tracePt t="234839" x="2097088" y="4649788"/>
          <p14:tracePt t="234849" x="2081213" y="4713288"/>
          <p14:tracePt t="234856" x="2081213" y="4760913"/>
          <p14:tracePt t="234865" x="2073275" y="4816475"/>
          <p14:tracePt t="234873" x="2073275" y="4864100"/>
          <p14:tracePt t="234880" x="2073275" y="4919663"/>
          <p14:tracePt t="234888" x="2073275" y="4976813"/>
          <p14:tracePt t="234897" x="2073275" y="5032375"/>
          <p14:tracePt t="234904" x="2073275" y="5087938"/>
          <p14:tracePt t="234912" x="2089150" y="5135563"/>
          <p14:tracePt t="234920" x="2097088" y="5183188"/>
          <p14:tracePt t="234927" x="2112963" y="5230813"/>
          <p14:tracePt t="234936" x="2128838" y="5286375"/>
          <p14:tracePt t="234943" x="2152650" y="5343525"/>
          <p14:tracePt t="234954" x="2184400" y="5391150"/>
          <p14:tracePt t="234959" x="2216150" y="5438775"/>
          <p14:tracePt t="234967" x="2247900" y="5470525"/>
          <p14:tracePt t="234975" x="2281238" y="5494338"/>
          <p14:tracePt t="234984" x="2320925" y="5534025"/>
          <p14:tracePt t="234992" x="2360613" y="5573713"/>
          <p14:tracePt t="235000" x="2400300" y="5605463"/>
          <p14:tracePt t="235008" x="2432050" y="5629275"/>
          <p14:tracePt t="235016" x="2463800" y="5662613"/>
          <p14:tracePt t="235023" x="2503488" y="5686425"/>
          <p14:tracePt t="235031" x="2543175" y="5710238"/>
          <p14:tracePt t="235040" x="2582863" y="5734050"/>
          <p14:tracePt t="235048" x="2624138" y="5757863"/>
          <p14:tracePt t="235056" x="2671763" y="5773738"/>
          <p14:tracePt t="235064" x="2703513" y="5789613"/>
          <p14:tracePt t="235071" x="2751138" y="5789613"/>
          <p14:tracePt t="235079" x="2782888" y="5805488"/>
          <p14:tracePt t="235087" x="2830513" y="5821363"/>
          <p14:tracePt t="235096" x="2878138" y="5821363"/>
          <p14:tracePt t="235104" x="2925763" y="5829300"/>
          <p14:tracePt t="235112" x="2982913" y="5829300"/>
          <p14:tracePt t="235120" x="3030538" y="5829300"/>
          <p14:tracePt t="235127" x="3070225" y="5829300"/>
          <p14:tracePt t="235134" x="3125788" y="5813425"/>
          <p14:tracePt t="235143" x="3181350" y="5805488"/>
          <p14:tracePt t="235152" x="3244850" y="5789613"/>
          <p14:tracePt t="235159" x="3325813" y="5765800"/>
          <p14:tracePt t="235169" x="3389313" y="5741988"/>
          <p14:tracePt t="235176" x="3452813" y="5718175"/>
          <p14:tracePt t="235183" x="3516313" y="5686425"/>
          <p14:tracePt t="235191" x="3571875" y="5653088"/>
          <p14:tracePt t="235200" x="3619500" y="5621338"/>
          <p14:tracePt t="235208" x="3668713" y="5565775"/>
          <p14:tracePt t="235216" x="3700463" y="5534025"/>
          <p14:tracePt t="235225" x="3748088" y="5470525"/>
          <p14:tracePt t="235233" x="3779838" y="5414963"/>
          <p14:tracePt t="235241" x="3803650" y="5359400"/>
          <p14:tracePt t="235249" x="3827463" y="5294313"/>
          <p14:tracePt t="235257" x="3851275" y="5230813"/>
          <p14:tracePt t="235264" x="3859213" y="5159375"/>
          <p14:tracePt t="235272" x="3867150" y="5080000"/>
          <p14:tracePt t="235280" x="3867150" y="5000625"/>
          <p14:tracePt t="235288" x="3867150" y="4919663"/>
          <p14:tracePt t="235297" x="3867150" y="4848225"/>
          <p14:tracePt t="235304" x="3851275" y="4760913"/>
          <p14:tracePt t="235311" x="3843338" y="4681538"/>
          <p14:tracePt t="235319" x="3835400" y="4608513"/>
          <p14:tracePt t="235329" x="3819525" y="4537075"/>
          <p14:tracePt t="235335" x="3811588" y="4473575"/>
          <p14:tracePt t="235344" x="3787775" y="4402138"/>
          <p14:tracePt t="235352" x="3771900" y="4330700"/>
          <p14:tracePt t="235359" x="3748088" y="4265613"/>
          <p14:tracePt t="235367" x="3724275" y="4210050"/>
          <p14:tracePt t="235376" x="3700463" y="4138613"/>
          <p14:tracePt t="235384" x="3660775" y="4051300"/>
          <p14:tracePt t="235392" x="3627438" y="4003675"/>
          <p14:tracePt t="235401" x="3587750" y="3938588"/>
          <p14:tracePt t="235408" x="3548063" y="3883025"/>
          <p14:tracePt t="235416" x="3508375" y="3835400"/>
          <p14:tracePt t="235423" x="3460750" y="3787775"/>
          <p14:tracePt t="235431" x="3413125" y="3748088"/>
          <p14:tracePt t="235440" x="3357563" y="3708400"/>
          <p14:tracePt t="235449" x="3292475" y="3676650"/>
          <p14:tracePt t="235455" x="3221038" y="3644900"/>
          <p14:tracePt t="235464" x="3149600" y="3629025"/>
          <p14:tracePt t="235473" x="3046413" y="3595688"/>
          <p14:tracePt t="235480" x="2957513" y="3579813"/>
          <p14:tracePt t="235488" x="2862263" y="3563938"/>
          <p14:tracePt t="235496" x="2767013" y="3563938"/>
          <p14:tracePt t="235508" x="2671763" y="3563938"/>
          <p14:tracePt t="235512" x="2559050" y="3563938"/>
          <p14:tracePt t="235520" x="2455863" y="3563938"/>
          <p14:tracePt t="235527" x="2368550" y="3571875"/>
          <p14:tracePt t="235535" x="2265363" y="3587750"/>
          <p14:tracePt t="235543" x="2176463" y="3613150"/>
          <p14:tracePt t="235552" x="2081213" y="3636963"/>
          <p14:tracePt t="235560" x="1993900" y="3660775"/>
          <p14:tracePt t="235569" x="1912938" y="3692525"/>
          <p14:tracePt t="235576" x="1841500" y="3732213"/>
          <p14:tracePt t="235584" x="1770063" y="3771900"/>
          <p14:tracePt t="235590" x="1706563" y="3819525"/>
          <p14:tracePt t="235600" x="1651000" y="3867150"/>
          <p14:tracePt t="235609" x="1603375" y="3914775"/>
          <p14:tracePt t="235617" x="1554163" y="3979863"/>
          <p14:tracePt t="235624" x="1522413" y="4027488"/>
          <p14:tracePt t="235631" x="1490663" y="4090988"/>
          <p14:tracePt t="235641" x="1458913" y="4146550"/>
          <p14:tracePt t="235649" x="1427163" y="4233863"/>
          <p14:tracePt t="235656" x="1403350" y="4330700"/>
          <p14:tracePt t="235664" x="1371600" y="4418013"/>
          <p14:tracePt t="235672" x="1347788" y="4497388"/>
          <p14:tracePt t="235680" x="1331913" y="4592638"/>
          <p14:tracePt t="235688" x="1308100" y="4697413"/>
          <p14:tracePt t="235696" x="1300163" y="4800600"/>
          <p14:tracePt t="235704" x="1284288" y="4887913"/>
          <p14:tracePt t="235711" x="1276350" y="4992688"/>
          <p14:tracePt t="235720" x="1276350" y="5072063"/>
          <p14:tracePt t="235728" x="1276350" y="5175250"/>
          <p14:tracePt t="235736" x="1284288" y="5262563"/>
          <p14:tracePt t="235744" x="1300163" y="5335588"/>
          <p14:tracePt t="235753" x="1323975" y="5407025"/>
          <p14:tracePt t="235759" x="1339850" y="5454650"/>
          <p14:tracePt t="235767" x="1371600" y="5502275"/>
          <p14:tracePt t="235776" x="1395413" y="5549900"/>
          <p14:tracePt t="235785" x="1435100" y="5605463"/>
          <p14:tracePt t="235791" x="1466850" y="5645150"/>
          <p14:tracePt t="235800" x="1506538" y="5686425"/>
          <p14:tracePt t="235808" x="1538288" y="5718175"/>
          <p14:tracePt t="235816" x="1571625" y="5749925"/>
          <p14:tracePt t="235823" x="1603375" y="5773738"/>
          <p14:tracePt t="235832" x="1643063" y="5797550"/>
          <p14:tracePt t="235841" x="1706563" y="5837238"/>
          <p14:tracePt t="235849" x="1762125" y="5868988"/>
          <p14:tracePt t="235857" x="1817688" y="5900738"/>
          <p14:tracePt t="235864" x="1873250" y="5924550"/>
          <p14:tracePt t="235872" x="1938338" y="5948363"/>
          <p14:tracePt t="235880" x="2009775" y="5972175"/>
          <p14:tracePt t="235888" x="2089150" y="5995988"/>
          <p14:tracePt t="235896" x="2168525" y="6021388"/>
          <p14:tracePt t="235903" x="2216150" y="6037263"/>
          <p14:tracePt t="235913" x="2281238" y="6053138"/>
          <p14:tracePt t="235920" x="2336800" y="6061075"/>
          <p14:tracePt t="235932" x="2384425" y="6076950"/>
          <p14:tracePt t="235936" x="2432050" y="6076950"/>
          <p14:tracePt t="235944" x="2463800" y="6084888"/>
          <p14:tracePt t="235952" x="2503488" y="6092825"/>
          <p14:tracePt t="235959" x="2535238" y="6092825"/>
          <p14:tracePt t="235969" x="2566988" y="6092825"/>
          <p14:tracePt t="235977" x="2606675" y="6092825"/>
          <p14:tracePt t="235985" x="2647950" y="6092825"/>
          <p14:tracePt t="235992" x="2695575" y="6084888"/>
          <p14:tracePt t="236000" x="2743200" y="6069013"/>
          <p14:tracePt t="236008" x="2790825" y="6053138"/>
          <p14:tracePt t="236016" x="2846388" y="6029325"/>
          <p14:tracePt t="236024" x="2901950" y="6013450"/>
          <p14:tracePt t="236033" x="2957513" y="5972175"/>
          <p14:tracePt t="236040" x="3006725" y="5940425"/>
          <p14:tracePt t="236047" x="3054350" y="5900738"/>
          <p14:tracePt t="236055" x="3094038" y="5861050"/>
          <p14:tracePt t="236064" x="3133725" y="5821363"/>
          <p14:tracePt t="236071" x="3165475" y="5781675"/>
          <p14:tracePt t="236080" x="3189288" y="5741988"/>
          <p14:tracePt t="236088" x="3213100" y="5710238"/>
          <p14:tracePt t="236096" x="3221038" y="5702300"/>
          <p14:tracePt t="236103" x="3228975" y="5678488"/>
          <p14:tracePt t="236111" x="3236913" y="5662613"/>
          <p14:tracePt t="236119" x="3244850" y="5645150"/>
          <p14:tracePt t="236128" x="3252788" y="5621338"/>
          <p14:tracePt t="236136" x="3252788" y="5605463"/>
          <p14:tracePt t="236144" x="3252788" y="5581650"/>
          <p14:tracePt t="236151" x="3252788" y="5565775"/>
          <p14:tracePt t="236160" x="3260725" y="5549900"/>
          <p14:tracePt t="236168" x="3260725" y="5526088"/>
          <p14:tracePt t="236176" x="3260725" y="5518150"/>
          <p14:tracePt t="236184" x="3260725" y="5502275"/>
          <p14:tracePt t="236209" x="3260725" y="5494338"/>
          <p14:tracePt t="236368" x="3252788" y="5494338"/>
          <p14:tracePt t="236393" x="3244850" y="5502275"/>
          <p14:tracePt t="236425" x="3236913" y="5502275"/>
          <p14:tracePt t="236472" x="3228975" y="5510213"/>
          <p14:tracePt t="236480" x="3221038" y="5518150"/>
          <p14:tracePt t="236505" x="3213100" y="5534025"/>
          <p14:tracePt t="23677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5CDD-EE6A-44E8-9E61-2D9C22AD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Sensor: Variable Orifice Flowmeter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CFD73-6B8B-4A68-A5A0-64222C81BA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4669536" cy="4495800"/>
          </a:xfrm>
        </p:spPr>
        <p:txBody>
          <a:bodyPr>
            <a:normAutofit/>
          </a:bodyPr>
          <a:lstStyle/>
          <a:p>
            <a:r>
              <a:rPr lang="en-US" dirty="0"/>
              <a:t>Pressure measurement across flow-dependent resistance (flap)</a:t>
            </a:r>
          </a:p>
          <a:p>
            <a:pPr lvl="1"/>
            <a:r>
              <a:rPr lang="en-US" dirty="0"/>
              <a:t>As gas flow increases, flap opens more, reducing resistance to gas flow</a:t>
            </a:r>
          </a:p>
          <a:p>
            <a:pPr lvl="1"/>
            <a:r>
              <a:rPr lang="en-US" dirty="0"/>
              <a:t>One-to-one correspondence between flow rate and pressure drop</a:t>
            </a:r>
          </a:p>
          <a:p>
            <a:pPr lvl="1"/>
            <a:r>
              <a:rPr lang="en-US" dirty="0"/>
              <a:t>Bidirectional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BDE4-E5FF-4447-B461-001181704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453" y="1600200"/>
            <a:ext cx="6671921" cy="514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6AA9B-2F7F-47F8-ACD7-8C8198BDC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62" y="4330931"/>
            <a:ext cx="4956586" cy="241900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D0DD19-87BF-4218-81A1-6FD712FF8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98"/>
    </mc:Choice>
    <mc:Fallback>
      <p:transition spd="slow" advTm="13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9" x="6858000" y="2886075"/>
          <p14:tracePt t="10875" x="6865938" y="2878138"/>
          <p14:tracePt t="10914" x="6873875" y="2862263"/>
          <p14:tracePt t="10932" x="6873875" y="2838450"/>
          <p14:tracePt t="10939" x="6873875" y="2822575"/>
          <p14:tracePt t="10947" x="6873875" y="2806700"/>
          <p14:tracePt t="10954" x="6873875" y="2790825"/>
          <p14:tracePt t="10962" x="6865938" y="2767013"/>
          <p14:tracePt t="10970" x="6865938" y="2743200"/>
          <p14:tracePt t="10979" x="6865938" y="2727325"/>
          <p14:tracePt t="10987" x="6850063" y="2703513"/>
          <p14:tracePt t="10995" x="6842125" y="2679700"/>
          <p14:tracePt t="11003" x="6826250" y="2647950"/>
          <p14:tracePt t="11010" x="6826250" y="2624138"/>
          <p14:tracePt t="11018" x="6810375" y="2584450"/>
          <p14:tracePt t="11035" x="6794500" y="2527300"/>
          <p14:tracePt t="11043" x="6784975" y="2495550"/>
          <p14:tracePt t="11051" x="6777038" y="2471738"/>
          <p14:tracePt t="11059" x="6769100" y="2439988"/>
          <p14:tracePt t="11065" x="6761163" y="2408238"/>
          <p14:tracePt t="11074" x="6761163" y="2392363"/>
          <p14:tracePt t="11084" x="6761163" y="2368550"/>
          <p14:tracePt t="11091" x="6761163" y="2344738"/>
          <p14:tracePt t="11100" x="6761163" y="2320925"/>
          <p14:tracePt t="11107" x="6761163" y="2297113"/>
          <p14:tracePt t="11115" x="6761163" y="2281238"/>
          <p14:tracePt t="11123" x="6761163" y="2265363"/>
          <p14:tracePt t="11131" x="6769100" y="2249488"/>
          <p14:tracePt t="11139" x="6769100" y="2233613"/>
          <p14:tracePt t="11155" x="6777038" y="2224088"/>
          <p14:tracePt t="11163" x="6777038" y="2216150"/>
          <p14:tracePt t="11443" x="6784975" y="2224088"/>
          <p14:tracePt t="11466" x="6794500" y="2224088"/>
          <p14:tracePt t="11474" x="6802438" y="2224088"/>
          <p14:tracePt t="11482" x="6818313" y="2224088"/>
          <p14:tracePt t="11491" x="6834188" y="2224088"/>
          <p14:tracePt t="11499" x="6850063" y="2224088"/>
          <p14:tracePt t="11507" x="6873875" y="2224088"/>
          <p14:tracePt t="11515" x="6897688" y="2224088"/>
          <p14:tracePt t="11522" x="6913563" y="2224088"/>
          <p14:tracePt t="11530" x="6937375" y="2224088"/>
          <p14:tracePt t="11538" x="6953250" y="2224088"/>
          <p14:tracePt t="11546" x="6969125" y="2224088"/>
          <p14:tracePt t="11554" x="6985000" y="2216150"/>
          <p14:tracePt t="11563" x="7000875" y="2208213"/>
          <p14:tracePt t="11571" x="7008813" y="2200275"/>
          <p14:tracePt t="11580" x="7016750" y="2192338"/>
          <p14:tracePt t="11587" x="7032625" y="2184400"/>
          <p14:tracePt t="11594" x="7048500" y="2168525"/>
          <p14:tracePt t="11603" x="7064375" y="2152650"/>
          <p14:tracePt t="11611" x="7080250" y="2136775"/>
          <p14:tracePt t="11620" x="7080250" y="2128838"/>
          <p14:tracePt t="11626" x="7088188" y="2120900"/>
          <p14:tracePt t="11635" x="7088188" y="2112963"/>
          <p14:tracePt t="11641" x="7096125" y="2097088"/>
          <p14:tracePt t="11658" x="7096125" y="2081213"/>
          <p14:tracePt t="11667" x="7104063" y="2073275"/>
          <p14:tracePt t="11684" x="7104063" y="2065338"/>
          <p14:tracePt t="11691" x="7104063" y="2057400"/>
          <p14:tracePt t="11699" x="7104063" y="2041525"/>
          <p14:tracePt t="11707" x="7104063" y="2025650"/>
          <p14:tracePt t="11715" x="7104063" y="2017713"/>
          <p14:tracePt t="11723" x="7104063" y="2009775"/>
          <p14:tracePt t="11731" x="7104063" y="2001838"/>
          <p14:tracePt t="11739" x="7096125" y="1978025"/>
          <p14:tracePt t="11754" x="7088188" y="1962150"/>
          <p14:tracePt t="11762" x="7088188" y="1946275"/>
          <p14:tracePt t="11779" x="7080250" y="1930400"/>
          <p14:tracePt t="11795" x="7072313" y="1922463"/>
          <p14:tracePt t="11804" x="7064375" y="1906588"/>
          <p14:tracePt t="11809" x="7064375" y="1898650"/>
          <p14:tracePt t="11819" x="7056438" y="1890713"/>
          <p14:tracePt t="11826" x="7048500" y="1881188"/>
          <p14:tracePt t="11836" x="7048500" y="1873250"/>
          <p14:tracePt t="11842" x="7040563" y="1865313"/>
          <p14:tracePt t="11852" x="7032625" y="1857375"/>
          <p14:tracePt t="11859" x="7024688" y="1849438"/>
          <p14:tracePt t="11867" x="7016750" y="1841500"/>
          <p14:tracePt t="11874" x="7000875" y="1825625"/>
          <p14:tracePt t="11883" x="7000875" y="1817688"/>
          <p14:tracePt t="11891" x="6992938" y="1809750"/>
          <p14:tracePt t="11899" x="6977063" y="1793875"/>
          <p14:tracePt t="11915" x="6969125" y="1785938"/>
          <p14:tracePt t="11923" x="6961188" y="1770063"/>
          <p14:tracePt t="11930" x="6953250" y="1770063"/>
          <p14:tracePt t="11937" x="6937375" y="1754188"/>
          <p14:tracePt t="11947" x="6929438" y="1754188"/>
          <p14:tracePt t="11955" x="6913563" y="1738313"/>
          <p14:tracePt t="11962" x="6905625" y="1738313"/>
          <p14:tracePt t="11971" x="6889750" y="1722438"/>
          <p14:tracePt t="11979" x="6881813" y="1722438"/>
          <p14:tracePt t="11986" x="6865938" y="1722438"/>
          <p14:tracePt t="11994" x="6858000" y="1722438"/>
          <p14:tracePt t="12002" x="6842125" y="1722438"/>
          <p14:tracePt t="12011" x="6826250" y="1722438"/>
          <p14:tracePt t="12019" x="6802438" y="1722438"/>
          <p14:tracePt t="12036" x="6761163" y="1722438"/>
          <p14:tracePt t="12043" x="6737350" y="1730375"/>
          <p14:tracePt t="12051" x="6729413" y="1730375"/>
          <p14:tracePt t="12059" x="6697663" y="1746250"/>
          <p14:tracePt t="12067" x="6673850" y="1762125"/>
          <p14:tracePt t="12075" x="6650038" y="1778000"/>
          <p14:tracePt t="12083" x="6634163" y="1785938"/>
          <p14:tracePt t="12091" x="6618288" y="1801813"/>
          <p14:tracePt t="12099" x="6602413" y="1817688"/>
          <p14:tracePt t="12106" x="6586538" y="1833563"/>
          <p14:tracePt t="12114" x="6570663" y="1849438"/>
          <p14:tracePt t="12121" x="6554788" y="1873250"/>
          <p14:tracePt t="12131" x="6546850" y="1898650"/>
          <p14:tracePt t="12139" x="6538913" y="1914525"/>
          <p14:tracePt t="12147" x="6530975" y="1930400"/>
          <p14:tracePt t="12155" x="6530975" y="1954213"/>
          <p14:tracePt t="12162" x="6523038" y="1970088"/>
          <p14:tracePt t="12170" x="6515100" y="1978025"/>
          <p14:tracePt t="12180" x="6515100" y="1993900"/>
          <p14:tracePt t="12186" x="6515100" y="2017713"/>
          <p14:tracePt t="12196" x="6515100" y="2033588"/>
          <p14:tracePt t="12203" x="6515100" y="2049463"/>
          <p14:tracePt t="12212" x="6523038" y="2073275"/>
          <p14:tracePt t="12219" x="6523038" y="2089150"/>
          <p14:tracePt t="12227" x="6530975" y="2105025"/>
          <p14:tracePt t="12236" x="6538913" y="2120900"/>
          <p14:tracePt t="12243" x="6546850" y="2136775"/>
          <p14:tracePt t="12251" x="6554788" y="2152650"/>
          <p14:tracePt t="12259" x="6570663" y="2168525"/>
          <p14:tracePt t="12267" x="6578600" y="2176463"/>
          <p14:tracePt t="12275" x="6594475" y="2192338"/>
          <p14:tracePt t="12281" x="6610350" y="2200275"/>
          <p14:tracePt t="12291" x="6618288" y="2216150"/>
          <p14:tracePt t="12298" x="6634163" y="2224088"/>
          <p14:tracePt t="12307" x="6642100" y="2233613"/>
          <p14:tracePt t="12315" x="6657975" y="2241550"/>
          <p14:tracePt t="12323" x="6665913" y="2249488"/>
          <p14:tracePt t="12330" x="6673850" y="2249488"/>
          <p14:tracePt t="12338" x="6689725" y="2249488"/>
          <p14:tracePt t="12355" x="6697663" y="2257425"/>
          <p14:tracePt t="12371" x="6705600" y="2257425"/>
          <p14:tracePt t="12387" x="6713538" y="2257425"/>
          <p14:tracePt t="12436" x="6721475" y="2257425"/>
          <p14:tracePt t="12756" x="6721475" y="2273300"/>
          <p14:tracePt t="12763" x="6729413" y="2320925"/>
          <p14:tracePt t="12771" x="6745288" y="2360613"/>
          <p14:tracePt t="12779" x="6753225" y="2432050"/>
          <p14:tracePt t="12786" x="6769100" y="2495550"/>
          <p14:tracePt t="12794" x="6777038" y="2566988"/>
          <p14:tracePt t="12802" x="6794500" y="2647950"/>
          <p14:tracePt t="12811" x="6818313" y="2759075"/>
          <p14:tracePt t="12819" x="6842125" y="2862263"/>
          <p14:tracePt t="12827" x="6873875" y="2967038"/>
          <p14:tracePt t="12836" x="6897688" y="3070225"/>
          <p14:tracePt t="12843" x="6929438" y="3173413"/>
          <p14:tracePt t="12850" x="6961188" y="3302000"/>
          <p14:tracePt t="12858" x="7000875" y="3429000"/>
          <p14:tracePt t="12867" x="7048500" y="3556000"/>
          <p14:tracePt t="12875" x="7104063" y="3708400"/>
          <p14:tracePt t="12883" x="7153275" y="3819525"/>
          <p14:tracePt t="12891" x="7192963" y="3906838"/>
          <p14:tracePt t="12898" x="7240588" y="4003675"/>
          <p14:tracePt t="12906" x="7280275" y="4067175"/>
          <p14:tracePt t="12913" x="7319963" y="4130675"/>
          <p14:tracePt t="12923" x="7359650" y="4186238"/>
          <p14:tracePt t="12931" x="7415213" y="4257675"/>
          <p14:tracePt t="12938" x="7439025" y="4298950"/>
          <p14:tracePt t="12947" x="7486650" y="4354513"/>
          <p14:tracePt t="12955" x="7535863" y="4410075"/>
          <p14:tracePt t="12962" x="7583488" y="4473575"/>
          <p14:tracePt t="12971" x="7631113" y="4545013"/>
          <p14:tracePt t="12978" x="7678738" y="4624388"/>
          <p14:tracePt t="12987" x="7726363" y="4689475"/>
          <p14:tracePt t="12995" x="7781925" y="4768850"/>
          <p14:tracePt t="13003" x="7829550" y="4832350"/>
          <p14:tracePt t="13011" x="7878763" y="4903788"/>
          <p14:tracePt t="13019" x="7926388" y="4967288"/>
          <p14:tracePt t="13035" x="8021638" y="5072063"/>
          <p14:tracePt t="13043" x="8077200" y="5127625"/>
          <p14:tracePt t="13051" x="8124825" y="5175250"/>
          <p14:tracePt t="13058" x="8172450" y="5214938"/>
          <p14:tracePt t="13068" x="8213725" y="5246688"/>
          <p14:tracePt t="13074" x="8261350" y="5286375"/>
          <p14:tracePt t="13082" x="8285163" y="5302250"/>
          <p14:tracePt t="13091" x="8324850" y="5327650"/>
          <p14:tracePt t="13099" x="8340725" y="5343525"/>
          <p14:tracePt t="13107" x="8372475" y="5359400"/>
          <p14:tracePt t="13115" x="8388350" y="5367338"/>
          <p14:tracePt t="13123" x="8420100" y="5375275"/>
          <p14:tracePt t="13131" x="8428038" y="5375275"/>
          <p14:tracePt t="13137" x="8443913" y="5375275"/>
          <p14:tracePt t="13147" x="8475663" y="5375275"/>
          <p14:tracePt t="13156" x="8515350" y="5375275"/>
          <p14:tracePt t="13162" x="8540750" y="5375275"/>
          <p14:tracePt t="13171" x="8572500" y="5375275"/>
          <p14:tracePt t="13179" x="8596313" y="5375275"/>
          <p14:tracePt t="13187" x="8628063" y="5375275"/>
          <p14:tracePt t="13195" x="8651875" y="5375275"/>
          <p14:tracePt t="13203" x="8675688" y="5375275"/>
          <p14:tracePt t="13211" x="8699500" y="5375275"/>
          <p14:tracePt t="13219" x="8715375" y="5375275"/>
          <p14:tracePt t="13227" x="8731250" y="5375275"/>
          <p14:tracePt t="13235" x="8747125" y="5375275"/>
          <p14:tracePt t="13243" x="8755063" y="5375275"/>
          <p14:tracePt t="13250" x="8763000" y="5375275"/>
          <p14:tracePt t="13259" x="8770938" y="5375275"/>
          <p14:tracePt t="13355" x="8763000" y="5375275"/>
          <p14:tracePt t="13362" x="8755063" y="5375275"/>
          <p14:tracePt t="13370" x="8731250" y="5367338"/>
          <p14:tracePt t="13379" x="8707438" y="5351463"/>
          <p14:tracePt t="13386" x="8675688" y="5335588"/>
          <p14:tracePt t="13395" x="8643938" y="5319713"/>
          <p14:tracePt t="13403" x="8612188" y="5310188"/>
          <p14:tracePt t="13411" x="8580438" y="5302250"/>
          <p14:tracePt t="13419" x="8548688" y="5294313"/>
          <p14:tracePt t="13426" x="8523288" y="5294313"/>
          <p14:tracePt t="13435" x="8491538" y="5294313"/>
          <p14:tracePt t="13443" x="8475663" y="5294313"/>
          <p14:tracePt t="13451" x="8459788" y="5294313"/>
          <p14:tracePt t="13459" x="8443913" y="5294313"/>
          <p14:tracePt t="13468" x="8428038" y="5294313"/>
          <p14:tracePt t="13475" x="8412163" y="5294313"/>
          <p14:tracePt t="13482" x="8396288" y="5310188"/>
          <p14:tracePt t="13491" x="8380413" y="5310188"/>
          <p14:tracePt t="13499" x="8364538" y="5327650"/>
          <p14:tracePt t="13507" x="8348663" y="5343525"/>
          <p14:tracePt t="13515" x="8324850" y="5359400"/>
          <p14:tracePt t="13524" x="8308975" y="5391150"/>
          <p14:tracePt t="13531" x="8308975" y="5414963"/>
          <p14:tracePt t="13539" x="8293100" y="5454650"/>
          <p14:tracePt t="13547" x="8285163" y="5486400"/>
          <p14:tracePt t="13555" x="8277225" y="5526088"/>
          <p14:tracePt t="13563" x="8269288" y="5573713"/>
          <p14:tracePt t="13571" x="8261350" y="5621338"/>
          <p14:tracePt t="13580" x="8261350" y="5670550"/>
          <p14:tracePt t="13587" x="8261350" y="5710238"/>
          <p14:tracePt t="13594" x="8253413" y="5749925"/>
          <p14:tracePt t="13603" x="8253413" y="5805488"/>
          <p14:tracePt t="13612" x="8253413" y="5853113"/>
          <p14:tracePt t="13619" x="8253413" y="5924550"/>
          <p14:tracePt t="13626" x="8253413" y="5988050"/>
          <p14:tracePt t="13636" x="8261350" y="6045200"/>
          <p14:tracePt t="13643" x="8269288" y="6100763"/>
          <p14:tracePt t="13650" x="8277225" y="6148388"/>
          <p14:tracePt t="13659" x="8293100" y="6196013"/>
          <p14:tracePt t="13667" x="8316913" y="6251575"/>
          <p14:tracePt t="13675" x="8340725" y="6299200"/>
          <p14:tracePt t="13684" x="8364538" y="6348413"/>
          <p14:tracePt t="13691" x="8388350" y="6388100"/>
          <p14:tracePt t="13699" x="8420100" y="6427788"/>
          <p14:tracePt t="13707" x="8451850" y="6459538"/>
          <p14:tracePt t="13714" x="8483600" y="6499225"/>
          <p14:tracePt t="13723" x="8507413" y="6530975"/>
          <p14:tracePt t="13731" x="8540750" y="6554788"/>
          <p14:tracePt t="13740" x="8564563" y="6570663"/>
          <p14:tracePt t="13748" x="8596313" y="6594475"/>
          <p14:tracePt t="13756" x="8628063" y="6610350"/>
          <p14:tracePt t="13764" x="8659813" y="6626225"/>
          <p14:tracePt t="13771" x="8683625" y="6634163"/>
          <p14:tracePt t="13779" x="8715375" y="6642100"/>
          <p14:tracePt t="13787" x="8747125" y="6657975"/>
          <p14:tracePt t="13797" x="8794750" y="6657975"/>
          <p14:tracePt t="13804" x="8834438" y="6657975"/>
          <p14:tracePt t="13811" x="8891588" y="6657975"/>
          <p14:tracePt t="13826" x="8955088" y="6642100"/>
          <p14:tracePt t="13836" x="9034463" y="6602413"/>
          <p14:tracePt t="13843" x="9082088" y="6554788"/>
          <p14:tracePt t="13852" x="9113838" y="6515100"/>
          <p14:tracePt t="13859" x="9129713" y="6475413"/>
          <p14:tracePt t="13867" x="9137650" y="6419850"/>
          <p14:tracePt t="13875" x="9137650" y="6372225"/>
          <p14:tracePt t="13883" x="9129713" y="6338888"/>
          <p14:tracePt t="13892" x="9113838" y="6291263"/>
          <p14:tracePt t="13899" x="9097963" y="6251575"/>
          <p14:tracePt t="13907" x="9074150" y="6203950"/>
          <p14:tracePt t="13915" x="9050338" y="6172200"/>
          <p14:tracePt t="13923" x="9026525" y="6140450"/>
          <p14:tracePt t="13931" x="9010650" y="6124575"/>
          <p14:tracePt t="13939" x="8978900" y="6092825"/>
          <p14:tracePt t="13947" x="8963025" y="6076950"/>
          <p14:tracePt t="13955" x="8939213" y="6061075"/>
          <p14:tracePt t="13963" x="8907463" y="6037263"/>
          <p14:tracePt t="13970" x="8883650" y="6029325"/>
          <p14:tracePt t="13979" x="8842375" y="5995988"/>
          <p14:tracePt t="13987" x="8802688" y="5980113"/>
          <p14:tracePt t="13994" x="8755063" y="5948363"/>
          <p14:tracePt t="14003" x="8707438" y="5916613"/>
          <p14:tracePt t="14011" x="8651875" y="5861050"/>
          <p14:tracePt t="14021" x="8588375" y="5805488"/>
          <p14:tracePt t="14027" x="8523288" y="5741988"/>
          <p14:tracePt t="14036" x="8451850" y="5662613"/>
          <p14:tracePt t="14044" x="8364538" y="5557838"/>
          <p14:tracePt t="14052" x="8285163" y="5454650"/>
          <p14:tracePt t="14059" x="8205788" y="5335588"/>
          <p14:tracePt t="14068" x="8132763" y="5222875"/>
          <p14:tracePt t="14075" x="8037513" y="5087938"/>
          <p14:tracePt t="14083" x="7942263" y="4927600"/>
          <p14:tracePt t="14091" x="7821613" y="4737100"/>
          <p14:tracePt t="14100" x="7726363" y="4576763"/>
          <p14:tracePt t="14105" x="7662863" y="4425950"/>
          <p14:tracePt t="14115" x="7615238" y="4298950"/>
          <p14:tracePt t="14123" x="7575550" y="4146550"/>
          <p14:tracePt t="14130" x="7551738" y="4035425"/>
          <p14:tracePt t="14139" x="7535863" y="3938588"/>
          <p14:tracePt t="14147" x="7519988" y="3843338"/>
          <p14:tracePt t="14155" x="7504113" y="3756025"/>
          <p14:tracePt t="14163" x="7496175" y="3692525"/>
          <p14:tracePt t="14171" x="7478713" y="3621088"/>
          <p14:tracePt t="14179" x="7454900" y="3540125"/>
          <p14:tracePt t="14186" x="7439025" y="3476625"/>
          <p14:tracePt t="14195" x="7423150" y="3413125"/>
          <p14:tracePt t="14203" x="7399338" y="3357563"/>
          <p14:tracePt t="14210" x="7367588" y="3309938"/>
          <p14:tracePt t="14219" x="7343775" y="3262313"/>
          <p14:tracePt t="14225" x="7312025" y="3213100"/>
          <p14:tracePt t="14236" x="7280275" y="3157538"/>
          <p14:tracePt t="14243" x="7248525" y="3109913"/>
          <p14:tracePt t="14250" x="7224713" y="3070225"/>
          <p14:tracePt t="14259" x="7208838" y="3038475"/>
          <p14:tracePt t="14267" x="7192963" y="2998788"/>
          <p14:tracePt t="14275" x="7177088" y="2967038"/>
          <p14:tracePt t="14282" x="7161213" y="2943225"/>
          <p14:tracePt t="14291" x="7145338" y="2909888"/>
          <p14:tracePt t="14300" x="7145338" y="2894013"/>
          <p14:tracePt t="14307" x="7127875" y="2870200"/>
          <p14:tracePt t="14315" x="7127875" y="2846388"/>
          <p14:tracePt t="14323" x="7119938" y="2830513"/>
          <p14:tracePt t="14331" x="7112000" y="2806700"/>
          <p14:tracePt t="14338" x="7112000" y="2790825"/>
          <p14:tracePt t="14347" x="7104063" y="2782888"/>
          <p14:tracePt t="14355" x="7104063" y="2774950"/>
          <p14:tracePt t="14363" x="7104063" y="2767013"/>
          <p14:tracePt t="14515" x="7112000" y="2767013"/>
          <p14:tracePt t="14531" x="7119938" y="2767013"/>
          <p14:tracePt t="14539" x="7127875" y="2767013"/>
          <p14:tracePt t="14547" x="7135813" y="2767013"/>
          <p14:tracePt t="14563" x="7145338" y="2759075"/>
          <p14:tracePt t="14595" x="7153275" y="2743200"/>
          <p14:tracePt t="14603" x="7153275" y="2727325"/>
          <p14:tracePt t="14611" x="7153275" y="2703513"/>
          <p14:tracePt t="14619" x="7135813" y="2679700"/>
          <p14:tracePt t="14627" x="7127875" y="2647950"/>
          <p14:tracePt t="14634" x="7119938" y="2608263"/>
          <p14:tracePt t="14643" x="7104063" y="2576513"/>
          <p14:tracePt t="14652" x="7088188" y="2543175"/>
          <p14:tracePt t="14659" x="7072313" y="2519363"/>
          <p14:tracePt t="14668" x="7048500" y="2487613"/>
          <p14:tracePt t="14674" x="7048500" y="2471738"/>
          <p14:tracePt t="14682" x="7032625" y="2455863"/>
          <p14:tracePt t="14691" x="7024688" y="2439988"/>
          <p14:tracePt t="14700" x="7008813" y="2424113"/>
          <p14:tracePt t="14707" x="7008813" y="2416175"/>
          <p14:tracePt t="14723" x="7000875" y="2408238"/>
          <p14:tracePt t="14780" x="6992938" y="2408238"/>
          <p14:tracePt t="14787" x="6977063" y="2408238"/>
          <p14:tracePt t="14795" x="6969125" y="2408238"/>
          <p14:tracePt t="14803" x="6961188" y="2408238"/>
          <p14:tracePt t="14811" x="6945313" y="2408238"/>
          <p14:tracePt t="14820" x="6929438" y="2416175"/>
          <p14:tracePt t="14827" x="6913563" y="2416175"/>
          <p14:tracePt t="14836" x="6889750" y="2424113"/>
          <p14:tracePt t="14844" x="6873875" y="2424113"/>
          <p14:tracePt t="14851" x="6858000" y="2432050"/>
          <p14:tracePt t="14859" x="6842125" y="2432050"/>
          <p14:tracePt t="14867" x="6826250" y="2432050"/>
          <p14:tracePt t="14875" x="6810375" y="2439988"/>
          <p14:tracePt t="14884" x="6802438" y="2439988"/>
          <p14:tracePt t="14891" x="6784975" y="2439988"/>
          <p14:tracePt t="14900" x="6777038" y="2447925"/>
          <p14:tracePt t="14907" x="6761163" y="2447925"/>
          <p14:tracePt t="14916" x="6745288" y="2447925"/>
          <p14:tracePt t="14923" x="6737350" y="2447925"/>
          <p14:tracePt t="14931" x="6729413" y="2447925"/>
          <p14:tracePt t="14939" x="6721475" y="2447925"/>
          <p14:tracePt t="14947" x="6713538" y="2447925"/>
          <p14:tracePt t="14955" x="6705600" y="2447925"/>
          <p14:tracePt t="14971" x="6697663" y="2447925"/>
          <p14:tracePt t="14979" x="6689725" y="2447925"/>
          <p14:tracePt t="14995" x="6681788" y="2447925"/>
          <p14:tracePt t="15004" x="6673850" y="2447925"/>
          <p14:tracePt t="15032" x="6657975" y="2447925"/>
          <p14:tracePt t="15037" x="6650038" y="2447925"/>
          <p14:tracePt t="15043" x="6642100" y="2447925"/>
          <p14:tracePt t="15051" x="6634163" y="2447925"/>
          <p14:tracePt t="15059" x="6626225" y="2447925"/>
          <p14:tracePt t="15068" x="6618288" y="2439988"/>
          <p14:tracePt t="15075" x="6602413" y="2439988"/>
          <p14:tracePt t="15083" x="6594475" y="2439988"/>
          <p14:tracePt t="15092" x="6578600" y="2432050"/>
          <p14:tracePt t="15100" x="6562725" y="2424113"/>
          <p14:tracePt t="15107" x="6538913" y="2408238"/>
          <p14:tracePt t="15115" x="6523038" y="2400300"/>
          <p14:tracePt t="15123" x="6499225" y="2392363"/>
          <p14:tracePt t="15131" x="6467475" y="2376488"/>
          <p14:tracePt t="15139" x="6451600" y="2368550"/>
          <p14:tracePt t="15147" x="6418263" y="2352675"/>
          <p14:tracePt t="15154" x="6386513" y="2336800"/>
          <p14:tracePt t="15164" x="6346825" y="2320925"/>
          <p14:tracePt t="15171" x="6315075" y="2305050"/>
          <p14:tracePt t="15180" x="6283325" y="2297113"/>
          <p14:tracePt t="15190" x="6251575" y="2281238"/>
          <p14:tracePt t="15195" x="6219825" y="2281238"/>
          <p14:tracePt t="15203" x="6203950" y="2273300"/>
          <p14:tracePt t="15211" x="6180138" y="2265363"/>
          <p14:tracePt t="15219" x="6164263" y="2265363"/>
          <p14:tracePt t="15227" x="6148388" y="2265363"/>
          <p14:tracePt t="15235" x="6132513" y="2265363"/>
          <p14:tracePt t="15243" x="6124575" y="2265363"/>
          <p14:tracePt t="15251" x="6108700" y="2265363"/>
          <p14:tracePt t="15259" x="6091238" y="2265363"/>
          <p14:tracePt t="15267" x="6083300" y="2265363"/>
          <p14:tracePt t="15275" x="6075363" y="2265363"/>
          <p14:tracePt t="15283" x="6059488" y="2265363"/>
          <p14:tracePt t="15290" x="6051550" y="2265363"/>
          <p14:tracePt t="15300" x="6043613" y="2265363"/>
          <p14:tracePt t="15307" x="6027738" y="2265363"/>
          <p14:tracePt t="15316" x="6019800" y="2265363"/>
          <p14:tracePt t="15324" x="6003925" y="2265363"/>
          <p14:tracePt t="15330" x="5988050" y="2265363"/>
          <p14:tracePt t="15339" x="5980113" y="2265363"/>
          <p14:tracePt t="15347" x="5972175" y="2265363"/>
          <p14:tracePt t="15355" x="5956300" y="2265363"/>
          <p14:tracePt t="15364" x="5948363" y="2265363"/>
          <p14:tracePt t="15371" x="5940425" y="2265363"/>
          <p14:tracePt t="15379" x="5924550" y="2265363"/>
          <p14:tracePt t="15387" x="5908675" y="2257425"/>
          <p14:tracePt t="15403" x="5884863" y="2257425"/>
          <p14:tracePt t="15412" x="5876925" y="2257425"/>
          <p14:tracePt t="15419" x="5868988" y="2257425"/>
          <p14:tracePt t="15427" x="5853113" y="2257425"/>
          <p14:tracePt t="15435" x="5845175" y="2257425"/>
          <p14:tracePt t="15443" x="5837238" y="2257425"/>
          <p14:tracePt t="15452" x="5821363" y="2257425"/>
          <p14:tracePt t="15459" x="5813425" y="2257425"/>
          <p14:tracePt t="15467" x="5805488" y="2249488"/>
          <p14:tracePt t="15475" x="5797550" y="2249488"/>
          <p14:tracePt t="15484" x="5789613" y="2249488"/>
          <p14:tracePt t="15500" x="5781675" y="2249488"/>
          <p14:tracePt t="15548" x="5773738" y="2249488"/>
          <p14:tracePt t="15580" x="5757863" y="2249488"/>
          <p14:tracePt t="15596" x="5749925" y="2249488"/>
          <p14:tracePt t="15603" x="5740400" y="2249488"/>
          <p14:tracePt t="15611" x="5724525" y="2249488"/>
          <p14:tracePt t="15619" x="5708650" y="2249488"/>
          <p14:tracePt t="15626" x="5692775" y="2249488"/>
          <p14:tracePt t="15636" x="5676900" y="2249488"/>
          <p14:tracePt t="15643" x="5668963" y="2257425"/>
          <p14:tracePt t="15652" x="5653088" y="2265363"/>
          <p14:tracePt t="15668" x="5645150" y="2265363"/>
          <p14:tracePt t="15674" x="5637213" y="2265363"/>
          <p14:tracePt t="15699" x="5629275" y="2265363"/>
          <p14:tracePt t="15723" x="5621338" y="2265363"/>
          <p14:tracePt t="15747" x="5613400" y="2265363"/>
          <p14:tracePt t="15819" x="5605463" y="2257425"/>
          <p14:tracePt t="15827" x="5597525" y="2257425"/>
          <p14:tracePt t="15835" x="5589588" y="2257425"/>
          <p14:tracePt t="15852" x="5581650" y="2257425"/>
          <p14:tracePt t="15859" x="5573713" y="2257425"/>
          <p14:tracePt t="15867" x="5565775" y="2257425"/>
          <p14:tracePt t="15875" x="5549900" y="2257425"/>
          <p14:tracePt t="15890" x="5534025" y="2257425"/>
          <p14:tracePt t="15916" x="5518150" y="2257425"/>
          <p14:tracePt t="15932" x="5502275" y="2257425"/>
          <p14:tracePt t="15939" x="5494338" y="2257425"/>
          <p14:tracePt t="15948" x="5486400" y="2257425"/>
          <p14:tracePt t="15955" x="5478463" y="2257425"/>
          <p14:tracePt t="15979" x="5470525" y="2257425"/>
          <p14:tracePt t="15996" x="5462588" y="2257425"/>
          <p14:tracePt t="16163" x="5470525" y="2257425"/>
          <p14:tracePt t="16171" x="5478463" y="2249488"/>
          <p14:tracePt t="16179" x="5494338" y="2241550"/>
          <p14:tracePt t="16187" x="5510213" y="2241550"/>
          <p14:tracePt t="16203" x="5518150" y="2241550"/>
          <p14:tracePt t="16211" x="5526088" y="2241550"/>
          <p14:tracePt t="16219" x="5541963" y="2241550"/>
          <p14:tracePt t="16235" x="5557838" y="2241550"/>
          <p14:tracePt t="16243" x="5573713" y="2233613"/>
          <p14:tracePt t="16252" x="5589588" y="2233613"/>
          <p14:tracePt t="16260" x="5613400" y="2224088"/>
          <p14:tracePt t="16268" x="5629275" y="2224088"/>
          <p14:tracePt t="16276" x="5661025" y="2216150"/>
          <p14:tracePt t="16284" x="5692775" y="2216150"/>
          <p14:tracePt t="16291" x="5708650" y="2208213"/>
          <p14:tracePt t="16301" x="5732463" y="2208213"/>
          <p14:tracePt t="16307" x="5765800" y="2208213"/>
          <p14:tracePt t="16316" x="5781675" y="2200275"/>
          <p14:tracePt t="16324" x="5813425" y="2192338"/>
          <p14:tracePt t="16332" x="5829300" y="2192338"/>
          <p14:tracePt t="16340" x="5853113" y="2192338"/>
          <p14:tracePt t="16347" x="5868988" y="2192338"/>
          <p14:tracePt t="16355" x="5884863" y="2192338"/>
          <p14:tracePt t="16363" x="5900738" y="2192338"/>
          <p14:tracePt t="16370" x="5908675" y="2192338"/>
          <p14:tracePt t="16379" x="5932488" y="2184400"/>
          <p14:tracePt t="16387" x="5940425" y="2184400"/>
          <p14:tracePt t="16395" x="5948363" y="2184400"/>
          <p14:tracePt t="16403" x="5964238" y="2184400"/>
          <p14:tracePt t="16410" x="5972175" y="2184400"/>
          <p14:tracePt t="16419" x="5980113" y="2184400"/>
          <p14:tracePt t="16427" x="5995988" y="2184400"/>
          <p14:tracePt t="16435" x="6003925" y="2176463"/>
          <p14:tracePt t="16443" x="6019800" y="2176463"/>
          <p14:tracePt t="16451" x="6035675" y="2176463"/>
          <p14:tracePt t="16459" x="6051550" y="2176463"/>
          <p14:tracePt t="16467" x="6067425" y="2176463"/>
          <p14:tracePt t="16484" x="6083300" y="2176463"/>
          <p14:tracePt t="16491" x="6100763" y="2176463"/>
          <p14:tracePt t="16500" x="6108700" y="2176463"/>
          <p14:tracePt t="16507" x="6124575" y="2176463"/>
          <p14:tracePt t="16515" x="6132513" y="2176463"/>
          <p14:tracePt t="16523" x="6156325" y="2176463"/>
          <p14:tracePt t="16531" x="6172200" y="2176463"/>
          <p14:tracePt t="16539" x="6180138" y="2176463"/>
          <p14:tracePt t="16546" x="6196013" y="2176463"/>
          <p14:tracePt t="16554" x="6211888" y="2176463"/>
          <p14:tracePt t="16563" x="6219825" y="2176463"/>
          <p14:tracePt t="16571" x="6227763" y="2176463"/>
          <p14:tracePt t="16578" x="6243638" y="2176463"/>
          <p14:tracePt t="16587" x="6251575" y="2176463"/>
          <p14:tracePt t="16595" x="6259513" y="2176463"/>
          <p14:tracePt t="16603" x="6275388" y="2176463"/>
          <p14:tracePt t="16611" x="6283325" y="2176463"/>
          <p14:tracePt t="16619" x="6291263" y="2176463"/>
          <p14:tracePt t="16627" x="6307138" y="2176463"/>
          <p14:tracePt t="16635" x="6323013" y="2176463"/>
          <p14:tracePt t="16643" x="6338888" y="2176463"/>
          <p14:tracePt t="16652" x="6354763" y="2176463"/>
          <p14:tracePt t="16658" x="6378575" y="2176463"/>
          <p14:tracePt t="16668" x="6410325" y="2176463"/>
          <p14:tracePt t="16676" x="6426200" y="2176463"/>
          <p14:tracePt t="16684" x="6442075" y="2176463"/>
          <p14:tracePt t="16691" x="6459538" y="2176463"/>
          <p14:tracePt t="16699" x="6475413" y="2176463"/>
          <p14:tracePt t="16707" x="6483350" y="2176463"/>
          <p14:tracePt t="16715" x="6499225" y="2176463"/>
          <p14:tracePt t="16723" x="6507163" y="2176463"/>
          <p14:tracePt t="16731" x="6523038" y="2176463"/>
          <p14:tracePt t="16739" x="6530975" y="2176463"/>
          <p14:tracePt t="16747" x="6538913" y="2176463"/>
          <p14:tracePt t="16755" x="6554788" y="2176463"/>
          <p14:tracePt t="16763" x="6570663" y="2184400"/>
          <p14:tracePt t="16771" x="6578600" y="2184400"/>
          <p14:tracePt t="16779" x="6586538" y="2184400"/>
          <p14:tracePt t="16787" x="6602413" y="2184400"/>
          <p14:tracePt t="16795" x="6618288" y="2184400"/>
          <p14:tracePt t="16803" x="6634163" y="2192338"/>
          <p14:tracePt t="16811" x="6650038" y="2192338"/>
          <p14:tracePt t="16819" x="6665913" y="2192338"/>
          <p14:tracePt t="16828" x="6673850" y="2192338"/>
          <p14:tracePt t="16835" x="6689725" y="2192338"/>
          <p14:tracePt t="16843" x="6705600" y="2192338"/>
          <p14:tracePt t="16851" x="6721475" y="2192338"/>
          <p14:tracePt t="16860" x="6737350" y="2192338"/>
          <p14:tracePt t="16867" x="6753225" y="2192338"/>
          <p14:tracePt t="16874" x="6769100" y="2192338"/>
          <p14:tracePt t="16883" x="6784975" y="2192338"/>
          <p14:tracePt t="16908" x="6802438" y="2192338"/>
          <p14:tracePt t="16939" x="6818313" y="2192338"/>
          <p14:tracePt t="16955" x="6826250" y="2192338"/>
          <p14:tracePt t="16972" x="6834188" y="2192338"/>
          <p14:tracePt t="16979" x="6842125" y="2192338"/>
          <p14:tracePt t="16995" x="6850063" y="2192338"/>
          <p14:tracePt t="17003" x="6858000" y="2192338"/>
          <p14:tracePt t="17059" x="6865938" y="2192338"/>
          <p14:tracePt t="17340" x="6858000" y="2192338"/>
          <p14:tracePt t="17347" x="6842125" y="2192338"/>
          <p14:tracePt t="17355" x="6826250" y="2192338"/>
          <p14:tracePt t="17362" x="6794500" y="2200275"/>
          <p14:tracePt t="17373" x="6753225" y="2208213"/>
          <p14:tracePt t="17380" x="6713538" y="2216150"/>
          <p14:tracePt t="17388" x="6665913" y="2224088"/>
          <p14:tracePt t="17396" x="6618288" y="2233613"/>
          <p14:tracePt t="17404" x="6570663" y="2241550"/>
          <p14:tracePt t="17412" x="6507163" y="2241550"/>
          <p14:tracePt t="17420" x="6434138" y="2241550"/>
          <p14:tracePt t="17427" x="6370638" y="2241550"/>
          <p14:tracePt t="17436" x="6283325" y="2233613"/>
          <p14:tracePt t="17443" x="6203950" y="2216150"/>
          <p14:tracePt t="17452" x="6140450" y="2208213"/>
          <p14:tracePt t="17458" x="6059488" y="2192338"/>
          <p14:tracePt t="17468" x="5972175" y="2168525"/>
          <p14:tracePt t="17475" x="5892800" y="2160588"/>
          <p14:tracePt t="17484" x="5829300" y="2152650"/>
          <p14:tracePt t="17491" x="5749925" y="2136775"/>
          <p14:tracePt t="17499" x="5692775" y="2128838"/>
          <p14:tracePt t="17507" x="5645150" y="2128838"/>
          <p14:tracePt t="17516" x="5605463" y="2128838"/>
          <p14:tracePt t="17522" x="5573713" y="2120900"/>
          <p14:tracePt t="17532" x="5541963" y="2120900"/>
          <p14:tracePt t="17540" x="5518150" y="2120900"/>
          <p14:tracePt t="17548" x="5502275" y="2120900"/>
          <p14:tracePt t="17555" x="5486400" y="2120900"/>
          <p14:tracePt t="17563" x="5470525" y="2120900"/>
          <p14:tracePt t="17571" x="5454650" y="2120900"/>
          <p14:tracePt t="17580" x="5438775" y="2120900"/>
          <p14:tracePt t="17588" x="5430838" y="2120900"/>
          <p14:tracePt t="17596" x="5414963" y="2120900"/>
          <p14:tracePt t="17604" x="5397500" y="2128838"/>
          <p14:tracePt t="17611" x="5389563" y="2128838"/>
          <p14:tracePt t="17619" x="5381625" y="2128838"/>
          <p14:tracePt t="17627" x="5373688" y="2128838"/>
          <p14:tracePt t="17635" x="5365750" y="2128838"/>
          <p14:tracePt t="17660" x="5357813" y="2128838"/>
          <p14:tracePt t="17755" x="5373688" y="2128838"/>
          <p14:tracePt t="17764" x="5389563" y="2128838"/>
          <p14:tracePt t="17772" x="5407025" y="2128838"/>
          <p14:tracePt t="17779" x="5430838" y="2120900"/>
          <p14:tracePt t="17787" x="5446713" y="2120900"/>
          <p14:tracePt t="17795" x="5470525" y="2112963"/>
          <p14:tracePt t="17804" x="5494338" y="2112963"/>
          <p14:tracePt t="17812" x="5526088" y="2105025"/>
          <p14:tracePt t="17820" x="5549900" y="2105025"/>
          <p14:tracePt t="17828" x="5573713" y="2105025"/>
          <p14:tracePt t="17835" x="5605463" y="2105025"/>
          <p14:tracePt t="17843" x="5629275" y="2097088"/>
          <p14:tracePt t="17851" x="5661025" y="2097088"/>
          <p14:tracePt t="17859" x="5692775" y="2097088"/>
          <p14:tracePt t="17867" x="5740400" y="2097088"/>
          <p14:tracePt t="17876" x="5781675" y="2097088"/>
          <p14:tracePt t="17884" x="5829300" y="2105025"/>
          <p14:tracePt t="17891" x="5876925" y="2112963"/>
          <p14:tracePt t="17900" x="5924550" y="2120900"/>
          <p14:tracePt t="17907" x="5964238" y="2128838"/>
          <p14:tracePt t="17915" x="6019800" y="2136775"/>
          <p14:tracePt t="17923" x="6051550" y="2144713"/>
          <p14:tracePt t="17932" x="6100763" y="2152650"/>
          <p14:tracePt t="17940" x="6148388" y="2160588"/>
          <p14:tracePt t="17948" x="6188075" y="2168525"/>
          <p14:tracePt t="17955" x="6219825" y="2168525"/>
          <p14:tracePt t="17963" x="6251575" y="2176463"/>
          <p14:tracePt t="17971" x="6267450" y="2176463"/>
          <p14:tracePt t="17978" x="6299200" y="2176463"/>
          <p14:tracePt t="17988" x="6315075" y="2176463"/>
          <p14:tracePt t="17997" x="6323013" y="2176463"/>
          <p14:tracePt t="18004" x="6338888" y="2176463"/>
          <p14:tracePt t="18011" x="6346825" y="2176463"/>
          <p14:tracePt t="18031" x="6354763" y="2176463"/>
          <p14:tracePt t="18259" x="6362700" y="2192338"/>
          <p14:tracePt t="18267" x="6362700" y="2208213"/>
          <p14:tracePt t="18275" x="6370638" y="2224088"/>
          <p14:tracePt t="18283" x="6378575" y="2249488"/>
          <p14:tracePt t="18290" x="6378575" y="2265363"/>
          <p14:tracePt t="18299" x="6386513" y="2281238"/>
          <p14:tracePt t="18307" x="6386513" y="2289175"/>
          <p14:tracePt t="18315" x="6386513" y="2297113"/>
          <p14:tracePt t="18324" x="6394450" y="2305050"/>
          <p14:tracePt t="18332" x="6394450" y="2312988"/>
          <p14:tracePt t="18349" x="6402388" y="2320925"/>
          <p14:tracePt t="18405" x="6418263" y="2328863"/>
          <p14:tracePt t="18419" x="6434138" y="2328863"/>
          <p14:tracePt t="18427" x="6451600" y="2328863"/>
          <p14:tracePt t="18435" x="6475413" y="2320925"/>
          <p14:tracePt t="18444" x="6491288" y="2320925"/>
          <p14:tracePt t="18452" x="6515100" y="2312988"/>
          <p14:tracePt t="18461" x="6538913" y="2305050"/>
          <p14:tracePt t="18468" x="6554788" y="2305050"/>
          <p14:tracePt t="18476" x="6570663" y="2305050"/>
          <p14:tracePt t="18484" x="6578600" y="2305050"/>
          <p14:tracePt t="18492" x="6594475" y="2297113"/>
          <p14:tracePt t="18500" x="6602413" y="2297113"/>
          <p14:tracePt t="18515" x="6618288" y="2297113"/>
          <p14:tracePt t="18523" x="6642100" y="2297113"/>
          <p14:tracePt t="18531" x="6650038" y="2297113"/>
          <p14:tracePt t="18539" x="6657975" y="2297113"/>
          <p14:tracePt t="18548" x="6673850" y="2297113"/>
          <p14:tracePt t="18555" x="6681788" y="2297113"/>
          <p14:tracePt t="18564" x="6697663" y="2297113"/>
          <p14:tracePt t="18572" x="6713538" y="2297113"/>
          <p14:tracePt t="18580" x="6721475" y="2297113"/>
          <p14:tracePt t="18586" x="6737350" y="2297113"/>
          <p14:tracePt t="18595" x="6753225" y="2297113"/>
          <p14:tracePt t="18603" x="6761163" y="2297113"/>
          <p14:tracePt t="18611" x="6769100" y="2297113"/>
          <p14:tracePt t="18620" x="6777038" y="2297113"/>
          <p14:tracePt t="18628" x="6784975" y="2297113"/>
          <p14:tracePt t="18643" x="6794500" y="2297113"/>
          <p14:tracePt t="18693" x="6802438" y="2297113"/>
          <p14:tracePt t="18707" x="6810375" y="2289175"/>
          <p14:tracePt t="18715" x="6818313" y="2281238"/>
          <p14:tracePt t="18723" x="6826250" y="2273300"/>
          <p14:tracePt t="18732" x="6834188" y="2273300"/>
          <p14:tracePt t="18740" x="6842125" y="2265363"/>
          <p14:tracePt t="18749" x="6850063" y="2265363"/>
          <p14:tracePt t="18755" x="6858000" y="2257425"/>
          <p14:tracePt t="18762" x="6865938" y="2249488"/>
          <p14:tracePt t="18771" x="6873875" y="2249488"/>
          <p14:tracePt t="18779" x="6881813" y="2241550"/>
          <p14:tracePt t="18788" x="6889750" y="2241550"/>
          <p14:tracePt t="18812" x="6897688" y="2241550"/>
          <p14:tracePt t="18965" x="6897688" y="2249488"/>
          <p14:tracePt t="18972" x="6905625" y="2265363"/>
          <p14:tracePt t="18981" x="6905625" y="2281238"/>
          <p14:tracePt t="18995" x="6913563" y="2297113"/>
          <p14:tracePt t="19012" x="6913563" y="2305050"/>
          <p14:tracePt t="19031" x="6921500" y="2312988"/>
          <p14:tracePt t="19037" x="6921500" y="2320925"/>
          <p14:tracePt t="19051" x="6929438" y="2328863"/>
          <p14:tracePt t="19067" x="6929438" y="2336800"/>
          <p14:tracePt t="19092" x="6929438" y="2344738"/>
          <p14:tracePt t="19115" x="6929438" y="2352675"/>
          <p14:tracePt t="19227" x="6929438" y="2360613"/>
          <p14:tracePt t="19235" x="6929438" y="2368550"/>
          <p14:tracePt t="19252" x="6921500" y="2376488"/>
          <p14:tracePt t="19269" x="6921500" y="2384425"/>
          <p14:tracePt t="19276" x="6921500" y="2392363"/>
          <p14:tracePt t="19324" x="6913563" y="2400300"/>
          <p14:tracePt t="19348" x="6905625" y="2408238"/>
          <p14:tracePt t="19660" x="6897688" y="2408238"/>
          <p14:tracePt t="20196" x="6889750" y="2392363"/>
          <p14:tracePt t="20203" x="6889750" y="2376488"/>
          <p14:tracePt t="20213" x="6897688" y="2368550"/>
          <p14:tracePt t="20220" x="6897688" y="2360613"/>
          <p14:tracePt t="20228" x="6905625" y="2344738"/>
          <p14:tracePt t="20236" x="6913563" y="2336800"/>
          <p14:tracePt t="20243" x="6913563" y="2328863"/>
          <p14:tracePt t="20251" x="6913563" y="2320925"/>
          <p14:tracePt t="20268" x="6921500" y="2312988"/>
          <p14:tracePt t="20452" x="6913563" y="2312988"/>
          <p14:tracePt t="20483" x="6905625" y="2312988"/>
          <p14:tracePt t="20685" x="6889750" y="2312988"/>
          <p14:tracePt t="20691" x="6881813" y="2312988"/>
          <p14:tracePt t="20699" x="6865938" y="2312988"/>
          <p14:tracePt t="20707" x="6850063" y="2312988"/>
          <p14:tracePt t="20717" x="6834188" y="2312988"/>
          <p14:tracePt t="20724" x="6818313" y="2320925"/>
          <p14:tracePt t="20732" x="6802438" y="2320925"/>
          <p14:tracePt t="20739" x="6784975" y="2328863"/>
          <p14:tracePt t="20749" x="6745288" y="2328863"/>
          <p14:tracePt t="20757" x="6697663" y="2336800"/>
          <p14:tracePt t="20765" x="6634163" y="2344738"/>
          <p14:tracePt t="20772" x="6594475" y="2344738"/>
          <p14:tracePt t="20780" x="6546850" y="2344738"/>
          <p14:tracePt t="20789" x="6507163" y="2344738"/>
          <p14:tracePt t="20797" x="6467475" y="2344738"/>
          <p14:tracePt t="20804" x="6434138" y="2344738"/>
          <p14:tracePt t="20812" x="6410325" y="2344738"/>
          <p14:tracePt t="20820" x="6386513" y="2344738"/>
          <p14:tracePt t="20826" x="6370638" y="2344738"/>
          <p14:tracePt t="20835" x="6354763" y="2344738"/>
          <p14:tracePt t="20852" x="6346825" y="2344738"/>
          <p14:tracePt t="20947" x="6362700" y="2344738"/>
          <p14:tracePt t="20964" x="6378575" y="2344738"/>
          <p14:tracePt t="20972" x="6394450" y="2344738"/>
          <p14:tracePt t="20981" x="6402388" y="2336800"/>
          <p14:tracePt t="20988" x="6418263" y="2336800"/>
          <p14:tracePt t="20995" x="6434138" y="2336800"/>
          <p14:tracePt t="21003" x="6442075" y="2336800"/>
          <p14:tracePt t="21013" x="6459538" y="2336800"/>
          <p14:tracePt t="21031" x="6483350" y="2328863"/>
          <p14:tracePt t="21036" x="6499225" y="2328863"/>
          <p14:tracePt t="21044" x="6507163" y="2320925"/>
          <p14:tracePt t="21051" x="6523038" y="2320925"/>
          <p14:tracePt t="21059" x="6538913" y="2320925"/>
          <p14:tracePt t="21068" x="6554788" y="2320925"/>
          <p14:tracePt t="21076" x="6570663" y="2320925"/>
          <p14:tracePt t="21084" x="6602413" y="2320925"/>
          <p14:tracePt t="21093" x="6618288" y="2320925"/>
          <p14:tracePt t="21101" x="6626225" y="2320925"/>
          <p14:tracePt t="21108" x="6634163" y="2320925"/>
          <p14:tracePt t="21116" x="6642100" y="2320925"/>
          <p14:tracePt t="21180" x="6626225" y="2320925"/>
          <p14:tracePt t="21188" x="6610350" y="2320925"/>
          <p14:tracePt t="21197" x="6578600" y="2328863"/>
          <p14:tracePt t="21204" x="6554788" y="2328863"/>
          <p14:tracePt t="21212" x="6523038" y="2328863"/>
          <p14:tracePt t="21221" x="6499225" y="2336800"/>
          <p14:tracePt t="21226" x="6467475" y="2336800"/>
          <p14:tracePt t="21235" x="6418263" y="2336800"/>
          <p14:tracePt t="21244" x="6378575" y="2336800"/>
          <p14:tracePt t="21252" x="6338888" y="2336800"/>
          <p14:tracePt t="21259" x="6307138" y="2336800"/>
          <p14:tracePt t="21268" x="6259513" y="2336800"/>
          <p14:tracePt t="21276" x="6219825" y="2328863"/>
          <p14:tracePt t="21283" x="6180138" y="2328863"/>
          <p14:tracePt t="21292" x="6124575" y="2312988"/>
          <p14:tracePt t="21300" x="6075363" y="2305050"/>
          <p14:tracePt t="21308" x="6035675" y="2305050"/>
          <p14:tracePt t="21317" x="6003925" y="2289175"/>
          <p14:tracePt t="21323" x="5972175" y="2289175"/>
          <p14:tracePt t="21332" x="5940425" y="2273300"/>
          <p14:tracePt t="21339" x="5908675" y="2273300"/>
          <p14:tracePt t="21347" x="5884863" y="2273300"/>
          <p14:tracePt t="21356" x="5868988" y="2265363"/>
          <p14:tracePt t="21364" x="5837238" y="2257425"/>
          <p14:tracePt t="21372" x="5821363" y="2257425"/>
          <p14:tracePt t="21380" x="5805488" y="2257425"/>
          <p14:tracePt t="21388" x="5781675" y="2249488"/>
          <p14:tracePt t="21412" x="5765800" y="2249488"/>
          <p14:tracePt t="21613" x="5773738" y="2249488"/>
          <p14:tracePt t="21620" x="5781675" y="2249488"/>
          <p14:tracePt t="21627" x="5789613" y="2249488"/>
          <p14:tracePt t="21635" x="5797550" y="2241550"/>
          <p14:tracePt t="21643" x="5805488" y="2241550"/>
          <p14:tracePt t="21652" x="5813425" y="2241550"/>
          <p14:tracePt t="21659" x="5829300" y="2241550"/>
          <p14:tracePt t="21668" x="5845175" y="2241550"/>
          <p14:tracePt t="21683" x="5861050" y="2241550"/>
          <p14:tracePt t="21691" x="5876925" y="2233613"/>
          <p14:tracePt t="21700" x="5892800" y="2233613"/>
          <p14:tracePt t="21707" x="5900738" y="2233613"/>
          <p14:tracePt t="21716" x="5916613" y="2224088"/>
          <p14:tracePt t="21724" x="5932488" y="2224088"/>
          <p14:tracePt t="21732" x="5956300" y="2216150"/>
          <p14:tracePt t="21739" x="5980113" y="2216150"/>
          <p14:tracePt t="21748" x="6003925" y="2216150"/>
          <p14:tracePt t="21756" x="6043613" y="2216150"/>
          <p14:tracePt t="21764" x="6067425" y="2216150"/>
          <p14:tracePt t="21772" x="6100763" y="2216150"/>
          <p14:tracePt t="21781" x="6132513" y="2216150"/>
          <p14:tracePt t="21787" x="6172200" y="2216150"/>
          <p14:tracePt t="21796" x="6203950" y="2216150"/>
          <p14:tracePt t="21804" x="6227763" y="2216150"/>
          <p14:tracePt t="21813" x="6259513" y="2216150"/>
          <p14:tracePt t="21820" x="6283325" y="2216150"/>
          <p14:tracePt t="21828" x="6307138" y="2216150"/>
          <p14:tracePt t="21836" x="6323013" y="2216150"/>
          <p14:tracePt t="21844" x="6346825" y="2224088"/>
          <p14:tracePt t="21853" x="6378575" y="2224088"/>
          <p14:tracePt t="21859" x="6386513" y="2224088"/>
          <p14:tracePt t="21868" x="6410325" y="2224088"/>
          <p14:tracePt t="21876" x="6426200" y="2224088"/>
          <p14:tracePt t="21884" x="6442075" y="2224088"/>
          <p14:tracePt t="21892" x="6459538" y="2224088"/>
          <p14:tracePt t="21900" x="6475413" y="2224088"/>
          <p14:tracePt t="21908" x="6483350" y="2224088"/>
          <p14:tracePt t="21915" x="6499225" y="2224088"/>
          <p14:tracePt t="21924" x="6515100" y="2224088"/>
          <p14:tracePt t="21932" x="6530975" y="2233613"/>
          <p14:tracePt t="21940" x="6546850" y="2233613"/>
          <p14:tracePt t="21948" x="6562725" y="2233613"/>
          <p14:tracePt t="21956" x="6570663" y="2233613"/>
          <p14:tracePt t="21964" x="6578600" y="2233613"/>
          <p14:tracePt t="21971" x="6594475" y="2233613"/>
          <p14:tracePt t="21980" x="6610350" y="2233613"/>
          <p14:tracePt t="21997" x="6626225" y="2233613"/>
          <p14:tracePt t="22004" x="6634163" y="2233613"/>
          <p14:tracePt t="22012" x="6650038" y="2233613"/>
          <p14:tracePt t="22020" x="6657975" y="2233613"/>
          <p14:tracePt t="22030" x="6665913" y="2233613"/>
          <p14:tracePt t="22035" x="6681788" y="2233613"/>
          <p14:tracePt t="22043" x="6689725" y="2233613"/>
          <p14:tracePt t="22052" x="6697663" y="2233613"/>
          <p14:tracePt t="22060" x="6705600" y="2233613"/>
          <p14:tracePt t="22068" x="6713538" y="2233613"/>
          <p14:tracePt t="22092" x="6721475" y="2233613"/>
          <p14:tracePt t="22268" x="6713538" y="2241550"/>
          <p14:tracePt t="22276" x="6697663" y="2257425"/>
          <p14:tracePt t="22284" x="6681788" y="2281238"/>
          <p14:tracePt t="22292" x="6673850" y="2289175"/>
          <p14:tracePt t="22300" x="6657975" y="2320925"/>
          <p14:tracePt t="22308" x="6642100" y="2352675"/>
          <p14:tracePt t="22316" x="6634163" y="2392363"/>
          <p14:tracePt t="22323" x="6626225" y="2432050"/>
          <p14:tracePt t="22333" x="6618288" y="2479675"/>
          <p14:tracePt t="22340" x="6618288" y="2519363"/>
          <p14:tracePt t="22349" x="6610350" y="2559050"/>
          <p14:tracePt t="22356" x="6610350" y="2600325"/>
          <p14:tracePt t="22365" x="6602413" y="2647950"/>
          <p14:tracePt t="22371" x="6602413" y="2695575"/>
          <p14:tracePt t="22380" x="6602413" y="2743200"/>
          <p14:tracePt t="22388" x="6602413" y="2774950"/>
          <p14:tracePt t="22397" x="6602413" y="2806700"/>
          <p14:tracePt t="22404" x="6602413" y="2822575"/>
          <p14:tracePt t="22413" x="6602413" y="2854325"/>
          <p14:tracePt t="22421" x="6594475" y="2894013"/>
          <p14:tracePt t="22429" x="6586538" y="2935288"/>
          <p14:tracePt t="22436" x="6578600" y="2974975"/>
          <p14:tracePt t="22444" x="6570663" y="3014663"/>
          <p14:tracePt t="22452" x="6554788" y="3062288"/>
          <p14:tracePt t="22460" x="6554788" y="3101975"/>
          <p14:tracePt t="22468" x="6554788" y="3149600"/>
          <p14:tracePt t="22476" x="6546850" y="3173413"/>
          <p14:tracePt t="22483" x="6546850" y="3205163"/>
          <p14:tracePt t="22493" x="6554788" y="3228975"/>
          <p14:tracePt t="22500" x="6570663" y="3252788"/>
          <p14:tracePt t="22508" x="6586538" y="3270250"/>
          <p14:tracePt t="22516" x="6594475" y="3278188"/>
          <p14:tracePt t="22524" x="6602413" y="3278188"/>
          <p14:tracePt t="22532" x="6610350" y="3286125"/>
          <p14:tracePt t="22540" x="6618288" y="3286125"/>
          <p14:tracePt t="22549" x="6634163" y="3294063"/>
          <p14:tracePt t="22564" x="6650038" y="3302000"/>
          <p14:tracePt t="22572" x="6665913" y="3302000"/>
          <p14:tracePt t="22580" x="6681788" y="3302000"/>
          <p14:tracePt t="22589" x="6697663" y="3302000"/>
          <p14:tracePt t="22598" x="6713538" y="3302000"/>
          <p14:tracePt t="22604" x="6729413" y="3309938"/>
          <p14:tracePt t="22613" x="6753225" y="3309938"/>
          <p14:tracePt t="22620" x="6769100" y="3317875"/>
          <p14:tracePt t="22628" x="6784975" y="3325813"/>
          <p14:tracePt t="22636" x="6802438" y="3325813"/>
          <p14:tracePt t="22644" x="6818313" y="3325813"/>
          <p14:tracePt t="22652" x="6842125" y="3325813"/>
          <p14:tracePt t="22660" x="6858000" y="3325813"/>
          <p14:tracePt t="22669" x="6873875" y="3325813"/>
          <p14:tracePt t="22676" x="6881813" y="3333750"/>
          <p14:tracePt t="22692" x="6889750" y="3333750"/>
          <p14:tracePt t="22700" x="6897688" y="3333750"/>
          <p14:tracePt t="22740" x="6905625" y="3341688"/>
          <p14:tracePt t="22772" x="6913563" y="3341688"/>
          <p14:tracePt t="22789" x="6921500" y="3333750"/>
          <p14:tracePt t="22796" x="6929438" y="3325813"/>
          <p14:tracePt t="22803" x="6929438" y="3317875"/>
          <p14:tracePt t="22812" x="6929438" y="3309938"/>
          <p14:tracePt t="22820" x="6929438" y="3286125"/>
          <p14:tracePt t="22828" x="6929438" y="3262313"/>
          <p14:tracePt t="22835" x="6921500" y="3236913"/>
          <p14:tracePt t="22844" x="6913563" y="3213100"/>
          <p14:tracePt t="22852" x="6905625" y="3197225"/>
          <p14:tracePt t="22860" x="6897688" y="3189288"/>
          <p14:tracePt t="22868" x="6889750" y="3173413"/>
          <p14:tracePt t="22884" x="6881813" y="3165475"/>
          <p14:tracePt t="22972" x="6881813" y="3173413"/>
          <p14:tracePt t="22981" x="6873875" y="3181350"/>
          <p14:tracePt t="22988" x="6873875" y="3197225"/>
          <p14:tracePt t="22996" x="6873875" y="3213100"/>
          <p14:tracePt t="23004" x="6873875" y="3228975"/>
          <p14:tracePt t="23012" x="6881813" y="3252788"/>
          <p14:tracePt t="23020" x="6889750" y="3270250"/>
          <p14:tracePt t="23029" x="6905625" y="3286125"/>
          <p14:tracePt t="23036" x="6929438" y="3309938"/>
          <p14:tracePt t="23045" x="6945313" y="3325813"/>
          <p14:tracePt t="23052" x="6969125" y="3357563"/>
          <p14:tracePt t="23060" x="6992938" y="3389313"/>
          <p14:tracePt t="23068" x="7016750" y="3413125"/>
          <p14:tracePt t="23075" x="7040563" y="3436938"/>
          <p14:tracePt t="23084" x="7072313" y="3468688"/>
          <p14:tracePt t="23092" x="7096125" y="3492500"/>
          <p14:tracePt t="23100" x="7119938" y="3516313"/>
          <p14:tracePt t="23108" x="7145338" y="3540125"/>
          <p14:tracePt t="23116" x="7169150" y="3556000"/>
          <p14:tracePt t="23123" x="7192963" y="3571875"/>
          <p14:tracePt t="23132" x="7216775" y="3587750"/>
          <p14:tracePt t="23140" x="7232650" y="3595688"/>
          <p14:tracePt t="23148" x="7256463" y="3605213"/>
          <p14:tracePt t="23156" x="7272338" y="3613150"/>
          <p14:tracePt t="23165" x="7288213" y="3621088"/>
          <p14:tracePt t="23172" x="7304088" y="3629025"/>
          <p14:tracePt t="23180" x="7312025" y="3629025"/>
          <p14:tracePt t="23187" x="7319963" y="3629025"/>
          <p14:tracePt t="23213" x="7327900" y="3636963"/>
          <p14:tracePt t="23229" x="7335838" y="3636963"/>
          <p14:tracePt t="24717" x="7327900" y="3636963"/>
          <p14:tracePt t="24724" x="7319963" y="3636963"/>
          <p14:tracePt t="24731" x="7312025" y="3636963"/>
          <p14:tracePt t="24740" x="7304088" y="3636963"/>
          <p14:tracePt t="24748" x="7288213" y="3636963"/>
          <p14:tracePt t="24756" x="7280275" y="3636963"/>
          <p14:tracePt t="24765" x="7272338" y="3636963"/>
          <p14:tracePt t="24772" x="7256463" y="3636963"/>
          <p14:tracePt t="24780" x="7248525" y="3636963"/>
          <p14:tracePt t="24788" x="7224713" y="3636963"/>
          <p14:tracePt t="24804" x="7208838" y="3644900"/>
          <p14:tracePt t="24820" x="7192963" y="3644900"/>
          <p14:tracePt t="24836" x="7177088" y="3644900"/>
          <p14:tracePt t="24852" x="7161213" y="3652838"/>
          <p14:tracePt t="24860" x="7153275" y="3652838"/>
          <p14:tracePt t="24868" x="7145338" y="3652838"/>
          <p14:tracePt t="24876" x="7135813" y="3652838"/>
          <p14:tracePt t="24884" x="7119938" y="3660775"/>
          <p14:tracePt t="24894" x="7104063" y="3668713"/>
          <p14:tracePt t="24900" x="7088188" y="3668713"/>
          <p14:tracePt t="24908" x="7072313" y="3676650"/>
          <p14:tracePt t="24916" x="7056438" y="3684588"/>
          <p14:tracePt t="24924" x="7040563" y="3692525"/>
          <p14:tracePt t="24932" x="7024688" y="3700463"/>
          <p14:tracePt t="24940" x="7008813" y="3716338"/>
          <p14:tracePt t="24949" x="6992938" y="3724275"/>
          <p14:tracePt t="24955" x="6985000" y="3732213"/>
          <p14:tracePt t="24964" x="6977063" y="3748088"/>
          <p14:tracePt t="24972" x="6969125" y="3756025"/>
          <p14:tracePt t="24981" x="6953250" y="3771900"/>
          <p14:tracePt t="24988" x="6945313" y="3787775"/>
          <p14:tracePt t="24997" x="6937375" y="3803650"/>
          <p14:tracePt t="25004" x="6929438" y="3827463"/>
          <p14:tracePt t="25012" x="6913563" y="3859213"/>
          <p14:tracePt t="25021" x="6913563" y="3883025"/>
          <p14:tracePt t="25030" x="6897688" y="3922713"/>
          <p14:tracePt t="25045" x="6897688" y="3948113"/>
          <p14:tracePt t="25053" x="6897688" y="3956050"/>
          <p14:tracePt t="25084" x="6905625" y="3956050"/>
          <p14:tracePt t="25092" x="6913563" y="3956050"/>
          <p14:tracePt t="25099" x="6929438" y="3956050"/>
          <p14:tracePt t="25108" x="6953250" y="3938588"/>
          <p14:tracePt t="25117" x="6977063" y="3930650"/>
          <p14:tracePt t="25125" x="6992938" y="3914775"/>
          <p14:tracePt t="25133" x="7000875" y="3883025"/>
          <p14:tracePt t="25141" x="7008813" y="3835400"/>
          <p14:tracePt t="25149" x="7008813" y="3795713"/>
          <p14:tracePt t="25157" x="7000875" y="3740150"/>
          <p14:tracePt t="25165" x="6992938" y="3684588"/>
          <p14:tracePt t="25174" x="6985000" y="3636963"/>
          <p14:tracePt t="25188" x="6969125" y="3571875"/>
          <p14:tracePt t="25198" x="6953250" y="3468688"/>
          <p14:tracePt t="25204" x="6953250" y="3429000"/>
          <p14:tracePt t="25212" x="6945313" y="3389313"/>
          <p14:tracePt t="25221" x="6945313" y="3341688"/>
          <p14:tracePt t="25228" x="6945313" y="3309938"/>
          <p14:tracePt t="25237" x="6945313" y="3278188"/>
          <p14:tracePt t="25244" x="6953250" y="3252788"/>
          <p14:tracePt t="25253" x="6953250" y="3236913"/>
          <p14:tracePt t="25260" x="6953250" y="3221038"/>
          <p14:tracePt t="25268" x="6953250" y="3205163"/>
          <p14:tracePt t="25284" x="6953250" y="3189288"/>
          <p14:tracePt t="25380" x="6953250" y="3205163"/>
          <p14:tracePt t="25388" x="6945313" y="3236913"/>
          <p14:tracePt t="25396" x="6937375" y="3270250"/>
          <p14:tracePt t="25403" x="6937375" y="3302000"/>
          <p14:tracePt t="25412" x="6929438" y="3349625"/>
          <p14:tracePt t="25420" x="6929438" y="3389313"/>
          <p14:tracePt t="25429" x="6929438" y="3421063"/>
          <p14:tracePt t="25436" x="6929438" y="3460750"/>
          <p14:tracePt t="25444" x="6937375" y="3492500"/>
          <p14:tracePt t="25453" x="6945313" y="3524250"/>
          <p14:tracePt t="25461" x="6953250" y="3563938"/>
          <p14:tracePt t="25468" x="6961188" y="3587750"/>
          <p14:tracePt t="25476" x="6961188" y="3595688"/>
          <p14:tracePt t="25484" x="6961188" y="3605213"/>
          <p14:tracePt t="25493" x="6961188" y="3613150"/>
          <p14:tracePt t="25500" x="6961188" y="3621088"/>
          <p14:tracePt t="25596" x="6969125" y="3605213"/>
          <p14:tracePt t="25604" x="6969125" y="3579813"/>
          <p14:tracePt t="25612" x="6969125" y="3556000"/>
          <p14:tracePt t="25620" x="6969125" y="3524250"/>
          <p14:tracePt t="25628" x="6953250" y="3492500"/>
          <p14:tracePt t="25637" x="6945313" y="3444875"/>
          <p14:tracePt t="25644" x="6937375" y="3429000"/>
          <p14:tracePt t="25651" x="6929438" y="3413125"/>
          <p14:tracePt t="25732" x="6921500" y="3452813"/>
          <p14:tracePt t="25741" x="6921500" y="3508375"/>
          <p14:tracePt t="25749" x="6921500" y="3563938"/>
          <p14:tracePt t="25757" x="6937375" y="3636963"/>
          <p14:tracePt t="25764" x="6945313" y="3684588"/>
          <p14:tracePt t="25773" x="6953250" y="3732213"/>
          <p14:tracePt t="25781" x="6961188" y="3763963"/>
          <p14:tracePt t="25789" x="6969125" y="3787775"/>
          <p14:tracePt t="25797" x="6977063" y="3803650"/>
          <p14:tracePt t="25804" x="6977063" y="3811588"/>
          <p14:tracePt t="25813" x="6977063" y="3819525"/>
          <p14:tracePt t="25893" x="6985000" y="3795713"/>
          <p14:tracePt t="25899" x="6985000" y="3771900"/>
          <p14:tracePt t="25908" x="6985000" y="3740150"/>
          <p14:tracePt t="25917" x="6977063" y="3692525"/>
          <p14:tracePt t="25925" x="6969125" y="3676650"/>
          <p14:tracePt t="25932" x="6969125" y="3644900"/>
          <p14:tracePt t="25940" x="6961188" y="3636963"/>
          <p14:tracePt t="25948" x="6961188" y="3629025"/>
          <p14:tracePt t="26021" x="6961188" y="3660775"/>
          <p14:tracePt t="26029" x="6969125" y="3708400"/>
          <p14:tracePt t="26037" x="6977063" y="3763963"/>
          <p14:tracePt t="26045" x="6977063" y="3819525"/>
          <p14:tracePt t="26051" x="6977063" y="3883025"/>
          <p14:tracePt t="26060" x="6977063" y="3963988"/>
          <p14:tracePt t="26068" x="6977063" y="4035425"/>
          <p14:tracePt t="26076" x="6977063" y="4114800"/>
          <p14:tracePt t="26084" x="6969125" y="4178300"/>
          <p14:tracePt t="26093" x="6969125" y="4257675"/>
          <p14:tracePt t="26101" x="6953250" y="4322763"/>
          <p14:tracePt t="26109" x="6937375" y="4402138"/>
          <p14:tracePt t="26117" x="6921500" y="4465638"/>
          <p14:tracePt t="26125" x="6905625" y="4497388"/>
          <p14:tracePt t="26133" x="6897688" y="4529138"/>
          <p14:tracePt t="26141" x="6889750" y="4560888"/>
          <p14:tracePt t="26149" x="6881813" y="4592638"/>
          <p14:tracePt t="26156" x="6881813" y="4616450"/>
          <p14:tracePt t="26164" x="6881813" y="4641850"/>
          <p14:tracePt t="26172" x="6873875" y="4649788"/>
          <p14:tracePt t="26181" x="6873875" y="4665663"/>
          <p14:tracePt t="26189" x="6873875" y="4673600"/>
          <p14:tracePt t="26197" x="6873875" y="4681538"/>
          <p14:tracePt t="26220" x="6873875" y="4689475"/>
          <p14:tracePt t="26228" x="6873875" y="4697413"/>
          <p14:tracePt t="26235" x="6881813" y="4705350"/>
          <p14:tracePt t="26244" x="6905625" y="4713288"/>
          <p14:tracePt t="26253" x="6921500" y="4721225"/>
          <p14:tracePt t="26261" x="6937375" y="4729163"/>
          <p14:tracePt t="26269" x="6945313" y="4729163"/>
          <p14:tracePt t="26276" x="6961188" y="4737100"/>
          <p14:tracePt t="26285" x="6977063" y="4745038"/>
          <p14:tracePt t="26291" x="6992938" y="4745038"/>
          <p14:tracePt t="26300" x="7000875" y="4745038"/>
          <p14:tracePt t="26309" x="7024688" y="4745038"/>
          <p14:tracePt t="26317" x="7040563" y="4745038"/>
          <p14:tracePt t="26325" x="7056438" y="4745038"/>
          <p14:tracePt t="26332" x="7064375" y="4752975"/>
          <p14:tracePt t="26340" x="7080250" y="4760913"/>
          <p14:tracePt t="26348" x="7104063" y="4760913"/>
          <p14:tracePt t="26356" x="7127875" y="4760913"/>
          <p14:tracePt t="26364" x="7153275" y="4760913"/>
          <p14:tracePt t="26372" x="7177088" y="4768850"/>
          <p14:tracePt t="26381" x="7216775" y="4776788"/>
          <p14:tracePt t="26388" x="7248525" y="4776788"/>
          <p14:tracePt t="26396" x="7272338" y="4776788"/>
          <p14:tracePt t="26404" x="7304088" y="4776788"/>
          <p14:tracePt t="26412" x="7335838" y="4776788"/>
          <p14:tracePt t="26421" x="7367588" y="4776788"/>
          <p14:tracePt t="26430" x="7391400" y="4776788"/>
          <p14:tracePt t="26437" x="7423150" y="4784725"/>
          <p14:tracePt t="26445" x="7454900" y="4784725"/>
          <p14:tracePt t="26452" x="7470775" y="4784725"/>
          <p14:tracePt t="26461" x="7496175" y="4784725"/>
          <p14:tracePt t="26468" x="7527925" y="4784725"/>
          <p14:tracePt t="26476" x="7543800" y="4784725"/>
          <p14:tracePt t="26484" x="7567613" y="4784725"/>
          <p14:tracePt t="26493" x="7599363" y="4784725"/>
          <p14:tracePt t="26501" x="7631113" y="4792663"/>
          <p14:tracePt t="26508" x="7639050" y="4800600"/>
          <p14:tracePt t="26516" x="7670800" y="4800600"/>
          <p14:tracePt t="26524" x="7702550" y="4800600"/>
          <p14:tracePt t="26532" x="7726363" y="4808538"/>
          <p14:tracePt t="26541" x="7766050" y="4816475"/>
          <p14:tracePt t="26549" x="7797800" y="4824413"/>
          <p14:tracePt t="26556" x="7829550" y="4824413"/>
          <p14:tracePt t="26563" x="7870825" y="4824413"/>
          <p14:tracePt t="26572" x="7918450" y="4832350"/>
          <p14:tracePt t="26580" x="7950200" y="4840288"/>
          <p14:tracePt t="26588" x="7997825" y="4848225"/>
          <p14:tracePt t="26597" x="8045450" y="4848225"/>
          <p14:tracePt t="26605" x="8101013" y="4848225"/>
          <p14:tracePt t="26614" x="8140700" y="4848225"/>
          <p14:tracePt t="26620" x="8189913" y="4856163"/>
          <p14:tracePt t="26628" x="8237538" y="4856163"/>
          <p14:tracePt t="26637" x="8277225" y="4856163"/>
          <p14:tracePt t="26646" x="8324850" y="4848225"/>
          <p14:tracePt t="26653" x="8372475" y="4848225"/>
          <p14:tracePt t="26661" x="8412163" y="4840288"/>
          <p14:tracePt t="26669" x="8443913" y="4840288"/>
          <p14:tracePt t="26676" x="8467725" y="4832350"/>
          <p14:tracePt t="26683" x="8483600" y="4832350"/>
          <p14:tracePt t="26692" x="8499475" y="4824413"/>
          <p14:tracePt t="26700" x="8515350" y="4824413"/>
          <p14:tracePt t="26709" x="8531225" y="4824413"/>
          <p14:tracePt t="26716" x="8548688" y="4824413"/>
          <p14:tracePt t="26725" x="8564563" y="4816475"/>
          <p14:tracePt t="26731" x="8588375" y="4816475"/>
          <p14:tracePt t="26740" x="8620125" y="4816475"/>
          <p14:tracePt t="26747" x="8651875" y="4816475"/>
          <p14:tracePt t="26756" x="8691563" y="4808538"/>
          <p14:tracePt t="26765" x="8723313" y="4808538"/>
          <p14:tracePt t="26773" x="8763000" y="4808538"/>
          <p14:tracePt t="26782" x="8810625" y="4800600"/>
          <p14:tracePt t="26788" x="8842375" y="4800600"/>
          <p14:tracePt t="26797" x="8866188" y="4800600"/>
          <p14:tracePt t="26804" x="8883650" y="4800600"/>
          <p14:tracePt t="26813" x="8891588" y="4792663"/>
          <p14:tracePt t="26821" x="8899525" y="4792663"/>
          <p14:tracePt t="26844" x="8907463" y="4792663"/>
          <p14:tracePt t="26964" x="8899525" y="4792663"/>
          <p14:tracePt t="26980" x="8891588" y="4792663"/>
          <p14:tracePt t="26989" x="8883650" y="4792663"/>
          <p14:tracePt t="26997" x="8874125" y="4792663"/>
          <p14:tracePt t="27013" x="8858250" y="4792663"/>
          <p14:tracePt t="27027" x="8842375" y="4792663"/>
          <p14:tracePt t="27036" x="8826500" y="4792663"/>
          <p14:tracePt t="27053" x="8802688" y="4800600"/>
          <p14:tracePt t="27062" x="8794750" y="4800600"/>
          <p14:tracePt t="27069" x="8770938" y="4808538"/>
          <p14:tracePt t="27076" x="8755063" y="4808538"/>
          <p14:tracePt t="27083" x="8747125" y="4808538"/>
          <p14:tracePt t="27092" x="8731250" y="4816475"/>
          <p14:tracePt t="27100" x="8715375" y="4816475"/>
          <p14:tracePt t="27110" x="8707438" y="4816475"/>
          <p14:tracePt t="27117" x="8675688" y="4824413"/>
          <p14:tracePt t="27125" x="8667750" y="4824413"/>
          <p14:tracePt t="27133" x="8659813" y="4824413"/>
          <p14:tracePt t="27139" x="8643938" y="4824413"/>
          <p14:tracePt t="27148" x="8628063" y="4832350"/>
          <p14:tracePt t="27165" x="8612188" y="4832350"/>
          <p14:tracePt t="27173" x="8588375" y="4840288"/>
          <p14:tracePt t="27181" x="8572500" y="4840288"/>
          <p14:tracePt t="27188" x="8556625" y="4840288"/>
          <p14:tracePt t="27196" x="8531225" y="4848225"/>
          <p14:tracePt t="27204" x="8507413" y="4848225"/>
          <p14:tracePt t="27213" x="8483600" y="4856163"/>
          <p14:tracePt t="27221" x="8451850" y="4856163"/>
          <p14:tracePt t="27229" x="8412163" y="4864100"/>
          <p14:tracePt t="27237" x="8372475" y="4864100"/>
          <p14:tracePt t="27245" x="8340725" y="4872038"/>
          <p14:tracePt t="27253" x="8301038" y="4879975"/>
          <p14:tracePt t="27261" x="8253413" y="4887913"/>
          <p14:tracePt t="27268" x="8221663" y="4887913"/>
          <p14:tracePt t="27277" x="8180388" y="4903788"/>
          <p14:tracePt t="27285" x="8140700" y="4903788"/>
          <p14:tracePt t="27294" x="8108950" y="4911725"/>
          <p14:tracePt t="27300" x="8077200" y="4919663"/>
          <p14:tracePt t="27307" x="8045450" y="4919663"/>
          <p14:tracePt t="27316" x="8013700" y="4919663"/>
          <p14:tracePt t="27324" x="7981950" y="4919663"/>
          <p14:tracePt t="27333" x="7966075" y="4919663"/>
          <p14:tracePt t="27341" x="7934325" y="4919663"/>
          <p14:tracePt t="27348" x="7902575" y="4919663"/>
          <p14:tracePt t="27357" x="7878763" y="4919663"/>
          <p14:tracePt t="27364" x="7862888" y="4919663"/>
          <p14:tracePt t="27372" x="7829550" y="4919663"/>
          <p14:tracePt t="27379" x="7805738" y="4911725"/>
          <p14:tracePt t="27388" x="7773988" y="4911725"/>
          <p14:tracePt t="27396" x="7750175" y="4903788"/>
          <p14:tracePt t="27405" x="7726363" y="4903788"/>
          <p14:tracePt t="27413" x="7710488" y="4895850"/>
          <p14:tracePt t="27420" x="7686675" y="4895850"/>
          <p14:tracePt t="27429" x="7662863" y="4895850"/>
          <p14:tracePt t="27437" x="7639050" y="4895850"/>
          <p14:tracePt t="27445" x="7615238" y="4895850"/>
          <p14:tracePt t="27453" x="7591425" y="4895850"/>
          <p14:tracePt t="27462" x="7575550" y="4895850"/>
          <p14:tracePt t="27469" x="7551738" y="4895850"/>
          <p14:tracePt t="27476" x="7527925" y="4895850"/>
          <p14:tracePt t="27484" x="7512050" y="4895850"/>
          <p14:tracePt t="27492" x="7496175" y="4887913"/>
          <p14:tracePt t="27500" x="7478713" y="4887913"/>
          <p14:tracePt t="27517" x="7462838" y="4887913"/>
          <p14:tracePt t="27525" x="7446963" y="4879975"/>
          <p14:tracePt t="27532" x="7431088" y="4879975"/>
          <p14:tracePt t="27540" x="7423150" y="4872038"/>
          <p14:tracePt t="27548" x="7399338" y="4864100"/>
          <p14:tracePt t="27556" x="7383463" y="4864100"/>
          <p14:tracePt t="27565" x="7367588" y="4856163"/>
          <p14:tracePt t="27573" x="7335838" y="4840288"/>
          <p14:tracePt t="27581" x="7312025" y="4840288"/>
          <p14:tracePt t="27589" x="7288213" y="4824413"/>
          <p14:tracePt t="27596" x="7264400" y="4816475"/>
          <p14:tracePt t="27604" x="7224713" y="4808538"/>
          <p14:tracePt t="27613" x="7208838" y="4808538"/>
          <p14:tracePt t="27621" x="7185025" y="4792663"/>
          <p14:tracePt t="27629" x="7153275" y="4792663"/>
          <p14:tracePt t="27637" x="7135813" y="4784725"/>
          <p14:tracePt t="27645" x="7119938" y="4776788"/>
          <p14:tracePt t="27653" x="7104063" y="4776788"/>
          <p14:tracePt t="27764" x="7119938" y="4776788"/>
          <p14:tracePt t="27780" x="7135813" y="4776788"/>
          <p14:tracePt t="27797" x="7153275" y="4768850"/>
          <p14:tracePt t="27814" x="7161213" y="4768850"/>
          <p14:tracePt t="27821" x="7169150" y="4768850"/>
          <p14:tracePt t="27854" x="7177088" y="4760913"/>
          <p14:tracePt t="27892" x="7185025" y="4760913"/>
          <p14:tracePt t="27996" x="7192963" y="4760913"/>
          <p14:tracePt t="28012" x="7200900" y="4760913"/>
          <p14:tracePt t="28269" x="7192963" y="4760913"/>
          <p14:tracePt t="28285" x="7177088" y="4760913"/>
          <p14:tracePt t="28294" x="7161213" y="4760913"/>
          <p14:tracePt t="28301" x="7145338" y="4760913"/>
          <p14:tracePt t="28310" x="7135813" y="4760913"/>
          <p14:tracePt t="28318" x="7127875" y="4760913"/>
          <p14:tracePt t="28325" x="7119938" y="4760913"/>
          <p14:tracePt t="28332" x="7104063" y="4768850"/>
          <p14:tracePt t="28341" x="7080250" y="4768850"/>
          <p14:tracePt t="28349" x="7056438" y="4768850"/>
          <p14:tracePt t="28357" x="7024688" y="4768850"/>
          <p14:tracePt t="28365" x="6992938" y="4768850"/>
          <p14:tracePt t="28373" x="6961188" y="4776788"/>
          <p14:tracePt t="28381" x="6921500" y="4776788"/>
          <p14:tracePt t="28389" x="6889750" y="4776788"/>
          <p14:tracePt t="28396" x="6850063" y="4776788"/>
          <p14:tracePt t="28404" x="6818313" y="4776788"/>
          <p14:tracePt t="28412" x="6794500" y="4784725"/>
          <p14:tracePt t="28421" x="6769100" y="4784725"/>
          <p14:tracePt t="28429" x="6721475" y="4792663"/>
          <p14:tracePt t="28437" x="6689725" y="4792663"/>
          <p14:tracePt t="28446" x="6657975" y="4800600"/>
          <p14:tracePt t="28452" x="6634163" y="4808538"/>
          <p14:tracePt t="28460" x="6618288" y="4808538"/>
          <p14:tracePt t="28468" x="6602413" y="4808538"/>
          <p14:tracePt t="28477" x="6586538" y="4808538"/>
          <p14:tracePt t="28485" x="6578600" y="4808538"/>
          <p14:tracePt t="28493" x="6570663" y="4808538"/>
          <p14:tracePt t="28500" x="6562725" y="4808538"/>
          <p14:tracePt t="28749" x="6570663" y="4808538"/>
          <p14:tracePt t="28765" x="6578600" y="4808538"/>
          <p14:tracePt t="28773" x="6586538" y="4808538"/>
          <p14:tracePt t="28781" x="6594475" y="4808538"/>
          <p14:tracePt t="28789" x="6602413" y="4808538"/>
          <p14:tracePt t="28796" x="6610350" y="4808538"/>
          <p14:tracePt t="28804" x="6618288" y="4808538"/>
          <p14:tracePt t="28813" x="6634163" y="4808538"/>
          <p14:tracePt t="28821" x="6642100" y="4808538"/>
          <p14:tracePt t="28830" x="6657975" y="4808538"/>
          <p14:tracePt t="28845" x="6673850" y="4808538"/>
          <p14:tracePt t="28852" x="6681788" y="4808538"/>
          <p14:tracePt t="28860" x="6689725" y="4808538"/>
          <p14:tracePt t="28869" x="6697663" y="4808538"/>
          <p14:tracePt t="28877" x="6705600" y="4816475"/>
          <p14:tracePt t="28892" x="6713538" y="4816475"/>
          <p14:tracePt t="28901" x="6721475" y="4816475"/>
          <p14:tracePt t="28916" x="6729413" y="4816475"/>
          <p14:tracePt t="28924" x="6737350" y="4816475"/>
          <p14:tracePt t="28933" x="6745288" y="4816475"/>
          <p14:tracePt t="28980" x="6753225" y="4816475"/>
          <p14:tracePt t="28997" x="6761163" y="4816475"/>
          <p14:tracePt t="29027" x="6769100" y="4816475"/>
          <p14:tracePt t="29036" x="6777038" y="4816475"/>
          <p14:tracePt t="29045" x="6794500" y="4816475"/>
          <p14:tracePt t="29053" x="6826250" y="4816475"/>
          <p14:tracePt t="29062" x="6842125" y="4816475"/>
          <p14:tracePt t="29069" x="6858000" y="4816475"/>
          <p14:tracePt t="29077" x="6881813" y="4816475"/>
          <p14:tracePt t="29085" x="6913563" y="4816475"/>
          <p14:tracePt t="29093" x="6953250" y="4824413"/>
          <p14:tracePt t="29101" x="7000875" y="4824413"/>
          <p14:tracePt t="29109" x="7040563" y="4840288"/>
          <p14:tracePt t="29117" x="7112000" y="4856163"/>
          <p14:tracePt t="29125" x="7185025" y="4872038"/>
          <p14:tracePt t="29133" x="7272338" y="4887913"/>
          <p14:tracePt t="29139" x="7367588" y="4895850"/>
          <p14:tracePt t="29148" x="7454900" y="4903788"/>
          <p14:tracePt t="29157" x="7559675" y="4919663"/>
          <p14:tracePt t="29165" x="7678738" y="4927600"/>
          <p14:tracePt t="29173" x="7781925" y="4927600"/>
          <p14:tracePt t="29182" x="7870825" y="4935538"/>
          <p14:tracePt t="29189" x="7934325" y="4935538"/>
          <p14:tracePt t="29197" x="7989888" y="4935538"/>
          <p14:tracePt t="29204" x="8045450" y="4935538"/>
          <p14:tracePt t="29213" x="8093075" y="4927600"/>
          <p14:tracePt t="29220" x="8124825" y="4919663"/>
          <p14:tracePt t="29230" x="8140700" y="4911725"/>
          <p14:tracePt t="29237" x="8164513" y="4911725"/>
          <p14:tracePt t="29246" x="8172450" y="4911725"/>
          <p14:tracePt t="29252" x="8197850" y="4903788"/>
          <p14:tracePt t="29260" x="8205788" y="4895850"/>
          <p14:tracePt t="29269" x="8213725" y="4895850"/>
          <p14:tracePt t="29294" x="8221663" y="4895850"/>
          <p14:tracePt t="29390" x="8213725" y="4895850"/>
          <p14:tracePt t="29397" x="8197850" y="4895850"/>
          <p14:tracePt t="29405" x="8180388" y="4895850"/>
          <p14:tracePt t="29413" x="8140700" y="4895850"/>
          <p14:tracePt t="29421" x="8085138" y="4903788"/>
          <p14:tracePt t="29429" x="8021638" y="4911725"/>
          <p14:tracePt t="29436" x="7981950" y="4919663"/>
          <p14:tracePt t="29446" x="7902575" y="4927600"/>
          <p14:tracePt t="29453" x="7813675" y="4935538"/>
          <p14:tracePt t="29461" x="7742238" y="4935538"/>
          <p14:tracePt t="29470" x="7615238" y="4951413"/>
          <p14:tracePt t="29479" x="7512050" y="4959350"/>
          <p14:tracePt t="29485" x="7407275" y="4967288"/>
          <p14:tracePt t="29494" x="7296150" y="4984750"/>
          <p14:tracePt t="29502" x="7200900" y="4992688"/>
          <p14:tracePt t="29510" x="7112000" y="5008563"/>
          <p14:tracePt t="29517" x="7032625" y="5016500"/>
          <p14:tracePt t="29525" x="6945313" y="5032375"/>
          <p14:tracePt t="29533" x="6865938" y="5040313"/>
          <p14:tracePt t="29542" x="6784975" y="5056188"/>
          <p14:tracePt t="29555" x="6713538" y="5064125"/>
          <p14:tracePt t="29565" x="6594475" y="5080000"/>
          <p14:tracePt t="29573" x="6546850" y="5087938"/>
          <p14:tracePt t="29582" x="6499225" y="5095875"/>
          <p14:tracePt t="29589" x="6467475" y="5095875"/>
          <p14:tracePt t="29598" x="6426200" y="5095875"/>
          <p14:tracePt t="29605" x="6402388" y="5095875"/>
          <p14:tracePt t="29613" x="6378575" y="5095875"/>
          <p14:tracePt t="29621" x="6362700" y="5095875"/>
          <p14:tracePt t="29629" x="6346825" y="5095875"/>
          <p14:tracePt t="29637" x="6338888" y="5095875"/>
          <p14:tracePt t="29645" x="6330950" y="5095875"/>
          <p14:tracePt t="29653" x="6323013" y="5095875"/>
          <p14:tracePt t="30630" x="6315075" y="5087938"/>
          <p14:tracePt t="30661" x="6315075" y="5064125"/>
          <p14:tracePt t="30669" x="6330950" y="5016500"/>
          <p14:tracePt t="30677" x="6338888" y="4959350"/>
          <p14:tracePt t="30685" x="6346825" y="4903788"/>
          <p14:tracePt t="30692" x="6354763" y="4832350"/>
          <p14:tracePt t="30701" x="6354763" y="4776788"/>
          <p14:tracePt t="30709" x="6354763" y="4697413"/>
          <p14:tracePt t="30718" x="6362700" y="4649788"/>
          <p14:tracePt t="30727" x="6362700" y="4576763"/>
          <p14:tracePt t="30734" x="6362700" y="4529138"/>
          <p14:tracePt t="30742" x="6362700" y="4473575"/>
          <p14:tracePt t="30749" x="6362700" y="4425950"/>
          <p14:tracePt t="30757" x="6370638" y="4362450"/>
          <p14:tracePt t="30765" x="6378575" y="4314825"/>
          <p14:tracePt t="30773" x="6378575" y="4257675"/>
          <p14:tracePt t="30781" x="6378575" y="4202113"/>
          <p14:tracePt t="30789" x="6378575" y="4138613"/>
          <p14:tracePt t="30797" x="6378575" y="4083050"/>
          <p14:tracePt t="30806" x="6386513" y="4035425"/>
          <p14:tracePt t="30812" x="6386513" y="3971925"/>
          <p14:tracePt t="30821" x="6394450" y="3914775"/>
          <p14:tracePt t="30829" x="6394450" y="3867150"/>
          <p14:tracePt t="30837" x="6394450" y="3835400"/>
          <p14:tracePt t="30846" x="6394450" y="3803650"/>
          <p14:tracePt t="30853" x="6394450" y="3779838"/>
          <p14:tracePt t="30861" x="6402388" y="3756025"/>
          <p14:tracePt t="30869" x="6402388" y="3732213"/>
          <p14:tracePt t="30878" x="6402388" y="3700463"/>
          <p14:tracePt t="30885" x="6402388" y="3684588"/>
          <p14:tracePt t="30902" x="6402388" y="3676650"/>
          <p14:tracePt t="30909" x="6402388" y="3668713"/>
          <p14:tracePt t="31077" x="6402388" y="3660775"/>
          <p14:tracePt t="32014" x="6410325" y="3613150"/>
          <p14:tracePt t="32021" x="6418263" y="3571875"/>
          <p14:tracePt t="32029" x="6426200" y="3532188"/>
          <p14:tracePt t="32037" x="6434138" y="3508375"/>
          <p14:tracePt t="32045" x="6442075" y="3476625"/>
          <p14:tracePt t="32054" x="6451600" y="3429000"/>
          <p14:tracePt t="32063" x="6459538" y="3397250"/>
          <p14:tracePt t="32069" x="6467475" y="3365500"/>
          <p14:tracePt t="32077" x="6467475" y="3325813"/>
          <p14:tracePt t="32085" x="6483350" y="3294063"/>
          <p14:tracePt t="32094" x="6491288" y="3244850"/>
          <p14:tracePt t="32101" x="6507163" y="3197225"/>
          <p14:tracePt t="32110" x="6523038" y="3165475"/>
          <p14:tracePt t="32117" x="6546850" y="3125788"/>
          <p14:tracePt t="32125" x="6562725" y="3094038"/>
          <p14:tracePt t="32133" x="6586538" y="3054350"/>
          <p14:tracePt t="32141" x="6610350" y="3022600"/>
          <p14:tracePt t="32149" x="6626225" y="2990850"/>
          <p14:tracePt t="32157" x="6642100" y="2959100"/>
          <p14:tracePt t="32166" x="6657975" y="2935288"/>
          <p14:tracePt t="32172" x="6673850" y="2901950"/>
          <p14:tracePt t="32181" x="6689725" y="2886075"/>
          <p14:tracePt t="32189" x="6713538" y="2854325"/>
          <p14:tracePt t="32197" x="6721475" y="2838450"/>
          <p14:tracePt t="32205" x="6729413" y="2822575"/>
          <p14:tracePt t="32213" x="6745288" y="2806700"/>
          <p14:tracePt t="32221" x="6761163" y="2790825"/>
          <p14:tracePt t="32230" x="6761163" y="2782888"/>
          <p14:tracePt t="32237" x="6769100" y="2767013"/>
          <p14:tracePt t="32245" x="6777038" y="2751138"/>
          <p14:tracePt t="32253" x="6794500" y="2727325"/>
          <p14:tracePt t="32261" x="6802438" y="2711450"/>
          <p14:tracePt t="32268" x="6818313" y="2695575"/>
          <p14:tracePt t="32278" x="6834188" y="2663825"/>
          <p14:tracePt t="32284" x="6842125" y="2647950"/>
          <p14:tracePt t="32294" x="6858000" y="2624138"/>
          <p14:tracePt t="32300" x="6858000" y="2608263"/>
          <p14:tracePt t="32309" x="6873875" y="2592388"/>
          <p14:tracePt t="32317" x="6873875" y="2576513"/>
          <p14:tracePt t="32325" x="6873875" y="2559050"/>
          <p14:tracePt t="32333" x="6881813" y="2535238"/>
          <p14:tracePt t="32341" x="6881813" y="2511425"/>
          <p14:tracePt t="32349" x="6881813" y="2495550"/>
          <p14:tracePt t="32358" x="6881813" y="2471738"/>
          <p14:tracePt t="32365" x="6881813" y="2447925"/>
          <p14:tracePt t="32373" x="6881813" y="2416175"/>
          <p14:tracePt t="32381" x="6881813" y="2400300"/>
          <p14:tracePt t="32389" x="6881813" y="2368550"/>
          <p14:tracePt t="32397" x="6881813" y="2352675"/>
          <p14:tracePt t="32405" x="6881813" y="2328863"/>
          <p14:tracePt t="32414" x="6881813" y="2305050"/>
          <p14:tracePt t="32421" x="6881813" y="2289175"/>
          <p14:tracePt t="32430" x="6881813" y="2257425"/>
          <p14:tracePt t="32438" x="6881813" y="2241550"/>
          <p14:tracePt t="32446" x="6889750" y="2224088"/>
          <p14:tracePt t="32454" x="6889750" y="2200275"/>
          <p14:tracePt t="32462" x="6889750" y="2184400"/>
          <p14:tracePt t="32469" x="6897688" y="2168525"/>
          <p14:tracePt t="32477" x="6905625" y="2152650"/>
          <p14:tracePt t="32485" x="6913563" y="2136775"/>
          <p14:tracePt t="32494" x="6921500" y="2112963"/>
          <p14:tracePt t="32501" x="6929438" y="2097088"/>
          <p14:tracePt t="32509" x="6937375" y="2073275"/>
          <p14:tracePt t="32516" x="6953250" y="2057400"/>
          <p14:tracePt t="32525" x="6953250" y="2041525"/>
          <p14:tracePt t="32533" x="6961188" y="2025650"/>
          <p14:tracePt t="32541" x="6977063" y="2009775"/>
          <p14:tracePt t="32549" x="6985000" y="1993900"/>
          <p14:tracePt t="32559" x="6992938" y="1985963"/>
          <p14:tracePt t="32566" x="6992938" y="1978025"/>
          <p14:tracePt t="32574" x="7000875" y="1970088"/>
          <p14:tracePt t="32582" x="7008813" y="1962150"/>
          <p14:tracePt t="32589" x="7008813" y="1954213"/>
          <p14:tracePt t="32606" x="7024688" y="1946275"/>
          <p14:tracePt t="32630" x="7032625" y="1938338"/>
          <p14:tracePt t="32638" x="7032625" y="1930400"/>
          <p14:tracePt t="32653" x="7040563" y="1922463"/>
          <p14:tracePt t="32661" x="7040563" y="1914525"/>
          <p14:tracePt t="32669" x="7048500" y="1914525"/>
          <p14:tracePt t="32677" x="7056438" y="1906588"/>
          <p14:tracePt t="32685" x="7056438" y="1898650"/>
          <p14:tracePt t="32781" x="7056438" y="1890713"/>
          <p14:tracePt t="32829" x="7056438" y="1881188"/>
          <p14:tracePt t="32837" x="7056438" y="1857375"/>
          <p14:tracePt t="32853" x="7048500" y="1841500"/>
          <p14:tracePt t="32861" x="7040563" y="1817688"/>
          <p14:tracePt t="32877" x="7040563" y="1801813"/>
          <p14:tracePt t="32885" x="7032625" y="1793875"/>
          <p14:tracePt t="32894" x="7032625" y="1770063"/>
          <p14:tracePt t="32909" x="7024688" y="1754188"/>
          <p14:tracePt t="32927" x="7024688" y="1738313"/>
          <p14:tracePt t="32934" x="7024688" y="1730375"/>
          <p14:tracePt t="33318" x="7008813" y="1730375"/>
          <p14:tracePt t="33326" x="7000875" y="1730375"/>
          <p14:tracePt t="33334" x="6992938" y="1730375"/>
          <p14:tracePt t="33341" x="6977063" y="1738313"/>
          <p14:tracePt t="33349" x="6961188" y="1746250"/>
          <p14:tracePt t="33356" x="6953250" y="1746250"/>
          <p14:tracePt t="33366" x="6945313" y="1754188"/>
          <p14:tracePt t="33382" x="6937375" y="1762125"/>
          <p14:tracePt t="33390" x="6937375" y="1770063"/>
          <p14:tracePt t="33396" x="6929438" y="1785938"/>
          <p14:tracePt t="33405" x="6929438" y="1793875"/>
          <p14:tracePt t="33414" x="6921500" y="1809750"/>
          <p14:tracePt t="33421" x="6921500" y="1825625"/>
          <p14:tracePt t="33430" x="6913563" y="1841500"/>
          <p14:tracePt t="33438" x="6905625" y="1857375"/>
          <p14:tracePt t="33446" x="6905625" y="1865313"/>
          <p14:tracePt t="33453" x="6905625" y="1890713"/>
          <p14:tracePt t="33462" x="6905625" y="1906588"/>
          <p14:tracePt t="33469" x="6897688" y="1922463"/>
          <p14:tracePt t="33478" x="6897688" y="1938338"/>
          <p14:tracePt t="33485" x="6889750" y="1954213"/>
          <p14:tracePt t="33494" x="6889750" y="1970088"/>
          <p14:tracePt t="33501" x="6889750" y="1985963"/>
          <p14:tracePt t="33517" x="6889750" y="1993900"/>
          <p14:tracePt t="33853" x="6873875" y="1993900"/>
          <p14:tracePt t="33861" x="6858000" y="2001838"/>
          <p14:tracePt t="33878" x="6842125" y="2017713"/>
          <p14:tracePt t="33886" x="6818313" y="2041525"/>
          <p14:tracePt t="33894" x="6810375" y="2073275"/>
          <p14:tracePt t="33901" x="6794500" y="2112963"/>
          <p14:tracePt t="33910" x="6784975" y="2160588"/>
          <p14:tracePt t="33917" x="6784975" y="2224088"/>
          <p14:tracePt t="33925" x="6784975" y="2289175"/>
          <p14:tracePt t="33933" x="6784975" y="2376488"/>
          <p14:tracePt t="33942" x="6802438" y="2455863"/>
          <p14:tracePt t="33950" x="6818313" y="2559050"/>
          <p14:tracePt t="33958" x="6850063" y="2679700"/>
          <p14:tracePt t="33965" x="6865938" y="2814638"/>
          <p14:tracePt t="33973" x="6889750" y="2959100"/>
          <p14:tracePt t="33981" x="6921500" y="3117850"/>
          <p14:tracePt t="33990" x="6953250" y="3244850"/>
          <p14:tracePt t="33998" x="6992938" y="3397250"/>
          <p14:tracePt t="34006" x="7040563" y="3556000"/>
          <p14:tracePt t="34015" x="7080250" y="3700463"/>
          <p14:tracePt t="34029" x="7153275" y="3898900"/>
          <p14:tracePt t="34037" x="7185025" y="3979863"/>
          <p14:tracePt t="34045" x="7208838" y="4083050"/>
          <p14:tracePt t="34053" x="7224713" y="4162425"/>
          <p14:tracePt t="34062" x="7248525" y="4233863"/>
          <p14:tracePt t="34070" x="7264400" y="4298950"/>
          <p14:tracePt t="34077" x="7280275" y="4354513"/>
          <p14:tracePt t="34085" x="7288213" y="4402138"/>
          <p14:tracePt t="34093" x="7304088" y="4465638"/>
          <p14:tracePt t="34101" x="7327900" y="4505325"/>
          <p14:tracePt t="34110" x="7343775" y="4545013"/>
          <p14:tracePt t="34118" x="7367588" y="4600575"/>
          <p14:tracePt t="34126" x="7399338" y="4649788"/>
          <p14:tracePt t="34132" x="7431088" y="4697413"/>
          <p14:tracePt t="34141" x="7462838" y="4745038"/>
          <p14:tracePt t="34149" x="7512050" y="4808538"/>
          <p14:tracePt t="34157" x="7543800" y="4856163"/>
          <p14:tracePt t="34165" x="7591425" y="4919663"/>
          <p14:tracePt t="34174" x="7639050" y="4967288"/>
          <p14:tracePt t="34182" x="7662863" y="5000625"/>
          <p14:tracePt t="34190" x="7686675" y="5032375"/>
          <p14:tracePt t="34197" x="7710488" y="5056188"/>
          <p14:tracePt t="34205" x="7718425" y="5072063"/>
          <p14:tracePt t="34213" x="7734300" y="5087938"/>
          <p14:tracePt t="34222" x="7742238" y="5103813"/>
          <p14:tracePt t="34238" x="7742238" y="5119688"/>
          <p14:tracePt t="34246" x="7750175" y="5127625"/>
          <p14:tracePt t="34255" x="7750175" y="5135563"/>
          <p14:tracePt t="34261" x="7750175" y="5151438"/>
          <p14:tracePt t="34269" x="7750175" y="5159375"/>
          <p14:tracePt t="34286" x="7750175" y="5167313"/>
          <p14:tracePt t="34359" x="7766050" y="5167313"/>
          <p14:tracePt t="34365" x="7781925" y="5167313"/>
          <p14:tracePt t="34373" x="7797800" y="5167313"/>
          <p14:tracePt t="34380" x="7829550" y="5167313"/>
          <p14:tracePt t="34389" x="7854950" y="5151438"/>
          <p14:tracePt t="34398" x="7886700" y="5135563"/>
          <p14:tracePt t="34406" x="7918450" y="5127625"/>
          <p14:tracePt t="34413" x="7950200" y="5111750"/>
          <p14:tracePt t="34421" x="7981950" y="5103813"/>
          <p14:tracePt t="34429" x="7997825" y="5095875"/>
          <p14:tracePt t="34438" x="8021638" y="5087938"/>
          <p14:tracePt t="34447" x="8045450" y="5087938"/>
          <p14:tracePt t="34454" x="8069263" y="5087938"/>
          <p14:tracePt t="34462" x="8085138" y="5087938"/>
          <p14:tracePt t="34470" x="8101013" y="5087938"/>
          <p14:tracePt t="34476" x="8132763" y="5087938"/>
          <p14:tracePt t="34485" x="8164513" y="5087938"/>
          <p14:tracePt t="34493" x="8189913" y="5095875"/>
          <p14:tracePt t="34502" x="8221663" y="5103813"/>
          <p14:tracePt t="34510" x="8261350" y="5119688"/>
          <p14:tracePt t="34518" x="8301038" y="5135563"/>
          <p14:tracePt t="34526" x="8356600" y="5159375"/>
          <p14:tracePt t="34534" x="8396288" y="5167313"/>
          <p14:tracePt t="34541" x="8428038" y="5183188"/>
          <p14:tracePt t="34549" x="8467725" y="5199063"/>
          <p14:tracePt t="34557" x="8499475" y="5214938"/>
          <p14:tracePt t="34565" x="8531225" y="5230813"/>
          <p14:tracePt t="34574" x="8556625" y="5246688"/>
          <p14:tracePt t="34582" x="8588375" y="5262563"/>
          <p14:tracePt t="34591" x="8620125" y="5270500"/>
          <p14:tracePt t="34597" x="8636000" y="5286375"/>
          <p14:tracePt t="34605" x="8659813" y="5294313"/>
          <p14:tracePt t="34613" x="8683625" y="5302250"/>
          <p14:tracePt t="34621" x="8707438" y="5319713"/>
          <p14:tracePt t="34629" x="8723313" y="5327650"/>
          <p14:tracePt t="34637" x="8731250" y="5335588"/>
          <p14:tracePt t="34645" x="8755063" y="5343525"/>
          <p14:tracePt t="34653" x="8763000" y="5351463"/>
          <p14:tracePt t="34670" x="8778875" y="5351463"/>
          <p14:tracePt t="34702" x="8786813" y="5351463"/>
          <p14:tracePt t="34709" x="8794750" y="5359400"/>
          <p14:tracePt t="34718" x="8802688" y="5359400"/>
          <p14:tracePt t="34726" x="8810625" y="5367338"/>
          <p14:tracePt t="34733" x="8826500" y="5375275"/>
          <p14:tracePt t="34742" x="8834438" y="5383213"/>
          <p14:tracePt t="34750" x="8842375" y="5383213"/>
          <p14:tracePt t="34758" x="8858250" y="5391150"/>
          <p14:tracePt t="34766" x="8874125" y="5399088"/>
          <p14:tracePt t="34774" x="8883650" y="5399088"/>
          <p14:tracePt t="34783" x="8899525" y="5407025"/>
          <p14:tracePt t="34790" x="8915400" y="5414963"/>
          <p14:tracePt t="34807" x="8923338" y="5422900"/>
          <p14:tracePt t="34965" x="8915400" y="5422900"/>
          <p14:tracePt t="34982" x="8907463" y="5422900"/>
          <p14:tracePt t="34990" x="8891588" y="5422900"/>
          <p14:tracePt t="35005" x="8874125" y="5422900"/>
          <p14:tracePt t="35012" x="8858250" y="5422900"/>
          <p14:tracePt t="35024" x="8834438" y="5430838"/>
          <p14:tracePt t="35030" x="8802688" y="5430838"/>
          <p14:tracePt t="35038" x="8778875" y="5430838"/>
          <p14:tracePt t="35045" x="8747125" y="5430838"/>
          <p14:tracePt t="35053" x="8715375" y="5430838"/>
          <p14:tracePt t="35061" x="8683625" y="5430838"/>
          <p14:tracePt t="35069" x="8643938" y="5430838"/>
          <p14:tracePt t="35077" x="8612188" y="5438775"/>
          <p14:tracePt t="35086" x="8580438" y="5446713"/>
          <p14:tracePt t="35094" x="8556625" y="5446713"/>
          <p14:tracePt t="35102" x="8531225" y="5462588"/>
          <p14:tracePt t="35110" x="8507413" y="5462588"/>
          <p14:tracePt t="35116" x="8491538" y="5470525"/>
          <p14:tracePt t="35126" x="8475663" y="5478463"/>
          <p14:tracePt t="35133" x="8467725" y="5486400"/>
          <p14:tracePt t="35143" x="8459788" y="5486400"/>
          <p14:tracePt t="35149" x="8443913" y="5494338"/>
          <p14:tracePt t="35159" x="8435975" y="5502275"/>
          <p14:tracePt t="35165" x="8428038" y="5502275"/>
          <p14:tracePt t="35174" x="8412163" y="5518150"/>
          <p14:tracePt t="35188" x="8404225" y="5526088"/>
          <p14:tracePt t="35198" x="8396288" y="5534025"/>
          <p14:tracePt t="35206" x="8388350" y="5541963"/>
          <p14:tracePt t="35214" x="8380413" y="5541963"/>
          <p14:tracePt t="35222" x="8372475" y="5557838"/>
          <p14:tracePt t="35237" x="8364538" y="5557838"/>
          <p14:tracePt t="35301" x="8380413" y="5557838"/>
          <p14:tracePt t="35310" x="8388350" y="5557838"/>
          <p14:tracePt t="35318" x="8412163" y="5557838"/>
          <p14:tracePt t="35327" x="8428038" y="5557838"/>
          <p14:tracePt t="35334" x="8443913" y="5557838"/>
          <p14:tracePt t="35342" x="8467725" y="5549900"/>
          <p14:tracePt t="35349" x="8499475" y="5541963"/>
          <p14:tracePt t="35358" x="8523288" y="5541963"/>
          <p14:tracePt t="35367" x="8556625" y="5534025"/>
          <p14:tracePt t="35375" x="8588375" y="5526088"/>
          <p14:tracePt t="35382" x="8612188" y="5526088"/>
          <p14:tracePt t="35391" x="8628063" y="5518150"/>
          <p14:tracePt t="35398" x="8643938" y="5510213"/>
          <p14:tracePt t="35406" x="8667750" y="5510213"/>
          <p14:tracePt t="35414" x="8683625" y="5510213"/>
          <p14:tracePt t="35422" x="8699500" y="5510213"/>
          <p14:tracePt t="35430" x="8715375" y="5510213"/>
          <p14:tracePt t="35437" x="8731250" y="5510213"/>
          <p14:tracePt t="35446" x="8747125" y="5510213"/>
          <p14:tracePt t="35453" x="8755063" y="5510213"/>
          <p14:tracePt t="35461" x="8778875" y="5510213"/>
          <p14:tracePt t="35469" x="8786813" y="5510213"/>
          <p14:tracePt t="35477" x="8794750" y="5510213"/>
          <p14:tracePt t="35485" x="8802688" y="5510213"/>
          <p14:tracePt t="35494" x="8810625" y="5518150"/>
          <p14:tracePt t="35503" x="8818563" y="5518150"/>
          <p14:tracePt t="35510" x="8826500" y="5518150"/>
          <p14:tracePt t="35518" x="8834438" y="5518150"/>
          <p14:tracePt t="35534" x="8842375" y="5518150"/>
          <p14:tracePt t="35550" x="8850313" y="5526088"/>
          <p14:tracePt t="35558" x="8858250" y="5534025"/>
          <p14:tracePt t="35566" x="8866188" y="5534025"/>
          <p14:tracePt t="35573" x="8874125" y="5541963"/>
          <p14:tracePt t="35582" x="8883650" y="5549900"/>
          <p14:tracePt t="35590" x="8891588" y="5549900"/>
          <p14:tracePt t="35606" x="8899525" y="5557838"/>
          <p14:tracePt t="35623" x="8907463" y="5565775"/>
          <p14:tracePt t="35750" x="8899525" y="5565775"/>
          <p14:tracePt t="35766" x="8891588" y="5565775"/>
          <p14:tracePt t="35774" x="8883650" y="5565775"/>
          <p14:tracePt t="35791" x="8866188" y="5565775"/>
          <p14:tracePt t="35797" x="8850313" y="5565775"/>
          <p14:tracePt t="35805" x="8834438" y="5565775"/>
          <p14:tracePt t="35813" x="8810625" y="5565775"/>
          <p14:tracePt t="35822" x="8794750" y="5565775"/>
          <p14:tracePt t="35830" x="8763000" y="5565775"/>
          <p14:tracePt t="35837" x="8747125" y="5557838"/>
          <p14:tracePt t="35846" x="8699500" y="5557838"/>
          <p14:tracePt t="35853" x="8675688" y="5549900"/>
          <p14:tracePt t="35861" x="8643938" y="5549900"/>
          <p14:tracePt t="35869" x="8612188" y="5549900"/>
          <p14:tracePt t="35879" x="8580438" y="5549900"/>
          <p14:tracePt t="35886" x="8540750" y="5549900"/>
          <p14:tracePt t="35895" x="8515350" y="5549900"/>
          <p14:tracePt t="35910" x="8475663" y="5549900"/>
          <p14:tracePt t="35925" x="8459788" y="5549900"/>
          <p14:tracePt t="35932" x="8451850" y="5557838"/>
          <p14:tracePt t="35943" x="8443913" y="5557838"/>
          <p14:tracePt t="35950" x="8435975" y="5557838"/>
          <p14:tracePt t="35966" x="8428038" y="5565775"/>
          <p14:tracePt t="35981" x="8420100" y="5573713"/>
          <p14:tracePt t="36368" x="8412163" y="5581650"/>
          <p14:tracePt t="36373" x="8404225" y="5605463"/>
          <p14:tracePt t="36381" x="8404225" y="5629275"/>
          <p14:tracePt t="36390" x="8404225" y="5662613"/>
          <p14:tracePt t="36398" x="8404225" y="5702300"/>
          <p14:tracePt t="36407" x="8412163" y="5757863"/>
          <p14:tracePt t="36414" x="8420100" y="5797550"/>
          <p14:tracePt t="36422" x="8435975" y="5861050"/>
          <p14:tracePt t="36429" x="8443913" y="5908675"/>
          <p14:tracePt t="36437" x="8459788" y="5948363"/>
          <p14:tracePt t="36445" x="8475663" y="5995988"/>
          <p14:tracePt t="36454" x="8499475" y="6045200"/>
          <p14:tracePt t="36462" x="8523288" y="6100763"/>
          <p14:tracePt t="36470" x="8540750" y="6140450"/>
          <p14:tracePt t="36478" x="8564563" y="6180138"/>
          <p14:tracePt t="36485" x="8580438" y="6211888"/>
          <p14:tracePt t="36493" x="8604250" y="6251575"/>
          <p14:tracePt t="36501" x="8620125" y="6283325"/>
          <p14:tracePt t="36509" x="8636000" y="6315075"/>
          <p14:tracePt t="36518" x="8651875" y="6338888"/>
          <p14:tracePt t="36526" x="8659813" y="6356350"/>
          <p14:tracePt t="36534" x="8675688" y="6388100"/>
          <p14:tracePt t="36542" x="8691563" y="6403975"/>
          <p14:tracePt t="36548" x="8699500" y="6427788"/>
          <p14:tracePt t="36558" x="8707438" y="6435725"/>
          <p14:tracePt t="36566" x="8707438" y="6443663"/>
          <p14:tracePt t="36574" x="8715375" y="6459538"/>
          <p14:tracePt t="36581" x="8715375" y="6467475"/>
          <p14:tracePt t="36590" x="8723313" y="6475413"/>
          <p14:tracePt t="36598" x="8739188" y="6483350"/>
          <p14:tracePt t="36613" x="8747125" y="6491288"/>
          <p14:tracePt t="36630" x="8763000" y="6491288"/>
          <p14:tracePt t="36638" x="8770938" y="6499225"/>
          <p14:tracePt t="36647" x="8794750" y="6499225"/>
          <p14:tracePt t="36655" x="8810625" y="6499225"/>
          <p14:tracePt t="36661" x="8826500" y="6499225"/>
          <p14:tracePt t="36670" x="8842375" y="6491288"/>
          <p14:tracePt t="36678" x="8866188" y="6483350"/>
          <p14:tracePt t="36686" x="8891588" y="6483350"/>
          <p14:tracePt t="36694" x="8907463" y="6467475"/>
          <p14:tracePt t="36703" x="8923338" y="6459538"/>
          <p14:tracePt t="36710" x="8931275" y="6451600"/>
          <p14:tracePt t="36718" x="8939213" y="6435725"/>
          <p14:tracePt t="36725" x="8947150" y="6419850"/>
          <p14:tracePt t="36733" x="8947150" y="6396038"/>
          <p14:tracePt t="36742" x="8947150" y="6364288"/>
          <p14:tracePt t="36750" x="8947150" y="6338888"/>
          <p14:tracePt t="36758" x="8947150" y="6291263"/>
          <p14:tracePt t="36766" x="8939213" y="6259513"/>
          <p14:tracePt t="36772" x="8923338" y="6219825"/>
          <p14:tracePt t="36781" x="8907463" y="6180138"/>
          <p14:tracePt t="36789" x="8891588" y="6140450"/>
          <p14:tracePt t="36798" x="8874125" y="6108700"/>
          <p14:tracePt t="36807" x="8850313" y="6061075"/>
          <p14:tracePt t="36814" x="8826500" y="6029325"/>
          <p14:tracePt t="36823" x="8810625" y="5995988"/>
          <p14:tracePt t="36830" x="8794750" y="5964238"/>
          <p14:tracePt t="36837" x="8778875" y="5948363"/>
          <p14:tracePt t="36845" x="8763000" y="5916613"/>
          <p14:tracePt t="36854" x="8747125" y="5900738"/>
          <p14:tracePt t="36862" x="8739188" y="5884863"/>
          <p14:tracePt t="36869" x="8723313" y="5868988"/>
          <p14:tracePt t="36878" x="8715375" y="5853113"/>
          <p14:tracePt t="36885" x="8715375" y="5845175"/>
          <p14:tracePt t="36893" x="8707438" y="5837238"/>
          <p14:tracePt t="36901" x="8699500" y="5821363"/>
          <p14:tracePt t="36910" x="8691563" y="5813425"/>
          <p14:tracePt t="36918" x="8675688" y="5805488"/>
          <p14:tracePt t="36934" x="8675688" y="5797550"/>
          <p14:tracePt t="36942" x="8675688" y="5789613"/>
          <p14:tracePt t="36948" x="8667750" y="5781675"/>
          <p14:tracePt t="36958" x="8659813" y="5773738"/>
          <p14:tracePt t="36975" x="8643938" y="5773738"/>
          <p14:tracePt t="36991" x="8636000" y="5765800"/>
          <p14:tracePt t="37006" x="8628063" y="5765800"/>
          <p14:tracePt t="37013" x="8620125" y="5765800"/>
          <p14:tracePt t="37046" x="8612188" y="5765800"/>
          <p14:tracePt t="37055" x="8604250" y="5765800"/>
          <p14:tracePt t="37061" x="8596313" y="5773738"/>
          <p14:tracePt t="37069" x="8588375" y="5781675"/>
          <p14:tracePt t="37078" x="8572500" y="5797550"/>
          <p14:tracePt t="37085" x="8564563" y="5821363"/>
          <p14:tracePt t="37094" x="8556625" y="5845175"/>
          <p14:tracePt t="37101" x="8556625" y="5868988"/>
          <p14:tracePt t="37110" x="8548688" y="5892800"/>
          <p14:tracePt t="37119" x="8548688" y="5924550"/>
          <p14:tracePt t="37125" x="8548688" y="5948363"/>
          <p14:tracePt t="37134" x="8548688" y="5980113"/>
          <p14:tracePt t="37143" x="8548688" y="6013450"/>
          <p14:tracePt t="37150" x="8548688" y="6045200"/>
          <p14:tracePt t="37158" x="8548688" y="6069013"/>
          <p14:tracePt t="37166" x="8564563" y="6100763"/>
          <p14:tracePt t="37173" x="8564563" y="6124575"/>
          <p14:tracePt t="37181" x="8564563" y="6156325"/>
          <p14:tracePt t="37189" x="8572500" y="6180138"/>
          <p14:tracePt t="37198" x="8580438" y="6203950"/>
          <p14:tracePt t="37206" x="8580438" y="6235700"/>
          <p14:tracePt t="37214" x="8588375" y="6267450"/>
          <p14:tracePt t="37222" x="8596313" y="6299200"/>
          <p14:tracePt t="37231" x="8604250" y="6315075"/>
          <p14:tracePt t="37237" x="8604250" y="6330950"/>
          <p14:tracePt t="37246" x="8612188" y="6348413"/>
          <p14:tracePt t="37255" x="8620125" y="6380163"/>
          <p14:tracePt t="37262" x="8628063" y="6396038"/>
          <p14:tracePt t="37270" x="8636000" y="6411913"/>
          <p14:tracePt t="37278" x="8636000" y="6427788"/>
          <p14:tracePt t="37286" x="8651875" y="6443663"/>
          <p14:tracePt t="37293" x="8659813" y="6459538"/>
          <p14:tracePt t="37302" x="8667750" y="6483350"/>
          <p14:tracePt t="37309" x="8675688" y="6499225"/>
          <p14:tracePt t="37318" x="8683625" y="6515100"/>
          <p14:tracePt t="37326" x="8691563" y="6530975"/>
          <p14:tracePt t="37333" x="8707438" y="6546850"/>
          <p14:tracePt t="37341" x="8707438" y="6562725"/>
          <p14:tracePt t="37348" x="8715375" y="6570663"/>
          <p14:tracePt t="37357" x="8723313" y="6578600"/>
          <p14:tracePt t="37367" x="8723313" y="6586538"/>
          <p14:tracePt t="37375" x="8739188" y="6602413"/>
          <p14:tracePt t="37391" x="8755063" y="6610350"/>
          <p14:tracePt t="37399" x="8763000" y="6618288"/>
          <p14:tracePt t="37406" x="8770938" y="6618288"/>
          <p14:tracePt t="37415" x="8786813" y="6618288"/>
          <p14:tracePt t="37438" x="8802688" y="6618288"/>
          <p14:tracePt t="37454" x="8810625" y="6626225"/>
          <p14:tracePt t="37469" x="8818563" y="6626225"/>
          <p14:tracePt t="37478" x="8826500" y="6626225"/>
          <p14:tracePt t="37486" x="8834438" y="6626225"/>
          <p14:tracePt t="37494" x="8842375" y="6626225"/>
          <p14:tracePt t="37502" x="8866188" y="6618288"/>
          <p14:tracePt t="37510" x="8883650" y="6602413"/>
          <p14:tracePt t="37518" x="8891588" y="6602413"/>
          <p14:tracePt t="37525" x="8915400" y="6586538"/>
          <p14:tracePt t="37534" x="8931275" y="6586538"/>
          <p14:tracePt t="37542" x="8947150" y="6562725"/>
          <p14:tracePt t="37550" x="8955088" y="6554788"/>
          <p14:tracePt t="37559" x="8963025" y="6538913"/>
          <p14:tracePt t="37566" x="8978900" y="6515100"/>
          <p14:tracePt t="37575" x="8978900" y="6491288"/>
          <p14:tracePt t="37581" x="8978900" y="6467475"/>
          <p14:tracePt t="37589" x="8986838" y="6435725"/>
          <p14:tracePt t="37598" x="8986838" y="6403975"/>
          <p14:tracePt t="37606" x="8986838" y="6364288"/>
          <p14:tracePt t="37614" x="8978900" y="6330950"/>
          <p14:tracePt t="37622" x="8970963" y="6299200"/>
          <p14:tracePt t="37630" x="8963025" y="6259513"/>
          <p14:tracePt t="37637" x="8955088" y="6227763"/>
          <p14:tracePt t="37646" x="8947150" y="6196013"/>
          <p14:tracePt t="37654" x="8931275" y="6156325"/>
          <p14:tracePt t="37662" x="8923338" y="6124575"/>
          <p14:tracePt t="37670" x="8907463" y="6092825"/>
          <p14:tracePt t="37678" x="8899525" y="6061075"/>
          <p14:tracePt t="37686" x="8883650" y="6021388"/>
          <p14:tracePt t="37693" x="8874125" y="5980113"/>
          <p14:tracePt t="37702" x="8858250" y="5964238"/>
          <p14:tracePt t="37710" x="8842375" y="5932488"/>
          <p14:tracePt t="37717" x="8826500" y="5908675"/>
          <p14:tracePt t="37727" x="8810625" y="5876925"/>
          <p14:tracePt t="37735" x="8794750" y="5853113"/>
          <p14:tracePt t="37743" x="8786813" y="5837238"/>
          <p14:tracePt t="37750" x="8778875" y="5821363"/>
          <p14:tracePt t="37758" x="8763000" y="5797550"/>
          <p14:tracePt t="37766" x="8755063" y="5781675"/>
          <p14:tracePt t="37775" x="8739188" y="5757863"/>
          <p14:tracePt t="37782" x="8731250" y="5749925"/>
          <p14:tracePt t="37789" x="8715375" y="5734050"/>
          <p14:tracePt t="37798" x="8699500" y="5718175"/>
          <p14:tracePt t="37805" x="8691563" y="5710238"/>
          <p14:tracePt t="37814" x="8675688" y="5702300"/>
          <p14:tracePt t="37822" x="8667750" y="5686425"/>
          <p14:tracePt t="37830" x="8659813" y="5686425"/>
          <p14:tracePt t="37838" x="8643938" y="5670550"/>
          <p14:tracePt t="37845" x="8628063" y="5670550"/>
          <p14:tracePt t="37855" x="8620125" y="5662613"/>
          <p14:tracePt t="37860" x="8612188" y="5653088"/>
          <p14:tracePt t="37869" x="8596313" y="5653088"/>
          <p14:tracePt t="37878" x="8588375" y="5653088"/>
          <p14:tracePt t="37886" x="8572500" y="5653088"/>
          <p14:tracePt t="37894" x="8564563" y="5653088"/>
          <p14:tracePt t="37902" x="8556625" y="5653088"/>
          <p14:tracePt t="37910" x="8540750" y="5653088"/>
          <p14:tracePt t="37918" x="8523288" y="5653088"/>
          <p14:tracePt t="37924" x="8507413" y="5653088"/>
          <p14:tracePt t="37934" x="8483600" y="5653088"/>
          <p14:tracePt t="37942" x="8467725" y="5653088"/>
          <p14:tracePt t="37950" x="8451850" y="5662613"/>
          <p14:tracePt t="37958" x="8435975" y="5670550"/>
          <p14:tracePt t="37966" x="8412163" y="5678488"/>
          <p14:tracePt t="37975" x="8396288" y="5686425"/>
          <p14:tracePt t="37982" x="8372475" y="5702300"/>
          <p14:tracePt t="37991" x="8356600" y="5726113"/>
          <p14:tracePt t="37998" x="8340725" y="5741988"/>
          <p14:tracePt t="38006" x="8324850" y="5765800"/>
          <p14:tracePt t="38014" x="8324850" y="5789613"/>
          <p14:tracePt t="38022" x="8308975" y="5821363"/>
          <p14:tracePt t="38030" x="8301038" y="5853113"/>
          <p14:tracePt t="38038" x="8301038" y="5876925"/>
          <p14:tracePt t="38046" x="8301038" y="5908675"/>
          <p14:tracePt t="38054" x="8301038" y="5940425"/>
          <p14:tracePt t="38062" x="8301038" y="5972175"/>
          <p14:tracePt t="38070" x="8301038" y="6005513"/>
          <p14:tracePt t="38078" x="8301038" y="6037263"/>
          <p14:tracePt t="38086" x="8301038" y="6069013"/>
          <p14:tracePt t="38094" x="8301038" y="6092825"/>
          <p14:tracePt t="38102" x="8301038" y="6124575"/>
          <p14:tracePt t="38110" x="8308975" y="6164263"/>
          <p14:tracePt t="38117" x="8316913" y="6196013"/>
          <p14:tracePt t="38126" x="8316913" y="6211888"/>
          <p14:tracePt t="38134" x="8324850" y="6227763"/>
          <p14:tracePt t="38142" x="8332788" y="6251575"/>
          <p14:tracePt t="38150" x="8340725" y="6267450"/>
          <p14:tracePt t="38158" x="8348663" y="6283325"/>
          <p14:tracePt t="38166" x="8348663" y="6299200"/>
          <p14:tracePt t="38175" x="8356600" y="6323013"/>
          <p14:tracePt t="38181" x="8364538" y="6338888"/>
          <p14:tracePt t="38191" x="8372475" y="6356350"/>
          <p14:tracePt t="38198" x="8380413" y="6372225"/>
          <p14:tracePt t="38207" x="8388350" y="6388100"/>
          <p14:tracePt t="38214" x="8404225" y="6403975"/>
          <p14:tracePt t="38222" x="8412163" y="6419850"/>
          <p14:tracePt t="38230" x="8420100" y="6435725"/>
          <p14:tracePt t="38238" x="8435975" y="6467475"/>
          <p14:tracePt t="38246" x="8451850" y="6483350"/>
          <p14:tracePt t="38255" x="8459788" y="6499225"/>
          <p14:tracePt t="38262" x="8475663" y="6515100"/>
          <p14:tracePt t="38269" x="8483600" y="6530975"/>
          <p14:tracePt t="38279" x="8499475" y="6546850"/>
          <p14:tracePt t="38286" x="8507413" y="6562725"/>
          <p14:tracePt t="38294" x="8523288" y="6570663"/>
          <p14:tracePt t="38301" x="8523288" y="6586538"/>
          <p14:tracePt t="38309" x="8540750" y="6602413"/>
          <p14:tracePt t="38318" x="8556625" y="6618288"/>
          <p14:tracePt t="38335" x="8572500" y="6626225"/>
          <p14:tracePt t="38342" x="8580438" y="6634163"/>
          <p14:tracePt t="38350" x="8596313" y="6642100"/>
          <p14:tracePt t="38365" x="8604250" y="6650038"/>
          <p14:tracePt t="38374" x="8612188" y="6650038"/>
          <p14:tracePt t="38380" x="8620125" y="6650038"/>
          <p14:tracePt t="38391" x="8636000" y="6650038"/>
          <p14:tracePt t="38397" x="8651875" y="6650038"/>
          <p14:tracePt t="38406" x="8659813" y="6650038"/>
          <p14:tracePt t="38414" x="8675688" y="6650038"/>
          <p14:tracePt t="38422" x="8699500" y="6650038"/>
          <p14:tracePt t="38431" x="8723313" y="6642100"/>
          <p14:tracePt t="38436" x="8747125" y="6634163"/>
          <p14:tracePt t="38446" x="8763000" y="6626225"/>
          <p14:tracePt t="38454" x="8794750" y="6602413"/>
          <p14:tracePt t="38462" x="8810625" y="6594475"/>
          <p14:tracePt t="38470" x="8826500" y="6578600"/>
          <p14:tracePt t="38479" x="8842375" y="6554788"/>
          <p14:tracePt t="38488" x="8850313" y="6523038"/>
          <p14:tracePt t="38494" x="8858250" y="6507163"/>
          <p14:tracePt t="38502" x="8858250" y="6483350"/>
          <p14:tracePt t="38510" x="8866188" y="6459538"/>
          <p14:tracePt t="38518" x="8866188" y="6435725"/>
          <p14:tracePt t="38527" x="8866188" y="6411913"/>
          <p14:tracePt t="38535" x="8866188" y="6388100"/>
          <p14:tracePt t="38543" x="8866188" y="6364288"/>
          <p14:tracePt t="38551" x="8866188" y="6348413"/>
          <p14:tracePt t="38559" x="8858250" y="6315075"/>
          <p14:tracePt t="38566" x="8850313" y="6299200"/>
          <p14:tracePt t="38574" x="8842375" y="6267450"/>
          <p14:tracePt t="38582" x="8834438" y="6259513"/>
          <p14:tracePt t="38591" x="8826500" y="6243638"/>
          <p14:tracePt t="38598" x="8818563" y="6227763"/>
          <p14:tracePt t="38606" x="8810625" y="6211888"/>
          <p14:tracePt t="38614" x="8802688" y="6196013"/>
          <p14:tracePt t="38622" x="8794750" y="6188075"/>
          <p14:tracePt t="38630" x="8786813" y="6172200"/>
          <p14:tracePt t="38638" x="8778875" y="6164263"/>
          <p14:tracePt t="38663" x="8778875" y="6156325"/>
          <p14:tracePt t="38799" x="8770938" y="6156325"/>
          <p14:tracePt t="39174" x="8763000" y="6156325"/>
          <p14:tracePt t="41078" x="8770938" y="6156325"/>
          <p14:tracePt t="41086" x="8786813" y="6132513"/>
          <p14:tracePt t="41094" x="8818563" y="6100763"/>
          <p14:tracePt t="41102" x="8834438" y="6061075"/>
          <p14:tracePt t="41112" x="8850313" y="6037263"/>
          <p14:tracePt t="41119" x="8866188" y="6013450"/>
          <p14:tracePt t="41126" x="8883650" y="5995988"/>
          <p14:tracePt t="41134" x="8891588" y="5980113"/>
          <p14:tracePt t="41142" x="8899525" y="5972175"/>
          <p14:tracePt t="41150" x="8907463" y="5956300"/>
          <p14:tracePt t="41166" x="8915400" y="5940425"/>
          <p14:tracePt t="41199" x="8923338" y="5932488"/>
          <p14:tracePt t="41279" x="8923338" y="5924550"/>
          <p14:tracePt t="41286" x="8931275" y="5916613"/>
          <p14:tracePt t="41296" x="8931275" y="5908675"/>
          <p14:tracePt t="41303" x="8931275" y="5900738"/>
          <p14:tracePt t="41319" x="8939213" y="5892800"/>
          <p14:tracePt t="41334" x="8947150" y="5884863"/>
          <p14:tracePt t="41367" x="8947150" y="5876925"/>
          <p14:tracePt t="41415" x="8939213" y="5868988"/>
          <p14:tracePt t="41422" x="8907463" y="5861050"/>
          <p14:tracePt t="41430" x="8874125" y="5861050"/>
          <p14:tracePt t="41439" x="8834438" y="5845175"/>
          <p14:tracePt t="41447" x="8786813" y="5837238"/>
          <p14:tracePt t="41455" x="8731250" y="5829300"/>
          <p14:tracePt t="41463" x="8707438" y="5813425"/>
          <p14:tracePt t="41471" x="8683625" y="5805488"/>
          <p14:tracePt t="41478" x="8667750" y="5797550"/>
          <p14:tracePt t="41486" x="8651875" y="5789613"/>
          <p14:tracePt t="41495" x="8643938" y="5781675"/>
          <p14:tracePt t="41502" x="8643938" y="5773738"/>
          <p14:tracePt t="41536" x="8636000" y="5757863"/>
          <p14:tracePt t="41575" x="8643938" y="5757863"/>
          <p14:tracePt t="41591" x="8651875" y="5749925"/>
          <p14:tracePt t="41607" x="8659813" y="5749925"/>
          <p14:tracePt t="41614" x="8667750" y="5749925"/>
          <p14:tracePt t="41630" x="8675688" y="5749925"/>
          <p14:tracePt t="41639" x="8683625" y="5749925"/>
          <p14:tracePt t="41655" x="8691563" y="5741988"/>
          <p14:tracePt t="41662" x="8699500" y="5741988"/>
          <p14:tracePt t="41670" x="8715375" y="5741988"/>
          <p14:tracePt t="41678" x="8723313" y="5741988"/>
          <p14:tracePt t="41686" x="8739188" y="5741988"/>
          <p14:tracePt t="41693" x="8755063" y="5741988"/>
          <p14:tracePt t="41704" x="8770938" y="5734050"/>
          <p14:tracePt t="41710" x="8778875" y="5726113"/>
          <p14:tracePt t="41718" x="8794750" y="5726113"/>
          <p14:tracePt t="41727" x="8802688" y="5726113"/>
          <p14:tracePt t="41734" x="8810625" y="5726113"/>
          <p14:tracePt t="41742" x="8826500" y="5718175"/>
          <p14:tracePt t="41767" x="8834438" y="5718175"/>
          <p14:tracePt t="41774" x="8842375" y="5718175"/>
          <p14:tracePt t="41823" x="8850313" y="5718175"/>
          <p14:tracePt t="41830" x="8858250" y="5718175"/>
          <p14:tracePt t="41855" x="8866188" y="5710238"/>
          <p14:tracePt t="41863" x="8874125" y="5710238"/>
          <p14:tracePt t="41894" x="8883650" y="5710238"/>
          <p14:tracePt t="41942" x="8891588" y="5710238"/>
          <p14:tracePt t="41958" x="8899525" y="5710238"/>
          <p14:tracePt t="41975" x="8907463" y="5710238"/>
          <p14:tracePt t="41998" x="8915400" y="5710238"/>
          <p14:tracePt t="42096" x="8907463" y="5710238"/>
          <p14:tracePt t="42103" x="8899525" y="5710238"/>
          <p14:tracePt t="42110" x="8883650" y="5710238"/>
          <p14:tracePt t="42118" x="8866188" y="5710238"/>
          <p14:tracePt t="42126" x="8850313" y="5710238"/>
          <p14:tracePt t="42134" x="8826500" y="5710238"/>
          <p14:tracePt t="42142" x="8810625" y="5710238"/>
          <p14:tracePt t="42151" x="8778875" y="5710238"/>
          <p14:tracePt t="42159" x="8755063" y="5718175"/>
          <p14:tracePt t="42166" x="8723313" y="5718175"/>
          <p14:tracePt t="42173" x="8691563" y="5726113"/>
          <p14:tracePt t="42182" x="8667750" y="5726113"/>
          <p14:tracePt t="42191" x="8636000" y="5726113"/>
          <p14:tracePt t="42199" x="8604250" y="5726113"/>
          <p14:tracePt t="42207" x="8572500" y="5734050"/>
          <p14:tracePt t="42215" x="8548688" y="5734050"/>
          <p14:tracePt t="42223" x="8507413" y="5741988"/>
          <p14:tracePt t="42229" x="8483600" y="5741988"/>
          <p14:tracePt t="42238" x="8459788" y="5741988"/>
          <p14:tracePt t="42246" x="8435975" y="5741988"/>
          <p14:tracePt t="42254" x="8412163" y="5749925"/>
          <p14:tracePt t="42263" x="8404225" y="5749925"/>
          <p14:tracePt t="42272" x="8388350" y="5749925"/>
          <p14:tracePt t="42279" x="8380413" y="5749925"/>
          <p14:tracePt t="42286" x="8372475" y="5757863"/>
          <p14:tracePt t="42375" x="8380413" y="5757863"/>
          <p14:tracePt t="42382" x="8388350" y="5757863"/>
          <p14:tracePt t="42391" x="8396288" y="5757863"/>
          <p14:tracePt t="42406" x="8404225" y="5757863"/>
          <p14:tracePt t="42414" x="8412163" y="5757863"/>
          <p14:tracePt t="42422" x="8420100" y="5757863"/>
          <p14:tracePt t="42439" x="8428038" y="5757863"/>
          <p14:tracePt t="42456" x="8435975" y="5749925"/>
          <p14:tracePt t="42471" x="8443913" y="5749925"/>
          <p14:tracePt t="42495" x="8451850" y="5749925"/>
          <p14:tracePt t="42511" x="8459788" y="5749925"/>
          <p14:tracePt t="42526" x="8467725" y="5749925"/>
          <p14:tracePt t="42551" x="8475663" y="5741988"/>
          <p14:tracePt t="42759" x="8467725" y="5741988"/>
          <p14:tracePt t="42767" x="8459788" y="5741988"/>
          <p14:tracePt t="42783" x="8451850" y="5749925"/>
          <p14:tracePt t="42791" x="8435975" y="5773738"/>
          <p14:tracePt t="42799" x="8428038" y="5805488"/>
          <p14:tracePt t="42805" x="8420100" y="5829300"/>
          <p14:tracePt t="42813" x="8412163" y="5861050"/>
          <p14:tracePt t="42823" x="8404225" y="5892800"/>
          <p14:tracePt t="42830" x="8404225" y="5916613"/>
          <p14:tracePt t="42839" x="8396288" y="5932488"/>
          <p14:tracePt t="42847" x="8396288" y="5964238"/>
          <p14:tracePt t="42855" x="8396288" y="5980113"/>
          <p14:tracePt t="42862" x="8396288" y="5995988"/>
          <p14:tracePt t="42870" x="8396288" y="6005513"/>
          <p14:tracePt t="42877" x="8396288" y="6013450"/>
          <p14:tracePt t="42887" x="8396288" y="6021388"/>
          <p14:tracePt t="42903" x="8396288" y="6029325"/>
          <p14:tracePt t="42951" x="8404225" y="6029325"/>
          <p14:tracePt t="42959" x="8412163" y="6029325"/>
          <p14:tracePt t="42974" x="8420100" y="6029325"/>
          <p14:tracePt t="42982" x="8428038" y="6029325"/>
          <p14:tracePt t="42989" x="8435975" y="6029325"/>
          <p14:tracePt t="42998" x="8443913" y="6029325"/>
          <p14:tracePt t="43007" x="8459788" y="6029325"/>
          <p14:tracePt t="43024" x="8467725" y="6029325"/>
          <p14:tracePt t="43046" x="8475663" y="6029325"/>
          <p14:tracePt t="43063" x="8483600" y="6029325"/>
          <p14:tracePt t="43070" x="8491538" y="6029325"/>
          <p14:tracePt t="43079" x="8507413" y="6037263"/>
          <p14:tracePt t="43087" x="8515350" y="6045200"/>
          <p14:tracePt t="43094" x="8531225" y="6061075"/>
          <p14:tracePt t="43101" x="8556625" y="6076950"/>
          <p14:tracePt t="43109" x="8564563" y="6092825"/>
          <p14:tracePt t="43120" x="8588375" y="6100763"/>
          <p14:tracePt t="43127" x="8612188" y="6124575"/>
          <p14:tracePt t="43135" x="8628063" y="6132513"/>
          <p14:tracePt t="43143" x="8651875" y="6148388"/>
          <p14:tracePt t="43151" x="8667750" y="6164263"/>
          <p14:tracePt t="43159" x="8675688" y="6164263"/>
          <p14:tracePt t="43167" x="8691563" y="6172200"/>
          <p14:tracePt t="43175" x="8707438" y="6180138"/>
          <p14:tracePt t="43183" x="8723313" y="6180138"/>
          <p14:tracePt t="43191" x="8739188" y="6180138"/>
          <p14:tracePt t="43203" x="8747125" y="6188075"/>
          <p14:tracePt t="43207" x="8763000" y="6188075"/>
          <p14:tracePt t="43214" x="8778875" y="6188075"/>
          <p14:tracePt t="43221" x="8794750" y="6188075"/>
          <p14:tracePt t="43232" x="8802688" y="6180138"/>
          <p14:tracePt t="43239" x="8818563" y="6164263"/>
          <p14:tracePt t="43247" x="8826500" y="6156325"/>
          <p14:tracePt t="43254" x="8826500" y="6140450"/>
          <p14:tracePt t="43262" x="8834438" y="6124575"/>
          <p14:tracePt t="43270" x="8834438" y="6108700"/>
          <p14:tracePt t="43277" x="8842375" y="6084888"/>
          <p14:tracePt t="43288" x="8842375" y="6069013"/>
          <p14:tracePt t="43295" x="8834438" y="6045200"/>
          <p14:tracePt t="43303" x="8826500" y="6029325"/>
          <p14:tracePt t="43311" x="8826500" y="6013450"/>
          <p14:tracePt t="43320" x="8818563" y="5988050"/>
          <p14:tracePt t="43327" x="8810625" y="5980113"/>
          <p14:tracePt t="43335" x="8810625" y="5972175"/>
          <p14:tracePt t="43343" x="8802688" y="5964238"/>
          <p14:tracePt t="43350" x="8802688" y="5956300"/>
          <p14:tracePt t="43359" x="8794750" y="5948363"/>
          <p14:tracePt t="43367" x="8786813" y="5940425"/>
          <p14:tracePt t="43375" x="8778875" y="5932488"/>
          <p14:tracePt t="43382" x="8770938" y="5932488"/>
          <p14:tracePt t="43390" x="8755063" y="5924550"/>
          <p14:tracePt t="43399" x="8747125" y="5924550"/>
          <p14:tracePt t="43407" x="8731250" y="5924550"/>
          <p14:tracePt t="43415" x="8723313" y="5916613"/>
          <p14:tracePt t="43423" x="8707438" y="5916613"/>
          <p14:tracePt t="43429" x="8691563" y="5916613"/>
          <p14:tracePt t="43438" x="8683625" y="5916613"/>
          <p14:tracePt t="43446" x="8667750" y="5916613"/>
          <p14:tracePt t="43454" x="8651875" y="5916613"/>
          <p14:tracePt t="43463" x="8636000" y="5916613"/>
          <p14:tracePt t="43472" x="8620125" y="5916613"/>
          <p14:tracePt t="43478" x="8596313" y="5924550"/>
          <p14:tracePt t="43487" x="8564563" y="5940425"/>
          <p14:tracePt t="43494" x="8540750" y="5948363"/>
          <p14:tracePt t="43501" x="8515350" y="5964238"/>
          <p14:tracePt t="43511" x="8483600" y="5988050"/>
          <p14:tracePt t="43519" x="8451850" y="6013450"/>
          <p14:tracePt t="43527" x="8420100" y="6045200"/>
          <p14:tracePt t="43536" x="8388350" y="6076950"/>
          <p14:tracePt t="43544" x="8364538" y="6116638"/>
          <p14:tracePt t="43551" x="8348663" y="6148388"/>
          <p14:tracePt t="43560" x="8340725" y="6180138"/>
          <p14:tracePt t="43567" x="8332788" y="6219825"/>
          <p14:tracePt t="43575" x="8324850" y="6251575"/>
          <p14:tracePt t="43583" x="8316913" y="6283325"/>
          <p14:tracePt t="43591" x="8316913" y="6315075"/>
          <p14:tracePt t="43599" x="8316913" y="6338888"/>
          <p14:tracePt t="43605" x="8324850" y="6364288"/>
          <p14:tracePt t="43614" x="8340725" y="6388100"/>
          <p14:tracePt t="43622" x="8348663" y="6403975"/>
          <p14:tracePt t="43631" x="8356600" y="6427788"/>
          <p14:tracePt t="43639" x="8372475" y="6443663"/>
          <p14:tracePt t="43649" x="8396288" y="6475413"/>
          <p14:tracePt t="43655" x="8412163" y="6483350"/>
          <p14:tracePt t="43663" x="8435975" y="6507163"/>
          <p14:tracePt t="43673" x="8443913" y="6523038"/>
          <p14:tracePt t="43679" x="8467725" y="6538913"/>
          <p14:tracePt t="43687" x="8491538" y="6562725"/>
          <p14:tracePt t="43703" x="8523288" y="6586538"/>
          <p14:tracePt t="43711" x="8572500" y="6618288"/>
          <p14:tracePt t="43718" x="8588375" y="6626225"/>
          <p14:tracePt t="43727" x="8612188" y="6642100"/>
          <p14:tracePt t="43734" x="8628063" y="6657975"/>
          <p14:tracePt t="43743" x="8643938" y="6657975"/>
          <p14:tracePt t="43751" x="8659813" y="6673850"/>
          <p14:tracePt t="43759" x="8683625" y="6673850"/>
          <p14:tracePt t="43766" x="8691563" y="6673850"/>
          <p14:tracePt t="43774" x="8715375" y="6673850"/>
          <p14:tracePt t="43783" x="8723313" y="6673850"/>
          <p14:tracePt t="43790" x="8731250" y="6673850"/>
          <p14:tracePt t="43798" x="8747125" y="6673850"/>
          <p14:tracePt t="43807" x="8770938" y="6665913"/>
          <p14:tracePt t="43815" x="8786813" y="6657975"/>
          <p14:tracePt t="43823" x="8810625" y="6642100"/>
          <p14:tracePt t="43831" x="8818563" y="6634163"/>
          <p14:tracePt t="43839" x="8834438" y="6618288"/>
          <p14:tracePt t="43846" x="8850313" y="6602413"/>
          <p14:tracePt t="43855" x="8866188" y="6586538"/>
          <p14:tracePt t="43864" x="8883650" y="6578600"/>
          <p14:tracePt t="43873" x="8891588" y="6562725"/>
          <p14:tracePt t="43879" x="8899525" y="6546850"/>
          <p14:tracePt t="43887" x="8907463" y="6530975"/>
          <p14:tracePt t="43894" x="8907463" y="6515100"/>
          <p14:tracePt t="43902" x="8907463" y="6499225"/>
          <p14:tracePt t="43910" x="8907463" y="6475413"/>
          <p14:tracePt t="43920" x="8907463" y="6451600"/>
          <p14:tracePt t="43926" x="8899525" y="6411913"/>
          <p14:tracePt t="43935" x="8883650" y="6380163"/>
          <p14:tracePt t="43944" x="8866188" y="6348413"/>
          <p14:tracePt t="43950" x="8850313" y="6315075"/>
          <p14:tracePt t="43959" x="8834438" y="6275388"/>
          <p14:tracePt t="43965" x="8818563" y="6251575"/>
          <p14:tracePt t="43975" x="8794750" y="6219825"/>
          <p14:tracePt t="43983" x="8770938" y="6188075"/>
          <p14:tracePt t="43991" x="8747125" y="6156325"/>
          <p14:tracePt t="43998" x="8731250" y="6132513"/>
          <p14:tracePt t="44006" x="8707438" y="6108700"/>
          <p14:tracePt t="44013" x="8691563" y="6092825"/>
          <p14:tracePt t="44023" x="8675688" y="6076950"/>
          <p14:tracePt t="44031" x="8659813" y="6061075"/>
          <p14:tracePt t="44039" x="8643938" y="6045200"/>
          <p14:tracePt t="44047" x="8636000" y="6037263"/>
          <p14:tracePt t="44056" x="8628063" y="6029325"/>
          <p14:tracePt t="44062" x="8612188" y="6021388"/>
          <p14:tracePt t="44072" x="8604250" y="6013450"/>
          <p14:tracePt t="44079" x="8596313" y="6005513"/>
          <p14:tracePt t="44087" x="8588375" y="6005513"/>
          <p14:tracePt t="44096" x="8580438" y="5995988"/>
          <p14:tracePt t="44104" x="8564563" y="5988050"/>
          <p14:tracePt t="44111" x="8556625" y="5988050"/>
          <p14:tracePt t="44119" x="8548688" y="5988050"/>
          <p14:tracePt t="44126" x="8540750" y="5988050"/>
          <p14:tracePt t="44134" x="8531225" y="5980113"/>
          <p14:tracePt t="44143" x="8515350" y="5980113"/>
          <p14:tracePt t="44159" x="8507413" y="5980113"/>
          <p14:tracePt t="44167" x="8499475" y="5980113"/>
          <p14:tracePt t="44175" x="8491538" y="5980113"/>
          <p14:tracePt t="44190" x="8483600" y="5980113"/>
          <p14:tracePt t="44199" x="8475663" y="5980113"/>
          <p14:tracePt t="44223" x="8459788" y="5980113"/>
          <p14:tracePt t="44239" x="8451850" y="5988050"/>
          <p14:tracePt t="44245" x="8443913" y="5995988"/>
          <p14:tracePt t="44263" x="8428038" y="6005513"/>
          <p14:tracePt t="44272" x="8428038" y="6013450"/>
          <p14:tracePt t="44288" x="8420100" y="6021388"/>
          <p14:tracePt t="44293" x="8412163" y="6029325"/>
          <p14:tracePt t="44311" x="8404225" y="6037263"/>
          <p14:tracePt t="45382" x="8404225" y="6045200"/>
          <p14:tracePt t="49351" x="8404225" y="6037263"/>
          <p14:tracePt t="49359" x="8420100" y="6021388"/>
          <p14:tracePt t="49368" x="8420100" y="6005513"/>
          <p14:tracePt t="49375" x="8428038" y="5972175"/>
          <p14:tracePt t="49383" x="8428038" y="5940425"/>
          <p14:tracePt t="49391" x="8428038" y="5908675"/>
          <p14:tracePt t="49399" x="8412163" y="5853113"/>
          <p14:tracePt t="49407" x="8388350" y="5805488"/>
          <p14:tracePt t="49414" x="8356600" y="5741988"/>
          <p14:tracePt t="49423" x="8301038" y="5645150"/>
          <p14:tracePt t="49430" x="8237538" y="5549900"/>
          <p14:tracePt t="49440" x="8132763" y="5414963"/>
          <p14:tracePt t="49448" x="8013700" y="5294313"/>
          <p14:tracePt t="49456" x="7902575" y="5167313"/>
          <p14:tracePt t="49464" x="7718425" y="5000625"/>
          <p14:tracePt t="49471" x="7535863" y="4840288"/>
          <p14:tracePt t="49480" x="7343775" y="4681538"/>
          <p14:tracePt t="49488" x="7127875" y="4505325"/>
          <p14:tracePt t="49496" x="6937375" y="4354513"/>
          <p14:tracePt t="49504" x="6721475" y="4194175"/>
          <p14:tracePt t="49511" x="6499225" y="4043363"/>
          <p14:tracePt t="49520" x="6275388" y="3883025"/>
          <p14:tracePt t="49527" x="6059488" y="3740150"/>
          <p14:tracePt t="49536" x="5853113" y="3605213"/>
          <p14:tracePt t="49543" x="5676900" y="3492500"/>
          <p14:tracePt t="49553" x="5494338" y="3381375"/>
          <p14:tracePt t="49560" x="5310188" y="3270250"/>
          <p14:tracePt t="49570" x="5143500" y="3157538"/>
          <p14:tracePt t="49583" x="4895850" y="3006725"/>
          <p14:tracePt t="49591" x="4784725" y="2951163"/>
          <p14:tracePt t="49599" x="4672013" y="2878138"/>
          <p14:tracePt t="49607" x="4568825" y="2822575"/>
          <p14:tracePt t="49616" x="4433888" y="2751138"/>
          <p14:tracePt t="49624" x="4337050" y="2703513"/>
          <p14:tracePt t="49631" x="4241800" y="2655888"/>
          <p14:tracePt t="49639" x="4154488" y="2624138"/>
          <p14:tracePt t="49647" x="4067175" y="2584450"/>
          <p14:tracePt t="49655" x="3978275" y="2551113"/>
          <p14:tracePt t="49663" x="3898900" y="2527300"/>
          <p14:tracePt t="49672" x="3827463" y="2495550"/>
          <p14:tracePt t="49681" x="3756025" y="2471738"/>
          <p14:tracePt t="49687" x="3700463" y="2447925"/>
          <p14:tracePt t="49696" x="3643313" y="2432050"/>
          <p14:tracePt t="49703" x="3595688" y="2408238"/>
          <p14:tracePt t="49711" x="3548063" y="2400300"/>
          <p14:tracePt t="49720" x="3484563" y="2376488"/>
          <p14:tracePt t="49728" x="3436938" y="2352675"/>
          <p14:tracePt t="49743" x="3381375" y="2336800"/>
          <p14:tracePt t="49752" x="3292475" y="2305050"/>
          <p14:tracePt t="49759" x="3244850" y="2289175"/>
          <p14:tracePt t="49767" x="3189288" y="2265363"/>
          <p14:tracePt t="49775" x="3157538" y="2249488"/>
          <p14:tracePt t="49784" x="3125788" y="2249488"/>
          <p14:tracePt t="49791" x="3086100" y="2224088"/>
          <p14:tracePt t="49800" x="3054350" y="2216150"/>
          <p14:tracePt t="49807" x="3022600" y="2200275"/>
          <p14:tracePt t="49815" x="2990850" y="2192338"/>
          <p14:tracePt t="49824" x="2967038" y="2184400"/>
          <p14:tracePt t="49832" x="2941638" y="2176463"/>
          <p14:tracePt t="49839" x="2909888" y="2168525"/>
          <p14:tracePt t="49848" x="2878138" y="2168525"/>
          <p14:tracePt t="49857" x="2846388" y="2168525"/>
          <p14:tracePt t="49863" x="2814638" y="2168525"/>
          <p14:tracePt t="49871" x="2798763" y="2168525"/>
          <p14:tracePt t="49878" x="2782888" y="2168525"/>
          <p14:tracePt t="49887" x="2767013" y="2168525"/>
          <p14:tracePt t="49895" x="2743200" y="2168525"/>
          <p14:tracePt t="49904" x="2727325" y="2176463"/>
          <p14:tracePt t="49912" x="2719388" y="2176463"/>
          <p14:tracePt t="49919" x="2711450" y="2176463"/>
          <p14:tracePt t="49936" x="2703513" y="2176463"/>
          <p14:tracePt t="49953" x="2695575" y="2184400"/>
          <p14:tracePt t="49960" x="2687638" y="2184400"/>
          <p14:tracePt t="49969" x="2679700" y="2192338"/>
          <p14:tracePt t="49974" x="2663825" y="2208213"/>
          <p14:tracePt t="49983" x="2647950" y="2224088"/>
          <p14:tracePt t="49991" x="2616200" y="2257425"/>
          <p14:tracePt t="50001" x="2590800" y="2281238"/>
          <p14:tracePt t="50008" x="2566988" y="2320925"/>
          <p14:tracePt t="50017" x="2543175" y="2352675"/>
          <p14:tracePt t="50024" x="2519363" y="2384425"/>
          <p14:tracePt t="50031" x="2495550" y="2416175"/>
          <p14:tracePt t="50039" x="2471738" y="2455863"/>
          <p14:tracePt t="50047" x="2455863" y="2487613"/>
          <p14:tracePt t="50055" x="2439988" y="2535238"/>
          <p14:tracePt t="50063" x="2439988" y="2566988"/>
          <p14:tracePt t="50071" x="2424113" y="2608263"/>
          <p14:tracePt t="50080" x="2424113" y="2671763"/>
          <p14:tracePt t="50088" x="2416175" y="2727325"/>
          <p14:tracePt t="50095" x="2408238" y="2790825"/>
          <p14:tracePt t="50103" x="2408238" y="2862263"/>
          <p14:tracePt t="50111" x="2408238" y="2909888"/>
          <p14:tracePt t="50119" x="2408238" y="2959100"/>
          <p14:tracePt t="50128" x="2424113" y="2998788"/>
          <p14:tracePt t="50136" x="2432050" y="3038475"/>
          <p14:tracePt t="50144" x="2432050" y="3078163"/>
          <p14:tracePt t="50151" x="2447925" y="3094038"/>
          <p14:tracePt t="50159" x="2447925" y="3109913"/>
          <p14:tracePt t="50167" x="2447925" y="3125788"/>
          <p14:tracePt t="50175" x="2447925" y="3141663"/>
          <p14:tracePt t="50183" x="2447925" y="3149600"/>
          <p14:tracePt t="50191" x="2455863" y="3157538"/>
          <p14:tracePt t="50199" x="2455863" y="3165475"/>
          <p14:tracePt t="50207" x="2463800" y="3181350"/>
          <p14:tracePt t="50215" x="2471738" y="3189288"/>
          <p14:tracePt t="50223" x="2471738" y="3197225"/>
          <p14:tracePt t="50231" x="2479675" y="3213100"/>
          <p14:tracePt t="50240" x="2495550" y="3228975"/>
          <p14:tracePt t="50248" x="2503488" y="3244850"/>
          <p14:tracePt t="50255" x="2519363" y="3270250"/>
          <p14:tracePt t="50263" x="2535238" y="3294063"/>
          <p14:tracePt t="50271" x="2543175" y="3309938"/>
          <p14:tracePt t="50279" x="2559050" y="3325813"/>
          <p14:tracePt t="50286" x="2574925" y="3349625"/>
          <p14:tracePt t="50296" x="2590800" y="3373438"/>
          <p14:tracePt t="50304" x="2606675" y="3397250"/>
          <p14:tracePt t="50313" x="2624138" y="3421063"/>
          <p14:tracePt t="50320" x="2647950" y="3444875"/>
          <p14:tracePt t="50327" x="2663825" y="3468688"/>
          <p14:tracePt t="50336" x="2679700" y="3484563"/>
          <p14:tracePt t="50344" x="2687638" y="3508375"/>
          <p14:tracePt t="50354" x="2703513" y="3524250"/>
          <p14:tracePt t="50360" x="2719388" y="3540125"/>
          <p14:tracePt t="50369" x="2727325" y="3556000"/>
          <p14:tracePt t="50375" x="2743200" y="3579813"/>
          <p14:tracePt t="50383" x="2759075" y="3605213"/>
          <p14:tracePt t="50391" x="2774950" y="3629025"/>
          <p14:tracePt t="50399" x="2790825" y="3652838"/>
          <p14:tracePt t="50408" x="2814638" y="3692525"/>
          <p14:tracePt t="50416" x="2830513" y="3724275"/>
          <p14:tracePt t="50424" x="2846388" y="3771900"/>
          <p14:tracePt t="50431" x="2870200" y="3811588"/>
          <p14:tracePt t="50439" x="2886075" y="3859213"/>
          <p14:tracePt t="50447" x="2901950" y="3906838"/>
          <p14:tracePt t="50455" x="2925763" y="3956050"/>
          <p14:tracePt t="50462" x="2949575" y="4019550"/>
          <p14:tracePt t="50472" x="2974975" y="4083050"/>
          <p14:tracePt t="50480" x="2998788" y="4162425"/>
          <p14:tracePt t="50488" x="3014663" y="4210050"/>
          <p14:tracePt t="50494" x="3038475" y="4265613"/>
          <p14:tracePt t="50503" x="3054350" y="4314825"/>
          <p14:tracePt t="50511" x="3070225" y="4362450"/>
          <p14:tracePt t="50520" x="3086100" y="4410075"/>
          <p14:tracePt t="50526" x="3101975" y="4441825"/>
          <p14:tracePt t="50536" x="3109913" y="4473575"/>
          <p14:tracePt t="50543" x="3125788" y="4505325"/>
          <p14:tracePt t="50553" x="3133725" y="4521200"/>
          <p14:tracePt t="50559" x="3141663" y="4545013"/>
          <p14:tracePt t="50567" x="3157538" y="4560888"/>
          <p14:tracePt t="50575" x="3165475" y="4584700"/>
          <p14:tracePt t="50585" x="3173413" y="4600575"/>
          <p14:tracePt t="50592" x="3189288" y="4616450"/>
          <p14:tracePt t="50600" x="3197225" y="4641850"/>
          <p14:tracePt t="50607" x="3205163" y="4657725"/>
          <p14:tracePt t="50614" x="3221038" y="4673600"/>
          <p14:tracePt t="50623" x="3236913" y="4689475"/>
          <p14:tracePt t="50631" x="3252788" y="4721225"/>
          <p14:tracePt t="50640" x="3268663" y="4745038"/>
          <p14:tracePt t="50648" x="3300413" y="4784725"/>
          <p14:tracePt t="50656" x="3317875" y="4808538"/>
          <p14:tracePt t="50663" x="3341688" y="4848225"/>
          <p14:tracePt t="50671" x="3357563" y="4872038"/>
          <p14:tracePt t="50679" x="3373438" y="4895850"/>
          <p14:tracePt t="50687" x="3397250" y="4927600"/>
          <p14:tracePt t="50696" x="3421063" y="4943475"/>
          <p14:tracePt t="50704" x="3436938" y="4967288"/>
          <p14:tracePt t="50712" x="3452813" y="4976813"/>
          <p14:tracePt t="50719" x="3468688" y="5000625"/>
          <p14:tracePt t="50727" x="3476625" y="5008563"/>
          <p14:tracePt t="50736" x="3492500" y="5016500"/>
          <p14:tracePt t="50744" x="3500438" y="5016500"/>
          <p14:tracePt t="50753" x="3508375" y="5032375"/>
          <p14:tracePt t="50760" x="3516313" y="5032375"/>
          <p14:tracePt t="50769" x="3532188" y="5040313"/>
          <p14:tracePt t="50775" x="3540125" y="5048250"/>
          <p14:tracePt t="50783" x="3563938" y="5064125"/>
          <p14:tracePt t="50791" x="3579813" y="5080000"/>
          <p14:tracePt t="50799" x="3603625" y="5095875"/>
          <p14:tracePt t="50808" x="3635375" y="5127625"/>
          <p14:tracePt t="50816" x="3660775" y="5143500"/>
          <p14:tracePt t="50824" x="3692525" y="5175250"/>
          <p14:tracePt t="50832" x="3740150" y="5207000"/>
          <p14:tracePt t="50839" x="3787775" y="5230813"/>
          <p14:tracePt t="50847" x="3819525" y="5262563"/>
          <p14:tracePt t="50854" x="3867150" y="5286375"/>
          <p14:tracePt t="50863" x="3898900" y="5310188"/>
          <p14:tracePt t="50872" x="3938588" y="5335588"/>
          <p14:tracePt t="50880" x="3986213" y="5359400"/>
          <p14:tracePt t="50888" x="4011613" y="5375275"/>
          <p14:tracePt t="50895" x="4043363" y="5391150"/>
          <p14:tracePt t="50903" x="4075113" y="5407025"/>
          <p14:tracePt t="50911" x="4098925" y="5414963"/>
          <p14:tracePt t="50920" x="4114800" y="5430838"/>
          <p14:tracePt t="50928" x="4130675" y="5438775"/>
          <p14:tracePt t="50937" x="4146550" y="5446713"/>
          <p14:tracePt t="50944" x="4154488" y="5446713"/>
          <p14:tracePt t="50952" x="4162425" y="5454650"/>
          <p14:tracePt t="51032" x="4170363" y="5462588"/>
          <p14:tracePt t="51048" x="4178300" y="5470525"/>
          <p14:tracePt t="51071" x="4186238" y="5478463"/>
          <p14:tracePt t="51079" x="4194175" y="5478463"/>
          <p14:tracePt t="51087" x="4210050" y="5478463"/>
          <p14:tracePt t="51096" x="4225925" y="5478463"/>
          <p14:tracePt t="51104" x="4241800" y="5478463"/>
          <p14:tracePt t="51112" x="4249738" y="5478463"/>
          <p14:tracePt t="51132" x="4265613" y="5478463"/>
          <p14:tracePt t="51142" x="4305300" y="5462588"/>
          <p14:tracePt t="51151" x="4321175" y="5454650"/>
          <p14:tracePt t="51158" x="4337050" y="5438775"/>
          <p14:tracePt t="51167" x="4352925" y="5422900"/>
          <p14:tracePt t="51181" x="4362450" y="5407025"/>
          <p14:tracePt t="51189" x="4370388" y="5383213"/>
          <p14:tracePt t="51197" x="4370388" y="5367338"/>
          <p14:tracePt t="51205" x="4370388" y="5359400"/>
          <p14:tracePt t="51213" x="4370388" y="5343525"/>
          <p14:tracePt t="51222" x="4362450" y="5327650"/>
          <p14:tracePt t="51230" x="4362450" y="5319713"/>
          <p14:tracePt t="51236" x="4344988" y="5310188"/>
          <p14:tracePt t="51245" x="4329113" y="5294313"/>
          <p14:tracePt t="51253" x="4321175" y="5286375"/>
          <p14:tracePt t="51261" x="4313238" y="5278438"/>
          <p14:tracePt t="51271" x="4305300" y="5270500"/>
          <p14:tracePt t="51278" x="4297363" y="5262563"/>
          <p14:tracePt t="51286" x="4289425" y="5254625"/>
          <p14:tracePt t="51293" x="4281488" y="5246688"/>
          <p14:tracePt t="51309" x="4273550" y="5230813"/>
          <p14:tracePt t="51317" x="4265613" y="5222875"/>
          <p14:tracePt t="51326" x="4265613" y="5214938"/>
          <p14:tracePt t="51335" x="4257675" y="5199063"/>
          <p14:tracePt t="51342" x="4257675" y="5183188"/>
          <p14:tracePt t="51349" x="4265613" y="5159375"/>
          <p14:tracePt t="51357" x="4273550" y="5143500"/>
          <p14:tracePt t="51367" x="4289425" y="5119688"/>
          <p14:tracePt t="51374" x="4313238" y="5095875"/>
          <p14:tracePt t="51383" x="4329113" y="5080000"/>
          <p14:tracePt t="51390" x="4362450" y="5064125"/>
          <p14:tracePt t="51398" x="4394200" y="5048250"/>
          <p14:tracePt t="51407" x="4441825" y="5016500"/>
          <p14:tracePt t="51413" x="4473575" y="5000625"/>
          <p14:tracePt t="51421" x="4537075" y="4967288"/>
          <p14:tracePt t="51429" x="4568825" y="4951413"/>
          <p14:tracePt t="51438" x="4624388" y="4927600"/>
          <p14:tracePt t="51445" x="4679950" y="4895850"/>
          <p14:tracePt t="51454" x="4713288" y="4864100"/>
          <p14:tracePt t="51462" x="4752975" y="4832350"/>
          <p14:tracePt t="51469" x="4784725" y="4800600"/>
          <p14:tracePt t="51477" x="4816475" y="4752975"/>
          <p14:tracePt t="51485" x="4832350" y="4705350"/>
          <p14:tracePt t="51494" x="4840288" y="4649788"/>
          <p14:tracePt t="51502" x="4840288" y="4584700"/>
          <p14:tracePt t="51510" x="4824413" y="4529138"/>
          <p14:tracePt t="51519" x="4808538" y="4489450"/>
          <p14:tracePt t="51525" x="4784725" y="4449763"/>
          <p14:tracePt t="51533" x="4752975" y="4402138"/>
          <p14:tracePt t="51542" x="4713288" y="4354513"/>
          <p14:tracePt t="51550" x="4679950" y="4314825"/>
          <p14:tracePt t="51558" x="4632325" y="4281488"/>
          <p14:tracePt t="51567" x="4600575" y="4257675"/>
          <p14:tracePt t="51574" x="4552950" y="4217988"/>
          <p14:tracePt t="51581" x="4497388" y="4194175"/>
          <p14:tracePt t="51590" x="4410075" y="4154488"/>
          <p14:tracePt t="51599" x="4321175" y="4130675"/>
          <p14:tracePt t="51606" x="4217988" y="4114800"/>
          <p14:tracePt t="51614" x="4114800" y="4098925"/>
          <p14:tracePt t="51622" x="3986213" y="4090988"/>
          <p14:tracePt t="51630" x="3851275" y="4083050"/>
          <p14:tracePt t="51637" x="3716338" y="4083050"/>
          <p14:tracePt t="51645" x="3579813" y="4083050"/>
          <p14:tracePt t="51653" x="3452813" y="4083050"/>
          <p14:tracePt t="51661" x="3349625" y="4090988"/>
          <p14:tracePt t="51670" x="3244850" y="4090988"/>
          <p14:tracePt t="51678" x="3149600" y="4098925"/>
          <p14:tracePt t="51686" x="3062288" y="4106863"/>
          <p14:tracePt t="51693" x="2982913" y="4114800"/>
          <p14:tracePt t="51702" x="2917825" y="4130675"/>
          <p14:tracePt t="51709" x="2854325" y="4146550"/>
          <p14:tracePt t="51718" x="2798763" y="4162425"/>
          <p14:tracePt t="51726" x="2719388" y="4194175"/>
          <p14:tracePt t="51734" x="2663825" y="4217988"/>
          <p14:tracePt t="51743" x="2582863" y="4257675"/>
          <p14:tracePt t="51753" x="2519363" y="4291013"/>
          <p14:tracePt t="51758" x="2471738" y="4330700"/>
          <p14:tracePt t="51773" x="2400300" y="4378325"/>
          <p14:tracePt t="51781" x="2297113" y="4457700"/>
          <p14:tracePt t="51790" x="2232025" y="4521200"/>
          <p14:tracePt t="51799" x="2184400" y="4576763"/>
          <p14:tracePt t="51805" x="2136775" y="4641850"/>
          <p14:tracePt t="51813" x="2105025" y="4697413"/>
          <p14:tracePt t="51821" x="2081213" y="4745038"/>
          <p14:tracePt t="51829" x="2073275" y="4792663"/>
          <p14:tracePt t="51838" x="2057400" y="4832350"/>
          <p14:tracePt t="51846" x="2049463" y="4879975"/>
          <p14:tracePt t="51853" x="2049463" y="4927600"/>
          <p14:tracePt t="51862" x="2049463" y="4976813"/>
          <p14:tracePt t="51869" x="2049463" y="5024438"/>
          <p14:tracePt t="51877" x="2049463" y="5072063"/>
          <p14:tracePt t="51885" x="2049463" y="5127625"/>
          <p14:tracePt t="51894" x="2049463" y="5175250"/>
          <p14:tracePt t="51902" x="2049463" y="5246688"/>
          <p14:tracePt t="51910" x="2057400" y="5319713"/>
          <p14:tracePt t="51919" x="2073275" y="5391150"/>
          <p14:tracePt t="51926" x="2081213" y="5462588"/>
          <p14:tracePt t="51935" x="2097088" y="5549900"/>
          <p14:tracePt t="51942" x="2112963" y="5613400"/>
          <p14:tracePt t="51950" x="2128838" y="5678488"/>
          <p14:tracePt t="51958" x="2152650" y="5741988"/>
          <p14:tracePt t="51967" x="2184400" y="5789613"/>
          <p14:tracePt t="51974" x="2208213" y="5829300"/>
          <p14:tracePt t="51981" x="2239963" y="5868988"/>
          <p14:tracePt t="51988" x="2273300" y="5900738"/>
          <p14:tracePt t="51996" x="2312988" y="5948363"/>
          <p14:tracePt t="52006" x="2344738" y="5964238"/>
          <p14:tracePt t="52014" x="2392363" y="6005513"/>
          <p14:tracePt t="52022" x="2439988" y="6045200"/>
          <p14:tracePt t="52030" x="2479675" y="6061075"/>
          <p14:tracePt t="52038" x="2519363" y="6092825"/>
          <p14:tracePt t="52045" x="2582863" y="6132513"/>
          <p14:tracePt t="52053" x="2632075" y="6164263"/>
          <p14:tracePt t="52061" x="2687638" y="6188075"/>
          <p14:tracePt t="52070" x="2743200" y="6219825"/>
          <p14:tracePt t="52078" x="2814638" y="6259513"/>
          <p14:tracePt t="52086" x="2862263" y="6283325"/>
          <p14:tracePt t="52094" x="2933700" y="6323013"/>
          <p14:tracePt t="52102" x="2998788" y="6356350"/>
          <p14:tracePt t="52109" x="3078163" y="6388100"/>
          <p14:tracePt t="52118" x="3157538" y="6419850"/>
          <p14:tracePt t="52126" x="3268663" y="6451600"/>
          <p14:tracePt t="52135" x="3349625" y="6467475"/>
          <p14:tracePt t="52143" x="3460750" y="6491288"/>
          <p14:tracePt t="52152" x="3556000" y="6507163"/>
          <p14:tracePt t="52158" x="3668713" y="6515100"/>
          <p14:tracePt t="52166" x="3795713" y="6523038"/>
          <p14:tracePt t="52174" x="3906838" y="6523038"/>
          <p14:tracePt t="52182" x="4035425" y="6523038"/>
          <p14:tracePt t="52190" x="4162425" y="6523038"/>
          <p14:tracePt t="52206" x="4410075" y="6515100"/>
          <p14:tracePt t="52213" x="4529138" y="6499225"/>
          <p14:tracePt t="52221" x="4616450" y="6475413"/>
          <p14:tracePt t="52229" x="4721225" y="6459538"/>
          <p14:tracePt t="52238" x="4808538" y="6443663"/>
          <p14:tracePt t="52246" x="4887913" y="6419850"/>
          <p14:tracePt t="52254" x="4935538" y="6403975"/>
          <p14:tracePt t="52262" x="4975225" y="6380163"/>
          <p14:tracePt t="52269" x="4999038" y="6364288"/>
          <p14:tracePt t="52276" x="5022850" y="6348413"/>
          <p14:tracePt t="52285" x="5038725" y="6330950"/>
          <p14:tracePt t="52294" x="5056188" y="6307138"/>
          <p14:tracePt t="52302" x="5056188" y="6291263"/>
          <p14:tracePt t="52310" x="5064125" y="6267450"/>
          <p14:tracePt t="52318" x="5064125" y="6251575"/>
          <p14:tracePt t="52325" x="5064125" y="6235700"/>
          <p14:tracePt t="52333" x="5064125" y="6219825"/>
          <p14:tracePt t="52341" x="5056188" y="6188075"/>
          <p14:tracePt t="52350" x="5056188" y="6172200"/>
          <p14:tracePt t="52358" x="5046663" y="6156325"/>
          <p14:tracePt t="52367" x="5046663" y="6148388"/>
          <p14:tracePt t="52375" x="5046663" y="6132513"/>
          <p14:tracePt t="52381" x="5038725" y="6124575"/>
          <p14:tracePt t="52389" x="5038725" y="6116638"/>
          <p14:tracePt t="52397" x="5038725" y="6108700"/>
          <p14:tracePt t="52406" x="5030788" y="6100763"/>
          <p14:tracePt t="52422" x="5030788" y="6092825"/>
          <p14:tracePt t="52430" x="5030788" y="6084888"/>
          <p14:tracePt t="52439" x="5030788" y="6069013"/>
          <p14:tracePt t="52454" x="5022850" y="6053138"/>
          <p14:tracePt t="52463" x="5022850" y="6045200"/>
          <p14:tracePt t="52470" x="5014913" y="6045200"/>
          <p14:tracePt t="52478" x="5014913" y="6037263"/>
          <p14:tracePt t="52486" x="5006975" y="6029325"/>
          <p14:tracePt t="53182" x="5006975" y="5995988"/>
          <p14:tracePt t="53190" x="5014913" y="5980113"/>
          <p14:tracePt t="53197" x="5022850" y="5956300"/>
          <p14:tracePt t="53206" x="5038725" y="5924550"/>
          <p14:tracePt t="53213" x="5046663" y="5908675"/>
          <p14:tracePt t="53222" x="5056188" y="5861050"/>
          <p14:tracePt t="53230" x="5064125" y="5829300"/>
          <p14:tracePt t="53238" x="5064125" y="5781675"/>
          <p14:tracePt t="53245" x="5056188" y="5741988"/>
          <p14:tracePt t="53254" x="5038725" y="5702300"/>
          <p14:tracePt t="53262" x="5014913" y="5653088"/>
          <p14:tracePt t="53270" x="5006975" y="5629275"/>
          <p14:tracePt t="53279" x="4983163" y="5605463"/>
          <p14:tracePt t="53286" x="4975225" y="5581650"/>
          <p14:tracePt t="53294" x="4959350" y="5565775"/>
          <p14:tracePt t="53302" x="4943475" y="5541963"/>
          <p14:tracePt t="53309" x="4927600" y="5526088"/>
          <p14:tracePt t="53317" x="4887913" y="5494338"/>
          <p14:tracePt t="53326" x="4856163" y="5462588"/>
          <p14:tracePt t="53335" x="4816475" y="5438775"/>
          <p14:tracePt t="53341" x="4784725" y="5422900"/>
          <p14:tracePt t="53351" x="4745038" y="5407025"/>
          <p14:tracePt t="53357" x="4679950" y="5391150"/>
          <p14:tracePt t="53365" x="4616450" y="5367338"/>
          <p14:tracePt t="53374" x="4552950" y="5359400"/>
          <p14:tracePt t="53382" x="4473575" y="5343525"/>
          <p14:tracePt t="53391" x="4402138" y="5335588"/>
          <p14:tracePt t="53398" x="4352925" y="5335588"/>
          <p14:tracePt t="53406" x="4297363" y="5327650"/>
          <p14:tracePt t="53415" x="4249738" y="5327650"/>
          <p14:tracePt t="53422" x="4217988" y="5327650"/>
          <p14:tracePt t="53429" x="4194175" y="5327650"/>
          <p14:tracePt t="53437" x="4178300" y="5327650"/>
          <p14:tracePt t="53446" x="4162425" y="5335588"/>
          <p14:tracePt t="53470" x="4154488" y="5335588"/>
          <p14:tracePt t="53502" x="4146550" y="5351463"/>
          <p14:tracePt t="53614" x="4162425" y="5351463"/>
          <p14:tracePt t="53623" x="4178300" y="5351463"/>
          <p14:tracePt t="53630" x="4194175" y="5351463"/>
          <p14:tracePt t="53638" x="4210050" y="5351463"/>
          <p14:tracePt t="53645" x="4225925" y="5351463"/>
          <p14:tracePt t="53653" x="4249738" y="5343525"/>
          <p14:tracePt t="53661" x="4265613" y="5335588"/>
          <p14:tracePt t="53670" x="4289425" y="5327650"/>
          <p14:tracePt t="53678" x="4313238" y="5319713"/>
          <p14:tracePt t="53686" x="4337050" y="5310188"/>
          <p14:tracePt t="53694" x="4344988" y="5302250"/>
          <p14:tracePt t="53701" x="4362450" y="5286375"/>
          <p14:tracePt t="53709" x="4370388" y="5270500"/>
          <p14:tracePt t="53718" x="4378325" y="5254625"/>
          <p14:tracePt t="53726" x="4378325" y="5238750"/>
          <p14:tracePt t="53734" x="4378325" y="5214938"/>
          <p14:tracePt t="53742" x="4378325" y="5191125"/>
          <p14:tracePt t="53752" x="4378325" y="5175250"/>
          <p14:tracePt t="53759" x="4378325" y="5159375"/>
          <p14:tracePt t="53766" x="4378325" y="5143500"/>
          <p14:tracePt t="53774" x="4370388" y="5127625"/>
          <p14:tracePt t="53782" x="4370388" y="5111750"/>
          <p14:tracePt t="53799" x="4362450" y="5103813"/>
          <p14:tracePt t="53830" x="4352925" y="5095875"/>
          <p14:tracePt t="53967" x="4352925" y="5103813"/>
          <p14:tracePt t="53974" x="4344988" y="5111750"/>
          <p14:tracePt t="53990" x="4344988" y="5119688"/>
          <p14:tracePt t="53999" x="4344988" y="5127625"/>
          <p14:tracePt t="54190" x="4337050" y="5119688"/>
          <p14:tracePt t="54198" x="4337050" y="5111750"/>
          <p14:tracePt t="54206" x="4337050" y="5095875"/>
          <p14:tracePt t="54214" x="4337050" y="5080000"/>
          <p14:tracePt t="54221" x="4337050" y="5072063"/>
          <p14:tracePt t="54230" x="4337050" y="5064125"/>
          <p14:tracePt t="54238" x="4337050" y="5056188"/>
          <p14:tracePt t="54559" x="4321175" y="5056188"/>
          <p14:tracePt t="54574" x="4313238" y="5072063"/>
          <p14:tracePt t="54582" x="4305300" y="5080000"/>
          <p14:tracePt t="54590" x="4289425" y="5095875"/>
          <p14:tracePt t="54598" x="4281488" y="5111750"/>
          <p14:tracePt t="54606" x="4281488" y="5127625"/>
          <p14:tracePt t="54615" x="4273550" y="5143500"/>
          <p14:tracePt t="54621" x="4273550" y="5159375"/>
          <p14:tracePt t="54630" x="4273550" y="5175250"/>
          <p14:tracePt t="54638" x="4273550" y="5191125"/>
          <p14:tracePt t="54646" x="4273550" y="5199063"/>
          <p14:tracePt t="54654" x="4273550" y="5214938"/>
          <p14:tracePt t="54671" x="4273550" y="5222875"/>
          <p14:tracePt t="54759" x="4265613" y="5222875"/>
          <p14:tracePt t="54766" x="4257675" y="5222875"/>
          <p14:tracePt t="54774" x="4241800" y="5214938"/>
          <p14:tracePt t="54783" x="4217988" y="5183188"/>
          <p14:tracePt t="54789" x="4194175" y="5167313"/>
          <p14:tracePt t="54798" x="4178300" y="5151438"/>
          <p14:tracePt t="54806" x="4162425" y="5119688"/>
          <p14:tracePt t="54814" x="4154488" y="5103813"/>
          <p14:tracePt t="54822" x="4138613" y="5072063"/>
          <p14:tracePt t="54830" x="4130675" y="5056188"/>
          <p14:tracePt t="54838" x="4130675" y="5032375"/>
          <p14:tracePt t="54847" x="4130675" y="5016500"/>
          <p14:tracePt t="54855" x="4130675" y="4984750"/>
          <p14:tracePt t="54862" x="4130675" y="4967288"/>
          <p14:tracePt t="54870" x="4130675" y="4951413"/>
          <p14:tracePt t="54879" x="4130675" y="4935538"/>
          <p14:tracePt t="54887" x="4130675" y="4927600"/>
          <p14:tracePt t="54895" x="4130675" y="4919663"/>
          <p14:tracePt t="54903" x="4130675" y="4911725"/>
          <p14:tracePt t="54910" x="4130675" y="4903788"/>
          <p14:tracePt t="54918" x="4130675" y="4895850"/>
          <p14:tracePt t="54934" x="4138613" y="4879975"/>
          <p14:tracePt t="55062" x="4138613" y="4887913"/>
          <p14:tracePt t="55070" x="4154488" y="4903788"/>
          <p14:tracePt t="55078" x="4170363" y="4935538"/>
          <p14:tracePt t="55085" x="4186238" y="4959350"/>
          <p14:tracePt t="55094" x="4210050" y="4992688"/>
          <p14:tracePt t="55102" x="4225925" y="5016500"/>
          <p14:tracePt t="55110" x="4241800" y="5040313"/>
          <p14:tracePt t="55118" x="4257675" y="5072063"/>
          <p14:tracePt t="55126" x="4273550" y="5087938"/>
          <p14:tracePt t="55134" x="4273550" y="5103813"/>
          <p14:tracePt t="55142" x="4281488" y="5119688"/>
          <p14:tracePt t="55150" x="4289425" y="5135563"/>
          <p14:tracePt t="55158" x="4289425" y="5143500"/>
          <p14:tracePt t="55167" x="4289425" y="5151438"/>
          <p14:tracePt t="55271" x="4281488" y="5151438"/>
          <p14:tracePt t="55278" x="4265613" y="5135563"/>
          <p14:tracePt t="55285" x="4257675" y="5119688"/>
          <p14:tracePt t="55294" x="4249738" y="5103813"/>
          <p14:tracePt t="55302" x="4233863" y="5080000"/>
          <p14:tracePt t="55310" x="4225925" y="5048250"/>
          <p14:tracePt t="55318" x="4210050" y="5016500"/>
          <p14:tracePt t="55326" x="4194175" y="4984750"/>
          <p14:tracePt t="55334" x="4178300" y="4959350"/>
          <p14:tracePt t="55341" x="4162425" y="4927600"/>
          <p14:tracePt t="55350" x="4154488" y="4911725"/>
          <p14:tracePt t="55358" x="4138613" y="4879975"/>
          <p14:tracePt t="55367" x="4130675" y="4864100"/>
          <p14:tracePt t="55374" x="4114800" y="4848225"/>
          <p14:tracePt t="55382" x="4106863" y="4832350"/>
          <p14:tracePt t="55391" x="4098925" y="4824413"/>
          <p14:tracePt t="55398" x="4090988" y="4816475"/>
          <p14:tracePt t="55424" x="4083050" y="4808538"/>
          <p14:tracePt t="55591" x="4083050" y="4816475"/>
          <p14:tracePt t="55639" x="4083050" y="4824413"/>
          <p14:tracePt t="55654" x="4083050" y="4832350"/>
          <p14:tracePt t="55791" x="4083050" y="4840288"/>
          <p14:tracePt t="55797" x="4083050" y="4848225"/>
          <p14:tracePt t="55822" x="4083050" y="4856163"/>
          <p14:tracePt t="56534" x="4083050" y="4864100"/>
          <p14:tracePt t="56542" x="4083050" y="4872038"/>
          <p14:tracePt t="56550" x="4083050" y="4903788"/>
          <p14:tracePt t="56558" x="4083050" y="4927600"/>
          <p14:tracePt t="56567" x="4083050" y="4967288"/>
          <p14:tracePt t="56575" x="4090988" y="4992688"/>
          <p14:tracePt t="56583" x="4098925" y="5040313"/>
          <p14:tracePt t="56591" x="4114800" y="5064125"/>
          <p14:tracePt t="56600" x="4130675" y="5103813"/>
          <p14:tracePt t="56607" x="4154488" y="5151438"/>
          <p14:tracePt t="56615" x="4170363" y="5199063"/>
          <p14:tracePt t="56623" x="4194175" y="5230813"/>
          <p14:tracePt t="56630" x="4217988" y="5270500"/>
          <p14:tracePt t="56638" x="4233863" y="5294313"/>
          <p14:tracePt t="56646" x="4249738" y="5319713"/>
          <p14:tracePt t="56654" x="4257675" y="5335588"/>
          <p14:tracePt t="56662" x="4265613" y="5351463"/>
          <p14:tracePt t="56680" x="4273550" y="5359400"/>
          <p14:tracePt t="56743" x="4281488" y="5359400"/>
          <p14:tracePt t="56774" x="4289425" y="5359400"/>
          <p14:tracePt t="56799" x="4297363" y="5351463"/>
          <p14:tracePt t="56806" x="4305300" y="5351463"/>
          <p14:tracePt t="56813" x="4313238" y="5351463"/>
          <p14:tracePt t="56821" x="4321175" y="5343525"/>
          <p14:tracePt t="56830" x="4329113" y="5335588"/>
          <p14:tracePt t="56839" x="4337050" y="5327650"/>
          <p14:tracePt t="56846" x="4337050" y="5319713"/>
          <p14:tracePt t="56855" x="4344988" y="5302250"/>
          <p14:tracePt t="56862" x="4344988" y="5294313"/>
          <p14:tracePt t="56869" x="4352925" y="5286375"/>
          <p14:tracePt t="56878" x="4352925" y="5278438"/>
          <p14:tracePt t="56886" x="4352925" y="5262563"/>
          <p14:tracePt t="56894" x="4352925" y="5254625"/>
          <p14:tracePt t="56902" x="4344988" y="5246688"/>
          <p14:tracePt t="56918" x="4337050" y="5238750"/>
          <p14:tracePt t="56934" x="4337050" y="5230813"/>
          <p14:tracePt t="56942" x="4329113" y="5230813"/>
          <p14:tracePt t="56968" x="4329113" y="5214938"/>
          <p14:tracePt t="56999" x="4329113" y="5207000"/>
          <p14:tracePt t="57023" x="4329113" y="5199063"/>
          <p14:tracePt t="57143" x="4344988" y="5199063"/>
          <p14:tracePt t="57167" x="4362450" y="5199063"/>
          <p14:tracePt t="57174" x="4378325" y="5214938"/>
          <p14:tracePt t="57182" x="4394200" y="5230813"/>
          <p14:tracePt t="57190" x="4410075" y="5254625"/>
          <p14:tracePt t="57200" x="4425950" y="5270500"/>
          <p14:tracePt t="57206" x="4441825" y="5278438"/>
          <p14:tracePt t="57215" x="4457700" y="5302250"/>
          <p14:tracePt t="57222" x="4465638" y="5319713"/>
          <p14:tracePt t="57231" x="4473575" y="5335588"/>
          <p14:tracePt t="57238" x="4481513" y="5351463"/>
          <p14:tracePt t="57246" x="4489450" y="5367338"/>
          <p14:tracePt t="57255" x="4489450" y="5391150"/>
          <p14:tracePt t="57262" x="4489450" y="5407025"/>
          <p14:tracePt t="57269" x="4489450" y="5422900"/>
          <p14:tracePt t="57278" x="4489450" y="5446713"/>
          <p14:tracePt t="57286" x="4489450" y="5462588"/>
          <p14:tracePt t="57294" x="4481513" y="5486400"/>
          <p14:tracePt t="57302" x="4473575" y="5510213"/>
          <p14:tracePt t="57310" x="4457700" y="5541963"/>
          <p14:tracePt t="57319" x="4449763" y="5565775"/>
          <p14:tracePt t="57327" x="4441825" y="5589588"/>
          <p14:tracePt t="57334" x="4433888" y="5613400"/>
          <p14:tracePt t="57342" x="4425950" y="5629275"/>
          <p14:tracePt t="57350" x="4418013" y="5645150"/>
          <p14:tracePt t="57359" x="4410075" y="5662613"/>
          <p14:tracePt t="57367" x="4402138" y="5678488"/>
          <p14:tracePt t="57374" x="4394200" y="5678488"/>
          <p14:tracePt t="57383" x="4386263" y="5686425"/>
          <p14:tracePt t="57399" x="4378325" y="5694363"/>
          <p14:tracePt t="57432" x="4370388" y="5694363"/>
          <p14:tracePt t="57447" x="4362450" y="5686425"/>
          <p14:tracePt t="57454" x="4352925" y="5653088"/>
          <p14:tracePt t="57464" x="4337050" y="5605463"/>
          <p14:tracePt t="57471" x="4329113" y="5581650"/>
          <p14:tracePt t="57479" x="4297363" y="5534025"/>
          <p14:tracePt t="57487" x="4289425" y="5502275"/>
          <p14:tracePt t="57494" x="4273550" y="5454650"/>
          <p14:tracePt t="57501" x="4257675" y="5430838"/>
          <p14:tracePt t="57511" x="4241800" y="5391150"/>
          <p14:tracePt t="57519" x="4233863" y="5359400"/>
          <p14:tracePt t="57527" x="4225925" y="5335588"/>
          <p14:tracePt t="57535" x="4210050" y="5319713"/>
          <p14:tracePt t="57543" x="4202113" y="5302250"/>
          <p14:tracePt t="57551" x="4194175" y="5286375"/>
          <p14:tracePt t="57557" x="4178300" y="5270500"/>
          <p14:tracePt t="57566" x="4170363" y="5262563"/>
          <p14:tracePt t="57573" x="4162425" y="5254625"/>
          <p14:tracePt t="57583" x="4154488" y="5238750"/>
          <p14:tracePt t="57590" x="4146550" y="5230813"/>
          <p14:tracePt t="57599" x="4138613" y="5222875"/>
          <p14:tracePt t="57621" x="4130675" y="5222875"/>
          <p14:tracePt t="57629" x="4122738" y="5222875"/>
          <p14:tracePt t="57654" x="4114800" y="5222875"/>
          <p14:tracePt t="57662" x="4106863" y="5222875"/>
          <p14:tracePt t="57678" x="4090988" y="5230813"/>
          <p14:tracePt t="57686" x="4083050" y="5246688"/>
          <p14:tracePt t="57694" x="4083050" y="5254625"/>
          <p14:tracePt t="57702" x="4075113" y="5270500"/>
          <p14:tracePt t="57710" x="4059238" y="5286375"/>
          <p14:tracePt t="57718" x="4059238" y="5302250"/>
          <p14:tracePt t="57726" x="4051300" y="5319713"/>
          <p14:tracePt t="57735" x="4051300" y="5335588"/>
          <p14:tracePt t="57742" x="4051300" y="5359400"/>
          <p14:tracePt t="57750" x="4051300" y="5375275"/>
          <p14:tracePt t="57759" x="4051300" y="5391150"/>
          <p14:tracePt t="57767" x="4051300" y="5407025"/>
          <p14:tracePt t="57776" x="4051300" y="5422900"/>
          <p14:tracePt t="57782" x="4051300" y="5438775"/>
          <p14:tracePt t="57790" x="4051300" y="5446713"/>
          <p14:tracePt t="57798" x="4051300" y="5454650"/>
          <p14:tracePt t="57806" x="4051300" y="5470525"/>
          <p14:tracePt t="57838" x="4059238" y="5478463"/>
          <p14:tracePt t="57846" x="4067175" y="5478463"/>
          <p14:tracePt t="57863" x="4075113" y="5478463"/>
          <p14:tracePt t="57871" x="4083050" y="5478463"/>
          <p14:tracePt t="57879" x="4106863" y="5478463"/>
          <p14:tracePt t="57888" x="4130675" y="5470525"/>
          <p14:tracePt t="57894" x="4138613" y="5462588"/>
          <p14:tracePt t="57903" x="4162425" y="5454650"/>
          <p14:tracePt t="57910" x="4178300" y="5446713"/>
          <p14:tracePt t="57918" x="4202113" y="5430838"/>
          <p14:tracePt t="57927" x="4225925" y="5414963"/>
          <p14:tracePt t="57935" x="4249738" y="5391150"/>
          <p14:tracePt t="57943" x="4281488" y="5367338"/>
          <p14:tracePt t="57950" x="4297363" y="5351463"/>
          <p14:tracePt t="57958" x="4313238" y="5335588"/>
          <p14:tracePt t="57966" x="4329113" y="5327650"/>
          <p14:tracePt t="57973" x="4344988" y="5310188"/>
          <p14:tracePt t="57983" x="4352925" y="5302250"/>
          <p14:tracePt t="57991" x="4370388" y="5302250"/>
          <p14:tracePt t="57999" x="4378325" y="5294313"/>
          <p14:tracePt t="58007" x="4386263" y="5294313"/>
          <p14:tracePt t="58030" x="4394200" y="5294313"/>
          <p14:tracePt t="58062" x="4402138" y="5294313"/>
          <p14:tracePt t="58079" x="4410075" y="5302250"/>
          <p14:tracePt t="58086" x="4418013" y="5310188"/>
          <p14:tracePt t="58094" x="4425950" y="5319713"/>
          <p14:tracePt t="58102" x="4441825" y="5335588"/>
          <p14:tracePt t="58110" x="4441825" y="5343525"/>
          <p14:tracePt t="58119" x="4457700" y="5359400"/>
          <p14:tracePt t="58126" x="4465638" y="5375275"/>
          <p14:tracePt t="58133" x="4465638" y="5391150"/>
          <p14:tracePt t="58142" x="4473575" y="5399088"/>
          <p14:tracePt t="58150" x="4481513" y="5407025"/>
          <p14:tracePt t="58158" x="4481513" y="5414963"/>
          <p14:tracePt t="58167" x="4481513" y="5422900"/>
          <p14:tracePt t="58175" x="4481513" y="5430838"/>
          <p14:tracePt t="58182" x="4481513" y="5438775"/>
          <p14:tracePt t="58199" x="4481513" y="5446713"/>
          <p14:tracePt t="58232" x="4481513" y="5454650"/>
          <p14:tracePt t="58238" x="4473575" y="5454650"/>
          <p14:tracePt t="58254" x="4465638" y="5454650"/>
          <p14:tracePt t="58262" x="4457700" y="5454650"/>
          <p14:tracePt t="58270" x="4441825" y="5454650"/>
          <p14:tracePt t="58277" x="4433888" y="5454650"/>
          <p14:tracePt t="58293" x="4418013" y="5454650"/>
          <p14:tracePt t="58310" x="4402138" y="5454650"/>
          <p14:tracePt t="58318" x="4386263" y="5446713"/>
          <p14:tracePt t="58326" x="4370388" y="5438775"/>
          <p14:tracePt t="58334" x="4352925" y="5430838"/>
          <p14:tracePt t="58343" x="4329113" y="5414963"/>
          <p14:tracePt t="58351" x="4321175" y="5399088"/>
          <p14:tracePt t="58358" x="4297363" y="5383213"/>
          <p14:tracePt t="58366" x="4281488" y="5375275"/>
          <p14:tracePt t="58374" x="4265613" y="5359400"/>
          <p14:tracePt t="58382" x="4257675" y="5359400"/>
          <p14:tracePt t="58391" x="4249738" y="5351463"/>
          <p14:tracePt t="58486" x="4249738" y="5359400"/>
          <p14:tracePt t="58494" x="4249738" y="5383213"/>
          <p14:tracePt t="58503" x="4249738" y="5391150"/>
          <p14:tracePt t="58511" x="4265613" y="5414963"/>
          <p14:tracePt t="58519" x="4289425" y="5438775"/>
          <p14:tracePt t="58526" x="4297363" y="5454650"/>
          <p14:tracePt t="58534" x="4321175" y="5486400"/>
          <p14:tracePt t="58542" x="4344988" y="5510213"/>
          <p14:tracePt t="58550" x="4362450" y="5541963"/>
          <p14:tracePt t="58559" x="4394200" y="5557838"/>
          <p14:tracePt t="58567" x="4394200" y="5573713"/>
          <p14:tracePt t="58574" x="4410075" y="5589588"/>
          <p14:tracePt t="58582" x="4425950" y="5605463"/>
          <p14:tracePt t="58591" x="4425950" y="5621338"/>
          <p14:tracePt t="58599" x="4441825" y="5637213"/>
          <p14:tracePt t="58607" x="4441825" y="5653088"/>
          <p14:tracePt t="58616" x="4449763" y="5662613"/>
          <p14:tracePt t="58623" x="4457700" y="5686425"/>
          <p14:tracePt t="58630" x="4457700" y="5702300"/>
          <p14:tracePt t="58639" x="4465638" y="5710238"/>
          <p14:tracePt t="58646" x="4465638" y="5726113"/>
          <p14:tracePt t="58654" x="4465638" y="5741988"/>
          <p14:tracePt t="58663" x="4473575" y="5749925"/>
          <p14:tracePt t="58671" x="4473575" y="5757863"/>
          <p14:tracePt t="58679" x="4473575" y="5773738"/>
          <p14:tracePt t="58695" x="4473575" y="5789613"/>
          <p14:tracePt t="58718" x="4473575" y="5805488"/>
          <p14:tracePt t="58727" x="4473575" y="5813425"/>
          <p14:tracePt t="58743" x="4465638" y="5821363"/>
          <p14:tracePt t="58750" x="4465638" y="5829300"/>
          <p14:tracePt t="58766" x="4457700" y="5837238"/>
          <p14:tracePt t="58774" x="4457700" y="5845175"/>
          <p14:tracePt t="58791" x="4449763" y="5845175"/>
          <p14:tracePt t="58800" x="4449763" y="5853113"/>
          <p14:tracePt t="58830" x="4441825" y="5861050"/>
          <p14:tracePt t="58895" x="4433888" y="5861050"/>
          <p14:tracePt t="58911" x="4425950" y="5845175"/>
          <p14:tracePt t="58920" x="4410075" y="5805488"/>
          <p14:tracePt t="58927" x="4394200" y="5781675"/>
          <p14:tracePt t="58935" x="4378325" y="5757863"/>
          <p14:tracePt t="58943" x="4362450" y="5734050"/>
          <p14:tracePt t="58951" x="4344988" y="5702300"/>
          <p14:tracePt t="58959" x="4337050" y="5678488"/>
          <p14:tracePt t="58967" x="4321175" y="5662613"/>
          <p14:tracePt t="58975" x="4305300" y="5645150"/>
          <p14:tracePt t="58983" x="4297363" y="5629275"/>
          <p14:tracePt t="58990" x="4281488" y="5621338"/>
          <p14:tracePt t="58999" x="4265613" y="5613400"/>
          <p14:tracePt t="59006" x="4265613" y="5605463"/>
          <p14:tracePt t="59015" x="4249738" y="5597525"/>
          <p14:tracePt t="59023" x="4233863" y="5589588"/>
          <p14:tracePt t="59031" x="4217988" y="5581650"/>
          <p14:tracePt t="59046" x="4202113" y="5581650"/>
          <p14:tracePt t="59054" x="4194175" y="5581650"/>
          <p14:tracePt t="59062" x="4186238" y="5573713"/>
          <p14:tracePt t="59071" x="4178300" y="5565775"/>
          <p14:tracePt t="59079" x="4170363" y="5565775"/>
          <p14:tracePt t="59087" x="4162425" y="5565775"/>
          <p14:tracePt t="59287" x="4170363" y="5565775"/>
          <p14:tracePt t="59294" x="4178300" y="5557838"/>
          <p14:tracePt t="59303" x="4194175" y="5549900"/>
          <p14:tracePt t="59319" x="4202113" y="5549900"/>
          <p14:tracePt t="59327" x="4210050" y="5541963"/>
          <p14:tracePt t="59334" x="4217988" y="5534025"/>
          <p14:tracePt t="59343" x="4233863" y="5518150"/>
          <p14:tracePt t="59359" x="4249738" y="5502275"/>
          <p14:tracePt t="59375" x="4265613" y="5486400"/>
          <p14:tracePt t="59382" x="4273550" y="5470525"/>
          <p14:tracePt t="59391" x="4281488" y="5462588"/>
          <p14:tracePt t="59398" x="4305300" y="5446713"/>
          <p14:tracePt t="59406" x="4305300" y="5438775"/>
          <p14:tracePt t="59415" x="4321175" y="5430838"/>
          <p14:tracePt t="59423" x="4329113" y="5414963"/>
          <p14:tracePt t="59432" x="4344988" y="5399088"/>
          <p14:tracePt t="59446" x="4352925" y="5391150"/>
          <p14:tracePt t="59696" x="4344988" y="5391150"/>
          <p14:tracePt t="59806" x="4352925" y="5399088"/>
          <p14:tracePt t="59815" x="4370388" y="5407025"/>
          <p14:tracePt t="59823" x="4418013" y="5422900"/>
          <p14:tracePt t="59832" x="4481513" y="5462588"/>
          <p14:tracePt t="59838" x="4545013" y="5486400"/>
          <p14:tracePt t="59846" x="4640263" y="5526088"/>
          <p14:tracePt t="59855" x="4752975" y="5573713"/>
          <p14:tracePt t="59862" x="4887913" y="5621338"/>
          <p14:tracePt t="59871" x="5038725" y="5678488"/>
          <p14:tracePt t="59879" x="5222875" y="5741988"/>
          <p14:tracePt t="59887" x="5365750" y="5781675"/>
          <p14:tracePt t="59896" x="5573713" y="5829300"/>
          <p14:tracePt t="59904" x="5740400" y="5861050"/>
          <p14:tracePt t="59910" x="5908675" y="5892800"/>
          <p14:tracePt t="59919" x="6059488" y="5924550"/>
          <p14:tracePt t="59928" x="6211888" y="5948363"/>
          <p14:tracePt t="59935" x="6323013" y="5964238"/>
          <p14:tracePt t="59943" x="6434138" y="5972175"/>
          <p14:tracePt t="59950" x="6523038" y="5972175"/>
          <p14:tracePt t="59958" x="6594475" y="5972175"/>
          <p14:tracePt t="59966" x="6650038" y="5972175"/>
          <p14:tracePt t="59974" x="6689725" y="5964238"/>
          <p14:tracePt t="59982" x="6745288" y="5956300"/>
          <p14:tracePt t="59991" x="6777038" y="5948363"/>
          <p14:tracePt t="59999" x="6826250" y="5940425"/>
          <p14:tracePt t="60007" x="6873875" y="5940425"/>
          <p14:tracePt t="60015" x="6921500" y="5932488"/>
          <p14:tracePt t="60022" x="6961188" y="5924550"/>
          <p14:tracePt t="60031" x="7000875" y="5916613"/>
          <p14:tracePt t="60039" x="7024688" y="5916613"/>
          <p14:tracePt t="60048" x="7032625" y="5916613"/>
          <p14:tracePt t="60054" x="7048500" y="5916613"/>
          <p14:tracePt t="60064" x="7056438" y="5908675"/>
          <p14:tracePt t="60071" x="7064375" y="5908675"/>
          <p14:tracePt t="60197" x="7064375" y="5900738"/>
          <p14:tracePt t="60206" x="7064375" y="5884863"/>
          <p14:tracePt t="60215" x="7064375" y="5853113"/>
          <p14:tracePt t="60223" x="7048500" y="5813425"/>
          <p14:tracePt t="60231" x="7032625" y="5765800"/>
          <p14:tracePt t="60239" x="7016750" y="5718175"/>
          <p14:tracePt t="60246" x="6992938" y="5670550"/>
          <p14:tracePt t="60254" x="6953250" y="5605463"/>
          <p14:tracePt t="60263" x="6929438" y="5557838"/>
          <p14:tracePt t="60271" x="6905625" y="5502275"/>
          <p14:tracePt t="60280" x="6873875" y="5446713"/>
          <p14:tracePt t="60287" x="6850063" y="5407025"/>
          <p14:tracePt t="60296" x="6834188" y="5351463"/>
          <p14:tracePt t="60303" x="6818313" y="5319713"/>
          <p14:tracePt t="60311" x="6810375" y="5270500"/>
          <p14:tracePt t="60319" x="6810375" y="5207000"/>
          <p14:tracePt t="60327" x="6810375" y="5159375"/>
          <p14:tracePt t="60335" x="6802438" y="5119688"/>
          <p14:tracePt t="60343" x="6794500" y="5064125"/>
          <p14:tracePt t="60350" x="6784975" y="5024438"/>
          <p14:tracePt t="60358" x="6777038" y="4984750"/>
          <p14:tracePt t="60366" x="6769100" y="4935538"/>
          <p14:tracePt t="60374" x="6753225" y="4895850"/>
          <p14:tracePt t="60383" x="6737350" y="4864100"/>
          <p14:tracePt t="60391" x="6729413" y="4840288"/>
          <p14:tracePt t="60399" x="6713538" y="4808538"/>
          <p14:tracePt t="60407" x="6705600" y="4792663"/>
          <p14:tracePt t="60414" x="6689725" y="4760913"/>
          <p14:tracePt t="60423" x="6681788" y="4752975"/>
          <p14:tracePt t="60432" x="6665913" y="4737100"/>
          <p14:tracePt t="60439" x="6665913" y="4729163"/>
          <p14:tracePt t="60448" x="6657975" y="4721225"/>
          <p14:tracePt t="60455" x="6650038" y="4713288"/>
          <p14:tracePt t="60463" x="6650038" y="4705350"/>
          <p14:tracePt t="60583" x="6657975" y="4697413"/>
          <p14:tracePt t="60590" x="6665913" y="4697413"/>
          <p14:tracePt t="60598" x="6673850" y="4689475"/>
          <p14:tracePt t="60606" x="6681788" y="4681538"/>
          <p14:tracePt t="60615" x="6689725" y="4665663"/>
          <p14:tracePt t="60623" x="6689725" y="4649788"/>
          <p14:tracePt t="60631" x="6697663" y="4633913"/>
          <p14:tracePt t="60639" x="6697663" y="4616450"/>
          <p14:tracePt t="60646" x="6705600" y="4600575"/>
          <p14:tracePt t="60654" x="6705600" y="4584700"/>
          <p14:tracePt t="60663" x="6697663" y="4552950"/>
          <p14:tracePt t="60671" x="6689725" y="4537075"/>
          <p14:tracePt t="60679" x="6689725" y="4513263"/>
          <p14:tracePt t="60687" x="6681788" y="4497388"/>
          <p14:tracePt t="60695" x="6673850" y="4481513"/>
          <p14:tracePt t="60702" x="6665913" y="4465638"/>
          <p14:tracePt t="60711" x="6657975" y="4449763"/>
          <p14:tracePt t="60718" x="6650038" y="4425950"/>
          <p14:tracePt t="60728" x="6650038" y="4418013"/>
          <p14:tracePt t="60735" x="6642100" y="4402138"/>
          <p14:tracePt t="60743" x="6634163" y="4386263"/>
          <p14:tracePt t="60751" x="6626225" y="4370388"/>
          <p14:tracePt t="60758" x="6626225" y="4362450"/>
          <p14:tracePt t="60766" x="6626225" y="4354513"/>
          <p14:tracePt t="60775" x="6626225" y="4346575"/>
          <p14:tracePt t="60783" x="6618288" y="4338638"/>
          <p14:tracePt t="60798" x="6618288" y="4322763"/>
          <p14:tracePt t="60816" x="6618288" y="4306888"/>
          <p14:tracePt t="60847" x="6618288" y="4298950"/>
          <p14:tracePt t="60968" x="6626225" y="4298950"/>
          <p14:tracePt t="60975" x="6634163" y="4298950"/>
          <p14:tracePt t="60991" x="6642100" y="4298950"/>
          <p14:tracePt t="60998" x="6650038" y="4298950"/>
          <p14:tracePt t="61007" x="6657975" y="4298950"/>
          <p14:tracePt t="61015" x="6665913" y="4298950"/>
          <p14:tracePt t="61023" x="6681788" y="4298950"/>
          <p14:tracePt t="61048" x="6729413" y="4298950"/>
          <p14:tracePt t="61054" x="6761163" y="4306888"/>
          <p14:tracePt t="61064" x="6784975" y="4314825"/>
          <p14:tracePt t="61071" x="6802438" y="4322763"/>
          <p14:tracePt t="61079" x="6810375" y="4322763"/>
          <p14:tracePt t="61087" x="6826250" y="4338638"/>
          <p14:tracePt t="61096" x="6834188" y="4338638"/>
          <p14:tracePt t="61102" x="6850063" y="4346575"/>
          <p14:tracePt t="61110" x="6865938" y="4346575"/>
          <p14:tracePt t="61127" x="6881813" y="4346575"/>
          <p14:tracePt t="61134" x="6897688" y="4354513"/>
          <p14:tracePt t="61144" x="6913563" y="4354513"/>
          <p14:tracePt t="61151" x="6921500" y="4354513"/>
          <p14:tracePt t="61159" x="6945313" y="4354513"/>
          <p14:tracePt t="61166" x="6953250" y="4354513"/>
          <p14:tracePt t="61175" x="6985000" y="4354513"/>
          <p14:tracePt t="61183" x="7000875" y="4354513"/>
          <p14:tracePt t="61191" x="7016750" y="4354513"/>
          <p14:tracePt t="61199" x="7040563" y="4354513"/>
          <p14:tracePt t="61207" x="7056438" y="4362450"/>
          <p14:tracePt t="61215" x="7072313" y="4362450"/>
          <p14:tracePt t="61223" x="7080250" y="4362450"/>
          <p14:tracePt t="61231" x="7088188" y="4362450"/>
          <p14:tracePt t="61239" x="7096125" y="4362450"/>
          <p14:tracePt t="61271" x="7104063" y="4370388"/>
          <p14:tracePt t="61439" x="7096125" y="4370388"/>
          <p14:tracePt t="61454" x="7088188" y="4370388"/>
          <p14:tracePt t="61463" x="7072313" y="4370388"/>
          <p14:tracePt t="61471" x="7056438" y="4370388"/>
          <p14:tracePt t="61480" x="7032625" y="4370388"/>
          <p14:tracePt t="61486" x="7008813" y="4370388"/>
          <p14:tracePt t="61496" x="6985000" y="4370388"/>
          <p14:tracePt t="61503" x="6953250" y="4370388"/>
          <p14:tracePt t="61510" x="6921500" y="4370388"/>
          <p14:tracePt t="61519" x="6889750" y="4370388"/>
          <p14:tracePt t="61527" x="6873875" y="4370388"/>
          <p14:tracePt t="61534" x="6850063" y="4370388"/>
          <p14:tracePt t="61543" x="6826250" y="4370388"/>
          <p14:tracePt t="61552" x="6810375" y="4370388"/>
          <p14:tracePt t="61560" x="6794500" y="4370388"/>
          <p14:tracePt t="61567" x="6784975" y="4370388"/>
          <p14:tracePt t="61575" x="6777038" y="4370388"/>
          <p14:tracePt t="61583" x="6769100" y="4370388"/>
          <p14:tracePt t="61599" x="6761163" y="4370388"/>
          <p14:tracePt t="61622" x="6753225" y="4370388"/>
          <p14:tracePt t="61639" x="6745288" y="4370388"/>
          <p14:tracePt t="61656" x="6737350" y="4370388"/>
          <p14:tracePt t="61830" x="6745288" y="4370388"/>
          <p14:tracePt t="61839" x="6753225" y="4370388"/>
          <p14:tracePt t="61847" x="6761163" y="4362450"/>
          <p14:tracePt t="61854" x="6777038" y="4362450"/>
          <p14:tracePt t="61863" x="6794500" y="4362450"/>
          <p14:tracePt t="61871" x="6810375" y="4354513"/>
          <p14:tracePt t="61880" x="6834188" y="4354513"/>
          <p14:tracePt t="61888" x="6858000" y="4354513"/>
          <p14:tracePt t="61897" x="6873875" y="4354513"/>
          <p14:tracePt t="61904" x="6889750" y="4354513"/>
          <p14:tracePt t="61912" x="6905625" y="4354513"/>
          <p14:tracePt t="61919" x="6929438" y="4354513"/>
          <p14:tracePt t="61935" x="6953250" y="4354513"/>
          <p14:tracePt t="61942" x="6977063" y="4354513"/>
          <p14:tracePt t="61952" x="6985000" y="4354513"/>
          <p14:tracePt t="61958" x="6992938" y="4354513"/>
          <p14:tracePt t="61975" x="7008813" y="4354513"/>
          <p14:tracePt t="62159" x="7000875" y="4354513"/>
          <p14:tracePt t="62199" x="6992938" y="4354513"/>
          <p14:tracePt t="62240" x="6985000" y="4354513"/>
          <p14:tracePt t="62247" x="6977063" y="4354513"/>
          <p14:tracePt t="62303" x="6969125" y="4354513"/>
          <p14:tracePt t="62567" x="6985000" y="4354513"/>
          <p14:tracePt t="62575" x="7040563" y="4354513"/>
          <p14:tracePt t="62583" x="7104063" y="4354513"/>
          <p14:tracePt t="62591" x="7169150" y="4354513"/>
          <p14:tracePt t="62598" x="7232650" y="4354513"/>
          <p14:tracePt t="62607" x="7288213" y="4354513"/>
          <p14:tracePt t="62615" x="7383463" y="4354513"/>
          <p14:tracePt t="62623" x="7462838" y="4354513"/>
          <p14:tracePt t="62631" x="7567613" y="4362450"/>
          <p14:tracePt t="62640" x="7662863" y="4370388"/>
          <p14:tracePt t="62648" x="7773988" y="4370388"/>
          <p14:tracePt t="62656" x="7870825" y="4378325"/>
          <p14:tracePt t="62663" x="7989888" y="4378325"/>
          <p14:tracePt t="62671" x="8124825" y="4378325"/>
          <p14:tracePt t="62680" x="8277225" y="4378325"/>
          <p14:tracePt t="62687" x="8435975" y="4378325"/>
          <p14:tracePt t="62695" x="8604250" y="4354513"/>
          <p14:tracePt t="62703" x="8747125" y="4322763"/>
          <p14:tracePt t="62712" x="8915400" y="4298950"/>
          <p14:tracePt t="62719" x="9074150" y="4265613"/>
          <p14:tracePt t="62727" x="9250363" y="4233863"/>
          <p14:tracePt t="62735" x="9377363" y="4210050"/>
          <p14:tracePt t="62744" x="9488488" y="4178300"/>
          <p14:tracePt t="62752" x="9575800" y="4162425"/>
          <p14:tracePt t="62759" x="9656763" y="4146550"/>
          <p14:tracePt t="62767" x="9720263" y="4130675"/>
          <p14:tracePt t="62775" x="9752013" y="4114800"/>
          <p14:tracePt t="62782" x="9783763" y="4098925"/>
          <p14:tracePt t="62791" x="9799638" y="4098925"/>
          <p14:tracePt t="62799" x="9815513" y="4090988"/>
          <p14:tracePt t="62807" x="9839325" y="4083050"/>
          <p14:tracePt t="62815" x="9855200" y="4075113"/>
          <p14:tracePt t="62823" x="9871075" y="4075113"/>
          <p14:tracePt t="62831" x="9902825" y="4059238"/>
          <p14:tracePt t="62839" x="9944100" y="4051300"/>
          <p14:tracePt t="62847" x="9967913" y="4043363"/>
          <p14:tracePt t="62864" x="10015538" y="4027488"/>
          <p14:tracePt t="62871" x="10039350" y="4019550"/>
          <p14:tracePt t="62881" x="10055225" y="4019550"/>
          <p14:tracePt t="62886" x="10071100" y="4011613"/>
          <p14:tracePt t="62895" x="10079038" y="4011613"/>
          <p14:tracePt t="62903" x="10094913" y="4003675"/>
          <p14:tracePt t="62911" x="10102850" y="3995738"/>
          <p14:tracePt t="62919" x="10110788" y="3995738"/>
          <p14:tracePt t="62927" x="10118725" y="3987800"/>
          <p14:tracePt t="62935" x="10134600" y="3979863"/>
          <p14:tracePt t="62943" x="10142538" y="3971925"/>
          <p14:tracePt t="62951" x="10150475" y="3956050"/>
          <p14:tracePt t="62958" x="10166350" y="3938588"/>
          <p14:tracePt t="62967" x="10174288" y="3922713"/>
          <p14:tracePt t="62974" x="10174288" y="3906838"/>
          <p14:tracePt t="62984" x="10182225" y="3898900"/>
          <p14:tracePt t="62991" x="10190163" y="3883025"/>
          <p14:tracePt t="62999" x="10198100" y="3867150"/>
          <p14:tracePt t="63007" x="10198100" y="3851275"/>
          <p14:tracePt t="63015" x="10206038" y="3843338"/>
          <p14:tracePt t="63031" x="10206038" y="3835400"/>
          <p14:tracePt t="63039" x="10206038" y="3827463"/>
          <p14:tracePt t="63079" x="10206038" y="3819525"/>
          <p14:tracePt t="63215" x="10182225" y="3827463"/>
          <p14:tracePt t="63223" x="10150475" y="3859213"/>
          <p14:tracePt t="63231" x="10118725" y="3906838"/>
          <p14:tracePt t="63240" x="10079038" y="3995738"/>
          <p14:tracePt t="63247" x="10047288" y="4067175"/>
          <p14:tracePt t="63256" x="10007600" y="4154488"/>
          <p14:tracePt t="63265" x="9967913" y="4225925"/>
          <p14:tracePt t="63272" x="9910763" y="4291013"/>
          <p14:tracePt t="63280" x="9847263" y="4338638"/>
          <p14:tracePt t="63286" x="9807575" y="4378325"/>
          <p14:tracePt t="63296" x="9759950" y="4425950"/>
          <p14:tracePt t="63304" x="9736138" y="4441825"/>
          <p14:tracePt t="63703" x="9791700" y="4433888"/>
          <p14:tracePt t="63711" x="9863138" y="4410075"/>
          <p14:tracePt t="63719" x="9926638" y="4378325"/>
          <p14:tracePt t="63727" x="10015538" y="4330700"/>
          <p14:tracePt t="63735" x="10079038" y="4291013"/>
          <p14:tracePt t="63744" x="10158413" y="4241800"/>
          <p14:tracePt t="63751" x="10229850" y="4186238"/>
          <p14:tracePt t="63761" x="10310813" y="4122738"/>
          <p14:tracePt t="63768" x="10374313" y="4059238"/>
          <p14:tracePt t="63776" x="10437813" y="3987800"/>
          <p14:tracePt t="63784" x="10477500" y="3922713"/>
          <p14:tracePt t="63791" x="10517188" y="3859213"/>
          <p14:tracePt t="63801" x="10556875" y="3803650"/>
          <p14:tracePt t="63807" x="10580688" y="3740150"/>
          <p14:tracePt t="63815" x="10612438" y="3676650"/>
          <p14:tracePt t="63823" x="10629900" y="3605213"/>
          <p14:tracePt t="63831" x="10637838" y="3556000"/>
          <p14:tracePt t="63839" x="10653713" y="3476625"/>
          <p14:tracePt t="63847" x="10661650" y="3405188"/>
          <p14:tracePt t="63855" x="10661650" y="3341688"/>
          <p14:tracePt t="63863" x="10661650" y="3278188"/>
          <p14:tracePt t="63871" x="10661650" y="3213100"/>
          <p14:tracePt t="63880" x="10661650" y="3149600"/>
          <p14:tracePt t="63887" x="10661650" y="3086100"/>
          <p14:tracePt t="63896" x="10653713" y="3022600"/>
          <p14:tracePt t="63904" x="10653713" y="2974975"/>
          <p14:tracePt t="63912" x="10653713" y="2901950"/>
          <p14:tracePt t="63918" x="10653713" y="2846388"/>
          <p14:tracePt t="63927" x="10653713" y="2798763"/>
          <p14:tracePt t="63935" x="10653713" y="2743200"/>
          <p14:tracePt t="63943" x="10653713" y="2687638"/>
          <p14:tracePt t="63951" x="10653713" y="2647950"/>
          <p14:tracePt t="63959" x="10661650" y="2600325"/>
          <p14:tracePt t="63967" x="10661650" y="2551113"/>
          <p14:tracePt t="63975" x="10661650" y="2527300"/>
          <p14:tracePt t="63983" x="10669588" y="2487613"/>
          <p14:tracePt t="63991" x="10669588" y="2463800"/>
          <p14:tracePt t="63999" x="10669588" y="2432050"/>
          <p14:tracePt t="64007" x="10669588" y="2424113"/>
          <p14:tracePt t="64027" x="10669588" y="2400300"/>
          <p14:tracePt t="64095" x="10661650" y="2400300"/>
          <p14:tracePt t="64103" x="10629900" y="2400300"/>
          <p14:tracePt t="64111" x="10612438" y="2400300"/>
          <p14:tracePt t="64120" x="10596563" y="2400300"/>
          <p14:tracePt t="64127" x="10588625" y="2400300"/>
          <p14:tracePt t="64216" x="10604500" y="2400300"/>
          <p14:tracePt t="64223" x="10620375" y="2400300"/>
          <p14:tracePt t="64239" x="10637838" y="2400300"/>
          <p14:tracePt t="64257" x="10645775" y="2400300"/>
          <p14:tracePt t="64527" x="10653713" y="2400300"/>
          <p14:tracePt t="64535" x="10661650" y="2400300"/>
          <p14:tracePt t="64544" x="10677525" y="2400300"/>
          <p14:tracePt t="64550" x="10709275" y="2400300"/>
          <p14:tracePt t="64559" x="10733088" y="2400300"/>
          <p14:tracePt t="64566" x="10772775" y="2408238"/>
          <p14:tracePt t="64575" x="10796588" y="2416175"/>
          <p14:tracePt t="64583" x="10836275" y="2416175"/>
          <p14:tracePt t="64591" x="10875963" y="2424113"/>
          <p14:tracePt t="64598" x="10899775" y="2432050"/>
          <p14:tracePt t="64608" x="10931525" y="2439988"/>
          <p14:tracePt t="64615" x="10971213" y="2447925"/>
          <p14:tracePt t="64623" x="11036300" y="2447925"/>
          <p14:tracePt t="64631" x="11091863" y="2447925"/>
          <p14:tracePt t="64639" x="11147425" y="2447925"/>
          <p14:tracePt t="64647" x="11195050" y="2447925"/>
          <p14:tracePt t="64654" x="11250613" y="2447925"/>
          <p14:tracePt t="64664" x="11298238" y="2447925"/>
          <p14:tracePt t="64671" x="11347450" y="2432050"/>
          <p14:tracePt t="64680" x="11387138" y="2424113"/>
          <p14:tracePt t="64687" x="11418888" y="2408238"/>
          <p14:tracePt t="64696" x="11450638" y="2384425"/>
          <p14:tracePt t="64703" x="11482388" y="2360613"/>
          <p14:tracePt t="64711" x="11506200" y="2336800"/>
          <p14:tracePt t="64719" x="11537950" y="2305050"/>
          <p14:tracePt t="64727" x="11569700" y="2281238"/>
          <p14:tracePt t="64735" x="11585575" y="2257425"/>
          <p14:tracePt t="64743" x="11601450" y="2224088"/>
          <p14:tracePt t="64750" x="11609388" y="2192338"/>
          <p14:tracePt t="64760" x="11609388" y="2144713"/>
          <p14:tracePt t="64768" x="11617325" y="2128838"/>
          <p14:tracePt t="64776" x="11617325" y="2105025"/>
          <p14:tracePt t="64783" x="11617325" y="2081213"/>
          <p14:tracePt t="64791" x="11617325" y="2057400"/>
          <p14:tracePt t="64799" x="11609388" y="2025650"/>
          <p14:tracePt t="64807" x="11593513" y="1993900"/>
          <p14:tracePt t="64816" x="11585575" y="1978025"/>
          <p14:tracePt t="64822" x="11569700" y="1946275"/>
          <p14:tracePt t="64831" x="11553825" y="1922463"/>
          <p14:tracePt t="64840" x="11545888" y="1914525"/>
          <p14:tracePt t="64848" x="11530013" y="1898650"/>
          <p14:tracePt t="64855" x="11514138" y="1881188"/>
          <p14:tracePt t="64865" x="11506200" y="1873250"/>
          <p14:tracePt t="64873" x="11498263" y="1865313"/>
          <p14:tracePt t="64880" x="11482388" y="1857375"/>
          <p14:tracePt t="64896" x="11458575" y="1841500"/>
          <p14:tracePt t="64903" x="11418888" y="1825625"/>
          <p14:tracePt t="64911" x="11395075" y="1825625"/>
          <p14:tracePt t="64919" x="11363325" y="1817688"/>
          <p14:tracePt t="64928" x="11314113" y="1809750"/>
          <p14:tracePt t="64936" x="11282363" y="1809750"/>
          <p14:tracePt t="64943" x="11242675" y="1809750"/>
          <p14:tracePt t="64951" x="11195050" y="1809750"/>
          <p14:tracePt t="64959" x="11155363" y="1809750"/>
          <p14:tracePt t="64967" x="11115675" y="1817688"/>
          <p14:tracePt t="64975" x="11075988" y="1825625"/>
          <p14:tracePt t="64982" x="11044238" y="1833563"/>
          <p14:tracePt t="64991" x="11020425" y="1841500"/>
          <p14:tracePt t="64999" x="10988675" y="1849438"/>
          <p14:tracePt t="65009" x="10971213" y="1857375"/>
          <p14:tracePt t="65015" x="10947400" y="1873250"/>
          <p14:tracePt t="65027" x="10923588" y="1881188"/>
          <p14:tracePt t="65031" x="10915650" y="1898650"/>
          <p14:tracePt t="65039" x="10883900" y="1922463"/>
          <p14:tracePt t="65047" x="10868025" y="1946275"/>
          <p14:tracePt t="65055" x="10852150" y="1962150"/>
          <p14:tracePt t="65063" x="10828338" y="2009775"/>
          <p14:tracePt t="65071" x="10812463" y="2041525"/>
          <p14:tracePt t="65079" x="10796588" y="2073275"/>
          <p14:tracePt t="65086" x="10780713" y="2105025"/>
          <p14:tracePt t="65097" x="10756900" y="2152650"/>
          <p14:tracePt t="65103" x="10748963" y="2192338"/>
          <p14:tracePt t="65112" x="10725150" y="2249488"/>
          <p14:tracePt t="65120" x="10717213" y="2297113"/>
          <p14:tracePt t="65127" x="10709275" y="2336800"/>
          <p14:tracePt t="65135" x="10693400" y="2392363"/>
          <p14:tracePt t="65144" x="10693400" y="2432050"/>
          <p14:tracePt t="65150" x="10677525" y="2495550"/>
          <p14:tracePt t="65159" x="10677525" y="2551113"/>
          <p14:tracePt t="65167" x="10669588" y="2608263"/>
          <p14:tracePt t="65176" x="10669588" y="2679700"/>
          <p14:tracePt t="65183" x="10669588" y="2735263"/>
          <p14:tracePt t="65191" x="10669588" y="2782888"/>
          <p14:tracePt t="65199" x="10669588" y="2838450"/>
          <p14:tracePt t="65207" x="10669588" y="2886075"/>
          <p14:tracePt t="65215" x="10669588" y="2919413"/>
          <p14:tracePt t="65223" x="10669588" y="2967038"/>
          <p14:tracePt t="65232" x="10677525" y="3006725"/>
          <p14:tracePt t="65238" x="10685463" y="3038475"/>
          <p14:tracePt t="65247" x="10693400" y="3070225"/>
          <p14:tracePt t="65255" x="10717213" y="3109913"/>
          <p14:tracePt t="65264" x="10733088" y="3157538"/>
          <p14:tracePt t="65272" x="10748963" y="3197225"/>
          <p14:tracePt t="65281" x="10780713" y="3244850"/>
          <p14:tracePt t="65288" x="10796588" y="3278188"/>
          <p14:tracePt t="65296" x="10828338" y="3325813"/>
          <p14:tracePt t="65303" x="10860088" y="3357563"/>
          <p14:tracePt t="65311" x="10891838" y="3397250"/>
          <p14:tracePt t="65318" x="10923588" y="3421063"/>
          <p14:tracePt t="65327" x="10955338" y="3436938"/>
          <p14:tracePt t="65335" x="10980738" y="3452813"/>
          <p14:tracePt t="65343" x="11004550" y="3460750"/>
          <p14:tracePt t="65352" x="11044238" y="3468688"/>
          <p14:tracePt t="65359" x="11083925" y="3476625"/>
          <p14:tracePt t="65367" x="11115675" y="3476625"/>
          <p14:tracePt t="65375" x="11147425" y="3476625"/>
          <p14:tracePt t="65383" x="11179175" y="3476625"/>
          <p14:tracePt t="65392" x="11202988" y="3468688"/>
          <p14:tracePt t="65400" x="11234738" y="3460750"/>
          <p14:tracePt t="65408" x="11266488" y="3436938"/>
          <p14:tracePt t="65415" x="11306175" y="3413125"/>
          <p14:tracePt t="65424" x="11323638" y="3389313"/>
          <p14:tracePt t="65430" x="11355388" y="3349625"/>
          <p14:tracePt t="65439" x="11379200" y="3309938"/>
          <p14:tracePt t="65447" x="11403013" y="3262313"/>
          <p14:tracePt t="65456" x="11418888" y="3205163"/>
          <p14:tracePt t="65464" x="11442700" y="3149600"/>
          <p14:tracePt t="65471" x="11458575" y="3086100"/>
          <p14:tracePt t="65479" x="11474450" y="3038475"/>
          <p14:tracePt t="65488" x="11490325" y="2959100"/>
          <p14:tracePt t="65496" x="11498263" y="2886075"/>
          <p14:tracePt t="65504" x="11514138" y="2822575"/>
          <p14:tracePt t="65513" x="11522075" y="2735263"/>
          <p14:tracePt t="65520" x="11530013" y="2663825"/>
          <p14:tracePt t="65527" x="11530013" y="2576513"/>
          <p14:tracePt t="65535" x="11530013" y="2479675"/>
          <p14:tracePt t="65545" x="11530013" y="2392363"/>
          <p14:tracePt t="65550" x="11522075" y="2312988"/>
          <p14:tracePt t="65559" x="11522075" y="2233613"/>
          <p14:tracePt t="65567" x="11506200" y="2168525"/>
          <p14:tracePt t="65577" x="11490325" y="2089150"/>
          <p14:tracePt t="65584" x="11482388" y="2025650"/>
          <p14:tracePt t="65593" x="11466513" y="1962150"/>
          <p14:tracePt t="65600" x="11442700" y="1890713"/>
          <p14:tracePt t="65607" x="11418888" y="1833563"/>
          <p14:tracePt t="65616" x="11395075" y="1793875"/>
          <p14:tracePt t="65624" x="11371263" y="1754188"/>
          <p14:tracePt t="65632" x="11347450" y="1706563"/>
          <p14:tracePt t="65640" x="11323638" y="1674813"/>
          <p14:tracePt t="65647" x="11298238" y="1643063"/>
          <p14:tracePt t="65655" x="11274425" y="1611313"/>
          <p14:tracePt t="65664" x="11242675" y="1587500"/>
          <p14:tracePt t="65671" x="11226800" y="1555750"/>
          <p14:tracePt t="65679" x="11202988" y="1547813"/>
          <p14:tracePt t="65688" x="11187113" y="1530350"/>
          <p14:tracePt t="65696" x="11171238" y="1522413"/>
          <p14:tracePt t="65703" x="11147425" y="1514475"/>
          <p14:tracePt t="65711" x="11131550" y="1514475"/>
          <p14:tracePt t="65718" x="11107738" y="1506538"/>
          <p14:tracePt t="65727" x="11075988" y="1506538"/>
          <p14:tracePt t="65736" x="11044238" y="1506538"/>
          <p14:tracePt t="65744" x="11020425" y="1506538"/>
          <p14:tracePt t="65750" x="10988675" y="1514475"/>
          <p14:tracePt t="65759" x="10963275" y="1514475"/>
          <p14:tracePt t="65767" x="10931525" y="1530350"/>
          <p14:tracePt t="65776" x="10915650" y="1538288"/>
          <p14:tracePt t="65782" x="10883900" y="1555750"/>
          <p14:tracePt t="65792" x="10860088" y="1571625"/>
          <p14:tracePt t="65800" x="10828338" y="1603375"/>
          <p14:tracePt t="65808" x="10812463" y="1619250"/>
          <p14:tracePt t="65815" x="10796588" y="1651000"/>
          <p14:tracePt t="65823" x="10772775" y="1674813"/>
          <p14:tracePt t="65831" x="10748963" y="1722438"/>
          <p14:tracePt t="65839" x="10733088" y="1754188"/>
          <p14:tracePt t="65847" x="10725150" y="1793875"/>
          <p14:tracePt t="65856" x="10709275" y="1833563"/>
          <p14:tracePt t="65864" x="10693400" y="1873250"/>
          <p14:tracePt t="65871" x="10693400" y="1922463"/>
          <p14:tracePt t="65880" x="10685463" y="1954213"/>
          <p14:tracePt t="65887" x="10677525" y="2009775"/>
          <p14:tracePt t="65895" x="10677525" y="2057400"/>
          <p14:tracePt t="65904" x="10677525" y="2097088"/>
          <p14:tracePt t="65912" x="10677525" y="2152650"/>
          <p14:tracePt t="65920" x="10677525" y="2200275"/>
          <p14:tracePt t="65927" x="10685463" y="2249488"/>
          <p14:tracePt t="65935" x="10685463" y="2289175"/>
          <p14:tracePt t="65944" x="10685463" y="2328863"/>
          <p14:tracePt t="65950" x="10701338" y="2384425"/>
          <p14:tracePt t="65959" x="10709275" y="2439988"/>
          <p14:tracePt t="65968" x="10717213" y="2487613"/>
          <p14:tracePt t="65976" x="10725150" y="2535238"/>
          <p14:tracePt t="65983" x="10741025" y="2584450"/>
          <p14:tracePt t="65992" x="10748963" y="2616200"/>
          <p14:tracePt t="66000" x="10756900" y="2655888"/>
          <p14:tracePt t="66007" x="10772775" y="2695575"/>
          <p14:tracePt t="66016" x="10780713" y="2735263"/>
          <p14:tracePt t="66027" x="10796588" y="2774950"/>
          <p14:tracePt t="66033" x="10812463" y="2814638"/>
          <p14:tracePt t="66038" x="10820400" y="2854325"/>
          <p14:tracePt t="66046" x="10836275" y="2886075"/>
          <p14:tracePt t="66055" x="10852150" y="2901950"/>
          <p14:tracePt t="66063" x="10860088" y="2927350"/>
          <p14:tracePt t="66070" x="10868025" y="2943225"/>
          <p14:tracePt t="66080" x="10883900" y="2959100"/>
          <p14:tracePt t="66087" x="10891838" y="2974975"/>
          <p14:tracePt t="66096" x="10907713" y="2982913"/>
          <p14:tracePt t="66103" x="10915650" y="2990850"/>
          <p14:tracePt t="66112" x="10931525" y="3006725"/>
          <p14:tracePt t="66119" x="10947400" y="3014663"/>
          <p14:tracePt t="66126" x="10963275" y="3022600"/>
          <p14:tracePt t="66135" x="10971213" y="3022600"/>
          <p14:tracePt t="66143" x="10996613" y="3030538"/>
          <p14:tracePt t="66152" x="11012488" y="3038475"/>
          <p14:tracePt t="66158" x="11036300" y="3038475"/>
          <p14:tracePt t="66167" x="11060113" y="3038475"/>
          <p14:tracePt t="66174" x="11091863" y="3038475"/>
          <p14:tracePt t="66183" x="11115675" y="3038475"/>
          <p14:tracePt t="66192" x="11147425" y="3038475"/>
          <p14:tracePt t="66200" x="11195050" y="3038475"/>
          <p14:tracePt t="66209" x="11226800" y="3038475"/>
          <p14:tracePt t="66216" x="11274425" y="3022600"/>
          <p14:tracePt t="66224" x="11306175" y="3022600"/>
          <p14:tracePt t="66231" x="11339513" y="3006725"/>
          <p14:tracePt t="66240" x="11371263" y="2998788"/>
          <p14:tracePt t="66248" x="11403013" y="2982913"/>
          <p14:tracePt t="66256" x="11442700" y="2959100"/>
          <p14:tracePt t="66264" x="11474450" y="2935288"/>
          <p14:tracePt t="66271" x="11506200" y="2909888"/>
          <p14:tracePt t="66280" x="11537950" y="2870200"/>
          <p14:tracePt t="66287" x="11561763" y="2838450"/>
          <p14:tracePt t="66295" x="11585575" y="2798763"/>
          <p14:tracePt t="66302" x="11601450" y="2735263"/>
          <p14:tracePt t="66312" x="11609388" y="2679700"/>
          <p14:tracePt t="66320" x="11609388" y="2616200"/>
          <p14:tracePt t="66328" x="11609388" y="2543175"/>
          <p14:tracePt t="66334" x="11609388" y="2479675"/>
          <p14:tracePt t="66344" x="11601450" y="2408238"/>
          <p14:tracePt t="66352" x="11593513" y="2352675"/>
          <p14:tracePt t="66360" x="11577638" y="2281238"/>
          <p14:tracePt t="66368" x="11569700" y="2233613"/>
          <p14:tracePt t="66376" x="11553825" y="2168525"/>
          <p14:tracePt t="66384" x="11537950" y="2128838"/>
          <p14:tracePt t="66390" x="11514138" y="2073275"/>
          <p14:tracePt t="66399" x="11498263" y="2041525"/>
          <p14:tracePt t="66407" x="11474450" y="2001838"/>
          <p14:tracePt t="66415" x="11458575" y="1970088"/>
          <p14:tracePt t="66424" x="11442700" y="1938338"/>
          <p14:tracePt t="66432" x="11410950" y="1898650"/>
          <p14:tracePt t="66440" x="11387138" y="1873250"/>
          <p14:tracePt t="66447" x="11363325" y="1841500"/>
          <p14:tracePt t="66455" x="11331575" y="1809750"/>
          <p14:tracePt t="66463" x="11306175" y="1793875"/>
          <p14:tracePt t="66471" x="11274425" y="1770063"/>
          <p14:tracePt t="66479" x="11242675" y="1754188"/>
          <p14:tracePt t="66488" x="11202988" y="1746250"/>
          <p14:tracePt t="66496" x="11171238" y="1746250"/>
          <p14:tracePt t="66503" x="11139488" y="1746250"/>
          <p14:tracePt t="66511" x="11107738" y="1746250"/>
          <p14:tracePt t="66519" x="11075988" y="1746250"/>
          <p14:tracePt t="66528" x="11044238" y="1746250"/>
          <p14:tracePt t="66536" x="11012488" y="1754188"/>
          <p14:tracePt t="66544" x="10996613" y="1762125"/>
          <p14:tracePt t="66552" x="10963275" y="1778000"/>
          <p14:tracePt t="66560" x="10947400" y="1793875"/>
          <p14:tracePt t="66568" x="10915650" y="1825625"/>
          <p14:tracePt t="66577" x="10899775" y="1841500"/>
          <p14:tracePt t="66584" x="10875963" y="1865313"/>
          <p14:tracePt t="66592" x="10868025" y="1890713"/>
          <p14:tracePt t="66599" x="10852150" y="1914525"/>
          <p14:tracePt t="66609" x="10844213" y="1938338"/>
          <p14:tracePt t="66614" x="10836275" y="1954213"/>
          <p14:tracePt t="66623" x="10828338" y="1970088"/>
          <p14:tracePt t="66630" x="10820400" y="1993900"/>
          <p14:tracePt t="66640" x="10812463" y="2017713"/>
          <p14:tracePt t="66648" x="10812463" y="2049463"/>
          <p14:tracePt t="66656" x="10804525" y="2081213"/>
          <p14:tracePt t="66664" x="10796588" y="2112963"/>
          <p14:tracePt t="66672" x="10796588" y="2144713"/>
          <p14:tracePt t="66678" x="10788650" y="2184400"/>
          <p14:tracePt t="66687" x="10780713" y="2216150"/>
          <p14:tracePt t="66695" x="10772775" y="2257425"/>
          <p14:tracePt t="66703" x="10772775" y="2289175"/>
          <p14:tracePt t="66712" x="10764838" y="2336800"/>
          <p14:tracePt t="66721" x="10764838" y="2384425"/>
          <p14:tracePt t="66735" x="10764838" y="2463800"/>
          <p14:tracePt t="66744" x="10764838" y="2503488"/>
          <p14:tracePt t="66751" x="10764838" y="2551113"/>
          <p14:tracePt t="66759" x="10772775" y="2600325"/>
          <p14:tracePt t="66768" x="10780713" y="2647950"/>
          <p14:tracePt t="66777" x="10788650" y="2679700"/>
          <p14:tracePt t="66784" x="10796588" y="2719388"/>
          <p14:tracePt t="66791" x="10804525" y="2759075"/>
          <p14:tracePt t="66800" x="10812463" y="2782888"/>
          <p14:tracePt t="66810" x="10820400" y="2806700"/>
          <p14:tracePt t="66816" x="10828338" y="2838450"/>
          <p14:tracePt t="66824" x="10836275" y="2862263"/>
          <p14:tracePt t="66832" x="10844213" y="2878138"/>
          <p14:tracePt t="66840" x="10852150" y="2909888"/>
          <p14:tracePt t="66847" x="10860088" y="2927350"/>
          <p14:tracePt t="66854" x="10868025" y="2943225"/>
          <p14:tracePt t="66862" x="10875963" y="2959100"/>
          <p14:tracePt t="66871" x="10883900" y="2974975"/>
          <p14:tracePt t="66880" x="10883900" y="2990850"/>
          <p14:tracePt t="66887" x="10891838" y="2998788"/>
          <p14:tracePt t="66896" x="10899775" y="3014663"/>
          <p14:tracePt t="66903" x="10907713" y="3022600"/>
          <p14:tracePt t="66911" x="10915650" y="3030538"/>
          <p14:tracePt t="66920" x="10931525" y="3038475"/>
          <p14:tracePt t="66928" x="10939463" y="3046413"/>
          <p14:tracePt t="66937" x="10955338" y="3046413"/>
          <p14:tracePt t="66945" x="10980738" y="3046413"/>
          <p14:tracePt t="66952" x="10996613" y="3046413"/>
          <p14:tracePt t="66960" x="11020425" y="3046413"/>
          <p14:tracePt t="66967" x="11036300" y="3046413"/>
          <p14:tracePt t="66975" x="11060113" y="3038475"/>
          <p14:tracePt t="66983" x="11075988" y="3038475"/>
          <p14:tracePt t="66992" x="11099800" y="3030538"/>
          <p14:tracePt t="67000" x="11115675" y="3022600"/>
          <p14:tracePt t="67007" x="11139488" y="3006725"/>
          <p14:tracePt t="67015" x="11171238" y="2982913"/>
          <p14:tracePt t="67026" x="11187113" y="2959100"/>
          <p14:tracePt t="67031" x="11202988" y="2935288"/>
          <p14:tracePt t="67039" x="11226800" y="2886075"/>
          <p14:tracePt t="67048" x="11242675" y="2854325"/>
          <p14:tracePt t="67055" x="11250613" y="2806700"/>
          <p14:tracePt t="67064" x="11266488" y="2767013"/>
          <p14:tracePt t="67071" x="11282363" y="2727325"/>
          <p14:tracePt t="67079" x="11290300" y="2679700"/>
          <p14:tracePt t="67087" x="11298238" y="2640013"/>
          <p14:tracePt t="67097" x="11314113" y="2584450"/>
          <p14:tracePt t="67103" x="11314113" y="2535238"/>
          <p14:tracePt t="67112" x="11323638" y="2479675"/>
          <p14:tracePt t="67120" x="11331575" y="2432050"/>
          <p14:tracePt t="67129" x="11331575" y="2392363"/>
          <p14:tracePt t="67135" x="11331575" y="2344738"/>
          <p14:tracePt t="67143" x="11331575" y="2289175"/>
          <p14:tracePt t="67151" x="11331575" y="2257425"/>
          <p14:tracePt t="67161" x="11314113" y="2216150"/>
          <p14:tracePt t="67168" x="11306175" y="2176463"/>
          <p14:tracePt t="67176" x="11298238" y="2136775"/>
          <p14:tracePt t="67184" x="11290300" y="2097088"/>
          <p14:tracePt t="67192" x="11282363" y="2073275"/>
          <p14:tracePt t="67199" x="11266488" y="2049463"/>
          <p14:tracePt t="67207" x="11250613" y="2017713"/>
          <p14:tracePt t="67214" x="11242675" y="1993900"/>
          <p14:tracePt t="67224" x="11226800" y="1970088"/>
          <p14:tracePt t="67232" x="11210925" y="1946275"/>
          <p14:tracePt t="67240" x="11202988" y="1930400"/>
          <p14:tracePt t="67247" x="11195050" y="1914525"/>
          <p14:tracePt t="67254" x="11187113" y="1898650"/>
          <p14:tracePt t="67264" x="11171238" y="1881188"/>
          <p14:tracePt t="67272" x="11163300" y="1865313"/>
          <p14:tracePt t="67280" x="11147425" y="1849438"/>
          <p14:tracePt t="67288" x="11139488" y="1841500"/>
          <p14:tracePt t="67297" x="11131550" y="1833563"/>
          <p14:tracePt t="67303" x="11123613" y="1833563"/>
          <p14:tracePt t="67312" x="11115675" y="1833563"/>
          <p14:tracePt t="67319" x="11107738" y="1833563"/>
          <p14:tracePt t="67328" x="11075988" y="1825625"/>
          <p14:tracePt t="67335" x="11052175" y="1825625"/>
          <p14:tracePt t="67344" x="11028363" y="1841500"/>
          <p14:tracePt t="67352" x="11004550" y="1849438"/>
          <p14:tracePt t="67362" x="10963275" y="1873250"/>
          <p14:tracePt t="67366" x="10947400" y="1890713"/>
          <p14:tracePt t="67376" x="10923588" y="1906588"/>
          <p14:tracePt t="67383" x="10899775" y="1930400"/>
          <p14:tracePt t="67393" x="10883900" y="1946275"/>
          <p14:tracePt t="67400" x="10868025" y="1970088"/>
          <p14:tracePt t="67409" x="10852150" y="1993900"/>
          <p14:tracePt t="67416" x="10836275" y="2017713"/>
          <p14:tracePt t="67423" x="10836275" y="2049463"/>
          <p14:tracePt t="67431" x="10828338" y="2065338"/>
          <p14:tracePt t="67439" x="10820400" y="2097088"/>
          <p14:tracePt t="67448" x="10812463" y="2128838"/>
          <p14:tracePt t="67456" x="10812463" y="2160588"/>
          <p14:tracePt t="67463" x="10804525" y="2192338"/>
          <p14:tracePt t="67473" x="10804525" y="2224088"/>
          <p14:tracePt t="67479" x="10796588" y="2265363"/>
          <p14:tracePt t="67487" x="10788650" y="2312988"/>
          <p14:tracePt t="67495" x="10788650" y="2344738"/>
          <p14:tracePt t="67504" x="10788650" y="2384425"/>
          <p14:tracePt t="67513" x="10780713" y="2424113"/>
          <p14:tracePt t="67519" x="10780713" y="2463800"/>
          <p14:tracePt t="67528" x="10780713" y="2511425"/>
          <p14:tracePt t="67535" x="10780713" y="2559050"/>
          <p14:tracePt t="67543" x="10780713" y="2592388"/>
          <p14:tracePt t="67551" x="10788650" y="2632075"/>
          <p14:tracePt t="67561" x="10796588" y="2679700"/>
          <p14:tracePt t="67568" x="10804525" y="2719388"/>
          <p14:tracePt t="67577" x="10820400" y="2759075"/>
          <p14:tracePt t="67584" x="10828338" y="2798763"/>
          <p14:tracePt t="67590" x="10836275" y="2814638"/>
          <p14:tracePt t="67600" x="10844213" y="2846388"/>
          <p14:tracePt t="67607" x="10852150" y="2862263"/>
          <p14:tracePt t="67615" x="10852150" y="2878138"/>
          <p14:tracePt t="67624" x="10860088" y="2886075"/>
          <p14:tracePt t="67632" x="10860088" y="2901950"/>
          <p14:tracePt t="67662" x="10860088" y="2919413"/>
          <p14:tracePt t="68880" x="10875963" y="2909888"/>
          <p14:tracePt t="68889" x="10899775" y="2909888"/>
          <p14:tracePt t="68896" x="10915650" y="2909888"/>
          <p14:tracePt t="68904" x="10931525" y="2901950"/>
          <p14:tracePt t="68911" x="10963275" y="2901950"/>
          <p14:tracePt t="68918" x="11004550" y="2894013"/>
          <p14:tracePt t="68928" x="11036300" y="2886075"/>
          <p14:tracePt t="68936" x="11075988" y="2886075"/>
          <p14:tracePt t="68945" x="11107738" y="2870200"/>
          <p14:tracePt t="68952" x="11139488" y="2870200"/>
          <p14:tracePt t="68961" x="11187113" y="2854325"/>
          <p14:tracePt t="68968" x="11218863" y="2830513"/>
          <p14:tracePt t="68977" x="11266488" y="2806700"/>
          <p14:tracePt t="68984" x="11298238" y="2782888"/>
          <p14:tracePt t="68993" x="11331575" y="2759075"/>
          <p14:tracePt t="69000" x="11363325" y="2727325"/>
          <p14:tracePt t="69008" x="11395075" y="2687638"/>
          <p14:tracePt t="69016" x="11418888" y="2647950"/>
          <p14:tracePt t="69025" x="11442700" y="2608263"/>
          <p14:tracePt t="69031" x="11458575" y="2566988"/>
          <p14:tracePt t="69040" x="11466513" y="2535238"/>
          <p14:tracePt t="69048" x="11482388" y="2495550"/>
          <p14:tracePt t="69056" x="11490325" y="2455863"/>
          <p14:tracePt t="69064" x="11490325" y="2432050"/>
          <p14:tracePt t="69072" x="11490325" y="2400300"/>
          <p14:tracePt t="69080" x="11490325" y="2368550"/>
          <p14:tracePt t="69087" x="11490325" y="2336800"/>
          <p14:tracePt t="69095" x="11482388" y="2312988"/>
          <p14:tracePt t="69104" x="11482388" y="2281238"/>
          <p14:tracePt t="69112" x="11466513" y="2249488"/>
          <p14:tracePt t="69120" x="11458575" y="2216150"/>
          <p14:tracePt t="69128" x="11450638" y="2184400"/>
          <p14:tracePt t="69136" x="11434763" y="2152650"/>
          <p14:tracePt t="69144" x="11426825" y="2128838"/>
          <p14:tracePt t="69152" x="11410950" y="2105025"/>
          <p14:tracePt t="69160" x="11395075" y="2073275"/>
          <p14:tracePt t="69168" x="11379200" y="2049463"/>
          <p14:tracePt t="69176" x="11363325" y="2025650"/>
          <p14:tracePt t="69184" x="11347450" y="2001838"/>
          <p14:tracePt t="69191" x="11331575" y="1978025"/>
          <p14:tracePt t="69199" x="11306175" y="1946275"/>
          <p14:tracePt t="69208" x="11290300" y="1930400"/>
          <p14:tracePt t="69216" x="11266488" y="1898650"/>
          <p14:tracePt t="69224" x="11250613" y="1881188"/>
          <p14:tracePt t="69232" x="11226800" y="1865313"/>
          <p14:tracePt t="69239" x="11202988" y="1857375"/>
          <p14:tracePt t="69248" x="11171238" y="1833563"/>
          <p14:tracePt t="69255" x="11139488" y="1833563"/>
          <p14:tracePt t="69263" x="11115675" y="1817688"/>
          <p14:tracePt t="69272" x="11075988" y="1817688"/>
          <p14:tracePt t="69280" x="11060113" y="1817688"/>
          <p14:tracePt t="69288" x="11028363" y="1817688"/>
          <p14:tracePt t="69297" x="11004550" y="1817688"/>
          <p14:tracePt t="69305" x="10971213" y="1825625"/>
          <p14:tracePt t="69312" x="10939463" y="1841500"/>
          <p14:tracePt t="69320" x="10907713" y="1857375"/>
          <p14:tracePt t="69328" x="10875963" y="1873250"/>
          <p14:tracePt t="69336" x="10844213" y="1906588"/>
          <p14:tracePt t="69344" x="10820400" y="1930400"/>
          <p14:tracePt t="69354" x="10788650" y="1954213"/>
          <p14:tracePt t="69361" x="10764838" y="1978025"/>
          <p14:tracePt t="69369" x="10741025" y="2001838"/>
          <p14:tracePt t="69375" x="10733088" y="2025650"/>
          <p14:tracePt t="69384" x="10717213" y="2049463"/>
          <p14:tracePt t="69393" x="10701338" y="2089150"/>
          <p14:tracePt t="69400" x="10685463" y="2105025"/>
          <p14:tracePt t="69408" x="10669588" y="2144713"/>
          <p14:tracePt t="69416" x="10669588" y="2176463"/>
          <p14:tracePt t="69424" x="10653713" y="2208213"/>
          <p14:tracePt t="69431" x="10637838" y="2249488"/>
          <p14:tracePt t="69440" x="10629900" y="2281238"/>
          <p14:tracePt t="69448" x="10612438" y="2336800"/>
          <p14:tracePt t="69456" x="10596563" y="2384425"/>
          <p14:tracePt t="69464" x="10588625" y="2432050"/>
          <p14:tracePt t="69472" x="10572750" y="2479675"/>
          <p14:tracePt t="69480" x="10572750" y="2519363"/>
          <p14:tracePt t="69486" x="10564813" y="2576513"/>
          <p14:tracePt t="69495" x="10564813" y="2608263"/>
          <p14:tracePt t="69505" x="10564813" y="2655888"/>
          <p14:tracePt t="69512" x="10564813" y="2687638"/>
          <p14:tracePt t="69521" x="10564813" y="2727325"/>
          <p14:tracePt t="69529" x="10564813" y="2759075"/>
          <p14:tracePt t="69536" x="10564813" y="2790825"/>
          <p14:tracePt t="69544" x="10572750" y="2838450"/>
          <p14:tracePt t="69552" x="10580688" y="2862263"/>
          <p14:tracePt t="69560" x="10596563" y="2894013"/>
          <p14:tracePt t="69568" x="10596563" y="2919413"/>
          <p14:tracePt t="69577" x="10612438" y="2943225"/>
          <p14:tracePt t="69584" x="10620375" y="2959100"/>
          <p14:tracePt t="69592" x="10629900" y="2982913"/>
          <p14:tracePt t="69599" x="10637838" y="2990850"/>
          <p14:tracePt t="69608" x="10645775" y="3006725"/>
          <p14:tracePt t="69624" x="10653713" y="3014663"/>
          <p14:tracePt t="69641" x="10661650" y="3022600"/>
          <p14:tracePt t="69649" x="10661650" y="3030538"/>
          <p14:tracePt t="69663" x="10669588" y="3030538"/>
          <p14:tracePt t="70969" x="10661650" y="3030538"/>
          <p14:tracePt t="71000" x="10653713" y="3030538"/>
          <p14:tracePt t="71016" x="10645775" y="3030538"/>
          <p14:tracePt t="71033" x="10637838" y="3030538"/>
          <p14:tracePt t="71049" x="10629900" y="3030538"/>
          <p14:tracePt t="71056" x="10620375" y="3038475"/>
          <p14:tracePt t="71064" x="10612438" y="3038475"/>
          <p14:tracePt t="71071" x="10604500" y="3038475"/>
          <p14:tracePt t="71080" x="10596563" y="3038475"/>
          <p14:tracePt t="71087" x="10588625" y="3038475"/>
          <p14:tracePt t="71095" x="10572750" y="3046413"/>
          <p14:tracePt t="71112" x="10564813" y="3046413"/>
          <p14:tracePt t="71120" x="10548938" y="3046413"/>
          <p14:tracePt t="71128" x="10533063" y="3054350"/>
          <p14:tracePt t="71136" x="10517188" y="3054350"/>
          <p14:tracePt t="71153" x="10501313" y="3062288"/>
          <p14:tracePt t="71160" x="10485438" y="3062288"/>
          <p14:tracePt t="71168" x="10469563" y="3062288"/>
          <p14:tracePt t="71176" x="10445750" y="3070225"/>
          <p14:tracePt t="71186" x="10414000" y="3078163"/>
          <p14:tracePt t="71193" x="10390188" y="3078163"/>
          <p14:tracePt t="71201" x="10358438" y="3078163"/>
          <p14:tracePt t="71208" x="10334625" y="3086100"/>
          <p14:tracePt t="71216" x="10302875" y="3094038"/>
          <p14:tracePt t="71224" x="10253663" y="3094038"/>
          <p14:tracePt t="71232" x="10221913" y="3109913"/>
          <p14:tracePt t="71239" x="10174288" y="3109913"/>
          <p14:tracePt t="71247" x="10118725" y="3117850"/>
          <p14:tracePt t="71257" x="10079038" y="3125788"/>
          <p14:tracePt t="71264" x="10007600" y="3133725"/>
          <p14:tracePt t="71273" x="9936163" y="3149600"/>
          <p14:tracePt t="71280" x="9855200" y="3157538"/>
          <p14:tracePt t="71288" x="9783763" y="3165475"/>
          <p14:tracePt t="71296" x="9712325" y="3165475"/>
          <p14:tracePt t="71304" x="9632950" y="3173413"/>
          <p14:tracePt t="71312" x="9536113" y="3173413"/>
          <p14:tracePt t="71320" x="9448800" y="3181350"/>
          <p14:tracePt t="71328" x="9353550" y="3181350"/>
          <p14:tracePt t="71335" x="9266238" y="3189288"/>
          <p14:tracePt t="71344" x="9169400" y="3197225"/>
          <p14:tracePt t="71352" x="9097963" y="3197225"/>
          <p14:tracePt t="71360" x="9010650" y="3205163"/>
          <p14:tracePt t="71369" x="8931275" y="3205163"/>
          <p14:tracePt t="71376" x="8842375" y="3213100"/>
          <p14:tracePt t="71384" x="8747125" y="3213100"/>
          <p14:tracePt t="71392" x="8628063" y="3221038"/>
          <p14:tracePt t="71399" x="8540750" y="3228975"/>
          <p14:tracePt t="71410" x="8420100" y="3228975"/>
          <p14:tracePt t="71417" x="8308975" y="3236913"/>
          <p14:tracePt t="71426" x="8189913" y="3236913"/>
          <p14:tracePt t="71433" x="8077200" y="3252788"/>
          <p14:tracePt t="71440" x="7974013" y="3262313"/>
          <p14:tracePt t="71448" x="7847013" y="3262313"/>
          <p14:tracePt t="71456" x="7726363" y="3262313"/>
          <p14:tracePt t="71464" x="7615238" y="3270250"/>
          <p14:tracePt t="71472" x="7512050" y="3270250"/>
          <p14:tracePt t="71480" x="7407275" y="3270250"/>
          <p14:tracePt t="71488" x="7327900" y="3270250"/>
          <p14:tracePt t="71496" x="7224713" y="3270250"/>
          <p14:tracePt t="71504" x="7135813" y="3270250"/>
          <p14:tracePt t="71513" x="7032625" y="3262313"/>
          <p14:tracePt t="71521" x="6945313" y="3252788"/>
          <p14:tracePt t="71529" x="6873875" y="3252788"/>
          <p14:tracePt t="71537" x="6794500" y="3244850"/>
          <p14:tracePt t="71544" x="6721475" y="3244850"/>
          <p14:tracePt t="71553" x="6642100" y="3244850"/>
          <p14:tracePt t="71567" x="6546850" y="3236913"/>
          <p14:tracePt t="71576" x="6354763" y="3236913"/>
          <p14:tracePt t="71584" x="6259513" y="3228975"/>
          <p14:tracePt t="71592" x="6156325" y="3228975"/>
          <p14:tracePt t="71600" x="6051550" y="3228975"/>
          <p14:tracePt t="71609" x="5948363" y="3228975"/>
          <p14:tracePt t="71616" x="5837238" y="3228975"/>
          <p14:tracePt t="71624" x="5732463" y="3228975"/>
          <p14:tracePt t="71632" x="5661025" y="3228975"/>
          <p14:tracePt t="71641" x="5565775" y="3228975"/>
          <p14:tracePt t="71648" x="5486400" y="3228975"/>
          <p14:tracePt t="71656" x="5422900" y="3228975"/>
          <p14:tracePt t="71664" x="5357813" y="3228975"/>
          <p14:tracePt t="71672" x="5294313" y="3236913"/>
          <p14:tracePt t="71680" x="5246688" y="3236913"/>
          <p14:tracePt t="71687" x="5199063" y="3236913"/>
          <p14:tracePt t="71696" x="5151438" y="3236913"/>
          <p14:tracePt t="71704" x="5103813" y="3236913"/>
          <p14:tracePt t="71711" x="5056188" y="3244850"/>
          <p14:tracePt t="71719" x="5006975" y="3244850"/>
          <p14:tracePt t="71728" x="4959350" y="3244850"/>
          <p14:tracePt t="71736" x="4911725" y="3244850"/>
          <p14:tracePt t="71744" x="4864100" y="3244850"/>
          <p14:tracePt t="71752" x="4824413" y="3244850"/>
          <p14:tracePt t="71761" x="4776788" y="3244850"/>
          <p14:tracePt t="71768" x="4729163" y="3244850"/>
          <p14:tracePt t="71777" x="4687888" y="3244850"/>
          <p14:tracePt t="71784" x="4640263" y="3244850"/>
          <p14:tracePt t="71793" x="4592638" y="3244850"/>
          <p14:tracePt t="71799" x="4552950" y="3244850"/>
          <p14:tracePt t="71809" x="4521200" y="3244850"/>
          <p14:tracePt t="71816" x="4489450" y="3244850"/>
          <p14:tracePt t="71824" x="4449763" y="3244850"/>
          <p14:tracePt t="71832" x="4418013" y="3244850"/>
          <p14:tracePt t="71841" x="4386263" y="3244850"/>
          <p14:tracePt t="71848" x="4352925" y="3244850"/>
          <p14:tracePt t="71856" x="4337050" y="3244850"/>
          <p14:tracePt t="71864" x="4321175" y="3244850"/>
          <p14:tracePt t="71873" x="4297363" y="3244850"/>
          <p14:tracePt t="71880" x="4273550" y="3244850"/>
          <p14:tracePt t="71888" x="4257675" y="3244850"/>
          <p14:tracePt t="71896" x="4225925" y="3244850"/>
          <p14:tracePt t="71903" x="4202113" y="3252788"/>
          <p14:tracePt t="71913" x="4178300" y="3252788"/>
          <p14:tracePt t="71920" x="4162425" y="3252788"/>
          <p14:tracePt t="71928" x="4130675" y="3252788"/>
          <p14:tracePt t="71937" x="4106863" y="3252788"/>
          <p14:tracePt t="71945" x="4090988" y="3252788"/>
          <p14:tracePt t="71952" x="4067175" y="3252788"/>
          <p14:tracePt t="71960" x="4043363" y="3252788"/>
          <p14:tracePt t="71969" x="4027488" y="3252788"/>
          <p14:tracePt t="71976" x="4011613" y="3252788"/>
          <p14:tracePt t="71984" x="3994150" y="3262313"/>
          <p14:tracePt t="71992" x="3978275" y="3262313"/>
          <p14:tracePt t="72001" x="3962400" y="3262313"/>
          <p14:tracePt t="72009" x="3938588" y="3262313"/>
          <p14:tracePt t="72016" x="3922713" y="3262313"/>
          <p14:tracePt t="72024" x="3906838" y="3262313"/>
          <p14:tracePt t="72033" x="3890963" y="3262313"/>
          <p14:tracePt t="72040" x="3883025" y="3262313"/>
          <p14:tracePt t="72048" x="3867150" y="3262313"/>
          <p14:tracePt t="72056" x="3859213" y="3262313"/>
          <p14:tracePt t="72064" x="3851275" y="3262313"/>
          <p14:tracePt t="72072" x="3835400" y="3262313"/>
          <p14:tracePt t="72081" x="3827463" y="3262313"/>
          <p14:tracePt t="72088" x="3819525" y="3262313"/>
          <p14:tracePt t="72096" x="3811588" y="3262313"/>
          <p14:tracePt t="72104" x="3803650" y="3262313"/>
          <p14:tracePt t="72112" x="3795713" y="3262313"/>
          <p14:tracePt t="72120" x="3787775" y="3262313"/>
          <p14:tracePt t="72129" x="3779838" y="3262313"/>
          <p14:tracePt t="72136" x="3771900" y="3262313"/>
          <p14:tracePt t="72144" x="3756025" y="3262313"/>
          <p14:tracePt t="72152" x="3748088" y="3262313"/>
          <p14:tracePt t="72160" x="3740150" y="3262313"/>
          <p14:tracePt t="72168" x="3724275" y="3262313"/>
          <p14:tracePt t="72176" x="3716338" y="3262313"/>
          <p14:tracePt t="72184" x="3708400" y="3262313"/>
          <p14:tracePt t="72192" x="3700463" y="3262313"/>
          <p14:tracePt t="72200" x="3692525" y="3262313"/>
          <p14:tracePt t="72208" x="3684588" y="3262313"/>
          <p14:tracePt t="72216" x="3668713" y="3262313"/>
          <p14:tracePt t="72241" x="3651250" y="3262313"/>
          <p14:tracePt t="72256" x="3635375" y="3262313"/>
          <p14:tracePt t="72273" x="3619500" y="3262313"/>
          <p14:tracePt t="72290" x="3603625" y="3262313"/>
          <p14:tracePt t="72304" x="3579813" y="3262313"/>
          <p14:tracePt t="72313" x="3563938" y="3262313"/>
          <p14:tracePt t="72321" x="3548063" y="3262313"/>
          <p14:tracePt t="72329" x="3532188" y="3262313"/>
          <p14:tracePt t="72337" x="3524250" y="3262313"/>
          <p14:tracePt t="72345" x="3508375" y="3270250"/>
          <p14:tracePt t="72352" x="3484563" y="3270250"/>
          <p14:tracePt t="72360" x="3468688" y="3270250"/>
          <p14:tracePt t="72368" x="3452813" y="3270250"/>
          <p14:tracePt t="72376" x="3436938" y="3270250"/>
          <p14:tracePt t="72384" x="3421063" y="3270250"/>
          <p14:tracePt t="72393" x="3405188" y="3278188"/>
          <p14:tracePt t="72400" x="3397250" y="3278188"/>
          <p14:tracePt t="72409" x="3381375" y="3278188"/>
          <p14:tracePt t="72416" x="3365500" y="3278188"/>
          <p14:tracePt t="72425" x="3341688" y="3286125"/>
          <p14:tracePt t="72432" x="3325813" y="3294063"/>
          <p14:tracePt t="72440" x="3308350" y="3294063"/>
          <p14:tracePt t="72448" x="3284538" y="3294063"/>
          <p14:tracePt t="72456" x="3268663" y="3302000"/>
          <p14:tracePt t="72464" x="3260725" y="3302000"/>
          <p14:tracePt t="72471" x="3252788" y="3302000"/>
          <p14:tracePt t="72480" x="3244850" y="3302000"/>
          <p14:tracePt t="72488" x="3236913" y="3302000"/>
          <p14:tracePt t="72496" x="3228975" y="3309938"/>
          <p14:tracePt t="72504" x="3213100" y="3309938"/>
          <p14:tracePt t="72530" x="3197225" y="3309938"/>
          <p14:tracePt t="72552" x="3181350" y="3309938"/>
          <p14:tracePt t="72569" x="3165475" y="3309938"/>
          <p14:tracePt t="72585" x="3149600" y="3317875"/>
          <p14:tracePt t="72592" x="3125788" y="3317875"/>
          <p14:tracePt t="72600" x="3109913" y="3317875"/>
          <p14:tracePt t="72608" x="3086100" y="3333750"/>
          <p14:tracePt t="72616" x="3062288" y="3333750"/>
          <p14:tracePt t="72624" x="3030538" y="3333750"/>
          <p14:tracePt t="72632" x="3006725" y="3349625"/>
          <p14:tracePt t="72642" x="2974975" y="3349625"/>
          <p14:tracePt t="72648" x="2949575" y="3357563"/>
          <p14:tracePt t="72656" x="2925763" y="3357563"/>
          <p14:tracePt t="72663" x="2901950" y="3365500"/>
          <p14:tracePt t="72672" x="2878138" y="3365500"/>
          <p14:tracePt t="72680" x="2846388" y="3373438"/>
          <p14:tracePt t="72689" x="2830513" y="3381375"/>
          <p14:tracePt t="72697" x="2814638" y="3381375"/>
          <p14:tracePt t="72704" x="2782888" y="3381375"/>
          <p14:tracePt t="72712" x="2774950" y="3381375"/>
          <p14:tracePt t="72720" x="2759075" y="3381375"/>
          <p14:tracePt t="72728" x="2751138" y="3381375"/>
          <p14:tracePt t="72736" x="2735263" y="3381375"/>
          <p14:tracePt t="72744" x="2719388" y="3389313"/>
          <p14:tracePt t="72752" x="2703513" y="3389313"/>
          <p14:tracePt t="72760" x="2687638" y="3397250"/>
          <p14:tracePt t="72768" x="2671763" y="3397250"/>
          <p14:tracePt t="72777" x="2655888" y="3397250"/>
          <p14:tracePt t="72793" x="2640013" y="3397250"/>
          <p14:tracePt t="72800" x="2624138" y="3397250"/>
          <p14:tracePt t="72809" x="2606675" y="3397250"/>
          <p14:tracePt t="72816" x="2598738" y="3397250"/>
          <p14:tracePt t="72832" x="2582863" y="3397250"/>
          <p14:tracePt t="72840" x="2574925" y="3397250"/>
          <p14:tracePt t="72848" x="2566988" y="3397250"/>
          <p14:tracePt t="72856" x="2559050" y="3397250"/>
          <p14:tracePt t="72863" x="2551113" y="3397250"/>
          <p14:tracePt t="72888" x="2543175" y="3397250"/>
          <p14:tracePt t="72904" x="2535238" y="3397250"/>
          <p14:tracePt t="73817" x="2535238" y="3405188"/>
          <p14:tracePt t="73856" x="2535238" y="3429000"/>
          <p14:tracePt t="73864" x="2559050" y="3444875"/>
          <p14:tracePt t="73873" x="2582863" y="3468688"/>
          <p14:tracePt t="73879" x="2606675" y="3500438"/>
          <p14:tracePt t="73889" x="2632075" y="3524250"/>
          <p14:tracePt t="73898" x="2663825" y="3548063"/>
          <p14:tracePt t="73904" x="2687638" y="3563938"/>
          <p14:tracePt t="73912" x="2711450" y="3595688"/>
          <p14:tracePt t="73920" x="2743200" y="3621088"/>
          <p14:tracePt t="73928" x="2774950" y="3652838"/>
          <p14:tracePt t="73936" x="2806700" y="3676650"/>
          <p14:tracePt t="73946" x="2838450" y="3700463"/>
          <p14:tracePt t="73953" x="2878138" y="3740150"/>
          <p14:tracePt t="73961" x="2901950" y="3763963"/>
          <p14:tracePt t="73969" x="2949575" y="3795713"/>
          <p14:tracePt t="73977" x="2990850" y="3827463"/>
          <p14:tracePt t="73985" x="3022600" y="3851275"/>
          <p14:tracePt t="73993" x="3062288" y="3883025"/>
          <p14:tracePt t="74001" x="3117850" y="3930650"/>
          <p14:tracePt t="74009" x="3181350" y="3963988"/>
          <p14:tracePt t="74017" x="3244850" y="4003675"/>
          <p14:tracePt t="74025" x="3300413" y="4035425"/>
          <p14:tracePt t="74032" x="3389313" y="4083050"/>
          <p14:tracePt t="74040" x="3484563" y="4130675"/>
          <p14:tracePt t="74048" x="3571875" y="4170363"/>
          <p14:tracePt t="74057" x="3668713" y="4217988"/>
          <p14:tracePt t="74066" x="3771900" y="4249738"/>
          <p14:tracePt t="74072" x="3867150" y="4281488"/>
          <p14:tracePt t="74080" x="3970338" y="4322763"/>
          <p14:tracePt t="74088" x="4059238" y="4346575"/>
          <p14:tracePt t="74096" x="4146550" y="4370388"/>
          <p14:tracePt t="74104" x="4233863" y="4402138"/>
          <p14:tracePt t="74113" x="4321175" y="4425950"/>
          <p14:tracePt t="74121" x="4402138" y="4449763"/>
          <p14:tracePt t="74129" x="4473575" y="4465638"/>
          <p14:tracePt t="74136" x="4521200" y="4481513"/>
          <p14:tracePt t="74145" x="4592638" y="4505325"/>
          <p14:tracePt t="74153" x="4640263" y="4521200"/>
          <p14:tracePt t="74161" x="4687888" y="4552950"/>
          <p14:tracePt t="74169" x="4721225" y="4560888"/>
          <p14:tracePt t="74176" x="4776788" y="4584700"/>
          <p14:tracePt t="74185" x="4824413" y="4616450"/>
          <p14:tracePt t="74192" x="4872038" y="4649788"/>
          <p14:tracePt t="74200" x="4927600" y="4681538"/>
          <p14:tracePt t="74208" x="4999038" y="4713288"/>
          <p14:tracePt t="74216" x="5056188" y="4745038"/>
          <p14:tracePt t="74225" x="5127625" y="4784725"/>
          <p14:tracePt t="74233" x="5207000" y="4824413"/>
          <p14:tracePt t="74242" x="5286375" y="4864100"/>
          <p14:tracePt t="74248" x="5341938" y="4903788"/>
          <p14:tracePt t="74256" x="5407025" y="4943475"/>
          <p14:tracePt t="74264" x="5454650" y="4959350"/>
          <p14:tracePt t="74272" x="5510213" y="4992688"/>
          <p14:tracePt t="74280" x="5565775" y="5032375"/>
          <p14:tracePt t="74290" x="5597525" y="5048250"/>
          <p14:tracePt t="74296" x="5645150" y="5072063"/>
          <p14:tracePt t="74304" x="5676900" y="5095875"/>
          <p14:tracePt t="74312" x="5700713" y="5111750"/>
          <p14:tracePt t="74320" x="5724525" y="5119688"/>
          <p14:tracePt t="74328" x="5757863" y="5135563"/>
          <p14:tracePt t="74336" x="5773738" y="5151438"/>
          <p14:tracePt t="74346" x="5797550" y="5167313"/>
          <p14:tracePt t="74352" x="5821363" y="5183188"/>
          <p14:tracePt t="74361" x="5837238" y="5191125"/>
          <p14:tracePt t="74369" x="5868988" y="5207000"/>
          <p14:tracePt t="74377" x="5892800" y="5222875"/>
          <p14:tracePt t="74385" x="5932488" y="5238750"/>
          <p14:tracePt t="74393" x="5948363" y="5238750"/>
          <p14:tracePt t="74401" x="5972175" y="5246688"/>
          <p14:tracePt t="74409" x="5995988" y="5254625"/>
          <p14:tracePt t="74417" x="6019800" y="5254625"/>
          <p14:tracePt t="74425" x="6035675" y="5262563"/>
          <p14:tracePt t="74432" x="6051550" y="5262563"/>
          <p14:tracePt t="74441" x="6059488" y="5262563"/>
          <p14:tracePt t="74448" x="6067425" y="5262563"/>
          <p14:tracePt t="74458" x="6075363" y="5262563"/>
          <p14:tracePt t="74465" x="6083300" y="5262563"/>
          <p14:tracePt t="75025" x="6075363" y="5262563"/>
          <p14:tracePt t="75050" x="6067425" y="5262563"/>
          <p14:tracePt t="75082" x="6059488" y="5262563"/>
          <p14:tracePt t="75113" x="6051550" y="5262563"/>
          <p14:tracePt t="75194" x="6043613" y="5262563"/>
          <p14:tracePt t="75224" x="6035675" y="5262563"/>
          <p14:tracePt t="75241" x="6027738" y="5270500"/>
          <p14:tracePt t="75280" x="6019800" y="5270500"/>
          <p14:tracePt t="75498" x="6011863" y="5270500"/>
          <p14:tracePt t="75546" x="6003925" y="5270500"/>
          <p14:tracePt t="75576" x="5995988" y="5278438"/>
          <p14:tracePt t="75617" x="5988050" y="5278438"/>
          <p14:tracePt t="75648" x="5980113" y="5278438"/>
          <p14:tracePt t="75680" x="5972175" y="5278438"/>
          <p14:tracePt t="75705" x="5964238" y="5286375"/>
          <p14:tracePt t="75873" x="5964238" y="5302250"/>
          <p14:tracePt t="75897" x="5964238" y="5310188"/>
          <p14:tracePt t="75913" x="5972175" y="5319713"/>
          <p14:tracePt t="75928" x="5980113" y="5327650"/>
          <p14:tracePt t="75945" x="5988050" y="5335588"/>
          <p14:tracePt t="75953" x="5995988" y="5335588"/>
          <p14:tracePt t="75961" x="6011863" y="5343525"/>
          <p14:tracePt t="75969" x="6019800" y="5351463"/>
          <p14:tracePt t="75977" x="6035675" y="5359400"/>
          <p14:tracePt t="75985" x="6051550" y="5367338"/>
          <p14:tracePt t="75993" x="6059488" y="5375275"/>
          <p14:tracePt t="76001" x="6075363" y="5383213"/>
          <p14:tracePt t="76009" x="6091238" y="5399088"/>
          <p14:tracePt t="76017" x="6108700" y="5407025"/>
          <p14:tracePt t="76025" x="6124575" y="5414963"/>
          <p14:tracePt t="76033" x="6132513" y="5422900"/>
          <p14:tracePt t="76041" x="6140450" y="5430838"/>
          <p14:tracePt t="76049" x="6156325" y="5438775"/>
          <p14:tracePt t="76058" x="6164263" y="5446713"/>
          <p14:tracePt t="76065" x="6180138" y="5454650"/>
          <p14:tracePt t="76075" x="6188075" y="5462588"/>
          <p14:tracePt t="76081" x="6203950" y="5470525"/>
          <p14:tracePt t="76088" x="6227763" y="5478463"/>
          <p14:tracePt t="76095" x="6243638" y="5494338"/>
          <p14:tracePt t="76104" x="6259513" y="5494338"/>
          <p14:tracePt t="76113" x="6283325" y="5502275"/>
          <p14:tracePt t="76121" x="6315075" y="5510213"/>
          <p14:tracePt t="76128" x="6338888" y="5518150"/>
          <p14:tracePt t="76137" x="6362700" y="5518150"/>
          <p14:tracePt t="76144" x="6378575" y="5526088"/>
          <p14:tracePt t="76152" x="6402388" y="5526088"/>
          <p14:tracePt t="76160" x="6418263" y="5526088"/>
          <p14:tracePt t="76169" x="6434138" y="5526088"/>
          <p14:tracePt t="76177" x="6451600" y="5526088"/>
          <p14:tracePt t="76186" x="6467475" y="5526088"/>
          <p14:tracePt t="76193" x="6483350" y="5526088"/>
          <p14:tracePt t="76200" x="6491288" y="5526088"/>
          <p14:tracePt t="76209" x="6499225" y="5526088"/>
          <p14:tracePt t="76216" x="6507163" y="5526088"/>
          <p14:tracePt t="76225" x="6515100" y="5526088"/>
          <p14:tracePt t="76233" x="6530975" y="5518150"/>
          <p14:tracePt t="76241" x="6538913" y="5518150"/>
          <p14:tracePt t="76249" x="6554788" y="5518150"/>
          <p14:tracePt t="76257" x="6562725" y="5510213"/>
          <p14:tracePt t="76264" x="6578600" y="5510213"/>
          <p14:tracePt t="76272" x="6586538" y="5510213"/>
          <p14:tracePt t="76281" x="6594475" y="5502275"/>
          <p14:tracePt t="76297" x="6602413" y="5502275"/>
          <p14:tracePt t="76409" x="6602413" y="5494338"/>
          <p14:tracePt t="76433" x="6594475" y="5494338"/>
          <p14:tracePt t="76448" x="6586538" y="5494338"/>
          <p14:tracePt t="76457" x="6578600" y="5494338"/>
          <p14:tracePt t="76465" x="6562725" y="5494338"/>
          <p14:tracePt t="76481" x="6546850" y="5486400"/>
          <p14:tracePt t="76488" x="6538913" y="5486400"/>
          <p14:tracePt t="76496" x="6523038" y="5486400"/>
          <p14:tracePt t="76505" x="6507163" y="5486400"/>
          <p14:tracePt t="76527" x="6475413" y="5470525"/>
          <p14:tracePt t="76535" x="6451600" y="5470525"/>
          <p14:tracePt t="76543" x="6426200" y="5454650"/>
          <p14:tracePt t="76566" x="6418263" y="5454650"/>
          <p14:tracePt t="76573" x="6354763" y="5414963"/>
          <p14:tracePt t="76581" x="6330950" y="5399088"/>
          <p14:tracePt t="76589" x="6299200" y="5375275"/>
          <p14:tracePt t="76597" x="6267450" y="5351463"/>
          <p14:tracePt t="76604" x="6235700" y="5327650"/>
          <p14:tracePt t="76612" x="6203950" y="5302250"/>
          <p14:tracePt t="76621" x="6172200" y="5262563"/>
          <p14:tracePt t="76630" x="6124575" y="5230813"/>
          <p14:tracePt t="76637" x="6083300" y="5191125"/>
          <p14:tracePt t="76644" x="6043613" y="5151438"/>
          <p14:tracePt t="76654" x="6003925" y="5103813"/>
          <p14:tracePt t="76660" x="5972175" y="5064125"/>
          <p14:tracePt t="76668" x="5924550" y="5016500"/>
          <p14:tracePt t="76678" x="5876925" y="4951413"/>
          <p14:tracePt t="76686" x="5821363" y="4879975"/>
          <p14:tracePt t="76693" x="5773738" y="4832350"/>
          <p14:tracePt t="76700" x="5716588" y="4776788"/>
          <p14:tracePt t="76710" x="5668963" y="4721225"/>
          <p14:tracePt t="76716" x="5605463" y="4657725"/>
          <p14:tracePt t="76725" x="5557838" y="4608513"/>
          <p14:tracePt t="76731" x="5502275" y="4560888"/>
          <p14:tracePt t="76742" x="5454650" y="4513263"/>
          <p14:tracePt t="76749" x="5381625" y="4457700"/>
          <p14:tracePt t="76758" x="5334000" y="4418013"/>
          <p14:tracePt t="76766" x="5270500" y="4362450"/>
          <p14:tracePt t="76773" x="5207000" y="4322763"/>
          <p14:tracePt t="76781" x="5143500" y="4281488"/>
          <p14:tracePt t="76789" x="5072063" y="4241800"/>
          <p14:tracePt t="76797" x="5014913" y="4202113"/>
          <p14:tracePt t="76805" x="4935538" y="4154488"/>
          <p14:tracePt t="76813" x="4848225" y="4098925"/>
          <p14:tracePt t="76823" x="4745038" y="4043363"/>
          <p14:tracePt t="76829" x="4640263" y="3979863"/>
          <p14:tracePt t="76837" x="4537075" y="3922713"/>
          <p14:tracePt t="76844" x="4449763" y="3875088"/>
          <p14:tracePt t="76852" x="4344988" y="3819525"/>
          <p14:tracePt t="76860" x="4249738" y="3771900"/>
          <p14:tracePt t="76869" x="4154488" y="3716338"/>
          <p14:tracePt t="76878" x="4059238" y="3684588"/>
          <p14:tracePt t="76885" x="3970338" y="3636963"/>
          <p14:tracePt t="76892" x="3898900" y="3613150"/>
          <p14:tracePt t="76901" x="3811588" y="3579813"/>
          <p14:tracePt t="76909" x="3732213" y="3556000"/>
          <p14:tracePt t="76925" x="3651250" y="3524250"/>
          <p14:tracePt t="76933" x="3524250" y="3484563"/>
          <p14:tracePt t="76941" x="3468688" y="3460750"/>
          <p14:tracePt t="76948" x="3413125" y="3436938"/>
          <p14:tracePt t="76956" x="3357563" y="3421063"/>
          <p14:tracePt t="76965" x="3292475" y="3397250"/>
          <p14:tracePt t="76974" x="3244850" y="3381375"/>
          <p14:tracePt t="76981" x="3197225" y="3373438"/>
          <p14:tracePt t="76989" x="3157538" y="3365500"/>
          <p14:tracePt t="76996" x="3117850" y="3357563"/>
          <p14:tracePt t="77004" x="3086100" y="3349625"/>
          <p14:tracePt t="77012" x="3070225" y="3349625"/>
          <p14:tracePt t="77021" x="3054350" y="3341688"/>
          <p14:tracePt t="77029" x="3030538" y="3333750"/>
          <p14:tracePt t="77037" x="3022600" y="3333750"/>
          <p14:tracePt t="77045" x="3006725" y="3333750"/>
          <p14:tracePt t="77053" x="2982913" y="3333750"/>
          <p14:tracePt t="77061" x="2967038" y="3325813"/>
          <p14:tracePt t="77068" x="2941638" y="3325813"/>
          <p14:tracePt t="77077" x="2909888" y="3325813"/>
          <p14:tracePt t="77085" x="2894013" y="3317875"/>
          <p14:tracePt t="77094" x="2870200" y="3317875"/>
          <p14:tracePt t="77100" x="2838450" y="3309938"/>
          <p14:tracePt t="77109" x="2806700" y="3309938"/>
          <p14:tracePt t="77117" x="2767013" y="3309938"/>
          <p14:tracePt t="77125" x="2735263" y="3302000"/>
          <p14:tracePt t="77133" x="2711450" y="3302000"/>
          <p14:tracePt t="77141" x="2679700" y="3302000"/>
          <p14:tracePt t="77149" x="2647950" y="3302000"/>
          <p14:tracePt t="77157" x="2640013" y="3302000"/>
          <p14:tracePt t="77165" x="2624138" y="3302000"/>
          <p14:tracePt t="77173" x="2606675" y="3302000"/>
          <p14:tracePt t="77181" x="2598738" y="3302000"/>
          <p14:tracePt t="77190" x="2590800" y="3302000"/>
          <p14:tracePt t="77197" x="2582863" y="3302000"/>
          <p14:tracePt t="77207" x="2574925" y="3302000"/>
          <p14:tracePt t="77213" x="2566988" y="3309938"/>
          <p14:tracePt t="77221" x="2559050" y="3309938"/>
          <p14:tracePt t="77228" x="2551113" y="3309938"/>
          <p14:tracePt t="77236" x="2543175" y="3309938"/>
          <p14:tracePt t="77246" x="2535238" y="3309938"/>
          <p14:tracePt t="77253" x="2527300" y="3309938"/>
          <p14:tracePt t="77269" x="2519363" y="3309938"/>
          <p14:tracePt t="77300" x="2503488" y="3309938"/>
          <p14:tracePt t="77355" x="2487613" y="3309938"/>
          <p14:tracePt t="77365" x="2479675" y="3309938"/>
          <p14:tracePt t="77373" x="2471738" y="3309938"/>
          <p14:tracePt t="77381" x="2463800" y="3309938"/>
          <p14:tracePt t="77389" x="2455863" y="3309938"/>
          <p14:tracePt t="77397" x="2447925" y="3309938"/>
          <p14:tracePt t="77405" x="2432050" y="3309938"/>
          <p14:tracePt t="77412" x="2416175" y="3309938"/>
          <p14:tracePt t="77422" x="2400300" y="3309938"/>
          <p14:tracePt t="77429" x="2384425" y="3309938"/>
          <p14:tracePt t="77436" x="2368550" y="3309938"/>
          <p14:tracePt t="77445" x="2352675" y="3317875"/>
          <p14:tracePt t="77453" x="2328863" y="3317875"/>
          <p14:tracePt t="77461" x="2312988" y="3317875"/>
          <p14:tracePt t="77468" x="2297113" y="3317875"/>
          <p14:tracePt t="77477" x="2289175" y="3317875"/>
          <p14:tracePt t="77485" x="2273300" y="3317875"/>
          <p14:tracePt t="77494" x="2255838" y="3317875"/>
          <p14:tracePt t="77502" x="2247900" y="3317875"/>
          <p14:tracePt t="77510" x="2232025" y="3317875"/>
          <p14:tracePt t="77517" x="2224088" y="3317875"/>
          <p14:tracePt t="77525" x="2216150" y="3317875"/>
          <p14:tracePt t="77533" x="2200275" y="3317875"/>
          <p14:tracePt t="77541" x="2192338" y="3317875"/>
          <p14:tracePt t="77549" x="2184400" y="3317875"/>
          <p14:tracePt t="77557" x="2168525" y="3317875"/>
          <p14:tracePt t="77574" x="2160588" y="3317875"/>
          <p14:tracePt t="77580" x="2144713" y="3317875"/>
          <p14:tracePt t="77597" x="2136775" y="3317875"/>
          <p14:tracePt t="77605" x="2128838" y="3317875"/>
          <p14:tracePt t="77630" x="2112963" y="3325813"/>
          <p14:tracePt t="77654" x="2097088" y="3333750"/>
          <p14:tracePt t="77669" x="2081213" y="3333750"/>
          <p14:tracePt t="77692" x="2073275" y="3333750"/>
          <p14:tracePt t="77701" x="2065338" y="3333750"/>
          <p14:tracePt t="77709" x="2057400" y="3341688"/>
          <p14:tracePt t="77734" x="2041525" y="3349625"/>
          <p14:tracePt t="77774" x="2033588" y="3349625"/>
          <p14:tracePt t="77997" x="2049463" y="3357563"/>
          <p14:tracePt t="78006" x="2065338" y="3357563"/>
          <p14:tracePt t="78013" x="2089150" y="3357563"/>
          <p14:tracePt t="78022" x="2105025" y="3365500"/>
          <p14:tracePt t="78029" x="2128838" y="3365500"/>
          <p14:tracePt t="78036" x="2144713" y="3365500"/>
          <p14:tracePt t="78045" x="2160588" y="3365500"/>
          <p14:tracePt t="78053" x="2192338" y="3365500"/>
          <p14:tracePt t="78061" x="2208213" y="3365500"/>
          <p14:tracePt t="78069" x="2224088" y="3365500"/>
          <p14:tracePt t="78077" x="2255838" y="3365500"/>
          <p14:tracePt t="78084" x="2273300" y="3365500"/>
          <p14:tracePt t="78092" x="2289175" y="3373438"/>
          <p14:tracePt t="78100" x="2305050" y="3381375"/>
          <p14:tracePt t="78109" x="2320925" y="3381375"/>
          <p14:tracePt t="78117" x="2336800" y="3381375"/>
          <p14:tracePt t="78125" x="2360613" y="3389313"/>
          <p14:tracePt t="78133" x="2376488" y="3397250"/>
          <p14:tracePt t="78141" x="2400300" y="3397250"/>
          <p14:tracePt t="78150" x="2424113" y="3397250"/>
          <p14:tracePt t="78157" x="2455863" y="3405188"/>
          <p14:tracePt t="78164" x="2487613" y="3413125"/>
          <p14:tracePt t="78173" x="2527300" y="3413125"/>
          <p14:tracePt t="78181" x="2566988" y="3429000"/>
          <p14:tracePt t="78190" x="2616200" y="3429000"/>
          <p14:tracePt t="78197" x="2671763" y="3444875"/>
          <p14:tracePt t="78204" x="2727325" y="3452813"/>
          <p14:tracePt t="78213" x="2767013" y="3452813"/>
          <p14:tracePt t="78222" x="2814638" y="3452813"/>
          <p14:tracePt t="78229" x="2862263" y="3460750"/>
          <p14:tracePt t="78238" x="2894013" y="3460750"/>
          <p14:tracePt t="78245" x="2925763" y="3460750"/>
          <p14:tracePt t="78254" x="2949575" y="3460750"/>
          <p14:tracePt t="78261" x="2974975" y="3460750"/>
          <p14:tracePt t="78269" x="2998788" y="3460750"/>
          <p14:tracePt t="78276" x="3014663" y="3460750"/>
          <p14:tracePt t="78285" x="3030538" y="3460750"/>
          <p14:tracePt t="78293" x="3046413" y="3460750"/>
          <p14:tracePt t="78301" x="3062288" y="3468688"/>
          <p14:tracePt t="78310" x="3078163" y="3468688"/>
          <p14:tracePt t="78317" x="3086100" y="3468688"/>
          <p14:tracePt t="78324" x="3101975" y="3468688"/>
          <p14:tracePt t="78333" x="3109913" y="3468688"/>
          <p14:tracePt t="78341" x="3125788" y="3468688"/>
          <p14:tracePt t="78349" x="3133725" y="3468688"/>
          <p14:tracePt t="78357" x="3149600" y="3468688"/>
          <p14:tracePt t="78365" x="3157538" y="3468688"/>
          <p14:tracePt t="78374" x="3165475" y="3468688"/>
          <p14:tracePt t="78382" x="3189288" y="3476625"/>
          <p14:tracePt t="78389" x="3205163" y="3476625"/>
          <p14:tracePt t="78397" x="3221038" y="3476625"/>
          <p14:tracePt t="78406" x="3244850" y="3484563"/>
          <p14:tracePt t="78413" x="3260725" y="3492500"/>
          <p14:tracePt t="78422" x="3284538" y="3492500"/>
          <p14:tracePt t="78430" x="3308350" y="3492500"/>
          <p14:tracePt t="78437" x="3341688" y="3500438"/>
          <p14:tracePt t="78445" x="3365500" y="3500438"/>
          <p14:tracePt t="78454" x="3397250" y="3500438"/>
          <p14:tracePt t="78460" x="3429000" y="3500438"/>
          <p14:tracePt t="78469" x="3468688" y="3508375"/>
          <p14:tracePt t="78477" x="3500438" y="3508375"/>
          <p14:tracePt t="78485" x="3532188" y="3508375"/>
          <p14:tracePt t="78491" x="3556000" y="3508375"/>
          <p14:tracePt t="78501" x="3587750" y="3508375"/>
          <p14:tracePt t="78509" x="3619500" y="3508375"/>
          <p14:tracePt t="78517" x="3643313" y="3508375"/>
          <p14:tracePt t="78525" x="3668713" y="3508375"/>
          <p14:tracePt t="78532" x="3700463" y="3508375"/>
          <p14:tracePt t="78542" x="3716338" y="3508375"/>
          <p14:tracePt t="78548" x="3748088" y="3508375"/>
          <p14:tracePt t="78557" x="3763963" y="3508375"/>
          <p14:tracePt t="78565" x="3779838" y="3508375"/>
          <p14:tracePt t="78573" x="3795713" y="3508375"/>
          <p14:tracePt t="78582" x="3803650" y="3516313"/>
          <p14:tracePt t="78590" x="3819525" y="3516313"/>
          <p14:tracePt t="78597" x="3827463" y="3516313"/>
          <p14:tracePt t="78605" x="3843338" y="3516313"/>
          <p14:tracePt t="78613" x="3859213" y="3524250"/>
          <p14:tracePt t="78622" x="3875088" y="3524250"/>
          <p14:tracePt t="78629" x="3898900" y="3524250"/>
          <p14:tracePt t="78637" x="3922713" y="3524250"/>
          <p14:tracePt t="78645" x="3954463" y="3532188"/>
          <p14:tracePt t="78653" x="3978275" y="3540125"/>
          <p14:tracePt t="78661" x="4019550" y="3540125"/>
          <p14:tracePt t="78669" x="4051300" y="3540125"/>
          <p14:tracePt t="78677" x="4090988" y="3540125"/>
          <p14:tracePt t="78685" x="4122738" y="3540125"/>
          <p14:tracePt t="78693" x="4146550" y="3540125"/>
          <p14:tracePt t="78701" x="4170363" y="3540125"/>
          <p14:tracePt t="78709" x="4194175" y="3540125"/>
          <p14:tracePt t="78717" x="4210050" y="3540125"/>
          <p14:tracePt t="78724" x="4225925" y="3540125"/>
          <p14:tracePt t="78733" x="4241800" y="3540125"/>
          <p14:tracePt t="78740" x="4257675" y="3540125"/>
          <p14:tracePt t="78750" x="4273550" y="3540125"/>
          <p14:tracePt t="78758" x="4289425" y="3540125"/>
          <p14:tracePt t="78765" x="4305300" y="3540125"/>
          <p14:tracePt t="78774" x="4321175" y="3540125"/>
          <p14:tracePt t="78782" x="4337050" y="3540125"/>
          <p14:tracePt t="78789" x="4362450" y="3540125"/>
          <p14:tracePt t="78797" x="4386263" y="3540125"/>
          <p14:tracePt t="78805" x="4410075" y="3540125"/>
          <p14:tracePt t="78813" x="4433888" y="3540125"/>
          <p14:tracePt t="78821" x="4465638" y="3540125"/>
          <p14:tracePt t="78829" x="4481513" y="3540125"/>
          <p14:tracePt t="78836" x="4505325" y="3540125"/>
          <p14:tracePt t="78845" x="4529138" y="3540125"/>
          <p14:tracePt t="78855" x="4552950" y="3548063"/>
          <p14:tracePt t="78861" x="4568825" y="3548063"/>
          <p14:tracePt t="78870" x="4584700" y="3548063"/>
          <p14:tracePt t="78877" x="4608513" y="3548063"/>
          <p14:tracePt t="78885" x="4624388" y="3548063"/>
          <p14:tracePt t="78893" x="4640263" y="3548063"/>
          <p14:tracePt t="78901" x="4664075" y="3548063"/>
          <p14:tracePt t="78909" x="4672013" y="3548063"/>
          <p14:tracePt t="78917" x="4687888" y="3548063"/>
          <p14:tracePt t="78925" x="4705350" y="3548063"/>
          <p14:tracePt t="78933" x="4721225" y="3548063"/>
          <p14:tracePt t="78941" x="4737100" y="3548063"/>
          <p14:tracePt t="78948" x="4752975" y="3548063"/>
          <p14:tracePt t="78957" x="4760913" y="3548063"/>
          <p14:tracePt t="78965" x="4776788" y="3548063"/>
          <p14:tracePt t="78973" x="4792663" y="3548063"/>
          <p14:tracePt t="78989" x="4800600" y="3548063"/>
          <p14:tracePt t="78997" x="4808538" y="3548063"/>
          <p14:tracePt t="79134" x="4784725" y="3548063"/>
          <p14:tracePt t="79142" x="4760913" y="3556000"/>
          <p14:tracePt t="79149" x="4737100" y="3563938"/>
          <p14:tracePt t="79157" x="4687888" y="3571875"/>
          <p14:tracePt t="79165" x="4624388" y="3587750"/>
          <p14:tracePt t="79174" x="4537075" y="3595688"/>
          <p14:tracePt t="79182" x="4441825" y="3613150"/>
          <p14:tracePt t="79189" x="4352925" y="3629025"/>
          <p14:tracePt t="79197" x="4273550" y="3636963"/>
          <p14:tracePt t="79210" x="4178300" y="3644900"/>
          <p14:tracePt t="79213" x="4083050" y="3652838"/>
          <p14:tracePt t="79221" x="3978275" y="3652838"/>
          <p14:tracePt t="79229" x="3890963" y="3660775"/>
          <p14:tracePt t="79237" x="3803650" y="3660775"/>
          <p14:tracePt t="79246" x="3740150" y="3660775"/>
          <p14:tracePt t="79254" x="3660775" y="3668713"/>
          <p14:tracePt t="79261" x="3579813" y="3668713"/>
          <p14:tracePt t="79268" x="3524250" y="3668713"/>
          <p14:tracePt t="79277" x="3460750" y="3676650"/>
          <p14:tracePt t="79285" x="3397250" y="3676650"/>
          <p14:tracePt t="79292" x="3341688" y="3676650"/>
          <p14:tracePt t="79301" x="3292475" y="3676650"/>
          <p14:tracePt t="79309" x="3244850" y="3676650"/>
          <p14:tracePt t="79317" x="3205163" y="3676650"/>
          <p14:tracePt t="79325" x="3165475" y="3676650"/>
          <p14:tracePt t="79333" x="3125788" y="3676650"/>
          <p14:tracePt t="79341" x="3101975" y="3676650"/>
          <p14:tracePt t="79349" x="3070225" y="3668713"/>
          <p14:tracePt t="79356" x="3038475" y="3668713"/>
          <p14:tracePt t="79365" x="2990850" y="3668713"/>
          <p14:tracePt t="79373" x="2957513" y="3668713"/>
          <p14:tracePt t="79381" x="2925763" y="3668713"/>
          <p14:tracePt t="79389" x="2909888" y="3668713"/>
          <p14:tracePt t="79397" x="2878138" y="3668713"/>
          <p14:tracePt t="79406" x="2862263" y="3668713"/>
          <p14:tracePt t="79413" x="2830513" y="3668713"/>
          <p14:tracePt t="79421" x="2806700" y="3668713"/>
          <p14:tracePt t="79428" x="2790825" y="3668713"/>
          <p14:tracePt t="79438" x="2774950" y="3668713"/>
          <p14:tracePt t="79445" x="2759075" y="3660775"/>
          <p14:tracePt t="79453" x="2735263" y="3660775"/>
          <p14:tracePt t="79462" x="2719388" y="3660775"/>
          <p14:tracePt t="79469" x="2703513" y="3660775"/>
          <p14:tracePt t="79477" x="2679700" y="3660775"/>
          <p14:tracePt t="79485" x="2663825" y="3660775"/>
          <p14:tracePt t="79493" x="2647950" y="3660775"/>
          <p14:tracePt t="79501" x="2624138" y="3660775"/>
          <p14:tracePt t="79510" x="2606675" y="3660775"/>
          <p14:tracePt t="79518" x="2590800" y="3660775"/>
          <p14:tracePt t="79526" x="2574925" y="3660775"/>
          <p14:tracePt t="79533" x="2559050" y="3660775"/>
          <p14:tracePt t="79541" x="2551113" y="3660775"/>
          <p14:tracePt t="79549" x="2543175" y="3660775"/>
          <p14:tracePt t="79556" x="2527300" y="3660775"/>
          <p14:tracePt t="79565" x="2519363" y="3660775"/>
          <p14:tracePt t="79573" x="2511425" y="3660775"/>
          <p14:tracePt t="79590" x="2495550" y="3660775"/>
          <p14:tracePt t="79596" x="2487613" y="3660775"/>
          <p14:tracePt t="79613" x="2479675" y="3660775"/>
          <p14:tracePt t="79622" x="2471738" y="3660775"/>
          <p14:tracePt t="79629" x="2463800" y="3660775"/>
          <p14:tracePt t="79637" x="2455863" y="3660775"/>
          <p14:tracePt t="79646" x="2447925" y="3660775"/>
          <p14:tracePt t="79653" x="2432050" y="3668713"/>
          <p14:tracePt t="79661" x="2424113" y="3668713"/>
          <p14:tracePt t="79670" x="2408238" y="3668713"/>
          <p14:tracePt t="79677" x="2400300" y="3676650"/>
          <p14:tracePt t="79686" x="2392363" y="3676650"/>
          <p14:tracePt t="79692" x="2384425" y="3676650"/>
          <p14:tracePt t="79701" x="2376488" y="3676650"/>
          <p14:tracePt t="79821" x="2384425" y="3684588"/>
          <p14:tracePt t="79829" x="2400300" y="3684588"/>
          <p14:tracePt t="79838" x="2424113" y="3684588"/>
          <p14:tracePt t="79845" x="2447925" y="3692525"/>
          <p14:tracePt t="79854" x="2471738" y="3692525"/>
          <p14:tracePt t="79861" x="2495550" y="3692525"/>
          <p14:tracePt t="79869" x="2519363" y="3692525"/>
          <p14:tracePt t="79877" x="2559050" y="3692525"/>
          <p14:tracePt t="79885" x="2574925" y="3692525"/>
          <p14:tracePt t="79893" x="2606675" y="3692525"/>
          <p14:tracePt t="79902" x="2632075" y="3692525"/>
          <p14:tracePt t="79909" x="2671763" y="3692525"/>
          <p14:tracePt t="79917" x="2703513" y="3692525"/>
          <p14:tracePt t="79926" x="2743200" y="3692525"/>
          <p14:tracePt t="79933" x="2767013" y="3692525"/>
          <p14:tracePt t="79941" x="2790825" y="3700463"/>
          <p14:tracePt t="79950" x="2822575" y="3700463"/>
          <p14:tracePt t="79957" x="2838450" y="3700463"/>
          <p14:tracePt t="79965" x="2862263" y="3708400"/>
          <p14:tracePt t="79973" x="2886075" y="3708400"/>
          <p14:tracePt t="79981" x="2901950" y="3716338"/>
          <p14:tracePt t="79989" x="2917825" y="3716338"/>
          <p14:tracePt t="79997" x="2941638" y="3716338"/>
          <p14:tracePt t="80005" x="2957513" y="3724275"/>
          <p14:tracePt t="80013" x="2982913" y="3724275"/>
          <p14:tracePt t="80021" x="2998788" y="3724275"/>
          <p14:tracePt t="80029" x="3030538" y="3724275"/>
          <p14:tracePt t="80038" x="3046413" y="3732213"/>
          <p14:tracePt t="80046" x="3062288" y="3740150"/>
          <p14:tracePt t="80053" x="3086100" y="3740150"/>
          <p14:tracePt t="80060" x="3109913" y="3740150"/>
          <p14:tracePt t="80070" x="3133725" y="3740150"/>
          <p14:tracePt t="80077" x="3149600" y="3740150"/>
          <p14:tracePt t="80085" x="3165475" y="3748088"/>
          <p14:tracePt t="80094" x="3181350" y="3748088"/>
          <p14:tracePt t="80101" x="3197225" y="3748088"/>
          <p14:tracePt t="80110" x="3213100" y="3748088"/>
          <p14:tracePt t="80117" x="3228975" y="3748088"/>
          <p14:tracePt t="80125" x="3244850" y="3748088"/>
          <p14:tracePt t="80133" x="3268663" y="3748088"/>
          <p14:tracePt t="80150" x="3292475" y="3748088"/>
          <p14:tracePt t="80157" x="3317875" y="3748088"/>
          <p14:tracePt t="80165" x="3333750" y="3748088"/>
          <p14:tracePt t="80173" x="3349625" y="3748088"/>
          <p14:tracePt t="80181" x="3365500" y="3748088"/>
          <p14:tracePt t="80189" x="3381375" y="3748088"/>
          <p14:tracePt t="80197" x="3405188" y="3756025"/>
          <p14:tracePt t="80205" x="3413125" y="3756025"/>
          <p14:tracePt t="80213" x="3421063" y="3756025"/>
          <p14:tracePt t="80221" x="3436938" y="3756025"/>
          <p14:tracePt t="80229" x="3452813" y="3756025"/>
          <p14:tracePt t="80237" x="3460750" y="3756025"/>
          <p14:tracePt t="80245" x="3476625" y="3756025"/>
          <p14:tracePt t="80254" x="3484563" y="3756025"/>
          <p14:tracePt t="80261" x="3500438" y="3756025"/>
          <p14:tracePt t="80270" x="3516313" y="3756025"/>
          <p14:tracePt t="80277" x="3540125" y="3756025"/>
          <p14:tracePt t="80285" x="3556000" y="3756025"/>
          <p14:tracePt t="80293" x="3571875" y="3756025"/>
          <p14:tracePt t="80301" x="3587750" y="3756025"/>
          <p14:tracePt t="80308" x="3603625" y="3756025"/>
          <p14:tracePt t="80316" x="3627438" y="3756025"/>
          <p14:tracePt t="80324" x="3643313" y="3756025"/>
          <p14:tracePt t="80333" x="3660775" y="3756025"/>
          <p14:tracePt t="80340" x="3676650" y="3748088"/>
          <p14:tracePt t="80349" x="3692525" y="3748088"/>
          <p14:tracePt t="80356" x="3716338" y="3740150"/>
          <p14:tracePt t="80364" x="3724275" y="3740150"/>
          <p14:tracePt t="80373" x="3732213" y="3740150"/>
          <p14:tracePt t="80381" x="3748088" y="3740150"/>
          <p14:tracePt t="80389" x="3756025" y="3740150"/>
          <p14:tracePt t="80396" x="3763963" y="3740150"/>
          <p14:tracePt t="80405" x="3771900" y="3740150"/>
          <p14:tracePt t="80413" x="3779838" y="3740150"/>
          <p14:tracePt t="80421" x="3787775" y="3740150"/>
          <p14:tracePt t="80429" x="3803650" y="3740150"/>
          <p14:tracePt t="80437" x="3811588" y="3740150"/>
          <p14:tracePt t="80446" x="3827463" y="3740150"/>
          <p14:tracePt t="80454" x="3835400" y="3740150"/>
          <p14:tracePt t="80461" x="3843338" y="3740150"/>
          <p14:tracePt t="80477" x="3859213" y="3740150"/>
          <p14:tracePt t="80485" x="3867150" y="3740150"/>
          <p14:tracePt t="80494" x="3875088" y="3740150"/>
          <p14:tracePt t="80501" x="3883025" y="3740150"/>
          <p14:tracePt t="80509" x="3890963" y="3740150"/>
          <p14:tracePt t="80518" x="3906838" y="3740150"/>
          <p14:tracePt t="80525" x="3922713" y="3740150"/>
          <p14:tracePt t="80533" x="3938588" y="3740150"/>
          <p14:tracePt t="80550" x="3954463" y="3740150"/>
          <p14:tracePt t="80557" x="3970338" y="3748088"/>
          <p14:tracePt t="80565" x="3986213" y="3748088"/>
          <p14:tracePt t="80573" x="3994150" y="3748088"/>
          <p14:tracePt t="80582" x="4011613" y="3748088"/>
          <p14:tracePt t="80589" x="4027488" y="3748088"/>
          <p14:tracePt t="80597" x="4043363" y="3756025"/>
          <p14:tracePt t="80605" x="4051300" y="3756025"/>
          <p14:tracePt t="80614" x="4059238" y="3756025"/>
          <p14:tracePt t="80622" x="4067175" y="3756025"/>
          <p14:tracePt t="80630" x="4083050" y="3756025"/>
          <p14:tracePt t="80638" x="4098925" y="3763963"/>
          <p14:tracePt t="80646" x="4106863" y="3763963"/>
          <p14:tracePt t="80655" x="4114800" y="3763963"/>
          <p14:tracePt t="80662" x="4122738" y="3771900"/>
          <p14:tracePt t="80671" x="4130675" y="3771900"/>
          <p14:tracePt t="80677" x="4138613" y="3771900"/>
          <p14:tracePt t="80685" x="4146550" y="3771900"/>
          <p14:tracePt t="81245" x="4154488" y="3771900"/>
          <p14:tracePt t="81253" x="4170363" y="3771900"/>
          <p14:tracePt t="81260" x="4210050" y="3795713"/>
          <p14:tracePt t="81269" x="4273550" y="3811588"/>
          <p14:tracePt t="81277" x="4344988" y="3827463"/>
          <p14:tracePt t="81285" x="4425950" y="3859213"/>
          <p14:tracePt t="81293" x="4521200" y="3883025"/>
          <p14:tracePt t="81303" x="4616450" y="3922713"/>
          <p14:tracePt t="81309" x="4705350" y="3948113"/>
          <p14:tracePt t="81317" x="4800600" y="3979863"/>
          <p14:tracePt t="81325" x="4903788" y="4011613"/>
          <p14:tracePt t="81334" x="5014913" y="4035425"/>
          <p14:tracePt t="81342" x="5103813" y="4059238"/>
          <p14:tracePt t="81350" x="5183188" y="4075113"/>
          <p14:tracePt t="81358" x="5262563" y="4098925"/>
          <p14:tracePt t="81365" x="5326063" y="4114800"/>
          <p14:tracePt t="81373" x="5397500" y="4130675"/>
          <p14:tracePt t="81382" x="5470525" y="4154488"/>
          <p14:tracePt t="81390" x="5526088" y="4162425"/>
          <p14:tracePt t="81398" x="5573713" y="4170363"/>
          <p14:tracePt t="81406" x="5629275" y="4186238"/>
          <p14:tracePt t="81413" x="5676900" y="4202113"/>
          <p14:tracePt t="81422" x="5740400" y="4210050"/>
          <p14:tracePt t="81430" x="5805488" y="4225925"/>
          <p14:tracePt t="81437" x="5868988" y="4233863"/>
          <p14:tracePt t="81445" x="5956300" y="4249738"/>
          <p14:tracePt t="81453" x="6011863" y="4265613"/>
          <p14:tracePt t="81460" x="6108700" y="4281488"/>
          <p14:tracePt t="81471" x="6196013" y="4298950"/>
          <p14:tracePt t="81477" x="6275388" y="4306888"/>
          <p14:tracePt t="81486" x="6362700" y="4330700"/>
          <p14:tracePt t="81493" x="6442075" y="4338638"/>
          <p14:tracePt t="81501" x="6523038" y="4346575"/>
          <p14:tracePt t="81509" x="6602413" y="4362450"/>
          <p14:tracePt t="81517" x="6665913" y="4370388"/>
          <p14:tracePt t="81526" x="6729413" y="4378325"/>
          <p14:tracePt t="81535" x="6794500" y="4386263"/>
          <p14:tracePt t="81541" x="6842125" y="4386263"/>
          <p14:tracePt t="81549" x="6881813" y="4394200"/>
          <p14:tracePt t="81556" x="6913563" y="4394200"/>
          <p14:tracePt t="81565" x="6945313" y="4394200"/>
          <p14:tracePt t="81574" x="6961188" y="4394200"/>
          <p14:tracePt t="81582" x="6977063" y="4394200"/>
          <p14:tracePt t="81589" x="6992938" y="4394200"/>
          <p14:tracePt t="81598" x="7000875" y="4394200"/>
          <p14:tracePt t="81605" x="7008813" y="4394200"/>
          <p14:tracePt t="81613" x="7024688" y="4394200"/>
          <p14:tracePt t="81621" x="7048500" y="4394200"/>
          <p14:tracePt t="81629" x="7080250" y="4394200"/>
          <p14:tracePt t="81639" x="7104063" y="4394200"/>
          <p14:tracePt t="81646" x="7135813" y="4394200"/>
          <p14:tracePt t="81653" x="7177088" y="4394200"/>
          <p14:tracePt t="81661" x="7216775" y="4394200"/>
          <p14:tracePt t="81670" x="7264400" y="4394200"/>
          <p14:tracePt t="81677" x="7319963" y="4394200"/>
          <p14:tracePt t="81687" x="7367588" y="4394200"/>
          <p14:tracePt t="81694" x="7415213" y="4386263"/>
          <p14:tracePt t="81702" x="7454900" y="4386263"/>
          <p14:tracePt t="81710" x="7486650" y="4378325"/>
          <p14:tracePt t="81718" x="7504113" y="4378325"/>
          <p14:tracePt t="81726" x="7512050" y="4378325"/>
          <p14:tracePt t="81735" x="7519988" y="4370388"/>
          <p14:tracePt t="81742" x="7527925" y="4370388"/>
          <p14:tracePt t="81837" x="7535863" y="4354513"/>
          <p14:tracePt t="81845" x="7527925" y="4330700"/>
          <p14:tracePt t="81853" x="7519988" y="4298950"/>
          <p14:tracePt t="81861" x="7496175" y="4265613"/>
          <p14:tracePt t="81871" x="7478713" y="4233863"/>
          <p14:tracePt t="81878" x="7462838" y="4217988"/>
          <p14:tracePt t="81885" x="7439025" y="4194175"/>
          <p14:tracePt t="81893" x="7415213" y="4170363"/>
          <p14:tracePt t="81901" x="7391400" y="4154488"/>
          <p14:tracePt t="81909" x="7367588" y="4138613"/>
          <p14:tracePt t="81918" x="7335838" y="4122738"/>
          <p14:tracePt t="81927" x="7304088" y="4106863"/>
          <p14:tracePt t="81934" x="7264400" y="4098925"/>
          <p14:tracePt t="81940" x="7224713" y="4090988"/>
          <p14:tracePt t="81948" x="7185025" y="4075113"/>
          <p14:tracePt t="81958" x="7135813" y="4067175"/>
          <p14:tracePt t="81966" x="7096125" y="4051300"/>
          <p14:tracePt t="81974" x="7056438" y="4043363"/>
          <p14:tracePt t="81982" x="7024688" y="4035425"/>
          <p14:tracePt t="81990" x="6992938" y="4027488"/>
          <p14:tracePt t="81997" x="6961188" y="4019550"/>
          <p14:tracePt t="82005" x="6929438" y="4011613"/>
          <p14:tracePt t="82014" x="6921500" y="4011613"/>
          <p14:tracePt t="82021" x="6905625" y="4003675"/>
          <p14:tracePt t="82029" x="6889750" y="3995738"/>
          <p14:tracePt t="82038" x="6881813" y="3995738"/>
          <p14:tracePt t="82046" x="6873875" y="3995738"/>
          <p14:tracePt t="82053" x="6865938" y="3987800"/>
          <p14:tracePt t="82086" x="6858000" y="3987800"/>
          <p14:tracePt t="82109" x="6850063" y="3979863"/>
          <p14:tracePt t="82141" x="6842125" y="3979863"/>
          <p14:tracePt t="82341" x="6842125" y="3971925"/>
          <p14:tracePt t="82349" x="6842125" y="3956050"/>
          <p14:tracePt t="82357" x="6850063" y="3938588"/>
          <p14:tracePt t="82365" x="6858000" y="3914775"/>
          <p14:tracePt t="82374" x="6858000" y="3906838"/>
          <p14:tracePt t="82383" x="6865938" y="3890963"/>
          <p14:tracePt t="82390" x="6873875" y="3883025"/>
          <p14:tracePt t="82397" x="6881813" y="3875088"/>
          <p14:tracePt t="82405" x="6889750" y="3859213"/>
          <p14:tracePt t="82422" x="6889750" y="3851275"/>
          <p14:tracePt t="82430" x="6889750" y="3843338"/>
          <p14:tracePt t="82438" x="6897688" y="3835400"/>
          <p14:tracePt t="82461" x="6897688" y="3827463"/>
          <p14:tracePt t="82477" x="6897688" y="3819525"/>
          <p14:tracePt t="82495" x="6897688" y="3811588"/>
          <p14:tracePt t="82502" x="6905625" y="3803650"/>
          <p14:tracePt t="82525" x="6905625" y="3795713"/>
          <p14:tracePt t="82533" x="6905625" y="3787775"/>
          <p14:tracePt t="82559" x="6913563" y="3771900"/>
          <p14:tracePt t="82573" x="6913563" y="3763963"/>
          <p14:tracePt t="83197" x="6913563" y="3756025"/>
          <p14:tracePt t="83210" x="6905625" y="3756025"/>
          <p14:tracePt t="83214" x="6897688" y="3756025"/>
          <p14:tracePt t="83222" x="6881813" y="3756025"/>
          <p14:tracePt t="83230" x="6858000" y="3756025"/>
          <p14:tracePt t="83238" x="6850063" y="3756025"/>
          <p14:tracePt t="83246" x="6818313" y="3756025"/>
          <p14:tracePt t="83253" x="6802438" y="3748088"/>
          <p14:tracePt t="83262" x="6777038" y="3740150"/>
          <p14:tracePt t="83269" x="6745288" y="3740150"/>
          <p14:tracePt t="83277" x="6713538" y="3732213"/>
          <p14:tracePt t="83285" x="6681788" y="3724275"/>
          <p14:tracePt t="83294" x="6642100" y="3724275"/>
          <p14:tracePt t="83302" x="6602413" y="3708400"/>
          <p14:tracePt t="83311" x="6570663" y="3708400"/>
          <p14:tracePt t="83317" x="6523038" y="3700463"/>
          <p14:tracePt t="83326" x="6507163" y="3692525"/>
          <p14:tracePt t="83333" x="6467475" y="3684588"/>
          <p14:tracePt t="83341" x="6459538" y="3684588"/>
          <p14:tracePt t="83350" x="6434138" y="3684588"/>
          <p14:tracePt t="83358" x="6418263" y="3676650"/>
          <p14:tracePt t="83366" x="6410325" y="3676650"/>
          <p14:tracePt t="83372" x="6394450" y="3676650"/>
          <p14:tracePt t="83380" x="6386513" y="3668713"/>
          <p14:tracePt t="83389" x="6378575" y="3668713"/>
          <p14:tracePt t="83397" x="6370638" y="3668713"/>
          <p14:tracePt t="83622" x="6370638" y="3660775"/>
          <p14:tracePt t="83629" x="6378575" y="3652838"/>
          <p14:tracePt t="83638" x="6386513" y="3644900"/>
          <p14:tracePt t="83646" x="6394450" y="3636963"/>
          <p14:tracePt t="83654" x="6402388" y="3629025"/>
          <p14:tracePt t="83661" x="6402388" y="3621088"/>
          <p14:tracePt t="83669" x="6402388" y="3613150"/>
          <p14:tracePt t="83677" x="6410325" y="3605213"/>
          <p14:tracePt t="83694" x="6418263" y="3595688"/>
          <p14:tracePt t="83710" x="6418263" y="3587750"/>
          <p14:tracePt t="83726" x="6426200" y="3579813"/>
          <p14:tracePt t="83733" x="6426200" y="3571875"/>
          <p14:tracePt t="84078" x="6410325" y="3571875"/>
          <p14:tracePt t="84086" x="6378575" y="3563938"/>
          <p14:tracePt t="84094" x="6354763" y="3556000"/>
          <p14:tracePt t="84102" x="6315075" y="3556000"/>
          <p14:tracePt t="84110" x="6283325" y="3548063"/>
          <p14:tracePt t="84117" x="6251575" y="3540125"/>
          <p14:tracePt t="84125" x="6203950" y="3540125"/>
          <p14:tracePt t="84133" x="6156325" y="3532188"/>
          <p14:tracePt t="84141" x="6108700" y="3524250"/>
          <p14:tracePt t="84151" x="6043613" y="3516313"/>
          <p14:tracePt t="84158" x="5980113" y="3508375"/>
          <p14:tracePt t="84167" x="5908675" y="3508375"/>
          <p14:tracePt t="84174" x="5861050" y="3500438"/>
          <p14:tracePt t="84182" x="5781675" y="3500438"/>
          <p14:tracePt t="84190" x="5700713" y="3500438"/>
          <p14:tracePt t="84198" x="5621338" y="3500438"/>
          <p14:tracePt t="84206" x="5510213" y="3508375"/>
          <p14:tracePt t="84214" x="5397500" y="3524250"/>
          <p14:tracePt t="84222" x="5318125" y="3548063"/>
          <p14:tracePt t="84230" x="5214938" y="3563938"/>
          <p14:tracePt t="84238" x="5127625" y="3571875"/>
          <p14:tracePt t="84245" x="5046663" y="3579813"/>
          <p14:tracePt t="84254" x="4967288" y="3579813"/>
          <p14:tracePt t="84261" x="4879975" y="3595688"/>
          <p14:tracePt t="84270" x="4832350" y="3595688"/>
          <p14:tracePt t="84279" x="4776788" y="3595688"/>
          <p14:tracePt t="84287" x="4745038" y="3595688"/>
          <p14:tracePt t="84294" x="4713288" y="3595688"/>
          <p14:tracePt t="84302" x="4687888" y="3595688"/>
          <p14:tracePt t="84310" x="4664075" y="3595688"/>
          <p14:tracePt t="84318" x="4656138" y="3595688"/>
          <p14:tracePt t="84327" x="4640263" y="3595688"/>
          <p14:tracePt t="84334" x="4624388" y="3595688"/>
          <p14:tracePt t="84343" x="4608513" y="3595688"/>
          <p14:tracePt t="84351" x="4600575" y="3595688"/>
          <p14:tracePt t="84357" x="4584700" y="3595688"/>
          <p14:tracePt t="84366" x="4568825" y="3595688"/>
          <p14:tracePt t="84374" x="4545013" y="3613150"/>
          <p14:tracePt t="84382" x="4529138" y="3613150"/>
          <p14:tracePt t="84390" x="4513263" y="3613150"/>
          <p14:tracePt t="84398" x="4497388" y="3613150"/>
          <p14:tracePt t="84405" x="4481513" y="3613150"/>
          <p14:tracePt t="84413" x="4473575" y="3613150"/>
          <p14:tracePt t="84422" x="4465638" y="3621088"/>
          <p14:tracePt t="84430" x="4449763" y="3621088"/>
          <p14:tracePt t="84438" x="4433888" y="3621088"/>
          <p14:tracePt t="84445" x="4425950" y="3621088"/>
          <p14:tracePt t="84454" x="4418013" y="3621088"/>
          <p14:tracePt t="84662" x="4433888" y="3621088"/>
          <p14:tracePt t="84679" x="4465638" y="3621088"/>
          <p14:tracePt t="84687" x="4489450" y="3621088"/>
          <p14:tracePt t="84694" x="4521200" y="3621088"/>
          <p14:tracePt t="84702" x="4560888" y="3613150"/>
          <p14:tracePt t="84711" x="4608513" y="3613150"/>
          <p14:tracePt t="84719" x="4656138" y="3595688"/>
          <p14:tracePt t="84725" x="4729163" y="3587750"/>
          <p14:tracePt t="84734" x="4808538" y="3579813"/>
          <p14:tracePt t="84741" x="4895850" y="3579813"/>
          <p14:tracePt t="84749" x="4999038" y="3579813"/>
          <p14:tracePt t="84758" x="5095875" y="3571875"/>
          <p14:tracePt t="84765" x="5222875" y="3571875"/>
          <p14:tracePt t="84774" x="5349875" y="3587750"/>
          <p14:tracePt t="84783" x="5494338" y="3595688"/>
          <p14:tracePt t="84790" x="5597525" y="3605213"/>
          <p14:tracePt t="84799" x="5724525" y="3613150"/>
          <p14:tracePt t="84805" x="5853113" y="3621088"/>
          <p14:tracePt t="84813" x="5972175" y="3621088"/>
          <p14:tracePt t="84821" x="6083300" y="3629025"/>
          <p14:tracePt t="84830" x="6188075" y="3629025"/>
          <p14:tracePt t="84838" x="6283325" y="3636963"/>
          <p14:tracePt t="84846" x="6362700" y="3636963"/>
          <p14:tracePt t="84854" x="6434138" y="3636963"/>
          <p14:tracePt t="84861" x="6491288" y="3636963"/>
          <p14:tracePt t="84872" x="6538913" y="3636963"/>
          <p14:tracePt t="84877" x="6586538" y="3636963"/>
          <p14:tracePt t="84886" x="6602413" y="3636963"/>
          <p14:tracePt t="84894" x="6634163" y="3636963"/>
          <p14:tracePt t="84902" x="6650038" y="3636963"/>
          <p14:tracePt t="84909" x="6665913" y="3636963"/>
          <p14:tracePt t="84919" x="6673850" y="3636963"/>
          <p14:tracePt t="84925" x="6681788" y="3636963"/>
          <p14:tracePt t="84942" x="6689725" y="3636963"/>
          <p14:tracePt t="84974" x="6697663" y="3636963"/>
          <p14:tracePt t="84981" x="6705600" y="3636963"/>
          <p14:tracePt t="84999" x="6713538" y="3629025"/>
          <p14:tracePt t="85006" x="6721475" y="3629025"/>
          <p14:tracePt t="85014" x="6729413" y="3629025"/>
          <p14:tracePt t="85034" x="6745288" y="3613150"/>
          <p14:tracePt t="85038" x="6761163" y="3613150"/>
          <p14:tracePt t="85046" x="6769100" y="3605213"/>
          <p14:tracePt t="85055" x="6777038" y="3605213"/>
          <p14:tracePt t="85063" x="6784975" y="3595688"/>
          <p14:tracePt t="85070" x="6794500" y="3595688"/>
          <p14:tracePt t="85078" x="6810375" y="3587750"/>
          <p14:tracePt t="85093" x="6818313" y="3579813"/>
          <p14:tracePt t="85102" x="6826250" y="3571875"/>
          <p14:tracePt t="85566" x="6818313" y="3571875"/>
          <p14:tracePt t="85583" x="6810375" y="3571875"/>
          <p14:tracePt t="85590" x="6802438" y="3571875"/>
          <p14:tracePt t="85598" x="6794500" y="3571875"/>
          <p14:tracePt t="85606" x="6777038" y="3571875"/>
          <p14:tracePt t="85613" x="6761163" y="3571875"/>
          <p14:tracePt t="85623" x="6745288" y="3571875"/>
          <p14:tracePt t="85630" x="6729413" y="3571875"/>
          <p14:tracePt t="85647" x="6721475" y="3571875"/>
          <p14:tracePt t="85654" x="6713538" y="3571875"/>
          <p14:tracePt t="86919" x="6705600" y="3571875"/>
          <p14:tracePt t="86928" x="6697663" y="3571875"/>
          <p14:tracePt t="86935" x="6689725" y="3571875"/>
          <p14:tracePt t="86942" x="6681788" y="3571875"/>
          <p14:tracePt t="86951" x="6665913" y="3571875"/>
          <p14:tracePt t="86958" x="6650038" y="3571875"/>
          <p14:tracePt t="86966" x="6618288" y="3571875"/>
          <p14:tracePt t="86973" x="6586538" y="3563938"/>
          <p14:tracePt t="86982" x="6538913" y="3563938"/>
          <p14:tracePt t="86990" x="6491288" y="3556000"/>
          <p14:tracePt t="86998" x="6434138" y="3548063"/>
          <p14:tracePt t="87006" x="6370638" y="3532188"/>
          <p14:tracePt t="87014" x="6299200" y="3524250"/>
          <p14:tracePt t="87022" x="6219825" y="3516313"/>
          <p14:tracePt t="87034" x="6156325" y="3516313"/>
          <p14:tracePt t="87038" x="6059488" y="3508375"/>
          <p14:tracePt t="87045" x="5995988" y="3500438"/>
          <p14:tracePt t="87054" x="5908675" y="3492500"/>
          <p14:tracePt t="87061" x="5813425" y="3484563"/>
          <p14:tracePt t="87071" x="5724525" y="3484563"/>
          <p14:tracePt t="87079" x="5613400" y="3484563"/>
          <p14:tracePt t="87087" x="5518150" y="3484563"/>
          <p14:tracePt t="87103" x="5446713" y="3484563"/>
          <p14:tracePt t="87110" x="5310188" y="3484563"/>
          <p14:tracePt t="87119" x="5246688" y="3484563"/>
          <p14:tracePt t="87127" x="5175250" y="3484563"/>
          <p14:tracePt t="87135" x="5127625" y="3484563"/>
          <p14:tracePt t="87143" x="5072063" y="3484563"/>
          <p14:tracePt t="87151" x="5022850" y="3484563"/>
          <p14:tracePt t="87158" x="4991100" y="3484563"/>
          <p14:tracePt t="87166" x="4951413" y="3484563"/>
          <p14:tracePt t="87174" x="4919663" y="3484563"/>
          <p14:tracePt t="87182" x="4895850" y="3484563"/>
          <p14:tracePt t="87189" x="4872038" y="3484563"/>
          <p14:tracePt t="87198" x="4840288" y="3484563"/>
          <p14:tracePt t="87206" x="4824413" y="3484563"/>
          <p14:tracePt t="87214" x="4800600" y="3484563"/>
          <p14:tracePt t="87221" x="4768850" y="3484563"/>
          <p14:tracePt t="87230" x="4752975" y="3484563"/>
          <p14:tracePt t="87238" x="4737100" y="3484563"/>
          <p14:tracePt t="87246" x="4705350" y="3484563"/>
          <p14:tracePt t="87255" x="4672013" y="3484563"/>
          <p14:tracePt t="87263" x="4648200" y="3476625"/>
          <p14:tracePt t="87270" x="4624388" y="3468688"/>
          <p14:tracePt t="87278" x="4592638" y="3468688"/>
          <p14:tracePt t="87287" x="4560888" y="3468688"/>
          <p14:tracePt t="87294" x="4529138" y="3468688"/>
          <p14:tracePt t="87303" x="4505325" y="3468688"/>
          <p14:tracePt t="87311" x="4481513" y="3476625"/>
          <p14:tracePt t="87319" x="4465638" y="3476625"/>
          <p14:tracePt t="87335" x="4457700" y="3484563"/>
          <p14:tracePt t="87350" x="4449763" y="3484563"/>
          <p14:tracePt t="87374" x="4449763" y="3492500"/>
          <p14:tracePt t="87382" x="4449763" y="3500438"/>
          <p14:tracePt t="87390" x="4457700" y="3516313"/>
          <p14:tracePt t="87398" x="4473575" y="3540125"/>
          <p14:tracePt t="87406" x="4505325" y="3571875"/>
          <p14:tracePt t="87414" x="4537075" y="3605213"/>
          <p14:tracePt t="87423" x="4576763" y="3636963"/>
          <p14:tracePt t="87430" x="4624388" y="3668713"/>
          <p14:tracePt t="87438" x="4687888" y="3716338"/>
          <p14:tracePt t="87446" x="4752975" y="3771900"/>
          <p14:tracePt t="87453" x="4824413" y="3827463"/>
          <p14:tracePt t="87461" x="4911725" y="3883025"/>
          <p14:tracePt t="87470" x="4983163" y="3938588"/>
          <p14:tracePt t="87478" x="5056188" y="3979863"/>
          <p14:tracePt t="87485" x="5143500" y="4035425"/>
          <p14:tracePt t="87494" x="5214938" y="4083050"/>
          <p14:tracePt t="87503" x="5302250" y="4130675"/>
          <p14:tracePt t="87509" x="5381625" y="4178300"/>
          <p14:tracePt t="87518" x="5446713" y="4210050"/>
          <p14:tracePt t="87525" x="5518150" y="4249738"/>
          <p14:tracePt t="87534" x="5589588" y="4291013"/>
          <p14:tracePt t="87542" x="5653088" y="4314825"/>
          <p14:tracePt t="87551" x="5732463" y="4346575"/>
          <p14:tracePt t="87558" x="5813425" y="4370388"/>
          <p14:tracePt t="87567" x="5876925" y="4386263"/>
          <p14:tracePt t="87574" x="5972175" y="4402138"/>
          <p14:tracePt t="87582" x="6067425" y="4418013"/>
          <p14:tracePt t="87590" x="6164263" y="4425950"/>
          <p14:tracePt t="87600" x="6291263" y="4425950"/>
          <p14:tracePt t="87606" x="6394450" y="4433888"/>
          <p14:tracePt t="87615" x="6515100" y="4433888"/>
          <p14:tracePt t="87621" x="6650038" y="4418013"/>
          <p14:tracePt t="87631" x="6794500" y="4394200"/>
          <p14:tracePt t="87646" x="7024688" y="4338638"/>
          <p14:tracePt t="87654" x="7135813" y="4306888"/>
          <p14:tracePt t="87662" x="7256463" y="4249738"/>
          <p14:tracePt t="87670" x="7359650" y="4210050"/>
          <p14:tracePt t="87678" x="7470775" y="4154488"/>
          <p14:tracePt t="87685" x="7551738" y="4090988"/>
          <p14:tracePt t="87694" x="7623175" y="4019550"/>
          <p14:tracePt t="87702" x="7670800" y="3963988"/>
          <p14:tracePt t="87710" x="7718425" y="3898900"/>
          <p14:tracePt t="87720" x="7750175" y="3827463"/>
          <p14:tracePt t="87726" x="7781925" y="3763963"/>
          <p14:tracePt t="87734" x="7805738" y="3692525"/>
          <p14:tracePt t="87742" x="7821613" y="3605213"/>
          <p14:tracePt t="87750" x="7821613" y="3548063"/>
          <p14:tracePt t="87758" x="7821613" y="3484563"/>
          <p14:tracePt t="87766" x="7821613" y="3421063"/>
          <p14:tracePt t="87774" x="7813675" y="3373438"/>
          <p14:tracePt t="87783" x="7805738" y="3325813"/>
          <p14:tracePt t="87790" x="7789863" y="3286125"/>
          <p14:tracePt t="87798" x="7773988" y="3244850"/>
          <p14:tracePt t="87806" x="7750175" y="3205163"/>
          <p14:tracePt t="87814" x="7734300" y="3165475"/>
          <p14:tracePt t="87822" x="7710488" y="3133725"/>
          <p14:tracePt t="87830" x="7686675" y="3101975"/>
          <p14:tracePt t="87839" x="7662863" y="3070225"/>
          <p14:tracePt t="87847" x="7639050" y="3038475"/>
          <p14:tracePt t="87854" x="7607300" y="3006725"/>
          <p14:tracePt t="87862" x="7575550" y="2974975"/>
          <p14:tracePt t="87870" x="7543800" y="2935288"/>
          <p14:tracePt t="87878" x="7496175" y="2901950"/>
          <p14:tracePt t="87886" x="7446963" y="2862263"/>
          <p14:tracePt t="87895" x="7407275" y="2830513"/>
          <p14:tracePt t="87902" x="7343775" y="2782888"/>
          <p14:tracePt t="87909" x="7280275" y="2751138"/>
          <p14:tracePt t="87919" x="7216775" y="2711450"/>
          <p14:tracePt t="87926" x="7135813" y="2679700"/>
          <p14:tracePt t="87936" x="7072313" y="2647950"/>
          <p14:tracePt t="87942" x="6985000" y="2616200"/>
          <p14:tracePt t="87950" x="6905625" y="2592388"/>
          <p14:tracePt t="87958" x="6834188" y="2566988"/>
          <p14:tracePt t="87967" x="6745288" y="2551113"/>
          <p14:tracePt t="87975" x="6673850" y="2543175"/>
          <p14:tracePt t="87982" x="6610350" y="2535238"/>
          <p14:tracePt t="87990" x="6554788" y="2535238"/>
          <p14:tracePt t="87998" x="6483350" y="2551113"/>
          <p14:tracePt t="88007" x="6394450" y="2566988"/>
          <p14:tracePt t="88016" x="6315075" y="2584450"/>
          <p14:tracePt t="88022" x="6235700" y="2616200"/>
          <p14:tracePt t="88034" x="6164263" y="2663825"/>
          <p14:tracePt t="88037" x="6083300" y="2711450"/>
          <p14:tracePt t="88046" x="6011863" y="2767013"/>
          <p14:tracePt t="88055" x="5932488" y="2830513"/>
          <p14:tracePt t="88063" x="5868988" y="2894013"/>
          <p14:tracePt t="88072" x="5813425" y="2959100"/>
          <p14:tracePt t="88079" x="5773738" y="3014663"/>
          <p14:tracePt t="88086" x="5724525" y="3078163"/>
          <p14:tracePt t="88094" x="5676900" y="3141663"/>
          <p14:tracePt t="88102" x="5653088" y="3197225"/>
          <p14:tracePt t="88110" x="5621338" y="3252788"/>
          <p14:tracePt t="88119" x="5605463" y="3302000"/>
          <p14:tracePt t="88126" x="5589588" y="3349625"/>
          <p14:tracePt t="88134" x="5581650" y="3405188"/>
          <p14:tracePt t="88143" x="5581650" y="3460750"/>
          <p14:tracePt t="88150" x="5581650" y="3508375"/>
          <p14:tracePt t="88157" x="5581650" y="3556000"/>
          <p14:tracePt t="88167" x="5581650" y="3605213"/>
          <p14:tracePt t="88174" x="5597525" y="3644900"/>
          <p14:tracePt t="88182" x="5605463" y="3700463"/>
          <p14:tracePt t="88190" x="5621338" y="3756025"/>
          <p14:tracePt t="88199" x="5637213" y="3803650"/>
          <p14:tracePt t="88207" x="5653088" y="3851275"/>
          <p14:tracePt t="88216" x="5676900" y="3898900"/>
          <p14:tracePt t="88223" x="5692775" y="3938588"/>
          <p14:tracePt t="88231" x="5708650" y="3963988"/>
          <p14:tracePt t="88238" x="5724525" y="3987800"/>
          <p14:tracePt t="88247" x="5740400" y="4019550"/>
          <p14:tracePt t="88254" x="5765800" y="4035425"/>
          <p14:tracePt t="88263" x="5789613" y="4059238"/>
          <p14:tracePt t="88270" x="5805488" y="4067175"/>
          <p14:tracePt t="88277" x="5829300" y="4083050"/>
          <p14:tracePt t="88285" x="5853113" y="4098925"/>
          <p14:tracePt t="88294" x="5876925" y="4106863"/>
          <p14:tracePt t="88302" x="5900738" y="4122738"/>
          <p14:tracePt t="88310" x="5932488" y="4122738"/>
          <p14:tracePt t="88319" x="5956300" y="4130675"/>
          <p14:tracePt t="88326" x="5988050" y="4138613"/>
          <p14:tracePt t="88335" x="6027738" y="4138613"/>
          <p14:tracePt t="88343" x="6067425" y="4138613"/>
          <p14:tracePt t="88350" x="6116638" y="4154488"/>
          <p14:tracePt t="88358" x="6148388" y="4162425"/>
          <p14:tracePt t="88366" x="6203950" y="4162425"/>
          <p14:tracePt t="88374" x="6243638" y="4170363"/>
          <p14:tracePt t="88383" x="6291263" y="4178300"/>
          <p14:tracePt t="88391" x="6338888" y="4186238"/>
          <p14:tracePt t="88399" x="6394450" y="4194175"/>
          <p14:tracePt t="88407" x="6434138" y="4194175"/>
          <p14:tracePt t="88415" x="6475413" y="4194175"/>
          <p14:tracePt t="88422" x="6530975" y="4194175"/>
          <p14:tracePt t="88430" x="6594475" y="4194175"/>
          <p14:tracePt t="88438" x="6642100" y="4186238"/>
          <p14:tracePt t="88446" x="6681788" y="4178300"/>
          <p14:tracePt t="88454" x="6721475" y="4170363"/>
          <p14:tracePt t="88462" x="6753225" y="4154488"/>
          <p14:tracePt t="88470" x="6777038" y="4138613"/>
          <p14:tracePt t="88478" x="6810375" y="4130675"/>
          <p14:tracePt t="88487" x="6834188" y="4106863"/>
          <p14:tracePt t="88494" x="6858000" y="4098925"/>
          <p14:tracePt t="88502" x="6873875" y="4083050"/>
          <p14:tracePt t="88510" x="6889750" y="4075113"/>
          <p14:tracePt t="88519" x="6905625" y="4059238"/>
          <p14:tracePt t="88526" x="6913563" y="4043363"/>
          <p14:tracePt t="88535" x="6921500" y="4027488"/>
          <p14:tracePt t="88541" x="6929438" y="4011613"/>
          <p14:tracePt t="88551" x="6937375" y="4003675"/>
          <p14:tracePt t="88558" x="6937375" y="3995738"/>
          <p14:tracePt t="88566" x="6937375" y="3979863"/>
          <p14:tracePt t="88574" x="6937375" y="3963988"/>
          <p14:tracePt t="88582" x="6937375" y="3930650"/>
          <p14:tracePt t="88590" x="6937375" y="3898900"/>
          <p14:tracePt t="88599" x="6937375" y="3883025"/>
          <p14:tracePt t="88606" x="6929438" y="3851275"/>
          <p14:tracePt t="88614" x="6921500" y="3819525"/>
          <p14:tracePt t="88622" x="6905625" y="3795713"/>
          <p14:tracePt t="88631" x="6889750" y="3756025"/>
          <p14:tracePt t="88639" x="6873875" y="3740150"/>
          <p14:tracePt t="88647" x="6865938" y="3716338"/>
          <p14:tracePt t="88653" x="6858000" y="3700463"/>
          <p14:tracePt t="88662" x="6850063" y="3692525"/>
          <p14:tracePt t="88670" x="6842125" y="3684588"/>
          <p14:tracePt t="88677" x="6826250" y="3668713"/>
          <p14:tracePt t="88686" x="6818313" y="3668713"/>
          <p14:tracePt t="88694" x="6810375" y="3668713"/>
          <p14:tracePt t="88702" x="6802438" y="3668713"/>
          <p14:tracePt t="88709" x="6784975" y="3668713"/>
          <p14:tracePt t="88719" x="6769100" y="3668713"/>
          <p14:tracePt t="88726" x="6761163" y="3668713"/>
          <p14:tracePt t="88734" x="6745288" y="3668713"/>
          <p14:tracePt t="88751" x="6729413" y="3668713"/>
          <p14:tracePt t="88759" x="6721475" y="3668713"/>
          <p14:tracePt t="88766" x="6713538" y="3676650"/>
          <p14:tracePt t="89119" x="6705600" y="3676650"/>
          <p14:tracePt t="89143" x="6697663" y="3676650"/>
          <p14:tracePt t="89191" x="6681788" y="3676650"/>
          <p14:tracePt t="89351" x="6665913" y="3676650"/>
          <p14:tracePt t="89430" x="6650038" y="3676650"/>
          <p14:tracePt t="89455" x="6634163" y="3684588"/>
          <p14:tracePt t="89462" x="6618288" y="3684588"/>
          <p14:tracePt t="89471" x="6602413" y="3684588"/>
          <p14:tracePt t="89479" x="6578600" y="3676650"/>
          <p14:tracePt t="89487" x="6562725" y="3676650"/>
          <p14:tracePt t="89495" x="6538913" y="3668713"/>
          <p14:tracePt t="89502" x="6515100" y="3668713"/>
          <p14:tracePt t="89513" x="6499225" y="3668713"/>
          <p14:tracePt t="89527" x="6467475" y="3668713"/>
          <p14:tracePt t="89534" x="6459538" y="3668713"/>
          <p14:tracePt t="89541" x="6451600" y="3668713"/>
          <p14:tracePt t="89551" x="6442075" y="3668713"/>
          <p14:tracePt t="89567" x="6434138" y="3668713"/>
          <p14:tracePt t="89574" x="6426200" y="3668713"/>
          <p14:tracePt t="89606" x="6418263" y="3668713"/>
          <p14:tracePt t="89614" x="6410325" y="3668713"/>
          <p14:tracePt t="89639" x="6394450" y="3668713"/>
          <p14:tracePt t="89654" x="6386513" y="3668713"/>
          <p14:tracePt t="89904" x="6402388" y="3644900"/>
          <p14:tracePt t="89911" x="6402388" y="3629025"/>
          <p14:tracePt t="89918" x="6410325" y="3613150"/>
          <p14:tracePt t="89926" x="6418263" y="3595688"/>
          <p14:tracePt t="89934" x="6426200" y="3579813"/>
          <p14:tracePt t="89942" x="6434138" y="3571875"/>
          <p14:tracePt t="89951" x="6434138" y="3548063"/>
          <p14:tracePt t="89959" x="6442075" y="3532188"/>
          <p14:tracePt t="89968" x="6442075" y="3524250"/>
          <p14:tracePt t="89974" x="6451600" y="3508375"/>
          <p14:tracePt t="89982" x="6459538" y="3500438"/>
          <p14:tracePt t="89998" x="6459538" y="3484563"/>
          <p14:tracePt t="90095" x="6467475" y="3484563"/>
          <p14:tracePt t="90110" x="6483350" y="3476625"/>
          <p14:tracePt t="90118" x="6491288" y="3468688"/>
          <p14:tracePt t="90126" x="6515100" y="3468688"/>
          <p14:tracePt t="90134" x="6523038" y="3452813"/>
          <p14:tracePt t="90141" x="6546850" y="3444875"/>
          <p14:tracePt t="90151" x="6562725" y="3436938"/>
          <p14:tracePt t="90158" x="6570663" y="3421063"/>
          <p14:tracePt t="90167" x="6586538" y="3413125"/>
          <p14:tracePt t="90173" x="6602413" y="3405188"/>
          <p14:tracePt t="90184" x="6618288" y="3389313"/>
          <p14:tracePt t="90198" x="6634163" y="3381375"/>
          <p14:tracePt t="90206" x="6642100" y="3373438"/>
          <p14:tracePt t="90230" x="6650038" y="3365500"/>
          <p14:tracePt t="90416" x="6642100" y="3365500"/>
          <p14:tracePt t="90423" x="6618288" y="3365500"/>
          <p14:tracePt t="90431" x="6594475" y="3373438"/>
          <p14:tracePt t="90437" x="6578600" y="3373438"/>
          <p14:tracePt t="90446" x="6554788" y="3381375"/>
          <p14:tracePt t="90454" x="6538913" y="3389313"/>
          <p14:tracePt t="90462" x="6523038" y="3389313"/>
          <p14:tracePt t="90470" x="6507163" y="3389313"/>
          <p14:tracePt t="90479" x="6491288" y="3397250"/>
          <p14:tracePt t="90485" x="6475413" y="3405188"/>
          <p14:tracePt t="90494" x="6459538" y="3413125"/>
          <p14:tracePt t="90502" x="6434138" y="3421063"/>
          <p14:tracePt t="90511" x="6418263" y="3429000"/>
          <p14:tracePt t="90518" x="6386513" y="3444875"/>
          <p14:tracePt t="90526" x="6362700" y="3460750"/>
          <p14:tracePt t="90535" x="6323013" y="3476625"/>
          <p14:tracePt t="90543" x="6275388" y="3492500"/>
          <p14:tracePt t="90551" x="6235700" y="3516313"/>
          <p14:tracePt t="90558" x="6188075" y="3540125"/>
          <p14:tracePt t="90567" x="6140450" y="3556000"/>
          <p14:tracePt t="90574" x="6075363" y="3571875"/>
          <p14:tracePt t="90582" x="6019800" y="3595688"/>
          <p14:tracePt t="90591" x="5932488" y="3621088"/>
          <p14:tracePt t="90599" x="5868988" y="3644900"/>
          <p14:tracePt t="90606" x="5805488" y="3660775"/>
          <p14:tracePt t="90614" x="5740400" y="3668713"/>
          <p14:tracePt t="90622" x="5676900" y="3700463"/>
          <p14:tracePt t="90629" x="5613400" y="3716338"/>
          <p14:tracePt t="90640" x="5549900" y="3732213"/>
          <p14:tracePt t="90647" x="5494338" y="3748088"/>
          <p14:tracePt t="90655" x="5446713" y="3756025"/>
          <p14:tracePt t="90663" x="5407025" y="3763963"/>
          <p14:tracePt t="90670" x="5373688" y="3771900"/>
          <p14:tracePt t="90678" x="5341938" y="3779838"/>
          <p14:tracePt t="90686" x="5310188" y="3779838"/>
          <p14:tracePt t="90695" x="5294313" y="3787775"/>
          <p14:tracePt t="90718" x="5278438" y="3787775"/>
          <p14:tracePt t="90768" x="5262563" y="3779838"/>
          <p14:tracePt t="90791" x="5222875" y="3771900"/>
          <p14:tracePt t="90798" x="5207000" y="3763963"/>
          <p14:tracePt t="90805" x="5191125" y="3756025"/>
          <p14:tracePt t="90815" x="5167313" y="3756025"/>
          <p14:tracePt t="90823" x="5143500" y="3748088"/>
          <p14:tracePt t="90831" x="5119688" y="3748088"/>
          <p14:tracePt t="90838" x="5103813" y="3740150"/>
          <p14:tracePt t="90845" x="5087938" y="3740150"/>
          <p14:tracePt t="90854" x="5072063" y="3740150"/>
          <p14:tracePt t="90863" x="5046663" y="3740150"/>
          <p14:tracePt t="90871" x="5022850" y="3740150"/>
          <p14:tracePt t="90879" x="4999038" y="3740150"/>
          <p14:tracePt t="90886" x="4983163" y="3740150"/>
          <p14:tracePt t="90894" x="4967288" y="3740150"/>
          <p14:tracePt t="90902" x="4935538" y="3740150"/>
          <p14:tracePt t="90910" x="4911725" y="3740150"/>
          <p14:tracePt t="90920" x="4887913" y="3740150"/>
          <p14:tracePt t="90927" x="4864100" y="3740150"/>
          <p14:tracePt t="90935" x="4840288" y="3732213"/>
          <p14:tracePt t="90944" x="4824413" y="3732213"/>
          <p14:tracePt t="90950" x="4800600" y="3732213"/>
          <p14:tracePt t="90958" x="4776788" y="3732213"/>
          <p14:tracePt t="90968" x="4760913" y="3732213"/>
          <p14:tracePt t="90975" x="4745038" y="3732213"/>
          <p14:tracePt t="90983" x="4737100" y="3732213"/>
          <p14:tracePt t="90991" x="4729163" y="3732213"/>
          <p14:tracePt t="91006" x="4721225" y="3732213"/>
          <p14:tracePt t="91023" x="4713288" y="3732213"/>
          <p14:tracePt t="91048" x="4705350" y="3732213"/>
          <p14:tracePt t="91055" x="4695825" y="3732213"/>
          <p14:tracePt t="91070" x="4687888" y="3732213"/>
          <p14:tracePt t="91077" x="4679950" y="3732213"/>
          <p14:tracePt t="91095" x="4664075" y="3732213"/>
          <p14:tracePt t="91232" x="4664075" y="3724275"/>
          <p14:tracePt t="91279" x="4672013" y="3724275"/>
          <p14:tracePt t="91303" x="4687888" y="3724275"/>
          <p14:tracePt t="91456" x="4672013" y="3724275"/>
          <p14:tracePt t="91462" x="4664075" y="3724275"/>
          <p14:tracePt t="91469" x="4640263" y="3724275"/>
          <p14:tracePt t="91479" x="4608513" y="3724275"/>
          <p14:tracePt t="91485" x="4576763" y="3716338"/>
          <p14:tracePt t="91494" x="4537075" y="3716338"/>
          <p14:tracePt t="91503" x="4497388" y="3716338"/>
          <p14:tracePt t="91511" x="4465638" y="3716338"/>
          <p14:tracePt t="91518" x="4410075" y="3724275"/>
          <p14:tracePt t="91526" x="4378325" y="3724275"/>
          <p14:tracePt t="91534" x="4344988" y="3724275"/>
          <p14:tracePt t="91542" x="4313238" y="3724275"/>
          <p14:tracePt t="91551" x="4281488" y="3732213"/>
          <p14:tracePt t="91559" x="4265613" y="3732213"/>
          <p14:tracePt t="91567" x="4249738" y="3732213"/>
          <p14:tracePt t="91575" x="4241800" y="3732213"/>
          <p14:tracePt t="91582" x="4225925" y="3732213"/>
          <p14:tracePt t="91590" x="4210050" y="3732213"/>
          <p14:tracePt t="91598" x="4202113" y="3732213"/>
          <p14:tracePt t="91606" x="4178300" y="3740150"/>
          <p14:tracePt t="91623" x="4170363" y="3740150"/>
          <p14:tracePt t="91631" x="4162425" y="3740150"/>
          <p14:tracePt t="91638" x="4154488" y="3740150"/>
          <p14:tracePt t="91646" x="4146550" y="3740150"/>
          <p14:tracePt t="91654" x="4138613" y="3740150"/>
          <p14:tracePt t="91664" x="4122738" y="3740150"/>
          <p14:tracePt t="91671" x="4106863" y="3740150"/>
          <p14:tracePt t="91694" x="4090988" y="3740150"/>
          <p14:tracePt t="91879" x="4106863" y="3740150"/>
          <p14:tracePt t="91886" x="4122738" y="3740150"/>
          <p14:tracePt t="91894" x="4130675" y="3740150"/>
          <p14:tracePt t="91903" x="4154488" y="3740150"/>
          <p14:tracePt t="91911" x="4170363" y="3740150"/>
          <p14:tracePt t="91919" x="4178300" y="3740150"/>
          <p14:tracePt t="91926" x="4202113" y="3740150"/>
          <p14:tracePt t="91942" x="4217988" y="3732213"/>
          <p14:tracePt t="91952" x="4233863" y="3732213"/>
          <p14:tracePt t="91959" x="4249738" y="3724275"/>
          <p14:tracePt t="91967" x="4265613" y="3724275"/>
          <p14:tracePt t="91975" x="4289425" y="3716338"/>
          <p14:tracePt t="91982" x="4305300" y="3716338"/>
          <p14:tracePt t="91990" x="4321175" y="3708400"/>
          <p14:tracePt t="91999" x="4337050" y="3708400"/>
          <p14:tracePt t="92007" x="4344988" y="3708400"/>
          <p14:tracePt t="92015" x="4352925" y="3708400"/>
          <p14:tracePt t="92038" x="4362450" y="3708400"/>
          <p14:tracePt t="92063" x="4370388" y="3708400"/>
          <p14:tracePt t="92079" x="4378325" y="3700463"/>
          <p14:tracePt t="92094" x="4386263" y="3700463"/>
          <p14:tracePt t="92110" x="4394200" y="3700463"/>
          <p14:tracePt t="92127" x="4402138" y="3700463"/>
          <p14:tracePt t="92151" x="4410075" y="3700463"/>
          <p14:tracePt t="92174" x="4418013" y="3700463"/>
          <p14:tracePt t="92191" x="4425950" y="3700463"/>
          <p14:tracePt t="92222" x="4433888" y="3700463"/>
          <p14:tracePt t="92231" x="4441825" y="3700463"/>
          <p14:tracePt t="92240" x="4457700" y="3700463"/>
          <p14:tracePt t="92454" x="4465638" y="3692525"/>
          <p14:tracePt t="92663" x="4473575" y="3692525"/>
          <p14:tracePt t="93639" x="4489450" y="3692525"/>
          <p14:tracePt t="94448" x="4497388" y="3692525"/>
          <p14:tracePt t="94455" x="4505325" y="3692525"/>
          <p14:tracePt t="94471" x="4513263" y="3692525"/>
          <p14:tracePt t="94495" x="4521200" y="3692525"/>
          <p14:tracePt t="94511" x="4529138" y="3692525"/>
          <p14:tracePt t="94535" x="4537075" y="3692525"/>
          <p14:tracePt t="94543" x="4545013" y="3692525"/>
          <p14:tracePt t="94559" x="4560888" y="3692525"/>
          <p14:tracePt t="94575" x="4568825" y="3692525"/>
          <p14:tracePt t="94591" x="4576763" y="3692525"/>
          <p14:tracePt t="94600" x="4592638" y="3692525"/>
          <p14:tracePt t="94615" x="4592638" y="3684588"/>
          <p14:tracePt t="94639" x="4600575" y="3676650"/>
          <p14:tracePt t="94647" x="4608513" y="3676650"/>
          <p14:tracePt t="94663" x="4616450" y="3676650"/>
          <p14:tracePt t="94678" x="4632325" y="3676650"/>
          <p14:tracePt t="94696" x="4640263" y="3668713"/>
          <p14:tracePt t="94711" x="4648200" y="3668713"/>
          <p14:tracePt t="97826" x="4640263" y="3668713"/>
          <p14:tracePt t="97855" x="4632325" y="3668713"/>
          <p14:tracePt t="97871" x="4616450" y="3668713"/>
          <p14:tracePt t="97889" x="4608513" y="3668713"/>
          <p14:tracePt t="97895" x="4600575" y="3668713"/>
          <p14:tracePt t="97903" x="4592638" y="3676650"/>
          <p14:tracePt t="97910" x="4568825" y="3676650"/>
          <p14:tracePt t="97919" x="4552950" y="3684588"/>
          <p14:tracePt t="97929" x="4537075" y="3684588"/>
          <p14:tracePt t="97936" x="4521200" y="3692525"/>
          <p14:tracePt t="97944" x="4505325" y="3700463"/>
          <p14:tracePt t="97952" x="4489450" y="3708400"/>
          <p14:tracePt t="97959" x="4465638" y="3716338"/>
          <p14:tracePt t="97967" x="4449763" y="3724275"/>
          <p14:tracePt t="97975" x="4433888" y="3740150"/>
          <p14:tracePt t="97983" x="4418013" y="3756025"/>
          <p14:tracePt t="97991" x="4410075" y="3763963"/>
          <p14:tracePt t="98000" x="4394200" y="3771900"/>
          <p14:tracePt t="98007" x="4386263" y="3787775"/>
          <p14:tracePt t="98017" x="4378325" y="3795713"/>
          <p14:tracePt t="98028" x="4370388" y="3803650"/>
          <p14:tracePt t="98033" x="4370388" y="3819525"/>
          <p14:tracePt t="98039" x="4352925" y="3835400"/>
          <p14:tracePt t="98056" x="4352925" y="3851275"/>
          <p14:tracePt t="98064" x="4344988" y="3867150"/>
          <p14:tracePt t="98071" x="4337050" y="3883025"/>
          <p14:tracePt t="98078" x="4329113" y="3898900"/>
          <p14:tracePt t="98087" x="4329113" y="3914775"/>
          <p14:tracePt t="98095" x="4321175" y="3930650"/>
          <p14:tracePt t="98103" x="4313238" y="3956050"/>
          <p14:tracePt t="98112" x="4313238" y="3979863"/>
          <p14:tracePt t="98121" x="4313238" y="3995738"/>
          <p14:tracePt t="98127" x="4313238" y="4019550"/>
          <p14:tracePt t="98135" x="4305300" y="4035425"/>
          <p14:tracePt t="98143" x="4305300" y="4059238"/>
          <p14:tracePt t="98151" x="4305300" y="4075113"/>
          <p14:tracePt t="98160" x="4297363" y="4106863"/>
          <p14:tracePt t="98168" x="4289425" y="4122738"/>
          <p14:tracePt t="98175" x="4289425" y="4138613"/>
          <p14:tracePt t="98183" x="4289425" y="4154488"/>
          <p14:tracePt t="98191" x="4281488" y="4170363"/>
          <p14:tracePt t="98199" x="4273550" y="4194175"/>
          <p14:tracePt t="98207" x="4273550" y="4210050"/>
          <p14:tracePt t="98216" x="4265613" y="4225925"/>
          <p14:tracePt t="98224" x="4257675" y="4241800"/>
          <p14:tracePt t="98232" x="4257675" y="4249738"/>
          <p14:tracePt t="98240" x="4257675" y="4265613"/>
          <p14:tracePt t="98246" x="4249738" y="4273550"/>
          <p14:tracePt t="98255" x="4241800" y="4291013"/>
          <p14:tracePt t="98264" x="4241800" y="4298950"/>
          <p14:tracePt t="98271" x="4233863" y="4314825"/>
          <p14:tracePt t="98281" x="4225925" y="4322763"/>
          <p14:tracePt t="98288" x="4225925" y="4330700"/>
          <p14:tracePt t="98295" x="4217988" y="4338638"/>
          <p14:tracePt t="98302" x="4217988" y="4346575"/>
          <p14:tracePt t="98312" x="4210050" y="4354513"/>
          <p14:tracePt t="98319" x="4210050" y="4362450"/>
          <p14:tracePt t="98328" x="4202113" y="4370388"/>
          <p14:tracePt t="98336" x="4194175" y="4378325"/>
          <p14:tracePt t="98352" x="4186238" y="4394200"/>
          <p14:tracePt t="98423" x="4178300" y="4394200"/>
          <p14:tracePt t="98431" x="4170363" y="4402138"/>
          <p14:tracePt t="98439" x="4162425" y="4402138"/>
          <p14:tracePt t="98457" x="4146550" y="4402138"/>
          <p14:tracePt t="98471" x="4138613" y="4402138"/>
          <p14:tracePt t="98480" x="4130675" y="4402138"/>
          <p14:tracePt t="98487" x="4106863" y="4402138"/>
          <p14:tracePt t="98496" x="4090988" y="4402138"/>
          <p14:tracePt t="98504" x="4067175" y="4410075"/>
          <p14:tracePt t="98512" x="4043363" y="4410075"/>
          <p14:tracePt t="98519" x="4019550" y="4410075"/>
          <p14:tracePt t="98528" x="3986213" y="4410075"/>
          <p14:tracePt t="98535" x="3962400" y="4418013"/>
          <p14:tracePt t="98544" x="3930650" y="4418013"/>
          <p14:tracePt t="98552" x="3906838" y="4418013"/>
          <p14:tracePt t="98560" x="3883025" y="4418013"/>
          <p14:tracePt t="98568" x="3859213" y="4418013"/>
          <p14:tracePt t="98576" x="3827463" y="4418013"/>
          <p14:tracePt t="98583" x="3803650" y="4418013"/>
          <p14:tracePt t="98591" x="3779838" y="4418013"/>
          <p14:tracePt t="98599" x="3756025" y="4418013"/>
          <p14:tracePt t="98607" x="3740150" y="4418013"/>
          <p14:tracePt t="98616" x="3716338" y="4418013"/>
          <p14:tracePt t="98624" x="3692525" y="4418013"/>
          <p14:tracePt t="98632" x="3676650" y="4418013"/>
          <p14:tracePt t="98639" x="3660775" y="4418013"/>
          <p14:tracePt t="98647" x="3635375" y="4418013"/>
          <p14:tracePt t="98656" x="3619500" y="4418013"/>
          <p14:tracePt t="98663" x="3603625" y="4418013"/>
          <p14:tracePt t="98672" x="3587750" y="4418013"/>
          <p14:tracePt t="98680" x="3571875" y="4418013"/>
          <p14:tracePt t="98688" x="3563938" y="4418013"/>
          <p14:tracePt t="98696" x="3548063" y="4418013"/>
          <p14:tracePt t="98703" x="3532188" y="4418013"/>
          <p14:tracePt t="98711" x="3516313" y="4418013"/>
          <p14:tracePt t="98719" x="3508375" y="4418013"/>
          <p14:tracePt t="98728" x="3484563" y="4418013"/>
          <p14:tracePt t="98736" x="3468688" y="4418013"/>
          <p14:tracePt t="98744" x="3452813" y="4418013"/>
          <p14:tracePt t="98751" x="3436938" y="4418013"/>
          <p14:tracePt t="98758" x="3421063" y="4418013"/>
          <p14:tracePt t="98768" x="3397250" y="4410075"/>
          <p14:tracePt t="98776" x="3365500" y="4410075"/>
          <p14:tracePt t="98784" x="3333750" y="4402138"/>
          <p14:tracePt t="98792" x="3308350" y="4402138"/>
          <p14:tracePt t="98800" x="3276600" y="4386263"/>
          <p14:tracePt t="98807" x="3236913" y="4386263"/>
          <p14:tracePt t="98815" x="3189288" y="4370388"/>
          <p14:tracePt t="98822" x="3133725" y="4370388"/>
          <p14:tracePt t="98831" x="3086100" y="4362450"/>
          <p14:tracePt t="98840" x="3038475" y="4354513"/>
          <p14:tracePt t="98848" x="2990850" y="4354513"/>
          <p14:tracePt t="98856" x="2941638" y="4354513"/>
          <p14:tracePt t="98864" x="2894013" y="4354513"/>
          <p14:tracePt t="98871" x="2854325" y="4346575"/>
          <p14:tracePt t="98880" x="2814638" y="4346575"/>
          <p14:tracePt t="98887" x="2782888" y="4346575"/>
          <p14:tracePt t="98897" x="2751138" y="4346575"/>
          <p14:tracePt t="98904" x="2719388" y="4346575"/>
          <p14:tracePt t="98912" x="2687638" y="4346575"/>
          <p14:tracePt t="98919" x="2655888" y="4346575"/>
          <p14:tracePt t="98927" x="2624138" y="4346575"/>
          <p14:tracePt t="98935" x="2598738" y="4346575"/>
          <p14:tracePt t="98943" x="2551113" y="4346575"/>
          <p14:tracePt t="98951" x="2527300" y="4346575"/>
          <p14:tracePt t="98960" x="2479675" y="4346575"/>
          <p14:tracePt t="98968" x="2439988" y="4354513"/>
          <p14:tracePt t="98975" x="2408238" y="4362450"/>
          <p14:tracePt t="98983" x="2376488" y="4362450"/>
          <p14:tracePt t="98991" x="2360613" y="4370388"/>
          <p14:tracePt t="98999" x="2336800" y="4378325"/>
          <p14:tracePt t="99008" x="2320925" y="4378325"/>
          <p14:tracePt t="99016" x="2305050" y="4378325"/>
          <p14:tracePt t="99029" x="2297113" y="4378325"/>
          <p14:tracePt t="99103" x="2289175" y="4378325"/>
          <p14:tracePt t="99120" x="2281238" y="4386263"/>
          <p14:tracePt t="99241" x="2289175" y="4386263"/>
          <p14:tracePt t="99248" x="2305050" y="4386263"/>
          <p14:tracePt t="99256" x="2320925" y="4386263"/>
          <p14:tracePt t="99263" x="2336800" y="4386263"/>
          <p14:tracePt t="99270" x="2360613" y="4386263"/>
          <p14:tracePt t="99280" x="2392363" y="4386263"/>
          <p14:tracePt t="99287" x="2416175" y="4386263"/>
          <p14:tracePt t="99296" x="2447925" y="4386263"/>
          <p14:tracePt t="99304" x="2495550" y="4378325"/>
          <p14:tracePt t="99312" x="2543175" y="4378325"/>
          <p14:tracePt t="99320" x="2598738" y="4378325"/>
          <p14:tracePt t="99327" x="2663825" y="4378325"/>
          <p14:tracePt t="99335" x="2719388" y="4370388"/>
          <p14:tracePt t="99345" x="2798763" y="4370388"/>
          <p14:tracePt t="99352" x="2870200" y="4370388"/>
          <p14:tracePt t="99360" x="2933700" y="4370388"/>
          <p14:tracePt t="99368" x="3014663" y="4370388"/>
          <p14:tracePt t="99376" x="3078163" y="4362450"/>
          <p14:tracePt t="99382" x="3133725" y="4362450"/>
          <p14:tracePt t="99392" x="3181350" y="4362450"/>
          <p14:tracePt t="99400" x="3213100" y="4362450"/>
          <p14:tracePt t="99407" x="3244850" y="4354513"/>
          <p14:tracePt t="99416" x="3260725" y="4354513"/>
          <p14:tracePt t="99424" x="3276600" y="4346575"/>
          <p14:tracePt t="99432" x="3284538" y="4346575"/>
          <p14:tracePt t="99439" x="3300413" y="4346575"/>
          <p14:tracePt t="99455" x="3317875" y="4338638"/>
          <p14:tracePt t="99464" x="3333750" y="4330700"/>
          <p14:tracePt t="99472" x="3349625" y="4330700"/>
          <p14:tracePt t="99480" x="3365500" y="4330700"/>
          <p14:tracePt t="99488" x="3373438" y="4322763"/>
          <p14:tracePt t="99495" x="3381375" y="4322763"/>
          <p14:tracePt t="99503" x="3397250" y="4314825"/>
          <p14:tracePt t="99511" x="3413125" y="4314825"/>
          <p14:tracePt t="99520" x="3421063" y="4314825"/>
          <p14:tracePt t="99529" x="3429000" y="4314825"/>
          <p14:tracePt t="99536" x="3436938" y="4306888"/>
          <p14:tracePt t="99632" x="3429000" y="4306888"/>
          <p14:tracePt t="99640" x="3421063" y="4306888"/>
          <p14:tracePt t="99648" x="3397250" y="4306888"/>
          <p14:tracePt t="99656" x="3373438" y="4306888"/>
          <p14:tracePt t="99664" x="3349625" y="4306888"/>
          <p14:tracePt t="99670" x="3317875" y="4306888"/>
          <p14:tracePt t="99679" x="3268663" y="4314825"/>
          <p14:tracePt t="99686" x="3244850" y="4322763"/>
          <p14:tracePt t="99697" x="3197225" y="4322763"/>
          <p14:tracePt t="99704" x="3141663" y="4322763"/>
          <p14:tracePt t="99713" x="3094038" y="4322763"/>
          <p14:tracePt t="99720" x="3054350" y="4322763"/>
          <p14:tracePt t="99727" x="3022600" y="4322763"/>
          <p14:tracePt t="99735" x="2990850" y="4322763"/>
          <p14:tracePt t="99744" x="2941638" y="4322763"/>
          <p14:tracePt t="99751" x="2917825" y="4322763"/>
          <p14:tracePt t="99760" x="2886075" y="4330700"/>
          <p14:tracePt t="99768" x="2854325" y="4330700"/>
          <p14:tracePt t="99776" x="2830513" y="4330700"/>
          <p14:tracePt t="99784" x="2814638" y="4330700"/>
          <p14:tracePt t="99791" x="2798763" y="4330700"/>
          <p14:tracePt t="99799" x="2782888" y="4330700"/>
          <p14:tracePt t="99824" x="2767013" y="4330700"/>
          <p14:tracePt t="100247" x="2751138" y="4330700"/>
          <p14:tracePt t="100280" x="2735263" y="4330700"/>
          <p14:tracePt t="100288" x="2727325" y="4330700"/>
          <p14:tracePt t="100296" x="2711450" y="4330700"/>
          <p14:tracePt t="100303" x="2687638" y="4322763"/>
          <p14:tracePt t="100311" x="2663825" y="4314825"/>
          <p14:tracePt t="100320" x="2632075" y="4314825"/>
          <p14:tracePt t="100328" x="2598738" y="4306888"/>
          <p14:tracePt t="100336" x="2574925" y="4306888"/>
          <p14:tracePt t="100344" x="2543175" y="4298950"/>
          <p14:tracePt t="100353" x="2511425" y="4291013"/>
          <p14:tracePt t="100359" x="2487613" y="4281488"/>
          <p14:tracePt t="100367" x="2463800" y="4281488"/>
          <p14:tracePt t="100375" x="2439988" y="4273550"/>
          <p14:tracePt t="100384" x="2424113" y="4273550"/>
          <p14:tracePt t="100391" x="2408238" y="4273550"/>
          <p14:tracePt t="100400" x="2392363" y="4273550"/>
          <p14:tracePt t="100408" x="2376488" y="4273550"/>
          <p14:tracePt t="100416" x="2360613" y="4273550"/>
          <p14:tracePt t="100422" x="2352675" y="4273550"/>
          <p14:tracePt t="100433" x="2344738" y="4273550"/>
          <p14:tracePt t="100440" x="2328863" y="4273550"/>
          <p14:tracePt t="100463" x="2312988" y="4273550"/>
          <p14:tracePt t="100472" x="2305050" y="4273550"/>
          <p14:tracePt t="100487" x="2297113" y="4273550"/>
          <p14:tracePt t="100497" x="2289175" y="4273550"/>
          <p14:tracePt t="100511" x="2273300" y="4273550"/>
          <p14:tracePt t="100528" x="2265363" y="4273550"/>
          <p14:tracePt t="100535" x="2247900" y="4273550"/>
          <p14:tracePt t="100552" x="2232025" y="4273550"/>
          <p14:tracePt t="100561" x="2224088" y="4273550"/>
          <p14:tracePt t="100568" x="2216150" y="4273550"/>
          <p14:tracePt t="100576" x="2200275" y="4273550"/>
          <p14:tracePt t="100584" x="2192338" y="4273550"/>
          <p14:tracePt t="100590" x="2176463" y="4265613"/>
          <p14:tracePt t="100600" x="2168525" y="4265613"/>
          <p14:tracePt t="100609" x="2152650" y="4265613"/>
          <p14:tracePt t="100616" x="2144713" y="4257675"/>
          <p14:tracePt t="100624" x="2136775" y="4257675"/>
          <p14:tracePt t="100631" x="2120900" y="4257675"/>
          <p14:tracePt t="100640" x="2097088" y="4257675"/>
          <p14:tracePt t="100648" x="2081213" y="4257675"/>
          <p14:tracePt t="100656" x="2065338" y="4249738"/>
          <p14:tracePt t="100664" x="2049463" y="4249738"/>
          <p14:tracePt t="100672" x="2033588" y="4249738"/>
          <p14:tracePt t="100681" x="2025650" y="4249738"/>
          <p14:tracePt t="100688" x="2017713" y="4249738"/>
          <p14:tracePt t="100697" x="2009775" y="4249738"/>
          <p14:tracePt t="100703" x="1993900" y="4249738"/>
          <p14:tracePt t="100712" x="1985963" y="4249738"/>
          <p14:tracePt t="100721" x="1978025" y="4249738"/>
          <p14:tracePt t="100728" x="1970088" y="4249738"/>
          <p14:tracePt t="100735" x="1962150" y="4241800"/>
          <p14:tracePt t="100744" x="1954213" y="4241800"/>
          <p14:tracePt t="100752" x="1946275" y="4241800"/>
          <p14:tracePt t="100759" x="1938338" y="4241800"/>
          <p14:tracePt t="100767" x="1930400" y="4233863"/>
          <p14:tracePt t="100776" x="1922463" y="4233863"/>
          <p14:tracePt t="100784" x="1905000" y="4233863"/>
          <p14:tracePt t="100791" x="1889125" y="4233863"/>
          <p14:tracePt t="100800" x="1881188" y="4233863"/>
          <p14:tracePt t="100807" x="1873250" y="4233863"/>
          <p14:tracePt t="100816" x="1857375" y="4233863"/>
          <p14:tracePt t="100832" x="1849438" y="4233863"/>
          <p14:tracePt t="100839" x="1841500" y="4233863"/>
          <p14:tracePt t="100856" x="1825625" y="4233863"/>
          <p14:tracePt t="100897" x="1817688" y="4225925"/>
          <p14:tracePt t="101120" x="1825625" y="4225925"/>
          <p14:tracePt t="101129" x="1833563" y="4225925"/>
          <p14:tracePt t="101145" x="1841500" y="4217988"/>
          <p14:tracePt t="101160" x="1849438" y="4217988"/>
          <p14:tracePt t="101168" x="1857375" y="4217988"/>
          <p14:tracePt t="101177" x="1865313" y="4217988"/>
          <p14:tracePt t="101184" x="1873250" y="4217988"/>
          <p14:tracePt t="101192" x="1881188" y="4217988"/>
          <p14:tracePt t="101201" x="1889125" y="4217988"/>
          <p14:tracePt t="101208" x="1905000" y="4217988"/>
          <p14:tracePt t="101216" x="1922463" y="4217988"/>
          <p14:tracePt t="101223" x="1938338" y="4217988"/>
          <p14:tracePt t="101232" x="1946275" y="4210050"/>
          <p14:tracePt t="101240" x="1962150" y="4210050"/>
          <p14:tracePt t="101248" x="1985963" y="4210050"/>
          <p14:tracePt t="101255" x="2009775" y="4210050"/>
          <p14:tracePt t="101265" x="2033588" y="4202113"/>
          <p14:tracePt t="101271" x="2057400" y="4194175"/>
          <p14:tracePt t="101280" x="2073275" y="4194175"/>
          <p14:tracePt t="101286" x="2105025" y="4194175"/>
          <p14:tracePt t="101296" x="2120900" y="4186238"/>
          <p14:tracePt t="101305" x="2144713" y="4186238"/>
          <p14:tracePt t="101313" x="2160588" y="4178300"/>
          <p14:tracePt t="101320" x="2192338" y="4178300"/>
          <p14:tracePt t="101329" x="2208213" y="4170363"/>
          <p14:tracePt t="101335" x="2232025" y="4170363"/>
          <p14:tracePt t="101343" x="2255838" y="4170363"/>
          <p14:tracePt t="101352" x="2281238" y="4162425"/>
          <p14:tracePt t="101360" x="2305050" y="4154488"/>
          <p14:tracePt t="101368" x="2336800" y="4154488"/>
          <p14:tracePt t="101376" x="2352675" y="4154488"/>
          <p14:tracePt t="101384" x="2368550" y="4154488"/>
          <p14:tracePt t="101393" x="2392363" y="4154488"/>
          <p14:tracePt t="101400" x="2424113" y="4154488"/>
          <p14:tracePt t="101407" x="2439988" y="4154488"/>
          <p14:tracePt t="101417" x="2455863" y="4154488"/>
          <p14:tracePt t="101424" x="2479675" y="4154488"/>
          <p14:tracePt t="101432" x="2495550" y="4154488"/>
          <p14:tracePt t="101440" x="2511425" y="4154488"/>
          <p14:tracePt t="101448" x="2527300" y="4154488"/>
          <p14:tracePt t="101455" x="2559050" y="4154488"/>
          <p14:tracePt t="101464" x="2566988" y="4154488"/>
          <p14:tracePt t="101472" x="2582863" y="4154488"/>
          <p14:tracePt t="101480" x="2598738" y="4154488"/>
          <p14:tracePt t="101487" x="2616200" y="4154488"/>
          <p14:tracePt t="101495" x="2632075" y="4154488"/>
          <p14:tracePt t="101503" x="2647950" y="4154488"/>
          <p14:tracePt t="101512" x="2663825" y="4154488"/>
          <p14:tracePt t="101520" x="2671763" y="4154488"/>
          <p14:tracePt t="101528" x="2679700" y="4154488"/>
          <p14:tracePt t="101536" x="2695575" y="4154488"/>
          <p14:tracePt t="101544" x="2703513" y="4154488"/>
          <p14:tracePt t="101560" x="2711450" y="4154488"/>
          <p14:tracePt t="101566" x="2719388" y="4154488"/>
          <p14:tracePt t="101585" x="2727325" y="4154488"/>
          <p14:tracePt t="101607" x="2735263" y="4162425"/>
          <p14:tracePt t="101623" x="2743200" y="4162425"/>
          <p14:tracePt t="101632" x="2751138" y="4162425"/>
          <p14:tracePt t="101640" x="2767013" y="4162425"/>
          <p14:tracePt t="101648" x="2767013" y="4170363"/>
          <p14:tracePt t="101655" x="2774950" y="4170363"/>
          <p14:tracePt t="101664" x="2782888" y="4170363"/>
          <p14:tracePt t="101672" x="2798763" y="4178300"/>
          <p14:tracePt t="101679" x="2806700" y="4178300"/>
          <p14:tracePt t="101687" x="2822575" y="4178300"/>
          <p14:tracePt t="101704" x="2830513" y="4186238"/>
          <p14:tracePt t="101712" x="2838450" y="4186238"/>
          <p14:tracePt t="101721" x="2854325" y="4194175"/>
          <p14:tracePt t="101730" x="2870200" y="4194175"/>
          <p14:tracePt t="101737" x="2878138" y="4194175"/>
          <p14:tracePt t="101745" x="2886075" y="4194175"/>
          <p14:tracePt t="101752" x="2894013" y="4202113"/>
          <p14:tracePt t="101760" x="2901950" y="4202113"/>
          <p14:tracePt t="101768" x="2917825" y="4210050"/>
          <p14:tracePt t="101776" x="2925763" y="4210050"/>
          <p14:tracePt t="101784" x="2933700" y="4217988"/>
          <p14:tracePt t="101791" x="2949575" y="4217988"/>
          <p14:tracePt t="101799" x="2967038" y="4217988"/>
          <p14:tracePt t="101808" x="2982913" y="4225925"/>
          <p14:tracePt t="101816" x="2998788" y="4225925"/>
          <p14:tracePt t="101824" x="3014663" y="4225925"/>
          <p14:tracePt t="101832" x="3022600" y="4225925"/>
          <p14:tracePt t="101840" x="3038475" y="4225925"/>
          <p14:tracePt t="101848" x="3054350" y="4225925"/>
          <p14:tracePt t="101855" x="3070225" y="4225925"/>
          <p14:tracePt t="101873" x="3094038" y="4225925"/>
          <p14:tracePt t="101888" x="3109913" y="4225925"/>
          <p14:tracePt t="101897" x="3117850" y="4225925"/>
          <p14:tracePt t="101903" x="3125788" y="4225925"/>
          <p14:tracePt t="101912" x="3133725" y="4225925"/>
          <p14:tracePt t="101919" x="3141663" y="4225925"/>
          <p14:tracePt t="101929" x="3149600" y="4233863"/>
          <p14:tracePt t="101952" x="3157538" y="4233863"/>
          <p14:tracePt t="101961" x="3165475" y="4241800"/>
          <p14:tracePt t="101968" x="3173413" y="4241800"/>
          <p14:tracePt t="101985" x="3189288" y="4241800"/>
          <p14:tracePt t="102008" x="3205163" y="4241800"/>
          <p14:tracePt t="102040" x="3221038" y="4241800"/>
          <p14:tracePt t="102073" x="3221038" y="4249738"/>
          <p14:tracePt t="102134" x="3236913" y="4249738"/>
          <p14:tracePt t="102152" x="3244850" y="4249738"/>
          <p14:tracePt t="102161" x="3252788" y="4249738"/>
          <p14:tracePt t="102168" x="3260725" y="4249738"/>
          <p14:tracePt t="102185" x="3268663" y="4249738"/>
          <p14:tracePt t="102193" x="3276600" y="4249738"/>
          <p14:tracePt t="102208" x="3284538" y="4249738"/>
          <p14:tracePt t="102216" x="3292475" y="4249738"/>
          <p14:tracePt t="102224" x="3300413" y="4249738"/>
          <p14:tracePt t="102232" x="3308350" y="4249738"/>
          <p14:tracePt t="102248" x="3317875" y="4249738"/>
          <p14:tracePt t="102336" x="3308350" y="4249738"/>
          <p14:tracePt t="102345" x="3292475" y="4249738"/>
          <p14:tracePt t="102352" x="3276600" y="4249738"/>
          <p14:tracePt t="102360" x="3252788" y="4257675"/>
          <p14:tracePt t="102367" x="3236913" y="4257675"/>
          <p14:tracePt t="102376" x="3205163" y="4257675"/>
          <p14:tracePt t="102385" x="3157538" y="4257675"/>
          <p14:tracePt t="102392" x="3109913" y="4257675"/>
          <p14:tracePt t="102400" x="3070225" y="4257675"/>
          <p14:tracePt t="102408" x="3022600" y="4257675"/>
          <p14:tracePt t="102416" x="2967038" y="4265613"/>
          <p14:tracePt t="102423" x="2901950" y="4265613"/>
          <p14:tracePt t="102432" x="2854325" y="4265613"/>
          <p14:tracePt t="102440" x="2782888" y="4265613"/>
          <p14:tracePt t="102448" x="2719388" y="4265613"/>
          <p14:tracePt t="102456" x="2663825" y="4265613"/>
          <p14:tracePt t="102464" x="2616200" y="4257675"/>
          <p14:tracePt t="102472" x="2559050" y="4257675"/>
          <p14:tracePt t="102481" x="2511425" y="4257675"/>
          <p14:tracePt t="102489" x="2471738" y="4257675"/>
          <p14:tracePt t="102496" x="2439988" y="4257675"/>
          <p14:tracePt t="102504" x="2416175" y="4257675"/>
          <p14:tracePt t="102512" x="2400300" y="4257675"/>
          <p14:tracePt t="102521" x="2376488" y="4257675"/>
          <p14:tracePt t="102537" x="2368550" y="4257675"/>
          <p14:tracePt t="102569" x="2360613" y="4257675"/>
          <p14:tracePt t="102672" x="2368550" y="4257675"/>
          <p14:tracePt t="102680" x="2384425" y="4257675"/>
          <p14:tracePt t="102688" x="2400300" y="4257675"/>
          <p14:tracePt t="102696" x="2416175" y="4257675"/>
          <p14:tracePt t="102704" x="2447925" y="4257675"/>
          <p14:tracePt t="102712" x="2479675" y="4257675"/>
          <p14:tracePt t="102719" x="2511425" y="4257675"/>
          <p14:tracePt t="102728" x="2559050" y="4249738"/>
          <p14:tracePt t="102736" x="2606675" y="4249738"/>
          <p14:tracePt t="102745" x="2655888" y="4249738"/>
          <p14:tracePt t="102752" x="2711450" y="4249738"/>
          <p14:tracePt t="102761" x="2774950" y="4249738"/>
          <p14:tracePt t="102768" x="2838450" y="4241800"/>
          <p14:tracePt t="102776" x="2894013" y="4241800"/>
          <p14:tracePt t="102784" x="2957513" y="4241800"/>
          <p14:tracePt t="102792" x="2998788" y="4241800"/>
          <p14:tracePt t="102799" x="3046413" y="4241800"/>
          <p14:tracePt t="102809" x="3101975" y="4241800"/>
          <p14:tracePt t="102817" x="3141663" y="4241800"/>
          <p14:tracePt t="102824" x="3173413" y="4241800"/>
          <p14:tracePt t="102831" x="3205163" y="4233863"/>
          <p14:tracePt t="102840" x="3236913" y="4233863"/>
          <p14:tracePt t="102848" x="3268663" y="4233863"/>
          <p14:tracePt t="102858" x="3292475" y="4233863"/>
          <p14:tracePt t="102864" x="3308350" y="4233863"/>
          <p14:tracePt t="102873" x="3325813" y="4233863"/>
          <p14:tracePt t="102881" x="3341688" y="4233863"/>
          <p14:tracePt t="102888" x="3349625" y="4233863"/>
          <p14:tracePt t="102896" x="3365500" y="4233863"/>
          <p14:tracePt t="102904" x="3373438" y="4233863"/>
          <p14:tracePt t="102912" x="3389313" y="4233863"/>
          <p14:tracePt t="102928" x="3397250" y="4233863"/>
          <p14:tracePt t="102936" x="3405188" y="4233863"/>
          <p14:tracePt t="102960" x="3413125" y="4233863"/>
          <p14:tracePt t="102985" x="3421063" y="4233863"/>
          <p14:tracePt t="103305" x="3405188" y="4233863"/>
          <p14:tracePt t="103320" x="3389313" y="4233863"/>
          <p14:tracePt t="103328" x="3373438" y="4233863"/>
          <p14:tracePt t="103336" x="3357563" y="4241800"/>
          <p14:tracePt t="103343" x="3341688" y="4249738"/>
          <p14:tracePt t="103353" x="3325813" y="4257675"/>
          <p14:tracePt t="103360" x="3308350" y="4257675"/>
          <p14:tracePt t="103368" x="3284538" y="4265613"/>
          <p14:tracePt t="103377" x="3268663" y="4281488"/>
          <p14:tracePt t="103384" x="3236913" y="4291013"/>
          <p14:tracePt t="103394" x="3205163" y="4298950"/>
          <p14:tracePt t="103401" x="3189288" y="4314825"/>
          <p14:tracePt t="103408" x="3157538" y="4322763"/>
          <p14:tracePt t="103416" x="3125788" y="4338638"/>
          <p14:tracePt t="103423" x="3086100" y="4354513"/>
          <p14:tracePt t="103432" x="3054350" y="4362450"/>
          <p14:tracePt t="103440" x="3014663" y="4386263"/>
          <p14:tracePt t="103448" x="2982913" y="4394200"/>
          <p14:tracePt t="103456" x="2949575" y="4410075"/>
          <p14:tracePt t="103464" x="2901950" y="4433888"/>
          <p14:tracePt t="103471" x="2878138" y="4441825"/>
          <p14:tracePt t="103480" x="2854325" y="4457700"/>
          <p14:tracePt t="103488" x="2846388" y="4465638"/>
          <p14:tracePt t="103496" x="2830513" y="4473575"/>
          <p14:tracePt t="103504" x="2822575" y="4481513"/>
          <p14:tracePt t="103512" x="2814638" y="4489450"/>
          <p14:tracePt t="103520" x="2798763" y="4497388"/>
          <p14:tracePt t="103529" x="2798763" y="4505325"/>
          <p14:tracePt t="103545" x="2782888" y="4513263"/>
          <p14:tracePt t="103552" x="2782888" y="4521200"/>
          <p14:tracePt t="103569" x="2767013" y="4529138"/>
          <p14:tracePt t="103577" x="2767013" y="4537075"/>
          <p14:tracePt t="103583" x="2759075" y="4545013"/>
          <p14:tracePt t="103593" x="2751138" y="4552950"/>
          <p14:tracePt t="103600" x="2743200" y="4560888"/>
          <p14:tracePt t="103610" x="2727325" y="4576763"/>
          <p14:tracePt t="103617" x="2719388" y="4592638"/>
          <p14:tracePt t="103625" x="2703513" y="4608513"/>
          <p14:tracePt t="103632" x="2695575" y="4608513"/>
          <p14:tracePt t="103640" x="2687638" y="4624388"/>
          <p14:tracePt t="103648" x="2671763" y="4641850"/>
          <p14:tracePt t="103656" x="2655888" y="4657725"/>
          <p14:tracePt t="103664" x="2647950" y="4665663"/>
          <p14:tracePt t="103672" x="2640013" y="4673600"/>
          <p14:tracePt t="103679" x="2624138" y="4689475"/>
          <p14:tracePt t="103688" x="2616200" y="4697413"/>
          <p14:tracePt t="103695" x="2606675" y="4713288"/>
          <p14:tracePt t="103704" x="2590800" y="4729163"/>
          <p14:tracePt t="103712" x="2582863" y="4737100"/>
          <p14:tracePt t="103720" x="2574925" y="4745038"/>
          <p14:tracePt t="103728" x="2574925" y="4752975"/>
          <p14:tracePt t="103736" x="2574925" y="4776788"/>
          <p14:tracePt t="103745" x="2559050" y="4792663"/>
          <p14:tracePt t="103752" x="2559050" y="4808538"/>
          <p14:tracePt t="103759" x="2559050" y="4824413"/>
          <p14:tracePt t="103768" x="2559050" y="4856163"/>
          <p14:tracePt t="103776" x="2559050" y="4879975"/>
          <p14:tracePt t="103784" x="2551113" y="4903788"/>
          <p14:tracePt t="103792" x="2551113" y="4927600"/>
          <p14:tracePt t="103800" x="2551113" y="4959350"/>
          <p14:tracePt t="103807" x="2543175" y="4976813"/>
          <p14:tracePt t="103815" x="2543175" y="4992688"/>
          <p14:tracePt t="103824" x="2535238" y="5008563"/>
          <p14:tracePt t="103832" x="2527300" y="5024438"/>
          <p14:tracePt t="103840" x="2519363" y="5040313"/>
          <p14:tracePt t="103848" x="2511425" y="5056188"/>
          <p14:tracePt t="103856" x="2503488" y="5064125"/>
          <p14:tracePt t="103864" x="2503488" y="5072063"/>
          <p14:tracePt t="103872" x="2495550" y="5080000"/>
          <p14:tracePt t="103880" x="2487613" y="5087938"/>
          <p14:tracePt t="103887" x="2487613" y="5095875"/>
          <p14:tracePt t="103914" x="2479675" y="5103813"/>
          <p14:tracePt t="103919" x="2479675" y="5111750"/>
          <p14:tracePt t="103936" x="2471738" y="5119688"/>
          <p14:tracePt t="104000" x="2479675" y="5119688"/>
          <p14:tracePt t="104009" x="2495550" y="5119688"/>
          <p14:tracePt t="104016" x="2511425" y="5119688"/>
          <p14:tracePt t="104025" x="2527300" y="5119688"/>
          <p14:tracePt t="104033" x="2559050" y="5119688"/>
          <p14:tracePt t="104040" x="2582863" y="5111750"/>
          <p14:tracePt t="104048" x="2616200" y="5103813"/>
          <p14:tracePt t="104056" x="2655888" y="5103813"/>
          <p14:tracePt t="104064" x="2711450" y="5087938"/>
          <p14:tracePt t="104072" x="2774950" y="5080000"/>
          <p14:tracePt t="104080" x="2846388" y="5064125"/>
          <p14:tracePt t="104087" x="2941638" y="5048250"/>
          <p14:tracePt t="104096" x="3046413" y="5032375"/>
          <p14:tracePt t="104104" x="3125788" y="5016500"/>
          <p14:tracePt t="104112" x="3221038" y="5000625"/>
          <p14:tracePt t="104120" x="3300413" y="4984750"/>
          <p14:tracePt t="104128" x="3389313" y="4967288"/>
          <p14:tracePt t="104136" x="3484563" y="4951413"/>
          <p14:tracePt t="104146" x="3571875" y="4935538"/>
          <p14:tracePt t="104152" x="3660775" y="4919663"/>
          <p14:tracePt t="104162" x="3756025" y="4903788"/>
          <p14:tracePt t="104168" x="3835400" y="4887913"/>
          <p14:tracePt t="104178" x="3914775" y="4872038"/>
          <p14:tracePt t="104185" x="3986213" y="4856163"/>
          <p14:tracePt t="104193" x="4067175" y="4840288"/>
          <p14:tracePt t="104200" x="4138613" y="4824413"/>
          <p14:tracePt t="104208" x="4233863" y="4808538"/>
          <p14:tracePt t="104216" x="4329113" y="4792663"/>
          <p14:tracePt t="104225" x="4418013" y="4768850"/>
          <p14:tracePt t="104232" x="4505325" y="4760913"/>
          <p14:tracePt t="104240" x="4600575" y="4745038"/>
          <p14:tracePt t="104248" x="4679950" y="4721225"/>
          <p14:tracePt t="104256" x="4768850" y="4713288"/>
          <p14:tracePt t="104265" x="4872038" y="4705350"/>
          <p14:tracePt t="104272" x="4959350" y="4689475"/>
          <p14:tracePt t="104280" x="5038725" y="4681538"/>
          <p14:tracePt t="104288" x="5103813" y="4673600"/>
          <p14:tracePt t="104296" x="5167313" y="4665663"/>
          <p14:tracePt t="104304" x="5230813" y="4657725"/>
          <p14:tracePt t="104313" x="5286375" y="4649788"/>
          <p14:tracePt t="104320" x="5349875" y="4633913"/>
          <p14:tracePt t="104327" x="5407025" y="4633913"/>
          <p14:tracePt t="104336" x="5454650" y="4624388"/>
          <p14:tracePt t="104345" x="5494338" y="4608513"/>
          <p14:tracePt t="104352" x="5557838" y="4600575"/>
          <p14:tracePt t="104362" x="5613400" y="4584700"/>
          <p14:tracePt t="104369" x="5661025" y="4576763"/>
          <p14:tracePt t="104377" x="5716588" y="4568825"/>
          <p14:tracePt t="104384" x="5765800" y="4560888"/>
          <p14:tracePt t="104392" x="5797550" y="4560888"/>
          <p14:tracePt t="104400" x="5845175" y="4545013"/>
          <p14:tracePt t="104407" x="5884863" y="4545013"/>
          <p14:tracePt t="104416" x="5916613" y="4537075"/>
          <p14:tracePt t="104423" x="5956300" y="4537075"/>
          <p14:tracePt t="104433" x="5988050" y="4529138"/>
          <p14:tracePt t="104440" x="6011863" y="4521200"/>
          <p14:tracePt t="104448" x="6043613" y="4521200"/>
          <p14:tracePt t="104456" x="6075363" y="4521200"/>
          <p14:tracePt t="104464" x="6091238" y="4521200"/>
          <p14:tracePt t="104472" x="6132513" y="4513263"/>
          <p14:tracePt t="104479" x="6148388" y="4505325"/>
          <p14:tracePt t="104488" x="6180138" y="4505325"/>
          <p14:tracePt t="104496" x="6196013" y="4497388"/>
          <p14:tracePt t="104504" x="6211888" y="4497388"/>
          <p14:tracePt t="104512" x="6227763" y="4489450"/>
          <p14:tracePt t="104520" x="6235700" y="4489450"/>
          <p14:tracePt t="104528" x="6243638" y="4481513"/>
          <p14:tracePt t="104535" x="6251575" y="4481513"/>
          <p14:tracePt t="104616" x="6227763" y="4481513"/>
          <p14:tracePt t="104624" x="6211888" y="4489450"/>
          <p14:tracePt t="104631" x="6172200" y="4505325"/>
          <p14:tracePt t="104640" x="6108700" y="4529138"/>
          <p14:tracePt t="104648" x="6043613" y="4552950"/>
          <p14:tracePt t="104656" x="5940425" y="4584700"/>
          <p14:tracePt t="104664" x="5821363" y="4624388"/>
          <p14:tracePt t="104672" x="5692775" y="4665663"/>
          <p14:tracePt t="104680" x="5541963" y="4713288"/>
          <p14:tracePt t="104688" x="5365750" y="4752975"/>
          <p14:tracePt t="104697" x="5199063" y="4792663"/>
          <p14:tracePt t="104705" x="5030788" y="4832350"/>
          <p14:tracePt t="104713" x="4872038" y="4864100"/>
          <p14:tracePt t="104721" x="4705350" y="4903788"/>
          <p14:tracePt t="104728" x="4513263" y="4943475"/>
          <p14:tracePt t="104735" x="4344988" y="4976813"/>
          <p14:tracePt t="104745" x="4194175" y="5008563"/>
          <p14:tracePt t="104752" x="4043363" y="5040313"/>
          <p14:tracePt t="104762" x="3922713" y="5072063"/>
          <p14:tracePt t="104768" x="3787775" y="5103813"/>
          <p14:tracePt t="104776" x="3651250" y="5127625"/>
          <p14:tracePt t="104784" x="3540125" y="5151438"/>
          <p14:tracePt t="104792" x="3444875" y="5167313"/>
          <p14:tracePt t="104800" x="3357563" y="5191125"/>
          <p14:tracePt t="104808" x="3284538" y="5199063"/>
          <p14:tracePt t="104817" x="3213100" y="5214938"/>
          <p14:tracePt t="104824" x="3149600" y="5222875"/>
          <p14:tracePt t="104833" x="3070225" y="5238750"/>
          <p14:tracePt t="104841" x="3006725" y="5254625"/>
          <p14:tracePt t="104848" x="2957513" y="5254625"/>
          <p14:tracePt t="104856" x="2925763" y="5262563"/>
          <p14:tracePt t="104864" x="2886075" y="5270500"/>
          <p14:tracePt t="104872" x="2854325" y="5278438"/>
          <p14:tracePt t="104879" x="2822575" y="5286375"/>
          <p14:tracePt t="104889" x="2798763" y="5286375"/>
          <p14:tracePt t="104896" x="2774950" y="5286375"/>
          <p14:tracePt t="104904" x="2759075" y="5294313"/>
          <p14:tracePt t="104912" x="2743200" y="5294313"/>
          <p14:tracePt t="104919" x="2735263" y="5302250"/>
          <p14:tracePt t="104931" x="2719388" y="5302250"/>
          <p14:tracePt t="104936" x="2695575" y="5302250"/>
          <p14:tracePt t="105009" x="2711450" y="5302250"/>
          <p14:tracePt t="105017" x="2743200" y="5302250"/>
          <p14:tracePt t="105025" x="2759075" y="5302250"/>
          <p14:tracePt t="105032" x="2806700" y="5286375"/>
          <p14:tracePt t="105042" x="2854325" y="5278438"/>
          <p14:tracePt t="105049" x="2909888" y="5254625"/>
          <p14:tracePt t="105056" x="2990850" y="5222875"/>
          <p14:tracePt t="105073" x="3094038" y="5191125"/>
          <p14:tracePt t="105080" x="3325813" y="5135563"/>
          <p14:tracePt t="105088" x="3452813" y="5103813"/>
          <p14:tracePt t="105096" x="3611563" y="5072063"/>
          <p14:tracePt t="105105" x="3803650" y="5032375"/>
          <p14:tracePt t="105113" x="3986213" y="5000625"/>
          <p14:tracePt t="105121" x="4170363" y="4959350"/>
          <p14:tracePt t="105128" x="4362450" y="4935538"/>
          <p14:tracePt t="105136" x="4521200" y="4903788"/>
          <p14:tracePt t="105144" x="4695825" y="4879975"/>
          <p14:tracePt t="105151" x="4872038" y="4848225"/>
          <p14:tracePt t="105162" x="5030788" y="4808538"/>
          <p14:tracePt t="105168" x="5191125" y="4776788"/>
          <p14:tracePt t="105178" x="5349875" y="4745038"/>
          <p14:tracePt t="105184" x="5470525" y="4721225"/>
          <p14:tracePt t="105192" x="5589588" y="4689475"/>
          <p14:tracePt t="105200" x="5684838" y="4657725"/>
          <p14:tracePt t="105208" x="5765800" y="4624388"/>
          <p14:tracePt t="105216" x="5845175" y="4608513"/>
          <p14:tracePt t="105224" x="5892800" y="4592638"/>
          <p14:tracePt t="105233" x="5924550" y="4584700"/>
          <p14:tracePt t="105240" x="5940425" y="4576763"/>
          <p14:tracePt t="105248" x="5948363" y="4568825"/>
          <p14:tracePt t="105329" x="5924550" y="4568825"/>
          <p14:tracePt t="105336" x="5892800" y="4576763"/>
          <p14:tracePt t="105345" x="5861050" y="4592638"/>
          <p14:tracePt t="105352" x="5805488" y="4608513"/>
          <p14:tracePt t="105360" x="5732463" y="4633913"/>
          <p14:tracePt t="105367" x="5661025" y="4665663"/>
          <p14:tracePt t="105376" x="5557838" y="4705350"/>
          <p14:tracePt t="105384" x="5446713" y="4745038"/>
          <p14:tracePt t="105394" x="5318125" y="4776788"/>
          <p14:tracePt t="105401" x="5159375" y="4816475"/>
          <p14:tracePt t="105408" x="4999038" y="4848225"/>
          <p14:tracePt t="105416" x="4848225" y="4879975"/>
          <p14:tracePt t="105425" x="4672013" y="4911725"/>
          <p14:tracePt t="105431" x="4489450" y="4951413"/>
          <p14:tracePt t="105441" x="4289425" y="4984750"/>
          <p14:tracePt t="105449" x="4114800" y="5024438"/>
          <p14:tracePt t="105457" x="3922713" y="5048250"/>
          <p14:tracePt t="105465" x="3795713" y="5072063"/>
          <p14:tracePt t="105472" x="3635375" y="5087938"/>
          <p14:tracePt t="105480" x="3500438" y="5103813"/>
          <p14:tracePt t="105488" x="3373438" y="5119688"/>
          <p14:tracePt t="105496" x="3260725" y="5135563"/>
          <p14:tracePt t="105504" x="3149600" y="5143500"/>
          <p14:tracePt t="105512" x="3078163" y="5151438"/>
          <p14:tracePt t="105521" x="2998788" y="5159375"/>
          <p14:tracePt t="105528" x="2957513" y="5159375"/>
          <p14:tracePt t="105536" x="2925763" y="5167313"/>
          <p14:tracePt t="105544" x="2909888" y="5167313"/>
          <p14:tracePt t="105551" x="2901950" y="5175250"/>
          <p14:tracePt t="105728" x="2909888" y="5175250"/>
          <p14:tracePt t="105745" x="2917825" y="5175250"/>
          <p14:tracePt t="105753" x="2925763" y="5175250"/>
          <p14:tracePt t="105760" x="2941638" y="5175250"/>
          <p14:tracePt t="105769" x="2957513" y="5175250"/>
          <p14:tracePt t="105777" x="2974975" y="5167313"/>
          <p14:tracePt t="105785" x="2998788" y="5159375"/>
          <p14:tracePt t="105794" x="3022600" y="5159375"/>
          <p14:tracePt t="105802" x="3062288" y="5143500"/>
          <p14:tracePt t="105809" x="3094038" y="5143500"/>
          <p14:tracePt t="105817" x="3149600" y="5135563"/>
          <p14:tracePt t="105826" x="3205163" y="5119688"/>
          <p14:tracePt t="105833" x="3284538" y="5103813"/>
          <p14:tracePt t="105841" x="3341688" y="5095875"/>
          <p14:tracePt t="105849" x="3429000" y="5080000"/>
          <p14:tracePt t="105857" x="3524250" y="5064125"/>
          <p14:tracePt t="105865" x="3619500" y="5048250"/>
          <p14:tracePt t="105871" x="3716338" y="5040313"/>
          <p14:tracePt t="105880" x="3811588" y="5024438"/>
          <p14:tracePt t="105888" x="3906838" y="5008563"/>
          <p14:tracePt t="105896" x="4019550" y="4984750"/>
          <p14:tracePt t="105904" x="4130675" y="4967288"/>
          <p14:tracePt t="105913" x="4241800" y="4943475"/>
          <p14:tracePt t="105921" x="4362450" y="4919663"/>
          <p14:tracePt t="105928" x="4473575" y="4903788"/>
          <p14:tracePt t="105937" x="4568825" y="4887913"/>
          <p14:tracePt t="105944" x="4679950" y="4864100"/>
          <p14:tracePt t="105952" x="4792663" y="4848225"/>
          <p14:tracePt t="105961" x="4895850" y="4832350"/>
          <p14:tracePt t="105968" x="4999038" y="4816475"/>
          <p14:tracePt t="105977" x="5111750" y="4792663"/>
          <p14:tracePt t="105985" x="5191125" y="4776788"/>
          <p14:tracePt t="105995" x="5294313" y="4760913"/>
          <p14:tracePt t="106001" x="5373688" y="4745038"/>
          <p14:tracePt t="106010" x="5446713" y="4737100"/>
          <p14:tracePt t="106017" x="5502275" y="4729163"/>
          <p14:tracePt t="106025" x="5549900" y="4721225"/>
          <p14:tracePt t="106034" x="5589588" y="4721225"/>
          <p14:tracePt t="106040" x="5621338" y="4713288"/>
          <p14:tracePt t="106048" x="5637213" y="4705350"/>
          <p14:tracePt t="106056" x="5661025" y="4705350"/>
          <p14:tracePt t="106193" x="5637213" y="4713288"/>
          <p14:tracePt t="106202" x="5605463" y="4721225"/>
          <p14:tracePt t="106209" x="5565775" y="4752975"/>
          <p14:tracePt t="106217" x="5526088" y="4768850"/>
          <p14:tracePt t="106225" x="5478463" y="4800600"/>
          <p14:tracePt t="106232" x="5430838" y="4824413"/>
          <p14:tracePt t="106240" x="5381625" y="4848225"/>
          <p14:tracePt t="106249" x="5326063" y="4895850"/>
          <p14:tracePt t="106257" x="5270500" y="4935538"/>
          <p14:tracePt t="106264" x="5214938" y="4976813"/>
          <p14:tracePt t="106272" x="5151438" y="5016500"/>
          <p14:tracePt t="106280" x="5103813" y="5056188"/>
          <p14:tracePt t="106288" x="5072063" y="5087938"/>
          <p14:tracePt t="106296" x="5030788" y="5119688"/>
          <p14:tracePt t="106305" x="5006975" y="5151438"/>
          <p14:tracePt t="106313" x="4975225" y="5191125"/>
          <p14:tracePt t="106320" x="4951413" y="5222875"/>
          <p14:tracePt t="106329" x="4935538" y="5254625"/>
          <p14:tracePt t="106336" x="4927600" y="5286375"/>
          <p14:tracePt t="106344" x="4927600" y="5310188"/>
          <p14:tracePt t="106352" x="4927600" y="5343525"/>
          <p14:tracePt t="106360" x="4927600" y="5359400"/>
          <p14:tracePt t="106368" x="4919663" y="5391150"/>
          <p14:tracePt t="106377" x="4919663" y="5407025"/>
          <p14:tracePt t="106385" x="4919663" y="5438775"/>
          <p14:tracePt t="106392" x="4927600" y="5454650"/>
          <p14:tracePt t="106400" x="4935538" y="5478463"/>
          <p14:tracePt t="106409" x="4943475" y="5486400"/>
          <p14:tracePt t="106417" x="4943475" y="5510213"/>
          <p14:tracePt t="106425" x="4959350" y="5526088"/>
          <p14:tracePt t="106433" x="4975225" y="5549900"/>
          <p14:tracePt t="106441" x="4983163" y="5557838"/>
          <p14:tracePt t="106448" x="4991100" y="5573713"/>
          <p14:tracePt t="106456" x="5014913" y="5581650"/>
          <p14:tracePt t="106463" x="5022850" y="5589588"/>
          <p14:tracePt t="106472" x="5038725" y="5589588"/>
          <p14:tracePt t="106480" x="5056188" y="5605463"/>
          <p14:tracePt t="106489" x="5072063" y="5605463"/>
          <p14:tracePt t="106496" x="5087938" y="5605463"/>
          <p14:tracePt t="106504" x="5103813" y="5605463"/>
          <p14:tracePt t="106519" x="5119688" y="5605463"/>
          <p14:tracePt t="106537" x="5135563" y="5605463"/>
          <p14:tracePt t="106561" x="5151438" y="5605463"/>
          <p14:tracePt t="10820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Sensor: Hot-Wire Anemometer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Resistive wire is placed in flow path and heated using electric current</a:t>
            </a:r>
          </a:p>
          <a:p>
            <a:pPr lvl="1"/>
            <a:r>
              <a:rPr lang="en-US" dirty="0"/>
              <a:t>Resistance increases linearly with temperature</a:t>
            </a:r>
          </a:p>
          <a:p>
            <a:r>
              <a:rPr lang="en-US" dirty="0"/>
              <a:t>Flow cools down wire and changes its resistance</a:t>
            </a:r>
          </a:p>
          <a:p>
            <a:pPr lvl="1"/>
            <a:r>
              <a:rPr lang="en-US" dirty="0"/>
              <a:t>Resistance change can be measured and used to estimate flow rate</a:t>
            </a:r>
          </a:p>
          <a:p>
            <a:r>
              <a:rPr lang="en-US" dirty="0"/>
              <a:t>Fast and accurate but direction insensitive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458" y="3805560"/>
            <a:ext cx="6141961" cy="282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F5AA8-3963-416E-9F80-C9A10C28A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2" y="3972218"/>
            <a:ext cx="4246195" cy="2852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71026-313E-4472-80E5-15645CB75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242" y="2171700"/>
            <a:ext cx="2415000" cy="455000"/>
          </a:xfrm>
          <a:prstGeom prst="rect">
            <a:avLst/>
          </a:prstGeom>
          <a:ln>
            <a:solidFill>
              <a:srgbClr val="A5002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131629-9869-4AC5-93FD-B134CF0B9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63"/>
    </mc:Choice>
    <mc:Fallback>
      <p:transition spd="slow" advTm="210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72" x="4011613" y="1100138"/>
          <p14:tracePt t="3958" x="4002088" y="1108075"/>
          <p14:tracePt t="3983" x="3986213" y="1116013"/>
          <p14:tracePt t="4015" x="3978275" y="1116013"/>
          <p14:tracePt t="4031" x="3970338" y="1116013"/>
          <p14:tracePt t="4167" x="3986213" y="1116013"/>
          <p14:tracePt t="4175" x="4019550" y="1123950"/>
          <p14:tracePt t="4182" x="4067175" y="1139825"/>
          <p14:tracePt t="4190" x="4130675" y="1155700"/>
          <p14:tracePt t="4199" x="4194175" y="1163638"/>
          <p14:tracePt t="4206" x="4257675" y="1179513"/>
          <p14:tracePt t="4214" x="4352925" y="1195388"/>
          <p14:tracePt t="4223" x="4433888" y="1212850"/>
          <p14:tracePt t="4229" x="4529138" y="1228725"/>
          <p14:tracePt t="4239" x="4624388" y="1244600"/>
          <p14:tracePt t="4247" x="4721225" y="1260475"/>
          <p14:tracePt t="4254" x="4808538" y="1268413"/>
          <p14:tracePt t="4262" x="4895850" y="1284288"/>
          <p14:tracePt t="4271" x="4983163" y="1300163"/>
          <p14:tracePt t="4278" x="5072063" y="1308100"/>
          <p14:tracePt t="4285" x="5159375" y="1316038"/>
          <p14:tracePt t="4294" x="5246688" y="1323975"/>
          <p14:tracePt t="4303" x="5326063" y="1331913"/>
          <p14:tracePt t="4311" x="5389563" y="1339850"/>
          <p14:tracePt t="4318" x="5454650" y="1355725"/>
          <p14:tracePt t="4325" x="5510213" y="1363663"/>
          <p14:tracePt t="4336" x="5573713" y="1371600"/>
          <p14:tracePt t="4343" x="5637213" y="1379538"/>
          <p14:tracePt t="4350" x="5684838" y="1387475"/>
          <p14:tracePt t="4367" x="5757863" y="1403350"/>
          <p14:tracePt t="4374" x="5884863" y="1419225"/>
          <p14:tracePt t="4382" x="5932488" y="1427163"/>
          <p14:tracePt t="4390" x="5980113" y="1427163"/>
          <p14:tracePt t="4398" x="6027738" y="1427163"/>
          <p14:tracePt t="4406" x="6067425" y="1427163"/>
          <p14:tracePt t="4414" x="6108700" y="1435100"/>
          <p14:tracePt t="4422" x="6132513" y="1435100"/>
          <p14:tracePt t="4431" x="6148388" y="1435100"/>
          <p14:tracePt t="4438" x="6164263" y="1435100"/>
          <p14:tracePt t="4445" x="6180138" y="1435100"/>
          <p14:tracePt t="4454" x="6188075" y="1435100"/>
          <p14:tracePt t="4462" x="6196013" y="1435100"/>
          <p14:tracePt t="4471" x="6203950" y="1435100"/>
          <p14:tracePt t="4478" x="6211888" y="1435100"/>
          <p14:tracePt t="4486" x="6219825" y="1435100"/>
          <p14:tracePt t="4502" x="6227763" y="1435100"/>
          <p14:tracePt t="4512" x="6235700" y="1435100"/>
          <p14:tracePt t="4527" x="6243638" y="1435100"/>
          <p14:tracePt t="4534" x="6251575" y="1435100"/>
          <p14:tracePt t="4543" x="6267450" y="1435100"/>
          <p14:tracePt t="4551" x="6275388" y="1435100"/>
          <p14:tracePt t="4558" x="6283325" y="1435100"/>
          <p14:tracePt t="4567" x="6299200" y="1435100"/>
          <p14:tracePt t="4574" x="6315075" y="1435100"/>
          <p14:tracePt t="4582" x="6330950" y="1435100"/>
          <p14:tracePt t="4590" x="6362700" y="1427163"/>
          <p14:tracePt t="4601" x="6378575" y="1427163"/>
          <p14:tracePt t="4606" x="6402388" y="1427163"/>
          <p14:tracePt t="4614" x="6434138" y="1427163"/>
          <p14:tracePt t="4622" x="6467475" y="1427163"/>
          <p14:tracePt t="4629" x="6491288" y="1419225"/>
          <p14:tracePt t="4639" x="6523038" y="1403350"/>
          <p14:tracePt t="4646" x="6578600" y="1403350"/>
          <p14:tracePt t="4654" x="6634163" y="1387475"/>
          <p14:tracePt t="4663" x="6681788" y="1387475"/>
          <p14:tracePt t="4670" x="6721475" y="1379538"/>
          <p14:tracePt t="4679" x="6761163" y="1371600"/>
          <p14:tracePt t="4687" x="6810375" y="1363663"/>
          <p14:tracePt t="4694" x="6858000" y="1363663"/>
          <p14:tracePt t="4702" x="6905625" y="1355725"/>
          <p14:tracePt t="4712" x="6953250" y="1347788"/>
          <p14:tracePt t="4720" x="6992938" y="1339850"/>
          <p14:tracePt t="4727" x="7024688" y="1339850"/>
          <p14:tracePt t="4736" x="7064375" y="1339850"/>
          <p14:tracePt t="4742" x="7096125" y="1331913"/>
          <p14:tracePt t="4750" x="7127875" y="1331913"/>
          <p14:tracePt t="4758" x="7161213" y="1331913"/>
          <p14:tracePt t="4766" x="7192963" y="1331913"/>
          <p14:tracePt t="4775" x="7232650" y="1331913"/>
          <p14:tracePt t="4782" x="7280275" y="1331913"/>
          <p14:tracePt t="4791" x="7312025" y="1331913"/>
          <p14:tracePt t="4798" x="7351713" y="1331913"/>
          <p14:tracePt t="4807" x="7375525" y="1331913"/>
          <p14:tracePt t="4814" x="7407275" y="1331913"/>
          <p14:tracePt t="4822" x="7439025" y="1331913"/>
          <p14:tracePt t="4830" x="7470775" y="1323975"/>
          <p14:tracePt t="4839" x="7504113" y="1323975"/>
          <p14:tracePt t="4847" x="7543800" y="1323975"/>
          <p14:tracePt t="4856" x="7575550" y="1323975"/>
          <p14:tracePt t="4862" x="7599363" y="1316038"/>
          <p14:tracePt t="4870" x="7623175" y="1316038"/>
          <p14:tracePt t="4878" x="7646988" y="1316038"/>
          <p14:tracePt t="4888" x="7662863" y="1316038"/>
          <p14:tracePt t="4896" x="7678738" y="1308100"/>
          <p14:tracePt t="4903" x="7686675" y="1308100"/>
          <p14:tracePt t="4911" x="7694613" y="1308100"/>
          <p14:tracePt t="4918" x="7702550" y="1308100"/>
          <p14:tracePt t="4974" x="7710488" y="1308100"/>
          <p14:tracePt t="4983" x="7718425" y="1308100"/>
          <p14:tracePt t="4999" x="7734300" y="1308100"/>
          <p14:tracePt t="5006" x="7750175" y="1308100"/>
          <p14:tracePt t="5014" x="7766050" y="1308100"/>
          <p14:tracePt t="5022" x="7781925" y="1308100"/>
          <p14:tracePt t="5030" x="7789863" y="1308100"/>
          <p14:tracePt t="5407" x="7773988" y="1308100"/>
          <p14:tracePt t="5414" x="7766050" y="1308100"/>
          <p14:tracePt t="5423" x="7750175" y="1308100"/>
          <p14:tracePt t="5430" x="7734300" y="1308100"/>
          <p14:tracePt t="5439" x="7702550" y="1308100"/>
          <p14:tracePt t="5446" x="7686675" y="1308100"/>
          <p14:tracePt t="5454" x="7662863" y="1308100"/>
          <p14:tracePt t="5462" x="7646988" y="1308100"/>
          <p14:tracePt t="5470" x="7623175" y="1300163"/>
          <p14:tracePt t="5478" x="7599363" y="1300163"/>
          <p14:tracePt t="5487" x="7575550" y="1300163"/>
          <p14:tracePt t="5494" x="7535863" y="1300163"/>
          <p14:tracePt t="5502" x="7496175" y="1292225"/>
          <p14:tracePt t="5510" x="7446963" y="1284288"/>
          <p14:tracePt t="5519" x="7407275" y="1284288"/>
          <p14:tracePt t="5526" x="7359650" y="1284288"/>
          <p14:tracePt t="5535" x="7319963" y="1276350"/>
          <p14:tracePt t="5542" x="7272338" y="1268413"/>
          <p14:tracePt t="5551" x="7224713" y="1268413"/>
          <p14:tracePt t="5558" x="7192963" y="1268413"/>
          <p14:tracePt t="5567" x="7161213" y="1268413"/>
          <p14:tracePt t="5574" x="7119938" y="1268413"/>
          <p14:tracePt t="5582" x="7080250" y="1268413"/>
          <p14:tracePt t="5591" x="7032625" y="1268413"/>
          <p14:tracePt t="5600" x="6992938" y="1268413"/>
          <p14:tracePt t="5606" x="6961188" y="1268413"/>
          <p14:tracePt t="5614" x="6937375" y="1268413"/>
          <p14:tracePt t="5622" x="6897688" y="1268413"/>
          <p14:tracePt t="5631" x="6865938" y="1268413"/>
          <p14:tracePt t="5639" x="6810375" y="1268413"/>
          <p14:tracePt t="5648" x="6753225" y="1268413"/>
          <p14:tracePt t="5655" x="6689725" y="1268413"/>
          <p14:tracePt t="5663" x="6642100" y="1276350"/>
          <p14:tracePt t="5670" x="6594475" y="1276350"/>
          <p14:tracePt t="5678" x="6554788" y="1276350"/>
          <p14:tracePt t="5686" x="6515100" y="1268413"/>
          <p14:tracePt t="5694" x="6491288" y="1268413"/>
          <p14:tracePt t="5702" x="6459538" y="1260475"/>
          <p14:tracePt t="5710" x="6434138" y="1252538"/>
          <p14:tracePt t="5719" x="6410325" y="1244600"/>
          <p14:tracePt t="5727" x="6386513" y="1244600"/>
          <p14:tracePt t="5734" x="6378575" y="1236663"/>
          <p14:tracePt t="5742" x="6354763" y="1228725"/>
          <p14:tracePt t="5750" x="6338888" y="1228725"/>
          <p14:tracePt t="5759" x="6330950" y="1220788"/>
          <p14:tracePt t="5767" x="6315075" y="1212850"/>
          <p14:tracePt t="5782" x="6307138" y="1212850"/>
          <p14:tracePt t="5823" x="6299200" y="1204913"/>
          <p14:tracePt t="5911" x="6307138" y="1204913"/>
          <p14:tracePt t="5919" x="6323013" y="1204913"/>
          <p14:tracePt t="5926" x="6338888" y="1204913"/>
          <p14:tracePt t="5935" x="6378575" y="1204913"/>
          <p14:tracePt t="5941" x="6410325" y="1204913"/>
          <p14:tracePt t="5950" x="6483350" y="1195388"/>
          <p14:tracePt t="5958" x="6546850" y="1195388"/>
          <p14:tracePt t="5968" x="6626225" y="1195388"/>
          <p14:tracePt t="5975" x="6729413" y="1187450"/>
          <p14:tracePt t="5984" x="6842125" y="1187450"/>
          <p14:tracePt t="5991" x="6937375" y="1187450"/>
          <p14:tracePt t="5999" x="7072313" y="1187450"/>
          <p14:tracePt t="6006" x="7192963" y="1187450"/>
          <p14:tracePt t="6014" x="7319963" y="1187450"/>
          <p14:tracePt t="6023" x="7446963" y="1187450"/>
          <p14:tracePt t="6030" x="7567613" y="1187450"/>
          <p14:tracePt t="6038" x="7662863" y="1187450"/>
          <p14:tracePt t="6046" x="7773988" y="1187450"/>
          <p14:tracePt t="6055" x="7870825" y="1187450"/>
          <p14:tracePt t="6063" x="7974013" y="1187450"/>
          <p14:tracePt t="6070" x="8053388" y="1187450"/>
          <p14:tracePt t="6078" x="8116888" y="1187450"/>
          <p14:tracePt t="6085" x="8172450" y="1187450"/>
          <p14:tracePt t="6094" x="8237538" y="1187450"/>
          <p14:tracePt t="6103" x="8293100" y="1187450"/>
          <p14:tracePt t="6110" x="8372475" y="1187450"/>
          <p14:tracePt t="6118" x="8435975" y="1179513"/>
          <p14:tracePt t="6127" x="8491538" y="1171575"/>
          <p14:tracePt t="6135" x="8531225" y="1163638"/>
          <p14:tracePt t="6142" x="8580438" y="1163638"/>
          <p14:tracePt t="6151" x="8628063" y="1155700"/>
          <p14:tracePt t="6158" x="8667750" y="1147763"/>
          <p14:tracePt t="6166" x="8707438" y="1139825"/>
          <p14:tracePt t="6174" x="8739188" y="1139825"/>
          <p14:tracePt t="6182" x="8770938" y="1139825"/>
          <p14:tracePt t="6190" x="8802688" y="1131888"/>
          <p14:tracePt t="6198" x="8818563" y="1123950"/>
          <p14:tracePt t="6206" x="8842375" y="1123950"/>
          <p14:tracePt t="6215" x="8850313" y="1123950"/>
          <p14:tracePt t="6222" x="8858250" y="1123950"/>
          <p14:tracePt t="6231" x="8866188" y="1116013"/>
          <p14:tracePt t="6238" x="8874125" y="1116013"/>
          <p14:tracePt t="6342" x="8858250" y="1116013"/>
          <p14:tracePt t="6351" x="8842375" y="1116013"/>
          <p14:tracePt t="6358" x="8826500" y="1116013"/>
          <p14:tracePt t="6366" x="8810625" y="1116013"/>
          <p14:tracePt t="6374" x="8794750" y="1123950"/>
          <p14:tracePt t="6382" x="8778875" y="1123950"/>
          <p14:tracePt t="6391" x="8755063" y="1131888"/>
          <p14:tracePt t="6399" x="8723313" y="1131888"/>
          <p14:tracePt t="6408" x="8683625" y="1139825"/>
          <p14:tracePt t="6414" x="8643938" y="1139825"/>
          <p14:tracePt t="6423" x="8588375" y="1139825"/>
          <p14:tracePt t="6430" x="8531225" y="1139825"/>
          <p14:tracePt t="6439" x="8459788" y="1139825"/>
          <p14:tracePt t="6446" x="8372475" y="1139825"/>
          <p14:tracePt t="6455" x="8293100" y="1139825"/>
          <p14:tracePt t="6464" x="8197850" y="1139825"/>
          <p14:tracePt t="6471" x="8085138" y="1139825"/>
          <p14:tracePt t="6479" x="7974013" y="1139825"/>
          <p14:tracePt t="6487" x="7878763" y="1147763"/>
          <p14:tracePt t="6494" x="7781925" y="1147763"/>
          <p14:tracePt t="6503" x="7678738" y="1155700"/>
          <p14:tracePt t="6510" x="7591425" y="1155700"/>
          <p14:tracePt t="6518" x="7504113" y="1163638"/>
          <p14:tracePt t="6526" x="7407275" y="1171575"/>
          <p14:tracePt t="6535" x="7335838" y="1171575"/>
          <p14:tracePt t="6544" x="7272338" y="1179513"/>
          <p14:tracePt t="6552" x="7208838" y="1179513"/>
          <p14:tracePt t="6560" x="7161213" y="1179513"/>
          <p14:tracePt t="6568" x="7112000" y="1179513"/>
          <p14:tracePt t="6575" x="7080250" y="1179513"/>
          <p14:tracePt t="6582" x="7032625" y="1179513"/>
          <p14:tracePt t="6590" x="7000875" y="1179513"/>
          <p14:tracePt t="6598" x="6977063" y="1179513"/>
          <p14:tracePt t="6607" x="6945313" y="1179513"/>
          <p14:tracePt t="6614" x="6921500" y="1171575"/>
          <p14:tracePt t="6622" x="6897688" y="1171575"/>
          <p14:tracePt t="6631" x="6881813" y="1163638"/>
          <p14:tracePt t="6639" x="6858000" y="1155700"/>
          <p14:tracePt t="6646" x="6842125" y="1155700"/>
          <p14:tracePt t="6655" x="6826250" y="1155700"/>
          <p14:tracePt t="6662" x="6810375" y="1155700"/>
          <p14:tracePt t="6671" x="6794500" y="1155700"/>
          <p14:tracePt t="6677" x="6769100" y="1147763"/>
          <p14:tracePt t="6687" x="6753225" y="1147763"/>
          <p14:tracePt t="6694" x="6729413" y="1147763"/>
          <p14:tracePt t="6703" x="6713538" y="1147763"/>
          <p14:tracePt t="6710" x="6689725" y="1147763"/>
          <p14:tracePt t="6719" x="6657975" y="1147763"/>
          <p14:tracePt t="6727" x="6634163" y="1147763"/>
          <p14:tracePt t="6736" x="6618288" y="1147763"/>
          <p14:tracePt t="6743" x="6602413" y="1147763"/>
          <p14:tracePt t="6751" x="6578600" y="1147763"/>
          <p14:tracePt t="6758" x="6554788" y="1147763"/>
          <p14:tracePt t="6766" x="6538913" y="1147763"/>
          <p14:tracePt t="6774" x="6530975" y="1147763"/>
          <p14:tracePt t="7551" x="6523038" y="1147763"/>
          <p14:tracePt t="7558" x="6507163" y="1147763"/>
          <p14:tracePt t="7566" x="6499225" y="1147763"/>
          <p14:tracePt t="7574" x="6491288" y="1147763"/>
          <p14:tracePt t="7582" x="6483350" y="1147763"/>
          <p14:tracePt t="7590" x="6475413" y="1147763"/>
          <p14:tracePt t="7598" x="6467475" y="1147763"/>
          <p14:tracePt t="7608" x="6459538" y="1147763"/>
          <p14:tracePt t="7615" x="6451600" y="1147763"/>
          <p14:tracePt t="7630" x="6442075" y="1147763"/>
          <p14:tracePt t="7638" x="6434138" y="1147763"/>
          <p14:tracePt t="7655" x="6426200" y="1147763"/>
          <p14:tracePt t="7663" x="6418263" y="1147763"/>
          <p14:tracePt t="7670" x="6410325" y="1147763"/>
          <p14:tracePt t="7678" x="6402388" y="1155700"/>
          <p14:tracePt t="7686" x="6386513" y="1155700"/>
          <p14:tracePt t="7694" x="6370638" y="1163638"/>
          <p14:tracePt t="7703" x="6362700" y="1163638"/>
          <p14:tracePt t="7711" x="6346825" y="1163638"/>
          <p14:tracePt t="7718" x="6338888" y="1163638"/>
          <p14:tracePt t="7726" x="6330950" y="1163638"/>
          <p14:tracePt t="7734" x="6323013" y="1163638"/>
          <p14:tracePt t="7742" x="6315075" y="1171575"/>
          <p14:tracePt t="7751" x="6307138" y="1171575"/>
          <p14:tracePt t="7759" x="6299200" y="1171575"/>
          <p14:tracePt t="7775" x="6291263" y="1171575"/>
          <p14:tracePt t="7790" x="6283325" y="1171575"/>
          <p14:tracePt t="7807" x="6267450" y="1179513"/>
          <p14:tracePt t="7839" x="6259513" y="1179513"/>
          <p14:tracePt t="7848" x="6251575" y="1179513"/>
          <p14:tracePt t="8127" x="6275388" y="1179513"/>
          <p14:tracePt t="8134" x="6291263" y="1179513"/>
          <p14:tracePt t="8142" x="6315075" y="1179513"/>
          <p14:tracePt t="8151" x="6338888" y="1171575"/>
          <p14:tracePt t="8158" x="6370638" y="1163638"/>
          <p14:tracePt t="8167" x="6402388" y="1163638"/>
          <p14:tracePt t="8176" x="6451600" y="1163638"/>
          <p14:tracePt t="8184" x="6491288" y="1147763"/>
          <p14:tracePt t="8190" x="6538913" y="1147763"/>
          <p14:tracePt t="8198" x="6578600" y="1147763"/>
          <p14:tracePt t="8207" x="6626225" y="1131888"/>
          <p14:tracePt t="8214" x="6673850" y="1123950"/>
          <p14:tracePt t="8223" x="6721475" y="1123950"/>
          <p14:tracePt t="8232" x="6777038" y="1123950"/>
          <p14:tracePt t="8239" x="6826250" y="1116013"/>
          <p14:tracePt t="8247" x="6881813" y="1116013"/>
          <p14:tracePt t="8255" x="6945313" y="1116013"/>
          <p14:tracePt t="8263" x="7024688" y="1100138"/>
          <p14:tracePt t="8271" x="7088188" y="1100138"/>
          <p14:tracePt t="8279" x="7145338" y="1100138"/>
          <p14:tracePt t="8288" x="7208838" y="1092200"/>
          <p14:tracePt t="8295" x="7256463" y="1092200"/>
          <p14:tracePt t="8302" x="7312025" y="1092200"/>
          <p14:tracePt t="8310" x="7367588" y="1084263"/>
          <p14:tracePt t="8318" x="7407275" y="1084263"/>
          <p14:tracePt t="8327" x="7446963" y="1084263"/>
          <p14:tracePt t="8335" x="7478713" y="1084263"/>
          <p14:tracePt t="8344" x="7519988" y="1084263"/>
          <p14:tracePt t="8352" x="7551738" y="1084263"/>
          <p14:tracePt t="8359" x="7591425" y="1084263"/>
          <p14:tracePt t="8367" x="7615238" y="1084263"/>
          <p14:tracePt t="8374" x="7646988" y="1084263"/>
          <p14:tracePt t="8382" x="7662863" y="1084263"/>
          <p14:tracePt t="8399" x="7678738" y="1084263"/>
          <p14:tracePt t="8408" x="7694613" y="1084263"/>
          <p14:tracePt t="8423" x="7710488" y="1084263"/>
          <p14:tracePt t="8438" x="7718425" y="1084263"/>
          <p14:tracePt t="8455" x="7726363" y="1084263"/>
          <p14:tracePt t="8472" x="7734300" y="1084263"/>
          <p14:tracePt t="8519" x="7742238" y="1084263"/>
          <p14:tracePt t="8558" x="7750175" y="1084263"/>
          <p14:tracePt t="8576" x="7758113" y="1084263"/>
          <p14:tracePt t="8583" x="7773988" y="1084263"/>
          <p14:tracePt t="8590" x="7781925" y="1092200"/>
          <p14:tracePt t="8600" x="7797800" y="1092200"/>
          <p14:tracePt t="8608" x="7821613" y="1100138"/>
          <p14:tracePt t="8616" x="7839075" y="1100138"/>
          <p14:tracePt t="8623" x="7870825" y="1100138"/>
          <p14:tracePt t="8631" x="7886700" y="1100138"/>
          <p14:tracePt t="8639" x="7918450" y="1108075"/>
          <p14:tracePt t="8648" x="7958138" y="1108075"/>
          <p14:tracePt t="8654" x="7989888" y="1108075"/>
          <p14:tracePt t="8662" x="8021638" y="1108075"/>
          <p14:tracePt t="8670" x="8069263" y="1108075"/>
          <p14:tracePt t="8679" x="8108950" y="1116013"/>
          <p14:tracePt t="8688" x="8172450" y="1116013"/>
          <p14:tracePt t="8695" x="8221663" y="1116013"/>
          <p14:tracePt t="8703" x="8261350" y="1116013"/>
          <p14:tracePt t="8710" x="8293100" y="1116013"/>
          <p14:tracePt t="8718" x="8316913" y="1116013"/>
          <p14:tracePt t="8726" x="8332788" y="1116013"/>
          <p14:tracePt t="8735" x="8348663" y="1116013"/>
          <p14:tracePt t="8743" x="8380413" y="1116013"/>
          <p14:tracePt t="8758" x="8396288" y="1116013"/>
          <p14:tracePt t="8775" x="8412163" y="1116013"/>
          <p14:tracePt t="9335" x="8396288" y="1116013"/>
          <p14:tracePt t="9350" x="8380413" y="1116013"/>
          <p14:tracePt t="9359" x="8380413" y="1123950"/>
          <p14:tracePt t="9368" x="8372475" y="1123950"/>
          <p14:tracePt t="9375" x="8364538" y="1123950"/>
          <p14:tracePt t="9384" x="8348663" y="1131888"/>
          <p14:tracePt t="9399" x="8332788" y="1131888"/>
          <p14:tracePt t="9406" x="8316913" y="1131888"/>
          <p14:tracePt t="9414" x="8301038" y="1131888"/>
          <p14:tracePt t="9423" x="8293100" y="1139825"/>
          <p14:tracePt t="9431" x="8269288" y="1147763"/>
          <p14:tracePt t="9439" x="8261350" y="1147763"/>
          <p14:tracePt t="9447" x="8237538" y="1147763"/>
          <p14:tracePt t="9454" x="8213725" y="1147763"/>
          <p14:tracePt t="9463" x="8180388" y="1155700"/>
          <p14:tracePt t="9470" x="8148638" y="1163638"/>
          <p14:tracePt t="9479" x="8124825" y="1163638"/>
          <p14:tracePt t="9488" x="8093075" y="1163638"/>
          <p14:tracePt t="9496" x="8061325" y="1171575"/>
          <p14:tracePt t="9504" x="8021638" y="1171575"/>
          <p14:tracePt t="9512" x="7989888" y="1171575"/>
          <p14:tracePt t="9519" x="7966075" y="1171575"/>
          <p14:tracePt t="9535" x="7918450" y="1179513"/>
          <p14:tracePt t="9544" x="7862888" y="1179513"/>
          <p14:tracePt t="9552" x="7839075" y="1179513"/>
          <p14:tracePt t="9559" x="7805738" y="1179513"/>
          <p14:tracePt t="9567" x="7781925" y="1179513"/>
          <p14:tracePt t="9574" x="7750175" y="1179513"/>
          <p14:tracePt t="9583" x="7718425" y="1179513"/>
          <p14:tracePt t="9591" x="7678738" y="1171575"/>
          <p14:tracePt t="9601" x="7646988" y="1171575"/>
          <p14:tracePt t="9607" x="7623175" y="1163638"/>
          <p14:tracePt t="9616" x="7591425" y="1163638"/>
          <p14:tracePt t="9622" x="7543800" y="1163638"/>
          <p14:tracePt t="9630" x="7504113" y="1163638"/>
          <p14:tracePt t="9639" x="7462838" y="1155700"/>
          <p14:tracePt t="9647" x="7415213" y="1155700"/>
          <p14:tracePt t="9656" x="7375525" y="1155700"/>
          <p14:tracePt t="9664" x="7335838" y="1155700"/>
          <p14:tracePt t="9671" x="7296150" y="1155700"/>
          <p14:tracePt t="9681" x="7264400" y="1147763"/>
          <p14:tracePt t="9687" x="7216775" y="1147763"/>
          <p14:tracePt t="9695" x="7185025" y="1147763"/>
          <p14:tracePt t="9704" x="7161213" y="1147763"/>
          <p14:tracePt t="9712" x="7127875" y="1139825"/>
          <p14:tracePt t="9720" x="7096125" y="1131888"/>
          <p14:tracePt t="9727" x="7072313" y="1131888"/>
          <p14:tracePt t="9735" x="7040563" y="1131888"/>
          <p14:tracePt t="9743" x="7000875" y="1123950"/>
          <p14:tracePt t="9750" x="6969125" y="1116013"/>
          <p14:tracePt t="9760" x="6937375" y="1108075"/>
          <p14:tracePt t="9768" x="6905625" y="1100138"/>
          <p14:tracePt t="9775" x="6865938" y="1092200"/>
          <p14:tracePt t="9784" x="6842125" y="1084263"/>
          <p14:tracePt t="9792" x="6794500" y="1084263"/>
          <p14:tracePt t="9799" x="6777038" y="1076325"/>
          <p14:tracePt t="9806" x="6737350" y="1068388"/>
          <p14:tracePt t="9815" x="6705600" y="1060450"/>
          <p14:tracePt t="9823" x="6673850" y="1052513"/>
          <p14:tracePt t="9831" x="6642100" y="1052513"/>
          <p14:tracePt t="9840" x="6618288" y="1044575"/>
          <p14:tracePt t="9847" x="6594475" y="1044575"/>
          <p14:tracePt t="9854" x="6570663" y="1036638"/>
          <p14:tracePt t="9863" x="6546850" y="1036638"/>
          <p14:tracePt t="9870" x="6530975" y="1036638"/>
          <p14:tracePt t="9879" x="6515100" y="1036638"/>
          <p14:tracePt t="9887" x="6499225" y="1036638"/>
          <p14:tracePt t="9896" x="6491288" y="1036638"/>
          <p14:tracePt t="9903" x="6483350" y="1036638"/>
          <p14:tracePt t="9910" x="6475413" y="1036638"/>
          <p14:tracePt t="9926" x="6467475" y="1036638"/>
          <p14:tracePt t="9952" x="6459538" y="1036638"/>
          <p14:tracePt t="9984" x="6451600" y="1036638"/>
          <p14:tracePt t="10007" x="6442075" y="1036638"/>
          <p14:tracePt t="10263" x="6451600" y="1036638"/>
          <p14:tracePt t="10270" x="6459538" y="1036638"/>
          <p14:tracePt t="10279" x="6467475" y="1036638"/>
          <p14:tracePt t="10287" x="6475413" y="1036638"/>
          <p14:tracePt t="10295" x="6483350" y="1036638"/>
          <p14:tracePt t="10304" x="6499225" y="1036638"/>
          <p14:tracePt t="10310" x="6515100" y="1020763"/>
          <p14:tracePt t="10319" x="6530975" y="1020763"/>
          <p14:tracePt t="10327" x="6546850" y="1020763"/>
          <p14:tracePt t="10335" x="6570663" y="1012825"/>
          <p14:tracePt t="10343" x="6594475" y="1012825"/>
          <p14:tracePt t="10352" x="6626225" y="1012825"/>
          <p14:tracePt t="10360" x="6642100" y="1012825"/>
          <p14:tracePt t="10366" x="6665913" y="1012825"/>
          <p14:tracePt t="10374" x="6705600" y="1012825"/>
          <p14:tracePt t="10383" x="6745288" y="1012825"/>
          <p14:tracePt t="10391" x="6777038" y="1004888"/>
          <p14:tracePt t="10400" x="6818313" y="1004888"/>
          <p14:tracePt t="10407" x="6850063" y="1004888"/>
          <p14:tracePt t="10416" x="6881813" y="1004888"/>
          <p14:tracePt t="10423" x="6921500" y="1004888"/>
          <p14:tracePt t="10432" x="6969125" y="1004888"/>
          <p14:tracePt t="10439" x="7008813" y="1004888"/>
          <p14:tracePt t="10447" x="7040563" y="1012825"/>
          <p14:tracePt t="10455" x="7072313" y="1012825"/>
          <p14:tracePt t="10463" x="7104063" y="1012825"/>
          <p14:tracePt t="10471" x="7135813" y="1012825"/>
          <p14:tracePt t="10479" x="7169150" y="1020763"/>
          <p14:tracePt t="10487" x="7200900" y="1020763"/>
          <p14:tracePt t="10494" x="7232650" y="1028700"/>
          <p14:tracePt t="10503" x="7264400" y="1028700"/>
          <p14:tracePt t="10511" x="7296150" y="1028700"/>
          <p14:tracePt t="10519" x="7319963" y="1028700"/>
          <p14:tracePt t="10527" x="7343775" y="1036638"/>
          <p14:tracePt t="10535" x="7375525" y="1036638"/>
          <p14:tracePt t="10542" x="7407275" y="1036638"/>
          <p14:tracePt t="10550" x="7431088" y="1036638"/>
          <p14:tracePt t="10559" x="7454900" y="1036638"/>
          <p14:tracePt t="10569" x="7486650" y="1036638"/>
          <p14:tracePt t="10575" x="7519988" y="1036638"/>
          <p14:tracePt t="10583" x="7551738" y="1044575"/>
          <p14:tracePt t="10590" x="7567613" y="1044575"/>
          <p14:tracePt t="10599" x="7591425" y="1044575"/>
          <p14:tracePt t="10607" x="7615238" y="1044575"/>
          <p14:tracePt t="10615" x="7639050" y="1044575"/>
          <p14:tracePt t="10623" x="7670800" y="1052513"/>
          <p14:tracePt t="10632" x="7686675" y="1052513"/>
          <p14:tracePt t="10639" x="7718425" y="1060450"/>
          <p14:tracePt t="10647" x="7726363" y="1060450"/>
          <p14:tracePt t="10654" x="7750175" y="1060450"/>
          <p14:tracePt t="10662" x="7773988" y="1060450"/>
          <p14:tracePt t="10670" x="7797800" y="1060450"/>
          <p14:tracePt t="10679" x="7821613" y="1060450"/>
          <p14:tracePt t="10687" x="7847013" y="1060450"/>
          <p14:tracePt t="10695" x="7870825" y="1060450"/>
          <p14:tracePt t="10704" x="7894638" y="1060450"/>
          <p14:tracePt t="10710" x="7918450" y="1060450"/>
          <p14:tracePt t="10718" x="7942263" y="1060450"/>
          <p14:tracePt t="10728" x="7966075" y="1060450"/>
          <p14:tracePt t="10735" x="7989888" y="1060450"/>
          <p14:tracePt t="10743" x="8013700" y="1060450"/>
          <p14:tracePt t="10751" x="8037513" y="1060450"/>
          <p14:tracePt t="10760" x="8061325" y="1060450"/>
          <p14:tracePt t="10768" x="8077200" y="1060450"/>
          <p14:tracePt t="10775" x="8101013" y="1060450"/>
          <p14:tracePt t="10784" x="8116888" y="1060450"/>
          <p14:tracePt t="10791" x="8132763" y="1060450"/>
          <p14:tracePt t="10801" x="8148638" y="1060450"/>
          <p14:tracePt t="10809" x="8164513" y="1060450"/>
          <p14:tracePt t="10816" x="8197850" y="1052513"/>
          <p14:tracePt t="10825" x="8229600" y="1052513"/>
          <p14:tracePt t="10832" x="8237538" y="1052513"/>
          <p14:tracePt t="10839" x="8245475" y="1052513"/>
          <p14:tracePt t="11785" x="8237538" y="1052513"/>
          <p14:tracePt t="11791" x="8229600" y="1052513"/>
          <p14:tracePt t="11824" x="8213725" y="1052513"/>
          <p14:tracePt t="11839" x="8205788" y="1052513"/>
          <p14:tracePt t="11847" x="8197850" y="1052513"/>
          <p14:tracePt t="11855" x="8180388" y="1060450"/>
          <p14:tracePt t="11864" x="8172450" y="1060450"/>
          <p14:tracePt t="11872" x="8148638" y="1060450"/>
          <p14:tracePt t="11879" x="8132763" y="1068388"/>
          <p14:tracePt t="11888" x="8116888" y="1076325"/>
          <p14:tracePt t="11896" x="8093075" y="1076325"/>
          <p14:tracePt t="11904" x="8069263" y="1084263"/>
          <p14:tracePt t="11912" x="8045450" y="1084263"/>
          <p14:tracePt t="11920" x="7997825" y="1092200"/>
          <p14:tracePt t="11927" x="7966075" y="1092200"/>
          <p14:tracePt t="11936" x="7918450" y="1100138"/>
          <p14:tracePt t="11943" x="7870825" y="1100138"/>
          <p14:tracePt t="11952" x="7813675" y="1108075"/>
          <p14:tracePt t="11959" x="7766050" y="1108075"/>
          <p14:tracePt t="11967" x="7702550" y="1108075"/>
          <p14:tracePt t="11974" x="7646988" y="1108075"/>
          <p14:tracePt t="11984" x="7583488" y="1116013"/>
          <p14:tracePt t="11991" x="7519988" y="1116013"/>
          <p14:tracePt t="11999" x="7454900" y="1116013"/>
          <p14:tracePt t="12008" x="7399338" y="1123950"/>
          <p14:tracePt t="12016" x="7351713" y="1123950"/>
          <p14:tracePt t="12023" x="7288213" y="1123950"/>
          <p14:tracePt t="12032" x="7224713" y="1123950"/>
          <p14:tracePt t="12038" x="7177088" y="1131888"/>
          <p14:tracePt t="12047" x="7127875" y="1131888"/>
          <p14:tracePt t="12056" x="7072313" y="1139825"/>
          <p14:tracePt t="12063" x="7040563" y="1139825"/>
          <p14:tracePt t="12071" x="6992938" y="1139825"/>
          <p14:tracePt t="12079" x="6953250" y="1139825"/>
          <p14:tracePt t="12087" x="6921500" y="1139825"/>
          <p14:tracePt t="12095" x="6889750" y="1139825"/>
          <p14:tracePt t="12103" x="6858000" y="1131888"/>
          <p14:tracePt t="12111" x="6826250" y="1131888"/>
          <p14:tracePt t="12119" x="6794500" y="1123950"/>
          <p14:tracePt t="12127" x="6777038" y="1123950"/>
          <p14:tracePt t="12136" x="6753225" y="1116013"/>
          <p14:tracePt t="12143" x="6729413" y="1116013"/>
          <p14:tracePt t="12150" x="6713538" y="1116013"/>
          <p14:tracePt t="12159" x="6689725" y="1116013"/>
          <p14:tracePt t="12168" x="6665913" y="1116013"/>
          <p14:tracePt t="12175" x="6642100" y="1116013"/>
          <p14:tracePt t="12184" x="6626225" y="1108075"/>
          <p14:tracePt t="12191" x="6610350" y="1108075"/>
          <p14:tracePt t="12199" x="6578600" y="1108075"/>
          <p14:tracePt t="12206" x="6570663" y="1108075"/>
          <p14:tracePt t="12216" x="6562725" y="1108075"/>
          <p14:tracePt t="12224" x="6546850" y="1108075"/>
          <p14:tracePt t="12232" x="6530975" y="1100138"/>
          <p14:tracePt t="12239" x="6515100" y="1100138"/>
          <p14:tracePt t="12263" x="6499225" y="1100138"/>
          <p14:tracePt t="12448" x="6507163" y="1092200"/>
          <p14:tracePt t="12455" x="6515100" y="1092200"/>
          <p14:tracePt t="12464" x="6538913" y="1092200"/>
          <p14:tracePt t="12473" x="6554788" y="1084263"/>
          <p14:tracePt t="12480" x="6578600" y="1076325"/>
          <p14:tracePt t="12489" x="6602413" y="1068388"/>
          <p14:tracePt t="12495" x="6626225" y="1068388"/>
          <p14:tracePt t="12503" x="6665913" y="1052513"/>
          <p14:tracePt t="12512" x="6697663" y="1052513"/>
          <p14:tracePt t="12519" x="6721475" y="1044575"/>
          <p14:tracePt t="12528" x="6745288" y="1044575"/>
          <p14:tracePt t="12534" x="6777038" y="1036638"/>
          <p14:tracePt t="12543" x="6810375" y="1028700"/>
          <p14:tracePt t="12552" x="6842125" y="1028700"/>
          <p14:tracePt t="12559" x="6873875" y="1020763"/>
          <p14:tracePt t="12567" x="6921500" y="1012825"/>
          <p14:tracePt t="12575" x="6953250" y="1012825"/>
          <p14:tracePt t="12583" x="6977063" y="1004888"/>
          <p14:tracePt t="12591" x="7008813" y="996950"/>
          <p14:tracePt t="12599" x="7048500" y="996950"/>
          <p14:tracePt t="12608" x="7072313" y="996950"/>
          <p14:tracePt t="12616" x="7112000" y="996950"/>
          <p14:tracePt t="12624" x="7153275" y="996950"/>
          <p14:tracePt t="12632" x="7192963" y="996950"/>
          <p14:tracePt t="12640" x="7224713" y="989013"/>
          <p14:tracePt t="12649" x="7272338" y="989013"/>
          <p14:tracePt t="12656" x="7312025" y="989013"/>
          <p14:tracePt t="12664" x="7351713" y="989013"/>
          <p14:tracePt t="12672" x="7383463" y="989013"/>
          <p14:tracePt t="12679" x="7423150" y="989013"/>
          <p14:tracePt t="12687" x="7462838" y="989013"/>
          <p14:tracePt t="12695" x="7504113" y="989013"/>
          <p14:tracePt t="12703" x="7543800" y="989013"/>
          <p14:tracePt t="12712" x="7583488" y="989013"/>
          <p14:tracePt t="12720" x="7607300" y="981075"/>
          <p14:tracePt t="12727" x="7646988" y="981075"/>
          <p14:tracePt t="12736" x="7678738" y="981075"/>
          <p14:tracePt t="12743" x="7702550" y="981075"/>
          <p14:tracePt t="12752" x="7734300" y="981075"/>
          <p14:tracePt t="12760" x="7750175" y="981075"/>
          <p14:tracePt t="12768" x="7773988" y="981075"/>
          <p14:tracePt t="12775" x="7789863" y="981075"/>
          <p14:tracePt t="12783" x="7813675" y="981075"/>
          <p14:tracePt t="12791" x="7829550" y="981075"/>
          <p14:tracePt t="12799" x="7839075" y="981075"/>
          <p14:tracePt t="12807" x="7854950" y="981075"/>
          <p14:tracePt t="12815" x="7862888" y="981075"/>
          <p14:tracePt t="12823" x="7878763" y="981075"/>
          <p14:tracePt t="12831" x="7886700" y="989013"/>
          <p14:tracePt t="12840" x="7902575" y="989013"/>
          <p14:tracePt t="12847" x="7910513" y="989013"/>
          <p14:tracePt t="12855" x="7918450" y="996950"/>
          <p14:tracePt t="12864" x="7934325" y="996950"/>
          <p14:tracePt t="12872" x="7950200" y="996950"/>
          <p14:tracePt t="12879" x="7966075" y="996950"/>
          <p14:tracePt t="12888" x="7981950" y="996950"/>
          <p14:tracePt t="12895" x="7997825" y="1004888"/>
          <p14:tracePt t="12904" x="8013700" y="1004888"/>
          <p14:tracePt t="12912" x="8029575" y="1012825"/>
          <p14:tracePt t="12919" x="8045450" y="1012825"/>
          <p14:tracePt t="12933" x="8061325" y="1012825"/>
          <p14:tracePt t="12934" x="8077200" y="1020763"/>
          <p14:tracePt t="12943" x="8085138" y="1028700"/>
          <p14:tracePt t="12952" x="8101013" y="1028700"/>
          <p14:tracePt t="12960" x="8108950" y="1028700"/>
          <p14:tracePt t="12968" x="8124825" y="1028700"/>
          <p14:tracePt t="12976" x="8140700" y="1028700"/>
          <p14:tracePt t="12984" x="8156575" y="1036638"/>
          <p14:tracePt t="12991" x="8172450" y="1036638"/>
          <p14:tracePt t="13000" x="8189913" y="1044575"/>
          <p14:tracePt t="13008" x="8205788" y="1044575"/>
          <p14:tracePt t="13015" x="8221663" y="1044575"/>
          <p14:tracePt t="13023" x="8229600" y="1044575"/>
          <p14:tracePt t="13032" x="8245475" y="1044575"/>
          <p14:tracePt t="13039" x="8261350" y="1044575"/>
          <p14:tracePt t="13048" x="8277225" y="1052513"/>
          <p14:tracePt t="13055" x="8293100" y="1052513"/>
          <p14:tracePt t="13065" x="8308975" y="1052513"/>
          <p14:tracePt t="13071" x="8324850" y="1052513"/>
          <p14:tracePt t="13079" x="8340725" y="1052513"/>
          <p14:tracePt t="13088" x="8356600" y="1052513"/>
          <p14:tracePt t="13095" x="8372475" y="1052513"/>
          <p14:tracePt t="13103" x="8388350" y="1052513"/>
          <p14:tracePt t="13111" x="8404225" y="1052513"/>
          <p14:tracePt t="13119" x="8412163" y="1052513"/>
          <p14:tracePt t="13135" x="8420100" y="1052513"/>
          <p14:tracePt t="13144" x="8428038" y="1052513"/>
          <p14:tracePt t="13160" x="8435975" y="1052513"/>
          <p14:tracePt t="13175" x="8443913" y="1052513"/>
          <p14:tracePt t="13295" x="8428038" y="1060450"/>
          <p14:tracePt t="13304" x="8412163" y="1068388"/>
          <p14:tracePt t="13311" x="8388350" y="1068388"/>
          <p14:tracePt t="13319" x="8356600" y="1084263"/>
          <p14:tracePt t="13328" x="8324850" y="1084263"/>
          <p14:tracePt t="13335" x="8301038" y="1092200"/>
          <p14:tracePt t="13343" x="8269288" y="1100138"/>
          <p14:tracePt t="13351" x="8229600" y="1108075"/>
          <p14:tracePt t="13360" x="8180388" y="1108075"/>
          <p14:tracePt t="13367" x="8132763" y="1123950"/>
          <p14:tracePt t="13376" x="8085138" y="1131888"/>
          <p14:tracePt t="13383" x="8029575" y="1139825"/>
          <p14:tracePt t="13392" x="7966075" y="1147763"/>
          <p14:tracePt t="13400" x="7902575" y="1163638"/>
          <p14:tracePt t="13407" x="7829550" y="1171575"/>
          <p14:tracePt t="13415" x="7766050" y="1179513"/>
          <p14:tracePt t="13423" x="7694613" y="1187450"/>
          <p14:tracePt t="13431" x="7639050" y="1195388"/>
          <p14:tracePt t="13440" x="7567613" y="1204913"/>
          <p14:tracePt t="13448" x="7504113" y="1212850"/>
          <p14:tracePt t="13455" x="7431088" y="1212850"/>
          <p14:tracePt t="13464" x="7367588" y="1220788"/>
          <p14:tracePt t="13471" x="7288213" y="1220788"/>
          <p14:tracePt t="13479" x="7248525" y="1220788"/>
          <p14:tracePt t="13487" x="7200900" y="1228725"/>
          <p14:tracePt t="13495" x="7153275" y="1228725"/>
          <p14:tracePt t="13504" x="7112000" y="1228725"/>
          <p14:tracePt t="13512" x="7088188" y="1228725"/>
          <p14:tracePt t="13519" x="7056438" y="1228725"/>
          <p14:tracePt t="13527" x="7024688" y="1228725"/>
          <p14:tracePt t="13536" x="6985000" y="1228725"/>
          <p14:tracePt t="13543" x="6961188" y="1228725"/>
          <p14:tracePt t="13551" x="6929438" y="1228725"/>
          <p14:tracePt t="13559" x="6913563" y="1228725"/>
          <p14:tracePt t="13567" x="6897688" y="1228725"/>
          <p14:tracePt t="13576" x="6873875" y="1228725"/>
          <p14:tracePt t="13583" x="6858000" y="1228725"/>
          <p14:tracePt t="13591" x="6842125" y="1228725"/>
          <p14:tracePt t="13601" x="6826250" y="1228725"/>
          <p14:tracePt t="13607" x="6818313" y="1228725"/>
          <p14:tracePt t="13615" x="6810375" y="1220788"/>
          <p14:tracePt t="13624" x="6802438" y="1220788"/>
          <p14:tracePt t="13632" x="6794500" y="1220788"/>
          <p14:tracePt t="13640" x="6784975" y="1220788"/>
          <p14:tracePt t="13985" x="6794500" y="1212850"/>
          <p14:tracePt t="14000" x="6802438" y="1212850"/>
          <p14:tracePt t="14007" x="6818313" y="1204913"/>
          <p14:tracePt t="14033" x="6826250" y="1204913"/>
          <p14:tracePt t="14336" x="6818313" y="1204913"/>
          <p14:tracePt t="14344" x="6810375" y="1204913"/>
          <p14:tracePt t="14359" x="6802438" y="1204913"/>
          <p14:tracePt t="14367" x="6794500" y="1204913"/>
          <p14:tracePt t="14384" x="6784975" y="1204913"/>
          <p14:tracePt t="14391" x="6769100" y="1204913"/>
          <p14:tracePt t="14399" x="6753225" y="1204913"/>
          <p14:tracePt t="14408" x="6729413" y="1204913"/>
          <p14:tracePt t="14415" x="6705600" y="1204913"/>
          <p14:tracePt t="14423" x="6673850" y="1204913"/>
          <p14:tracePt t="14431" x="6642100" y="1204913"/>
          <p14:tracePt t="14440" x="6610350" y="1204913"/>
          <p14:tracePt t="14448" x="6578600" y="1204913"/>
          <p14:tracePt t="14455" x="6546850" y="1204913"/>
          <p14:tracePt t="14463" x="6523038" y="1204913"/>
          <p14:tracePt t="14473" x="6475413" y="1204913"/>
          <p14:tracePt t="14481" x="6459538" y="1204913"/>
          <p14:tracePt t="14489" x="6426200" y="1204913"/>
          <p14:tracePt t="14497" x="6402388" y="1204913"/>
          <p14:tracePt t="14504" x="6370638" y="1204913"/>
          <p14:tracePt t="14512" x="6338888" y="1204913"/>
          <p14:tracePt t="14520" x="6323013" y="1204913"/>
          <p14:tracePt t="14535" x="6291263" y="1204913"/>
          <p14:tracePt t="14544" x="6267450" y="1204913"/>
          <p14:tracePt t="14553" x="6251575" y="1204913"/>
          <p14:tracePt t="14559" x="6235700" y="1204913"/>
          <p14:tracePt t="14568" x="6219825" y="1204913"/>
          <p14:tracePt t="14575" x="6203950" y="1204913"/>
          <p14:tracePt t="14584" x="6188075" y="1195388"/>
          <p14:tracePt t="14592" x="6172200" y="1195388"/>
          <p14:tracePt t="14600" x="6156325" y="1195388"/>
          <p14:tracePt t="14608" x="6140450" y="1195388"/>
          <p14:tracePt t="14617" x="6124575" y="1187450"/>
          <p14:tracePt t="14623" x="6108700" y="1187450"/>
          <p14:tracePt t="14631" x="6091238" y="1187450"/>
          <p14:tracePt t="14639" x="6083300" y="1187450"/>
          <p14:tracePt t="14648" x="6067425" y="1187450"/>
          <p14:tracePt t="14665" x="6051550" y="1187450"/>
          <p14:tracePt t="14671" x="6043613" y="1187450"/>
          <p14:tracePt t="14679" x="6035675" y="1187450"/>
          <p14:tracePt t="14712" x="6027738" y="1187450"/>
          <p14:tracePt t="14719" x="6019800" y="1187450"/>
          <p14:tracePt t="14759" x="6003925" y="1187450"/>
          <p14:tracePt t="14800" x="6003925" y="1195388"/>
          <p14:tracePt t="14999" x="6019800" y="1195388"/>
          <p14:tracePt t="15016" x="6035675" y="1195388"/>
          <p14:tracePt t="15032" x="6051550" y="1195388"/>
          <p14:tracePt t="15048" x="6067425" y="1187450"/>
          <p14:tracePt t="15064" x="6083300" y="1187450"/>
          <p14:tracePt t="15080" x="6091238" y="1179513"/>
          <p14:tracePt t="15088" x="6100763" y="1179513"/>
          <p14:tracePt t="15241" x="6091238" y="1179513"/>
          <p14:tracePt t="15248" x="6083300" y="1179513"/>
          <p14:tracePt t="15255" x="6075363" y="1179513"/>
          <p14:tracePt t="15263" x="6059488" y="1179513"/>
          <p14:tracePt t="15272" x="6035675" y="1179513"/>
          <p14:tracePt t="15281" x="6019800" y="1179513"/>
          <p14:tracePt t="15288" x="5988050" y="1179513"/>
          <p14:tracePt t="15297" x="5972175" y="1187450"/>
          <p14:tracePt t="15303" x="5948363" y="1187450"/>
          <p14:tracePt t="15311" x="5924550" y="1195388"/>
          <p14:tracePt t="15319" x="5900738" y="1195388"/>
          <p14:tracePt t="15327" x="5884863" y="1204913"/>
          <p14:tracePt t="15344" x="5876925" y="1204913"/>
          <p14:tracePt t="15352" x="5868988" y="1204913"/>
          <p14:tracePt t="15409" x="5868988" y="1212850"/>
          <p14:tracePt t="15416" x="5868988" y="1228725"/>
          <p14:tracePt t="15424" x="5868988" y="1268413"/>
          <p14:tracePt t="15433" x="5868988" y="1308100"/>
          <p14:tracePt t="15441" x="5876925" y="1339850"/>
          <p14:tracePt t="15455" x="5884863" y="1403350"/>
          <p14:tracePt t="15464" x="5892800" y="1530350"/>
          <p14:tracePt t="15473" x="5892800" y="1619250"/>
          <p14:tracePt t="15480" x="5892800" y="1714500"/>
          <p14:tracePt t="15487" x="5900738" y="1825625"/>
          <p14:tracePt t="15496" x="5908675" y="1946275"/>
          <p14:tracePt t="15504" x="5924550" y="2049463"/>
          <p14:tracePt t="15513" x="5948363" y="2152650"/>
          <p14:tracePt t="15520" x="5972175" y="2257425"/>
          <p14:tracePt t="15528" x="6003925" y="2352675"/>
          <p14:tracePt t="15536" x="6035675" y="2455863"/>
          <p14:tracePt t="15543" x="6083300" y="2551113"/>
          <p14:tracePt t="15552" x="6124575" y="2655888"/>
          <p14:tracePt t="15560" x="6172200" y="2743200"/>
          <p14:tracePt t="15568" x="6227763" y="2830513"/>
          <p14:tracePt t="15575" x="6267450" y="2894013"/>
          <p14:tracePt t="15585" x="6330950" y="2974975"/>
          <p14:tracePt t="15591" x="6386513" y="3046413"/>
          <p14:tracePt t="15601" x="6434138" y="3109913"/>
          <p14:tracePt t="15608" x="6483350" y="3189288"/>
          <p14:tracePt t="15617" x="6530975" y="3262313"/>
          <p14:tracePt t="15624" x="6570663" y="3325813"/>
          <p14:tracePt t="15632" x="6610350" y="3405188"/>
          <p14:tracePt t="15641" x="6657975" y="3500438"/>
          <p14:tracePt t="15648" x="6705600" y="3595688"/>
          <p14:tracePt t="15656" x="6761163" y="3700463"/>
          <p14:tracePt t="15663" x="6810375" y="3803650"/>
          <p14:tracePt t="15671" x="6858000" y="3890963"/>
          <p14:tracePt t="15679" x="6905625" y="3979863"/>
          <p14:tracePt t="15687" x="6961188" y="4059238"/>
          <p14:tracePt t="15697" x="7016750" y="4146550"/>
          <p14:tracePt t="15704" x="7080250" y="4210050"/>
          <p14:tracePt t="15711" x="7127875" y="4257675"/>
          <p14:tracePt t="15719" x="7169150" y="4306888"/>
          <p14:tracePt t="15727" x="7224713" y="4346575"/>
          <p14:tracePt t="15736" x="7264400" y="4378325"/>
          <p14:tracePt t="15743" x="7296150" y="4402138"/>
          <p14:tracePt t="15752" x="7335838" y="4425950"/>
          <p14:tracePt t="15759" x="7359650" y="4449763"/>
          <p14:tracePt t="15768" x="7375525" y="4457700"/>
          <p14:tracePt t="15775" x="7383463" y="4465638"/>
          <p14:tracePt t="15783" x="7391400" y="4473575"/>
          <p14:tracePt t="15840" x="7375525" y="4473575"/>
          <p14:tracePt t="15847" x="7351713" y="4481513"/>
          <p14:tracePt t="15856" x="7312025" y="4489450"/>
          <p14:tracePt t="15865" x="7240588" y="4505325"/>
          <p14:tracePt t="15872" x="7177088" y="4521200"/>
          <p14:tracePt t="15880" x="7096125" y="4537075"/>
          <p14:tracePt t="15887" x="7000875" y="4568825"/>
          <p14:tracePt t="15896" x="6913563" y="4600575"/>
          <p14:tracePt t="15904" x="6826250" y="4641850"/>
          <p14:tracePt t="15913" x="6737350" y="4681538"/>
          <p14:tracePt t="15920" x="6642100" y="4729163"/>
          <p14:tracePt t="15930" x="6538913" y="4792663"/>
          <p14:tracePt t="15943" x="6402388" y="4879975"/>
          <p14:tracePt t="15951" x="6354763" y="4903788"/>
          <p14:tracePt t="15959" x="6307138" y="4943475"/>
          <p14:tracePt t="15968" x="6275388" y="4976813"/>
          <p14:tracePt t="15977" x="6227763" y="5016500"/>
          <p14:tracePt t="15985" x="6211888" y="5032375"/>
          <p14:tracePt t="15991" x="6180138" y="5056188"/>
          <p14:tracePt t="15999" x="6164263" y="5080000"/>
          <p14:tracePt t="16007" x="6156325" y="5103813"/>
          <p14:tracePt t="16015" x="6140450" y="5119688"/>
          <p14:tracePt t="16024" x="6132513" y="5143500"/>
          <p14:tracePt t="16032" x="6116638" y="5151438"/>
          <p14:tracePt t="16040" x="6116638" y="5167313"/>
          <p14:tracePt t="16049" x="6108700" y="5175250"/>
          <p14:tracePt t="16055" x="6100763" y="5191125"/>
          <p14:tracePt t="16064" x="6100763" y="5199063"/>
          <p14:tracePt t="16071" x="6100763" y="5207000"/>
          <p14:tracePt t="16088" x="6100763" y="5214938"/>
          <p14:tracePt t="16097" x="6100763" y="5222875"/>
          <p14:tracePt t="16104" x="6100763" y="5230813"/>
          <p14:tracePt t="16120" x="6100763" y="5238750"/>
          <p14:tracePt t="16127" x="6124575" y="5246688"/>
          <p14:tracePt t="16136" x="6148388" y="5254625"/>
          <p14:tracePt t="16144" x="6180138" y="5262563"/>
          <p14:tracePt t="16152" x="6211888" y="5270500"/>
          <p14:tracePt t="16160" x="6243638" y="5286375"/>
          <p14:tracePt t="16168" x="6283325" y="5294313"/>
          <p14:tracePt t="16175" x="6338888" y="5310188"/>
          <p14:tracePt t="16184" x="6394450" y="5327650"/>
          <p14:tracePt t="16192" x="6442075" y="5343525"/>
          <p14:tracePt t="16209" x="6523038" y="5359400"/>
          <p14:tracePt t="16218" x="6657975" y="5391150"/>
          <p14:tracePt t="16223" x="6737350" y="5399088"/>
          <p14:tracePt t="16232" x="6834188" y="5414963"/>
          <p14:tracePt t="16240" x="6913563" y="5430838"/>
          <p14:tracePt t="16249" x="7024688" y="5446713"/>
          <p14:tracePt t="16256" x="7119938" y="5470525"/>
          <p14:tracePt t="16265" x="7224713" y="5486400"/>
          <p14:tracePt t="16272" x="7312025" y="5494338"/>
          <p14:tracePt t="16280" x="7391400" y="5510213"/>
          <p14:tracePt t="16287" x="7486650" y="5518150"/>
          <p14:tracePt t="16295" x="7567613" y="5534025"/>
          <p14:tracePt t="16304" x="7639050" y="5534025"/>
          <p14:tracePt t="16312" x="7718425" y="5534025"/>
          <p14:tracePt t="16320" x="7797800" y="5541963"/>
          <p14:tracePt t="16329" x="7847013" y="5541963"/>
          <p14:tracePt t="16335" x="7910513" y="5541963"/>
          <p14:tracePt t="16343" x="7974013" y="5541963"/>
          <p14:tracePt t="16352" x="8037513" y="5549900"/>
          <p14:tracePt t="16360" x="8093075" y="5549900"/>
          <p14:tracePt t="16368" x="8140700" y="5557838"/>
          <p14:tracePt t="16376" x="8189913" y="5557838"/>
          <p14:tracePt t="16384" x="8253413" y="5557838"/>
          <p14:tracePt t="16391" x="8308975" y="5565775"/>
          <p14:tracePt t="16400" x="8372475" y="5565775"/>
          <p14:tracePt t="16407" x="8435975" y="5573713"/>
          <p14:tracePt t="16415" x="8499475" y="5573713"/>
          <p14:tracePt t="16423" x="8564563" y="5581650"/>
          <p14:tracePt t="16432" x="8636000" y="5581650"/>
          <p14:tracePt t="16441" x="8731250" y="5581650"/>
          <p14:tracePt t="16449" x="8810625" y="5581650"/>
          <p14:tracePt t="16455" x="8907463" y="5581650"/>
          <p14:tracePt t="16464" x="8994775" y="5581650"/>
          <p14:tracePt t="16472" x="9074150" y="5581650"/>
          <p14:tracePt t="16480" x="9161463" y="5581650"/>
          <p14:tracePt t="16489" x="9258300" y="5581650"/>
          <p14:tracePt t="16496" x="9361488" y="5581650"/>
          <p14:tracePt t="16504" x="9440863" y="5573713"/>
          <p14:tracePt t="16512" x="9520238" y="5573713"/>
          <p14:tracePt t="16520" x="9585325" y="5573713"/>
          <p14:tracePt t="16527" x="9648825" y="5573713"/>
          <p14:tracePt t="16536" x="9712325" y="5573713"/>
          <p14:tracePt t="16544" x="9759950" y="5565775"/>
          <p14:tracePt t="16552" x="9799638" y="5565775"/>
          <p14:tracePt t="16560" x="9831388" y="5557838"/>
          <p14:tracePt t="16569" x="9863138" y="5557838"/>
          <p14:tracePt t="16575" x="9879013" y="5549900"/>
          <p14:tracePt t="16584" x="9894888" y="5541963"/>
          <p14:tracePt t="16591" x="9910763" y="5541963"/>
          <p14:tracePt t="16617" x="9918700" y="5541963"/>
          <p14:tracePt t="16673" x="9902825" y="5534025"/>
          <p14:tracePt t="16679" x="9871075" y="5534025"/>
          <p14:tracePt t="16687" x="9839325" y="5534025"/>
          <p14:tracePt t="16695" x="9799638" y="5534025"/>
          <p14:tracePt t="16704" x="9752013" y="5534025"/>
          <p14:tracePt t="16713" x="9696450" y="5526088"/>
          <p14:tracePt t="16721" x="9632950" y="5518150"/>
          <p14:tracePt t="16730" x="9567863" y="5510213"/>
          <p14:tracePt t="16737" x="9480550" y="5502275"/>
          <p14:tracePt t="16744" x="9385300" y="5502275"/>
          <p14:tracePt t="16753" x="9305925" y="5494338"/>
          <p14:tracePt t="16760" x="9217025" y="5494338"/>
          <p14:tracePt t="16769" x="9129713" y="5486400"/>
          <p14:tracePt t="16776" x="9034463" y="5478463"/>
          <p14:tracePt t="16784" x="8923338" y="5462588"/>
          <p14:tracePt t="16793" x="8818563" y="5446713"/>
          <p14:tracePt t="16799" x="8723313" y="5430838"/>
          <p14:tracePt t="16807" x="8620125" y="5414963"/>
          <p14:tracePt t="16815" x="8523288" y="5391150"/>
          <p14:tracePt t="16823" x="8428038" y="5367338"/>
          <p14:tracePt t="16833" x="8332788" y="5343525"/>
          <p14:tracePt t="16841" x="8221663" y="5319713"/>
          <p14:tracePt t="16849" x="8140700" y="5294313"/>
          <p14:tracePt t="16855" x="8061325" y="5262563"/>
          <p14:tracePt t="16865" x="7981950" y="5238750"/>
          <p14:tracePt t="16871" x="7918450" y="5222875"/>
          <p14:tracePt t="16880" x="7847013" y="5207000"/>
          <p14:tracePt t="16888" x="7781925" y="5191125"/>
          <p14:tracePt t="16897" x="7734300" y="5191125"/>
          <p14:tracePt t="16904" x="7670800" y="5175250"/>
          <p14:tracePt t="16914" x="7631113" y="5175250"/>
          <p14:tracePt t="16920" x="7583488" y="5167313"/>
          <p14:tracePt t="16929" x="7535863" y="5167313"/>
          <p14:tracePt t="16937" x="7486650" y="5167313"/>
          <p14:tracePt t="16944" x="7439025" y="5167313"/>
          <p14:tracePt t="16959" x="7383463" y="5167313"/>
          <p14:tracePt t="16967" x="7280275" y="5167313"/>
          <p14:tracePt t="16976" x="7240588" y="5167313"/>
          <p14:tracePt t="16983" x="7192963" y="5175250"/>
          <p14:tracePt t="16992" x="7135813" y="5183188"/>
          <p14:tracePt t="17000" x="7072313" y="5191125"/>
          <p14:tracePt t="17008" x="7016750" y="5199063"/>
          <p14:tracePt t="17017" x="6961188" y="5207000"/>
          <p14:tracePt t="17023" x="6913563" y="5207000"/>
          <p14:tracePt t="17032" x="6873875" y="5207000"/>
          <p14:tracePt t="17039" x="6826250" y="5207000"/>
          <p14:tracePt t="17047" x="6784975" y="5207000"/>
          <p14:tracePt t="17056" x="6753225" y="5207000"/>
          <p14:tracePt t="17065" x="6729413" y="5207000"/>
          <p14:tracePt t="17072" x="6713538" y="5207000"/>
          <p14:tracePt t="17079" x="6705600" y="5207000"/>
          <p14:tracePt t="17152" x="6713538" y="5207000"/>
          <p14:tracePt t="17159" x="6721475" y="5207000"/>
          <p14:tracePt t="17168" x="6737350" y="5207000"/>
          <p14:tracePt t="17176" x="6761163" y="5207000"/>
          <p14:tracePt t="17184" x="6777038" y="5207000"/>
          <p14:tracePt t="17192" x="6826250" y="5199063"/>
          <p14:tracePt t="17199" x="6881813" y="5191125"/>
          <p14:tracePt t="17207" x="6937375" y="5183188"/>
          <p14:tracePt t="17215" x="7008813" y="5167313"/>
          <p14:tracePt t="17223" x="7072313" y="5159375"/>
          <p14:tracePt t="17233" x="7161213" y="5151438"/>
          <p14:tracePt t="17240" x="7256463" y="5143500"/>
          <p14:tracePt t="17248" x="7359650" y="5143500"/>
          <p14:tracePt t="17256" x="7478713" y="5135563"/>
          <p14:tracePt t="17263" x="7583488" y="5135563"/>
          <p14:tracePt t="17272" x="7678738" y="5135563"/>
          <p14:tracePt t="17289" x="7797800" y="5135563"/>
          <p14:tracePt t="17297" x="7981950" y="5135563"/>
          <p14:tracePt t="17306" x="8085138" y="5135563"/>
          <p14:tracePt t="17312" x="8156575" y="5135563"/>
          <p14:tracePt t="17321" x="8229600" y="5135563"/>
          <p14:tracePt t="17328" x="8301038" y="5135563"/>
          <p14:tracePt t="17336" x="8372475" y="5143500"/>
          <p14:tracePt t="17345" x="8428038" y="5143500"/>
          <p14:tracePt t="17353" x="8491538" y="5143500"/>
          <p14:tracePt t="17360" x="8540750" y="5143500"/>
          <p14:tracePt t="17367" x="8580438" y="5143500"/>
          <p14:tracePt t="17375" x="8620125" y="5143500"/>
          <p14:tracePt t="17383" x="8667750" y="5151438"/>
          <p14:tracePt t="17392" x="8691563" y="5151438"/>
          <p14:tracePt t="17400" x="8739188" y="5151438"/>
          <p14:tracePt t="17409" x="8755063" y="5151438"/>
          <p14:tracePt t="17417" x="8786813" y="5151438"/>
          <p14:tracePt t="17425" x="8818563" y="5151438"/>
          <p14:tracePt t="17433" x="8858250" y="5151438"/>
          <p14:tracePt t="17440" x="8891588" y="5151438"/>
          <p14:tracePt t="17449" x="8915400" y="5151438"/>
          <p14:tracePt t="17456" x="8939213" y="5151438"/>
          <p14:tracePt t="17465" x="8970963" y="5151438"/>
          <p14:tracePt t="17472" x="8986838" y="5151438"/>
          <p14:tracePt t="17481" x="9002713" y="5151438"/>
          <p14:tracePt t="17489" x="9018588" y="5151438"/>
          <p14:tracePt t="17544" x="9010650" y="5151438"/>
          <p14:tracePt t="17551" x="9002713" y="5151438"/>
          <p14:tracePt t="17559" x="8986838" y="5151438"/>
          <p14:tracePt t="17568" x="8963025" y="5159375"/>
          <p14:tracePt t="17576" x="8931275" y="5159375"/>
          <p14:tracePt t="17585" x="8899525" y="5167313"/>
          <p14:tracePt t="17593" x="8842375" y="5175250"/>
          <p14:tracePt t="17600" x="8794750" y="5183188"/>
          <p14:tracePt t="17607" x="8739188" y="5183188"/>
          <p14:tracePt t="17615" x="8667750" y="5191125"/>
          <p14:tracePt t="17624" x="8580438" y="5207000"/>
          <p14:tracePt t="17634" x="8483600" y="5207000"/>
          <p14:tracePt t="17641" x="8348663" y="5207000"/>
          <p14:tracePt t="17648" x="8237538" y="5214938"/>
          <p14:tracePt t="17655" x="8093075" y="5214938"/>
          <p14:tracePt t="17663" x="7958138" y="5214938"/>
          <p14:tracePt t="17672" x="7813675" y="5207000"/>
          <p14:tracePt t="17681" x="7678738" y="5191125"/>
          <p14:tracePt t="17687" x="7551738" y="5175250"/>
          <p14:tracePt t="17697" x="7446963" y="5159375"/>
          <p14:tracePt t="17705" x="7327900" y="5151438"/>
          <p14:tracePt t="17711" x="7224713" y="5143500"/>
          <p14:tracePt t="17719" x="7119938" y="5143500"/>
          <p14:tracePt t="17727" x="7040563" y="5135563"/>
          <p14:tracePt t="17736" x="6992938" y="5135563"/>
          <p14:tracePt t="17745" x="6937375" y="5135563"/>
          <p14:tracePt t="17753" x="6897688" y="5135563"/>
          <p14:tracePt t="17760" x="6889750" y="5135563"/>
          <p14:tracePt t="17832" x="6897688" y="5135563"/>
          <p14:tracePt t="17848" x="6905625" y="5135563"/>
          <p14:tracePt t="17857" x="6929438" y="5119688"/>
          <p14:tracePt t="17865" x="6945313" y="5119688"/>
          <p14:tracePt t="17872" x="6992938" y="5111750"/>
          <p14:tracePt t="17880" x="7024688" y="5103813"/>
          <p14:tracePt t="17888" x="7072313" y="5095875"/>
          <p14:tracePt t="17895" x="7145338" y="5080000"/>
          <p14:tracePt t="17903" x="7216775" y="5080000"/>
          <p14:tracePt t="17913" x="7304088" y="5064125"/>
          <p14:tracePt t="17930" x="7512050" y="5056188"/>
          <p14:tracePt t="17936" x="7607300" y="5056188"/>
          <p14:tracePt t="17943" x="7718425" y="5056188"/>
          <p14:tracePt t="17951" x="7813675" y="5056188"/>
          <p14:tracePt t="17959" x="7934325" y="5056188"/>
          <p14:tracePt t="17968" x="8045450" y="5056188"/>
          <p14:tracePt t="17976" x="8148638" y="5056188"/>
          <p14:tracePt t="17985" x="8261350" y="5056188"/>
          <p14:tracePt t="17992" x="8356600" y="5064125"/>
          <p14:tracePt t="18000" x="8459788" y="5072063"/>
          <p14:tracePt t="18007" x="8572500" y="5072063"/>
          <p14:tracePt t="18015" x="8675688" y="5080000"/>
          <p14:tracePt t="18024" x="8763000" y="5080000"/>
          <p14:tracePt t="18033" x="8866188" y="5080000"/>
          <p14:tracePt t="18040" x="8955088" y="5087938"/>
          <p14:tracePt t="18048" x="9018588" y="5087938"/>
          <p14:tracePt t="18056" x="9105900" y="5095875"/>
          <p14:tracePt t="18064" x="9169400" y="5103813"/>
          <p14:tracePt t="18072" x="9242425" y="5111750"/>
          <p14:tracePt t="18082" x="9305925" y="5119688"/>
          <p14:tracePt t="18088" x="9361488" y="5119688"/>
          <p14:tracePt t="18096" x="9417050" y="5119688"/>
          <p14:tracePt t="18105" x="9456738" y="5127625"/>
          <p14:tracePt t="18112" x="9488488" y="5127625"/>
          <p14:tracePt t="18119" x="9520238" y="5127625"/>
          <p14:tracePt t="18129" x="9551988" y="5127625"/>
          <p14:tracePt t="18136" x="9567863" y="5127625"/>
          <p14:tracePt t="18145" x="9585325" y="5127625"/>
          <p14:tracePt t="18160" x="9601200" y="5127625"/>
          <p14:tracePt t="18649" x="9593263" y="5127625"/>
          <p14:tracePt t="18656" x="9575800" y="5127625"/>
          <p14:tracePt t="18665" x="9559925" y="5127625"/>
          <p14:tracePt t="18672" x="9544050" y="5127625"/>
          <p14:tracePt t="18681" x="9528175" y="5127625"/>
          <p14:tracePt t="18686" x="9504363" y="5127625"/>
          <p14:tracePt t="18695" x="9472613" y="5135563"/>
          <p14:tracePt t="18703" x="9424988" y="5143500"/>
          <p14:tracePt t="18713" x="9377363" y="5143500"/>
          <p14:tracePt t="18720" x="9321800" y="5143500"/>
          <p14:tracePt t="18729" x="9258300" y="5143500"/>
          <p14:tracePt t="18736" x="9193213" y="5143500"/>
          <p14:tracePt t="18745" x="9121775" y="5143500"/>
          <p14:tracePt t="18751" x="9042400" y="5143500"/>
          <p14:tracePt t="18759" x="8963025" y="5143500"/>
          <p14:tracePt t="18769" x="8883650" y="5151438"/>
          <p14:tracePt t="18776" x="8794750" y="5151438"/>
          <p14:tracePt t="18786" x="8683625" y="5159375"/>
          <p14:tracePt t="18793" x="8588375" y="5159375"/>
          <p14:tracePt t="18801" x="8507413" y="5167313"/>
          <p14:tracePt t="18808" x="8428038" y="5167313"/>
          <p14:tracePt t="18817" x="8348663" y="5175250"/>
          <p14:tracePt t="18824" x="8285163" y="5175250"/>
          <p14:tracePt t="18833" x="8205788" y="5175250"/>
          <p14:tracePt t="18840" x="8140700" y="5175250"/>
          <p14:tracePt t="18849" x="8077200" y="5183188"/>
          <p14:tracePt t="18856" x="7997825" y="5191125"/>
          <p14:tracePt t="18864" x="7918450" y="5191125"/>
          <p14:tracePt t="18873" x="7854950" y="5199063"/>
          <p14:tracePt t="18880" x="7797800" y="5199063"/>
          <p14:tracePt t="18890" x="7750175" y="5199063"/>
          <p14:tracePt t="18905" x="7686675" y="5199063"/>
          <p14:tracePt t="18914" x="7654925" y="5199063"/>
          <p14:tracePt t="18920" x="7623175" y="5199063"/>
          <p14:tracePt t="18929" x="7591425" y="5199063"/>
          <p14:tracePt t="18936" x="7535863" y="5199063"/>
          <p14:tracePt t="18945" x="7496175" y="5199063"/>
          <p14:tracePt t="18953" x="7462838" y="5199063"/>
          <p14:tracePt t="18960" x="7431088" y="5199063"/>
          <p14:tracePt t="18968" x="7415213" y="5199063"/>
          <p14:tracePt t="18977" x="7399338" y="5199063"/>
          <p14:tracePt t="18984" x="7375525" y="5199063"/>
          <p14:tracePt t="18993" x="7359650" y="5199063"/>
          <p14:tracePt t="19000" x="7343775" y="5199063"/>
          <p14:tracePt t="19008" x="7335838" y="5199063"/>
          <p14:tracePt t="19016" x="7327900" y="5199063"/>
          <p14:tracePt t="19096" x="7335838" y="5199063"/>
          <p14:tracePt t="19103" x="7343775" y="5199063"/>
          <p14:tracePt t="19113" x="7375525" y="5199063"/>
          <p14:tracePt t="19120" x="7423150" y="5199063"/>
          <p14:tracePt t="19128" x="7470775" y="5199063"/>
          <p14:tracePt t="19137" x="7543800" y="5199063"/>
          <p14:tracePt t="19144" x="7631113" y="5199063"/>
          <p14:tracePt t="19151" x="7710488" y="5199063"/>
          <p14:tracePt t="19160" x="7839075" y="5199063"/>
          <p14:tracePt t="19168" x="7958138" y="5199063"/>
          <p14:tracePt t="19176" x="8085138" y="5199063"/>
          <p14:tracePt t="19184" x="8205788" y="5199063"/>
          <p14:tracePt t="19192" x="8308975" y="5199063"/>
          <p14:tracePt t="19199" x="8404225" y="5199063"/>
          <p14:tracePt t="19207" x="8515350" y="5199063"/>
          <p14:tracePt t="19216" x="8596313" y="5199063"/>
          <p14:tracePt t="19224" x="8683625" y="5191125"/>
          <p14:tracePt t="19233" x="8739188" y="5183188"/>
          <p14:tracePt t="19240" x="8778875" y="5167313"/>
          <p14:tracePt t="19248" x="8826500" y="5159375"/>
          <p14:tracePt t="19257" x="8858250" y="5151438"/>
          <p14:tracePt t="19264" x="8899525" y="5127625"/>
          <p14:tracePt t="19271" x="8939213" y="5103813"/>
          <p14:tracePt t="19281" x="8955088" y="5087938"/>
          <p14:tracePt t="19288" x="8986838" y="5064125"/>
          <p14:tracePt t="19296" x="9010650" y="5040313"/>
          <p14:tracePt t="19304" x="9026525" y="5016500"/>
          <p14:tracePt t="19315" x="9042400" y="4992688"/>
          <p14:tracePt t="19321" x="9058275" y="4959350"/>
          <p14:tracePt t="19329" x="9082088" y="4927600"/>
          <p14:tracePt t="19336" x="9082088" y="4911725"/>
          <p14:tracePt t="19344" x="9097963" y="4879975"/>
          <p14:tracePt t="19352" x="9105900" y="4848225"/>
          <p14:tracePt t="19361" x="9113838" y="4816475"/>
          <p14:tracePt t="19369" x="9113838" y="4784725"/>
          <p14:tracePt t="19375" x="9121775" y="4745038"/>
          <p14:tracePt t="19384" x="9121775" y="4713288"/>
          <p14:tracePt t="19392" x="9121775" y="4681538"/>
          <p14:tracePt t="19400" x="9113838" y="4657725"/>
          <p14:tracePt t="19408" x="9113838" y="4633913"/>
          <p14:tracePt t="19416" x="9097963" y="4608513"/>
          <p14:tracePt t="19424" x="9097963" y="4592638"/>
          <p14:tracePt t="19434" x="9090025" y="4576763"/>
          <p14:tracePt t="19441" x="9082088" y="4568825"/>
          <p14:tracePt t="19448" x="9082088" y="4560888"/>
          <p14:tracePt t="19456" x="9066213" y="4545013"/>
          <p14:tracePt t="19464" x="9050338" y="4529138"/>
          <p14:tracePt t="19473" x="9034463" y="4521200"/>
          <p14:tracePt t="19480" x="9026525" y="4513263"/>
          <p14:tracePt t="19489" x="9002713" y="4505325"/>
          <p14:tracePt t="19496" x="8978900" y="4489450"/>
          <p14:tracePt t="19503" x="8963025" y="4481513"/>
          <p14:tracePt t="19512" x="8947150" y="4481513"/>
          <p14:tracePt t="19521" x="8915400" y="4473575"/>
          <p14:tracePt t="19528" x="8891588" y="4465638"/>
          <p14:tracePt t="19536" x="8858250" y="4465638"/>
          <p14:tracePt t="19545" x="8818563" y="4465638"/>
          <p14:tracePt t="19552" x="8786813" y="4465638"/>
          <p14:tracePt t="19560" x="8755063" y="4465638"/>
          <p14:tracePt t="19568" x="8707438" y="4473575"/>
          <p14:tracePt t="19576" x="8667750" y="4489450"/>
          <p14:tracePt t="19584" x="8620125" y="4497388"/>
          <p14:tracePt t="19593" x="8580438" y="4505325"/>
          <p14:tracePt t="19600" x="8548688" y="4521200"/>
          <p14:tracePt t="19607" x="8507413" y="4545013"/>
          <p14:tracePt t="19616" x="8483600" y="4560888"/>
          <p14:tracePt t="19624" x="8443913" y="4592638"/>
          <p14:tracePt t="19633" x="8412163" y="4624388"/>
          <p14:tracePt t="19642" x="8380413" y="4665663"/>
          <p14:tracePt t="19649" x="8356600" y="4697413"/>
          <p14:tracePt t="19657" x="8340725" y="4729163"/>
          <p14:tracePt t="19672" x="8316913" y="4768850"/>
          <p14:tracePt t="19680" x="8293100" y="4840288"/>
          <p14:tracePt t="19688" x="8277225" y="4895850"/>
          <p14:tracePt t="19697" x="8261350" y="4943475"/>
          <p14:tracePt t="19704" x="8253413" y="4976813"/>
          <p14:tracePt t="19712" x="8245475" y="5016500"/>
          <p14:tracePt t="19719" x="8237538" y="5064125"/>
          <p14:tracePt t="19729" x="8229600" y="5103813"/>
          <p14:tracePt t="19735" x="8221663" y="5151438"/>
          <p14:tracePt t="19745" x="8213725" y="5191125"/>
          <p14:tracePt t="19753" x="8213725" y="5222875"/>
          <p14:tracePt t="19761" x="8213725" y="5262563"/>
          <p14:tracePt t="19768" x="8213725" y="5302250"/>
          <p14:tracePt t="19776" x="8213725" y="5351463"/>
          <p14:tracePt t="19783" x="8213725" y="5399088"/>
          <p14:tracePt t="19792" x="8213725" y="5430838"/>
          <p14:tracePt t="19800" x="8213725" y="5478463"/>
          <p14:tracePt t="19808" x="8213725" y="5518150"/>
          <p14:tracePt t="19816" x="8213725" y="5557838"/>
          <p14:tracePt t="19825" x="8213725" y="5597525"/>
          <p14:tracePt t="19832" x="8221663" y="5621338"/>
          <p14:tracePt t="19839" x="8237538" y="5645150"/>
          <p14:tracePt t="19849" x="8253413" y="5670550"/>
          <p14:tracePt t="19857" x="8269288" y="5686425"/>
          <p14:tracePt t="19864" x="8293100" y="5702300"/>
          <p14:tracePt t="19872" x="8308975" y="5718175"/>
          <p14:tracePt t="19880" x="8332788" y="5734050"/>
          <p14:tracePt t="19889" x="8356600" y="5749925"/>
          <p14:tracePt t="19897" x="8380413" y="5765800"/>
          <p14:tracePt t="19904" x="8396288" y="5765800"/>
          <p14:tracePt t="19920" x="8420100" y="5781675"/>
          <p14:tracePt t="19930" x="8475663" y="5805488"/>
          <p14:tracePt t="19936" x="8491538" y="5813425"/>
          <p14:tracePt t="19944" x="8523288" y="5821363"/>
          <p14:tracePt t="19953" x="8556625" y="5829300"/>
          <p14:tracePt t="19961" x="8580438" y="5837238"/>
          <p14:tracePt t="19968" x="8620125" y="5845175"/>
          <p14:tracePt t="19976" x="8651875" y="5853113"/>
          <p14:tracePt t="19985" x="8683625" y="5853113"/>
          <p14:tracePt t="19992" x="8731250" y="5853113"/>
          <p14:tracePt t="20013" x="8810625" y="5853113"/>
          <p14:tracePt t="20016" x="8874125" y="5845175"/>
          <p14:tracePt t="20025" x="8931275" y="5829300"/>
          <p14:tracePt t="20032" x="8986838" y="5813425"/>
          <p14:tracePt t="20040" x="9042400" y="5805488"/>
          <p14:tracePt t="20049" x="9090025" y="5781675"/>
          <p14:tracePt t="20056" x="9137650" y="5765800"/>
          <p14:tracePt t="20066" x="9185275" y="5741988"/>
          <p14:tracePt t="20072" x="9234488" y="5718175"/>
          <p14:tracePt t="20080" x="9266238" y="5686425"/>
          <p14:tracePt t="20088" x="9290050" y="5662613"/>
          <p14:tracePt t="20097" x="9321800" y="5637213"/>
          <p14:tracePt t="20105" x="9337675" y="5605463"/>
          <p14:tracePt t="20112" x="9361488" y="5565775"/>
          <p14:tracePt t="20120" x="9369425" y="5526088"/>
          <p14:tracePt t="20130" x="9385300" y="5494338"/>
          <p14:tracePt t="20136" x="9385300" y="5454650"/>
          <p14:tracePt t="20144" x="9385300" y="5399088"/>
          <p14:tracePt t="20153" x="9385300" y="5351463"/>
          <p14:tracePt t="20160" x="9385300" y="5302250"/>
          <p14:tracePt t="20169" x="9377363" y="5262563"/>
          <p14:tracePt t="20176" x="9361488" y="5214938"/>
          <p14:tracePt t="20184" x="9345613" y="5175250"/>
          <p14:tracePt t="20192" x="9329738" y="5127625"/>
          <p14:tracePt t="20201" x="9305925" y="5080000"/>
          <p14:tracePt t="20208" x="9290050" y="5040313"/>
          <p14:tracePt t="20216" x="9266238" y="5000625"/>
          <p14:tracePt t="20224" x="9250363" y="4959350"/>
          <p14:tracePt t="20233" x="9224963" y="4927600"/>
          <p14:tracePt t="20240" x="9201150" y="4895850"/>
          <p14:tracePt t="20248" x="9185275" y="4872038"/>
          <p14:tracePt t="20256" x="9161463" y="4840288"/>
          <p14:tracePt t="20265" x="9137650" y="4816475"/>
          <p14:tracePt t="20272" x="9121775" y="4800600"/>
          <p14:tracePt t="20280" x="9105900" y="4768850"/>
          <p14:tracePt t="20288" x="9082088" y="4745038"/>
          <p14:tracePt t="20296" x="9066213" y="4721225"/>
          <p14:tracePt t="20303" x="9034463" y="4705350"/>
          <p14:tracePt t="20313" x="9010650" y="4673600"/>
          <p14:tracePt t="20320" x="8978900" y="4657725"/>
          <p14:tracePt t="20330" x="8947150" y="4641850"/>
          <p14:tracePt t="20336" x="8907463" y="4624388"/>
          <p14:tracePt t="20344" x="8874125" y="4608513"/>
          <p14:tracePt t="20351" x="8826500" y="4600575"/>
          <p14:tracePt t="20361" x="8778875" y="4600575"/>
          <p14:tracePt t="20368" x="8739188" y="4592638"/>
          <p14:tracePt t="20376" x="8691563" y="4592638"/>
          <p14:tracePt t="20384" x="8643938" y="4592638"/>
          <p14:tracePt t="20393" x="8596313" y="4592638"/>
          <p14:tracePt t="20401" x="8556625" y="4592638"/>
          <p14:tracePt t="20409" x="8515350" y="4592638"/>
          <p14:tracePt t="20416" x="8499475" y="4600575"/>
          <p14:tracePt t="20425" x="8467725" y="4608513"/>
          <p14:tracePt t="20432" x="8443913" y="4616450"/>
          <p14:tracePt t="20441" x="8412163" y="4633913"/>
          <p14:tracePt t="20450" x="8388350" y="4641850"/>
          <p14:tracePt t="20457" x="8356600" y="4657725"/>
          <p14:tracePt t="20466" x="8340725" y="4673600"/>
          <p14:tracePt t="20472" x="8316913" y="4689475"/>
          <p14:tracePt t="20480" x="8285163" y="4721225"/>
          <p14:tracePt t="20488" x="8261350" y="4745038"/>
          <p14:tracePt t="20497" x="8237538" y="4768850"/>
          <p14:tracePt t="20505" x="8213725" y="4800600"/>
          <p14:tracePt t="20513" x="8197850" y="4832350"/>
          <p14:tracePt t="20520" x="8172450" y="4864100"/>
          <p14:tracePt t="20529" x="8148638" y="4903788"/>
          <p14:tracePt t="20536" x="8124825" y="4951413"/>
          <p14:tracePt t="20545" x="8108950" y="5000625"/>
          <p14:tracePt t="20553" x="8093075" y="5032375"/>
          <p14:tracePt t="20560" x="8077200" y="5080000"/>
          <p14:tracePt t="20569" x="8061325" y="5119688"/>
          <p14:tracePt t="20576" x="8053388" y="5159375"/>
          <p14:tracePt t="20585" x="8045450" y="5207000"/>
          <p14:tracePt t="20592" x="8037513" y="5238750"/>
          <p14:tracePt t="20600" x="8037513" y="5286375"/>
          <p14:tracePt t="20608" x="8037513" y="5310188"/>
          <p14:tracePt t="20616" x="8037513" y="5359400"/>
          <p14:tracePt t="20624" x="8037513" y="5383213"/>
          <p14:tracePt t="20632" x="8037513" y="5414963"/>
          <p14:tracePt t="20640" x="8037513" y="5446713"/>
          <p14:tracePt t="20649" x="8053388" y="5478463"/>
          <p14:tracePt t="20656" x="8061325" y="5518150"/>
          <p14:tracePt t="20664" x="8069263" y="5549900"/>
          <p14:tracePt t="20672" x="8077200" y="5565775"/>
          <p14:tracePt t="20681" x="8093075" y="5597525"/>
          <p14:tracePt t="20689" x="8101013" y="5621338"/>
          <p14:tracePt t="20696" x="8108950" y="5645150"/>
          <p14:tracePt t="20705" x="8124825" y="5678488"/>
          <p14:tracePt t="20714" x="8132763" y="5694363"/>
          <p14:tracePt t="20721" x="8156575" y="5718175"/>
          <p14:tracePt t="20729" x="8172450" y="5734050"/>
          <p14:tracePt t="20738" x="8189913" y="5757863"/>
          <p14:tracePt t="20745" x="8205788" y="5765800"/>
          <p14:tracePt t="20752" x="8221663" y="5781675"/>
          <p14:tracePt t="20761" x="8237538" y="5797550"/>
          <p14:tracePt t="20776" x="8261350" y="5797550"/>
          <p14:tracePt t="20784" x="8308975" y="5821363"/>
          <p14:tracePt t="20793" x="8340725" y="5829300"/>
          <p14:tracePt t="20800" x="8372475" y="5837238"/>
          <p14:tracePt t="20808" x="8404225" y="5845175"/>
          <p14:tracePt t="20817" x="8443913" y="5845175"/>
          <p14:tracePt t="20824" x="8491538" y="5853113"/>
          <p14:tracePt t="20832" x="8515350" y="5861050"/>
          <p14:tracePt t="20840" x="8556625" y="5861050"/>
          <p14:tracePt t="20849" x="8580438" y="5868988"/>
          <p14:tracePt t="20856" x="8612188" y="5876925"/>
          <p14:tracePt t="20865" x="8643938" y="5876925"/>
          <p14:tracePt t="20872" x="8675688" y="5876925"/>
          <p14:tracePt t="20880" x="8723313" y="5876925"/>
          <p14:tracePt t="20888" x="8755063" y="5876925"/>
          <p14:tracePt t="20897" x="8794750" y="5884863"/>
          <p14:tracePt t="20904" x="8842375" y="5884863"/>
          <p14:tracePt t="20913" x="8874125" y="5884863"/>
          <p14:tracePt t="20920" x="8923338" y="5876925"/>
          <p14:tracePt t="20929" x="8970963" y="5868988"/>
          <p14:tracePt t="20936" x="9018588" y="5853113"/>
          <p14:tracePt t="20945" x="9058275" y="5845175"/>
          <p14:tracePt t="20953" x="9097963" y="5829300"/>
          <p14:tracePt t="20960" x="9145588" y="5805488"/>
          <p14:tracePt t="20969" x="9169400" y="5789613"/>
          <p14:tracePt t="20977" x="9209088" y="5749925"/>
          <p14:tracePt t="20984" x="9234488" y="5734050"/>
          <p14:tracePt t="20992" x="9266238" y="5686425"/>
          <p14:tracePt t="21000" x="9297988" y="5653088"/>
          <p14:tracePt t="21008" x="9321800" y="5605463"/>
          <p14:tracePt t="21018" x="9345613" y="5549900"/>
          <p14:tracePt t="21025" x="9353550" y="5502275"/>
          <p14:tracePt t="21033" x="9361488" y="5462588"/>
          <p14:tracePt t="21042" x="9369425" y="5414963"/>
          <p14:tracePt t="21049" x="9369425" y="5367338"/>
          <p14:tracePt t="21056" x="9369425" y="5310188"/>
          <p14:tracePt t="21065" x="9369425" y="5262563"/>
          <p14:tracePt t="21072" x="9369425" y="5222875"/>
          <p14:tracePt t="21080" x="9361488" y="5159375"/>
          <p14:tracePt t="21089" x="9345613" y="5111750"/>
          <p14:tracePt t="21097" x="9329738" y="5064125"/>
          <p14:tracePt t="21104" x="9305925" y="5016500"/>
          <p14:tracePt t="21113" x="9282113" y="4959350"/>
          <p14:tracePt t="21120" x="9266238" y="4927600"/>
          <p14:tracePt t="21128" x="9250363" y="4895850"/>
          <p14:tracePt t="21136" x="9224963" y="4848225"/>
          <p14:tracePt t="21145" x="9209088" y="4816475"/>
          <p14:tracePt t="21152" x="9193213" y="4792663"/>
          <p14:tracePt t="21161" x="9169400" y="4752975"/>
          <p14:tracePt t="21168" x="9153525" y="4729163"/>
          <p14:tracePt t="21177" x="9129713" y="4697413"/>
          <p14:tracePt t="21184" x="9105900" y="4665663"/>
          <p14:tracePt t="21194" x="9090025" y="4641850"/>
          <p14:tracePt t="21201" x="9074150" y="4616450"/>
          <p14:tracePt t="21209" x="9050338" y="4592638"/>
          <p14:tracePt t="21216" x="9034463" y="4576763"/>
          <p14:tracePt t="21224" x="9018588" y="4560888"/>
          <p14:tracePt t="21232" x="8994775" y="4537075"/>
          <p14:tracePt t="21241" x="8978900" y="4529138"/>
          <p14:tracePt t="21249" x="8963025" y="4521200"/>
          <p14:tracePt t="21256" x="8931275" y="4505325"/>
          <p14:tracePt t="21265" x="8907463" y="4497388"/>
          <p14:tracePt t="21273" x="8891588" y="4489450"/>
          <p14:tracePt t="21281" x="8866188" y="4481513"/>
          <p14:tracePt t="21288" x="8842375" y="4481513"/>
          <p14:tracePt t="21296" x="8818563" y="4481513"/>
          <p14:tracePt t="21304" x="8778875" y="4481513"/>
          <p14:tracePt t="21312" x="8763000" y="4481513"/>
          <p14:tracePt t="21320" x="8731250" y="4481513"/>
          <p14:tracePt t="21328" x="8683625" y="4497388"/>
          <p14:tracePt t="21337" x="8628063" y="4513263"/>
          <p14:tracePt t="21346" x="8596313" y="4529138"/>
          <p14:tracePt t="21352" x="8572500" y="4545013"/>
          <p14:tracePt t="21361" x="8540750" y="4568825"/>
          <p14:tracePt t="21368" x="8507413" y="4600575"/>
          <p14:tracePt t="21376" x="8475663" y="4633913"/>
          <p14:tracePt t="21384" x="8443913" y="4657725"/>
          <p14:tracePt t="21393" x="8420100" y="4689475"/>
          <p14:tracePt t="21400" x="8396288" y="4729163"/>
          <p14:tracePt t="21408" x="8372475" y="4752975"/>
          <p14:tracePt t="21417" x="8356600" y="4784725"/>
          <p14:tracePt t="21424" x="8348663" y="4808538"/>
          <p14:tracePt t="21433" x="8340725" y="4848225"/>
          <p14:tracePt t="21441" x="8332788" y="4872038"/>
          <p14:tracePt t="21449" x="8332788" y="4903788"/>
          <p14:tracePt t="21456" x="8332788" y="4935538"/>
          <p14:tracePt t="21465" x="8332788" y="4976813"/>
          <p14:tracePt t="21472" x="8332788" y="5024438"/>
          <p14:tracePt t="21481" x="8332788" y="5056188"/>
          <p14:tracePt t="21488" x="8332788" y="5103813"/>
          <p14:tracePt t="21497" x="8332788" y="5143500"/>
          <p14:tracePt t="21504" x="8332788" y="5207000"/>
          <p14:tracePt t="21513" x="8332788" y="5254625"/>
          <p14:tracePt t="21521" x="8332788" y="5327650"/>
          <p14:tracePt t="21530" x="8332788" y="5375275"/>
          <p14:tracePt t="21537" x="8332788" y="5438775"/>
          <p14:tracePt t="21545" x="8340725" y="5486400"/>
          <p14:tracePt t="21553" x="8348663" y="5541963"/>
          <p14:tracePt t="21560" x="8356600" y="5589588"/>
          <p14:tracePt t="21568" x="8372475" y="5637213"/>
          <p14:tracePt t="21577" x="8388350" y="5662613"/>
          <p14:tracePt t="21585" x="8404225" y="5694363"/>
          <p14:tracePt t="21594" x="8420100" y="5718175"/>
          <p14:tracePt t="21601" x="8428038" y="5734050"/>
          <p14:tracePt t="21609" x="8435975" y="5749925"/>
          <p14:tracePt t="21617" x="8443913" y="5765800"/>
          <p14:tracePt t="21624" x="8451850" y="5781675"/>
          <p14:tracePt t="21632" x="8467725" y="5797550"/>
          <p14:tracePt t="21648" x="8475663" y="5805488"/>
          <p14:tracePt t="21656" x="8483600" y="5813425"/>
          <p14:tracePt t="21664" x="8491538" y="5829300"/>
          <p14:tracePt t="21672" x="8499475" y="5837238"/>
          <p14:tracePt t="21680" x="8515350" y="5853113"/>
          <p14:tracePt t="21689" x="8523288" y="5861050"/>
          <p14:tracePt t="21696" x="8540750" y="5868988"/>
          <p14:tracePt t="21704" x="8564563" y="5876925"/>
          <p14:tracePt t="21713" x="8580438" y="5884863"/>
          <p14:tracePt t="21720" x="8612188" y="5900738"/>
          <p14:tracePt t="21728" x="8628063" y="5900738"/>
          <p14:tracePt t="21737" x="8659813" y="5908675"/>
          <p14:tracePt t="21745" x="8683625" y="5908675"/>
          <p14:tracePt t="21753" x="8715375" y="5916613"/>
          <p14:tracePt t="21761" x="8747125" y="5924550"/>
          <p14:tracePt t="21768" x="8778875" y="5924550"/>
          <p14:tracePt t="21777" x="8810625" y="5924550"/>
          <p14:tracePt t="21784" x="8842375" y="5924550"/>
          <p14:tracePt t="21792" x="8891588" y="5924550"/>
          <p14:tracePt t="21801" x="8931275" y="5924550"/>
          <p14:tracePt t="21808" x="8963025" y="5924550"/>
          <p14:tracePt t="21817" x="9002713" y="5916613"/>
          <p14:tracePt t="21824" x="9050338" y="5916613"/>
          <p14:tracePt t="21832" x="9082088" y="5900738"/>
          <p14:tracePt t="21840" x="9121775" y="5884863"/>
          <p14:tracePt t="21849" x="9153525" y="5876925"/>
          <p14:tracePt t="21856" x="9185275" y="5861050"/>
          <p14:tracePt t="21865" x="9217025" y="5845175"/>
          <p14:tracePt t="21872" x="9250363" y="5821363"/>
          <p14:tracePt t="21882" x="9274175" y="5805488"/>
          <p14:tracePt t="21888" x="9305925" y="5781675"/>
          <p14:tracePt t="21898" x="9337675" y="5741988"/>
          <p14:tracePt t="21904" x="9361488" y="5710238"/>
          <p14:tracePt t="21913" x="9377363" y="5678488"/>
          <p14:tracePt t="21920" x="9401175" y="5637213"/>
          <p14:tracePt t="21928" x="9409113" y="5597525"/>
          <p14:tracePt t="21936" x="9424988" y="5541963"/>
          <p14:tracePt t="21945" x="9432925" y="5494338"/>
          <p14:tracePt t="21953" x="9432925" y="5430838"/>
          <p14:tracePt t="21961" x="9432925" y="5367338"/>
          <p14:tracePt t="21969" x="9432925" y="5302250"/>
          <p14:tracePt t="21977" x="9424988" y="5246688"/>
          <p14:tracePt t="21984" x="9424988" y="5183188"/>
          <p14:tracePt t="21993" x="9409113" y="5111750"/>
          <p14:tracePt t="22000" x="9401175" y="5064125"/>
          <p14:tracePt t="22008" x="9385300" y="5008563"/>
          <p14:tracePt t="22018" x="9369425" y="4959350"/>
          <p14:tracePt t="22024" x="9345613" y="4895850"/>
          <p14:tracePt t="22032" x="9329738" y="4864100"/>
          <p14:tracePt t="22040" x="9313863" y="4824413"/>
          <p14:tracePt t="22049" x="9297988" y="4784725"/>
          <p14:tracePt t="22057" x="9282113" y="4752975"/>
          <p14:tracePt t="22065" x="9266238" y="4729163"/>
          <p14:tracePt t="22072" x="9250363" y="4705350"/>
          <p14:tracePt t="22081" x="9224963" y="4673600"/>
          <p14:tracePt t="22088" x="9209088" y="4657725"/>
          <p14:tracePt t="22098" x="9193213" y="4641850"/>
          <p14:tracePt t="22106" x="9177338" y="4633913"/>
          <p14:tracePt t="22113" x="9169400" y="4624388"/>
          <p14:tracePt t="22122" x="9145588" y="4608513"/>
          <p14:tracePt t="22130" x="9121775" y="4592638"/>
          <p14:tracePt t="22136" x="9097963" y="4592638"/>
          <p14:tracePt t="22144" x="9066213" y="4576763"/>
          <p14:tracePt t="22152" x="9042400" y="4568825"/>
          <p14:tracePt t="22161" x="9010650" y="4568825"/>
          <p14:tracePt t="22168" x="8970963" y="4568825"/>
          <p14:tracePt t="22177" x="8939213" y="4568825"/>
          <p14:tracePt t="22185" x="8907463" y="4568825"/>
          <p14:tracePt t="22191" x="8858250" y="4568825"/>
          <p14:tracePt t="22200" x="8842375" y="4568825"/>
          <p14:tracePt t="22209" x="8802688" y="4576763"/>
          <p14:tracePt t="22216" x="8770938" y="4576763"/>
          <p14:tracePt t="22225" x="8747125" y="4584700"/>
          <p14:tracePt t="22232" x="8715375" y="4592638"/>
          <p14:tracePt t="22240" x="8683625" y="4608513"/>
          <p14:tracePt t="22249" x="8659813" y="4616450"/>
          <p14:tracePt t="22256" x="8628063" y="4641850"/>
          <p14:tracePt t="22265" x="8612188" y="4657725"/>
          <p14:tracePt t="22273" x="8588375" y="4673600"/>
          <p14:tracePt t="22281" x="8572500" y="4689475"/>
          <p14:tracePt t="22290" x="8556625" y="4713288"/>
          <p14:tracePt t="22298" x="8540750" y="4737100"/>
          <p14:tracePt t="22304" x="8531225" y="4760913"/>
          <p14:tracePt t="22312" x="8523288" y="4776788"/>
          <p14:tracePt t="22321" x="8507413" y="4808538"/>
          <p14:tracePt t="22328" x="8499475" y="4832350"/>
          <p14:tracePt t="22336" x="8491538" y="4848225"/>
          <p14:tracePt t="22344" x="8491538" y="4872038"/>
          <p14:tracePt t="22352" x="8483600" y="4895850"/>
          <p14:tracePt t="22361" x="8467725" y="4927600"/>
          <p14:tracePt t="22368" x="8467725" y="4951413"/>
          <p14:tracePt t="22377" x="8467725" y="4976813"/>
          <p14:tracePt t="22384" x="8459788" y="5008563"/>
          <p14:tracePt t="22393" x="8459788" y="5024438"/>
          <p14:tracePt t="22400" x="8459788" y="5056188"/>
          <p14:tracePt t="22408" x="8459788" y="5087938"/>
          <p14:tracePt t="22418" x="8459788" y="5119688"/>
          <p14:tracePt t="22424" x="8459788" y="5151438"/>
          <p14:tracePt t="22433" x="8459788" y="5175250"/>
          <p14:tracePt t="22441" x="8459788" y="5199063"/>
          <p14:tracePt t="22448" x="8467725" y="5230813"/>
          <p14:tracePt t="22455" x="8467725" y="5246688"/>
          <p14:tracePt t="22464" x="8467725" y="5278438"/>
          <p14:tracePt t="22472" x="8467725" y="5294313"/>
          <p14:tracePt t="22481" x="8475663" y="5310188"/>
          <p14:tracePt t="22488" x="8483600" y="5327650"/>
          <p14:tracePt t="22496" x="8483600" y="5343525"/>
          <p14:tracePt t="22504" x="8483600" y="5359400"/>
          <p14:tracePt t="22512" x="8491538" y="5367338"/>
          <p14:tracePt t="22520" x="8491538" y="5375275"/>
          <p14:tracePt t="22528" x="8499475" y="5383213"/>
          <p14:tracePt t="22537" x="8499475" y="5391150"/>
          <p14:tracePt t="22544" x="8499475" y="5399088"/>
          <p14:tracePt t="22552" x="8499475" y="5414963"/>
          <p14:tracePt t="22561" x="8507413" y="5422900"/>
          <p14:tracePt t="22569" x="8507413" y="5430838"/>
          <p14:tracePt t="22577" x="8515350" y="5438775"/>
          <p14:tracePt t="22585" x="8515350" y="5446713"/>
          <p14:tracePt t="22592" x="8523288" y="5454650"/>
          <p14:tracePt t="22601" x="8523288" y="5462588"/>
          <p14:tracePt t="22610" x="8531225" y="5478463"/>
          <p14:tracePt t="22627" x="8540750" y="5486400"/>
          <p14:tracePt t="22633" x="8548688" y="5510213"/>
          <p14:tracePt t="22642" x="8548688" y="5518150"/>
          <p14:tracePt t="22649" x="8548688" y="5534025"/>
          <p14:tracePt t="22657" x="8556625" y="5549900"/>
          <p14:tracePt t="22664" x="8556625" y="5565775"/>
          <p14:tracePt t="22672" x="8564563" y="5581650"/>
          <p14:tracePt t="22681" x="8572500" y="5597525"/>
          <p14:tracePt t="22689" x="8580438" y="5613400"/>
          <p14:tracePt t="22699" x="8588375" y="5629275"/>
          <p14:tracePt t="22705" x="8588375" y="5645150"/>
          <p14:tracePt t="22713" x="8596313" y="5653088"/>
          <p14:tracePt t="22728" x="8604250" y="5670550"/>
          <p14:tracePt t="22736" x="8612188" y="5678488"/>
          <p14:tracePt t="22745" x="8612188" y="5686425"/>
          <p14:tracePt t="22753" x="8620125" y="5694363"/>
          <p14:tracePt t="22777" x="8628063" y="5702300"/>
          <p14:tracePt t="22792" x="8628063" y="5710238"/>
          <p14:tracePt t="22833" x="8636000" y="5718175"/>
          <p14:tracePt t="23248" x="8636000" y="5726113"/>
          <p14:tracePt t="23352" x="8643938" y="5734050"/>
          <p14:tracePt t="23361" x="8659813" y="5741988"/>
          <p14:tracePt t="23368" x="8667750" y="5749925"/>
          <p14:tracePt t="23385" x="8675688" y="5749925"/>
          <p14:tracePt t="23401" x="8683625" y="5749925"/>
          <p14:tracePt t="23409" x="8691563" y="5749925"/>
          <p14:tracePt t="24112" x="8691563" y="5741988"/>
          <p14:tracePt t="24121" x="8691563" y="5734050"/>
          <p14:tracePt t="24144" x="8691563" y="5726113"/>
          <p14:tracePt t="24154" x="8691563" y="5718175"/>
          <p14:tracePt t="24225" x="8683625" y="5710238"/>
          <p14:tracePt t="24272" x="8675688" y="5710238"/>
          <p14:tracePt t="24312" x="8659813" y="5710238"/>
          <p14:tracePt t="24321" x="8651875" y="5710238"/>
          <p14:tracePt t="24337" x="8643938" y="5710238"/>
          <p14:tracePt t="24345" x="8636000" y="5710238"/>
          <p14:tracePt t="24362" x="8628063" y="5710238"/>
          <p14:tracePt t="24369" x="8620125" y="5710238"/>
          <p14:tracePt t="24384" x="8612188" y="5710238"/>
          <p14:tracePt t="24393" x="8604250" y="5710238"/>
          <p14:tracePt t="24401" x="8596313" y="5710238"/>
          <p14:tracePt t="24417" x="8588375" y="5710238"/>
          <p14:tracePt t="24426" x="8572500" y="5710238"/>
          <p14:tracePt t="24432" x="8564563" y="5710238"/>
          <p14:tracePt t="24440" x="8548688" y="5702300"/>
          <p14:tracePt t="24449" x="8531225" y="5694363"/>
          <p14:tracePt t="24457" x="8515350" y="5686425"/>
          <p14:tracePt t="24465" x="8499475" y="5678488"/>
          <p14:tracePt t="24474" x="8483600" y="5670550"/>
          <p14:tracePt t="24530" x="8467725" y="5662613"/>
          <p14:tracePt t="24537" x="8443913" y="5645150"/>
          <p14:tracePt t="24544" x="8412163" y="5621338"/>
          <p14:tracePt t="24552" x="8396288" y="5605463"/>
          <p14:tracePt t="24561" x="8388350" y="5605463"/>
          <p14:tracePt t="24568" x="8388350" y="5589588"/>
          <p14:tracePt t="24585" x="8388350" y="5573713"/>
          <p14:tracePt t="24593" x="8388350" y="5557838"/>
          <p14:tracePt t="24601" x="8388350" y="5541963"/>
          <p14:tracePt t="24609" x="8396288" y="5518150"/>
          <p14:tracePt t="24616" x="8404225" y="5502275"/>
          <p14:tracePt t="24625" x="8420100" y="5486400"/>
          <p14:tracePt t="24634" x="8435975" y="5470525"/>
          <p14:tracePt t="24642" x="8435975" y="5454650"/>
          <p14:tracePt t="24649" x="8428038" y="5438775"/>
          <p14:tracePt t="24656" x="8435975" y="5422900"/>
          <p14:tracePt t="24664" x="8451850" y="5407025"/>
          <p14:tracePt t="24737" x="8451850" y="5399088"/>
          <p14:tracePt t="24889" x="8451850" y="5391150"/>
          <p14:tracePt t="24912" x="8451850" y="5399088"/>
          <p14:tracePt t="24921" x="8451850" y="5407025"/>
          <p14:tracePt t="24929" x="8412163" y="5438775"/>
          <p14:tracePt t="24937" x="8396288" y="5446713"/>
          <p14:tracePt t="25024" x="8412163" y="5462588"/>
          <p14:tracePt t="25034" x="8435975" y="5470525"/>
          <p14:tracePt t="25042" x="8467725" y="5486400"/>
          <p14:tracePt t="25050" x="8483600" y="5486400"/>
          <p14:tracePt t="25057" x="8499475" y="5486400"/>
          <p14:tracePt t="25064" x="8507413" y="5486400"/>
          <p14:tracePt t="25072" x="8515350" y="5486400"/>
          <p14:tracePt t="25080" x="8523288" y="5478463"/>
          <p14:tracePt t="25121" x="8531225" y="5478463"/>
          <p14:tracePt t="25169" x="8540750" y="5470525"/>
          <p14:tracePt t="25185" x="8556625" y="5470525"/>
          <p14:tracePt t="25192" x="8564563" y="5462588"/>
          <p14:tracePt t="25201" x="8580438" y="5454650"/>
          <p14:tracePt t="25210" x="8596313" y="5454650"/>
          <p14:tracePt t="25218" x="8628063" y="5438775"/>
          <p14:tracePt t="25226" x="8643938" y="5430838"/>
          <p14:tracePt t="25234" x="8659813" y="5422900"/>
          <p14:tracePt t="25242" x="8691563" y="5407025"/>
          <p14:tracePt t="25250" x="8707438" y="5399088"/>
          <p14:tracePt t="25257" x="8731250" y="5375275"/>
          <p14:tracePt t="25266" x="8747125" y="5367338"/>
          <p14:tracePt t="25274" x="8763000" y="5359400"/>
          <p14:tracePt t="25281" x="8770938" y="5343525"/>
          <p14:tracePt t="25288" x="8786813" y="5327650"/>
          <p14:tracePt t="25297" x="8794750" y="5310188"/>
          <p14:tracePt t="25304" x="8794750" y="5294313"/>
          <p14:tracePt t="25313" x="8794750" y="5278438"/>
          <p14:tracePt t="25321" x="8794750" y="5262563"/>
          <p14:tracePt t="25330" x="8794750" y="5254625"/>
          <p14:tracePt t="25337" x="8794750" y="5230813"/>
          <p14:tracePt t="25345" x="8786813" y="5214938"/>
          <p14:tracePt t="25353" x="8778875" y="5199063"/>
          <p14:tracePt t="25361" x="8770938" y="5183188"/>
          <p14:tracePt t="25368" x="8763000" y="5167313"/>
          <p14:tracePt t="25377" x="8763000" y="5151438"/>
          <p14:tracePt t="25384" x="8747125" y="5135563"/>
          <p14:tracePt t="25393" x="8739188" y="5119688"/>
          <p14:tracePt t="25401" x="8731250" y="5103813"/>
          <p14:tracePt t="25409" x="8715375" y="5087938"/>
          <p14:tracePt t="25417" x="8715375" y="5072063"/>
          <p14:tracePt t="25424" x="8699500" y="5056188"/>
          <p14:tracePt t="25433" x="8691563" y="5024438"/>
          <p14:tracePt t="25442" x="8683625" y="5008563"/>
          <p14:tracePt t="25449" x="8683625" y="4992688"/>
          <p14:tracePt t="25457" x="8667750" y="4976813"/>
          <p14:tracePt t="25465" x="8651875" y="4951413"/>
          <p14:tracePt t="25472" x="8651875" y="4935538"/>
          <p14:tracePt t="25480" x="8643938" y="4919663"/>
          <p14:tracePt t="25489" x="8636000" y="4903788"/>
          <p14:tracePt t="25497" x="8636000" y="4895850"/>
          <p14:tracePt t="25505" x="8636000" y="4879975"/>
          <p14:tracePt t="25514" x="8628063" y="4872038"/>
          <p14:tracePt t="25520" x="8620125" y="4864100"/>
          <p14:tracePt t="25536" x="8620125" y="4856163"/>
          <p14:tracePt t="25545" x="8620125" y="4848225"/>
          <p14:tracePt t="25562" x="8604250" y="4848225"/>
          <p14:tracePt t="25754" x="8612188" y="4848225"/>
          <p14:tracePt t="25770" x="8620125" y="4848225"/>
          <p14:tracePt t="25777" x="8628063" y="4848225"/>
          <p14:tracePt t="25794" x="8636000" y="4848225"/>
          <p14:tracePt t="25801" x="8643938" y="4848225"/>
          <p14:tracePt t="25809" x="8651875" y="4848225"/>
          <p14:tracePt t="25816" x="8659813" y="4848225"/>
          <p14:tracePt t="25824" x="8667750" y="4848225"/>
          <p14:tracePt t="25833" x="8683625" y="4864100"/>
          <p14:tracePt t="25841" x="8699500" y="4872038"/>
          <p14:tracePt t="25849" x="8707438" y="4879975"/>
          <p14:tracePt t="25858" x="8723313" y="4895850"/>
          <p14:tracePt t="25865" x="8747125" y="4903788"/>
          <p14:tracePt t="25872" x="8763000" y="4919663"/>
          <p14:tracePt t="25881" x="8786813" y="4935538"/>
          <p14:tracePt t="25890" x="8810625" y="4951413"/>
          <p14:tracePt t="25897" x="8842375" y="4984750"/>
          <p14:tracePt t="25905" x="8874125" y="5000625"/>
          <p14:tracePt t="25914" x="8891588" y="5016500"/>
          <p14:tracePt t="25920" x="8923338" y="5040313"/>
          <p14:tracePt t="25929" x="8955088" y="5056188"/>
          <p14:tracePt t="25936" x="8978900" y="5080000"/>
          <p14:tracePt t="25946" x="9018588" y="5103813"/>
          <p14:tracePt t="25954" x="9034463" y="5127625"/>
          <p14:tracePt t="25962" x="9058275" y="5143500"/>
          <p14:tracePt t="25969" x="9074150" y="5159375"/>
          <p14:tracePt t="25978" x="9097963" y="5183188"/>
          <p14:tracePt t="25985" x="9113838" y="5191125"/>
          <p14:tracePt t="25994" x="9129713" y="5207000"/>
          <p14:tracePt t="26001" x="9145588" y="5222875"/>
          <p14:tracePt t="26009" x="9161463" y="5238750"/>
          <p14:tracePt t="26018" x="9177338" y="5254625"/>
          <p14:tracePt t="26034" x="9193213" y="5270500"/>
          <p14:tracePt t="26049" x="9201150" y="5286375"/>
          <p14:tracePt t="26058" x="9217025" y="5294313"/>
          <p14:tracePt t="26089" x="9224963" y="5302250"/>
          <p14:tracePt t="26121" x="9234488" y="5310188"/>
          <p14:tracePt t="26298" x="9224963" y="5310188"/>
          <p14:tracePt t="26314" x="9217025" y="5310188"/>
          <p14:tracePt t="26320" x="9201150" y="5294313"/>
          <p14:tracePt t="26338" x="9185275" y="5278438"/>
          <p14:tracePt t="26344" x="9161463" y="5262563"/>
          <p14:tracePt t="26353" x="9137650" y="5246688"/>
          <p14:tracePt t="26363" x="9105900" y="5214938"/>
          <p14:tracePt t="26370" x="9090025" y="5199063"/>
          <p14:tracePt t="26378" x="9066213" y="5175250"/>
          <p14:tracePt t="26386" x="9042400" y="5159375"/>
          <p14:tracePt t="26393" x="9018588" y="5135563"/>
          <p14:tracePt t="26401" x="8994775" y="5103813"/>
          <p14:tracePt t="26409" x="8970963" y="5080000"/>
          <p14:tracePt t="26417" x="8955088" y="5072063"/>
          <p14:tracePt t="26426" x="8931275" y="5048250"/>
          <p14:tracePt t="26433" x="8907463" y="5032375"/>
          <p14:tracePt t="26440" x="8891588" y="5016500"/>
          <p14:tracePt t="26448" x="8874125" y="5000625"/>
          <p14:tracePt t="26457" x="8850313" y="4984750"/>
          <p14:tracePt t="26465" x="8826500" y="4967288"/>
          <p14:tracePt t="26473" x="8802688" y="4951413"/>
          <p14:tracePt t="26481" x="8794750" y="4943475"/>
          <p14:tracePt t="26489" x="8778875" y="4927600"/>
          <p14:tracePt t="26496" x="8770938" y="4919663"/>
          <p14:tracePt t="26504" x="8755063" y="4911725"/>
          <p14:tracePt t="26513" x="8739188" y="4903788"/>
          <p14:tracePt t="26521" x="8731250" y="4895850"/>
          <p14:tracePt t="26530" x="8723313" y="4887913"/>
          <p14:tracePt t="26537" x="8715375" y="4887913"/>
          <p14:tracePt t="26546" x="8715375" y="4879975"/>
          <p14:tracePt t="26553" x="8707438" y="4879975"/>
          <p14:tracePt t="26561" x="8699500" y="4872038"/>
          <p14:tracePt t="26569" x="8691563" y="4864100"/>
          <p14:tracePt t="26578" x="8683625" y="4864100"/>
          <p14:tracePt t="26585" x="8675688" y="4864100"/>
          <p14:tracePt t="26594" x="8667750" y="4856163"/>
          <p14:tracePt t="26681" x="8659813" y="4856163"/>
          <p14:tracePt t="26777" x="8659813" y="4879975"/>
          <p14:tracePt t="26785" x="8659813" y="4887913"/>
          <p14:tracePt t="26792" x="8667750" y="4911725"/>
          <p14:tracePt t="26802" x="8675688" y="4927600"/>
          <p14:tracePt t="26810" x="8683625" y="4951413"/>
          <p14:tracePt t="26817" x="8699500" y="4976813"/>
          <p14:tracePt t="26826" x="8715375" y="5000625"/>
          <p14:tracePt t="26834" x="8731250" y="5024438"/>
          <p14:tracePt t="26840" x="8755063" y="5056188"/>
          <p14:tracePt t="26848" x="8786813" y="5087938"/>
          <p14:tracePt t="26857" x="8810625" y="5119688"/>
          <p14:tracePt t="26866" x="8842375" y="5151438"/>
          <p14:tracePt t="26873" x="8874125" y="5183188"/>
          <p14:tracePt t="26881" x="8907463" y="5207000"/>
          <p14:tracePt t="26889" x="8923338" y="5230813"/>
          <p14:tracePt t="26895" x="8947150" y="5254625"/>
          <p14:tracePt t="26904" x="8970963" y="5270500"/>
          <p14:tracePt t="26913" x="8994775" y="5286375"/>
          <p14:tracePt t="26922" x="9018588" y="5310188"/>
          <p14:tracePt t="26930" x="9034463" y="5319713"/>
          <p14:tracePt t="26938" x="9050338" y="5327650"/>
          <p14:tracePt t="26946" x="9058275" y="5335588"/>
          <p14:tracePt t="26955" x="9074150" y="5343525"/>
          <p14:tracePt t="26961" x="9082088" y="5351463"/>
          <p14:tracePt t="26969" x="9090025" y="5359400"/>
          <p14:tracePt t="26977" x="9105900" y="5375275"/>
          <p14:tracePt t="26985" x="9113838" y="5375275"/>
          <p14:tracePt t="26994" x="9129713" y="5383213"/>
          <p14:tracePt t="27001" x="9137650" y="5391150"/>
          <p14:tracePt t="27009" x="9153525" y="5399088"/>
          <p14:tracePt t="27016" x="9169400" y="5407025"/>
          <p14:tracePt t="27033" x="9185275" y="5414963"/>
          <p14:tracePt t="27042" x="9193213" y="5422900"/>
          <p14:tracePt t="27050" x="9201150" y="5422900"/>
          <p14:tracePt t="27057" x="9217025" y="5430838"/>
          <p14:tracePt t="27074" x="9234488" y="5438775"/>
          <p14:tracePt t="27218" x="9234488" y="5430838"/>
          <p14:tracePt t="27225" x="9224963" y="5414963"/>
          <p14:tracePt t="27233" x="9224963" y="5399088"/>
          <p14:tracePt t="27240" x="9201150" y="5367338"/>
          <p14:tracePt t="27249" x="9185275" y="5343525"/>
          <p14:tracePt t="27258" x="9161463" y="5310188"/>
          <p14:tracePt t="27265" x="9121775" y="5270500"/>
          <p14:tracePt t="27273" x="9090025" y="5222875"/>
          <p14:tracePt t="27281" x="9042400" y="5175250"/>
          <p14:tracePt t="27289" x="8994775" y="5135563"/>
          <p14:tracePt t="27298" x="8963025" y="5095875"/>
          <p14:tracePt t="27304" x="8915400" y="5056188"/>
          <p14:tracePt t="27314" x="8858250" y="5016500"/>
          <p14:tracePt t="27322" x="8826500" y="4984750"/>
          <p14:tracePt t="27329" x="8786813" y="4951413"/>
          <p14:tracePt t="27337" x="8747125" y="4919663"/>
          <p14:tracePt t="27346" x="8723313" y="4903788"/>
          <p14:tracePt t="27352" x="8699500" y="4887913"/>
          <p14:tracePt t="27360" x="8675688" y="4872038"/>
          <p14:tracePt t="27369" x="8667750" y="4872038"/>
          <p14:tracePt t="27378" x="8651875" y="4864100"/>
          <p14:tracePt t="27602" x="8643938" y="4872038"/>
          <p14:tracePt t="27610" x="8651875" y="4887913"/>
          <p14:tracePt t="27617" x="8659813" y="4903788"/>
          <p14:tracePt t="27626" x="8667750" y="4919663"/>
          <p14:tracePt t="27633" x="8683625" y="4935538"/>
          <p14:tracePt t="27641" x="8707438" y="4967288"/>
          <p14:tracePt t="27649" x="8723313" y="4984750"/>
          <p14:tracePt t="27657" x="8755063" y="5016500"/>
          <p14:tracePt t="27666" x="8770938" y="5040313"/>
          <p14:tracePt t="27674" x="8802688" y="5072063"/>
          <p14:tracePt t="27682" x="8834438" y="5103813"/>
          <p14:tracePt t="27689" x="8858250" y="5127625"/>
          <p14:tracePt t="27696" x="8874125" y="5143500"/>
          <p14:tracePt t="27705" x="8899525" y="5159375"/>
          <p14:tracePt t="27713" x="8915400" y="5183188"/>
          <p14:tracePt t="27721" x="8939213" y="5199063"/>
          <p14:tracePt t="27729" x="8955088" y="5214938"/>
          <p14:tracePt t="27737" x="8978900" y="5230813"/>
          <p14:tracePt t="27745" x="8986838" y="5238750"/>
          <p14:tracePt t="27752" x="9002713" y="5246688"/>
          <p14:tracePt t="27761" x="9018588" y="5262563"/>
          <p14:tracePt t="27769" x="9042400" y="5278438"/>
          <p14:tracePt t="27777" x="9066213" y="5302250"/>
          <p14:tracePt t="27785" x="9082088" y="5310188"/>
          <p14:tracePt t="27794" x="9097963" y="5319713"/>
          <p14:tracePt t="27801" x="9113838" y="5327650"/>
          <p14:tracePt t="27810" x="9121775" y="5335588"/>
          <p14:tracePt t="27818" x="9129713" y="5335588"/>
          <p14:tracePt t="27825" x="9137650" y="5343525"/>
          <p14:tracePt t="27833" x="9145588" y="5351463"/>
          <p14:tracePt t="27866" x="9153525" y="5351463"/>
          <p14:tracePt t="27913" x="9153525" y="5359400"/>
          <p14:tracePt t="27922" x="9169400" y="5359400"/>
          <p14:tracePt t="27938" x="9169400" y="5367338"/>
          <p14:tracePt t="27954" x="9177338" y="5367338"/>
          <p14:tracePt t="28098" x="9169400" y="5359400"/>
          <p14:tracePt t="28106" x="9161463" y="5351463"/>
          <p14:tracePt t="28113" x="9137650" y="5327650"/>
          <p14:tracePt t="28121" x="9129713" y="5310188"/>
          <p14:tracePt t="28130" x="9113838" y="5294313"/>
          <p14:tracePt t="28137" x="9090025" y="5270500"/>
          <p14:tracePt t="28145" x="9066213" y="5246688"/>
          <p14:tracePt t="28153" x="9034463" y="5207000"/>
          <p14:tracePt t="28160" x="9018588" y="5199063"/>
          <p14:tracePt t="28169" x="9002713" y="5183188"/>
          <p14:tracePt t="28179" x="8970963" y="5151438"/>
          <p14:tracePt t="28185" x="8963025" y="5143500"/>
          <p14:tracePt t="28194" x="8939213" y="5127625"/>
          <p14:tracePt t="28202" x="8931275" y="5119688"/>
          <p14:tracePt t="28210" x="8915400" y="5111750"/>
          <p14:tracePt t="28217" x="8899525" y="5095875"/>
          <p14:tracePt t="28233" x="8883650" y="5087938"/>
          <p14:tracePt t="28242" x="8866188" y="5080000"/>
          <p14:tracePt t="28250" x="8858250" y="5080000"/>
          <p14:tracePt t="28257" x="8850313" y="5072063"/>
          <p14:tracePt t="28265" x="8842375" y="5064125"/>
          <p14:tracePt t="28282" x="8826500" y="5056188"/>
          <p14:tracePt t="28289" x="8818563" y="5048250"/>
          <p14:tracePt t="28297" x="8810625" y="5048250"/>
          <p14:tracePt t="28305" x="8802688" y="5040313"/>
          <p14:tracePt t="28314" x="8794750" y="5032375"/>
          <p14:tracePt t="28329" x="8786813" y="5024438"/>
          <p14:tracePt t="28345" x="8770938" y="5008563"/>
          <p14:tracePt t="29090" x="8755063" y="5016500"/>
          <p14:tracePt t="29105" x="8747125" y="5016500"/>
          <p14:tracePt t="29114" x="8739188" y="5016500"/>
          <p14:tracePt t="29138" x="8731250" y="5016500"/>
          <p14:tracePt t="29146" x="8723313" y="5016500"/>
          <p14:tracePt t="29162" x="8707438" y="5008563"/>
          <p14:tracePt t="29170" x="8699500" y="5000625"/>
          <p14:tracePt t="29177" x="8691563" y="5000625"/>
          <p14:tracePt t="29185" x="8683625" y="4992688"/>
          <p14:tracePt t="29193" x="8675688" y="4984750"/>
          <p14:tracePt t="29210" x="8659813" y="4976813"/>
          <p14:tracePt t="29225" x="8651875" y="4959350"/>
          <p14:tracePt t="29257" x="8643938" y="4943475"/>
          <p14:tracePt t="29265" x="8636000" y="4943475"/>
          <p14:tracePt t="29410" x="8628063" y="4943475"/>
          <p14:tracePt t="29593" x="8628063" y="4951413"/>
          <p14:tracePt t="29601" x="8628063" y="4967288"/>
          <p14:tracePt t="29610" x="8636000" y="4984750"/>
          <p14:tracePt t="29617" x="8651875" y="5008563"/>
          <p14:tracePt t="29634" x="8667750" y="5024438"/>
          <p14:tracePt t="29641" x="8683625" y="5048250"/>
          <p14:tracePt t="29649" x="8699500" y="5064125"/>
          <p14:tracePt t="29659" x="8723313" y="5087938"/>
          <p14:tracePt t="29666" x="8747125" y="5103813"/>
          <p14:tracePt t="29674" x="8763000" y="5119688"/>
          <p14:tracePt t="29681" x="8794750" y="5143500"/>
          <p14:tracePt t="29690" x="8818563" y="5167313"/>
          <p14:tracePt t="29699" x="8834438" y="5183188"/>
          <p14:tracePt t="29706" x="8850313" y="5199063"/>
          <p14:tracePt t="29714" x="8866188" y="5214938"/>
          <p14:tracePt t="29721" x="8883650" y="5230813"/>
          <p14:tracePt t="29730" x="8899525" y="5254625"/>
          <p14:tracePt t="29738" x="8907463" y="5262563"/>
          <p14:tracePt t="29745" x="8923338" y="5278438"/>
          <p14:tracePt t="29754" x="8939213" y="5294313"/>
          <p14:tracePt t="29761" x="8955088" y="5310188"/>
          <p14:tracePt t="29769" x="8963025" y="5327650"/>
          <p14:tracePt t="29778" x="8970963" y="5335588"/>
          <p14:tracePt t="29785" x="8986838" y="5351463"/>
          <p14:tracePt t="29793" x="8994775" y="5359400"/>
          <p14:tracePt t="29802" x="9010650" y="5375275"/>
          <p14:tracePt t="29810" x="9018588" y="5383213"/>
          <p14:tracePt t="29817" x="9026525" y="5391150"/>
          <p14:tracePt t="29826" x="9042400" y="5407025"/>
          <p14:tracePt t="29833" x="9050338" y="5414963"/>
          <p14:tracePt t="29842" x="9066213" y="5430838"/>
          <p14:tracePt t="29851" x="9082088" y="5446713"/>
          <p14:tracePt t="29859" x="9097963" y="5462588"/>
          <p14:tracePt t="29866" x="9105900" y="5462588"/>
          <p14:tracePt t="29874" x="9121775" y="5478463"/>
          <p14:tracePt t="29882" x="9137650" y="5494338"/>
          <p14:tracePt t="29890" x="9153525" y="5502275"/>
          <p14:tracePt t="29897" x="9169400" y="5518150"/>
          <p14:tracePt t="29905" x="9177338" y="5526088"/>
          <p14:tracePt t="29914" x="9185275" y="5534025"/>
          <p14:tracePt t="29929" x="9193213" y="5541963"/>
          <p14:tracePt t="29938" x="9201150" y="5541963"/>
          <p14:tracePt t="30794" x="9193213" y="5534025"/>
          <p14:tracePt t="30802" x="9185275" y="5526088"/>
          <p14:tracePt t="30809" x="9177338" y="5518150"/>
          <p14:tracePt t="30818" x="9161463" y="5502275"/>
          <p14:tracePt t="30826" x="9153525" y="5486400"/>
          <p14:tracePt t="30834" x="9137650" y="5470525"/>
          <p14:tracePt t="30843" x="9129713" y="5462588"/>
          <p14:tracePt t="30850" x="9113838" y="5446713"/>
          <p14:tracePt t="30858" x="9105900" y="5438775"/>
          <p14:tracePt t="30866" x="9097963" y="5422900"/>
          <p14:tracePt t="30874" x="9082088" y="5414963"/>
          <p14:tracePt t="30882" x="9066213" y="5399088"/>
          <p14:tracePt t="30890" x="9066213" y="5391150"/>
          <p14:tracePt t="30898" x="9050338" y="5383213"/>
          <p14:tracePt t="30907" x="9050338" y="5375275"/>
          <p14:tracePt t="30914" x="9042400" y="5367338"/>
          <p14:tracePt t="30921" x="9034463" y="5359400"/>
          <p14:tracePt t="30929" x="9018588" y="5343525"/>
          <p14:tracePt t="30937" x="9002713" y="5327650"/>
          <p14:tracePt t="30955" x="8986838" y="5310188"/>
          <p14:tracePt t="30962" x="8978900" y="5302250"/>
          <p14:tracePt t="30970" x="8963025" y="5294313"/>
          <p14:tracePt t="30977" x="8947150" y="5278438"/>
          <p14:tracePt t="30986" x="8947150" y="5270500"/>
          <p14:tracePt t="30994" x="8931275" y="5254625"/>
          <p14:tracePt t="31002" x="8915400" y="5238750"/>
          <p14:tracePt t="31009" x="8891588" y="5214938"/>
          <p14:tracePt t="31018" x="8883650" y="5199063"/>
          <p14:tracePt t="31027" x="8866188" y="5183188"/>
          <p14:tracePt t="31033" x="8850313" y="5167313"/>
          <p14:tracePt t="31041" x="8834438" y="5143500"/>
          <p14:tracePt t="31049" x="8818563" y="5127625"/>
          <p14:tracePt t="31058" x="8802688" y="5111750"/>
          <p14:tracePt t="31066" x="8786813" y="5087938"/>
          <p14:tracePt t="31075" x="8778875" y="5080000"/>
          <p14:tracePt t="31081" x="8763000" y="5064125"/>
          <p14:tracePt t="31090" x="8747125" y="5048250"/>
          <p14:tracePt t="31098" x="8731250" y="5024438"/>
          <p14:tracePt t="31105" x="8715375" y="5008563"/>
          <p14:tracePt t="31114" x="8699500" y="4992688"/>
          <p14:tracePt t="31121" x="8683625" y="4976813"/>
          <p14:tracePt t="31129" x="8667750" y="4959350"/>
          <p14:tracePt t="31138" x="8643938" y="4935538"/>
          <p14:tracePt t="31145" x="8628063" y="4927600"/>
          <p14:tracePt t="31155" x="8604250" y="4903788"/>
          <p14:tracePt t="31162" x="8588375" y="4887913"/>
          <p14:tracePt t="31170" x="8572500" y="4879975"/>
          <p14:tracePt t="31178" x="8564563" y="4864100"/>
          <p14:tracePt t="31186" x="8548688" y="4856163"/>
          <p14:tracePt t="31195" x="8540750" y="4848225"/>
          <p14:tracePt t="31201" x="8531225" y="4840288"/>
          <p14:tracePt t="31217" x="8523288" y="4832350"/>
          <p14:tracePt t="31378" x="8523288" y="4840288"/>
          <p14:tracePt t="31385" x="8531225" y="4848225"/>
          <p14:tracePt t="31394" x="8548688" y="4864100"/>
          <p14:tracePt t="31401" x="8564563" y="4895850"/>
          <p14:tracePt t="31410" x="8588375" y="4911725"/>
          <p14:tracePt t="31419" x="8612188" y="4943475"/>
          <p14:tracePt t="31426" x="8651875" y="4976813"/>
          <p14:tracePt t="31433" x="8667750" y="4992688"/>
          <p14:tracePt t="31442" x="8699500" y="5024438"/>
          <p14:tracePt t="31449" x="8739188" y="5072063"/>
          <p14:tracePt t="31458" x="8763000" y="5087938"/>
          <p14:tracePt t="31467" x="8786813" y="5111750"/>
          <p14:tracePt t="31475" x="8810625" y="5135563"/>
          <p14:tracePt t="31483" x="8834438" y="5159375"/>
          <p14:tracePt t="31497" x="8866188" y="5191125"/>
          <p14:tracePt t="31506" x="8874125" y="5199063"/>
          <p14:tracePt t="31514" x="8883650" y="5214938"/>
          <p14:tracePt t="31522" x="8899525" y="5230813"/>
          <p14:tracePt t="31546" x="8915400" y="5246688"/>
          <p14:tracePt t="31730" x="8915400" y="5262563"/>
          <p14:tracePt t="31745" x="8923338" y="5278438"/>
          <p14:tracePt t="31754" x="8931275" y="5310188"/>
          <p14:tracePt t="31762" x="8947150" y="5335588"/>
          <p14:tracePt t="31769" x="8955088" y="5367338"/>
          <p14:tracePt t="31777" x="8970963" y="5414963"/>
          <p14:tracePt t="31785" x="8986838" y="5462588"/>
          <p14:tracePt t="31795" x="9002713" y="5510213"/>
          <p14:tracePt t="31801" x="9034463" y="5565775"/>
          <p14:tracePt t="31810" x="9050338" y="5621338"/>
          <p14:tracePt t="31818" x="9074150" y="5694363"/>
          <p14:tracePt t="31826" x="9090025" y="5726113"/>
          <p14:tracePt t="31834" x="9105900" y="5765800"/>
          <p14:tracePt t="31841" x="9121775" y="5805488"/>
          <p14:tracePt t="31849" x="9129713" y="5829300"/>
          <p14:tracePt t="31858" x="9129713" y="5853113"/>
          <p14:tracePt t="31866" x="9137650" y="5868988"/>
          <p14:tracePt t="31875" x="9137650" y="5892800"/>
          <p14:tracePt t="31882" x="9137650" y="5908675"/>
          <p14:tracePt t="31889" x="9137650" y="5924550"/>
          <p14:tracePt t="31897" x="9137650" y="5940425"/>
          <p14:tracePt t="31907" x="9137650" y="5956300"/>
          <p14:tracePt t="31915" x="9137650" y="5972175"/>
          <p14:tracePt t="31923" x="9137650" y="5988050"/>
          <p14:tracePt t="31930" x="9145588" y="5995988"/>
          <p14:tracePt t="31938" x="9153525" y="6005513"/>
          <p14:tracePt t="31946" x="9153525" y="6021388"/>
          <p14:tracePt t="31954" x="9153525" y="6029325"/>
          <p14:tracePt t="31961" x="9169400" y="6037263"/>
          <p14:tracePt t="31969" x="9169400" y="6045200"/>
          <p14:tracePt t="32002" x="9185275" y="6045200"/>
          <p14:tracePt t="32034" x="9201150" y="6045200"/>
          <p14:tracePt t="32042" x="9209088" y="6045200"/>
          <p14:tracePt t="32050" x="9217025" y="6045200"/>
          <p14:tracePt t="32066" x="9234488" y="6045200"/>
          <p14:tracePt t="32138" x="9234488" y="6061075"/>
          <p14:tracePt t="32145" x="9234488" y="6069013"/>
          <p14:tracePt t="32155" x="9234488" y="6076950"/>
          <p14:tracePt t="32162" x="9234488" y="6084888"/>
          <p14:tracePt t="32171" x="9234488" y="6092825"/>
          <p14:tracePt t="32185" x="9224963" y="6116638"/>
          <p14:tracePt t="32193" x="9217025" y="6132513"/>
          <p14:tracePt t="32201" x="9193213" y="6148388"/>
          <p14:tracePt t="32211" x="9177338" y="6164263"/>
          <p14:tracePt t="32218" x="9153525" y="6180138"/>
          <p14:tracePt t="32226" x="9121775" y="6203950"/>
          <p14:tracePt t="32234" x="9097963" y="6227763"/>
          <p14:tracePt t="32243" x="9074150" y="6243638"/>
          <p14:tracePt t="32251" x="9050338" y="6251575"/>
          <p14:tracePt t="32258" x="9018588" y="6259513"/>
          <p14:tracePt t="32266" x="9002713" y="6275388"/>
          <p14:tracePt t="32275" x="8970963" y="6291263"/>
          <p14:tracePt t="32283" x="8931275" y="6299200"/>
          <p14:tracePt t="32298" x="8883650" y="6315075"/>
          <p14:tracePt t="32305" x="8858250" y="6323013"/>
          <p14:tracePt t="32313" x="8842375" y="6323013"/>
          <p14:tracePt t="32323" x="8818563" y="6323013"/>
          <p14:tracePt t="32330" x="8786813" y="6323013"/>
          <p14:tracePt t="32339" x="8778875" y="6323013"/>
          <p14:tracePt t="32346" x="8755063" y="6323013"/>
          <p14:tracePt t="32353" x="8747125" y="6323013"/>
          <p14:tracePt t="32361" x="8739188" y="6323013"/>
          <p14:tracePt t="32369" x="8723313" y="6323013"/>
          <p14:tracePt t="32378" x="8707438" y="6315075"/>
          <p14:tracePt t="32386" x="8691563" y="6315075"/>
          <p14:tracePt t="32394" x="8683625" y="6307138"/>
          <p14:tracePt t="32402" x="8667750" y="6299200"/>
          <p14:tracePt t="32410" x="8659813" y="6299200"/>
          <p14:tracePt t="32417" x="8643938" y="6299200"/>
          <p14:tracePt t="32426" x="8628063" y="6291263"/>
          <p14:tracePt t="32433" x="8612188" y="6283325"/>
          <p14:tracePt t="32451" x="8596313" y="6283325"/>
          <p14:tracePt t="32458" x="8588375" y="6275388"/>
          <p14:tracePt t="32465" x="8580438" y="6275388"/>
          <p14:tracePt t="32473" x="8564563" y="6267450"/>
          <p14:tracePt t="32491" x="8556625" y="6259513"/>
          <p14:tracePt t="32499" x="8548688" y="6251575"/>
          <p14:tracePt t="32506" x="8540750" y="6251575"/>
          <p14:tracePt t="32522" x="8531225" y="6243638"/>
          <p14:tracePt t="32545" x="8523288" y="6243638"/>
          <p14:tracePt t="32650" x="8540750" y="6251575"/>
          <p14:tracePt t="32658" x="8548688" y="6259513"/>
          <p14:tracePt t="32666" x="8572500" y="6275388"/>
          <p14:tracePt t="32675" x="8588375" y="6283325"/>
          <p14:tracePt t="32682" x="8612188" y="6299200"/>
          <p14:tracePt t="32691" x="8628063" y="6307138"/>
          <p14:tracePt t="32697" x="8643938" y="6315075"/>
          <p14:tracePt t="32705" x="8675688" y="6330950"/>
          <p14:tracePt t="32714" x="8691563" y="6330950"/>
          <p14:tracePt t="32723" x="8715375" y="6348413"/>
          <p14:tracePt t="32730" x="8739188" y="6348413"/>
          <p14:tracePt t="32739" x="8755063" y="6348413"/>
          <p14:tracePt t="32746" x="8778875" y="6348413"/>
          <p14:tracePt t="32753" x="8810625" y="6348413"/>
          <p14:tracePt t="32761" x="8842375" y="6348413"/>
          <p14:tracePt t="32770" x="8883650" y="6348413"/>
          <p14:tracePt t="32778" x="8915400" y="6348413"/>
          <p14:tracePt t="32786" x="8955088" y="6348413"/>
          <p14:tracePt t="32794" x="8986838" y="6330950"/>
          <p14:tracePt t="32802" x="9018588" y="6323013"/>
          <p14:tracePt t="32810" x="9058275" y="6307138"/>
          <p14:tracePt t="32818" x="9090025" y="6299200"/>
          <p14:tracePt t="32827" x="9105900" y="6283325"/>
          <p14:tracePt t="32844" x="9145588" y="6267450"/>
          <p14:tracePt t="32850" x="9185275" y="6235700"/>
          <p14:tracePt t="32858" x="9201150" y="6219825"/>
          <p14:tracePt t="32865" x="9217025" y="6196013"/>
          <p14:tracePt t="32873" x="9224963" y="6172200"/>
          <p14:tracePt t="32882" x="9234488" y="6156325"/>
          <p14:tracePt t="32890" x="9234488" y="6124575"/>
          <p14:tracePt t="32898" x="9242425" y="6108700"/>
          <p14:tracePt t="32906" x="9242425" y="6076950"/>
          <p14:tracePt t="32915" x="9242425" y="6053138"/>
          <p14:tracePt t="32923" x="9242425" y="6029325"/>
          <p14:tracePt t="32930" x="9234488" y="5995988"/>
          <p14:tracePt t="32937" x="9224963" y="5980113"/>
          <p14:tracePt t="32945" x="9217025" y="5948363"/>
          <p14:tracePt t="32955" x="9217025" y="5924550"/>
          <p14:tracePt t="32963" x="9209088" y="5892800"/>
          <p14:tracePt t="32970" x="9201150" y="5868988"/>
          <p14:tracePt t="32978" x="9201150" y="5837238"/>
          <p14:tracePt t="32986" x="9193213" y="5821363"/>
          <p14:tracePt t="32994" x="9185275" y="5789613"/>
          <p14:tracePt t="33002" x="9185275" y="5765800"/>
          <p14:tracePt t="33010" x="9185275" y="5741988"/>
          <p14:tracePt t="33018" x="9185275" y="5718175"/>
          <p14:tracePt t="33026" x="9185275" y="5702300"/>
          <p14:tracePt t="33035" x="9185275" y="5678488"/>
          <p14:tracePt t="33043" x="9185275" y="5662613"/>
          <p14:tracePt t="33051" x="9177338" y="5645150"/>
          <p14:tracePt t="33059" x="9177338" y="5629275"/>
          <p14:tracePt t="33074" x="9177338" y="5613400"/>
          <p14:tracePt t="33098" x="9169400" y="5605463"/>
          <p14:tracePt t="33162" x="9169400" y="5597525"/>
          <p14:tracePt t="33674" x="9153525" y="5597525"/>
          <p14:tracePt t="33722" x="9137650" y="5597525"/>
          <p14:tracePt t="33771" x="9129713" y="5597525"/>
          <p14:tracePt t="33779" x="9121775" y="5597525"/>
          <p14:tracePt t="33786" x="9113838" y="5605463"/>
          <p14:tracePt t="33803" x="9105900" y="5605463"/>
          <p14:tracePt t="33811" x="9097963" y="5605463"/>
          <p14:tracePt t="33849" x="9090025" y="5605463"/>
          <p14:tracePt t="33859" x="9082088" y="5613400"/>
          <p14:tracePt t="33892" x="9074150" y="5613400"/>
          <p14:tracePt t="33898" x="9066213" y="5613400"/>
          <p14:tracePt t="33930" x="9058275" y="5621338"/>
          <p14:tracePt t="33979" x="9050338" y="5621338"/>
          <p14:tracePt t="34025" x="9042400" y="5621338"/>
          <p14:tracePt t="40660" x="9042400" y="5605463"/>
          <p14:tracePt t="40667" x="9058275" y="5557838"/>
          <p14:tracePt t="40674" x="9074150" y="5534025"/>
          <p14:tracePt t="40682" x="9082088" y="5502275"/>
          <p14:tracePt t="40690" x="9090025" y="5478463"/>
          <p14:tracePt t="40699" x="9097963" y="5438775"/>
          <p14:tracePt t="40707" x="9105900" y="5407025"/>
          <p14:tracePt t="40715" x="9105900" y="5375275"/>
          <p14:tracePt t="40723" x="9105900" y="5359400"/>
          <p14:tracePt t="40730" x="9105900" y="5343525"/>
          <p14:tracePt t="40739" x="9105900" y="5319713"/>
          <p14:tracePt t="40746" x="9105900" y="5302250"/>
          <p14:tracePt t="40756" x="9105900" y="5286375"/>
          <p14:tracePt t="40764" x="9105900" y="5270500"/>
          <p14:tracePt t="40772" x="9105900" y="5254625"/>
          <p14:tracePt t="40778" x="9105900" y="5230813"/>
          <p14:tracePt t="40787" x="9105900" y="5199063"/>
          <p14:tracePt t="40795" x="9097963" y="5183188"/>
          <p14:tracePt t="40804" x="9097963" y="5167313"/>
          <p14:tracePt t="40811" x="9090025" y="5151438"/>
          <p14:tracePt t="40820" x="9090025" y="5135563"/>
          <p14:tracePt t="40828" x="9082088" y="5127625"/>
          <p14:tracePt t="40836" x="9074150" y="5103813"/>
          <p14:tracePt t="40842" x="9066213" y="5087938"/>
          <p14:tracePt t="40859" x="9058275" y="5072063"/>
          <p14:tracePt t="40875" x="9050338" y="5056188"/>
          <p14:tracePt t="40883" x="9034463" y="5040313"/>
          <p14:tracePt t="40892" x="9026525" y="5024438"/>
          <p14:tracePt t="40898" x="9010650" y="5008563"/>
          <p14:tracePt t="40905" x="9002713" y="5000625"/>
          <p14:tracePt t="40914" x="8994775" y="4984750"/>
          <p14:tracePt t="40922" x="8978900" y="4976813"/>
          <p14:tracePt t="40931" x="8963025" y="4967288"/>
          <p14:tracePt t="40939" x="8947150" y="4951413"/>
          <p14:tracePt t="40947" x="8939213" y="4943475"/>
          <p14:tracePt t="40955" x="8923338" y="4935538"/>
          <p14:tracePt t="40962" x="8915400" y="4927600"/>
          <p14:tracePt t="40972" x="8899525" y="4919663"/>
          <p14:tracePt t="40978" x="8891588" y="4911725"/>
          <p14:tracePt t="40987" x="8874125" y="4903788"/>
          <p14:tracePt t="40996" x="8858250" y="4895850"/>
          <p14:tracePt t="41003" x="8850313" y="4887913"/>
          <p14:tracePt t="41011" x="8826500" y="4872038"/>
          <p14:tracePt t="41019" x="8810625" y="4864100"/>
          <p14:tracePt t="41027" x="8802688" y="4856163"/>
          <p14:tracePt t="41036" x="8794750" y="4848225"/>
          <p14:tracePt t="41043" x="8778875" y="4840288"/>
          <p14:tracePt t="41052" x="8763000" y="4840288"/>
          <p14:tracePt t="41060" x="8755063" y="4832350"/>
          <p14:tracePt t="41066" x="8731250" y="4824413"/>
          <p14:tracePt t="41075" x="8723313" y="4824413"/>
          <p14:tracePt t="41082" x="8707438" y="4816475"/>
          <p14:tracePt t="41091" x="8699500" y="4816475"/>
          <p14:tracePt t="41098" x="8691563" y="4816475"/>
          <p14:tracePt t="41108" x="8675688" y="4816475"/>
          <p14:tracePt t="41115" x="8659813" y="4816475"/>
          <p14:tracePt t="41124" x="8651875" y="4816475"/>
          <p14:tracePt t="41130" x="8643938" y="4816475"/>
          <p14:tracePt t="41139" x="8636000" y="4816475"/>
          <p14:tracePt t="41156" x="8620125" y="4816475"/>
          <p14:tracePt t="41172" x="8604250" y="4824413"/>
          <p14:tracePt t="41179" x="8588375" y="4832350"/>
          <p14:tracePt t="41186" x="8572500" y="4840288"/>
          <p14:tracePt t="41194" x="8556625" y="4848225"/>
          <p14:tracePt t="41203" x="8540750" y="4856163"/>
          <p14:tracePt t="41211" x="8531225" y="4872038"/>
          <p14:tracePt t="41219" x="8515350" y="4887913"/>
          <p14:tracePt t="41236" x="8507413" y="4903788"/>
          <p14:tracePt t="41242" x="8499475" y="4911725"/>
          <p14:tracePt t="41250" x="8491538" y="4919663"/>
          <p14:tracePt t="41259" x="8491538" y="4935538"/>
          <p14:tracePt t="41266" x="8483600" y="4943475"/>
          <p14:tracePt t="41275" x="8483600" y="4959350"/>
          <p14:tracePt t="41283" x="8475663" y="4967288"/>
          <p14:tracePt t="41291" x="8475663" y="4984750"/>
          <p14:tracePt t="41298" x="8475663" y="5000625"/>
          <p14:tracePt t="41306" x="8475663" y="5008563"/>
          <p14:tracePt t="41314" x="8475663" y="5032375"/>
          <p14:tracePt t="41322" x="8483600" y="5040313"/>
          <p14:tracePt t="41332" x="8483600" y="5048250"/>
          <p14:tracePt t="41339" x="8491538" y="5064125"/>
          <p14:tracePt t="41347" x="8499475" y="5087938"/>
          <p14:tracePt t="41356" x="8507413" y="5095875"/>
          <p14:tracePt t="41363" x="8523288" y="5111750"/>
          <p14:tracePt t="41373" x="8531225" y="5127625"/>
          <p14:tracePt t="41379" x="8540750" y="5135563"/>
          <p14:tracePt t="41388" x="8556625" y="5151438"/>
          <p14:tracePt t="41395" x="8572500" y="5167313"/>
          <p14:tracePt t="41404" x="8588375" y="5175250"/>
          <p14:tracePt t="41411" x="8588375" y="5183188"/>
          <p14:tracePt t="41419" x="8604250" y="5199063"/>
          <p14:tracePt t="41426" x="8612188" y="5207000"/>
          <p14:tracePt t="41434" x="8620125" y="5214938"/>
          <p14:tracePt t="41444" x="8636000" y="5222875"/>
          <p14:tracePt t="41451" x="8643938" y="5230813"/>
          <p14:tracePt t="41459" x="8659813" y="5246688"/>
          <p14:tracePt t="41468" x="8667750" y="5246688"/>
          <p14:tracePt t="41475" x="8675688" y="5254625"/>
          <p14:tracePt t="41482" x="8691563" y="5262563"/>
          <p14:tracePt t="41490" x="8699500" y="5270500"/>
          <p14:tracePt t="41500" x="8715375" y="5278438"/>
          <p14:tracePt t="41507" x="8739188" y="5286375"/>
          <p14:tracePt t="41515" x="8755063" y="5294313"/>
          <p14:tracePt t="41523" x="8778875" y="5302250"/>
          <p14:tracePt t="41530" x="8794750" y="5310188"/>
          <p14:tracePt t="41540" x="8818563" y="5319713"/>
          <p14:tracePt t="41547" x="8834438" y="5319713"/>
          <p14:tracePt t="41555" x="8850313" y="5319713"/>
          <p14:tracePt t="41571" x="8866188" y="5327650"/>
          <p14:tracePt t="41579" x="8883650" y="5335588"/>
          <p14:tracePt t="41588" x="8899525" y="5335588"/>
          <p14:tracePt t="41602" x="8907463" y="5335588"/>
          <p14:tracePt t="41612" x="8915400" y="5335588"/>
          <p14:tracePt t="41635" x="8931275" y="5335588"/>
          <p14:tracePt t="43044" x="8923338" y="5335588"/>
          <p14:tracePt t="43060" x="8915400" y="5335588"/>
          <p14:tracePt t="43916" x="8907463" y="5343525"/>
          <p14:tracePt t="43931" x="8899525" y="5343525"/>
          <p14:tracePt t="45484" x="8899525" y="5351463"/>
          <p14:tracePt t="45491" x="8907463" y="5359400"/>
          <p14:tracePt t="45508" x="8915400" y="5367338"/>
          <p14:tracePt t="45524" x="8923338" y="5367338"/>
          <p14:tracePt t="45539" x="8931275" y="5375275"/>
          <p14:tracePt t="45556" x="8939213" y="5375275"/>
          <p14:tracePt t="45564" x="8939213" y="5383213"/>
          <p14:tracePt t="45603" x="8947150" y="5383213"/>
          <p14:tracePt t="45860" x="8955088" y="5383213"/>
          <p14:tracePt t="45932" x="8963025" y="5383213"/>
          <p14:tracePt t="45948" x="8978900" y="5383213"/>
          <p14:tracePt t="45956" x="8986838" y="5383213"/>
          <p14:tracePt t="45972" x="9010650" y="5391150"/>
          <p14:tracePt t="45988" x="9018588" y="5391150"/>
          <p14:tracePt t="45996" x="9026525" y="5391150"/>
          <p14:tracePt t="46005" x="9050338" y="5399088"/>
          <p14:tracePt t="46012" x="9066213" y="5407025"/>
          <p14:tracePt t="46020" x="9082088" y="5414963"/>
          <p14:tracePt t="46027" x="9105900" y="5414963"/>
          <p14:tracePt t="46035" x="9121775" y="5422900"/>
          <p14:tracePt t="46043" x="9137650" y="5430838"/>
          <p14:tracePt t="46052" x="9153525" y="5430838"/>
          <p14:tracePt t="46060" x="9161463" y="5438775"/>
          <p14:tracePt t="46067" x="9177338" y="5446713"/>
          <p14:tracePt t="46075" x="9185275" y="5446713"/>
          <p14:tracePt t="46084" x="9193213" y="5446713"/>
          <p14:tracePt t="46092" x="9201150" y="5446713"/>
          <p14:tracePt t="46100" x="9217025" y="5446713"/>
          <p14:tracePt t="46107" x="9234488" y="5454650"/>
          <p14:tracePt t="46116" x="9250363" y="5454650"/>
          <p14:tracePt t="46131" x="9266238" y="5454650"/>
          <p14:tracePt t="46139" x="9282113" y="5454650"/>
          <p14:tracePt t="46147" x="9290050" y="5454650"/>
          <p14:tracePt t="46156" x="9305925" y="5454650"/>
          <p14:tracePt t="46163" x="9313863" y="5446713"/>
          <p14:tracePt t="46172" x="9321800" y="5446713"/>
          <p14:tracePt t="46180" x="9337675" y="5438775"/>
          <p14:tracePt t="46187" x="9345613" y="5430838"/>
          <p14:tracePt t="46204" x="9353550" y="5422900"/>
          <p14:tracePt t="46211" x="9361488" y="5414963"/>
          <p14:tracePt t="46227" x="9369425" y="5407025"/>
          <p14:tracePt t="46235" x="9369425" y="5399088"/>
          <p14:tracePt t="46244" x="9377363" y="5391150"/>
          <p14:tracePt t="46252" x="9377363" y="5383213"/>
          <p14:tracePt t="46260" x="9385300" y="5375275"/>
          <p14:tracePt t="46267" x="9385300" y="5367338"/>
          <p14:tracePt t="46275" x="9385300" y="5351463"/>
          <p14:tracePt t="46285" x="9393238" y="5343525"/>
          <p14:tracePt t="46292" x="9393238" y="5335588"/>
          <p14:tracePt t="46300" x="9393238" y="5319713"/>
          <p14:tracePt t="46316" x="9401175" y="5302250"/>
          <p14:tracePt t="46333" x="9401175" y="5294313"/>
          <p14:tracePt t="46339" x="9401175" y="5286375"/>
          <p14:tracePt t="46347" x="9401175" y="5278438"/>
          <p14:tracePt t="46356" x="9401175" y="5262563"/>
          <p14:tracePt t="46363" x="9401175" y="5246688"/>
          <p14:tracePt t="46380" x="9401175" y="5230813"/>
          <p14:tracePt t="46396" x="9401175" y="5214938"/>
          <p14:tracePt t="46411" x="9393238" y="5207000"/>
          <p14:tracePt t="46420" x="9393238" y="5199063"/>
          <p14:tracePt t="46435" x="9393238" y="5183188"/>
          <p14:tracePt t="46453" x="9385300" y="5167313"/>
          <p14:tracePt t="46461" x="9385300" y="5159375"/>
          <p14:tracePt t="46476" x="9377363" y="5143500"/>
          <p14:tracePt t="46483" x="9377363" y="5135563"/>
          <p14:tracePt t="46491" x="9369425" y="5119688"/>
          <p14:tracePt t="46499" x="9369425" y="5103813"/>
          <p14:tracePt t="46507" x="9361488" y="5087938"/>
          <p14:tracePt t="46517" x="9353550" y="5072063"/>
          <p14:tracePt t="46525" x="9345613" y="5056188"/>
          <p14:tracePt t="46532" x="9337675" y="5040313"/>
          <p14:tracePt t="46539" x="9329738" y="5016500"/>
          <p14:tracePt t="46548" x="9321800" y="5000625"/>
          <p14:tracePt t="46555" x="9313863" y="4992688"/>
          <p14:tracePt t="46563" x="9305925" y="4976813"/>
          <p14:tracePt t="46573" x="9290050" y="4951413"/>
          <p14:tracePt t="46580" x="9274175" y="4935538"/>
          <p14:tracePt t="46587" x="9266238" y="4919663"/>
          <p14:tracePt t="46595" x="9258300" y="4903788"/>
          <p14:tracePt t="46604" x="9250363" y="4903788"/>
          <p14:tracePt t="46611" x="9234488" y="4887913"/>
          <p14:tracePt t="46620" x="9217025" y="4872038"/>
          <p14:tracePt t="46628" x="9209088" y="4864100"/>
          <p14:tracePt t="46635" x="9201150" y="4856163"/>
          <p14:tracePt t="46643" x="9185275" y="4840288"/>
          <p14:tracePt t="46652" x="9169400" y="4832350"/>
          <p14:tracePt t="46659" x="9153525" y="4816475"/>
          <p14:tracePt t="46667" x="9137650" y="4800600"/>
          <p14:tracePt t="46675" x="9129713" y="4792663"/>
          <p14:tracePt t="46683" x="9121775" y="4784725"/>
          <p14:tracePt t="46691" x="9097963" y="4760913"/>
          <p14:tracePt t="46700" x="9082088" y="4752975"/>
          <p14:tracePt t="46709" x="9066213" y="4737100"/>
          <p14:tracePt t="46718" x="9050338" y="4721225"/>
          <p14:tracePt t="46724" x="9034463" y="4705350"/>
          <p14:tracePt t="46733" x="9018588" y="4697413"/>
          <p14:tracePt t="46741" x="9002713" y="4681538"/>
          <p14:tracePt t="46749" x="8978900" y="4665663"/>
          <p14:tracePt t="46756" x="8970963" y="4657725"/>
          <p14:tracePt t="46763" x="8955088" y="4649788"/>
          <p14:tracePt t="46771" x="8939213" y="4633913"/>
          <p14:tracePt t="46779" x="8923338" y="4624388"/>
          <p14:tracePt t="46787" x="8907463" y="4616450"/>
          <p14:tracePt t="46796" x="8883650" y="4608513"/>
          <p14:tracePt t="46804" x="8858250" y="4592638"/>
          <p14:tracePt t="46811" x="8842375" y="4584700"/>
          <p14:tracePt t="46819" x="8818563" y="4584700"/>
          <p14:tracePt t="46827" x="8794750" y="4568825"/>
          <p14:tracePt t="46835" x="8778875" y="4568825"/>
          <p14:tracePt t="46843" x="8763000" y="4560888"/>
          <p14:tracePt t="46852" x="8747125" y="4560888"/>
          <p14:tracePt t="46860" x="8723313" y="4552950"/>
          <p14:tracePt t="46867" x="8707438" y="4545013"/>
          <p14:tracePt t="46876" x="8691563" y="4545013"/>
          <p14:tracePt t="46883" x="8675688" y="4545013"/>
          <p14:tracePt t="46892" x="8659813" y="4537075"/>
          <p14:tracePt t="46900" x="8643938" y="4537075"/>
          <p14:tracePt t="46908" x="8636000" y="4537075"/>
          <p14:tracePt t="46915" x="8612188" y="4537075"/>
          <p14:tracePt t="46924" x="8604250" y="4537075"/>
          <p14:tracePt t="46931" x="8596313" y="4537075"/>
          <p14:tracePt t="46939" x="8580438" y="4537075"/>
          <p14:tracePt t="46947" x="8564563" y="4537075"/>
          <p14:tracePt t="46956" x="8548688" y="4545013"/>
          <p14:tracePt t="46963" x="8540750" y="4545013"/>
          <p14:tracePt t="46972" x="8523288" y="4552950"/>
          <p14:tracePt t="46981" x="8515350" y="4560888"/>
          <p14:tracePt t="46988" x="8499475" y="4560888"/>
          <p14:tracePt t="46996" x="8491538" y="4568825"/>
          <p14:tracePt t="47004" x="8475663" y="4576763"/>
          <p14:tracePt t="47012" x="8467725" y="4584700"/>
          <p14:tracePt t="47020" x="8459788" y="4592638"/>
          <p14:tracePt t="47029" x="8451850" y="4600575"/>
          <p14:tracePt t="47037" x="8443913" y="4608513"/>
          <p14:tracePt t="47052" x="8435975" y="4624388"/>
          <p14:tracePt t="47068" x="8428038" y="4633913"/>
          <p14:tracePt t="47075" x="8420100" y="4641850"/>
          <p14:tracePt t="47085" x="8420100" y="4649788"/>
          <p14:tracePt t="47092" x="8412163" y="4665663"/>
          <p14:tracePt t="47108" x="8404225" y="4681538"/>
          <p14:tracePt t="47115" x="8404225" y="4689475"/>
          <p14:tracePt t="47123" x="8404225" y="4697413"/>
          <p14:tracePt t="47131" x="8404225" y="4713288"/>
          <p14:tracePt t="47140" x="8404225" y="4721225"/>
          <p14:tracePt t="47149" x="8404225" y="4737100"/>
          <p14:tracePt t="47155" x="8404225" y="4745038"/>
          <p14:tracePt t="47163" x="8404225" y="4752975"/>
          <p14:tracePt t="47172" x="8404225" y="4760913"/>
          <p14:tracePt t="47179" x="8404225" y="4768850"/>
          <p14:tracePt t="47196" x="8404225" y="4784725"/>
          <p14:tracePt t="47205" x="8412163" y="4792663"/>
          <p14:tracePt t="47211" x="8412163" y="4800600"/>
          <p14:tracePt t="47219" x="8420100" y="4808538"/>
          <p14:tracePt t="47227" x="8420100" y="4816475"/>
          <p14:tracePt t="47235" x="8428038" y="4824413"/>
          <p14:tracePt t="47243" x="8435975" y="4848225"/>
          <p14:tracePt t="47261" x="8443913" y="4856163"/>
          <p14:tracePt t="47268" x="8451850" y="4872038"/>
          <p14:tracePt t="47276" x="8459788" y="4887913"/>
          <p14:tracePt t="47284" x="8467725" y="4903788"/>
          <p14:tracePt t="47291" x="8475663" y="4919663"/>
          <p14:tracePt t="47300" x="8491538" y="4927600"/>
          <p14:tracePt t="47308" x="8491538" y="4951413"/>
          <p14:tracePt t="47317" x="8507413" y="4967288"/>
          <p14:tracePt t="47323" x="8507413" y="4976813"/>
          <p14:tracePt t="47332" x="8523288" y="4992688"/>
          <p14:tracePt t="47339" x="8531225" y="5008563"/>
          <p14:tracePt t="47347" x="8540750" y="5016500"/>
          <p14:tracePt t="47356" x="8540750" y="5024438"/>
          <p14:tracePt t="47364" x="8556625" y="5040313"/>
          <p14:tracePt t="47373" x="8564563" y="5048250"/>
          <p14:tracePt t="47380" x="8572500" y="5064125"/>
          <p14:tracePt t="47387" x="8580438" y="5072063"/>
          <p14:tracePt t="47395" x="8588375" y="5087938"/>
          <p14:tracePt t="47403" x="8596313" y="5095875"/>
          <p14:tracePt t="47411" x="8604250" y="5111750"/>
          <p14:tracePt t="47420" x="8612188" y="5127625"/>
          <p14:tracePt t="47427" x="8620125" y="5135563"/>
          <p14:tracePt t="47438" x="8628063" y="5143500"/>
          <p14:tracePt t="47443" x="8628063" y="5151438"/>
          <p14:tracePt t="47452" x="8643938" y="5167313"/>
          <p14:tracePt t="47460" x="8651875" y="5183188"/>
          <p14:tracePt t="47468" x="8659813" y="5191125"/>
          <p14:tracePt t="47475" x="8667750" y="5207000"/>
          <p14:tracePt t="47485" x="8675688" y="5214938"/>
          <p14:tracePt t="47492" x="8683625" y="5222875"/>
          <p14:tracePt t="47500" x="8699500" y="5238750"/>
          <p14:tracePt t="47508" x="8707438" y="5246688"/>
          <p14:tracePt t="47516" x="8715375" y="5254625"/>
          <p14:tracePt t="47523" x="8731250" y="5270500"/>
          <p14:tracePt t="47532" x="8739188" y="5278438"/>
          <p14:tracePt t="47540" x="8747125" y="5286375"/>
          <p14:tracePt t="47548" x="8763000" y="5294313"/>
          <p14:tracePt t="47556" x="8770938" y="5310188"/>
          <p14:tracePt t="47563" x="8778875" y="5310188"/>
          <p14:tracePt t="47571" x="8786813" y="5327650"/>
          <p14:tracePt t="47579" x="8794750" y="5335588"/>
          <p14:tracePt t="47587" x="8810625" y="5351463"/>
          <p14:tracePt t="47596" x="8834438" y="5359400"/>
          <p14:tracePt t="47604" x="8842375" y="5367338"/>
          <p14:tracePt t="47613" x="8850313" y="5367338"/>
          <p14:tracePt t="47620" x="8866188" y="5383213"/>
          <p14:tracePt t="47627" x="8874125" y="5383213"/>
          <p14:tracePt t="47636" x="8899525" y="5399088"/>
          <p14:tracePt t="47643" x="8915400" y="5399088"/>
          <p14:tracePt t="47651" x="8923338" y="5407025"/>
          <p14:tracePt t="47659" x="8947150" y="5414963"/>
          <p14:tracePt t="47668" x="8963025" y="5422900"/>
          <p14:tracePt t="47675" x="8978900" y="5430838"/>
          <p14:tracePt t="47684" x="9002713" y="5430838"/>
          <p14:tracePt t="47691" x="9018588" y="5438775"/>
          <p14:tracePt t="47700" x="9042400" y="5446713"/>
          <p14:tracePt t="47708" x="9058275" y="5446713"/>
          <p14:tracePt t="47716" x="9074150" y="5446713"/>
          <p14:tracePt t="47725" x="9090025" y="5446713"/>
          <p14:tracePt t="47732" x="9097963" y="5446713"/>
          <p14:tracePt t="47739" x="9113838" y="5454650"/>
          <p14:tracePt t="47747" x="9129713" y="5454650"/>
          <p14:tracePt t="47756" x="9145588" y="5454650"/>
          <p14:tracePt t="47764" x="9153525" y="5454650"/>
          <p14:tracePt t="47772" x="9169400" y="5454650"/>
          <p14:tracePt t="47781" x="9185275" y="5454650"/>
          <p14:tracePt t="47789" x="9209088" y="5454650"/>
          <p14:tracePt t="47796" x="9217025" y="5454650"/>
          <p14:tracePt t="47804" x="9234488" y="5454650"/>
          <p14:tracePt t="47812" x="9250363" y="5454650"/>
          <p14:tracePt t="47820" x="9266238" y="5454650"/>
          <p14:tracePt t="47829" x="9282113" y="5454650"/>
          <p14:tracePt t="47836" x="9297988" y="5454650"/>
          <p14:tracePt t="47844" x="9305925" y="5446713"/>
          <p14:tracePt t="47851" x="9329738" y="5438775"/>
          <p14:tracePt t="47859" x="9337675" y="5430838"/>
          <p14:tracePt t="47868" x="9345613" y="5430838"/>
          <p14:tracePt t="47876" x="9361488" y="5422900"/>
          <p14:tracePt t="47884" x="9377363" y="5407025"/>
          <p14:tracePt t="47892" x="9385300" y="5399088"/>
          <p14:tracePt t="47899" x="9393238" y="5391150"/>
          <p14:tracePt t="47908" x="9401175" y="5375275"/>
          <p14:tracePt t="47915" x="9409113" y="5359400"/>
          <p14:tracePt t="47923" x="9409113" y="5351463"/>
          <p14:tracePt t="47932" x="9417050" y="5335588"/>
          <p14:tracePt t="47940" x="9417050" y="5319713"/>
          <p14:tracePt t="47949" x="9417050" y="5302250"/>
          <p14:tracePt t="47956" x="9417050" y="5286375"/>
          <p14:tracePt t="47963" x="9417050" y="5270500"/>
          <p14:tracePt t="47971" x="9409113" y="5254625"/>
          <p14:tracePt t="47979" x="9401175" y="5230813"/>
          <p14:tracePt t="47988" x="9401175" y="5214938"/>
          <p14:tracePt t="47996" x="9385300" y="5199063"/>
          <p14:tracePt t="48004" x="9377363" y="5191125"/>
          <p14:tracePt t="48013" x="9377363" y="5175250"/>
          <p14:tracePt t="48019" x="9361488" y="5159375"/>
          <p14:tracePt t="48027" x="9353550" y="5143500"/>
          <p14:tracePt t="48037" x="9345613" y="5127625"/>
          <p14:tracePt t="48045" x="9337675" y="5119688"/>
          <p14:tracePt t="48053" x="9329738" y="5103813"/>
          <p14:tracePt t="48068" x="9321800" y="5080000"/>
          <p14:tracePt t="48075" x="9297988" y="5048250"/>
          <p14:tracePt t="48084" x="9290050" y="5024438"/>
          <p14:tracePt t="48091" x="9282113" y="5016500"/>
          <p14:tracePt t="48099" x="9282113" y="5008563"/>
          <p14:tracePt t="48108" x="9266238" y="4992688"/>
          <p14:tracePt t="48117" x="9250363" y="4976813"/>
          <p14:tracePt t="48124" x="9250363" y="4967288"/>
          <p14:tracePt t="48132" x="9242425" y="4959350"/>
          <p14:tracePt t="48140" x="9224963" y="4943475"/>
          <p14:tracePt t="48147" x="9217025" y="4935538"/>
          <p14:tracePt t="48155" x="9209088" y="4927600"/>
          <p14:tracePt t="48164" x="9185275" y="4903788"/>
          <p14:tracePt t="48172" x="9177338" y="4895850"/>
          <p14:tracePt t="48180" x="9161463" y="4879975"/>
          <p14:tracePt t="48187" x="9153525" y="4872038"/>
          <p14:tracePt t="48195" x="9137650" y="4856163"/>
          <p14:tracePt t="48203" x="9121775" y="4848225"/>
          <p14:tracePt t="48212" x="9097963" y="4832350"/>
          <p14:tracePt t="48221" x="9082088" y="4816475"/>
          <p14:tracePt t="48228" x="9058275" y="4800600"/>
          <p14:tracePt t="48236" x="9034463" y="4784725"/>
          <p14:tracePt t="48244" x="9026525" y="4768850"/>
          <p14:tracePt t="48251" x="8994775" y="4760913"/>
          <p14:tracePt t="48259" x="8978900" y="4745038"/>
          <p14:tracePt t="48267" x="8955088" y="4729163"/>
          <p14:tracePt t="48276" x="8931275" y="4713288"/>
          <p14:tracePt t="48284" x="8907463" y="4697413"/>
          <p14:tracePt t="48293" x="8883650" y="4689475"/>
          <p14:tracePt t="48299" x="8858250" y="4681538"/>
          <p14:tracePt t="48307" x="8834438" y="4665663"/>
          <p14:tracePt t="48316" x="8818563" y="4665663"/>
          <p14:tracePt t="48324" x="8786813" y="4649788"/>
          <p14:tracePt t="48331" x="8770938" y="4649788"/>
          <p14:tracePt t="48340" x="8747125" y="4649788"/>
          <p14:tracePt t="48349" x="8731250" y="4641850"/>
          <p14:tracePt t="48357" x="8715375" y="4641850"/>
          <p14:tracePt t="48364" x="8707438" y="4641850"/>
          <p14:tracePt t="48372" x="8691563" y="4641850"/>
          <p14:tracePt t="48380" x="8683625" y="4641850"/>
          <p14:tracePt t="48389" x="8675688" y="4641850"/>
          <p14:tracePt t="48396" x="8667750" y="4641850"/>
          <p14:tracePt t="48404" x="8651875" y="4641850"/>
          <p14:tracePt t="48412" x="8636000" y="4649788"/>
          <p14:tracePt t="48420" x="8628063" y="4657725"/>
          <p14:tracePt t="48427" x="8620125" y="4657725"/>
          <p14:tracePt t="48436" x="8604250" y="4665663"/>
          <p14:tracePt t="48443" x="8588375" y="4673600"/>
          <p14:tracePt t="48453" x="8580438" y="4681538"/>
          <p14:tracePt t="48460" x="8564563" y="4697413"/>
          <p14:tracePt t="48477" x="8548688" y="4713288"/>
          <p14:tracePt t="48492" x="8540750" y="4721225"/>
          <p14:tracePt t="48499" x="8531225" y="4729163"/>
          <p14:tracePt t="48517" x="8515350" y="4745038"/>
          <p14:tracePt t="48533" x="8507413" y="4760913"/>
          <p14:tracePt t="48540" x="8499475" y="4768850"/>
          <p14:tracePt t="48549" x="8499475" y="4776788"/>
          <p14:tracePt t="48555" x="8491538" y="4792663"/>
          <p14:tracePt t="48573" x="8483600" y="4800600"/>
          <p14:tracePt t="48580" x="8475663" y="4816475"/>
          <p14:tracePt t="48588" x="8467725" y="4832350"/>
          <p14:tracePt t="48595" x="8459788" y="4856163"/>
          <p14:tracePt t="48604" x="8451850" y="4864100"/>
          <p14:tracePt t="48612" x="8451850" y="4879975"/>
          <p14:tracePt t="48620" x="8451850" y="4903788"/>
          <p14:tracePt t="48628" x="8451850" y="4919663"/>
          <p14:tracePt t="48636" x="8451850" y="4935538"/>
          <p14:tracePt t="48644" x="8451850" y="4951413"/>
          <p14:tracePt t="48652" x="8459788" y="4967288"/>
          <p14:tracePt t="48659" x="8459788" y="4976813"/>
          <p14:tracePt t="48668" x="8459788" y="4984750"/>
          <p14:tracePt t="48677" x="8467725" y="5000625"/>
          <p14:tracePt t="48684" x="8475663" y="5008563"/>
          <p14:tracePt t="48693" x="8475663" y="5016500"/>
          <p14:tracePt t="48700" x="8491538" y="5032375"/>
          <p14:tracePt t="48716" x="8507413" y="5040313"/>
          <p14:tracePt t="48723" x="8507413" y="5048250"/>
          <p14:tracePt t="48732" x="8507413" y="5056188"/>
          <p14:tracePt t="48740" x="8523288" y="5064125"/>
          <p14:tracePt t="48749" x="8531225" y="5080000"/>
          <p14:tracePt t="48757" x="8540750" y="5087938"/>
          <p14:tracePt t="48763" x="8548688" y="5095875"/>
          <p14:tracePt t="48771" x="8564563" y="5119688"/>
          <p14:tracePt t="48779" x="8572500" y="5127625"/>
          <p14:tracePt t="48787" x="8580438" y="5143500"/>
          <p14:tracePt t="48796" x="8596313" y="5159375"/>
          <p14:tracePt t="48806" x="8604250" y="5167313"/>
          <p14:tracePt t="48812" x="8620125" y="5183188"/>
          <p14:tracePt t="48819" x="8636000" y="5207000"/>
          <p14:tracePt t="48827" x="8643938" y="5214938"/>
          <p14:tracePt t="48835" x="8659813" y="5238750"/>
          <p14:tracePt t="48845" x="8675688" y="5246688"/>
          <p14:tracePt t="48853" x="8683625" y="5262563"/>
          <p14:tracePt t="48860" x="8699500" y="5270500"/>
          <p14:tracePt t="48869" x="8715375" y="5286375"/>
          <p14:tracePt t="48875" x="8731250" y="5302250"/>
          <p14:tracePt t="48883" x="8747125" y="5319713"/>
          <p14:tracePt t="48891" x="8763000" y="5327650"/>
          <p14:tracePt t="48900" x="8778875" y="5343525"/>
          <p14:tracePt t="48908" x="8802688" y="5359400"/>
          <p14:tracePt t="48932" x="8858250" y="5391150"/>
          <p14:tracePt t="48939" x="8874125" y="5407025"/>
          <p14:tracePt t="48948" x="8891588" y="5414963"/>
          <p14:tracePt t="48955" x="8915400" y="5430838"/>
          <p14:tracePt t="48964" x="8931275" y="5446713"/>
          <p14:tracePt t="48972" x="8947150" y="5454650"/>
          <p14:tracePt t="48981" x="8970963" y="5462588"/>
          <p14:tracePt t="48987" x="8986838" y="5470525"/>
          <p14:tracePt t="48996" x="9002713" y="5478463"/>
          <p14:tracePt t="49003" x="9018588" y="5486400"/>
          <p14:tracePt t="49012" x="9034463" y="5494338"/>
          <p14:tracePt t="49020" x="9042400" y="5502275"/>
          <p14:tracePt t="49029" x="9066213" y="5510213"/>
          <p14:tracePt t="49036" x="9074150" y="5510213"/>
          <p14:tracePt t="49045" x="9090025" y="5518150"/>
          <p14:tracePt t="49052" x="9097963" y="5518150"/>
          <p14:tracePt t="49059" x="9113838" y="5518150"/>
          <p14:tracePt t="49067" x="9121775" y="5526088"/>
          <p14:tracePt t="49076" x="9137650" y="5526088"/>
          <p14:tracePt t="49084" x="9153525" y="5534025"/>
          <p14:tracePt t="49101" x="9169400" y="5534025"/>
          <p14:tracePt t="49109" x="9177338" y="5534025"/>
          <p14:tracePt t="49116" x="9185275" y="5534025"/>
          <p14:tracePt t="49123" x="9201150" y="5534025"/>
          <p14:tracePt t="49132" x="9209088" y="5534025"/>
          <p14:tracePt t="49141" x="9217025" y="5534025"/>
          <p14:tracePt t="49149" x="9224963" y="5534025"/>
          <p14:tracePt t="49156" x="9234488" y="5534025"/>
          <p14:tracePt t="49164" x="9242425" y="5534025"/>
          <p14:tracePt t="49173" x="9250363" y="5534025"/>
          <p14:tracePt t="49181" x="9258300" y="5534025"/>
          <p14:tracePt t="49196" x="9274175" y="5526088"/>
          <p14:tracePt t="49213" x="9282113" y="5526088"/>
          <p14:tracePt t="49218" x="9290050" y="5518150"/>
          <p14:tracePt t="49228" x="9297988" y="5518150"/>
          <p14:tracePt t="49236" x="9313863" y="5502275"/>
          <p14:tracePt t="49244" x="9321800" y="5494338"/>
          <p14:tracePt t="49253" x="9329738" y="5486400"/>
          <p14:tracePt t="49261" x="9337675" y="5470525"/>
          <p14:tracePt t="49269" x="9337675" y="5454650"/>
          <p14:tracePt t="49275" x="9353550" y="5438775"/>
          <p14:tracePt t="49284" x="9353550" y="5422900"/>
          <p14:tracePt t="49292" x="9353550" y="5407025"/>
          <p14:tracePt t="49301" x="9361488" y="5391150"/>
          <p14:tracePt t="49308" x="9361488" y="5359400"/>
          <p14:tracePt t="49317" x="9361488" y="5343525"/>
          <p14:tracePt t="49324" x="9361488" y="5327650"/>
          <p14:tracePt t="49332" x="9361488" y="5302250"/>
          <p14:tracePt t="49339" x="9361488" y="5286375"/>
          <p14:tracePt t="49347" x="9361488" y="5262563"/>
          <p14:tracePt t="49356" x="9361488" y="5246688"/>
          <p14:tracePt t="49365" x="9361488" y="5230813"/>
          <p14:tracePt t="49372" x="9361488" y="5207000"/>
          <p14:tracePt t="49381" x="9361488" y="5191125"/>
          <p14:tracePt t="49387" x="9353550" y="5167313"/>
          <p14:tracePt t="49395" x="9353550" y="5159375"/>
          <p14:tracePt t="49403" x="9345613" y="5135563"/>
          <p14:tracePt t="49411" x="9345613" y="5119688"/>
          <p14:tracePt t="49420" x="9329738" y="5095875"/>
          <p14:tracePt t="49428" x="9321800" y="5080000"/>
          <p14:tracePt t="49436" x="9313863" y="5064125"/>
          <p14:tracePt t="49445" x="9297988" y="5048250"/>
          <p14:tracePt t="49452" x="9290050" y="5032375"/>
          <p14:tracePt t="49460" x="9274175" y="5008563"/>
          <p14:tracePt t="49468" x="9258300" y="4984750"/>
          <p14:tracePt t="49476" x="9242425" y="4959350"/>
          <p14:tracePt t="49484" x="9224963" y="4943475"/>
          <p14:tracePt t="49492" x="9209088" y="4927600"/>
          <p14:tracePt t="49501" x="9201150" y="4911725"/>
          <p14:tracePt t="49508" x="9185275" y="4895850"/>
          <p14:tracePt t="49515" x="9169400" y="4879975"/>
          <p14:tracePt t="49524" x="9153525" y="4864100"/>
          <p14:tracePt t="49532" x="9137650" y="4856163"/>
          <p14:tracePt t="49540" x="9121775" y="4840288"/>
          <p14:tracePt t="49549" x="9097963" y="4824413"/>
          <p14:tracePt t="49556" x="9074150" y="4808538"/>
          <p14:tracePt t="49564" x="9050338" y="4792663"/>
          <p14:tracePt t="49572" x="9026525" y="4776788"/>
          <p14:tracePt t="49580" x="9002713" y="4768850"/>
          <p14:tracePt t="49589" x="8978900" y="4752975"/>
          <p14:tracePt t="49596" x="8947150" y="4737100"/>
          <p14:tracePt t="49604" x="8923338" y="4729163"/>
          <p14:tracePt t="49612" x="8899525" y="4721225"/>
          <p14:tracePt t="49620" x="8874125" y="4705350"/>
          <p14:tracePt t="49627" x="8850313" y="4697413"/>
          <p14:tracePt t="49636" x="8826500" y="4689475"/>
          <p14:tracePt t="49644" x="8802688" y="4681538"/>
          <p14:tracePt t="49652" x="8778875" y="4673600"/>
          <p14:tracePt t="49660" x="8763000" y="4673600"/>
          <p14:tracePt t="49670" x="8731250" y="4657725"/>
          <p14:tracePt t="49677" x="8723313" y="4657725"/>
          <p14:tracePt t="49684" x="8715375" y="4657725"/>
          <p14:tracePt t="49692" x="8699500" y="4649788"/>
          <p14:tracePt t="49701" x="8683625" y="4649788"/>
          <p14:tracePt t="49708" x="8675688" y="4641850"/>
          <p14:tracePt t="49716" x="8667750" y="4641850"/>
          <p14:tracePt t="49724" x="8659813" y="4633913"/>
          <p14:tracePt t="49733" x="8643938" y="4633913"/>
          <p14:tracePt t="49747" x="8628063" y="4633913"/>
          <p14:tracePt t="49757" x="8620125" y="4624388"/>
          <p14:tracePt t="49765" x="8612188" y="4624388"/>
          <p14:tracePt t="49772" x="8596313" y="4624388"/>
          <p14:tracePt t="49781" x="8588375" y="4624388"/>
          <p14:tracePt t="49789" x="8580438" y="4624388"/>
          <p14:tracePt t="49796" x="8572500" y="4624388"/>
          <p14:tracePt t="49811" x="8564563" y="4624388"/>
          <p14:tracePt t="49820" x="8556625" y="4633913"/>
          <p14:tracePt t="49828" x="8548688" y="4633913"/>
          <p14:tracePt t="49836" x="8540750" y="4633913"/>
          <p14:tracePt t="49844" x="8531225" y="4641850"/>
          <p14:tracePt t="49852" x="8523288" y="4649788"/>
          <p14:tracePt t="49868" x="8515350" y="4665663"/>
          <p14:tracePt t="49877" x="8507413" y="4681538"/>
          <p14:tracePt t="49886" x="8499475" y="4689475"/>
          <p14:tracePt t="49892" x="8491538" y="4705350"/>
          <p14:tracePt t="49901" x="8491538" y="4721225"/>
          <p14:tracePt t="49909" x="8491538" y="4745038"/>
          <p14:tracePt t="49915" x="8491538" y="4760913"/>
          <p14:tracePt t="49932" x="8507413" y="4792663"/>
          <p14:tracePt t="49941" x="8507413" y="4816475"/>
          <p14:tracePt t="49949" x="8515350" y="4832350"/>
          <p14:tracePt t="49956" x="8523288" y="4848225"/>
          <p14:tracePt t="49964" x="8540750" y="4879975"/>
          <p14:tracePt t="49971" x="8540750" y="4895850"/>
          <p14:tracePt t="49979" x="8556625" y="4919663"/>
          <p14:tracePt t="49987" x="8564563" y="4935538"/>
          <p14:tracePt t="49997" x="8580438" y="4967288"/>
          <p14:tracePt t="50004" x="8588375" y="4984750"/>
          <p14:tracePt t="50013" x="8596313" y="5000625"/>
          <p14:tracePt t="50019" x="8604250" y="5016500"/>
          <p14:tracePt t="50027" x="8612188" y="5032375"/>
          <p14:tracePt t="50037" x="8620125" y="5056188"/>
          <p14:tracePt t="50044" x="8636000" y="5072063"/>
          <p14:tracePt t="50052" x="8651875" y="5087938"/>
          <p14:tracePt t="50060" x="8651875" y="5103813"/>
          <p14:tracePt t="50069" x="8667750" y="5119688"/>
          <p14:tracePt t="50076" x="8691563" y="5151438"/>
          <p14:tracePt t="50083" x="8699500" y="5167313"/>
          <p14:tracePt t="50092" x="8723313" y="5183188"/>
          <p14:tracePt t="50100" x="8731250" y="5199063"/>
          <p14:tracePt t="50109" x="8747125" y="5214938"/>
          <p14:tracePt t="50117" x="8763000" y="5230813"/>
          <p14:tracePt t="50124" x="8770938" y="5238750"/>
          <p14:tracePt t="50133" x="8786813" y="5254625"/>
          <p14:tracePt t="50140" x="8802688" y="5270500"/>
          <p14:tracePt t="50148" x="8810625" y="5278438"/>
          <p14:tracePt t="50156" x="8834438" y="5294313"/>
          <p14:tracePt t="50164" x="8842375" y="5302250"/>
          <p14:tracePt t="50173" x="8858250" y="5319713"/>
          <p14:tracePt t="50181" x="8874125" y="5327650"/>
          <p14:tracePt t="50189" x="8891588" y="5335588"/>
          <p14:tracePt t="50195" x="8907463" y="5343525"/>
          <p14:tracePt t="50203" x="8907463" y="5351463"/>
          <p14:tracePt t="50212" x="8923338" y="5359400"/>
          <p14:tracePt t="50220" x="8939213" y="5367338"/>
          <p14:tracePt t="50228" x="8947150" y="5367338"/>
          <p14:tracePt t="50236" x="8955088" y="5375275"/>
          <p14:tracePt t="50244" x="8963025" y="5383213"/>
          <p14:tracePt t="50252" x="8978900" y="5391150"/>
          <p14:tracePt t="50259" x="8986838" y="5399088"/>
          <p14:tracePt t="50269" x="8994775" y="5399088"/>
          <p14:tracePt t="50276" x="9010650" y="5414963"/>
          <p14:tracePt t="50286" x="9026525" y="5414963"/>
          <p14:tracePt t="50292" x="9042400" y="5414963"/>
          <p14:tracePt t="50301" x="9058275" y="5430838"/>
          <p14:tracePt t="50309" x="9074150" y="5430838"/>
          <p14:tracePt t="50315" x="9090025" y="5438775"/>
          <p14:tracePt t="50323" x="9105900" y="5446713"/>
          <p14:tracePt t="50332" x="9129713" y="5454650"/>
          <p14:tracePt t="50341" x="9145588" y="5462588"/>
          <p14:tracePt t="50349" x="9169400" y="5462588"/>
          <p14:tracePt t="50356" x="9193213" y="5470525"/>
          <p14:tracePt t="50366" x="9217025" y="5478463"/>
          <p14:tracePt t="50372" x="9242425" y="5478463"/>
          <p14:tracePt t="50380" x="9258300" y="5486400"/>
          <p14:tracePt t="50389" x="9274175" y="5486400"/>
          <p14:tracePt t="50397" x="9290050" y="5486400"/>
          <p14:tracePt t="50404" x="9297988" y="5486400"/>
          <p14:tracePt t="50414" x="9313863" y="5494338"/>
          <p14:tracePt t="50421" x="9321800" y="5494338"/>
          <p14:tracePt t="50428" x="9337675" y="5494338"/>
          <p14:tracePt t="50436" x="9345613" y="5494338"/>
          <p14:tracePt t="50444" x="9353550" y="5494338"/>
          <p14:tracePt t="50453" x="9369425" y="5494338"/>
          <p14:tracePt t="50460" x="9377363" y="5486400"/>
          <p14:tracePt t="50469" x="9385300" y="5486400"/>
          <p14:tracePt t="50476" x="9393238" y="5478463"/>
          <p14:tracePt t="50483" x="9401175" y="5478463"/>
          <p14:tracePt t="50490" x="9401175" y="5470525"/>
          <p14:tracePt t="50509" x="9417050" y="5454650"/>
          <p14:tracePt t="50516" x="9417050" y="5446713"/>
          <p14:tracePt t="50524" x="9417050" y="5430838"/>
          <p14:tracePt t="50533" x="9417050" y="5414963"/>
          <p14:tracePt t="50539" x="9417050" y="5399088"/>
          <p14:tracePt t="50548" x="9409113" y="5383213"/>
          <p14:tracePt t="50557" x="9409113" y="5367338"/>
          <p14:tracePt t="50564" x="9401175" y="5343525"/>
          <p14:tracePt t="50572" x="9393238" y="5327650"/>
          <p14:tracePt t="50581" x="9377363" y="5302250"/>
          <p14:tracePt t="50588" x="9369425" y="5286375"/>
          <p14:tracePt t="50595" x="9369425" y="5262563"/>
          <p14:tracePt t="50603" x="9353550" y="5238750"/>
          <p14:tracePt t="50612" x="9337675" y="5214938"/>
          <p14:tracePt t="50620" x="9329738" y="5191125"/>
          <p14:tracePt t="50628" x="9313863" y="5167313"/>
          <p14:tracePt t="50637" x="9305925" y="5143500"/>
          <p14:tracePt t="50644" x="9290050" y="5127625"/>
          <p14:tracePt t="50652" x="9274175" y="5103813"/>
          <p14:tracePt t="50660" x="9266238" y="5080000"/>
          <p14:tracePt t="50669" x="9250363" y="5056188"/>
          <p14:tracePt t="50676" x="9234488" y="5040313"/>
          <p14:tracePt t="50684" x="9217025" y="5008563"/>
          <p14:tracePt t="50692" x="9201150" y="4992688"/>
          <p14:tracePt t="50700" x="9185275" y="4967288"/>
          <p14:tracePt t="50708" x="9169400" y="4951413"/>
          <p14:tracePt t="50716" x="9145588" y="4927600"/>
          <p14:tracePt t="50724" x="9129713" y="4911725"/>
          <p14:tracePt t="50733" x="9113838" y="4887913"/>
          <p14:tracePt t="50740" x="9090025" y="4872038"/>
          <p14:tracePt t="50749" x="9066213" y="4848225"/>
          <p14:tracePt t="50756" x="9058275" y="4832350"/>
          <p14:tracePt t="50766" x="9034463" y="4808538"/>
          <p14:tracePt t="50771" x="9018588" y="4800600"/>
          <p14:tracePt t="50779" x="8994775" y="4776788"/>
          <p14:tracePt t="50789" x="8978900" y="4768850"/>
          <p14:tracePt t="50796" x="8955088" y="4752975"/>
          <p14:tracePt t="50804" x="8931275" y="4737100"/>
          <p14:tracePt t="50812" x="8915400" y="4729163"/>
          <p14:tracePt t="50820" x="8899525" y="4721225"/>
          <p14:tracePt t="50828" x="8866188" y="4713288"/>
          <p14:tracePt t="50836" x="8850313" y="4697413"/>
          <p14:tracePt t="50844" x="8834438" y="4697413"/>
          <p14:tracePt t="50852" x="8810625" y="4689475"/>
          <p14:tracePt t="50860" x="8794750" y="4681538"/>
          <p14:tracePt t="50870" x="8778875" y="4681538"/>
          <p14:tracePt t="50877" x="8770938" y="4681538"/>
          <p14:tracePt t="50883" x="8755063" y="4673600"/>
          <p14:tracePt t="50891" x="8731250" y="4673600"/>
          <p14:tracePt t="50909" x="8715375" y="4673600"/>
          <p14:tracePt t="50931" x="8699500" y="4673600"/>
          <p14:tracePt t="50933" x="8691563" y="4673600"/>
          <p14:tracePt t="50947" x="8683625" y="4673600"/>
          <p14:tracePt t="50957" x="8675688" y="4673600"/>
          <p14:tracePt t="50965" x="8667750" y="4681538"/>
          <p14:tracePt t="50972" x="8659813" y="4681538"/>
          <p14:tracePt t="50989" x="8643938" y="4689475"/>
          <p14:tracePt t="50997" x="8643938" y="4697413"/>
          <p14:tracePt t="51003" x="8628063" y="4705350"/>
          <p14:tracePt t="51011" x="8620125" y="4713288"/>
          <p14:tracePt t="51029" x="8612188" y="4721225"/>
          <p14:tracePt t="51037" x="8604250" y="4729163"/>
          <p14:tracePt t="51051" x="8596313" y="4737100"/>
          <p14:tracePt t="51059" x="8596313" y="4745038"/>
          <p14:tracePt t="51068" x="8588375" y="4760913"/>
          <p14:tracePt t="51085" x="8580438" y="4776788"/>
          <p14:tracePt t="51093" x="8580438" y="4784725"/>
          <p14:tracePt t="51108" x="8580438" y="4800600"/>
          <p14:tracePt t="51116" x="8580438" y="4808538"/>
          <p14:tracePt t="51124" x="8572500" y="4816475"/>
          <p14:tracePt t="51133" x="8572500" y="4832350"/>
          <p14:tracePt t="51141" x="8572500" y="4840288"/>
          <p14:tracePt t="51148" x="8572500" y="4848225"/>
          <p14:tracePt t="51157" x="8580438" y="4856163"/>
          <p14:tracePt t="51165" x="8580438" y="4864100"/>
          <p14:tracePt t="51172" x="8580438" y="4879975"/>
          <p14:tracePt t="51181" x="8588375" y="4879975"/>
          <p14:tracePt t="51188" x="8596313" y="4887913"/>
          <p14:tracePt t="51197" x="8596313" y="4895850"/>
          <p14:tracePt t="51204" x="8596313" y="4903788"/>
          <p14:tracePt t="51221" x="8596313" y="4911725"/>
          <p14:tracePt t="51227" x="8604250" y="4911725"/>
          <p14:tracePt t="51235" x="8612188" y="4919663"/>
          <p14:tracePt t="51244" x="8612188" y="4927600"/>
          <p14:tracePt t="51252" x="8612188" y="4943475"/>
          <p14:tracePt t="51260" x="8620125" y="4943475"/>
          <p14:tracePt t="51268" x="8620125" y="4967288"/>
          <p14:tracePt t="51276" x="8628063" y="4976813"/>
          <p14:tracePt t="51284" x="8636000" y="4992688"/>
          <p14:tracePt t="51291" x="8636000" y="5000625"/>
          <p14:tracePt t="51300" x="8643938" y="5016500"/>
          <p14:tracePt t="51308" x="8651875" y="5032375"/>
          <p14:tracePt t="51317" x="8659813" y="5048250"/>
          <p14:tracePt t="51324" x="8675688" y="5064125"/>
          <p14:tracePt t="51332" x="8675688" y="5080000"/>
          <p14:tracePt t="51340" x="8691563" y="5095875"/>
          <p14:tracePt t="51357" x="8699500" y="5111750"/>
          <p14:tracePt t="51365" x="8707438" y="5127625"/>
          <p14:tracePt t="51381" x="8723313" y="5143500"/>
          <p14:tracePt t="51388" x="8731250" y="5151438"/>
          <p14:tracePt t="51397" x="8731250" y="5159375"/>
          <p14:tracePt t="51403" x="8747125" y="5175250"/>
          <p14:tracePt t="51411" x="8755063" y="5183188"/>
          <p14:tracePt t="51421" x="8770938" y="5199063"/>
          <p14:tracePt t="51428" x="8786813" y="5222875"/>
          <p14:tracePt t="51444" x="8794750" y="5238750"/>
          <p14:tracePt t="51452" x="8810625" y="5254625"/>
          <p14:tracePt t="51459" x="8818563" y="5270500"/>
          <p14:tracePt t="51469" x="8834438" y="5286375"/>
          <p14:tracePt t="51485" x="8850313" y="5302250"/>
          <p14:tracePt t="51492" x="8858250" y="5310188"/>
          <p14:tracePt t="51503" x="8866188" y="5327650"/>
          <p14:tracePt t="51509" x="8874125" y="5335588"/>
          <p14:tracePt t="51516" x="8891588" y="5351463"/>
          <p14:tracePt t="51524" x="8899525" y="5351463"/>
          <p14:tracePt t="51533" x="8907463" y="5359400"/>
          <p14:tracePt t="51540" x="8915400" y="5367338"/>
          <p14:tracePt t="51548" x="8923338" y="5367338"/>
          <p14:tracePt t="51556" x="8939213" y="5383213"/>
          <p14:tracePt t="51566" x="8955088" y="5391150"/>
          <p14:tracePt t="51571" x="8963025" y="5391150"/>
          <p14:tracePt t="51582" x="8970963" y="5399088"/>
          <p14:tracePt t="51588" x="8978900" y="5407025"/>
          <p14:tracePt t="51597" x="8986838" y="5407025"/>
          <p14:tracePt t="51604" x="8994775" y="5407025"/>
          <p14:tracePt t="51613" x="9002713" y="5407025"/>
          <p14:tracePt t="51619" x="9010650" y="5414963"/>
          <p14:tracePt t="51627" x="9018588" y="5414963"/>
          <p14:tracePt t="51637" x="9026525" y="5422900"/>
          <p14:tracePt t="51645" x="9042400" y="5422900"/>
          <p14:tracePt t="51662" x="9058275" y="5430838"/>
          <p14:tracePt t="51677" x="9066213" y="5438775"/>
          <p14:tracePt t="51684" x="9074150" y="5438775"/>
          <p14:tracePt t="51691" x="9090025" y="5438775"/>
          <p14:tracePt t="51701" x="9097963" y="5438775"/>
          <p14:tracePt t="51709" x="9113838" y="5446713"/>
          <p14:tracePt t="51725" x="9129713" y="5454650"/>
          <p14:tracePt t="51733" x="9137650" y="5454650"/>
          <p14:tracePt t="51740" x="9153525" y="5454650"/>
          <p14:tracePt t="51748" x="9161463" y="5454650"/>
          <p14:tracePt t="51756" x="9169400" y="5454650"/>
          <p14:tracePt t="51764" x="9185275" y="5462588"/>
          <p14:tracePt t="51773" x="9193213" y="5462588"/>
          <p14:tracePt t="51780" x="9201150" y="5462588"/>
          <p14:tracePt t="51788" x="9209088" y="5462588"/>
          <p14:tracePt t="51804" x="9217025" y="5462588"/>
          <p14:tracePt t="51836" x="9224963" y="5462588"/>
          <p14:tracePt t="51859" x="9234488" y="5462588"/>
          <p14:tracePt t="51877" x="9242425" y="5462588"/>
          <p14:tracePt t="51893" x="9250363" y="5454650"/>
          <p14:tracePt t="51917" x="9258300" y="5446713"/>
          <p14:tracePt t="51941" x="9266238" y="5438775"/>
          <p14:tracePt t="51965" x="9266238" y="5430838"/>
          <p14:tracePt t="51980" x="9266238" y="5422900"/>
          <p14:tracePt t="51988" x="9266238" y="5414963"/>
          <p14:tracePt t="52005" x="9266238" y="5407025"/>
          <p14:tracePt t="52012" x="9266238" y="5399088"/>
          <p14:tracePt t="52021" x="9266238" y="5391150"/>
          <p14:tracePt t="52029" x="9266238" y="5383213"/>
          <p14:tracePt t="52036" x="9266238" y="5375275"/>
          <p14:tracePt t="52044" x="9266238" y="5367338"/>
          <p14:tracePt t="52053" x="9266238" y="5351463"/>
          <p14:tracePt t="52060" x="9258300" y="5343525"/>
          <p14:tracePt t="52068" x="9258300" y="5335588"/>
          <p14:tracePt t="52076" x="9250363" y="5319713"/>
          <p14:tracePt t="52083" x="9250363" y="5310188"/>
          <p14:tracePt t="52092" x="9250363" y="5302250"/>
          <p14:tracePt t="52101" x="9242425" y="5286375"/>
          <p14:tracePt t="52116" x="9234488" y="5270500"/>
          <p14:tracePt t="52133" x="9224963" y="5262563"/>
          <p14:tracePt t="52148" x="9224963" y="5254625"/>
          <p14:tracePt t="52189" x="9217025" y="5246688"/>
          <p14:tracePt t="53381" x="9209088" y="5246688"/>
          <p14:tracePt t="53405" x="9201150" y="5246688"/>
          <p14:tracePt t="53517" x="9201150" y="5214938"/>
          <p14:tracePt t="53524" x="9193213" y="5127625"/>
          <p14:tracePt t="53533" x="9193213" y="5040313"/>
          <p14:tracePt t="53541" x="9201150" y="4943475"/>
          <p14:tracePt t="53548" x="9217025" y="4848225"/>
          <p14:tracePt t="53556" x="9258300" y="4737100"/>
          <p14:tracePt t="53565" x="9297988" y="4633913"/>
          <p14:tracePt t="53572" x="9337675" y="4537075"/>
          <p14:tracePt t="53581" x="9369425" y="4449763"/>
          <p14:tracePt t="53588" x="9432925" y="4346575"/>
          <p14:tracePt t="53597" x="9480550" y="4265613"/>
          <p14:tracePt t="53604" x="9520238" y="4194175"/>
          <p14:tracePt t="53613" x="9567863" y="4122738"/>
          <p14:tracePt t="53620" x="9609138" y="4051300"/>
          <p14:tracePt t="53630" x="9664700" y="3979863"/>
          <p14:tracePt t="53636" x="9712325" y="3922713"/>
          <p14:tracePt t="53645" x="9752013" y="3859213"/>
          <p14:tracePt t="53652" x="9791700" y="3803650"/>
          <p14:tracePt t="53661" x="9831388" y="3740150"/>
          <p14:tracePt t="53668" x="9863138" y="3692525"/>
          <p14:tracePt t="53676" x="9886950" y="3644900"/>
          <p14:tracePt t="53685" x="9902825" y="3613150"/>
          <p14:tracePt t="53693" x="9918700" y="3571875"/>
          <p14:tracePt t="53701" x="9936163" y="3540125"/>
          <p14:tracePt t="53709" x="9952038" y="3492500"/>
          <p14:tracePt t="53717" x="9959975" y="3460750"/>
          <p14:tracePt t="53724" x="9967913" y="3421063"/>
          <p14:tracePt t="53733" x="9967913" y="3397250"/>
          <p14:tracePt t="53740" x="9967913" y="3373438"/>
          <p14:tracePt t="53748" x="9967913" y="3341688"/>
          <p14:tracePt t="53756" x="9967913" y="3317875"/>
          <p14:tracePt t="53764" x="9967913" y="3302000"/>
          <p14:tracePt t="53772" x="9959975" y="3286125"/>
          <p14:tracePt t="53796" x="9952038" y="3278188"/>
          <p14:tracePt t="54053" x="9944100" y="3278188"/>
          <p14:tracePt t="54068" x="9926638" y="3262313"/>
          <p14:tracePt t="54076" x="9910763" y="3244850"/>
          <p14:tracePt t="54084" x="9894888" y="3221038"/>
          <p14:tracePt t="54093" x="9886950" y="3189288"/>
          <p14:tracePt t="54100" x="9879013" y="3149600"/>
          <p14:tracePt t="54108" x="9871075" y="3117850"/>
          <p14:tracePt t="54117" x="9863138" y="3070225"/>
          <p14:tracePt t="54125" x="9855200" y="3022600"/>
          <p14:tracePt t="54134" x="9839325" y="2974975"/>
          <p14:tracePt t="54140" x="9823450" y="2927350"/>
          <p14:tracePt t="54150" x="9807575" y="2894013"/>
          <p14:tracePt t="54156" x="9799638" y="2878138"/>
          <p14:tracePt t="54164" x="9791700" y="2862263"/>
          <p14:tracePt t="54172" x="9791700" y="2854325"/>
          <p14:tracePt t="54188" x="9783763" y="2846388"/>
          <p14:tracePt t="54205" x="9775825" y="2846388"/>
          <p14:tracePt t="54437" x="9767888" y="2846388"/>
          <p14:tracePt t="54445" x="9759950" y="2846388"/>
          <p14:tracePt t="54452" x="9752013" y="2846388"/>
          <p14:tracePt t="54462" x="9744075" y="2846388"/>
          <p14:tracePt t="54470" x="9728200" y="2846388"/>
          <p14:tracePt t="54477" x="9720263" y="2846388"/>
          <p14:tracePt t="54485" x="9712325" y="2846388"/>
          <p14:tracePt t="54493" x="9704388" y="2846388"/>
          <p14:tracePt t="54500" x="9696450" y="2854325"/>
          <p14:tracePt t="54509" x="9688513" y="2854325"/>
          <p14:tracePt t="54517" x="9680575" y="2854325"/>
          <p14:tracePt t="54524" x="9672638" y="2854325"/>
          <p14:tracePt t="54533" x="9664700" y="2854325"/>
          <p14:tracePt t="54805" x="9656763" y="2830513"/>
          <p14:tracePt t="54813" x="9656763" y="2814638"/>
          <p14:tracePt t="54820" x="9656763" y="2798763"/>
          <p14:tracePt t="54829" x="9656763" y="2782888"/>
          <p14:tracePt t="54836" x="9656763" y="2774950"/>
          <p14:tracePt t="54844" x="9656763" y="2759075"/>
          <p14:tracePt t="54852" x="9656763" y="2743200"/>
          <p14:tracePt t="54860" x="9648825" y="2727325"/>
          <p14:tracePt t="54868" x="9648825" y="2711450"/>
          <p14:tracePt t="54876" x="9648825" y="2703513"/>
          <p14:tracePt t="54885" x="9648825" y="2687638"/>
          <p14:tracePt t="54893" x="9640888" y="2671763"/>
          <p14:tracePt t="54900" x="9640888" y="2655888"/>
          <p14:tracePt t="54917" x="9632950" y="2640013"/>
          <p14:tracePt t="55277" x="9640888" y="2640013"/>
          <p14:tracePt t="55285" x="9648825" y="2647950"/>
          <p14:tracePt t="55294" x="9664700" y="2647950"/>
          <p14:tracePt t="55300" x="9696450" y="2663825"/>
          <p14:tracePt t="55308" x="9744075" y="2671763"/>
          <p14:tracePt t="55316" x="9783763" y="2679700"/>
          <p14:tracePt t="55325" x="9831388" y="2679700"/>
          <p14:tracePt t="55333" x="9894888" y="2687638"/>
          <p14:tracePt t="55340" x="9952038" y="2695575"/>
          <p14:tracePt t="55349" x="10015538" y="2703513"/>
          <p14:tracePt t="55357" x="10071100" y="2703513"/>
          <p14:tracePt t="55365" x="10126663" y="2703513"/>
          <p14:tracePt t="55373" x="10182225" y="2703513"/>
          <p14:tracePt t="55380" x="10213975" y="2703513"/>
          <p14:tracePt t="55388" x="10261600" y="2711450"/>
          <p14:tracePt t="55398" x="10302875" y="2711450"/>
          <p14:tracePt t="55404" x="10334625" y="2711450"/>
          <p14:tracePt t="55415" x="10382250" y="2711450"/>
          <p14:tracePt t="55429" x="10477500" y="2703513"/>
          <p14:tracePt t="55436" x="10525125" y="2703513"/>
          <p14:tracePt t="55444" x="10564813" y="2703513"/>
          <p14:tracePt t="55453" x="10604500" y="2695575"/>
          <p14:tracePt t="55462" x="10661650" y="2695575"/>
          <p14:tracePt t="55469" x="10693400" y="2695575"/>
          <p14:tracePt t="55477" x="10733088" y="2695575"/>
          <p14:tracePt t="55484" x="10764838" y="2695575"/>
          <p14:tracePt t="55493" x="10796588" y="2695575"/>
          <p14:tracePt t="55500" x="10844213" y="2695575"/>
          <p14:tracePt t="55509" x="10868025" y="2695575"/>
          <p14:tracePt t="55516" x="10899775" y="2695575"/>
          <p14:tracePt t="55526" x="10931525" y="2695575"/>
          <p14:tracePt t="55532" x="10947400" y="2695575"/>
          <p14:tracePt t="55540" x="10980738" y="2695575"/>
          <p14:tracePt t="55549" x="11004550" y="2695575"/>
          <p14:tracePt t="55556" x="11028363" y="2695575"/>
          <p14:tracePt t="55564" x="11052175" y="2695575"/>
          <p14:tracePt t="55572" x="11068050" y="2695575"/>
          <p14:tracePt t="55582" x="11099800" y="2695575"/>
          <p14:tracePt t="55589" x="11123613" y="2695575"/>
          <p14:tracePt t="55598" x="11147425" y="2695575"/>
          <p14:tracePt t="55605" x="11171238" y="2695575"/>
          <p14:tracePt t="55613" x="11179175" y="2695575"/>
          <p14:tracePt t="55621" x="11202988" y="2695575"/>
          <p14:tracePt t="55629" x="11218863" y="2695575"/>
          <p14:tracePt t="55638" x="11242675" y="2695575"/>
          <p14:tracePt t="55645" x="11258550" y="2695575"/>
          <p14:tracePt t="55652" x="11274425" y="2695575"/>
          <p14:tracePt t="55661" x="11290300" y="2687638"/>
          <p14:tracePt t="55668" x="11306175" y="2687638"/>
          <p14:tracePt t="55677" x="11323638" y="2687638"/>
          <p14:tracePt t="55685" x="11331575" y="2687638"/>
          <p14:tracePt t="55692" x="11339513" y="2687638"/>
          <p14:tracePt t="55701" x="11347450" y="2687638"/>
          <p14:tracePt t="55708" x="11355388" y="2687638"/>
          <p14:tracePt t="55716" x="11363325" y="2687638"/>
          <p14:tracePt t="55724" x="11371263" y="2687638"/>
          <p14:tracePt t="55733" x="11379200" y="2687638"/>
          <p14:tracePt t="55741" x="11387138" y="2687638"/>
          <p14:tracePt t="55749" x="11395075" y="2687638"/>
          <p14:tracePt t="55758" x="11403013" y="2687638"/>
          <p14:tracePt t="55764" x="11410950" y="2679700"/>
          <p14:tracePt t="55772" x="11426825" y="2679700"/>
          <p14:tracePt t="55789" x="11442700" y="2671763"/>
          <p14:tracePt t="55797" x="11450638" y="2671763"/>
          <p14:tracePt t="55804" x="11458575" y="2671763"/>
          <p14:tracePt t="55814" x="11466513" y="2671763"/>
          <p14:tracePt t="55820" x="11474450" y="2671763"/>
          <p14:tracePt t="55831" x="11482388" y="2671763"/>
          <p14:tracePt t="55836" x="11490325" y="2663825"/>
          <p14:tracePt t="55853" x="11498263" y="2663825"/>
          <p14:tracePt t="55869" x="11514138" y="2655888"/>
          <p14:tracePt t="55876" x="11522075" y="2655888"/>
          <p14:tracePt t="55885" x="11530013" y="2655888"/>
          <p14:tracePt t="55892" x="11545888" y="2655888"/>
          <p14:tracePt t="55900" x="11553825" y="2655888"/>
          <p14:tracePt t="55908" x="11561763" y="2647950"/>
          <p14:tracePt t="55916" x="11569700" y="2647950"/>
          <p14:tracePt t="55926" x="11577638" y="2647950"/>
          <p14:tracePt t="56094" x="11569700" y="2647950"/>
          <p14:tracePt t="56101" x="11561763" y="2647950"/>
          <p14:tracePt t="56109" x="11553825" y="2647950"/>
          <p14:tracePt t="56116" x="11537950" y="2647950"/>
          <p14:tracePt t="56125" x="11514138" y="2647950"/>
          <p14:tracePt t="56132" x="11498263" y="2647950"/>
          <p14:tracePt t="56142" x="11466513" y="2647950"/>
          <p14:tracePt t="56149" x="11434763" y="2655888"/>
          <p14:tracePt t="56158" x="11395075" y="2655888"/>
          <p14:tracePt t="56164" x="11363325" y="2655888"/>
          <p14:tracePt t="56173" x="11323638" y="2655888"/>
          <p14:tracePt t="56180" x="11274425" y="2663825"/>
          <p14:tracePt t="56188" x="11234738" y="2663825"/>
          <p14:tracePt t="56197" x="11195050" y="2663825"/>
          <p14:tracePt t="56206" x="11155363" y="2663825"/>
          <p14:tracePt t="56214" x="11107738" y="2663825"/>
          <p14:tracePt t="56220" x="11075988" y="2663825"/>
          <p14:tracePt t="56228" x="11036300" y="2663825"/>
          <p14:tracePt t="56237" x="11004550" y="2663825"/>
          <p14:tracePt t="56245" x="10980738" y="2655888"/>
          <p14:tracePt t="56254" x="10947400" y="2655888"/>
          <p14:tracePt t="56261" x="10907713" y="2647950"/>
          <p14:tracePt t="56269" x="10883900" y="2647950"/>
          <p14:tracePt t="56276" x="10852150" y="2647950"/>
          <p14:tracePt t="56284" x="10828338" y="2647950"/>
          <p14:tracePt t="56292" x="10804525" y="2647950"/>
          <p14:tracePt t="56300" x="10780713" y="2647950"/>
          <p14:tracePt t="56308" x="10748963" y="2647950"/>
          <p14:tracePt t="56316" x="10725150" y="2647950"/>
          <p14:tracePt t="56325" x="10693400" y="2647950"/>
          <p14:tracePt t="56333" x="10661650" y="2655888"/>
          <p14:tracePt t="56340" x="10612438" y="2655888"/>
          <p14:tracePt t="56350" x="10580688" y="2655888"/>
          <p14:tracePt t="56357" x="10556875" y="2655888"/>
          <p14:tracePt t="56365" x="10517188" y="2663825"/>
          <p14:tracePt t="56373" x="10477500" y="2663825"/>
          <p14:tracePt t="56382" x="10445750" y="2663825"/>
          <p14:tracePt t="56389" x="10406063" y="2663825"/>
          <p14:tracePt t="56397" x="10374313" y="2663825"/>
          <p14:tracePt t="56405" x="10342563" y="2663825"/>
          <p14:tracePt t="56412" x="10310813" y="2663825"/>
          <p14:tracePt t="56420" x="10261600" y="2663825"/>
          <p14:tracePt t="56431" x="10229850" y="2663825"/>
          <p14:tracePt t="56437" x="10182225" y="2655888"/>
          <p14:tracePt t="56446" x="10142538" y="2655888"/>
          <p14:tracePt t="56453" x="10102850" y="2655888"/>
          <p14:tracePt t="56461" x="10071100" y="2655888"/>
          <p14:tracePt t="56468" x="10039350" y="2655888"/>
          <p14:tracePt t="56477" x="9991725" y="2647950"/>
          <p14:tracePt t="56486" x="9967913" y="2647950"/>
          <p14:tracePt t="56493" x="9936163" y="2647950"/>
          <p14:tracePt t="56501" x="9902825" y="2647950"/>
          <p14:tracePt t="56508" x="9879013" y="2647950"/>
          <p14:tracePt t="56516" x="9855200" y="2647950"/>
          <p14:tracePt t="56525" x="9831388" y="2647950"/>
          <p14:tracePt t="56532" x="9807575" y="2647950"/>
          <p14:tracePt t="56541" x="9791700" y="2647950"/>
          <p14:tracePt t="56550" x="9767888" y="2647950"/>
          <p14:tracePt t="56557" x="9752013" y="2647950"/>
          <p14:tracePt t="56565" x="9744075" y="2647950"/>
          <p14:tracePt t="56572" x="9728200" y="2647950"/>
          <p14:tracePt t="56580" x="9712325" y="2647950"/>
          <p14:tracePt t="56588" x="9704388" y="2647950"/>
          <p14:tracePt t="56597" x="9696450" y="2647950"/>
          <p14:tracePt t="56605" x="9680575" y="2647950"/>
          <p14:tracePt t="56613" x="9672638" y="2647950"/>
          <p14:tracePt t="56620" x="9664700" y="2647950"/>
          <p14:tracePt t="56629" x="9648825" y="2647950"/>
          <p14:tracePt t="56644" x="9640888" y="2647950"/>
          <p14:tracePt t="56765" x="9648825" y="2647950"/>
          <p14:tracePt t="56774" x="9656763" y="2647950"/>
          <p14:tracePt t="56781" x="9680575" y="2640013"/>
          <p14:tracePt t="56789" x="9704388" y="2640013"/>
          <p14:tracePt t="56797" x="9752013" y="2632075"/>
          <p14:tracePt t="56805" x="9791700" y="2624138"/>
          <p14:tracePt t="56812" x="9847263" y="2616200"/>
          <p14:tracePt t="56821" x="9902825" y="2608263"/>
          <p14:tracePt t="56830" x="9952038" y="2600325"/>
          <p14:tracePt t="56837" x="10015538" y="2592388"/>
          <p14:tracePt t="56845" x="10079038" y="2584450"/>
          <p14:tracePt t="56852" x="10158413" y="2566988"/>
          <p14:tracePt t="56861" x="10221913" y="2566988"/>
          <p14:tracePt t="56868" x="10269538" y="2559050"/>
          <p14:tracePt t="56877" x="10334625" y="2543175"/>
          <p14:tracePt t="56885" x="10398125" y="2535238"/>
          <p14:tracePt t="56893" x="10445750" y="2535238"/>
          <p14:tracePt t="56901" x="10493375" y="2527300"/>
          <p14:tracePt t="56909" x="10541000" y="2511425"/>
          <p14:tracePt t="56918" x="10580688" y="2511425"/>
          <p14:tracePt t="56925" x="10612438" y="2503488"/>
          <p14:tracePt t="56934" x="10637838" y="2495550"/>
          <p14:tracePt t="56941" x="10669588" y="2495550"/>
          <p14:tracePt t="56949" x="10693400" y="2487613"/>
          <p14:tracePt t="56958" x="10725150" y="2479675"/>
          <p14:tracePt t="56966" x="10756900" y="2479675"/>
          <p14:tracePt t="56973" x="10780713" y="2479675"/>
          <p14:tracePt t="56980" x="10812463" y="2471738"/>
          <p14:tracePt t="56988" x="10836275" y="2471738"/>
          <p14:tracePt t="56997" x="10860088" y="2471738"/>
          <p14:tracePt t="57005" x="10891838" y="2471738"/>
          <p14:tracePt t="57014" x="10915650" y="2463800"/>
          <p14:tracePt t="57021" x="10947400" y="2455863"/>
          <p14:tracePt t="57029" x="10963275" y="2455863"/>
          <p14:tracePt t="57036" x="10996613" y="2447925"/>
          <p14:tracePt t="57044" x="11020425" y="2447925"/>
          <p14:tracePt t="57054" x="11052175" y="2447925"/>
          <p14:tracePt t="57062" x="11075988" y="2439988"/>
          <p14:tracePt t="57069" x="11099800" y="2439988"/>
          <p14:tracePt t="57077" x="11115675" y="2439988"/>
          <p14:tracePt t="57084" x="11131550" y="2432050"/>
          <p14:tracePt t="57094" x="11155363" y="2432050"/>
          <p14:tracePt t="57101" x="11163300" y="2432050"/>
          <p14:tracePt t="57109" x="11179175" y="2424113"/>
          <p14:tracePt t="57118" x="11187113" y="2424113"/>
          <p14:tracePt t="57126" x="11202988" y="2424113"/>
          <p14:tracePt t="57141" x="11218863" y="2424113"/>
          <p14:tracePt t="57166" x="11234738" y="2424113"/>
          <p14:tracePt t="57277" x="11250613" y="2424113"/>
          <p14:tracePt t="57286" x="11266488" y="2424113"/>
          <p14:tracePt t="57293" x="11290300" y="2424113"/>
          <p14:tracePt t="57301" x="11306175" y="2424113"/>
          <p14:tracePt t="57309" x="11331575" y="2432050"/>
          <p14:tracePt t="57316" x="11347450" y="2432050"/>
          <p14:tracePt t="57324" x="11371263" y="2439988"/>
          <p14:tracePt t="57332" x="11403013" y="2447925"/>
          <p14:tracePt t="57342" x="11418888" y="2455863"/>
          <p14:tracePt t="57350" x="11450638" y="2463800"/>
          <p14:tracePt t="57357" x="11466513" y="2463800"/>
          <p14:tracePt t="57366" x="11490325" y="2479675"/>
          <p14:tracePt t="57372" x="11506200" y="2479675"/>
          <p14:tracePt t="57381" x="11530013" y="2479675"/>
          <p14:tracePt t="57388" x="11545888" y="2479675"/>
          <p14:tracePt t="57397" x="11561763" y="2479675"/>
          <p14:tracePt t="57405" x="11569700" y="2487613"/>
          <p14:tracePt t="57413" x="11585575" y="2487613"/>
          <p14:tracePt t="57422" x="11593513" y="2487613"/>
          <p14:tracePt t="57429" x="11609388" y="2487613"/>
          <p14:tracePt t="57445" x="11625263" y="2487613"/>
          <p14:tracePt t="57462" x="11633200" y="2487613"/>
          <p14:tracePt t="57470" x="11641138" y="2487613"/>
          <p14:tracePt t="57742" x="11633200" y="2487613"/>
          <p14:tracePt t="57750" x="11625263" y="2487613"/>
          <p14:tracePt t="57757" x="11617325" y="2487613"/>
          <p14:tracePt t="57765" x="11609388" y="2495550"/>
          <p14:tracePt t="57772" x="11593513" y="2495550"/>
          <p14:tracePt t="57782" x="11585575" y="2503488"/>
          <p14:tracePt t="57788" x="11569700" y="2503488"/>
          <p14:tracePt t="57797" x="11553825" y="2503488"/>
          <p14:tracePt t="57805" x="11522075" y="2511425"/>
          <p14:tracePt t="57813" x="11482388" y="2511425"/>
          <p14:tracePt t="57822" x="11434763" y="2511425"/>
          <p14:tracePt t="57828" x="11387138" y="2511425"/>
          <p14:tracePt t="57838" x="11314113" y="2503488"/>
          <p14:tracePt t="57846" x="11242675" y="2487613"/>
          <p14:tracePt t="57853" x="11163300" y="2487613"/>
          <p14:tracePt t="57863" x="11099800" y="2479675"/>
          <p14:tracePt t="57870" x="11020425" y="2471738"/>
          <p14:tracePt t="57878" x="10947400" y="2463800"/>
          <p14:tracePt t="57884" x="10875963" y="2455863"/>
          <p14:tracePt t="57894" x="10804525" y="2455863"/>
          <p14:tracePt t="57900" x="10741025" y="2447925"/>
          <p14:tracePt t="57909" x="10677525" y="2447925"/>
          <p14:tracePt t="57917" x="10629900" y="2447925"/>
          <p14:tracePt t="57927" x="10588625" y="2447925"/>
          <p14:tracePt t="57933" x="10548938" y="2447925"/>
          <p14:tracePt t="57941" x="10517188" y="2447925"/>
          <p14:tracePt t="57948" x="10477500" y="2447925"/>
          <p14:tracePt t="57956" x="10453688" y="2447925"/>
          <p14:tracePt t="57965" x="10437813" y="2447925"/>
          <p14:tracePt t="57973" x="10406063" y="2447925"/>
          <p14:tracePt t="57980" x="10382250" y="2447925"/>
          <p14:tracePt t="57989" x="10350500" y="2447925"/>
          <p14:tracePt t="57997" x="10318750" y="2447925"/>
          <p14:tracePt t="58004" x="10287000" y="2455863"/>
          <p14:tracePt t="58013" x="10261600" y="2455863"/>
          <p14:tracePt t="58021" x="10213975" y="2463800"/>
          <p14:tracePt t="58029" x="10182225" y="2471738"/>
          <p14:tracePt t="58037" x="10150475" y="2479675"/>
          <p14:tracePt t="58047" x="10118725" y="2479675"/>
          <p14:tracePt t="58054" x="10086975" y="2495550"/>
          <p14:tracePt t="58063" x="10055225" y="2495550"/>
          <p14:tracePt t="58070" x="10031413" y="2503488"/>
          <p14:tracePt t="58077" x="9999663" y="2511425"/>
          <p14:tracePt t="58085" x="9983788" y="2519363"/>
          <p14:tracePt t="58094" x="9967913" y="2527300"/>
          <p14:tracePt t="58101" x="9959975" y="2527300"/>
          <p14:tracePt t="58109" x="9944100" y="2535238"/>
          <p14:tracePt t="58116" x="9936163" y="2543175"/>
          <p14:tracePt t="58133" x="9926638" y="2543175"/>
          <p14:tracePt t="58141" x="9918700" y="2551113"/>
          <p14:tracePt t="58150" x="9910763" y="2551113"/>
          <p14:tracePt t="58157" x="9902825" y="2559050"/>
          <p14:tracePt t="58165" x="9894888" y="2559050"/>
          <p14:tracePt t="58173" x="9886950" y="2566988"/>
          <p14:tracePt t="58182" x="9871075" y="2566988"/>
          <p14:tracePt t="58189" x="9855200" y="2566988"/>
          <p14:tracePt t="58197" x="9847263" y="2576513"/>
          <p14:tracePt t="58205" x="9839325" y="2576513"/>
          <p14:tracePt t="58213" x="9831388" y="2584450"/>
          <p14:tracePt t="58221" x="9823450" y="2584450"/>
          <p14:tracePt t="58228" x="9807575" y="2584450"/>
          <p14:tracePt t="58246" x="9791700" y="2592388"/>
          <p14:tracePt t="58261" x="9783763" y="2600325"/>
          <p14:tracePt t="58269" x="9775825" y="2600325"/>
          <p14:tracePt t="58278" x="9767888" y="2600325"/>
          <p14:tracePt t="58293" x="9759950" y="2600325"/>
          <p14:tracePt t="58301" x="9752013" y="2600325"/>
          <p14:tracePt t="58309" x="9744075" y="2600325"/>
          <p14:tracePt t="58318" x="9736138" y="2600325"/>
          <p14:tracePt t="58325" x="9728200" y="2600325"/>
          <p14:tracePt t="58342" x="9720263" y="2600325"/>
          <p14:tracePt t="58348" x="9704388" y="2600325"/>
          <p14:tracePt t="58365" x="9688513" y="2600325"/>
          <p14:tracePt t="58373" x="9672638" y="2600325"/>
          <p14:tracePt t="58389" x="9656763" y="2600325"/>
          <p14:tracePt t="58397" x="9648825" y="2600325"/>
          <p14:tracePt t="58404" x="9632950" y="2600325"/>
          <p14:tracePt t="58422" x="9617075" y="2600325"/>
          <p14:tracePt t="58437" x="9609138" y="2600325"/>
          <p14:tracePt t="58446" x="9601200" y="2600325"/>
          <p14:tracePt t="58469" x="9593263" y="2600325"/>
          <p14:tracePt t="58478" x="9585325" y="2600325"/>
          <p14:tracePt t="58581" x="9575800" y="2600325"/>
          <p14:tracePt t="59021" x="9585325" y="2600325"/>
          <p14:tracePt t="59030" x="9601200" y="2592388"/>
          <p14:tracePt t="59036" x="9617075" y="2592388"/>
          <p14:tracePt t="59045" x="9648825" y="2584450"/>
          <p14:tracePt t="59053" x="9688513" y="2576513"/>
          <p14:tracePt t="59061" x="9728200" y="2566988"/>
          <p14:tracePt t="59070" x="9775825" y="2559050"/>
          <p14:tracePt t="59079" x="9839325" y="2543175"/>
          <p14:tracePt t="59086" x="9894888" y="2543175"/>
          <p14:tracePt t="59094" x="9936163" y="2543175"/>
          <p14:tracePt t="59102" x="9991725" y="2535238"/>
          <p14:tracePt t="59109" x="10055225" y="2535238"/>
          <p14:tracePt t="59117" x="10110788" y="2535238"/>
          <p14:tracePt t="59126" x="10174288" y="2535238"/>
          <p14:tracePt t="59134" x="10237788" y="2527300"/>
          <p14:tracePt t="59143" x="10287000" y="2527300"/>
          <p14:tracePt t="59157" x="10350500" y="2527300"/>
          <p14:tracePt t="59165" x="10429875" y="2527300"/>
          <p14:tracePt t="59174" x="10477500" y="2527300"/>
          <p14:tracePt t="59181" x="10517188" y="2527300"/>
          <p14:tracePt t="59189" x="10548938" y="2527300"/>
          <p14:tracePt t="59198" x="10588625" y="2527300"/>
          <p14:tracePt t="59204" x="10620375" y="2527300"/>
          <p14:tracePt t="59214" x="10653713" y="2535238"/>
          <p14:tracePt t="59221" x="10685463" y="2535238"/>
          <p14:tracePt t="59229" x="10701338" y="2543175"/>
          <p14:tracePt t="59237" x="10733088" y="2543175"/>
          <p14:tracePt t="59246" x="10764838" y="2551113"/>
          <p14:tracePt t="59253" x="10788650" y="2559050"/>
          <p14:tracePt t="59259" x="10812463" y="2559050"/>
          <p14:tracePt t="59268" x="10844213" y="2576513"/>
          <p14:tracePt t="59278" x="10875963" y="2576513"/>
          <p14:tracePt t="59286" x="10907713" y="2576513"/>
          <p14:tracePt t="59293" x="10947400" y="2584450"/>
          <p14:tracePt t="59303" x="10988675" y="2592388"/>
          <p14:tracePt t="59310" x="11020425" y="2600325"/>
          <p14:tracePt t="59317" x="11052175" y="2608263"/>
          <p14:tracePt t="59325" x="11083925" y="2608263"/>
          <p14:tracePt t="59334" x="11123613" y="2616200"/>
          <p14:tracePt t="59341" x="11163300" y="2616200"/>
          <p14:tracePt t="59349" x="11187113" y="2624138"/>
          <p14:tracePt t="59357" x="11226800" y="2632075"/>
          <p14:tracePt t="59365" x="11250613" y="2632075"/>
          <p14:tracePt t="59373" x="11282363" y="2632075"/>
          <p14:tracePt t="59381" x="11331575" y="2640013"/>
          <p14:tracePt t="59389" x="11379200" y="2640013"/>
          <p14:tracePt t="59398" x="11410950" y="2632075"/>
          <p14:tracePt t="59405" x="11426825" y="2632075"/>
          <p14:tracePt t="59414" x="11442700" y="2632075"/>
          <p14:tracePt t="59422" x="11450638" y="2632075"/>
          <p14:tracePt t="59429" x="11458575" y="2632075"/>
          <p14:tracePt t="59436" x="11466513" y="2632075"/>
          <p14:tracePt t="59444" x="11474450" y="2632075"/>
          <p14:tracePt t="59494" x="11482388" y="2632075"/>
          <p14:tracePt t="61301" x="11482388" y="2640013"/>
          <p14:tracePt t="61349" x="11474450" y="2640013"/>
          <p14:tracePt t="61358" x="11458575" y="2647950"/>
          <p14:tracePt t="61373" x="11450638" y="2647950"/>
          <p14:tracePt t="61381" x="11442700" y="2647950"/>
          <p14:tracePt t="61389" x="11434763" y="2647950"/>
          <p14:tracePt t="61405" x="11426825" y="2647950"/>
          <p14:tracePt t="61429" x="11418888" y="2647950"/>
          <p14:tracePt t="61445" x="11410950" y="2647950"/>
          <p14:tracePt t="61454" x="11403013" y="2655888"/>
          <p14:tracePt t="61469" x="11395075" y="2655888"/>
          <p14:tracePt t="61478" x="11379200" y="2655888"/>
          <p14:tracePt t="61493" x="11363325" y="2655888"/>
          <p14:tracePt t="61517" x="11355388" y="2655888"/>
          <p14:tracePt t="61526" x="11347450" y="2655888"/>
          <p14:tracePt t="61540" x="11331575" y="2663825"/>
          <p14:tracePt t="61549" x="11323638" y="2663825"/>
          <p14:tracePt t="61565" x="11314113" y="2663825"/>
          <p14:tracePt t="61726" x="11306175" y="2663825"/>
          <p14:tracePt t="61741" x="11298238" y="2663825"/>
          <p14:tracePt t="61758" x="11290300" y="2663825"/>
          <p14:tracePt t="61766" x="11282363" y="2663825"/>
          <p14:tracePt t="61773" x="11274425" y="2663825"/>
          <p14:tracePt t="61781" x="11266488" y="2663825"/>
          <p14:tracePt t="61789" x="11258550" y="2663825"/>
          <p14:tracePt t="61806" x="11250613" y="2663825"/>
          <p14:tracePt t="61822" x="11242675" y="2663825"/>
          <p14:tracePt t="61845" x="11234738" y="2663825"/>
          <p14:tracePt t="62654" x="11226800" y="2663825"/>
          <p14:tracePt t="62661" x="11218863" y="2663825"/>
          <p14:tracePt t="62669" x="11210925" y="2663825"/>
          <p14:tracePt t="62678" x="11202988" y="2663825"/>
          <p14:tracePt t="62685" x="11187113" y="2679700"/>
          <p14:tracePt t="62694" x="11171238" y="2679700"/>
          <p14:tracePt t="62702" x="11163300" y="2679700"/>
          <p14:tracePt t="62709" x="11147425" y="2679700"/>
          <p14:tracePt t="62718" x="11139488" y="2687638"/>
          <p14:tracePt t="62725" x="11131550" y="2687638"/>
          <p14:tracePt t="62733" x="11115675" y="2695575"/>
          <p14:tracePt t="62750" x="11099800" y="2695575"/>
          <p14:tracePt t="62758" x="11099800" y="2703513"/>
          <p14:tracePt t="62766" x="11091863" y="2703513"/>
          <p14:tracePt t="62773" x="11083925" y="2711450"/>
          <p14:tracePt t="62790" x="11068050" y="2711450"/>
          <p14:tracePt t="62797" x="11052175" y="2727325"/>
          <p14:tracePt t="62806" x="11036300" y="2735263"/>
          <p14:tracePt t="62813" x="11020425" y="2743200"/>
          <p14:tracePt t="62821" x="10996613" y="2767013"/>
          <p14:tracePt t="62830" x="10963275" y="2798763"/>
          <p14:tracePt t="62839" x="10915650" y="2830513"/>
          <p14:tracePt t="62845" x="10868025" y="2870200"/>
          <p14:tracePt t="62854" x="10820400" y="2919413"/>
          <p14:tracePt t="62863" x="10772775" y="2967038"/>
          <p14:tracePt t="62870" x="10701338" y="3030538"/>
          <p14:tracePt t="62878" x="10637838" y="3094038"/>
          <p14:tracePt t="62885" x="10572750" y="3149600"/>
          <p14:tracePt t="62894" x="10509250" y="3221038"/>
          <p14:tracePt t="62902" x="10421938" y="3294063"/>
          <p14:tracePt t="62910" x="10342563" y="3381375"/>
          <p14:tracePt t="62917" x="10253663" y="3452813"/>
          <p14:tracePt t="62926" x="10174288" y="3540125"/>
          <p14:tracePt t="62933" x="10102850" y="3613150"/>
          <p14:tracePt t="62942" x="10063163" y="3660775"/>
          <p14:tracePt t="62949" x="10007600" y="3716338"/>
          <p14:tracePt t="62958" x="9952038" y="3771900"/>
          <p14:tracePt t="62965" x="9910763" y="3819525"/>
          <p14:tracePt t="62973" x="9855200" y="3883025"/>
          <p14:tracePt t="62981" x="9815513" y="3922713"/>
          <p14:tracePt t="62989" x="9767888" y="3971925"/>
          <p14:tracePt t="62997" x="9720263" y="4019550"/>
          <p14:tracePt t="63005" x="9664700" y="4067175"/>
          <p14:tracePt t="63014" x="9609138" y="4130675"/>
          <p14:tracePt t="63022" x="9551988" y="4178300"/>
          <p14:tracePt t="63030" x="9504363" y="4225925"/>
          <p14:tracePt t="63038" x="9456738" y="4273550"/>
          <p14:tracePt t="63046" x="9409113" y="4322763"/>
          <p14:tracePt t="63053" x="9361488" y="4378325"/>
          <p14:tracePt t="63061" x="9305925" y="4433888"/>
          <p14:tracePt t="63069" x="9250363" y="4489450"/>
          <p14:tracePt t="63077" x="9193213" y="4545013"/>
          <p14:tracePt t="63085" x="9145588" y="4592638"/>
          <p14:tracePt t="63094" x="9082088" y="4657725"/>
          <p14:tracePt t="63102" x="9010650" y="4737100"/>
          <p14:tracePt t="63109" x="8955088" y="4792663"/>
          <p14:tracePt t="63117" x="8899525" y="4848225"/>
          <p14:tracePt t="63126" x="8834438" y="4903788"/>
          <p14:tracePt t="63133" x="8794750" y="4943475"/>
          <p14:tracePt t="63142" x="8747125" y="4992688"/>
          <p14:tracePt t="63150" x="8707438" y="5032375"/>
          <p14:tracePt t="63159" x="8667750" y="5072063"/>
          <p14:tracePt t="63165" x="8636000" y="5103813"/>
          <p14:tracePt t="63173" x="8604250" y="5119688"/>
          <p14:tracePt t="63182" x="8588375" y="5135563"/>
          <p14:tracePt t="63190" x="8580438" y="5143500"/>
          <p14:tracePt t="63197" x="8564563" y="5151438"/>
          <p14:tracePt t="63215" x="8548688" y="5159375"/>
          <p14:tracePt t="63230" x="8540750" y="5159375"/>
          <p14:tracePt t="63238" x="8531225" y="5167313"/>
          <p14:tracePt t="63254" x="8515350" y="5175250"/>
          <p14:tracePt t="63262" x="8507413" y="5175250"/>
          <p14:tracePt t="63271" x="8491538" y="5183188"/>
          <p14:tracePt t="63277" x="8483600" y="5191125"/>
          <p14:tracePt t="63285" x="8459788" y="5191125"/>
          <p14:tracePt t="63294" x="8443913" y="5199063"/>
          <p14:tracePt t="63301" x="8428038" y="5199063"/>
          <p14:tracePt t="63309" x="8412163" y="5199063"/>
          <p14:tracePt t="63318" x="8396288" y="5207000"/>
          <p14:tracePt t="63328" x="8364538" y="5207000"/>
          <p14:tracePt t="63334" x="8340725" y="5214938"/>
          <p14:tracePt t="63343" x="8301038" y="5222875"/>
          <p14:tracePt t="63351" x="8269288" y="5222875"/>
          <p14:tracePt t="63358" x="8245475" y="5230813"/>
          <p14:tracePt t="63366" x="8221663" y="5230813"/>
          <p14:tracePt t="63375" x="8189913" y="5230813"/>
          <p14:tracePt t="63382" x="8140700" y="5238750"/>
          <p14:tracePt t="63390" x="8101013" y="5246688"/>
          <p14:tracePt t="63397" x="8045450" y="5254625"/>
          <p14:tracePt t="63405" x="7981950" y="5262563"/>
          <p14:tracePt t="63413" x="7926388" y="5270500"/>
          <p14:tracePt t="63421" x="7854950" y="5278438"/>
          <p14:tracePt t="63430" x="7805738" y="5286375"/>
          <p14:tracePt t="63438" x="7750175" y="5286375"/>
          <p14:tracePt t="63446" x="7686675" y="5286375"/>
          <p14:tracePt t="63453" x="7639050" y="5286375"/>
          <p14:tracePt t="63462" x="7599363" y="5286375"/>
          <p14:tracePt t="63470" x="7567613" y="5286375"/>
          <p14:tracePt t="63478" x="7543800" y="5286375"/>
          <p14:tracePt t="63485" x="7512050" y="5286375"/>
          <p14:tracePt t="63494" x="7478713" y="5286375"/>
          <p14:tracePt t="63501" x="7462838" y="5286375"/>
          <p14:tracePt t="63510" x="7446963" y="5278438"/>
          <p14:tracePt t="63518" x="7431088" y="5270500"/>
          <p14:tracePt t="63527" x="7415213" y="5270500"/>
          <p14:tracePt t="63534" x="7399338" y="5262563"/>
          <p14:tracePt t="63542" x="7383463" y="5262563"/>
          <p14:tracePt t="63559" x="7367588" y="5262563"/>
          <p14:tracePt t="63566" x="7351713" y="5262563"/>
          <p14:tracePt t="63581" x="7335838" y="5262563"/>
          <p14:tracePt t="63607" x="7319963" y="5262563"/>
          <p14:tracePt t="63773" x="7327900" y="5262563"/>
          <p14:tracePt t="63782" x="7335838" y="5262563"/>
          <p14:tracePt t="63798" x="7351713" y="5262563"/>
          <p14:tracePt t="63814" x="7367588" y="5262563"/>
          <p14:tracePt t="63821" x="7383463" y="5262563"/>
          <p14:tracePt t="63829" x="7399338" y="5262563"/>
          <p14:tracePt t="63839" x="7415213" y="5262563"/>
          <p14:tracePt t="63847" x="7439025" y="5270500"/>
          <p14:tracePt t="63853" x="7470775" y="5286375"/>
          <p14:tracePt t="63862" x="7519988" y="5302250"/>
          <p14:tracePt t="63869" x="7551738" y="5319713"/>
          <p14:tracePt t="63877" x="7607300" y="5335588"/>
          <p14:tracePt t="63885" x="7654925" y="5351463"/>
          <p14:tracePt t="63894" x="7726363" y="5383213"/>
          <p14:tracePt t="63902" x="7789863" y="5399088"/>
          <p14:tracePt t="63913" x="7878763" y="5430838"/>
          <p14:tracePt t="63926" x="7989888" y="5462588"/>
          <p14:tracePt t="63933" x="8021638" y="5470525"/>
          <p14:tracePt t="63942" x="8069263" y="5478463"/>
          <p14:tracePt t="63950" x="8101013" y="5486400"/>
          <p14:tracePt t="63959" x="8132763" y="5494338"/>
          <p14:tracePt t="63966" x="8156575" y="5502275"/>
          <p14:tracePt t="63974" x="8172450" y="5502275"/>
          <p14:tracePt t="63991" x="8180388" y="5502275"/>
          <p14:tracePt t="64093" x="8172450" y="5502275"/>
          <p14:tracePt t="64102" x="8140700" y="5502275"/>
          <p14:tracePt t="64110" x="8108950" y="5486400"/>
          <p14:tracePt t="64119" x="8077200" y="5470525"/>
          <p14:tracePt t="64127" x="8013700" y="5454650"/>
          <p14:tracePt t="64134" x="7950200" y="5438775"/>
          <p14:tracePt t="64141" x="7878763" y="5422900"/>
          <p14:tracePt t="64149" x="7781925" y="5399088"/>
          <p14:tracePt t="64157" x="7686675" y="5375275"/>
          <p14:tracePt t="64165" x="7607300" y="5359400"/>
          <p14:tracePt t="64174" x="7519988" y="5335588"/>
          <p14:tracePt t="64182" x="7415213" y="5310188"/>
          <p14:tracePt t="64191" x="7335838" y="5286375"/>
          <p14:tracePt t="64197" x="7240588" y="5270500"/>
          <p14:tracePt t="64206" x="7169150" y="5246688"/>
          <p14:tracePt t="64214" x="7096125" y="5222875"/>
          <p14:tracePt t="64221" x="7024688" y="5207000"/>
          <p14:tracePt t="64230" x="6977063" y="5183188"/>
          <p14:tracePt t="64238" x="6913563" y="5159375"/>
          <p14:tracePt t="64246" x="6865938" y="5151438"/>
          <p14:tracePt t="64253" x="6834188" y="5135563"/>
          <p14:tracePt t="64261" x="6802438" y="5119688"/>
          <p14:tracePt t="64269" x="6761163" y="5111750"/>
          <p14:tracePt t="64278" x="6737350" y="5103813"/>
          <p14:tracePt t="64286" x="6713538" y="5095875"/>
          <p14:tracePt t="64294" x="6697663" y="5095875"/>
          <p14:tracePt t="64303" x="6673850" y="5087938"/>
          <p14:tracePt t="64311" x="6657975" y="5087938"/>
          <p14:tracePt t="64341" x="6650038" y="5087938"/>
          <p14:tracePt t="64382" x="6642100" y="5087938"/>
          <p14:tracePt t="64406" x="6634163" y="5087938"/>
          <p14:tracePt t="64415" x="6626225" y="5087938"/>
          <p14:tracePt t="64422" x="6610350" y="5087938"/>
          <p14:tracePt t="64429" x="6594475" y="5087938"/>
          <p14:tracePt t="64445" x="6570663" y="5087938"/>
          <p14:tracePt t="64453" x="6562725" y="5080000"/>
          <p14:tracePt t="64462" x="6554788" y="5080000"/>
          <p14:tracePt t="64470" x="6538913" y="5080000"/>
          <p14:tracePt t="64479" x="6523038" y="5080000"/>
          <p14:tracePt t="64486" x="6507163" y="5072063"/>
          <p14:tracePt t="64494" x="6491288" y="5072063"/>
          <p14:tracePt t="64501" x="6475413" y="5064125"/>
          <p14:tracePt t="64510" x="6459538" y="5064125"/>
          <p14:tracePt t="64519" x="6426200" y="5056188"/>
          <p14:tracePt t="64526" x="6410325" y="5056188"/>
          <p14:tracePt t="64534" x="6386513" y="5056188"/>
          <p14:tracePt t="64543" x="6378575" y="5056188"/>
          <p14:tracePt t="64549" x="6354763" y="5048250"/>
          <p14:tracePt t="64558" x="6346825" y="5048250"/>
          <p14:tracePt t="64565" x="6323013" y="5040313"/>
          <p14:tracePt t="64574" x="6315075" y="5040313"/>
          <p14:tracePt t="64583" x="6291263" y="5040313"/>
          <p14:tracePt t="64591" x="6283325" y="5040313"/>
          <p14:tracePt t="64598" x="6267450" y="5032375"/>
          <p14:tracePt t="64605" x="6235700" y="5032375"/>
          <p14:tracePt t="64614" x="6219825" y="5024438"/>
          <p14:tracePt t="64621" x="6188075" y="5024438"/>
          <p14:tracePt t="64630" x="6164263" y="5024438"/>
          <p14:tracePt t="64638" x="6148388" y="5024438"/>
          <p14:tracePt t="64646" x="6124575" y="5016500"/>
          <p14:tracePt t="64654" x="6116638" y="5016500"/>
          <p14:tracePt t="64662" x="6100763" y="5008563"/>
          <p14:tracePt t="64773" x="6108700" y="5008563"/>
          <p14:tracePt t="64782" x="6116638" y="5008563"/>
          <p14:tracePt t="64789" x="6124575" y="5008563"/>
          <p14:tracePt t="64799" x="6132513" y="5008563"/>
          <p14:tracePt t="64806" x="6148388" y="5008563"/>
          <p14:tracePt t="64814" x="6180138" y="5008563"/>
          <p14:tracePt t="64823" x="6211888" y="5008563"/>
          <p14:tracePt t="64829" x="6259513" y="5008563"/>
          <p14:tracePt t="64838" x="6315075" y="5008563"/>
          <p14:tracePt t="64846" x="6370638" y="5008563"/>
          <p14:tracePt t="64854" x="6442075" y="5016500"/>
          <p14:tracePt t="64862" x="6523038" y="5016500"/>
          <p14:tracePt t="64870" x="6594475" y="5016500"/>
          <p14:tracePt t="64878" x="6697663" y="5024438"/>
          <p14:tracePt t="64886" x="6784975" y="5024438"/>
          <p14:tracePt t="64894" x="6873875" y="5024438"/>
          <p14:tracePt t="64901" x="6953250" y="5032375"/>
          <p14:tracePt t="64910" x="7016750" y="5032375"/>
          <p14:tracePt t="64919" x="7080250" y="5032375"/>
          <p14:tracePt t="64927" x="7169150" y="5032375"/>
          <p14:tracePt t="64934" x="7224713" y="5032375"/>
          <p14:tracePt t="64943" x="7272338" y="5032375"/>
          <p14:tracePt t="64950" x="7312025" y="5032375"/>
          <p14:tracePt t="64958" x="7335838" y="5032375"/>
          <p14:tracePt t="64967" x="7359650" y="5032375"/>
          <p14:tracePt t="64974" x="7375525" y="5032375"/>
          <p14:tracePt t="64990" x="7383463" y="5032375"/>
          <p14:tracePt t="65095" x="7375525" y="5032375"/>
          <p14:tracePt t="65102" x="7367588" y="5032375"/>
          <p14:tracePt t="65110" x="7351713" y="5032375"/>
          <p14:tracePt t="65117" x="7335838" y="5032375"/>
          <p14:tracePt t="65125" x="7312025" y="5040313"/>
          <p14:tracePt t="65133" x="7280275" y="5040313"/>
          <p14:tracePt t="65144" x="7248525" y="5048250"/>
          <p14:tracePt t="65150" x="7216775" y="5048250"/>
          <p14:tracePt t="65158" x="7169150" y="5056188"/>
          <p14:tracePt t="65166" x="7127875" y="5064125"/>
          <p14:tracePt t="65174" x="7072313" y="5064125"/>
          <p14:tracePt t="65181" x="7008813" y="5072063"/>
          <p14:tracePt t="65189" x="6945313" y="5072063"/>
          <p14:tracePt t="65198" x="6881813" y="5072063"/>
          <p14:tracePt t="65207" x="6810375" y="5072063"/>
          <p14:tracePt t="65215" x="6729413" y="5072063"/>
          <p14:tracePt t="65224" x="6657975" y="5072063"/>
          <p14:tracePt t="65230" x="6586538" y="5072063"/>
          <p14:tracePt t="65239" x="6530975" y="5072063"/>
          <p14:tracePt t="65253" x="6467475" y="5072063"/>
          <p14:tracePt t="65262" x="6378575" y="5072063"/>
          <p14:tracePt t="65271" x="6330950" y="5072063"/>
          <p14:tracePt t="65278" x="6291263" y="5072063"/>
          <p14:tracePt t="65286" x="6275388" y="5072063"/>
          <p14:tracePt t="65293" x="6259513" y="5072063"/>
          <p14:tracePt t="65302" x="6243638" y="5072063"/>
          <p14:tracePt t="65310" x="6227763" y="5072063"/>
          <p14:tracePt t="65326" x="6211888" y="5072063"/>
          <p14:tracePt t="65349" x="6203950" y="5072063"/>
          <p14:tracePt t="65358" x="6196013" y="5072063"/>
          <p14:tracePt t="65365" x="6188075" y="5072063"/>
          <p14:tracePt t="65383" x="6172200" y="5072063"/>
          <p14:tracePt t="65391" x="6164263" y="5072063"/>
          <p14:tracePt t="65398" x="6156325" y="5072063"/>
          <p14:tracePt t="65414" x="6148388" y="5072063"/>
          <p14:tracePt t="65430" x="6140450" y="5064125"/>
          <p14:tracePt t="65518" x="6132513" y="5064125"/>
          <p14:tracePt t="65742" x="6140450" y="5064125"/>
          <p14:tracePt t="65799" x="6148388" y="5064125"/>
          <p14:tracePt t="65821" x="6156325" y="5064125"/>
          <p14:tracePt t="65855" x="6164263" y="5064125"/>
          <p14:tracePt t="65870" x="6172200" y="5056188"/>
          <p14:tracePt t="65902" x="6180138" y="5056188"/>
          <p14:tracePt t="65917" x="6188075" y="5056188"/>
          <p14:tracePt t="65942" x="6196013" y="5056188"/>
          <p14:tracePt t="65959" x="6203950" y="5048250"/>
          <p14:tracePt t="65982" x="6219825" y="5048250"/>
          <p14:tracePt t="66015" x="6235700" y="5040313"/>
          <p14:tracePt t="66022" x="6251575" y="5040313"/>
          <p14:tracePt t="66030" x="6259513" y="5040313"/>
          <p14:tracePt t="66046" x="6275388" y="5040313"/>
          <p14:tracePt t="66064" x="6291263" y="5032375"/>
          <p14:tracePt t="66070" x="6299200" y="5032375"/>
          <p14:tracePt t="66078" x="6307138" y="5032375"/>
          <p14:tracePt t="66086" x="6323013" y="5024438"/>
          <p14:tracePt t="66102" x="6338888" y="5024438"/>
          <p14:tracePt t="66110" x="6354763" y="5024438"/>
          <p14:tracePt t="66703" x="6346825" y="5024438"/>
          <p14:tracePt t="66719" x="6338888" y="5024438"/>
          <p14:tracePt t="66727" x="6330950" y="5024438"/>
          <p14:tracePt t="66734" x="6323013" y="5024438"/>
          <p14:tracePt t="66878" x="6338888" y="5024438"/>
          <p14:tracePt t="66887" x="6346825" y="5024438"/>
          <p14:tracePt t="66894" x="6354763" y="5024438"/>
          <p14:tracePt t="66901" x="6370638" y="5024438"/>
          <p14:tracePt t="66911" x="6394450" y="5024438"/>
          <p14:tracePt t="66923" x="6442075" y="5024438"/>
          <p14:tracePt t="66926" x="6491288" y="5024438"/>
          <p14:tracePt t="66935" x="6546850" y="5024438"/>
          <p14:tracePt t="66943" x="6594475" y="5032375"/>
          <p14:tracePt t="66949" x="6657975" y="5032375"/>
          <p14:tracePt t="66958" x="6721475" y="5048250"/>
          <p14:tracePt t="66965" x="6802438" y="5056188"/>
          <p14:tracePt t="66974" x="6865938" y="5064125"/>
          <p14:tracePt t="66983" x="6929438" y="5080000"/>
          <p14:tracePt t="66991" x="7000875" y="5095875"/>
          <p14:tracePt t="66998" x="7064375" y="5103813"/>
          <p14:tracePt t="67005" x="7119938" y="5111750"/>
          <p14:tracePt t="67014" x="7177088" y="5119688"/>
          <p14:tracePt t="67022" x="7240588" y="5127625"/>
          <p14:tracePt t="67031" x="7272338" y="5135563"/>
          <p14:tracePt t="67038" x="7319963" y="5135563"/>
          <p14:tracePt t="67047" x="7351713" y="5135563"/>
          <p14:tracePt t="67055" x="7399338" y="5135563"/>
          <p14:tracePt t="67064" x="7439025" y="5135563"/>
          <p14:tracePt t="67069" x="7486650" y="5135563"/>
          <p14:tracePt t="67078" x="7519988" y="5127625"/>
          <p14:tracePt t="67086" x="7559675" y="5127625"/>
          <p14:tracePt t="67094" x="7607300" y="5119688"/>
          <p14:tracePt t="67103" x="7654925" y="5111750"/>
          <p14:tracePt t="67111" x="7710488" y="5111750"/>
          <p14:tracePt t="67118" x="7758113" y="5111750"/>
          <p14:tracePt t="67126" x="7813675" y="5111750"/>
          <p14:tracePt t="67134" x="7878763" y="5103813"/>
          <p14:tracePt t="67142" x="7926388" y="5103813"/>
          <p14:tracePt t="67150" x="7997825" y="5103813"/>
          <p14:tracePt t="67159" x="8077200" y="5103813"/>
          <p14:tracePt t="67166" x="8148638" y="5103813"/>
          <p14:tracePt t="67174" x="8221663" y="5103813"/>
          <p14:tracePt t="67181" x="8269288" y="5103813"/>
          <p14:tracePt t="67190" x="8332788" y="5103813"/>
          <p14:tracePt t="67199" x="8380413" y="5103813"/>
          <p14:tracePt t="67206" x="8451850" y="5103813"/>
          <p14:tracePt t="67215" x="8515350" y="5103813"/>
          <p14:tracePt t="67222" x="8580438" y="5103813"/>
          <p14:tracePt t="67231" x="8651875" y="5103813"/>
          <p14:tracePt t="67237" x="8707438" y="5103813"/>
          <p14:tracePt t="67245" x="8763000" y="5103813"/>
          <p14:tracePt t="67254" x="8818563" y="5111750"/>
          <p14:tracePt t="67263" x="8883650" y="5111750"/>
          <p14:tracePt t="67270" x="8931275" y="5111750"/>
          <p14:tracePt t="67278" x="8994775" y="5111750"/>
          <p14:tracePt t="67286" x="9050338" y="5111750"/>
          <p14:tracePt t="67294" x="9113838" y="5111750"/>
          <p14:tracePt t="67301" x="9161463" y="5111750"/>
          <p14:tracePt t="67310" x="9224963" y="5111750"/>
          <p14:tracePt t="67318" x="9297988" y="5111750"/>
          <p14:tracePt t="67327" x="9369425" y="5111750"/>
          <p14:tracePt t="67334" x="9432925" y="5111750"/>
          <p14:tracePt t="67343" x="9496425" y="5111750"/>
          <p14:tracePt t="67350" x="9551988" y="5111750"/>
          <p14:tracePt t="67357" x="9601200" y="5111750"/>
          <p14:tracePt t="67365" x="9648825" y="5111750"/>
          <p14:tracePt t="67374" x="9680575" y="5111750"/>
          <p14:tracePt t="67383" x="9728200" y="5111750"/>
          <p14:tracePt t="67392" x="9783763" y="5111750"/>
          <p14:tracePt t="67398" x="9831388" y="5111750"/>
          <p14:tracePt t="67405" x="9863138" y="5111750"/>
          <p14:tracePt t="67413" x="9894888" y="5111750"/>
          <p14:tracePt t="67423" x="9936163" y="5111750"/>
          <p14:tracePt t="67431" x="9983788" y="5111750"/>
          <p14:tracePt t="67438" x="10039350" y="5103813"/>
          <p14:tracePt t="67446" x="10086975" y="5095875"/>
          <p14:tracePt t="67454" x="10126663" y="5095875"/>
          <p14:tracePt t="67462" x="10166350" y="5095875"/>
          <p14:tracePt t="67469" x="10206038" y="5087938"/>
          <p14:tracePt t="67479" x="10253663" y="5087938"/>
          <p14:tracePt t="67486" x="10287000" y="5087938"/>
          <p14:tracePt t="67494" x="10326688" y="5087938"/>
          <p14:tracePt t="67503" x="10366375" y="5087938"/>
          <p14:tracePt t="67511" x="10414000" y="5087938"/>
          <p14:tracePt t="67518" x="10453688" y="5080000"/>
          <p14:tracePt t="67526" x="10493375" y="5080000"/>
          <p14:tracePt t="67534" x="10525125" y="5080000"/>
          <p14:tracePt t="67543" x="10556875" y="5080000"/>
          <p14:tracePt t="67551" x="10588625" y="5072063"/>
          <p14:tracePt t="67558" x="10612438" y="5072063"/>
          <p14:tracePt t="67566" x="10645775" y="5072063"/>
          <p14:tracePt t="67575" x="10677525" y="5072063"/>
          <p14:tracePt t="67582" x="10693400" y="5064125"/>
          <p14:tracePt t="67589" x="10725150" y="5056188"/>
          <p14:tracePt t="67598" x="10741025" y="5056188"/>
          <p14:tracePt t="67606" x="10772775" y="5048250"/>
          <p14:tracePt t="67614" x="10804525" y="5048250"/>
          <p14:tracePt t="67623" x="10836275" y="5040313"/>
          <p14:tracePt t="67631" x="10868025" y="5040313"/>
          <p14:tracePt t="67638" x="10907713" y="5032375"/>
          <p14:tracePt t="67645" x="10923588" y="5024438"/>
          <p14:tracePt t="67654" x="10939463" y="5024438"/>
          <p14:tracePt t="67663" x="10963275" y="5016500"/>
          <p14:tracePt t="67670" x="10971213" y="5016500"/>
          <p14:tracePt t="67678" x="10988675" y="5016500"/>
          <p14:tracePt t="67686" x="10996613" y="5016500"/>
          <p14:tracePt t="67694" x="11012488" y="5016500"/>
          <p14:tracePt t="67710" x="11028363" y="5008563"/>
          <p14:tracePt t="67718" x="11036300" y="5008563"/>
          <p14:tracePt t="67727" x="11052175" y="5008563"/>
          <p14:tracePt t="67743" x="11068050" y="5008563"/>
          <p14:tracePt t="67757" x="11083925" y="5000625"/>
          <p14:tracePt t="68646" x="11075988" y="5000625"/>
          <p14:tracePt t="68671" x="11068050" y="5000625"/>
          <p14:tracePt t="68702" x="11060113" y="5000625"/>
          <p14:tracePt t="68726" x="11052175" y="5000625"/>
          <p14:tracePt t="68767" x="11044238" y="5000625"/>
          <p14:tracePt t="68775" x="11036300" y="5000625"/>
          <p14:tracePt t="68798" x="11028363" y="5000625"/>
          <p14:tracePt t="68806" x="11020425" y="5000625"/>
          <p14:tracePt t="68822" x="11012488" y="5000625"/>
          <p14:tracePt t="68832" x="11004550" y="5000625"/>
          <p14:tracePt t="68839" x="10988675" y="5008563"/>
          <p14:tracePt t="68846" x="10971213" y="5008563"/>
          <p14:tracePt t="68854" x="10963275" y="5008563"/>
          <p14:tracePt t="68862" x="10947400" y="5008563"/>
          <p14:tracePt t="68870" x="10931525" y="5016500"/>
          <p14:tracePt t="68878" x="10915650" y="5016500"/>
          <p14:tracePt t="68887" x="10899775" y="5024438"/>
          <p14:tracePt t="68895" x="10868025" y="5024438"/>
          <p14:tracePt t="68902" x="10844213" y="5024438"/>
          <p14:tracePt t="68910" x="10812463" y="5024438"/>
          <p14:tracePt t="68924" x="10788650" y="5024438"/>
          <p14:tracePt t="68925" x="10741025" y="5024438"/>
          <p14:tracePt t="68935" x="10677525" y="5024438"/>
          <p14:tracePt t="68943" x="10620375" y="5024438"/>
          <p14:tracePt t="68951" x="10548938" y="5024438"/>
          <p14:tracePt t="68959" x="10485438" y="5024438"/>
          <p14:tracePt t="68966" x="10406063" y="5024438"/>
          <p14:tracePt t="68975" x="10326688" y="5024438"/>
          <p14:tracePt t="68983" x="10245725" y="5040313"/>
          <p14:tracePt t="68990" x="10158413" y="5048250"/>
          <p14:tracePt t="68999" x="10071100" y="5064125"/>
          <p14:tracePt t="69007" x="10007600" y="5072063"/>
          <p14:tracePt t="69014" x="9926638" y="5087938"/>
          <p14:tracePt t="69022" x="9839325" y="5087938"/>
          <p14:tracePt t="69030" x="9759950" y="5087938"/>
          <p14:tracePt t="69039" x="9680575" y="5095875"/>
          <p14:tracePt t="69047" x="9609138" y="5095875"/>
          <p14:tracePt t="69054" x="9551988" y="5095875"/>
          <p14:tracePt t="69063" x="9488488" y="5095875"/>
          <p14:tracePt t="69071" x="9424988" y="5095875"/>
          <p14:tracePt t="69079" x="9361488" y="5087938"/>
          <p14:tracePt t="69086" x="9290050" y="5080000"/>
          <p14:tracePt t="69095" x="9209088" y="5072063"/>
          <p14:tracePt t="69102" x="9145588" y="5064125"/>
          <p14:tracePt t="69110" x="9066213" y="5056188"/>
          <p14:tracePt t="69118" x="8986838" y="5048250"/>
          <p14:tracePt t="69127" x="8891588" y="5032375"/>
          <p14:tracePt t="69134" x="8778875" y="5024438"/>
          <p14:tracePt t="69143" x="8667750" y="5016500"/>
          <p14:tracePt t="69150" x="8572500" y="5008563"/>
          <p14:tracePt t="69160" x="8420100" y="5008563"/>
          <p14:tracePt t="69168" x="8285163" y="5008563"/>
          <p14:tracePt t="69176" x="8172450" y="5008563"/>
          <p14:tracePt t="69182" x="8061325" y="5008563"/>
          <p14:tracePt t="69190" x="7974013" y="5008563"/>
          <p14:tracePt t="69198" x="7878763" y="5016500"/>
          <p14:tracePt t="69207" x="7781925" y="5016500"/>
          <p14:tracePt t="69214" x="7702550" y="5016500"/>
          <p14:tracePt t="69222" x="7623175" y="5016500"/>
          <p14:tracePt t="69231" x="7575550" y="5016500"/>
          <p14:tracePt t="69239" x="7543800" y="5016500"/>
          <p14:tracePt t="69246" x="7512050" y="5016500"/>
          <p14:tracePt t="69254" x="7478713" y="5016500"/>
          <p14:tracePt t="69262" x="7462838" y="5016500"/>
          <p14:tracePt t="69270" x="7446963" y="5008563"/>
          <p14:tracePt t="69279" x="7431088" y="5008563"/>
          <p14:tracePt t="69294" x="7415213" y="5008563"/>
          <p14:tracePt t="69302" x="7407275" y="5000625"/>
          <p14:tracePt t="69319" x="7399338" y="5000625"/>
          <p14:tracePt t="69535" x="7407275" y="5000625"/>
          <p14:tracePt t="69542" x="7423150" y="5000625"/>
          <p14:tracePt t="69551" x="7439025" y="4992688"/>
          <p14:tracePt t="69558" x="7462838" y="4992688"/>
          <p14:tracePt t="69567" x="7496175" y="4992688"/>
          <p14:tracePt t="69575" x="7535863" y="4984750"/>
          <p14:tracePt t="69582" x="7583488" y="4976813"/>
          <p14:tracePt t="69591" x="7631113" y="4976813"/>
          <p14:tracePt t="69598" x="7662863" y="4959350"/>
          <p14:tracePt t="69606" x="7702550" y="4959350"/>
          <p14:tracePt t="69614" x="7742238" y="4951413"/>
          <p14:tracePt t="69623" x="7789863" y="4943475"/>
          <p14:tracePt t="69630" x="7821613" y="4943475"/>
          <p14:tracePt t="69639" x="7870825" y="4943475"/>
          <p14:tracePt t="69647" x="7902575" y="4935538"/>
          <p14:tracePt t="69654" x="7950200" y="4935538"/>
          <p14:tracePt t="69662" x="7974013" y="4935538"/>
          <p14:tracePt t="69670" x="8013700" y="4935538"/>
          <p14:tracePt t="69679" x="8045450" y="4935538"/>
          <p14:tracePt t="69687" x="8085138" y="4935538"/>
          <p14:tracePt t="69695" x="8108950" y="4935538"/>
          <p14:tracePt t="69703" x="8132763" y="4935538"/>
          <p14:tracePt t="69710" x="8164513" y="4935538"/>
          <p14:tracePt t="69718" x="8189913" y="4935538"/>
          <p14:tracePt t="69726" x="8221663" y="4935538"/>
          <p14:tracePt t="69735" x="8253413" y="4935538"/>
          <p14:tracePt t="69743" x="8285163" y="4935538"/>
          <p14:tracePt t="69751" x="8316913" y="4935538"/>
          <p14:tracePt t="69758" x="8340725" y="4935538"/>
          <p14:tracePt t="69766" x="8364538" y="4935538"/>
          <p14:tracePt t="69775" x="8388350" y="4935538"/>
          <p14:tracePt t="69782" x="8404225" y="4935538"/>
          <p14:tracePt t="69791" x="8428038" y="4935538"/>
          <p14:tracePt t="69816" x="8435975" y="4943475"/>
          <p14:tracePt t="70166" x="8443913" y="4951413"/>
          <p14:tracePt t="70183" x="8467725" y="4951413"/>
          <p14:tracePt t="70191" x="8491538" y="4967288"/>
          <p14:tracePt t="70198" x="8531225" y="4984750"/>
          <p14:tracePt t="70207" x="8564563" y="5000625"/>
          <p14:tracePt t="70215" x="8604250" y="5016500"/>
          <p14:tracePt t="70223" x="8651875" y="5040313"/>
          <p14:tracePt t="70230" x="8691563" y="5048250"/>
          <p14:tracePt t="70239" x="8763000" y="5080000"/>
          <p14:tracePt t="70247" x="8818563" y="5095875"/>
          <p14:tracePt t="70256" x="8858250" y="5111750"/>
          <p14:tracePt t="70264" x="8907463" y="5127625"/>
          <p14:tracePt t="70271" x="8955088" y="5143500"/>
          <p14:tracePt t="70280" x="9002713" y="5159375"/>
          <p14:tracePt t="70286" x="9042400" y="5159375"/>
          <p14:tracePt t="70294" x="9090025" y="5167313"/>
          <p14:tracePt t="70302" x="9129713" y="5175250"/>
          <p14:tracePt t="70310" x="9161463" y="5175250"/>
          <p14:tracePt t="70319" x="9201150" y="5175250"/>
          <p14:tracePt t="70326" x="9250363" y="5175250"/>
          <p14:tracePt t="70335" x="9297988" y="5175250"/>
          <p14:tracePt t="70343" x="9329738" y="5175250"/>
          <p14:tracePt t="70350" x="9361488" y="5175250"/>
          <p14:tracePt t="70359" x="9377363" y="5175250"/>
          <p14:tracePt t="70367" x="9393238" y="5167313"/>
          <p14:tracePt t="70375" x="9409113" y="5159375"/>
          <p14:tracePt t="70382" x="9417050" y="5151438"/>
          <p14:tracePt t="70390" x="9424988" y="5143500"/>
          <p14:tracePt t="70399" x="9432925" y="5135563"/>
          <p14:tracePt t="70406" x="9432925" y="5127625"/>
          <p14:tracePt t="70414" x="9440863" y="5111750"/>
          <p14:tracePt t="70423" x="9440863" y="5103813"/>
          <p14:tracePt t="70431" x="9440863" y="5095875"/>
          <p14:tracePt t="70439" x="9440863" y="5087938"/>
          <p14:tracePt t="70448" x="9440863" y="5080000"/>
          <p14:tracePt t="70455" x="9440863" y="5072063"/>
          <p14:tracePt t="70463" x="9440863" y="5064125"/>
          <p14:tracePt t="70470" x="9432925" y="5048250"/>
          <p14:tracePt t="70478" x="9432925" y="5040313"/>
          <p14:tracePt t="70486" x="9424988" y="5024438"/>
          <p14:tracePt t="70494" x="9417050" y="5016500"/>
          <p14:tracePt t="70503" x="9401175" y="5000625"/>
          <p14:tracePt t="70510" x="9385300" y="4984750"/>
          <p14:tracePt t="70519" x="9377363" y="4967288"/>
          <p14:tracePt t="70527" x="9361488" y="4951413"/>
          <p14:tracePt t="70534" x="9345613" y="4935538"/>
          <p14:tracePt t="70543" x="9321800" y="4919663"/>
          <p14:tracePt t="70551" x="9297988" y="4895850"/>
          <p14:tracePt t="70559" x="9282113" y="4887913"/>
          <p14:tracePt t="70566" x="9258300" y="4864100"/>
          <p14:tracePt t="70575" x="9234488" y="4848225"/>
          <p14:tracePt t="70582" x="9217025" y="4840288"/>
          <p14:tracePt t="70590" x="9201150" y="4824413"/>
          <p14:tracePt t="70598" x="9177338" y="4808538"/>
          <p14:tracePt t="70607" x="9153525" y="4792663"/>
          <p14:tracePt t="70614" x="9129713" y="4784725"/>
          <p14:tracePt t="70624" x="9105900" y="4760913"/>
          <p14:tracePt t="70630" x="9082088" y="4760913"/>
          <p14:tracePt t="70639" x="9058275" y="4752975"/>
          <p14:tracePt t="70647" x="9034463" y="4737100"/>
          <p14:tracePt t="70654" x="9010650" y="4737100"/>
          <p14:tracePt t="70662" x="8978900" y="4729163"/>
          <p14:tracePt t="70671" x="8947150" y="4721225"/>
          <p14:tracePt t="70679" x="8907463" y="4713288"/>
          <p14:tracePt t="70687" x="8866188" y="4713288"/>
          <p14:tracePt t="70694" x="8834438" y="4705350"/>
          <p14:tracePt t="70702" x="8802688" y="4705350"/>
          <p14:tracePt t="70710" x="8770938" y="4697413"/>
          <p14:tracePt t="70718" x="8739188" y="4697413"/>
          <p14:tracePt t="70727" x="8707438" y="4697413"/>
          <p14:tracePt t="70735" x="8675688" y="4697413"/>
          <p14:tracePt t="70742" x="8651875" y="4697413"/>
          <p14:tracePt t="70751" x="8636000" y="4697413"/>
          <p14:tracePt t="70759" x="8620125" y="4697413"/>
          <p14:tracePt t="70768" x="8596313" y="4697413"/>
          <p14:tracePt t="70775" x="8572500" y="4705350"/>
          <p14:tracePt t="70783" x="8556625" y="4713288"/>
          <p14:tracePt t="70792" x="8540750" y="4713288"/>
          <p14:tracePt t="70798" x="8523288" y="4721225"/>
          <p14:tracePt t="70807" x="8499475" y="4729163"/>
          <p14:tracePt t="70816" x="8475663" y="4737100"/>
          <p14:tracePt t="70824" x="8451850" y="4752975"/>
          <p14:tracePt t="70831" x="8435975" y="4760913"/>
          <p14:tracePt t="70840" x="8412163" y="4776788"/>
          <p14:tracePt t="70847" x="8396288" y="4792663"/>
          <p14:tracePt t="70855" x="8388350" y="4800600"/>
          <p14:tracePt t="70863" x="8364538" y="4824413"/>
          <p14:tracePt t="70870" x="8356600" y="4840288"/>
          <p14:tracePt t="70879" x="8348663" y="4856163"/>
          <p14:tracePt t="70887" x="8348663" y="4872038"/>
          <p14:tracePt t="70894" x="8348663" y="4895850"/>
          <p14:tracePt t="70902" x="8340725" y="4919663"/>
          <p14:tracePt t="70911" x="8340725" y="4935538"/>
          <p14:tracePt t="70919" x="8340725" y="4959350"/>
          <p14:tracePt t="70926" x="8340725" y="4984750"/>
          <p14:tracePt t="70935" x="8348663" y="5000625"/>
          <p14:tracePt t="70943" x="8348663" y="5024438"/>
          <p14:tracePt t="70950" x="8356600" y="5040313"/>
          <p14:tracePt t="70960" x="8356600" y="5064125"/>
          <p14:tracePt t="70967" x="8364538" y="5087938"/>
          <p14:tracePt t="70974" x="8372475" y="5111750"/>
          <p14:tracePt t="70982" x="8388350" y="5127625"/>
          <p14:tracePt t="70990" x="8396288" y="5151438"/>
          <p14:tracePt t="70999" x="8404225" y="5175250"/>
          <p14:tracePt t="71007" x="8420100" y="5191125"/>
          <p14:tracePt t="71015" x="8435975" y="5207000"/>
          <p14:tracePt t="71022" x="8451850" y="5230813"/>
          <p14:tracePt t="71032" x="8467725" y="5254625"/>
          <p14:tracePt t="71038" x="8483600" y="5270500"/>
          <p14:tracePt t="71047" x="8499475" y="5286375"/>
          <p14:tracePt t="71055" x="8515350" y="5302250"/>
          <p14:tracePt t="71064" x="8548688" y="5327650"/>
          <p14:tracePt t="71071" x="8564563" y="5343525"/>
          <p14:tracePt t="71079" x="8588375" y="5367338"/>
          <p14:tracePt t="71086" x="8620125" y="5391150"/>
          <p14:tracePt t="71094" x="8643938" y="5407025"/>
          <p14:tracePt t="71102" x="8667750" y="5422900"/>
          <p14:tracePt t="71111" x="8691563" y="5438775"/>
          <p14:tracePt t="71118" x="8723313" y="5454650"/>
          <p14:tracePt t="71127" x="8747125" y="5478463"/>
          <p14:tracePt t="71135" x="8786813" y="5494338"/>
          <p14:tracePt t="71143" x="8818563" y="5510213"/>
          <p14:tracePt t="71152" x="8842375" y="5518150"/>
          <p14:tracePt t="71159" x="8874125" y="5534025"/>
          <p14:tracePt t="71167" x="8891588" y="5541963"/>
          <p14:tracePt t="71176" x="8923338" y="5557838"/>
          <p14:tracePt t="71183" x="8947150" y="5565775"/>
          <p14:tracePt t="71193" x="8963025" y="5573713"/>
          <p14:tracePt t="71198" x="8994775" y="5573713"/>
          <p14:tracePt t="71207" x="9026525" y="5589588"/>
          <p14:tracePt t="71215" x="9058275" y="5589588"/>
          <p14:tracePt t="71222" x="9082088" y="5589588"/>
          <p14:tracePt t="71231" x="9113838" y="5589588"/>
          <p14:tracePt t="71239" x="9137650" y="5589588"/>
          <p14:tracePt t="71246" x="9169400" y="5589588"/>
          <p14:tracePt t="71254" x="9201150" y="5589588"/>
          <p14:tracePt t="71263" x="9234488" y="5589588"/>
          <p14:tracePt t="71271" x="9274175" y="5589588"/>
          <p14:tracePt t="71279" x="9297988" y="5581650"/>
          <p14:tracePt t="71287" x="9321800" y="5573713"/>
          <p14:tracePt t="71293" x="9345613" y="5565775"/>
          <p14:tracePt t="71303" x="9361488" y="5565775"/>
          <p14:tracePt t="71312" x="9377363" y="5557838"/>
          <p14:tracePt t="71318" x="9393238" y="5549900"/>
          <p14:tracePt t="71326" x="9401175" y="5541963"/>
          <p14:tracePt t="71334" x="9409113" y="5541963"/>
          <p14:tracePt t="71343" x="9417050" y="5534025"/>
          <p14:tracePt t="71351" x="9424988" y="5526088"/>
          <p14:tracePt t="71359" x="9432925" y="5518150"/>
          <p14:tracePt t="71366" x="9440863" y="5502275"/>
          <p14:tracePt t="71374" x="9440863" y="5486400"/>
          <p14:tracePt t="71383" x="9448800" y="5470525"/>
          <p14:tracePt t="71391" x="9448800" y="5446713"/>
          <p14:tracePt t="71399" x="9456738" y="5422900"/>
          <p14:tracePt t="71407" x="9456738" y="5407025"/>
          <p14:tracePt t="71414" x="9456738" y="5383213"/>
          <p14:tracePt t="71424" x="9456738" y="5359400"/>
          <p14:tracePt t="71430" x="9456738" y="5335588"/>
          <p14:tracePt t="71439" x="9456738" y="5310188"/>
          <p14:tracePt t="71446" x="9456738" y="5286375"/>
          <p14:tracePt t="71454" x="9456738" y="5262563"/>
          <p14:tracePt t="71462" x="9448800" y="5230813"/>
          <p14:tracePt t="71471" x="9448800" y="5207000"/>
          <p14:tracePt t="71480" x="9432925" y="5167313"/>
          <p14:tracePt t="71486" x="9424988" y="5143500"/>
          <p14:tracePt t="71494" x="9409113" y="5119688"/>
          <p14:tracePt t="71502" x="9393238" y="5087938"/>
          <p14:tracePt t="71510" x="9385300" y="5072063"/>
          <p14:tracePt t="71519" x="9369425" y="5040313"/>
          <p14:tracePt t="71528" x="9353550" y="5016500"/>
          <p14:tracePt t="71536" x="9337675" y="4992688"/>
          <p14:tracePt t="71543" x="9321800" y="4976813"/>
          <p14:tracePt t="71550" x="9297988" y="4943475"/>
          <p14:tracePt t="71559" x="9274175" y="4919663"/>
          <p14:tracePt t="71566" x="9242425" y="4895850"/>
          <p14:tracePt t="71574" x="9224963" y="4879975"/>
          <p14:tracePt t="71583" x="9193213" y="4856163"/>
          <p14:tracePt t="71593" x="9169400" y="4840288"/>
          <p14:tracePt t="71599" x="9137650" y="4824413"/>
          <p14:tracePt t="71606" x="9105900" y="4808538"/>
          <p14:tracePt t="71614" x="9074150" y="4800600"/>
          <p14:tracePt t="71623" x="9042400" y="4784725"/>
          <p14:tracePt t="71630" x="9018588" y="4776788"/>
          <p14:tracePt t="71639" x="8986838" y="4760913"/>
          <p14:tracePt t="71647" x="8955088" y="4745038"/>
          <p14:tracePt t="71655" x="8915400" y="4729163"/>
          <p14:tracePt t="71663" x="8883650" y="4721225"/>
          <p14:tracePt t="71671" x="8850313" y="4705350"/>
          <p14:tracePt t="71678" x="8818563" y="4697413"/>
          <p14:tracePt t="71687" x="8786813" y="4689475"/>
          <p14:tracePt t="71696" x="8755063" y="4689475"/>
          <p14:tracePt t="71703" x="8723313" y="4673600"/>
          <p14:tracePt t="71712" x="8699500" y="4673600"/>
          <p14:tracePt t="71719" x="8675688" y="4673600"/>
          <p14:tracePt t="71727" x="8643938" y="4673600"/>
          <p14:tracePt t="71735" x="8628063" y="4673600"/>
          <p14:tracePt t="71743" x="8604250" y="4673600"/>
          <p14:tracePt t="71751" x="8580438" y="4673600"/>
          <p14:tracePt t="71759" x="8556625" y="4673600"/>
          <p14:tracePt t="71767" x="8540750" y="4681538"/>
          <p14:tracePt t="71775" x="8523288" y="4681538"/>
          <p14:tracePt t="71782" x="8507413" y="4697413"/>
          <p14:tracePt t="71790" x="8491538" y="4705350"/>
          <p14:tracePt t="71798" x="8475663" y="4713288"/>
          <p14:tracePt t="71808" x="8443913" y="4729163"/>
          <p14:tracePt t="71816" x="8428038" y="4745038"/>
          <p14:tracePt t="71824" x="8412163" y="4760913"/>
          <p14:tracePt t="71831" x="8396288" y="4784725"/>
          <p14:tracePt t="71839" x="8380413" y="4808538"/>
          <p14:tracePt t="71847" x="8364538" y="4832350"/>
          <p14:tracePt t="71855" x="8356600" y="4856163"/>
          <p14:tracePt t="71862" x="8348663" y="4879975"/>
          <p14:tracePt t="71870" x="8348663" y="4895850"/>
          <p14:tracePt t="71880" x="8348663" y="4911725"/>
          <p14:tracePt t="71888" x="8348663" y="4935538"/>
          <p14:tracePt t="71895" x="8348663" y="4951413"/>
          <p14:tracePt t="71904" x="8348663" y="4967288"/>
          <p14:tracePt t="71911" x="8356600" y="4984750"/>
          <p14:tracePt t="71922" x="8356600" y="5000625"/>
          <p14:tracePt t="71927" x="8364538" y="5016500"/>
          <p14:tracePt t="71937" x="8372475" y="5032375"/>
          <p14:tracePt t="71943" x="8372475" y="5048250"/>
          <p14:tracePt t="71950" x="8380413" y="5064125"/>
          <p14:tracePt t="71958" x="8396288" y="5080000"/>
          <p14:tracePt t="71966" x="8404225" y="5095875"/>
          <p14:tracePt t="71974" x="8420100" y="5119688"/>
          <p14:tracePt t="71983" x="8428038" y="5135563"/>
          <p14:tracePt t="71992" x="8443913" y="5151438"/>
          <p14:tracePt t="72000" x="8459788" y="5183188"/>
          <p14:tracePt t="72007" x="8467725" y="5199063"/>
          <p14:tracePt t="72014" x="8483600" y="5214938"/>
          <p14:tracePt t="72023" x="8491538" y="5222875"/>
          <p14:tracePt t="72031" x="8515350" y="5246688"/>
          <p14:tracePt t="72039" x="8523288" y="5262563"/>
          <p14:tracePt t="72046" x="8540750" y="5278438"/>
          <p14:tracePt t="72055" x="8564563" y="5302250"/>
          <p14:tracePt t="72062" x="8580438" y="5319713"/>
          <p14:tracePt t="72070" x="8588375" y="5335588"/>
          <p14:tracePt t="72078" x="8612188" y="5351463"/>
          <p14:tracePt t="72086" x="8628063" y="5367338"/>
          <p14:tracePt t="72095" x="8651875" y="5383213"/>
          <p14:tracePt t="72104" x="8675688" y="5399088"/>
          <p14:tracePt t="72111" x="8699500" y="5407025"/>
          <p14:tracePt t="72118" x="8715375" y="5422900"/>
          <p14:tracePt t="72126" x="8739188" y="5430838"/>
          <p14:tracePt t="72134" x="8763000" y="5446713"/>
          <p14:tracePt t="72142" x="8786813" y="5462588"/>
          <p14:tracePt t="72151" x="8810625" y="5470525"/>
          <p14:tracePt t="72159" x="8842375" y="5486400"/>
          <p14:tracePt t="72167" x="8866188" y="5486400"/>
          <p14:tracePt t="72175" x="8891588" y="5494338"/>
          <p14:tracePt t="72183" x="8931275" y="5494338"/>
          <p14:tracePt t="72190" x="8963025" y="5502275"/>
          <p14:tracePt t="72199" x="8994775" y="5510213"/>
          <p14:tracePt t="72207" x="9026525" y="5510213"/>
          <p14:tracePt t="72216" x="9058275" y="5510213"/>
          <p14:tracePt t="72224" x="9097963" y="5510213"/>
          <p14:tracePt t="72230" x="9129713" y="5510213"/>
          <p14:tracePt t="72238" x="9161463" y="5510213"/>
          <p14:tracePt t="72247" x="9201150" y="5510213"/>
          <p14:tracePt t="72255" x="9217025" y="5510213"/>
          <p14:tracePt t="72264" x="9250363" y="5510213"/>
          <p14:tracePt t="72272" x="9274175" y="5510213"/>
          <p14:tracePt t="72280" x="9305925" y="5510213"/>
          <p14:tracePt t="72287" x="9321800" y="5502275"/>
          <p14:tracePt t="72294" x="9337675" y="5494338"/>
          <p14:tracePt t="72303" x="9353550" y="5494338"/>
          <p14:tracePt t="72310" x="9361488" y="5494338"/>
          <p14:tracePt t="72319" x="9385300" y="5478463"/>
          <p14:tracePt t="72327" x="9393238" y="5478463"/>
          <p14:tracePt t="72336" x="9417050" y="5462588"/>
          <p14:tracePt t="72344" x="9424988" y="5454650"/>
          <p14:tracePt t="72350" x="9432925" y="5446713"/>
          <p14:tracePt t="72359" x="9448800" y="5430838"/>
          <p14:tracePt t="72366" x="9456738" y="5422900"/>
          <p14:tracePt t="72376" x="9464675" y="5407025"/>
          <p14:tracePt t="72383" x="9464675" y="5391150"/>
          <p14:tracePt t="72391" x="9472613" y="5375275"/>
          <p14:tracePt t="72399" x="9480550" y="5359400"/>
          <p14:tracePt t="72406" x="9480550" y="5335588"/>
          <p14:tracePt t="72414" x="9488488" y="5310188"/>
          <p14:tracePt t="72423" x="9488488" y="5294313"/>
          <p14:tracePt t="72430" x="9488488" y="5262563"/>
          <p14:tracePt t="72440" x="9488488" y="5254625"/>
          <p14:tracePt t="72447" x="9480550" y="5222875"/>
          <p14:tracePt t="72456" x="9472613" y="5199063"/>
          <p14:tracePt t="72464" x="9464675" y="5167313"/>
          <p14:tracePt t="72471" x="9448800" y="5135563"/>
          <p14:tracePt t="72478" x="9440863" y="5119688"/>
          <p14:tracePt t="72486" x="9417050" y="5087938"/>
          <p14:tracePt t="72495" x="9401175" y="5056188"/>
          <p14:tracePt t="72504" x="9377363" y="5016500"/>
          <p14:tracePt t="72512" x="9361488" y="4984750"/>
          <p14:tracePt t="72518" x="9337675" y="4943475"/>
          <p14:tracePt t="72526" x="9313863" y="4919663"/>
          <p14:tracePt t="72535" x="9290050" y="4887913"/>
          <p14:tracePt t="72542" x="9266238" y="4856163"/>
          <p14:tracePt t="72551" x="9224963" y="4816475"/>
          <p14:tracePt t="72559" x="9185275" y="4784725"/>
          <p14:tracePt t="72567" x="9153525" y="4752975"/>
          <p14:tracePt t="72576" x="9137650" y="4737100"/>
          <p14:tracePt t="72582" x="9097963" y="4705350"/>
          <p14:tracePt t="72590" x="9066213" y="4689475"/>
          <p14:tracePt t="72597" x="9034463" y="4673600"/>
          <p14:tracePt t="72609" x="9002713" y="4657725"/>
          <p14:tracePt t="72615" x="8955088" y="4641850"/>
          <p14:tracePt t="72623" x="8923338" y="4633913"/>
          <p14:tracePt t="72631" x="8891588" y="4616450"/>
          <p14:tracePt t="72638" x="8858250" y="4608513"/>
          <p14:tracePt t="72647" x="8810625" y="4608513"/>
          <p14:tracePt t="72655" x="8770938" y="4600575"/>
          <p14:tracePt t="72663" x="8731250" y="4600575"/>
          <p14:tracePt t="72673" x="8699500" y="4600575"/>
          <p14:tracePt t="72679" x="8667750" y="4600575"/>
          <p14:tracePt t="72688" x="8636000" y="4600575"/>
          <p14:tracePt t="72696" x="8596313" y="4600575"/>
          <p14:tracePt t="72704" x="8572500" y="4608513"/>
          <p14:tracePt t="72712" x="8540750" y="4616450"/>
          <p14:tracePt t="72720" x="8523288" y="4616450"/>
          <p14:tracePt t="72726" x="8507413" y="4633913"/>
          <p14:tracePt t="72736" x="8491538" y="4641850"/>
          <p14:tracePt t="72743" x="8475663" y="4649788"/>
          <p14:tracePt t="72751" x="8451850" y="4673600"/>
          <p14:tracePt t="72759" x="8443913" y="4681538"/>
          <p14:tracePt t="72766" x="8428038" y="4697413"/>
          <p14:tracePt t="72776" x="8412163" y="4713288"/>
          <p14:tracePt t="72783" x="8404225" y="4737100"/>
          <p14:tracePt t="72792" x="8388350" y="4760913"/>
          <p14:tracePt t="72800" x="8380413" y="4784725"/>
          <p14:tracePt t="72807" x="8372475" y="4816475"/>
          <p14:tracePt t="72814" x="8364538" y="4840288"/>
          <p14:tracePt t="72823" x="8356600" y="4872038"/>
          <p14:tracePt t="72831" x="8348663" y="4895850"/>
          <p14:tracePt t="72839" x="8348663" y="4935538"/>
          <p14:tracePt t="72847" x="8348663" y="4967288"/>
          <p14:tracePt t="72856" x="8348663" y="5008563"/>
          <p14:tracePt t="72864" x="8356600" y="5040313"/>
          <p14:tracePt t="72871" x="8364538" y="5072063"/>
          <p14:tracePt t="72879" x="8372475" y="5111750"/>
          <p14:tracePt t="72886" x="8380413" y="5143500"/>
          <p14:tracePt t="72896" x="8396288" y="5175250"/>
          <p14:tracePt t="72904" x="8412163" y="5207000"/>
          <p14:tracePt t="72912" x="8435975" y="5238750"/>
          <p14:tracePt t="72918" x="8459788" y="5262563"/>
          <p14:tracePt t="72926" x="8483600" y="5286375"/>
          <p14:tracePt t="72935" x="8507413" y="5302250"/>
          <p14:tracePt t="72942" x="8531225" y="5319713"/>
          <p14:tracePt t="72951" x="8548688" y="5327650"/>
          <p14:tracePt t="72960" x="8572500" y="5335588"/>
          <p14:tracePt t="72967" x="8596313" y="5343525"/>
          <p14:tracePt t="72976" x="8628063" y="5351463"/>
          <p14:tracePt t="72983" x="8659813" y="5359400"/>
          <p14:tracePt t="72993" x="8691563" y="5359400"/>
          <p14:tracePt t="72999" x="8723313" y="5359400"/>
          <p14:tracePt t="73008" x="8747125" y="5359400"/>
          <p14:tracePt t="73016" x="8778875" y="5359400"/>
          <p14:tracePt t="73023" x="8794750" y="5367338"/>
          <p14:tracePt t="73031" x="8826500" y="5375275"/>
          <p14:tracePt t="73038" x="8850313" y="5375275"/>
          <p14:tracePt t="73046" x="8858250" y="5375275"/>
          <p14:tracePt t="73055" x="8874125" y="5375275"/>
          <p14:tracePt t="73064" x="8883650" y="5375275"/>
          <p14:tracePt t="73072" x="8899525" y="5375275"/>
          <p14:tracePt t="73080" x="8915400" y="5383213"/>
          <p14:tracePt t="73095" x="8931275" y="5383213"/>
          <p14:tracePt t="73102" x="8939213" y="5383213"/>
          <p14:tracePt t="73120" x="8955088" y="5391150"/>
          <p14:tracePt t="73136" x="8963025" y="5391150"/>
          <p14:tracePt t="73143" x="8970963" y="5391150"/>
          <p14:tracePt t="73623" x="8955088" y="5391150"/>
          <p14:tracePt t="73648" x="8947150" y="5399088"/>
          <p14:tracePt t="73654" x="8939213" y="5399088"/>
          <p14:tracePt t="73678" x="8931275" y="5399088"/>
          <p14:tracePt t="73695" x="8923338" y="5399088"/>
          <p14:tracePt t="73712" x="8931275" y="5414963"/>
          <p14:tracePt t="73720" x="8939213" y="5414963"/>
          <p14:tracePt t="73727" x="8955088" y="5422900"/>
          <p14:tracePt t="73736" x="8970963" y="5422900"/>
          <p14:tracePt t="73743" x="8986838" y="5422900"/>
          <p14:tracePt t="73751" x="9002713" y="5430838"/>
          <p14:tracePt t="73759" x="9018588" y="5438775"/>
          <p14:tracePt t="73767" x="9042400" y="5446713"/>
          <p14:tracePt t="73775" x="9066213" y="5454650"/>
          <p14:tracePt t="73782" x="9090025" y="5462588"/>
          <p14:tracePt t="73790" x="9113838" y="5462588"/>
          <p14:tracePt t="73798" x="9137650" y="5478463"/>
          <p14:tracePt t="73808" x="9161463" y="5478463"/>
          <p14:tracePt t="73815" x="9177338" y="5478463"/>
          <p14:tracePt t="73824" x="9201150" y="5494338"/>
          <p14:tracePt t="73831" x="9217025" y="5494338"/>
          <p14:tracePt t="73839" x="9234488" y="5502275"/>
          <p14:tracePt t="73847" x="9250363" y="5502275"/>
          <p14:tracePt t="73854" x="9258300" y="5502275"/>
          <p14:tracePt t="73863" x="9274175" y="5502275"/>
          <p14:tracePt t="73872" x="9282113" y="5502275"/>
          <p14:tracePt t="73880" x="9290050" y="5502275"/>
          <p14:tracePt t="73888" x="9297988" y="5502275"/>
          <p14:tracePt t="73895" x="9305925" y="5502275"/>
          <p14:tracePt t="73903" x="9313863" y="5502275"/>
          <p14:tracePt t="73921" x="9329738" y="5502275"/>
          <p14:tracePt t="73928" x="9337675" y="5502275"/>
          <p14:tracePt t="73944" x="9345613" y="5502275"/>
          <p14:tracePt t="73950" x="9353550" y="5502275"/>
          <p14:tracePt t="73959" x="9361488" y="5502275"/>
          <p14:tracePt t="73966" x="9369425" y="5502275"/>
          <p14:tracePt t="73975" x="9377363" y="5502275"/>
          <p14:tracePt t="73992" x="9393238" y="5494338"/>
          <p14:tracePt t="74006" x="9401175" y="5486400"/>
          <p14:tracePt t="74014" x="9409113" y="5478463"/>
          <p14:tracePt t="74032" x="9417050" y="5470525"/>
          <p14:tracePt t="74039" x="9424988" y="5462588"/>
          <p14:tracePt t="74047" x="9432925" y="5454650"/>
          <p14:tracePt t="74056" x="9440863" y="5446713"/>
          <p14:tracePt t="74071" x="9448800" y="5430838"/>
          <p14:tracePt t="74088" x="9456738" y="5422900"/>
          <p14:tracePt t="74095" x="9456738" y="5414963"/>
          <p14:tracePt t="74128" x="9456738" y="5407025"/>
          <p14:tracePt t="74152" x="9464675" y="5399088"/>
          <p14:tracePt t="74238" x="9464675" y="5391150"/>
          <p14:tracePt t="74247" x="9464675" y="5383213"/>
          <p14:tracePt t="74255" x="9464675" y="5375275"/>
          <p14:tracePt t="74263" x="9464675" y="5367338"/>
          <p14:tracePt t="74272" x="9464675" y="5359400"/>
          <p14:tracePt t="74279" x="9464675" y="5343525"/>
          <p14:tracePt t="74288" x="9464675" y="5327650"/>
          <p14:tracePt t="74295" x="9456738" y="5302250"/>
          <p14:tracePt t="74303" x="9448800" y="5278438"/>
          <p14:tracePt t="74311" x="9448800" y="5262563"/>
          <p14:tracePt t="74320" x="9448800" y="5246688"/>
          <p14:tracePt t="74338" x="9440863" y="5222875"/>
          <p14:tracePt t="74345" x="9424988" y="5183188"/>
          <p14:tracePt t="74351" x="9424988" y="5159375"/>
          <p14:tracePt t="74358" x="9424988" y="5143500"/>
          <p14:tracePt t="74366" x="9417050" y="5127625"/>
          <p14:tracePt t="74376" x="9401175" y="5103813"/>
          <p14:tracePt t="74383" x="9393238" y="5080000"/>
          <p14:tracePt t="74391" x="9385300" y="5064125"/>
          <p14:tracePt t="74400" x="9385300" y="5048250"/>
          <p14:tracePt t="74406" x="9361488" y="5024438"/>
          <p14:tracePt t="74415" x="9353550" y="5000625"/>
          <p14:tracePt t="74422" x="9345613" y="4984750"/>
          <p14:tracePt t="74431" x="9329738" y="4967288"/>
          <p14:tracePt t="74439" x="9321800" y="4951413"/>
          <p14:tracePt t="74448" x="9305925" y="4927600"/>
          <p14:tracePt t="74456" x="9290050" y="4911725"/>
          <p14:tracePt t="74463" x="9282113" y="4895850"/>
          <p14:tracePt t="74471" x="9258300" y="4872038"/>
          <p14:tracePt t="74480" x="9250363" y="4856163"/>
          <p14:tracePt t="74487" x="9234488" y="4840288"/>
          <p14:tracePt t="74495" x="9217025" y="4824413"/>
          <p14:tracePt t="74503" x="9201150" y="4816475"/>
          <p14:tracePt t="74512" x="9185275" y="4800600"/>
          <p14:tracePt t="74520" x="9161463" y="4784725"/>
          <p14:tracePt t="74526" x="9145588" y="4768850"/>
          <p14:tracePt t="74534" x="9121775" y="4752975"/>
          <p14:tracePt t="74543" x="9097963" y="4737100"/>
          <p14:tracePt t="74551" x="9074150" y="4721225"/>
          <p14:tracePt t="74560" x="9050338" y="4705350"/>
          <p14:tracePt t="74568" x="9026525" y="4697413"/>
          <p14:tracePt t="74576" x="8994775" y="4681538"/>
          <p14:tracePt t="74584" x="8963025" y="4673600"/>
          <p14:tracePt t="74591" x="8947150" y="4665663"/>
          <p14:tracePt t="74598" x="8923338" y="4657725"/>
          <p14:tracePt t="74607" x="8899525" y="4649788"/>
          <p14:tracePt t="74615" x="8858250" y="4641850"/>
          <p14:tracePt t="74623" x="8834438" y="4633913"/>
          <p14:tracePt t="74633" x="8818563" y="4633913"/>
          <p14:tracePt t="74639" x="8802688" y="4624388"/>
          <p14:tracePt t="74648" x="8786813" y="4624388"/>
          <p14:tracePt t="74655" x="8763000" y="4624388"/>
          <p14:tracePt t="74663" x="8747125" y="4624388"/>
          <p14:tracePt t="74672" x="8731250" y="4624388"/>
          <p14:tracePt t="74680" x="8723313" y="4624388"/>
          <p14:tracePt t="74687" x="8707438" y="4624388"/>
          <p14:tracePt t="74695" x="8699500" y="4624388"/>
          <p14:tracePt t="74703" x="8683625" y="4624388"/>
          <p14:tracePt t="74710" x="8667750" y="4624388"/>
          <p14:tracePt t="74718" x="8651875" y="4641850"/>
          <p14:tracePt t="74727" x="8636000" y="4641850"/>
          <p14:tracePt t="74736" x="8620125" y="4657725"/>
          <p14:tracePt t="74744" x="8596313" y="4665663"/>
          <p14:tracePt t="74751" x="8580438" y="4673600"/>
          <p14:tracePt t="74758" x="8564563" y="4689475"/>
          <p14:tracePt t="74766" x="8548688" y="4705350"/>
          <p14:tracePt t="74776" x="8540750" y="4721225"/>
          <p14:tracePt t="74783" x="8531225" y="4729163"/>
          <p14:tracePt t="74791" x="8515350" y="4752975"/>
          <p14:tracePt t="74799" x="8507413" y="4760913"/>
          <p14:tracePt t="74809" x="8499475" y="4776788"/>
          <p14:tracePt t="74814" x="8491538" y="4792663"/>
          <p14:tracePt t="74823" x="8483600" y="4808538"/>
          <p14:tracePt t="74832" x="8483600" y="4824413"/>
          <p14:tracePt t="74839" x="8475663" y="4848225"/>
          <p14:tracePt t="74847" x="8467725" y="4872038"/>
          <p14:tracePt t="74856" x="8467725" y="4895850"/>
          <p14:tracePt t="74864" x="8467725" y="4927600"/>
          <p14:tracePt t="74871" x="8467725" y="4959350"/>
          <p14:tracePt t="74879" x="8467725" y="4976813"/>
          <p14:tracePt t="74888" x="8475663" y="5008563"/>
          <p14:tracePt t="74895" x="8483600" y="5056188"/>
          <p14:tracePt t="74903" x="8499475" y="5080000"/>
          <p14:tracePt t="74911" x="8515350" y="5111750"/>
          <p14:tracePt t="74920" x="8531225" y="5151438"/>
          <p14:tracePt t="74927" x="8548688" y="5175250"/>
          <p14:tracePt t="74935" x="8572500" y="5207000"/>
          <p14:tracePt t="74943" x="8596313" y="5246688"/>
          <p14:tracePt t="74951" x="8620125" y="5278438"/>
          <p14:tracePt t="74960" x="8636000" y="5294313"/>
          <p14:tracePt t="74967" x="8667750" y="5327650"/>
          <p14:tracePt t="74975" x="8683625" y="5335588"/>
          <p14:tracePt t="74983" x="8699500" y="5351463"/>
          <p14:tracePt t="74991" x="8723313" y="5367338"/>
          <p14:tracePt t="74998" x="8747125" y="5375275"/>
          <p14:tracePt t="75008" x="8770938" y="5383213"/>
          <p14:tracePt t="75015" x="8786813" y="5391150"/>
          <p14:tracePt t="75024" x="8802688" y="5391150"/>
          <p14:tracePt t="75031" x="8818563" y="5399088"/>
          <p14:tracePt t="75039" x="8834438" y="5399088"/>
          <p14:tracePt t="75046" x="8850313" y="5407025"/>
          <p14:tracePt t="75055" x="8866188" y="5414963"/>
          <p14:tracePt t="75064" x="8891588" y="5422900"/>
          <p14:tracePt t="75072" x="8899525" y="5422900"/>
          <p14:tracePt t="75080" x="8915400" y="5422900"/>
          <p14:tracePt t="75087" x="8931275" y="5422900"/>
          <p14:tracePt t="75095" x="8947150" y="5430838"/>
          <p14:tracePt t="75104" x="8963025" y="5430838"/>
          <p14:tracePt t="75112" x="8978900" y="5430838"/>
          <p14:tracePt t="75119" x="8994775" y="5430838"/>
          <p14:tracePt t="75128" x="9002713" y="5438775"/>
          <p14:tracePt t="75135" x="9010650" y="5438775"/>
          <p14:tracePt t="75143" x="9018588" y="5438775"/>
          <p14:tracePt t="75151" x="9026525" y="5438775"/>
          <p14:tracePt t="75167" x="9034463" y="5438775"/>
          <p14:tracePt t="75176" x="9042400" y="5438775"/>
          <p14:tracePt t="75184" x="9050338" y="5438775"/>
          <p14:tracePt t="75199" x="9058275" y="5438775"/>
          <p14:tracePt t="75223" x="9066213" y="5446713"/>
          <p14:tracePt t="75240" x="9074150" y="5446713"/>
          <p14:tracePt t="75247" x="9082088" y="5446713"/>
          <p14:tracePt t="75264" x="9090025" y="5446713"/>
          <p14:tracePt t="75279" x="9097963" y="5446713"/>
          <p14:tracePt t="75304" x="9105900" y="5446713"/>
          <p14:tracePt t="75320" x="9113838" y="5446713"/>
          <p14:tracePt t="76145" x="9121775" y="5462588"/>
          <p14:tracePt t="76159" x="9121775" y="5494338"/>
          <p14:tracePt t="76167" x="9121775" y="5518150"/>
          <p14:tracePt t="76176" x="9129713" y="5549900"/>
          <p14:tracePt t="76184" x="9137650" y="5581650"/>
          <p14:tracePt t="76191" x="9153525" y="5613400"/>
          <p14:tracePt t="76198" x="9161463" y="5645150"/>
          <p14:tracePt t="76207" x="9177338" y="5686425"/>
          <p14:tracePt t="76215" x="9201150" y="5734050"/>
          <p14:tracePt t="76224" x="9224963" y="5781675"/>
          <p14:tracePt t="76231" x="9242425" y="5805488"/>
          <p14:tracePt t="76239" x="9258300" y="5837238"/>
          <p14:tracePt t="76247" x="9266238" y="5861050"/>
          <p14:tracePt t="76255" x="9282113" y="5884863"/>
          <p14:tracePt t="76263" x="9282113" y="5900738"/>
          <p14:tracePt t="76272" x="9290050" y="5916613"/>
          <p14:tracePt t="76279" x="9297988" y="5932488"/>
          <p14:tracePt t="76287" x="9305925" y="5948363"/>
          <p14:tracePt t="76295" x="9305925" y="5964238"/>
          <p14:tracePt t="76303" x="9313863" y="5980113"/>
          <p14:tracePt t="76312" x="9313863" y="5988050"/>
          <p14:tracePt t="76320" x="9321800" y="6021388"/>
          <p14:tracePt t="76327" x="9329738" y="6037263"/>
          <p14:tracePt t="76336" x="9337675" y="6053138"/>
          <p14:tracePt t="76343" x="9337675" y="6069013"/>
          <p14:tracePt t="76352" x="9353550" y="6084888"/>
          <p14:tracePt t="76368" x="9361488" y="6092825"/>
          <p14:tracePt t="76375" x="9361488" y="6100763"/>
          <p14:tracePt t="76383" x="9369425" y="6108700"/>
          <p14:tracePt t="76400" x="9377363" y="6108700"/>
          <p14:tracePt t="76448" x="9385300" y="6108700"/>
          <p14:tracePt t="76455" x="9393238" y="6108700"/>
          <p14:tracePt t="76463" x="9401175" y="6108700"/>
          <p14:tracePt t="76471" x="9409113" y="6108700"/>
          <p14:tracePt t="76488" x="9417050" y="6100763"/>
          <p14:tracePt t="76496" x="9424988" y="6100763"/>
          <p14:tracePt t="76512" x="9432925" y="6092825"/>
          <p14:tracePt t="76520" x="9432925" y="6084888"/>
          <p14:tracePt t="76527" x="9440863" y="6069013"/>
          <p14:tracePt t="76536" x="9440863" y="6061075"/>
          <p14:tracePt t="76543" x="9440863" y="6045200"/>
          <p14:tracePt t="76552" x="9440863" y="6029325"/>
          <p14:tracePt t="76559" x="9440863" y="6013450"/>
          <p14:tracePt t="76568" x="9440863" y="5995988"/>
          <p14:tracePt t="76575" x="9432925" y="5972175"/>
          <p14:tracePt t="76584" x="9432925" y="5948363"/>
          <p14:tracePt t="76591" x="9417050" y="5924550"/>
          <p14:tracePt t="76599" x="9409113" y="5892800"/>
          <p14:tracePt t="76607" x="9401175" y="5868988"/>
          <p14:tracePt t="76615" x="9385300" y="5837238"/>
          <p14:tracePt t="76624" x="9369425" y="5805488"/>
          <p14:tracePt t="76632" x="9353550" y="5789613"/>
          <p14:tracePt t="76640" x="9345613" y="5757863"/>
          <p14:tracePt t="76647" x="9329738" y="5741988"/>
          <p14:tracePt t="76655" x="9321800" y="5726113"/>
          <p14:tracePt t="76663" x="9313863" y="5710238"/>
          <p14:tracePt t="76672" x="9305925" y="5694363"/>
          <p14:tracePt t="76680" x="9305925" y="5686425"/>
          <p14:tracePt t="76689" x="9297988" y="5678488"/>
          <p14:tracePt t="76696" x="9297988" y="5670550"/>
          <p14:tracePt t="77879" x="9290050" y="5670550"/>
          <p14:tracePt t="77887" x="9282113" y="5670550"/>
          <p14:tracePt t="77904" x="9274175" y="5670550"/>
          <p14:tracePt t="77927" x="9266238" y="5670550"/>
          <p14:tracePt t="77943" x="9234488" y="5653088"/>
          <p14:tracePt t="77952" x="9169400" y="5629275"/>
          <p14:tracePt t="77959" x="9097963" y="5605463"/>
          <p14:tracePt t="77968" x="9026525" y="5573713"/>
          <p14:tracePt t="77975" x="8915400" y="5534025"/>
          <p14:tracePt t="77984" x="8818563" y="5510213"/>
          <p14:tracePt t="77991" x="8715375" y="5478463"/>
          <p14:tracePt t="77999" x="8604250" y="5454650"/>
          <p14:tracePt t="78007" x="8499475" y="5422900"/>
          <p14:tracePt t="78016" x="8396288" y="5391150"/>
          <p14:tracePt t="78024" x="8301038" y="5367338"/>
          <p14:tracePt t="78032" x="8221663" y="5343525"/>
          <p14:tracePt t="78040" x="8148638" y="5319713"/>
          <p14:tracePt t="78047" x="8085138" y="5302250"/>
          <p14:tracePt t="78057" x="8021638" y="5286375"/>
          <p14:tracePt t="78064" x="7958138" y="5270500"/>
          <p14:tracePt t="78073" x="7910513" y="5254625"/>
          <p14:tracePt t="78080" x="7854950" y="5246688"/>
          <p14:tracePt t="78087" x="7797800" y="5238750"/>
          <p14:tracePt t="78096" x="7758113" y="5230813"/>
          <p14:tracePt t="78104" x="7718425" y="5222875"/>
          <p14:tracePt t="78111" x="7678738" y="5222875"/>
          <p14:tracePt t="78119" x="7631113" y="5214938"/>
          <p14:tracePt t="78127" x="7591425" y="5207000"/>
          <p14:tracePt t="78136" x="7559675" y="5207000"/>
          <p14:tracePt t="78143" x="7527925" y="5207000"/>
          <p14:tracePt t="78152" x="7504113" y="5207000"/>
          <p14:tracePt t="78160" x="7478713" y="5207000"/>
          <p14:tracePt t="78168" x="7462838" y="5207000"/>
          <p14:tracePt t="78175" x="7454900" y="5207000"/>
          <p14:tracePt t="78184" x="7446963" y="5199063"/>
          <p14:tracePt t="78193" x="7439025" y="5199063"/>
          <p14:tracePt t="78335" x="7431088" y="5199063"/>
          <p14:tracePt t="78369" x="7423150" y="5199063"/>
          <p14:tracePt t="78440" x="7415213" y="5199063"/>
          <p14:tracePt t="78448" x="7399338" y="5199063"/>
          <p14:tracePt t="78455" x="7375525" y="5191125"/>
          <p14:tracePt t="78464" x="7359650" y="5191125"/>
          <p14:tracePt t="78472" x="7335838" y="5183188"/>
          <p14:tracePt t="78479" x="7296150" y="5175250"/>
          <p14:tracePt t="78488" x="7272338" y="5175250"/>
          <p14:tracePt t="78495" x="7248525" y="5167313"/>
          <p14:tracePt t="78503" x="7216775" y="5159375"/>
          <p14:tracePt t="78511" x="7185025" y="5159375"/>
          <p14:tracePt t="78519" x="7153275" y="5151438"/>
          <p14:tracePt t="78528" x="7135813" y="5151438"/>
          <p14:tracePt t="78537" x="7112000" y="5143500"/>
          <p14:tracePt t="78543" x="7096125" y="5143500"/>
          <p14:tracePt t="78552" x="7080250" y="5143500"/>
          <p14:tracePt t="78560" x="7064375" y="5143500"/>
          <p14:tracePt t="78569" x="7048500" y="5143500"/>
          <p14:tracePt t="78576" x="7032625" y="5135563"/>
          <p14:tracePt t="78585" x="7016750" y="5135563"/>
          <p14:tracePt t="78592" x="7000875" y="5135563"/>
          <p14:tracePt t="78599" x="6985000" y="5135563"/>
          <p14:tracePt t="78607" x="6969125" y="5135563"/>
          <p14:tracePt t="78614" x="6945313" y="5127625"/>
          <p14:tracePt t="78623" x="6929438" y="5127625"/>
          <p14:tracePt t="78631" x="6897688" y="5127625"/>
          <p14:tracePt t="78640" x="6881813" y="5127625"/>
          <p14:tracePt t="78646" x="6858000" y="5127625"/>
          <p14:tracePt t="78656" x="6834188" y="5127625"/>
          <p14:tracePt t="78663" x="6818313" y="5127625"/>
          <p14:tracePt t="78671" x="6794500" y="5127625"/>
          <p14:tracePt t="78679" x="6777038" y="5127625"/>
          <p14:tracePt t="78687" x="6761163" y="5127625"/>
          <p14:tracePt t="78695" x="6753225" y="5127625"/>
          <p14:tracePt t="78704" x="6737350" y="5127625"/>
          <p14:tracePt t="78712" x="6721475" y="5127625"/>
          <p14:tracePt t="78720" x="6713538" y="5119688"/>
          <p14:tracePt t="78726" x="6689725" y="5119688"/>
          <p14:tracePt t="78743" x="6673850" y="5111750"/>
          <p14:tracePt t="78752" x="6650038" y="5111750"/>
          <p14:tracePt t="78760" x="6626225" y="5111750"/>
          <p14:tracePt t="78767" x="6602413" y="5111750"/>
          <p14:tracePt t="78775" x="6570663" y="5111750"/>
          <p14:tracePt t="78784" x="6546850" y="5111750"/>
          <p14:tracePt t="78791" x="6530975" y="5111750"/>
          <p14:tracePt t="78799" x="6499225" y="5111750"/>
          <p14:tracePt t="78807" x="6483350" y="5111750"/>
          <p14:tracePt t="78816" x="6451600" y="5111750"/>
          <p14:tracePt t="78825" x="6434138" y="5111750"/>
          <p14:tracePt t="78832" x="6426200" y="5111750"/>
          <p14:tracePt t="78839" x="6410325" y="5111750"/>
          <p14:tracePt t="78847" x="6402388" y="5111750"/>
          <p14:tracePt t="78855" x="6394450" y="5111750"/>
          <p14:tracePt t="78863" x="6386513" y="5111750"/>
          <p14:tracePt t="78872" x="6378575" y="5111750"/>
          <p14:tracePt t="78881" x="6362700" y="5111750"/>
          <p14:tracePt t="78888" x="6354763" y="5111750"/>
          <p14:tracePt t="78897" x="6330950" y="5111750"/>
          <p14:tracePt t="78913" x="6315075" y="5111750"/>
          <p14:tracePt t="78921" x="6299200" y="5111750"/>
          <p14:tracePt t="78936" x="6275388" y="5111750"/>
          <p14:tracePt t="78944" x="6259513" y="5111750"/>
          <p14:tracePt t="78953" x="6243638" y="5111750"/>
          <p14:tracePt t="78959" x="6227763" y="5111750"/>
          <p14:tracePt t="78976" x="6211888" y="5111750"/>
          <p14:tracePt t="79057" x="6203950" y="5111750"/>
          <p14:tracePt t="79072" x="6196013" y="5103813"/>
          <p14:tracePt t="79088" x="6188075" y="5103813"/>
          <p14:tracePt t="79103" x="6180138" y="5103813"/>
          <p14:tracePt t="79112" x="6172200" y="5103813"/>
          <p14:tracePt t="79120" x="6164263" y="5103813"/>
          <p14:tracePt t="79288" x="6172200" y="5103813"/>
          <p14:tracePt t="79312" x="6188075" y="5103813"/>
          <p14:tracePt t="79344" x="6196013" y="5103813"/>
          <p14:tracePt t="79351" x="6203950" y="5095875"/>
          <p14:tracePt t="79359" x="6211888" y="5095875"/>
          <p14:tracePt t="79376" x="6219825" y="5095875"/>
          <p14:tracePt t="79384" x="6235700" y="5087938"/>
          <p14:tracePt t="79415" x="6251575" y="5087938"/>
          <p14:tracePt t="79423" x="6259513" y="5087938"/>
          <p14:tracePt t="79440" x="6267450" y="5087938"/>
          <p14:tracePt t="79447" x="6275388" y="5087938"/>
          <p14:tracePt t="79456" x="6283325" y="5080000"/>
          <p14:tracePt t="79464" x="6291263" y="5080000"/>
          <p14:tracePt t="79481" x="6307138" y="5080000"/>
          <p14:tracePt t="79489" x="6315075" y="5072063"/>
          <p14:tracePt t="79505" x="6330950" y="5072063"/>
          <p14:tracePt t="79512" x="6354763" y="5072063"/>
          <p14:tracePt t="79519" x="6362700" y="5072063"/>
          <p14:tracePt t="79527" x="6370638" y="5072063"/>
          <p14:tracePt t="79535" x="6378575" y="5072063"/>
          <p14:tracePt t="79552" x="6394450" y="5072063"/>
          <p14:tracePt t="79568" x="6402388" y="5072063"/>
          <p14:tracePt t="79576" x="6410325" y="5072063"/>
          <p14:tracePt t="79582" x="6418263" y="5072063"/>
          <p14:tracePt t="79591" x="6426200" y="5072063"/>
          <p14:tracePt t="79599" x="6442075" y="5072063"/>
          <p14:tracePt t="79607" x="6451600" y="5072063"/>
          <p14:tracePt t="79617" x="6467475" y="5072063"/>
          <p14:tracePt t="79625" x="6499225" y="5072063"/>
          <p14:tracePt t="79631" x="6515100" y="5072063"/>
          <p14:tracePt t="79639" x="6530975" y="5072063"/>
          <p14:tracePt t="79649" x="6562725" y="5072063"/>
          <p14:tracePt t="79656" x="6586538" y="5072063"/>
          <p14:tracePt t="79665" x="6618288" y="5072063"/>
          <p14:tracePt t="79673" x="6642100" y="5080000"/>
          <p14:tracePt t="79680" x="6681788" y="5080000"/>
          <p14:tracePt t="79689" x="6713538" y="5080000"/>
          <p14:tracePt t="79695" x="6753225" y="5080000"/>
          <p14:tracePt t="79704" x="6784975" y="5095875"/>
          <p14:tracePt t="79711" x="6834188" y="5095875"/>
          <p14:tracePt t="79720" x="6865938" y="5095875"/>
          <p14:tracePt t="79728" x="6921500" y="5103813"/>
          <p14:tracePt t="79736" x="6969125" y="5103813"/>
          <p14:tracePt t="79744" x="7016750" y="5103813"/>
          <p14:tracePt t="79753" x="7056438" y="5103813"/>
          <p14:tracePt t="79760" x="7112000" y="5103813"/>
          <p14:tracePt t="79767" x="7145338" y="5111750"/>
          <p14:tracePt t="79776" x="7192963" y="5111750"/>
          <p14:tracePt t="79785" x="7240588" y="5119688"/>
          <p14:tracePt t="79792" x="7288213" y="5119688"/>
          <p14:tracePt t="79801" x="7343775" y="5127625"/>
          <p14:tracePt t="79808" x="7391400" y="5127625"/>
          <p14:tracePt t="79816" x="7431088" y="5135563"/>
          <p14:tracePt t="79823" x="7478713" y="5135563"/>
          <p14:tracePt t="79831" x="7527925" y="5135563"/>
          <p14:tracePt t="79839" x="7591425" y="5135563"/>
          <p14:tracePt t="79847" x="7631113" y="5135563"/>
          <p14:tracePt t="79856" x="7686675" y="5135563"/>
          <p14:tracePt t="79865" x="7734300" y="5135563"/>
          <p14:tracePt t="79871" x="7781925" y="5143500"/>
          <p14:tracePt t="79879" x="7813675" y="5143500"/>
          <p14:tracePt t="79888" x="7870825" y="5143500"/>
          <p14:tracePt t="79895" x="7902575" y="5143500"/>
          <p14:tracePt t="79904" x="7950200" y="5151438"/>
          <p14:tracePt t="79919" x="8053388" y="5167313"/>
          <p14:tracePt t="79928" x="8093075" y="5167313"/>
          <p14:tracePt t="79935" x="8156575" y="5183188"/>
          <p14:tracePt t="79944" x="8213725" y="5191125"/>
          <p14:tracePt t="79952" x="8253413" y="5199063"/>
          <p14:tracePt t="79959" x="8308975" y="5207000"/>
          <p14:tracePt t="79968" x="8380413" y="5222875"/>
          <p14:tracePt t="79976" x="8443913" y="5230813"/>
          <p14:tracePt t="79983" x="8507413" y="5238750"/>
          <p14:tracePt t="79991" x="8564563" y="5246688"/>
          <p14:tracePt t="79999" x="8612188" y="5254625"/>
          <p14:tracePt t="80007" x="8667750" y="5270500"/>
          <p14:tracePt t="80016" x="8723313" y="5278438"/>
          <p14:tracePt t="80025" x="8778875" y="5286375"/>
          <p14:tracePt t="80033" x="8834438" y="5294313"/>
          <p14:tracePt t="80039" x="8899525" y="5302250"/>
          <p14:tracePt t="80047" x="8939213" y="5310188"/>
          <p14:tracePt t="80056" x="8994775" y="5319713"/>
          <p14:tracePt t="80063" x="9042400" y="5319713"/>
          <p14:tracePt t="80072" x="9090025" y="5327650"/>
          <p14:tracePt t="80081" x="9145588" y="5335588"/>
          <p14:tracePt t="80089" x="9193213" y="5343525"/>
          <p14:tracePt t="80096" x="9242425" y="5343525"/>
          <p14:tracePt t="80104" x="9305925" y="5343525"/>
          <p14:tracePt t="80111" x="9361488" y="5343525"/>
          <p14:tracePt t="80119" x="9424988" y="5343525"/>
          <p14:tracePt t="80127" x="9456738" y="5351463"/>
          <p14:tracePt t="80136" x="9496425" y="5351463"/>
          <p14:tracePt t="80145" x="9528175" y="5359400"/>
          <p14:tracePt t="80152" x="9567863" y="5359400"/>
          <p14:tracePt t="80159" x="9609138" y="5367338"/>
          <p14:tracePt t="80168" x="9632950" y="5375275"/>
          <p14:tracePt t="80175" x="9664700" y="5383213"/>
          <p14:tracePt t="80185" x="9696450" y="5383213"/>
          <p14:tracePt t="80192" x="9744075" y="5391150"/>
          <p14:tracePt t="80201" x="9775825" y="5399088"/>
          <p14:tracePt t="80208" x="9823450" y="5407025"/>
          <p14:tracePt t="80216" x="9871075" y="5414963"/>
          <p14:tracePt t="80224" x="9902825" y="5414963"/>
          <p14:tracePt t="80231" x="9952038" y="5422900"/>
          <p14:tracePt t="80239" x="9975850" y="5422900"/>
          <p14:tracePt t="80249" x="10007600" y="5422900"/>
          <p14:tracePt t="80256" x="10047288" y="5430838"/>
          <p14:tracePt t="80264" x="10094913" y="5430838"/>
          <p14:tracePt t="80272" x="10134600" y="5430838"/>
          <p14:tracePt t="80280" x="10158413" y="5430838"/>
          <p14:tracePt t="80288" x="10182225" y="5430838"/>
          <p14:tracePt t="80296" x="10206038" y="5430838"/>
          <p14:tracePt t="80304" x="10229850" y="5430838"/>
          <p14:tracePt t="80312" x="10245725" y="5430838"/>
          <p14:tracePt t="80319" x="10253663" y="5430838"/>
          <p14:tracePt t="80327" x="10279063" y="5430838"/>
          <p14:tracePt t="80336" x="10287000" y="5438775"/>
          <p14:tracePt t="80343" x="10294938" y="5438775"/>
          <p14:tracePt t="80352" x="10310813" y="5438775"/>
          <p14:tracePt t="80361" x="10318750" y="5438775"/>
          <p14:tracePt t="80368" x="10326688" y="5438775"/>
          <p14:tracePt t="80376" x="10334625" y="5438775"/>
          <p14:tracePt t="80391" x="10342563" y="5438775"/>
          <p14:tracePt t="80401" x="10350500" y="5438775"/>
          <p14:tracePt t="80440" x="10358438" y="5438775"/>
          <p14:tracePt t="80504" x="10366375" y="5438775"/>
          <p14:tracePt t="80825" x="10358438" y="5438775"/>
          <p14:tracePt t="80833" x="10350500" y="5438775"/>
          <p14:tracePt t="80839" x="10334625" y="5438775"/>
          <p14:tracePt t="80847" x="10318750" y="5438775"/>
          <p14:tracePt t="80856" x="10294938" y="5446713"/>
          <p14:tracePt t="80864" x="10261600" y="5446713"/>
          <p14:tracePt t="80872" x="10221913" y="5446713"/>
          <p14:tracePt t="80881" x="10166350" y="5438775"/>
          <p14:tracePt t="80888" x="10118725" y="5438775"/>
          <p14:tracePt t="80895" x="10071100" y="5438775"/>
          <p14:tracePt t="80903" x="10023475" y="5438775"/>
          <p14:tracePt t="80911" x="9991725" y="5438775"/>
          <p14:tracePt t="80919" x="9944100" y="5438775"/>
          <p14:tracePt t="80929" x="9894888" y="5438775"/>
          <p14:tracePt t="80937" x="9839325" y="5438775"/>
          <p14:tracePt t="80945" x="9775825" y="5438775"/>
          <p14:tracePt t="80951" x="9720263" y="5430838"/>
          <p14:tracePt t="80959" x="9656763" y="5422900"/>
          <p14:tracePt t="80969" x="9593263" y="5422900"/>
          <p14:tracePt t="80976" x="9512300" y="5407025"/>
          <p14:tracePt t="80985" x="9424988" y="5399088"/>
          <p14:tracePt t="80992" x="9345613" y="5383213"/>
          <p14:tracePt t="81001" x="9242425" y="5367338"/>
          <p14:tracePt t="81009" x="9153525" y="5351463"/>
          <p14:tracePt t="81016" x="9066213" y="5343525"/>
          <p14:tracePt t="81024" x="8970963" y="5327650"/>
          <p14:tracePt t="81033" x="8891588" y="5319713"/>
          <p14:tracePt t="81041" x="8810625" y="5319713"/>
          <p14:tracePt t="81048" x="8731250" y="5310188"/>
          <p14:tracePt t="81057" x="8651875" y="5310188"/>
          <p14:tracePt t="81064" x="8572500" y="5310188"/>
          <p14:tracePt t="81071" x="8491538" y="5302250"/>
          <p14:tracePt t="81079" x="8435975" y="5302250"/>
          <p14:tracePt t="81088" x="8372475" y="5286375"/>
          <p14:tracePt t="81095" x="8316913" y="5286375"/>
          <p14:tracePt t="81105" x="8253413" y="5278438"/>
          <p14:tracePt t="81112" x="8189913" y="5270500"/>
          <p14:tracePt t="81121" x="8124825" y="5262563"/>
          <p14:tracePt t="81127" x="8093075" y="5262563"/>
          <p14:tracePt t="81136" x="8045450" y="5262563"/>
          <p14:tracePt t="81143" x="7989888" y="5254625"/>
          <p14:tracePt t="81153" x="7926388" y="5254625"/>
          <p14:tracePt t="81160" x="7878763" y="5254625"/>
          <p14:tracePt t="81168" x="7829550" y="5246688"/>
          <p14:tracePt t="81176" x="7773988" y="5246688"/>
          <p14:tracePt t="81183" x="7710488" y="5246688"/>
          <p14:tracePt t="81192" x="7646988" y="5246688"/>
          <p14:tracePt t="81199" x="7567613" y="5254625"/>
          <p14:tracePt t="81207" x="7486650" y="5262563"/>
          <p14:tracePt t="81217" x="7439025" y="5270500"/>
          <p14:tracePt t="81224" x="7391400" y="5270500"/>
          <p14:tracePt t="81232" x="7367588" y="5270500"/>
          <p14:tracePt t="81239" x="7343775" y="5270500"/>
          <p14:tracePt t="81247" x="7319963" y="5270500"/>
          <p14:tracePt t="81255" x="7296150" y="5270500"/>
          <p14:tracePt t="81263" x="7272338" y="5270500"/>
          <p14:tracePt t="81272" x="7256463" y="5270500"/>
          <p14:tracePt t="81280" x="7240588" y="5270500"/>
          <p14:tracePt t="81289" x="7224713" y="5270500"/>
          <p14:tracePt t="81304" x="7208838" y="5270500"/>
          <p14:tracePt t="81311" x="7192963" y="5262563"/>
          <p14:tracePt t="81319" x="7185025" y="5262563"/>
          <p14:tracePt t="81345" x="7177088" y="5262563"/>
          <p14:tracePt t="81424" x="7177088" y="5254625"/>
          <p14:tracePt t="81441" x="7185025" y="5254625"/>
          <p14:tracePt t="81448" x="7200900" y="5254625"/>
          <p14:tracePt t="81464" x="7216775" y="5246688"/>
          <p14:tracePt t="81472" x="7232650" y="5246688"/>
          <p14:tracePt t="81480" x="7240588" y="5246688"/>
          <p14:tracePt t="81488" x="7264400" y="5238750"/>
          <p14:tracePt t="81496" x="7288213" y="5238750"/>
          <p14:tracePt t="81505" x="7312025" y="5230813"/>
          <p14:tracePt t="81514" x="7351713" y="5230813"/>
          <p14:tracePt t="81521" x="7383463" y="5222875"/>
          <p14:tracePt t="81529" x="7439025" y="5214938"/>
          <p14:tracePt t="81537" x="7496175" y="5207000"/>
          <p14:tracePt t="81544" x="7551738" y="5199063"/>
          <p14:tracePt t="81553" x="7607300" y="5199063"/>
          <p14:tracePt t="81561" x="7670800" y="5199063"/>
          <p14:tracePt t="81569" x="7742238" y="5191125"/>
          <p14:tracePt t="81576" x="7805738" y="5191125"/>
          <p14:tracePt t="81584" x="7886700" y="5191125"/>
          <p14:tracePt t="81591" x="7966075" y="5191125"/>
          <p14:tracePt t="81600" x="8037513" y="5191125"/>
          <p14:tracePt t="81607" x="8108950" y="5191125"/>
          <p14:tracePt t="81617" x="8197850" y="5191125"/>
          <p14:tracePt t="81625" x="8277225" y="5191125"/>
          <p14:tracePt t="81632" x="8348663" y="5191125"/>
          <p14:tracePt t="81639" x="8420100" y="5191125"/>
          <p14:tracePt t="81647" x="8491538" y="5191125"/>
          <p14:tracePt t="81655" x="8588375" y="5191125"/>
          <p14:tracePt t="81664" x="8675688" y="5191125"/>
          <p14:tracePt t="81672" x="8763000" y="5191125"/>
          <p14:tracePt t="81680" x="8842375" y="5199063"/>
          <p14:tracePt t="81689" x="8923338" y="5207000"/>
          <p14:tracePt t="81696" x="8986838" y="5222875"/>
          <p14:tracePt t="81704" x="9058275" y="5222875"/>
          <p14:tracePt t="81711" x="9129713" y="5230813"/>
          <p14:tracePt t="81719" x="9217025" y="5230813"/>
          <p14:tracePt t="81728" x="9313863" y="5230813"/>
          <p14:tracePt t="81736" x="9409113" y="5230813"/>
          <p14:tracePt t="81744" x="9472613" y="5230813"/>
          <p14:tracePt t="81753" x="9536113" y="5238750"/>
          <p14:tracePt t="81759" x="9585325" y="5238750"/>
          <p14:tracePt t="81768" x="9632950" y="5238750"/>
          <p14:tracePt t="81775" x="9688513" y="5246688"/>
          <p14:tracePt t="81784" x="9720263" y="5254625"/>
          <p14:tracePt t="81792" x="9767888" y="5254625"/>
          <p14:tracePt t="81801" x="9807575" y="5262563"/>
          <p14:tracePt t="81808" x="9847263" y="5270500"/>
          <p14:tracePt t="81815" x="9886950" y="5270500"/>
          <p14:tracePt t="81824" x="9952038" y="5270500"/>
          <p14:tracePt t="81831" x="9991725" y="5278438"/>
          <p14:tracePt t="81841" x="10023475" y="5278438"/>
          <p14:tracePt t="81849" x="10063163" y="5278438"/>
          <p14:tracePt t="81858" x="10079038" y="5278438"/>
          <p14:tracePt t="81865" x="10094913" y="5278438"/>
          <p14:tracePt t="81873" x="10110788" y="5286375"/>
          <p14:tracePt t="81880" x="10126663" y="5286375"/>
          <p14:tracePt t="81888" x="10142538" y="5286375"/>
          <p14:tracePt t="81896" x="10158413" y="5294313"/>
          <p14:tracePt t="81904" x="10166350" y="5294313"/>
          <p14:tracePt t="81912" x="10190163" y="5294313"/>
          <p14:tracePt t="81919" x="10198100" y="5294313"/>
          <p14:tracePt t="81935" x="10213975" y="5294313"/>
          <p14:tracePt t="81943" x="10221913" y="5294313"/>
          <p14:tracePt t="81953" x="10229850" y="5294313"/>
          <p14:tracePt t="81961" x="10237788" y="5294313"/>
          <p14:tracePt t="81976" x="10245725" y="5294313"/>
          <p14:tracePt t="82001" x="10253663" y="5294313"/>
          <p14:tracePt t="82024" x="10261600" y="5294313"/>
          <p14:tracePt t="82041" x="10269538" y="5294313"/>
          <p14:tracePt t="82047" x="10279063" y="5294313"/>
          <p14:tracePt t="82065" x="10287000" y="5294313"/>
          <p14:tracePt t="82081" x="10294938" y="5294313"/>
          <p14:tracePt t="82089" x="10302875" y="5294313"/>
          <p14:tracePt t="82112" x="10310813" y="5294313"/>
          <p14:tracePt t="82138" x="10318750" y="5294313"/>
          <p14:tracePt t="82360" x="10310813" y="5294313"/>
          <p14:tracePt t="82369" x="10302875" y="5294313"/>
          <p14:tracePt t="82377" x="10287000" y="5294313"/>
          <p14:tracePt t="82385" x="10245725" y="5294313"/>
          <p14:tracePt t="82392" x="10206038" y="5302250"/>
          <p14:tracePt t="82400" x="10166350" y="5302250"/>
          <p14:tracePt t="82408" x="10118725" y="5302250"/>
          <p14:tracePt t="82417" x="10071100" y="5302250"/>
          <p14:tracePt t="82424" x="10023475" y="5302250"/>
          <p14:tracePt t="82434" x="9967913" y="5302250"/>
          <p14:tracePt t="82441" x="9902825" y="5302250"/>
          <p14:tracePt t="82449" x="9847263" y="5302250"/>
          <p14:tracePt t="82456" x="9791700" y="5302250"/>
          <p14:tracePt t="82465" x="9744075" y="5286375"/>
          <p14:tracePt t="82472" x="9688513" y="5278438"/>
          <p14:tracePt t="82481" x="9625013" y="5270500"/>
          <p14:tracePt t="82489" x="9567863" y="5254625"/>
          <p14:tracePt t="82498" x="9520238" y="5246688"/>
          <p14:tracePt t="82505" x="9456738" y="5230813"/>
          <p14:tracePt t="82512" x="9409113" y="5222875"/>
          <p14:tracePt t="82520" x="9345613" y="5207000"/>
          <p14:tracePt t="82528" x="9290050" y="5207000"/>
          <p14:tracePt t="82536" x="9242425" y="5191125"/>
          <p14:tracePt t="82544" x="9185275" y="5191125"/>
          <p14:tracePt t="82552" x="9121775" y="5183188"/>
          <p14:tracePt t="82559" x="9074150" y="5175250"/>
          <p14:tracePt t="82566" x="9010650" y="5175250"/>
          <p14:tracePt t="82577" x="8963025" y="5175250"/>
          <p14:tracePt t="82585" x="8931275" y="5175250"/>
          <p14:tracePt t="82592" x="8899525" y="5183188"/>
          <p14:tracePt t="82600" x="8874125" y="5183188"/>
          <p14:tracePt t="82609" x="8866188" y="5183188"/>
          <p14:tracePt t="82618" x="8850313" y="5191125"/>
          <p14:tracePt t="82673" x="8850313" y="5207000"/>
          <p14:tracePt t="82678" x="8850313" y="5214938"/>
          <p14:tracePt t="82687" x="8858250" y="5222875"/>
          <p14:tracePt t="82697" x="8858250" y="5246688"/>
          <p14:tracePt t="82704" x="8874125" y="5254625"/>
          <p14:tracePt t="82712" x="8883650" y="5270500"/>
          <p14:tracePt t="82720" x="8899525" y="5286375"/>
          <p14:tracePt t="82729" x="8915400" y="5294313"/>
          <p14:tracePt t="82735" x="8939213" y="5310188"/>
          <p14:tracePt t="82744" x="8963025" y="5319713"/>
          <p14:tracePt t="82752" x="8978900" y="5327650"/>
          <p14:tracePt t="82760" x="9002713" y="5335588"/>
          <p14:tracePt t="82768" x="9034463" y="5335588"/>
          <p14:tracePt t="82776" x="9058275" y="5343525"/>
          <p14:tracePt t="82785" x="9090025" y="5343525"/>
          <p14:tracePt t="82792" x="9121775" y="5343525"/>
          <p14:tracePt t="82800" x="9153525" y="5351463"/>
          <p14:tracePt t="82808" x="9193213" y="5351463"/>
          <p14:tracePt t="82817" x="9242425" y="5351463"/>
          <p14:tracePt t="82824" x="9274175" y="5351463"/>
          <p14:tracePt t="82833" x="9321800" y="5351463"/>
          <p14:tracePt t="82840" x="9361488" y="5351463"/>
          <p14:tracePt t="82849" x="9393238" y="5351463"/>
          <p14:tracePt t="82856" x="9440863" y="5343525"/>
          <p14:tracePt t="82864" x="9464675" y="5335588"/>
          <p14:tracePt t="82873" x="9496425" y="5327650"/>
          <p14:tracePt t="82880" x="9520238" y="5327650"/>
          <p14:tracePt t="82888" x="9544050" y="5310188"/>
          <p14:tracePt t="82896" x="9551988" y="5310188"/>
          <p14:tracePt t="82904" x="9559925" y="5294313"/>
          <p14:tracePt t="82917" x="9575800" y="5278438"/>
          <p14:tracePt t="82920" x="9575800" y="5262563"/>
          <p14:tracePt t="82928" x="9575800" y="5238750"/>
          <p14:tracePt t="82937" x="9575800" y="5214938"/>
          <p14:tracePt t="82945" x="9575800" y="5183188"/>
          <p14:tracePt t="82954" x="9575800" y="5159375"/>
          <p14:tracePt t="82960" x="9575800" y="5135563"/>
          <p14:tracePt t="82969" x="9567863" y="5111750"/>
          <p14:tracePt t="82976" x="9559925" y="5087938"/>
          <p14:tracePt t="82993" x="9551988" y="5056188"/>
          <p14:tracePt t="83000" x="9520238" y="5000625"/>
          <p14:tracePt t="83009" x="9504363" y="4976813"/>
          <p14:tracePt t="83016" x="9488488" y="4951413"/>
          <p14:tracePt t="83024" x="9480550" y="4935538"/>
          <p14:tracePt t="83033" x="9456738" y="4911725"/>
          <p14:tracePt t="83040" x="9432925" y="4887913"/>
          <p14:tracePt t="83048" x="9417050" y="4872038"/>
          <p14:tracePt t="83056" x="9401175" y="4856163"/>
          <p14:tracePt t="83064" x="9377363" y="4840288"/>
          <p14:tracePt t="83072" x="9353550" y="4824413"/>
          <p14:tracePt t="83079" x="9337675" y="4808538"/>
          <p14:tracePt t="83087" x="9313863" y="4792663"/>
          <p14:tracePt t="83097" x="9290050" y="4768850"/>
          <p14:tracePt t="83105" x="9266238" y="4752975"/>
          <p14:tracePt t="83113" x="9242425" y="4737100"/>
          <p14:tracePt t="83120" x="9209088" y="4721225"/>
          <p14:tracePt t="83128" x="9177338" y="4713288"/>
          <p14:tracePt t="83135" x="9145588" y="4705350"/>
          <p14:tracePt t="83143" x="9113838" y="4689475"/>
          <p14:tracePt t="83153" x="9090025" y="4681538"/>
          <p14:tracePt t="83160" x="9050338" y="4673600"/>
          <p14:tracePt t="83169" x="9018588" y="4665663"/>
          <p14:tracePt t="83176" x="8970963" y="4665663"/>
          <p14:tracePt t="83185" x="8939213" y="4657725"/>
          <p14:tracePt t="83192" x="8915400" y="4657725"/>
          <p14:tracePt t="83200" x="8883650" y="4657725"/>
          <p14:tracePt t="83208" x="8850313" y="4649788"/>
          <p14:tracePt t="83217" x="8826500" y="4649788"/>
          <p14:tracePt t="83224" x="8794750" y="4649788"/>
          <p14:tracePt t="83232" x="8763000" y="4649788"/>
          <p14:tracePt t="83241" x="8747125" y="4649788"/>
          <p14:tracePt t="83249" x="8723313" y="4649788"/>
          <p14:tracePt t="83255" x="8699500" y="4649788"/>
          <p14:tracePt t="83264" x="8683625" y="4649788"/>
          <p14:tracePt t="83273" x="8659813" y="4657725"/>
          <p14:tracePt t="83280" x="8643938" y="4665663"/>
          <p14:tracePt t="83289" x="8620125" y="4665663"/>
          <p14:tracePt t="83296" x="8604250" y="4673600"/>
          <p14:tracePt t="83304" x="8588375" y="4681538"/>
          <p14:tracePt t="83312" x="8564563" y="4681538"/>
          <p14:tracePt t="83320" x="8548688" y="4689475"/>
          <p14:tracePt t="83329" x="8523288" y="4697413"/>
          <p14:tracePt t="83337" x="8507413" y="4713288"/>
          <p14:tracePt t="83344" x="8491538" y="4721225"/>
          <p14:tracePt t="83352" x="8467725" y="4737100"/>
          <p14:tracePt t="83361" x="8451850" y="4752975"/>
          <p14:tracePt t="83368" x="8435975" y="4760913"/>
          <p14:tracePt t="83376" x="8428038" y="4768850"/>
          <p14:tracePt t="83385" x="8420100" y="4784725"/>
          <p14:tracePt t="83393" x="8404225" y="4800600"/>
          <p14:tracePt t="83401" x="8396288" y="4816475"/>
          <p14:tracePt t="83409" x="8388350" y="4832350"/>
          <p14:tracePt t="83418" x="8380413" y="4848225"/>
          <p14:tracePt t="83424" x="8380413" y="4856163"/>
          <p14:tracePt t="83433" x="8372475" y="4872038"/>
          <p14:tracePt t="83440" x="8372475" y="4887913"/>
          <p14:tracePt t="83449" x="8372475" y="4903788"/>
          <p14:tracePt t="83457" x="8364538" y="4927600"/>
          <p14:tracePt t="83465" x="8364538" y="4943475"/>
          <p14:tracePt t="83472" x="8364538" y="4967288"/>
          <p14:tracePt t="83479" x="8364538" y="4984750"/>
          <p14:tracePt t="83488" x="8364538" y="5008563"/>
          <p14:tracePt t="83496" x="8372475" y="5040313"/>
          <p14:tracePt t="83504" x="8380413" y="5056188"/>
          <p14:tracePt t="83513" x="8388350" y="5087938"/>
          <p14:tracePt t="83520" x="8388350" y="5111750"/>
          <p14:tracePt t="83528" x="8396288" y="5127625"/>
          <p14:tracePt t="83535" x="8404225" y="5143500"/>
          <p14:tracePt t="83543" x="8412163" y="5167313"/>
          <p14:tracePt t="83552" x="8420100" y="5183188"/>
          <p14:tracePt t="83561" x="8428038" y="5199063"/>
          <p14:tracePt t="83568" x="8443913" y="5222875"/>
          <p14:tracePt t="83577" x="8451850" y="5230813"/>
          <p14:tracePt t="83585" x="8467725" y="5246688"/>
          <p14:tracePt t="83593" x="8491538" y="5262563"/>
          <p14:tracePt t="83599" x="8507413" y="5278438"/>
          <p14:tracePt t="83609" x="8515350" y="5286375"/>
          <p14:tracePt t="83617" x="8540750" y="5302250"/>
          <p14:tracePt t="83625" x="8556625" y="5319713"/>
          <p14:tracePt t="83633" x="8588375" y="5327650"/>
          <p14:tracePt t="83641" x="8612188" y="5335588"/>
          <p14:tracePt t="83647" x="8636000" y="5351463"/>
          <p14:tracePt t="83655" x="8659813" y="5367338"/>
          <p14:tracePt t="83664" x="8675688" y="5367338"/>
          <p14:tracePt t="83673" x="8699500" y="5383213"/>
          <p14:tracePt t="83680" x="8715375" y="5399088"/>
          <p14:tracePt t="83689" x="8731250" y="5399088"/>
          <p14:tracePt t="83696" x="8739188" y="5407025"/>
          <p14:tracePt t="83704" x="8755063" y="5414963"/>
          <p14:tracePt t="83711" x="8763000" y="5422900"/>
          <p14:tracePt t="83721" x="8778875" y="5430838"/>
          <p14:tracePt t="83728" x="8794750" y="5438775"/>
          <p14:tracePt t="83737" x="8810625" y="5446713"/>
          <p14:tracePt t="83745" x="8826500" y="5454650"/>
          <p14:tracePt t="83755" x="8834438" y="5462588"/>
          <p14:tracePt t="83762" x="8850313" y="5462588"/>
          <p14:tracePt t="83769" x="8866188" y="5470525"/>
          <p14:tracePt t="83776" x="8883650" y="5478463"/>
          <p14:tracePt t="83784" x="8899525" y="5486400"/>
          <p14:tracePt t="83793" x="8915400" y="5494338"/>
          <p14:tracePt t="83801" x="8931275" y="5494338"/>
          <p14:tracePt t="83808" x="8939213" y="5494338"/>
          <p14:tracePt t="83818" x="8955088" y="5510213"/>
          <p14:tracePt t="83822" x="8970963" y="5510213"/>
          <p14:tracePt t="83832" x="8986838" y="5510213"/>
          <p14:tracePt t="83841" x="9002713" y="5510213"/>
          <p14:tracePt t="83849" x="9010650" y="5510213"/>
          <p14:tracePt t="83856" x="9026525" y="5518150"/>
          <p14:tracePt t="83864" x="9034463" y="5518150"/>
          <p14:tracePt t="83873" x="9050338" y="5518150"/>
          <p14:tracePt t="83880" x="9058275" y="5526088"/>
          <p14:tracePt t="83888" x="9074150" y="5526088"/>
          <p14:tracePt t="83896" x="9090025" y="5526088"/>
          <p14:tracePt t="83904" x="9105900" y="5526088"/>
          <p14:tracePt t="83917" x="9121775" y="5526088"/>
          <p14:tracePt t="83920" x="9137650" y="5526088"/>
          <p14:tracePt t="83936" x="9153525" y="5534025"/>
          <p14:tracePt t="83944" x="9169400" y="5534025"/>
          <p14:tracePt t="83952" x="9185275" y="5534025"/>
          <p14:tracePt t="83960" x="9193213" y="5534025"/>
          <p14:tracePt t="83969" x="9209088" y="5534025"/>
          <p14:tracePt t="83976" x="9224963" y="5534025"/>
          <p14:tracePt t="83985" x="9234488" y="5534025"/>
          <p14:tracePt t="83991" x="9250363" y="5534025"/>
          <p14:tracePt t="84000" x="9258300" y="5534025"/>
          <p14:tracePt t="84008" x="9282113" y="5534025"/>
          <p14:tracePt t="84017" x="9290050" y="5534025"/>
          <p14:tracePt t="84025" x="9297988" y="5534025"/>
          <p14:tracePt t="84032" x="9305925" y="5534025"/>
          <p14:tracePt t="84040" x="9313863" y="5534025"/>
          <p14:tracePt t="84047" x="9321800" y="5526088"/>
          <p14:tracePt t="84065" x="9329738" y="5526088"/>
          <p14:tracePt t="84096" x="9337675" y="5526088"/>
          <p14:tracePt t="84480" x="9329738" y="5526088"/>
          <p14:tracePt t="84576" x="9321800" y="5518150"/>
          <p14:tracePt t="84592" x="9321800" y="5510213"/>
          <p14:tracePt t="84601" x="9321800" y="5478463"/>
          <p14:tracePt t="84608" x="9329738" y="5446713"/>
          <p14:tracePt t="84616" x="9345613" y="5407025"/>
          <p14:tracePt t="84625" x="9369425" y="5359400"/>
          <p14:tracePt t="84634" x="9393238" y="5278438"/>
          <p14:tracePt t="84640" x="9448800" y="5183188"/>
          <p14:tracePt t="84649" x="9496425" y="5087938"/>
          <p14:tracePt t="84656" x="9536113" y="4992688"/>
          <p14:tracePt t="84664" x="9593263" y="4872038"/>
          <p14:tracePt t="84673" x="9640888" y="4752975"/>
          <p14:tracePt t="84681" x="9688513" y="4608513"/>
          <p14:tracePt t="84689" x="9744075" y="4473575"/>
          <p14:tracePt t="84696" x="9807575" y="4298950"/>
          <p14:tracePt t="84704" x="9863138" y="4154488"/>
          <p14:tracePt t="84713" x="9918700" y="3979863"/>
          <p14:tracePt t="84721" x="9967913" y="3851275"/>
          <p14:tracePt t="84729" x="10007600" y="3740150"/>
          <p14:tracePt t="84737" x="10039350" y="3644900"/>
          <p14:tracePt t="84744" x="10071100" y="3563938"/>
          <p14:tracePt t="84754" x="10094913" y="3484563"/>
          <p14:tracePt t="84760" x="10126663" y="3421063"/>
          <p14:tracePt t="84769" x="10142538" y="3365500"/>
          <p14:tracePt t="84776" x="10150475" y="3325813"/>
          <p14:tracePt t="84785" x="10158413" y="3286125"/>
          <p14:tracePt t="84792" x="10166350" y="3270250"/>
          <p14:tracePt t="84801" x="10166350" y="3236913"/>
          <p14:tracePt t="84816" x="10166350" y="3221038"/>
          <p14:tracePt t="84914" x="10166350" y="3205163"/>
          <p14:tracePt t="84921" x="10166350" y="3197225"/>
          <p14:tracePt t="84929" x="10158413" y="3181350"/>
          <p14:tracePt t="84937" x="10158413" y="3173413"/>
          <p14:tracePt t="84943" x="10142538" y="3165475"/>
          <p14:tracePt t="84953" x="10126663" y="3149600"/>
          <p14:tracePt t="84961" x="10110788" y="3141663"/>
          <p14:tracePt t="84968" x="10086975" y="3125788"/>
          <p14:tracePt t="84976" x="10079038" y="3125788"/>
          <p14:tracePt t="84985" x="10055225" y="3109913"/>
          <p14:tracePt t="84992" x="10031413" y="3101975"/>
          <p14:tracePt t="85001" x="10007600" y="3078163"/>
          <p14:tracePt t="85009" x="9983788" y="3062288"/>
          <p14:tracePt t="85016" x="9959975" y="3046413"/>
          <p14:tracePt t="85024" x="9936163" y="3030538"/>
          <p14:tracePt t="85034" x="9902825" y="3006725"/>
          <p14:tracePt t="85040" x="9871075" y="2982913"/>
          <p14:tracePt t="85048" x="9839325" y="2974975"/>
          <p14:tracePt t="85056" x="9799638" y="2951163"/>
          <p14:tracePt t="85065" x="9759950" y="2927350"/>
          <p14:tracePt t="85073" x="9728200" y="2919413"/>
          <p14:tracePt t="85080" x="9688513" y="2894013"/>
          <p14:tracePt t="85089" x="9648825" y="2878138"/>
          <p14:tracePt t="85096" x="9617075" y="2870200"/>
          <p14:tracePt t="85104" x="9593263" y="2862263"/>
          <p14:tracePt t="85112" x="9567863" y="2854325"/>
          <p14:tracePt t="85120" x="9551988" y="2854325"/>
          <p14:tracePt t="85128" x="9551988" y="2846388"/>
          <p14:tracePt t="85136" x="9544050" y="2846388"/>
          <p14:tracePt t="85257" x="9551988" y="2846388"/>
          <p14:tracePt t="85265" x="9559925" y="2846388"/>
          <p14:tracePt t="85273" x="9567863" y="2846388"/>
          <p14:tracePt t="85281" x="9585325" y="2838450"/>
          <p14:tracePt t="85288" x="9617075" y="2838450"/>
          <p14:tracePt t="85296" x="9632950" y="2838450"/>
          <p14:tracePt t="85304" x="9656763" y="2838450"/>
          <p14:tracePt t="85312" x="9696450" y="2830513"/>
          <p14:tracePt t="85320" x="9775825" y="2814638"/>
          <p14:tracePt t="85328" x="9855200" y="2814638"/>
          <p14:tracePt t="85336" x="9926638" y="2814638"/>
          <p14:tracePt t="85345" x="10007600" y="2814638"/>
          <p14:tracePt t="85353" x="10079038" y="2814638"/>
          <p14:tracePt t="85362" x="10150475" y="2814638"/>
          <p14:tracePt t="85369" x="10237788" y="2814638"/>
          <p14:tracePt t="85377" x="10318750" y="2814638"/>
          <p14:tracePt t="85384" x="10398125" y="2814638"/>
          <p14:tracePt t="85393" x="10477500" y="2814638"/>
          <p14:tracePt t="85402" x="10548938" y="2814638"/>
          <p14:tracePt t="85410" x="10612438" y="2814638"/>
          <p14:tracePt t="85418" x="10661650" y="2814638"/>
          <p14:tracePt t="85424" x="10717213" y="2814638"/>
          <p14:tracePt t="85434" x="10764838" y="2814638"/>
          <p14:tracePt t="85440" x="10796588" y="2814638"/>
          <p14:tracePt t="85449" x="10844213" y="2806700"/>
          <p14:tracePt t="85457" x="10883900" y="2806700"/>
          <p14:tracePt t="85467" x="10931525" y="2806700"/>
          <p14:tracePt t="85473" x="10971213" y="2798763"/>
          <p14:tracePt t="85481" x="11012488" y="2798763"/>
          <p14:tracePt t="85489" x="11036300" y="2798763"/>
          <p14:tracePt t="85496" x="11068050" y="2798763"/>
          <p14:tracePt t="85504" x="11099800" y="2798763"/>
          <p14:tracePt t="85513" x="11139488" y="2798763"/>
          <p14:tracePt t="85520" x="11171238" y="2798763"/>
          <p14:tracePt t="85528" x="11187113" y="2798763"/>
          <p14:tracePt t="85537" x="11226800" y="2798763"/>
          <p14:tracePt t="85544" x="11250613" y="2798763"/>
          <p14:tracePt t="85552" x="11274425" y="2798763"/>
          <p14:tracePt t="85560" x="11306175" y="2798763"/>
          <p14:tracePt t="85569" x="11347450" y="2798763"/>
          <p14:tracePt t="85577" x="11379200" y="2798763"/>
          <p14:tracePt t="85585" x="11410950" y="2798763"/>
          <p14:tracePt t="85593" x="11442700" y="2798763"/>
          <p14:tracePt t="85601" x="11474450" y="2798763"/>
          <p14:tracePt t="85608" x="11498263" y="2798763"/>
          <p14:tracePt t="85617" x="11530013" y="2798763"/>
          <p14:tracePt t="85624" x="11553825" y="2798763"/>
          <p14:tracePt t="85632" x="11577638" y="2798763"/>
          <p14:tracePt t="85640" x="11601450" y="2798763"/>
          <p14:tracePt t="85649" x="11617325" y="2798763"/>
          <p14:tracePt t="85657" x="11649075" y="2790825"/>
          <p14:tracePt t="85665" x="11664950" y="2790825"/>
          <p14:tracePt t="85673" x="11682413" y="2790825"/>
          <p14:tracePt t="85680" x="11690350" y="2782888"/>
          <p14:tracePt t="85689" x="11698288" y="2782888"/>
          <p14:tracePt t="85696" x="11706225" y="2774950"/>
          <p14:tracePt t="85801" x="11690350" y="2774950"/>
          <p14:tracePt t="85808" x="11674475" y="2774950"/>
          <p14:tracePt t="85817" x="11641138" y="2782888"/>
          <p14:tracePt t="85826" x="11625263" y="2782888"/>
          <p14:tracePt t="85832" x="11593513" y="2790825"/>
          <p14:tracePt t="85841" x="11545888" y="2798763"/>
          <p14:tracePt t="85850" x="11498263" y="2798763"/>
          <p14:tracePt t="85856" x="11442700" y="2798763"/>
          <p14:tracePt t="85865" x="11371263" y="2806700"/>
          <p14:tracePt t="85873" x="11298238" y="2806700"/>
          <p14:tracePt t="85880" x="11226800" y="2814638"/>
          <p14:tracePt t="85889" x="11147425" y="2814638"/>
          <p14:tracePt t="85897" x="11068050" y="2822575"/>
          <p14:tracePt t="85904" x="10988675" y="2822575"/>
          <p14:tracePt t="85912" x="10907713" y="2830513"/>
          <p14:tracePt t="85920" x="10852150" y="2830513"/>
          <p14:tracePt t="85928" x="10788650" y="2838450"/>
          <p14:tracePt t="85937" x="10733088" y="2838450"/>
          <p14:tracePt t="85945" x="10685463" y="2846388"/>
          <p14:tracePt t="85953" x="10637838" y="2846388"/>
          <p14:tracePt t="85960" x="10612438" y="2846388"/>
          <p14:tracePt t="85968" x="10580688" y="2846388"/>
          <p14:tracePt t="85976" x="10556875" y="2846388"/>
          <p14:tracePt t="85984" x="10533063" y="2846388"/>
          <p14:tracePt t="85993" x="10501313" y="2846388"/>
          <p14:tracePt t="86001" x="10469563" y="2846388"/>
          <p14:tracePt t="86009" x="10437813" y="2854325"/>
          <p14:tracePt t="86017" x="10414000" y="2854325"/>
          <p14:tracePt t="86024" x="10374313" y="2854325"/>
          <p14:tracePt t="86033" x="10334625" y="2854325"/>
          <p14:tracePt t="86040" x="10302875" y="2854325"/>
          <p14:tracePt t="86049" x="10269538" y="2846388"/>
          <p14:tracePt t="86057" x="10237788" y="2838450"/>
          <p14:tracePt t="86065" x="10206038" y="2830513"/>
          <p14:tracePt t="86072" x="10182225" y="2830513"/>
          <p14:tracePt t="86081" x="10158413" y="2822575"/>
          <p14:tracePt t="86088" x="10134600" y="2822575"/>
          <p14:tracePt t="86096" x="10126663" y="2814638"/>
          <p14:tracePt t="86105" x="10110788" y="2814638"/>
          <p14:tracePt t="86121" x="10102850" y="2814638"/>
          <p14:tracePt t="86288" x="10110788" y="2814638"/>
          <p14:tracePt t="86297" x="10118725" y="2806700"/>
          <p14:tracePt t="86305" x="10126663" y="2806700"/>
          <p14:tracePt t="86312" x="10150475" y="2806700"/>
          <p14:tracePt t="86321" x="10166350" y="2798763"/>
          <p14:tracePt t="86330" x="10190163" y="2798763"/>
          <p14:tracePt t="86337" x="10221913" y="2798763"/>
          <p14:tracePt t="86345" x="10253663" y="2798763"/>
          <p14:tracePt t="86352" x="10302875" y="2790825"/>
          <p14:tracePt t="86361" x="10358438" y="2782888"/>
          <p14:tracePt t="86369" x="10414000" y="2782888"/>
          <p14:tracePt t="86376" x="10477500" y="2782888"/>
          <p14:tracePt t="86386" x="10533063" y="2782888"/>
          <p14:tracePt t="86393" x="10596563" y="2782888"/>
          <p14:tracePt t="86400" x="10661650" y="2782888"/>
          <p14:tracePt t="86408" x="10733088" y="2782888"/>
          <p14:tracePt t="86417" x="10796588" y="2782888"/>
          <p14:tracePt t="86424" x="10852150" y="2782888"/>
          <p14:tracePt t="86432" x="10915650" y="2782888"/>
          <p14:tracePt t="86441" x="10947400" y="2782888"/>
          <p14:tracePt t="86449" x="10988675" y="2782888"/>
          <p14:tracePt t="86457" x="11028363" y="2782888"/>
          <p14:tracePt t="86465" x="11052175" y="2782888"/>
          <p14:tracePt t="86473" x="11075988" y="2782888"/>
          <p14:tracePt t="86480" x="11091863" y="2782888"/>
          <p14:tracePt t="86488" x="11099800" y="2782888"/>
          <p14:tracePt t="86496" x="11115675" y="2782888"/>
          <p14:tracePt t="86504" x="11131550" y="2782888"/>
          <p14:tracePt t="87297" x="11123613" y="2782888"/>
          <p14:tracePt t="87322" x="11115675" y="2782888"/>
          <p14:tracePt t="87352" x="11107738" y="2782888"/>
          <p14:tracePt t="87384" x="11099800" y="2790825"/>
          <p14:tracePt t="87409" x="11083925" y="2790825"/>
          <p14:tracePt t="87513" x="11068050" y="2790825"/>
          <p14:tracePt t="87561" x="11052175" y="2790825"/>
          <p14:tracePt t="87594" x="11036300" y="2806700"/>
          <p14:tracePt t="87624" x="11028363" y="2806700"/>
          <p14:tracePt t="87640" x="11020425" y="2806700"/>
          <p14:tracePt t="87658" x="11012488" y="2814638"/>
          <p14:tracePt t="87681" x="11004550" y="2814638"/>
          <p14:tracePt t="87688" x="10996613" y="2814638"/>
          <p14:tracePt t="87721" x="10988675" y="2814638"/>
          <p14:tracePt t="87737" x="10980738" y="2814638"/>
          <p14:tracePt t="87753" x="10971213" y="2814638"/>
          <p14:tracePt t="87770" x="10963275" y="2822575"/>
          <p14:tracePt t="87786" x="10955338" y="2822575"/>
          <p14:tracePt t="87802" x="10947400" y="2822575"/>
          <p14:tracePt t="87810" x="10939463" y="2830513"/>
          <p14:tracePt t="87825" x="10931525" y="2830513"/>
          <p14:tracePt t="87841" x="10923588" y="2830513"/>
          <p14:tracePt t="87857" x="10915650" y="2830513"/>
          <p14:tracePt t="87872" x="10907713" y="2830513"/>
          <p14:tracePt t="87953" x="10899775" y="2830513"/>
          <p14:tracePt t="87994" x="10891838" y="2830513"/>
          <p14:tracePt t="88105" x="10883900" y="2830513"/>
          <p14:tracePt t="88129" x="10875963" y="2830513"/>
          <p14:tracePt t="88169" x="10860088" y="2838450"/>
          <p14:tracePt t="88177" x="10852150" y="2838450"/>
          <p14:tracePt t="88184" x="10844213" y="2838450"/>
          <p14:tracePt t="88192" x="10828338" y="2838450"/>
          <p14:tracePt t="88201" x="10812463" y="2846388"/>
          <p14:tracePt t="88209" x="10796588" y="2846388"/>
          <p14:tracePt t="88218" x="10780713" y="2854325"/>
          <p14:tracePt t="88225" x="10756900" y="2854325"/>
          <p14:tracePt t="88233" x="10733088" y="2862263"/>
          <p14:tracePt t="88240" x="10685463" y="2870200"/>
          <p14:tracePt t="88249" x="10645775" y="2878138"/>
          <p14:tracePt t="88257" x="10596563" y="2886075"/>
          <p14:tracePt t="88265" x="10548938" y="2894013"/>
          <p14:tracePt t="88273" x="10509250" y="2894013"/>
          <p14:tracePt t="88281" x="10453688" y="2909888"/>
          <p14:tracePt t="88290" x="10398125" y="2919413"/>
          <p14:tracePt t="88298" x="10334625" y="2919413"/>
          <p14:tracePt t="88305" x="10287000" y="2935288"/>
          <p14:tracePt t="88313" x="10237788" y="2935288"/>
          <p14:tracePt t="88321" x="10198100" y="2935288"/>
          <p14:tracePt t="88330" x="10158413" y="2935288"/>
          <p14:tracePt t="88337" x="10110788" y="2943225"/>
          <p14:tracePt t="88345" x="10086975" y="2943225"/>
          <p14:tracePt t="88355" x="10055225" y="2943225"/>
          <p14:tracePt t="88362" x="10031413" y="2943225"/>
          <p14:tracePt t="88369" x="10007600" y="2943225"/>
          <p14:tracePt t="88377" x="9991725" y="2943225"/>
          <p14:tracePt t="88385" x="9975850" y="2943225"/>
          <p14:tracePt t="88394" x="9967913" y="2943225"/>
          <p14:tracePt t="88402" x="9952038" y="2935288"/>
          <p14:tracePt t="88418" x="9936163" y="2935288"/>
          <p14:tracePt t="88425" x="9918700" y="2935288"/>
          <p14:tracePt t="88433" x="9910763" y="2935288"/>
          <p14:tracePt t="88440" x="9902825" y="2935288"/>
          <p14:tracePt t="88449" x="9894888" y="2935288"/>
          <p14:tracePt t="88464" x="9886950" y="2935288"/>
          <p14:tracePt t="88473" x="9879013" y="2935288"/>
          <p14:tracePt t="89009" x="9871075" y="2927350"/>
          <p14:tracePt t="89018" x="9863138" y="2927350"/>
          <p14:tracePt t="89034" x="9839325" y="2919413"/>
          <p14:tracePt t="89041" x="9815513" y="2919413"/>
          <p14:tracePt t="89050" x="9799638" y="2919413"/>
          <p14:tracePt t="89056" x="9783763" y="2909888"/>
          <p14:tracePt t="89064" x="9759950" y="2901950"/>
          <p14:tracePt t="89074" x="9744075" y="2901950"/>
          <p14:tracePt t="89088" x="9712325" y="2894013"/>
          <p14:tracePt t="89098" x="9664700" y="2886075"/>
          <p14:tracePt t="89106" x="9632950" y="2878138"/>
          <p14:tracePt t="89113" x="9609138" y="2878138"/>
          <p14:tracePt t="89122" x="9585325" y="2870200"/>
          <p14:tracePt t="89129" x="9559925" y="2862263"/>
          <p14:tracePt t="89137" x="9536113" y="2854325"/>
          <p14:tracePt t="89146" x="9512300" y="2846388"/>
          <p14:tracePt t="89154" x="9488488" y="2830513"/>
          <p14:tracePt t="89161" x="9464675" y="2822575"/>
          <p14:tracePt t="89170" x="9440863" y="2814638"/>
          <p14:tracePt t="89177" x="9409113" y="2806700"/>
          <p14:tracePt t="89185" x="9377363" y="2798763"/>
          <p14:tracePt t="89193" x="9353550" y="2790825"/>
          <p14:tracePt t="89201" x="9313863" y="2782888"/>
          <p14:tracePt t="89210" x="9297988" y="2774950"/>
          <p14:tracePt t="89216" x="9266238" y="2767013"/>
          <p14:tracePt t="89225" x="9224963" y="2767013"/>
          <p14:tracePt t="89232" x="9193213" y="2759075"/>
          <p14:tracePt t="89240" x="9161463" y="2751138"/>
          <p14:tracePt t="89250" x="9121775" y="2751138"/>
          <p14:tracePt t="89258" x="9090025" y="2743200"/>
          <p14:tracePt t="89265" x="9058275" y="2735263"/>
          <p14:tracePt t="89273" x="9026525" y="2735263"/>
          <p14:tracePt t="89281" x="8994775" y="2727325"/>
          <p14:tracePt t="89290" x="8970963" y="2727325"/>
          <p14:tracePt t="89297" x="8955088" y="2719388"/>
          <p14:tracePt t="89306" x="8947150" y="2719388"/>
          <p14:tracePt t="89313" x="8931275" y="2711450"/>
          <p14:tracePt t="89321" x="8915400" y="2711450"/>
          <p14:tracePt t="89330" x="8899525" y="2711450"/>
          <p14:tracePt t="89337" x="8891588" y="2711450"/>
          <p14:tracePt t="89346" x="8874125" y="2703513"/>
          <p14:tracePt t="89353" x="8858250" y="2695575"/>
          <p14:tracePt t="89361" x="8850313" y="2695575"/>
          <p14:tracePt t="89369" x="8842375" y="2695575"/>
          <p14:tracePt t="89377" x="8826500" y="2695575"/>
          <p14:tracePt t="89386" x="8818563" y="2687638"/>
          <p14:tracePt t="89392" x="8810625" y="2679700"/>
          <p14:tracePt t="89400" x="8794750" y="2679700"/>
          <p14:tracePt t="89408" x="8778875" y="2671763"/>
          <p14:tracePt t="89418" x="8763000" y="2663825"/>
          <p14:tracePt t="89426" x="8747125" y="2663825"/>
          <p14:tracePt t="89434" x="8739188" y="2663825"/>
          <p14:tracePt t="89449" x="8731250" y="2663825"/>
          <p14:tracePt t="89456" x="8723313" y="2655888"/>
          <p14:tracePt t="90218" x="8707438" y="2655888"/>
          <p14:tracePt t="90234" x="8691563" y="2655888"/>
          <p14:tracePt t="90242" x="8675688" y="2655888"/>
          <p14:tracePt t="90249" x="8659813" y="2655888"/>
          <p14:tracePt t="90257" x="8651875" y="2655888"/>
          <p14:tracePt t="90264" x="8636000" y="2655888"/>
          <p14:tracePt t="90272" x="8620125" y="2663825"/>
          <p14:tracePt t="90282" x="8596313" y="2671763"/>
          <p14:tracePt t="90289" x="8572500" y="2671763"/>
          <p14:tracePt t="90297" x="8548688" y="2671763"/>
          <p14:tracePt t="90305" x="8523288" y="2671763"/>
          <p14:tracePt t="90313" x="8507413" y="2671763"/>
          <p14:tracePt t="90321" x="8499475" y="2671763"/>
          <p14:tracePt t="90330" x="8491538" y="2671763"/>
          <p14:tracePt t="90337" x="8483600" y="2671763"/>
          <p14:tracePt t="90345" x="8475663" y="2671763"/>
          <p14:tracePt t="90362" x="8467725" y="2671763"/>
          <p14:tracePt t="90386" x="8459788" y="2671763"/>
          <p14:tracePt t="90394" x="8451850" y="2671763"/>
          <p14:tracePt t="90401" x="8435975" y="2671763"/>
          <p14:tracePt t="90410" x="8420100" y="2671763"/>
          <p14:tracePt t="90418" x="8404225" y="2671763"/>
          <p14:tracePt t="90426" x="8388350" y="2663825"/>
          <p14:tracePt t="90433" x="8364538" y="2663825"/>
          <p14:tracePt t="90441" x="8348663" y="2663825"/>
          <p14:tracePt t="90450" x="8316913" y="2655888"/>
          <p14:tracePt t="90458" x="8308975" y="2647950"/>
          <p14:tracePt t="90465" x="8293100" y="2647950"/>
          <p14:tracePt t="90474" x="8269288" y="2640013"/>
          <p14:tracePt t="90480" x="8253413" y="2640013"/>
          <p14:tracePt t="90488" x="8237538" y="2640013"/>
          <p14:tracePt t="90498" x="8229600" y="2640013"/>
          <p14:tracePt t="90505" x="8205788" y="2632075"/>
          <p14:tracePt t="90514" x="8189913" y="2632075"/>
          <p14:tracePt t="90521" x="8164513" y="2624138"/>
          <p14:tracePt t="90530" x="8148638" y="2624138"/>
          <p14:tracePt t="90536" x="8116888" y="2616200"/>
          <p14:tracePt t="90544" x="8069263" y="2616200"/>
          <p14:tracePt t="90553" x="8029575" y="2616200"/>
          <p14:tracePt t="90562" x="7981950" y="2608263"/>
          <p14:tracePt t="90569" x="7926388" y="2608263"/>
          <p14:tracePt t="90578" x="7878763" y="2600325"/>
          <p14:tracePt t="90585" x="7829550" y="2600325"/>
          <p14:tracePt t="90594" x="7766050" y="2592388"/>
          <p14:tracePt t="90601" x="7718425" y="2592388"/>
          <p14:tracePt t="90608" x="7670800" y="2592388"/>
          <p14:tracePt t="90617" x="7615238" y="2592388"/>
          <p14:tracePt t="90625" x="7567613" y="2592388"/>
          <p14:tracePt t="90634" x="7527925" y="2592388"/>
          <p14:tracePt t="90641" x="7470775" y="2592388"/>
          <p14:tracePt t="90650" x="7423150" y="2600325"/>
          <p14:tracePt t="90657" x="7375525" y="2608263"/>
          <p14:tracePt t="90665" x="7343775" y="2616200"/>
          <p14:tracePt t="90674" x="7296150" y="2624138"/>
          <p14:tracePt t="90682" x="7256463" y="2624138"/>
          <p14:tracePt t="90689" x="7224713" y="2632075"/>
          <p14:tracePt t="90698" x="7192963" y="2640013"/>
          <p14:tracePt t="90705" x="7161213" y="2640013"/>
          <p14:tracePt t="90713" x="7145338" y="2647950"/>
          <p14:tracePt t="90722" x="7104063" y="2647950"/>
          <p14:tracePt t="90730" x="7072313" y="2663825"/>
          <p14:tracePt t="90746" x="7040563" y="2663825"/>
          <p14:tracePt t="90753" x="6992938" y="2671763"/>
          <p14:tracePt t="90762" x="6969125" y="2671763"/>
          <p14:tracePt t="90769" x="6937375" y="2679700"/>
          <p14:tracePt t="90776" x="6905625" y="2679700"/>
          <p14:tracePt t="90785" x="6858000" y="2695575"/>
          <p14:tracePt t="90793" x="6810375" y="2703513"/>
          <p14:tracePt t="90801" x="6769100" y="2711450"/>
          <p14:tracePt t="90809" x="6729413" y="2719388"/>
          <p14:tracePt t="90818" x="6673850" y="2727325"/>
          <p14:tracePt t="90825" x="6634163" y="2735263"/>
          <p14:tracePt t="90832" x="6578600" y="2743200"/>
          <p14:tracePt t="90841" x="6530975" y="2759075"/>
          <p14:tracePt t="90850" x="6475413" y="2767013"/>
          <p14:tracePt t="90857" x="6434138" y="2774950"/>
          <p14:tracePt t="90865" x="6378575" y="2782888"/>
          <p14:tracePt t="90873" x="6346825" y="2790825"/>
          <p14:tracePt t="90881" x="6307138" y="2798763"/>
          <p14:tracePt t="90889" x="6275388" y="2806700"/>
          <p14:tracePt t="90897" x="6251575" y="2806700"/>
          <p14:tracePt t="90905" x="6227763" y="2814638"/>
          <p14:tracePt t="90913" x="6211888" y="2814638"/>
          <p14:tracePt t="90922" x="6196013" y="2814638"/>
          <p14:tracePt t="90929" x="6180138" y="2822575"/>
          <p14:tracePt t="90945" x="6172200" y="2822575"/>
          <p14:tracePt t="90952" x="6164263" y="2822575"/>
          <p14:tracePt t="90977" x="6156325" y="2822575"/>
          <p14:tracePt t="90992" x="6148388" y="2822575"/>
          <p14:tracePt t="91009" x="6140450" y="2822575"/>
          <p14:tracePt t="91034" x="6132513" y="2822575"/>
          <p14:tracePt t="91041" x="6124575" y="2822575"/>
          <p14:tracePt t="91050" x="6116638" y="2822575"/>
          <p14:tracePt t="91057" x="6108700" y="2822575"/>
          <p14:tracePt t="91066" x="6091238" y="2814638"/>
          <p14:tracePt t="91073" x="6059488" y="2806700"/>
          <p14:tracePt t="91081" x="6035675" y="2790825"/>
          <p14:tracePt t="91090" x="6003925" y="2782888"/>
          <p14:tracePt t="91097" x="5964238" y="2767013"/>
          <p14:tracePt t="91106" x="5916613" y="2751138"/>
          <p14:tracePt t="91113" x="5868988" y="2727325"/>
          <p14:tracePt t="91120" x="5805488" y="2703513"/>
          <p14:tracePt t="91130" x="5732463" y="2679700"/>
          <p14:tracePt t="91138" x="5653088" y="2655888"/>
          <p14:tracePt t="91145" x="5581650" y="2632075"/>
          <p14:tracePt t="91153" x="5494338" y="2600325"/>
          <p14:tracePt t="91163" x="5381625" y="2566988"/>
          <p14:tracePt t="91170" x="5262563" y="2551113"/>
          <p14:tracePt t="91177" x="5143500" y="2535238"/>
          <p14:tracePt t="91185" x="5046663" y="2511425"/>
          <p14:tracePt t="91193" x="4951413" y="2495550"/>
          <p14:tracePt t="91201" x="4864100" y="2479675"/>
          <p14:tracePt t="91210" x="4776788" y="2463800"/>
          <p14:tracePt t="91219" x="4679950" y="2439988"/>
          <p14:tracePt t="91225" x="4608513" y="2424113"/>
          <p14:tracePt t="91234" x="4552950" y="2416175"/>
          <p14:tracePt t="91241" x="4489450" y="2400300"/>
          <p14:tracePt t="91250" x="4418013" y="2384425"/>
          <p14:tracePt t="91257" x="4362450" y="2384425"/>
          <p14:tracePt t="91265" x="4289425" y="2368550"/>
          <p14:tracePt t="91274" x="4225925" y="2360613"/>
          <p14:tracePt t="91281" x="4162425" y="2352675"/>
          <p14:tracePt t="91288" x="4090988" y="2344738"/>
          <p14:tracePt t="91298" x="4035425" y="2336800"/>
          <p14:tracePt t="91306" x="3962400" y="2328863"/>
          <p14:tracePt t="91314" x="3898900" y="2320925"/>
          <p14:tracePt t="91321" x="3851275" y="2320925"/>
          <p14:tracePt t="91331" x="3803650" y="2305050"/>
          <p14:tracePt t="91337" x="3748088" y="2297113"/>
          <p14:tracePt t="91345" x="3692525" y="2289175"/>
          <p14:tracePt t="91352" x="3643313" y="2281238"/>
          <p14:tracePt t="91362" x="3595688" y="2281238"/>
          <p14:tracePt t="91369" x="3548063" y="2273300"/>
          <p14:tracePt t="91377" x="3500438" y="2273300"/>
          <p14:tracePt t="91386" x="3452813" y="2273300"/>
          <p14:tracePt t="91393" x="3405188" y="2273300"/>
          <p14:tracePt t="91401" x="3365500" y="2273300"/>
          <p14:tracePt t="91409" x="3325813" y="2265363"/>
          <p14:tracePt t="91417" x="3308350" y="2265363"/>
          <p14:tracePt t="91426" x="3284538" y="2257425"/>
          <p14:tracePt t="91433" x="3268663" y="2249488"/>
          <p14:tracePt t="91442" x="3260725" y="2249488"/>
          <p14:tracePt t="91450" x="3252788" y="2249488"/>
          <p14:tracePt t="91456" x="3244850" y="2241550"/>
          <p14:tracePt t="91466" x="3236913" y="2233613"/>
          <p14:tracePt t="91473" x="3221038" y="2233613"/>
          <p14:tracePt t="91482" x="3213100" y="2224088"/>
          <p14:tracePt t="91490" x="3205163" y="2216150"/>
          <p14:tracePt t="91498" x="3189288" y="2208213"/>
          <p14:tracePt t="91506" x="3181350" y="2208213"/>
          <p14:tracePt t="91514" x="3165475" y="2192338"/>
          <p14:tracePt t="91521" x="3157538" y="2192338"/>
          <p14:tracePt t="91530" x="3141663" y="2176463"/>
          <p14:tracePt t="91537" x="3133725" y="2176463"/>
          <p14:tracePt t="91546" x="3117850" y="2160588"/>
          <p14:tracePt t="91553" x="3101975" y="2160588"/>
          <p14:tracePt t="91562" x="3094038" y="2144713"/>
          <p14:tracePt t="91569" x="3086100" y="2144713"/>
          <p14:tracePt t="91577" x="3070225" y="2136775"/>
          <p14:tracePt t="91585" x="3054350" y="2128838"/>
          <p14:tracePt t="91593" x="3038475" y="2128838"/>
          <p14:tracePt t="91602" x="3014663" y="2128838"/>
          <p14:tracePt t="91609" x="2998788" y="2128838"/>
          <p14:tracePt t="91617" x="2990850" y="2120900"/>
          <p14:tracePt t="91625" x="2974975" y="2120900"/>
          <p14:tracePt t="91633" x="2967038" y="2120900"/>
          <p14:tracePt t="91641" x="2949575" y="2112963"/>
          <p14:tracePt t="91650" x="2933700" y="2112963"/>
          <p14:tracePt t="91657" x="2925763" y="2112963"/>
          <p14:tracePt t="91666" x="2909888" y="2112963"/>
          <p14:tracePt t="91673" x="2894013" y="2112963"/>
          <p14:tracePt t="91681" x="2878138" y="2112963"/>
          <p14:tracePt t="91688" x="2862263" y="2112963"/>
          <p14:tracePt t="91697" x="2838450" y="2112963"/>
          <p14:tracePt t="91705" x="2814638" y="2112963"/>
          <p14:tracePt t="91713" x="2782888" y="2112963"/>
          <p14:tracePt t="91721" x="2743200" y="2105025"/>
          <p14:tracePt t="91730" x="2695575" y="2105025"/>
          <p14:tracePt t="91737" x="2647950" y="2105025"/>
          <p14:tracePt t="91745" x="2590800" y="2105025"/>
          <p14:tracePt t="91753" x="2543175" y="2105025"/>
          <p14:tracePt t="91760" x="2495550" y="2105025"/>
          <p14:tracePt t="91770" x="2432050" y="2105025"/>
          <p14:tracePt t="91777" x="2400300" y="2105025"/>
          <p14:tracePt t="91786" x="2368550" y="2105025"/>
          <p14:tracePt t="91793" x="2344738" y="2105025"/>
          <p14:tracePt t="91801" x="2312988" y="2105025"/>
          <p14:tracePt t="91809" x="2281238" y="2105025"/>
          <p14:tracePt t="91817" x="2265363" y="2105025"/>
          <p14:tracePt t="91826" x="2239963" y="2105025"/>
          <p14:tracePt t="91834" x="2224088" y="2105025"/>
          <p14:tracePt t="91841" x="2208213" y="2105025"/>
          <p14:tracePt t="91850" x="2192338" y="2105025"/>
          <p14:tracePt t="91856" x="2176463" y="2105025"/>
          <p14:tracePt t="91865" x="2160588" y="2105025"/>
          <p14:tracePt t="91873" x="2136775" y="2105025"/>
          <p14:tracePt t="91881" x="2128838" y="2105025"/>
          <p14:tracePt t="91890" x="2120900" y="2105025"/>
          <p14:tracePt t="91898" x="2112963" y="2105025"/>
          <p14:tracePt t="91905" x="2097088" y="2097088"/>
          <p14:tracePt t="91922" x="2089150" y="2097088"/>
          <p14:tracePt t="91930" x="2081213" y="2097088"/>
          <p14:tracePt t="92170" x="2089150" y="2097088"/>
          <p14:tracePt t="92178" x="2097088" y="2097088"/>
          <p14:tracePt t="92185" x="2105025" y="2097088"/>
          <p14:tracePt t="92193" x="2112963" y="2089150"/>
          <p14:tracePt t="92201" x="2120900" y="2089150"/>
          <p14:tracePt t="92209" x="2128838" y="2089150"/>
          <p14:tracePt t="92217" x="2136775" y="2089150"/>
          <p14:tracePt t="92226" x="2144713" y="2089150"/>
          <p14:tracePt t="92233" x="2160588" y="2089150"/>
          <p14:tracePt t="92242" x="2168525" y="2089150"/>
          <p14:tracePt t="92250" x="2176463" y="2089150"/>
          <p14:tracePt t="92257" x="2192338" y="2089150"/>
          <p14:tracePt t="92273" x="2208213" y="2089150"/>
          <p14:tracePt t="92281" x="2224088" y="2089150"/>
          <p14:tracePt t="92291" x="2239963" y="2089150"/>
          <p14:tracePt t="92298" x="2255838" y="2089150"/>
          <p14:tracePt t="92306" x="2281238" y="2089150"/>
          <p14:tracePt t="92315" x="2297113" y="2089150"/>
          <p14:tracePt t="92321" x="2320925" y="2089150"/>
          <p14:tracePt t="92329" x="2344738" y="2089150"/>
          <p14:tracePt t="92337" x="2368550" y="2081213"/>
          <p14:tracePt t="92346" x="2400300" y="2081213"/>
          <p14:tracePt t="92353" x="2416175" y="2081213"/>
          <p14:tracePt t="92361" x="2432050" y="2081213"/>
          <p14:tracePt t="92369" x="2463800" y="2081213"/>
          <p14:tracePt t="92377" x="2487613" y="2081213"/>
          <p14:tracePt t="92386" x="2519363" y="2081213"/>
          <p14:tracePt t="92393" x="2543175" y="2081213"/>
          <p14:tracePt t="92402" x="2574925" y="2073275"/>
          <p14:tracePt t="92409" x="2598738" y="2073275"/>
          <p14:tracePt t="92417" x="2632075" y="2073275"/>
          <p14:tracePt t="92425" x="2663825" y="2073275"/>
          <p14:tracePt t="92434" x="2695575" y="2073275"/>
          <p14:tracePt t="92441" x="2735263" y="2073275"/>
          <p14:tracePt t="92449" x="2782888" y="2073275"/>
          <p14:tracePt t="92457" x="2814638" y="2073275"/>
          <p14:tracePt t="92466" x="2862263" y="2073275"/>
          <p14:tracePt t="92475" x="2894013" y="2073275"/>
          <p14:tracePt t="92483" x="2925763" y="2073275"/>
          <p14:tracePt t="92489" x="2957513" y="2073275"/>
          <p14:tracePt t="92498" x="2982913" y="2073275"/>
          <p14:tracePt t="92505" x="3030538" y="2073275"/>
          <p14:tracePt t="92514" x="3054350" y="2081213"/>
          <p14:tracePt t="92522" x="3086100" y="2081213"/>
          <p14:tracePt t="92529" x="3125788" y="2089150"/>
          <p14:tracePt t="92538" x="3165475" y="2089150"/>
          <p14:tracePt t="92546" x="3205163" y="2089150"/>
          <p14:tracePt t="92553" x="3260725" y="2097088"/>
          <p14:tracePt t="92562" x="3308350" y="2105025"/>
          <p14:tracePt t="92569" x="3365500" y="2105025"/>
          <p14:tracePt t="92577" x="3413125" y="2105025"/>
          <p14:tracePt t="92585" x="3460750" y="2105025"/>
          <p14:tracePt t="92593" x="3500438" y="2112963"/>
          <p14:tracePt t="92600" x="3563938" y="2112963"/>
          <p14:tracePt t="92609" x="3611563" y="2112963"/>
          <p14:tracePt t="92618" x="3676650" y="2112963"/>
          <p14:tracePt t="92625" x="3740150" y="2112963"/>
          <p14:tracePt t="92633" x="3779838" y="2112963"/>
          <p14:tracePt t="92642" x="3819525" y="2128838"/>
          <p14:tracePt t="92650" x="3851275" y="2128838"/>
          <p14:tracePt t="92657" x="3898900" y="2136775"/>
          <p14:tracePt t="92666" x="3930650" y="2144713"/>
          <p14:tracePt t="92673" x="3970338" y="2152650"/>
          <p14:tracePt t="92682" x="4002088" y="2152650"/>
          <p14:tracePt t="92690" x="4035425" y="2152650"/>
          <p14:tracePt t="92697" x="4067175" y="2152650"/>
          <p14:tracePt t="92705" x="4083050" y="2152650"/>
          <p14:tracePt t="92714" x="4114800" y="2160588"/>
          <p14:tracePt t="92721" x="4146550" y="2160588"/>
          <p14:tracePt t="92729" x="4186238" y="2160588"/>
          <p14:tracePt t="92738" x="4217988" y="2160588"/>
          <p14:tracePt t="92746" x="4257675" y="2160588"/>
          <p14:tracePt t="92754" x="4297363" y="2160588"/>
          <p14:tracePt t="92762" x="4337050" y="2160588"/>
          <p14:tracePt t="92784" x="4457700" y="2160588"/>
          <p14:tracePt t="92791" x="4513263" y="2168525"/>
          <p14:tracePt t="92800" x="4552950" y="2168525"/>
          <p14:tracePt t="92807" x="4608513" y="2176463"/>
          <p14:tracePt t="92816" x="4656138" y="2176463"/>
          <p14:tracePt t="92823" x="4705350" y="2176463"/>
          <p14:tracePt t="92831" x="4752975" y="2176463"/>
          <p14:tracePt t="92840" x="4784725" y="2176463"/>
          <p14:tracePt t="92847" x="4824413" y="2176463"/>
          <p14:tracePt t="92854" x="4856163" y="2176463"/>
          <p14:tracePt t="92864" x="4887913" y="2176463"/>
          <p14:tracePt t="92872" x="4919663" y="2176463"/>
          <p14:tracePt t="92881" x="4951413" y="2176463"/>
          <p14:tracePt t="92888" x="4983163" y="2176463"/>
          <p14:tracePt t="92896" x="5006975" y="2184400"/>
          <p14:tracePt t="92903" x="5046663" y="2184400"/>
          <p14:tracePt t="92912" x="5087938" y="2184400"/>
          <p14:tracePt t="92920" x="5127625" y="2184400"/>
          <p14:tracePt t="92929" x="5159375" y="2184400"/>
          <p14:tracePt t="92937" x="5191125" y="2184400"/>
          <p14:tracePt t="92943" x="5207000" y="2184400"/>
          <p14:tracePt t="92952" x="5230813" y="2184400"/>
          <p14:tracePt t="92960" x="5246688" y="2176463"/>
          <p14:tracePt t="92967" x="5254625" y="2176463"/>
          <p14:tracePt t="93144" x="5262563" y="2176463"/>
          <p14:tracePt t="93168" x="5278438" y="2176463"/>
          <p14:tracePt t="93175" x="5294313" y="2176463"/>
          <p14:tracePt t="93183" x="5326063" y="2176463"/>
          <p14:tracePt t="93191" x="5349875" y="2176463"/>
          <p14:tracePt t="93199" x="5373688" y="2176463"/>
          <p14:tracePt t="93207" x="5389563" y="2176463"/>
          <p14:tracePt t="93216" x="5422900" y="2176463"/>
          <p14:tracePt t="93222" x="5454650" y="2176463"/>
          <p14:tracePt t="93231" x="5486400" y="2184400"/>
          <p14:tracePt t="93239" x="5518150" y="2184400"/>
          <p14:tracePt t="93249" x="5581650" y="2184400"/>
          <p14:tracePt t="93256" x="5621338" y="2184400"/>
          <p14:tracePt t="93264" x="5653088" y="2184400"/>
          <p14:tracePt t="93271" x="5700713" y="2184400"/>
          <p14:tracePt t="93279" x="5732463" y="2184400"/>
          <p14:tracePt t="93287" x="5765800" y="2184400"/>
          <p14:tracePt t="93296" x="5797550" y="2184400"/>
          <p14:tracePt t="93303" x="5821363" y="2184400"/>
          <p14:tracePt t="93312" x="5853113" y="2184400"/>
          <p14:tracePt t="93321" x="5876925" y="2184400"/>
          <p14:tracePt t="93329" x="5900738" y="2184400"/>
          <p14:tracePt t="93336" x="5916613" y="2184400"/>
          <p14:tracePt t="93345" x="5924550" y="2184400"/>
          <p14:tracePt t="93352" x="5948363" y="2184400"/>
          <p14:tracePt t="93368" x="5964238" y="2184400"/>
          <p14:tracePt t="93392" x="5980113" y="2184400"/>
          <p14:tracePt t="94180" x="5995988" y="2184400"/>
          <p14:tracePt t="94188" x="6011863" y="2184400"/>
          <p14:tracePt t="94203" x="6035675" y="2184400"/>
          <p14:tracePt t="94212" x="6091238" y="2184400"/>
          <p14:tracePt t="94220" x="6132513" y="2184400"/>
          <p14:tracePt t="94229" x="6211888" y="2184400"/>
          <p14:tracePt t="94236" x="6307138" y="2184400"/>
          <p14:tracePt t="94245" x="6418263" y="2168525"/>
          <p14:tracePt t="94253" x="6507163" y="2168525"/>
          <p14:tracePt t="94261" x="6586538" y="2168525"/>
          <p14:tracePt t="94268" x="6681788" y="2160588"/>
          <p14:tracePt t="94275" x="6761163" y="2160588"/>
          <p14:tracePt t="94284" x="6818313" y="2160588"/>
          <p14:tracePt t="94291" x="6905625" y="2160588"/>
          <p14:tracePt t="94299" x="6969125" y="2160588"/>
          <p14:tracePt t="94307" x="7016750" y="2152650"/>
          <p14:tracePt t="94315" x="7064375" y="2152650"/>
          <p14:tracePt t="94323" x="7112000" y="2136775"/>
          <p14:tracePt t="94332" x="7153275" y="2136775"/>
          <p14:tracePt t="94339" x="7208838" y="2128838"/>
          <p14:tracePt t="94348" x="7240588" y="2128838"/>
          <p14:tracePt t="94356" x="7272338" y="2128838"/>
          <p14:tracePt t="94365" x="7319963" y="2128838"/>
          <p14:tracePt t="94372" x="7351713" y="2128838"/>
          <p14:tracePt t="94381" x="7391400" y="2128838"/>
          <p14:tracePt t="94387" x="7439025" y="2128838"/>
          <p14:tracePt t="94396" x="7496175" y="2136775"/>
          <p14:tracePt t="94405" x="7559675" y="2136775"/>
          <p14:tracePt t="94412" x="7615238" y="2136775"/>
          <p14:tracePt t="94420" x="7662863" y="2144713"/>
          <p14:tracePt t="94428" x="7710488" y="2144713"/>
          <p14:tracePt t="94436" x="7773988" y="2144713"/>
          <p14:tracePt t="94444" x="7829550" y="2144713"/>
          <p14:tracePt t="94452" x="7894638" y="2144713"/>
          <p14:tracePt t="94459" x="7989888" y="2144713"/>
          <p14:tracePt t="94467" x="8061325" y="2144713"/>
          <p14:tracePt t="94475" x="8108950" y="2144713"/>
          <p14:tracePt t="94483" x="8172450" y="2144713"/>
          <p14:tracePt t="94491" x="8237538" y="2144713"/>
          <p14:tracePt t="94501" x="8308975" y="2144713"/>
          <p14:tracePt t="94507" x="8372475" y="2136775"/>
          <p14:tracePt t="94516" x="8435975" y="2136775"/>
          <p14:tracePt t="94523" x="8475663" y="2136775"/>
          <p14:tracePt t="94531" x="8515350" y="2136775"/>
          <p14:tracePt t="94539" x="8548688" y="2136775"/>
          <p14:tracePt t="94547" x="8580438" y="2128838"/>
          <p14:tracePt t="94555" x="8612188" y="2128838"/>
          <p14:tracePt t="94564" x="8636000" y="2128838"/>
          <p14:tracePt t="94571" x="8651875" y="2128838"/>
          <p14:tracePt t="94579" x="8675688" y="2128838"/>
          <p14:tracePt t="94587" x="8691563" y="2128838"/>
          <p14:tracePt t="94596" x="8707438" y="2128838"/>
          <p14:tracePt t="94603" x="8723313" y="2128838"/>
          <p14:tracePt t="94613" x="8755063" y="2128838"/>
          <p14:tracePt t="94619" x="8770938" y="2128838"/>
          <p14:tracePt t="94628" x="8778875" y="2136775"/>
          <p14:tracePt t="94635" x="8794750" y="2136775"/>
          <p14:tracePt t="94644" x="8818563" y="2136775"/>
          <p14:tracePt t="94652" x="8842375" y="2136775"/>
          <p14:tracePt t="94659" x="8866188" y="2136775"/>
          <p14:tracePt t="94668" x="8907463" y="2136775"/>
          <p14:tracePt t="94676" x="8931275" y="2136775"/>
          <p14:tracePt t="94683" x="8970963" y="2136775"/>
          <p14:tracePt t="94692" x="8994775" y="2136775"/>
          <p14:tracePt t="94699" x="9026525" y="2136775"/>
          <p14:tracePt t="94708" x="9042400" y="2128838"/>
          <p14:tracePt t="94715" x="9066213" y="2128838"/>
          <p14:tracePt t="94724" x="9090025" y="2128838"/>
          <p14:tracePt t="94732" x="9113838" y="2128838"/>
          <p14:tracePt t="94740" x="9121775" y="2128838"/>
          <p14:tracePt t="94748" x="9129713" y="2120900"/>
          <p14:tracePt t="94756" x="9145588" y="2120900"/>
          <p14:tracePt t="94765" x="9153525" y="2120900"/>
          <p14:tracePt t="94781" x="9161463" y="2120900"/>
          <p14:tracePt t="94788" x="9169400" y="2112963"/>
          <p14:tracePt t="94795" x="9177338" y="2112963"/>
          <p14:tracePt t="94803" x="9185275" y="2105025"/>
          <p14:tracePt t="94813" x="9193213" y="2105025"/>
          <p14:tracePt t="94819" x="9201150" y="2105025"/>
          <p14:tracePt t="94837" x="9209088" y="2105025"/>
          <p14:tracePt t="94844" x="9217025" y="2105025"/>
          <p14:tracePt t="94860" x="9224963" y="2105025"/>
          <p14:tracePt t="95660" x="9217025" y="2105025"/>
          <p14:tracePt t="95667" x="9209088" y="2105025"/>
          <p14:tracePt t="95676" x="9201150" y="2105025"/>
          <p14:tracePt t="95685" x="9193213" y="2112963"/>
          <p14:tracePt t="95693" x="9185275" y="2112963"/>
          <p14:tracePt t="95700" x="9177338" y="2112963"/>
          <p14:tracePt t="95707" x="9169400" y="2112963"/>
          <p14:tracePt t="95715" x="9161463" y="2112963"/>
          <p14:tracePt t="95724" x="9145588" y="2120900"/>
          <p14:tracePt t="95732" x="9137650" y="2120900"/>
          <p14:tracePt t="95739" x="9113838" y="2128838"/>
          <p14:tracePt t="95757" x="9097963" y="2128838"/>
          <p14:tracePt t="95765" x="9082088" y="2136775"/>
          <p14:tracePt t="95771" x="9066213" y="2136775"/>
          <p14:tracePt t="95779" x="9034463" y="2144713"/>
          <p14:tracePt t="95787" x="9018588" y="2152650"/>
          <p14:tracePt t="95797" x="8994775" y="2152650"/>
          <p14:tracePt t="95804" x="8963025" y="2160588"/>
          <p14:tracePt t="95814" x="8923338" y="2168525"/>
          <p14:tracePt t="95829" x="8826500" y="2184400"/>
          <p14:tracePt t="95835" x="8770938" y="2200275"/>
          <p14:tracePt t="95843" x="8699500" y="2208213"/>
          <p14:tracePt t="95851" x="8612188" y="2224088"/>
          <p14:tracePt t="95861" x="8499475" y="2249488"/>
          <p14:tracePt t="95868" x="8388350" y="2257425"/>
          <p14:tracePt t="95875" x="8261350" y="2281238"/>
          <p14:tracePt t="95884" x="8140700" y="2297113"/>
          <p14:tracePt t="95891" x="7997825" y="2312988"/>
          <p14:tracePt t="95899" x="7847013" y="2320925"/>
          <p14:tracePt t="95908" x="7670800" y="2336800"/>
          <p14:tracePt t="95927" x="7351713" y="2360613"/>
          <p14:tracePt t="95931" x="7208838" y="2360613"/>
          <p14:tracePt t="95939" x="7048500" y="2368550"/>
          <p14:tracePt t="95948" x="6897688" y="2384425"/>
          <p14:tracePt t="95955" x="6737350" y="2392363"/>
          <p14:tracePt t="95964" x="6578600" y="2400300"/>
          <p14:tracePt t="95972" x="6394450" y="2424113"/>
          <p14:tracePt t="95980" x="6219825" y="2447925"/>
          <p14:tracePt t="95987" x="6051550" y="2463800"/>
          <p14:tracePt t="95996" x="5908675" y="2471738"/>
          <p14:tracePt t="96003" x="5781675" y="2471738"/>
          <p14:tracePt t="96012" x="5645150" y="2479675"/>
          <p14:tracePt t="96019" x="5510213" y="2487613"/>
          <p14:tracePt t="96028" x="5381625" y="2495550"/>
          <p14:tracePt t="96037" x="5246688" y="2495550"/>
          <p14:tracePt t="96044" x="5127625" y="2503488"/>
          <p14:tracePt t="96052" x="5014913" y="2503488"/>
          <p14:tracePt t="96060" x="4911725" y="2503488"/>
          <p14:tracePt t="96069" x="4808538" y="2503488"/>
          <p14:tracePt t="96077" x="4737100" y="2503488"/>
          <p14:tracePt t="96093" x="4656138" y="2503488"/>
          <p14:tracePt t="96099" x="4529138" y="2495550"/>
          <p14:tracePt t="96107" x="4465638" y="2487613"/>
          <p14:tracePt t="96115" x="4394200" y="2479675"/>
          <p14:tracePt t="96123" x="4344988" y="2471738"/>
          <p14:tracePt t="96132" x="4265613" y="2463800"/>
          <p14:tracePt t="96140" x="4194175" y="2463800"/>
          <p14:tracePt t="96148" x="4130675" y="2455863"/>
          <p14:tracePt t="96156" x="4051300" y="2447925"/>
          <p14:tracePt t="96164" x="3994150" y="2447925"/>
          <p14:tracePt t="96171" x="3930650" y="2447925"/>
          <p14:tracePt t="96179" x="3851275" y="2447925"/>
          <p14:tracePt t="96187" x="3787775" y="2447925"/>
          <p14:tracePt t="96196" x="3724275" y="2447925"/>
          <p14:tracePt t="96204" x="3660775" y="2447925"/>
          <p14:tracePt t="96212" x="3627438" y="2447925"/>
          <p14:tracePt t="96220" x="3595688" y="2447925"/>
          <p14:tracePt t="96228" x="3563938" y="2447925"/>
          <p14:tracePt t="96237" x="3532188" y="2447925"/>
          <p14:tracePt t="96244" x="3492500" y="2439988"/>
          <p14:tracePt t="96253" x="3468688" y="2439988"/>
          <p14:tracePt t="96261" x="3444875" y="2432050"/>
          <p14:tracePt t="96269" x="3405188" y="2432050"/>
          <p14:tracePt t="96275" x="3373438" y="2432050"/>
          <p14:tracePt t="96283" x="3341688" y="2416175"/>
          <p14:tracePt t="96291" x="3308350" y="2416175"/>
          <p14:tracePt t="96300" x="3276600" y="2416175"/>
          <p14:tracePt t="96308" x="3244850" y="2408238"/>
          <p14:tracePt t="96316" x="3213100" y="2408238"/>
          <p14:tracePt t="96324" x="3189288" y="2400300"/>
          <p14:tracePt t="96333" x="3157538" y="2400300"/>
          <p14:tracePt t="96339" x="3133725" y="2400300"/>
          <p14:tracePt t="96348" x="3094038" y="2400300"/>
          <p14:tracePt t="96355" x="3062288" y="2400300"/>
          <p14:tracePt t="96364" x="3038475" y="2400300"/>
          <p14:tracePt t="96373" x="3014663" y="2400300"/>
          <p14:tracePt t="96380" x="2990850" y="2400300"/>
          <p14:tracePt t="96388" x="2974975" y="2400300"/>
          <p14:tracePt t="96395" x="2957513" y="2400300"/>
          <p14:tracePt t="96403" x="2941638" y="2400300"/>
          <p14:tracePt t="96412" x="2925763" y="2400300"/>
          <p14:tracePt t="96419" x="2909888" y="2400300"/>
          <p14:tracePt t="96429" x="2901950" y="2400300"/>
          <p14:tracePt t="96437" x="2886075" y="2400300"/>
          <p14:tracePt t="96444" x="2870200" y="2400300"/>
          <p14:tracePt t="96451" x="2854325" y="2400300"/>
          <p14:tracePt t="96460" x="2838450" y="2400300"/>
          <p14:tracePt t="96467" x="2822575" y="2400300"/>
          <p14:tracePt t="96476" x="2798763" y="2400300"/>
          <p14:tracePt t="96485" x="2782888" y="2400300"/>
          <p14:tracePt t="96493" x="2759075" y="2400300"/>
          <p14:tracePt t="96500" x="2735263" y="2408238"/>
          <p14:tracePt t="96507" x="2719388" y="2408238"/>
          <p14:tracePt t="96515" x="2687638" y="2416175"/>
          <p14:tracePt t="96523" x="2671763" y="2416175"/>
          <p14:tracePt t="96531" x="2655888" y="2416175"/>
          <p14:tracePt t="96540" x="2640013" y="2416175"/>
          <p14:tracePt t="96548" x="2624138" y="2416175"/>
          <p14:tracePt t="96556" x="2606675" y="2416175"/>
          <p14:tracePt t="96566" x="2590800" y="2416175"/>
          <p14:tracePt t="96572" x="2574925" y="2416175"/>
          <p14:tracePt t="96580" x="2566988" y="2416175"/>
          <p14:tracePt t="96588" x="2551113" y="2416175"/>
          <p14:tracePt t="96597" x="2535238" y="2416175"/>
          <p14:tracePt t="96604" x="2527300" y="2416175"/>
          <p14:tracePt t="96613" x="2511425" y="2416175"/>
          <p14:tracePt t="96621" x="2495550" y="2416175"/>
          <p14:tracePt t="96629" x="2471738" y="2416175"/>
          <p14:tracePt t="96636" x="2455863" y="2416175"/>
          <p14:tracePt t="96644" x="2439988" y="2416175"/>
          <p14:tracePt t="96653" x="2424113" y="2424113"/>
          <p14:tracePt t="96662" x="2408238" y="2432050"/>
          <p14:tracePt t="96668" x="2400300" y="2432050"/>
          <p14:tracePt t="96675" x="2392363" y="2432050"/>
          <p14:tracePt t="96684" x="2384425" y="2432050"/>
          <p14:tracePt t="96691" x="2376488" y="2432050"/>
          <p14:tracePt t="96724" x="2368550" y="2432050"/>
          <p14:tracePt t="96788" x="2360613" y="2432050"/>
          <p14:tracePt t="97014" x="2368550" y="2432050"/>
          <p14:tracePt t="97019" x="2376488" y="2432050"/>
          <p14:tracePt t="97028" x="2384425" y="2432050"/>
          <p14:tracePt t="97035" x="2392363" y="2432050"/>
          <p14:tracePt t="97045" x="2408238" y="2432050"/>
          <p14:tracePt t="97053" x="2424113" y="2432050"/>
          <p14:tracePt t="97069" x="2439988" y="2432050"/>
          <p14:tracePt t="97083" x="2455863" y="2432050"/>
          <p14:tracePt t="97092" x="2463800" y="2432050"/>
          <p14:tracePt t="97099" x="2479675" y="2432050"/>
          <p14:tracePt t="97117" x="2495550" y="2432050"/>
          <p14:tracePt t="97124" x="2511425" y="2432050"/>
          <p14:tracePt t="97132" x="2519363" y="2432050"/>
          <p14:tracePt t="97139" x="2535238" y="2432050"/>
          <p14:tracePt t="97148" x="2551113" y="2432050"/>
          <p14:tracePt t="97155" x="2559050" y="2432050"/>
          <p14:tracePt t="97165" x="2574925" y="2432050"/>
          <p14:tracePt t="97172" x="2590800" y="2432050"/>
          <p14:tracePt t="97180" x="2598738" y="2432050"/>
          <p14:tracePt t="97190" x="2616200" y="2432050"/>
          <p14:tracePt t="97196" x="2624138" y="2432050"/>
          <p14:tracePt t="97205" x="2632075" y="2432050"/>
          <p14:tracePt t="97212" x="2647950" y="2432050"/>
          <p14:tracePt t="97220" x="2663825" y="2432050"/>
          <p14:tracePt t="97229" x="2679700" y="2432050"/>
          <p14:tracePt t="97236" x="2695575" y="2432050"/>
          <p14:tracePt t="97245" x="2711450" y="2432050"/>
          <p14:tracePt t="97252" x="2727325" y="2432050"/>
          <p14:tracePt t="97260" x="2735263" y="2432050"/>
          <p14:tracePt t="97267" x="2743200" y="2432050"/>
          <p14:tracePt t="97276" x="2751138" y="2432050"/>
          <p14:tracePt t="97284" x="2759075" y="2432050"/>
          <p14:tracePt t="97301" x="2767013" y="2432050"/>
          <p14:tracePt t="97315" x="2774950" y="2432050"/>
          <p14:tracePt t="97323" x="2782888" y="2432050"/>
          <p14:tracePt t="97331" x="2790825" y="2432050"/>
          <p14:tracePt t="97340" x="2798763" y="2432050"/>
          <p14:tracePt t="97349" x="2806700" y="2432050"/>
          <p14:tracePt t="97356" x="2822575" y="2432050"/>
          <p14:tracePt t="97365" x="2830513" y="2432050"/>
          <p14:tracePt t="97372" x="2838450" y="2432050"/>
          <p14:tracePt t="97380" x="2854325" y="2432050"/>
          <p14:tracePt t="97389" x="2870200" y="2432050"/>
          <p14:tracePt t="97397" x="2886075" y="2432050"/>
          <p14:tracePt t="97404" x="2901950" y="2432050"/>
          <p14:tracePt t="97413" x="2917825" y="2432050"/>
          <p14:tracePt t="97420" x="2933700" y="2432050"/>
          <p14:tracePt t="97427" x="2949575" y="2432050"/>
          <p14:tracePt t="97436" x="2967038" y="2432050"/>
          <p14:tracePt t="97444" x="2998788" y="2432050"/>
          <p14:tracePt t="97452" x="3014663" y="2432050"/>
          <p14:tracePt t="97460" x="3054350" y="2439988"/>
          <p14:tracePt t="97469" x="3086100" y="2439988"/>
          <p14:tracePt t="97477" x="3109913" y="2439988"/>
          <p14:tracePt t="97484" x="3133725" y="2439988"/>
          <p14:tracePt t="97491" x="3165475" y="2439988"/>
          <p14:tracePt t="97500" x="3197225" y="2439988"/>
          <p14:tracePt t="97507" x="3228975" y="2439988"/>
          <p14:tracePt t="97516" x="3260725" y="2439988"/>
          <p14:tracePt t="97524" x="3300413" y="2439988"/>
          <p14:tracePt t="97533" x="3325813" y="2439988"/>
          <p14:tracePt t="97539" x="3357563" y="2439988"/>
          <p14:tracePt t="97548" x="3389313" y="2447925"/>
          <p14:tracePt t="97555" x="3429000" y="2447925"/>
          <p14:tracePt t="97564" x="3460750" y="2447925"/>
          <p14:tracePt t="97572" x="3492500" y="2447925"/>
          <p14:tracePt t="97580" x="3524250" y="2447925"/>
          <p14:tracePt t="97589" x="3556000" y="2447925"/>
          <p14:tracePt t="97595" x="3579813" y="2455863"/>
          <p14:tracePt t="97602" x="3603625" y="2455863"/>
          <p14:tracePt t="97612" x="3627438" y="2455863"/>
          <p14:tracePt t="97621" x="3643313" y="2455863"/>
          <p14:tracePt t="97628" x="3668713" y="2455863"/>
          <p14:tracePt t="97636" x="3684588" y="2455863"/>
          <p14:tracePt t="97644" x="3700463" y="2455863"/>
          <p14:tracePt t="97651" x="3716338" y="2455863"/>
          <p14:tracePt t="97659" x="3732213" y="2455863"/>
          <p14:tracePt t="97667" x="3748088" y="2455863"/>
          <p14:tracePt t="97677" x="3771900" y="2455863"/>
          <p14:tracePt t="97685" x="3795713" y="2455863"/>
          <p14:tracePt t="97694" x="3811588" y="2455863"/>
          <p14:tracePt t="97708" x="3851275" y="2463800"/>
          <p14:tracePt t="97715" x="3875088" y="2463800"/>
          <p14:tracePt t="97723" x="3906838" y="2471738"/>
          <p14:tracePt t="97732" x="3922713" y="2471738"/>
          <p14:tracePt t="97741" x="3954463" y="2471738"/>
          <p14:tracePt t="97748" x="3978275" y="2479675"/>
          <p14:tracePt t="97756" x="4002088" y="2479675"/>
          <p14:tracePt t="97764" x="4027488" y="2479675"/>
          <p14:tracePt t="97771" x="4051300" y="2479675"/>
          <p14:tracePt t="97780" x="4083050" y="2479675"/>
          <p14:tracePt t="97787" x="4114800" y="2479675"/>
          <p14:tracePt t="97797" x="4146550" y="2479675"/>
          <p14:tracePt t="97804" x="4202113" y="2479675"/>
          <p14:tracePt t="97813" x="4233863" y="2479675"/>
          <p14:tracePt t="97821" x="4265613" y="2479675"/>
          <p14:tracePt t="97827" x="4305300" y="2479675"/>
          <p14:tracePt t="97835" x="4329113" y="2479675"/>
          <p14:tracePt t="97844" x="4362450" y="2479675"/>
          <p14:tracePt t="97852" x="4386263" y="2479675"/>
          <p14:tracePt t="97860" x="4418013" y="2479675"/>
          <p14:tracePt t="97869" x="4433888" y="2479675"/>
          <p14:tracePt t="97878" x="4457700" y="2479675"/>
          <p14:tracePt t="97884" x="4473575" y="2479675"/>
          <p14:tracePt t="97891" x="4497388" y="2479675"/>
          <p14:tracePt t="97900" x="4513263" y="2479675"/>
          <p14:tracePt t="97909" x="4537075" y="2479675"/>
          <p14:tracePt t="97927" x="4568825" y="2479675"/>
          <p14:tracePt t="97932" x="4584700" y="2479675"/>
          <p14:tracePt t="97939" x="4600575" y="2479675"/>
          <p14:tracePt t="97947" x="4608513" y="2479675"/>
          <p14:tracePt t="97956" x="4616450" y="2479675"/>
          <p14:tracePt t="97965" x="4632325" y="2479675"/>
          <p14:tracePt t="97972" x="4640263" y="2479675"/>
          <p14:tracePt t="97980" x="4656138" y="2479675"/>
          <p14:tracePt t="97989" x="4672013" y="2479675"/>
          <p14:tracePt t="97995" x="4679950" y="2479675"/>
          <p14:tracePt t="98003" x="4687888" y="2479675"/>
          <p14:tracePt t="98012" x="4705350" y="2479675"/>
          <p14:tracePt t="98020" x="4721225" y="2479675"/>
          <p14:tracePt t="98037" x="4729163" y="2479675"/>
          <p14:tracePt t="98045" x="4737100" y="2479675"/>
          <p14:tracePt t="98051" x="4745038" y="2479675"/>
          <p14:tracePt t="98381" x="4729163" y="2479675"/>
          <p14:tracePt t="98396" x="4713288" y="2479675"/>
          <p14:tracePt t="98403" x="4695825" y="2479675"/>
          <p14:tracePt t="98412" x="4687888" y="2479675"/>
          <p14:tracePt t="98420" x="4672013" y="2479675"/>
          <p14:tracePt t="98429" x="4656138" y="2479675"/>
          <p14:tracePt t="98436" x="4648200" y="2479675"/>
          <p14:tracePt t="98445" x="4640263" y="2479675"/>
          <p14:tracePt t="98454" x="4624388" y="2487613"/>
          <p14:tracePt t="98461" x="4608513" y="2487613"/>
          <p14:tracePt t="98468" x="4600575" y="2487613"/>
          <p14:tracePt t="98477" x="4592638" y="2487613"/>
          <p14:tracePt t="98485" x="4568825" y="2495550"/>
          <p14:tracePt t="98492" x="4545013" y="2495550"/>
          <p14:tracePt t="98500" x="4529138" y="2495550"/>
          <p14:tracePt t="98509" x="4505325" y="2503488"/>
          <p14:tracePt t="98515" x="4489450" y="2503488"/>
          <p14:tracePt t="98523" x="4465638" y="2511425"/>
          <p14:tracePt t="98532" x="4457700" y="2511425"/>
          <p14:tracePt t="98540" x="4449763" y="2511425"/>
          <p14:tracePt t="98660" x="4457700" y="2511425"/>
          <p14:tracePt t="98668" x="4465638" y="2511425"/>
          <p14:tracePt t="98677" x="4473575" y="2511425"/>
          <p14:tracePt t="98683" x="4489450" y="2511425"/>
          <p14:tracePt t="98691" x="4505325" y="2511425"/>
          <p14:tracePt t="98699" x="4529138" y="2511425"/>
          <p14:tracePt t="98709" x="4545013" y="2511425"/>
          <p14:tracePt t="98716" x="4560888" y="2511425"/>
          <p14:tracePt t="98724" x="4576763" y="2511425"/>
          <p14:tracePt t="98732" x="4592638" y="2511425"/>
          <p14:tracePt t="98741" x="4616450" y="2511425"/>
          <p14:tracePt t="98747" x="4632325" y="2511425"/>
          <p14:tracePt t="98756" x="4656138" y="2511425"/>
          <p14:tracePt t="98764" x="4695825" y="2511425"/>
          <p14:tracePt t="98773" x="4729163" y="2511425"/>
          <p14:tracePt t="98780" x="4760913" y="2511425"/>
          <p14:tracePt t="98788" x="4800600" y="2511425"/>
          <p14:tracePt t="98796" x="4832350" y="2511425"/>
          <p14:tracePt t="98803" x="4864100" y="2511425"/>
          <p14:tracePt t="98812" x="4895850" y="2511425"/>
          <p14:tracePt t="98820" x="4935538" y="2511425"/>
          <p14:tracePt t="98829" x="4967288" y="2511425"/>
          <p14:tracePt t="98837" x="4999038" y="2511425"/>
          <p14:tracePt t="98845" x="5022850" y="2511425"/>
          <p14:tracePt t="98853" x="5056188" y="2511425"/>
          <p14:tracePt t="98860" x="5087938" y="2511425"/>
          <p14:tracePt t="98868" x="5111750" y="2519363"/>
          <p14:tracePt t="98876" x="5135563" y="2519363"/>
          <p14:tracePt t="98885" x="5167313" y="2527300"/>
          <p14:tracePt t="98894" x="5183188" y="2527300"/>
          <p14:tracePt t="98901" x="5199063" y="2535238"/>
          <p14:tracePt t="98908" x="5230813" y="2535238"/>
          <p14:tracePt t="98916" x="5270500" y="2535238"/>
          <p14:tracePt t="98927" x="5302250" y="2535238"/>
          <p14:tracePt t="98933" x="5326063" y="2535238"/>
          <p14:tracePt t="98940" x="5341938" y="2535238"/>
          <p14:tracePt t="98948" x="5357813" y="2535238"/>
          <p14:tracePt t="98957" x="5373688" y="2535238"/>
          <p14:tracePt t="98964" x="5381625" y="2535238"/>
          <p14:tracePt t="98971" x="5389563" y="2535238"/>
          <p14:tracePt t="98988" x="5407025" y="2535238"/>
          <p14:tracePt t="99013" x="5414963" y="2535238"/>
          <p14:tracePt t="100053" x="5407025" y="2543175"/>
          <p14:tracePt t="100061" x="5397500" y="2543175"/>
          <p14:tracePt t="100067" x="5373688" y="2551113"/>
          <p14:tracePt t="100075" x="5341938" y="2551113"/>
          <p14:tracePt t="100086" x="5310188" y="2559050"/>
          <p14:tracePt t="100094" x="5246688" y="2566988"/>
          <p14:tracePt t="100102" x="5199063" y="2576513"/>
          <p14:tracePt t="100109" x="5127625" y="2584450"/>
          <p14:tracePt t="100125" x="5046663" y="2600325"/>
          <p14:tracePt t="100133" x="4887913" y="2616200"/>
          <p14:tracePt t="100141" x="4776788" y="2640013"/>
          <p14:tracePt t="100149" x="4656138" y="2647950"/>
          <p14:tracePt t="100157" x="4568825" y="2663825"/>
          <p14:tracePt t="100166" x="4441825" y="2687638"/>
          <p14:tracePt t="100181" x="4321175" y="2703513"/>
          <p14:tracePt t="100187" x="4162425" y="2719388"/>
          <p14:tracePt t="100197" x="4075113" y="2719388"/>
          <p14:tracePt t="100204" x="4011613" y="2727325"/>
          <p14:tracePt t="100213" x="3946525" y="2735263"/>
          <p14:tracePt t="100220" x="3898900" y="2735263"/>
          <p14:tracePt t="100228" x="3867150" y="2735263"/>
          <p14:tracePt t="100236" x="3827463" y="2743200"/>
          <p14:tracePt t="100245" x="3787775" y="2743200"/>
          <p14:tracePt t="100252" x="3748088" y="2751138"/>
          <p14:tracePt t="100261" x="3716338" y="2751138"/>
          <p14:tracePt t="100268" x="3676650" y="2759075"/>
          <p14:tracePt t="100277" x="3627438" y="2767013"/>
          <p14:tracePt t="100284" x="3587750" y="2774950"/>
          <p14:tracePt t="100291" x="3540125" y="2782888"/>
          <p14:tracePt t="100301" x="3492500" y="2782888"/>
          <p14:tracePt t="100309" x="3444875" y="2790825"/>
          <p14:tracePt t="100317" x="3389313" y="2798763"/>
          <p14:tracePt t="100326" x="3317875" y="2814638"/>
          <p14:tracePt t="100342" x="3244850" y="2822575"/>
          <p14:tracePt t="100348" x="3165475" y="2830513"/>
          <p14:tracePt t="100356" x="3125788" y="2838450"/>
          <p14:tracePt t="100364" x="3086100" y="2846388"/>
          <p14:tracePt t="100372" x="3046413" y="2846388"/>
          <p14:tracePt t="100380" x="2998788" y="2854325"/>
          <p14:tracePt t="100388" x="2967038" y="2862263"/>
          <p14:tracePt t="100397" x="2941638" y="2862263"/>
          <p14:tracePt t="100406" x="2901950" y="2870200"/>
          <p14:tracePt t="100413" x="2878138" y="2878138"/>
          <p14:tracePt t="100420" x="2854325" y="2878138"/>
          <p14:tracePt t="100429" x="2838450" y="2878138"/>
          <p14:tracePt t="100436" x="2798763" y="2894013"/>
          <p14:tracePt t="100444" x="2782888" y="2894013"/>
          <p14:tracePt t="100452" x="2751138" y="2894013"/>
          <p14:tracePt t="100460" x="2719388" y="2894013"/>
          <p14:tracePt t="100469" x="2679700" y="2909888"/>
          <p14:tracePt t="100477" x="2647950" y="2919413"/>
          <p14:tracePt t="100484" x="2616200" y="2919413"/>
          <p14:tracePt t="100492" x="2590800" y="2919413"/>
          <p14:tracePt t="100501" x="2566988" y="2927350"/>
          <p14:tracePt t="100508" x="2535238" y="2935288"/>
          <p14:tracePt t="100516" x="2511425" y="2935288"/>
          <p14:tracePt t="100525" x="2495550" y="2935288"/>
          <p14:tracePt t="100532" x="2479675" y="2943225"/>
          <p14:tracePt t="100549" x="2471738" y="2943225"/>
          <p14:tracePt t="100557" x="2463800" y="2943225"/>
          <p14:tracePt t="100572" x="2455863" y="2943225"/>
          <p14:tracePt t="100580" x="2447925" y="2943225"/>
          <p14:tracePt t="100589" x="2439988" y="2951163"/>
          <p14:tracePt t="100596" x="2432050" y="2951163"/>
          <p14:tracePt t="100605" x="2424113" y="2951163"/>
          <p14:tracePt t="100612" x="2408238" y="2951163"/>
          <p14:tracePt t="100621" x="2408238" y="2959100"/>
          <p14:tracePt t="100636" x="2392363" y="2959100"/>
          <p14:tracePt t="100653" x="2376488" y="2967038"/>
          <p14:tracePt t="100669" x="2368550" y="2967038"/>
          <p14:tracePt t="100685" x="2360613" y="2974975"/>
          <p14:tracePt t="100692" x="2352675" y="2982913"/>
          <p14:tracePt t="100700" x="2344738" y="2982913"/>
          <p14:tracePt t="100709" x="2336800" y="2982913"/>
          <p14:tracePt t="100717" x="2328863" y="2990850"/>
          <p14:tracePt t="100725" x="2320925" y="2998788"/>
          <p14:tracePt t="100733" x="2312988" y="2998788"/>
          <p14:tracePt t="100740" x="2305050" y="2998788"/>
          <p14:tracePt t="100748" x="2289175" y="3006725"/>
          <p14:tracePt t="100773" x="2281238" y="3006725"/>
          <p14:tracePt t="100789" x="2273300" y="3014663"/>
          <p14:tracePt t="100805" x="2265363" y="3014663"/>
          <p14:tracePt t="100813" x="2255838" y="3014663"/>
          <p14:tracePt t="100829" x="2247900" y="3014663"/>
          <p14:tracePt t="100836" x="2239963" y="3014663"/>
          <p14:tracePt t="100844" x="2232025" y="3014663"/>
          <p14:tracePt t="100859" x="2224088" y="3014663"/>
          <p14:tracePt t="100868" x="2216150" y="3014663"/>
          <p14:tracePt t="100877" x="2208213" y="3014663"/>
          <p14:tracePt t="100885" x="2192338" y="3014663"/>
          <p14:tracePt t="100893" x="2176463" y="3022600"/>
          <p14:tracePt t="100909" x="2160588" y="3030538"/>
          <p14:tracePt t="100924" x="2144713" y="3030538"/>
          <p14:tracePt t="101100" x="2144713" y="3046413"/>
          <p14:tracePt t="101109" x="2144713" y="3054350"/>
          <p14:tracePt t="101117" x="2144713" y="3070225"/>
          <p14:tracePt t="101125" x="2144713" y="3078163"/>
          <p14:tracePt t="101132" x="2152650" y="3094038"/>
          <p14:tracePt t="101141" x="2160588" y="3109913"/>
          <p14:tracePt t="101149" x="2160588" y="3117850"/>
          <p14:tracePt t="101156" x="2168525" y="3125788"/>
          <p14:tracePt t="101173" x="2168525" y="3133725"/>
          <p14:tracePt t="101380" x="2160588" y="3133725"/>
          <p14:tracePt t="101396" x="2144713" y="3125788"/>
          <p14:tracePt t="101406" x="2128838" y="3117850"/>
          <p14:tracePt t="101413" x="2105025" y="3109913"/>
          <p14:tracePt t="101421" x="2081213" y="3109913"/>
          <p14:tracePt t="101429" x="2049463" y="3101975"/>
          <p14:tracePt t="101437" x="2017713" y="3094038"/>
          <p14:tracePt t="101445" x="1993900" y="3086100"/>
          <p14:tracePt t="101453" x="1962150" y="3078163"/>
          <p14:tracePt t="101461" x="1930400" y="3070225"/>
          <p14:tracePt t="101468" x="1905000" y="3062288"/>
          <p14:tracePt t="101477" x="1873250" y="3046413"/>
          <p14:tracePt t="101484" x="1857375" y="3046413"/>
          <p14:tracePt t="101493" x="1841500" y="3038475"/>
          <p14:tracePt t="101501" x="1825625" y="3030538"/>
          <p14:tracePt t="101509" x="1809750" y="3022600"/>
          <p14:tracePt t="101525" x="1801813" y="3022600"/>
          <p14:tracePt t="101533" x="1793875" y="3022600"/>
          <p14:tracePt t="101613" x="1778000" y="3022600"/>
          <p14:tracePt t="101629" x="1762125" y="3014663"/>
          <p14:tracePt t="101653" x="1746250" y="3014663"/>
          <p14:tracePt t="102692" x="1746250" y="3006725"/>
          <p14:tracePt t="102916" x="1754188" y="3006725"/>
          <p14:tracePt t="102925" x="1762125" y="3006725"/>
          <p14:tracePt t="102932" x="1770063" y="2998788"/>
          <p14:tracePt t="102941" x="1778000" y="2998788"/>
          <p14:tracePt t="102948" x="1785938" y="2998788"/>
          <p14:tracePt t="102956" x="1793875" y="2998788"/>
          <p14:tracePt t="102965" x="1809750" y="2998788"/>
          <p14:tracePt t="102981" x="1825625" y="2990850"/>
          <p14:tracePt t="102989" x="1833563" y="2982913"/>
          <p14:tracePt t="102996" x="1841500" y="2982913"/>
          <p14:tracePt t="103004" x="1849438" y="2982913"/>
          <p14:tracePt t="103013" x="1857375" y="2982913"/>
          <p14:tracePt t="103021" x="1873250" y="2982913"/>
          <p14:tracePt t="103029" x="1889125" y="2974975"/>
          <p14:tracePt t="103036" x="1897063" y="2974975"/>
          <p14:tracePt t="103045" x="1922463" y="2967038"/>
          <p14:tracePt t="103053" x="1938338" y="2967038"/>
          <p14:tracePt t="103061" x="1954213" y="2967038"/>
          <p14:tracePt t="103070" x="1985963" y="2959100"/>
          <p14:tracePt t="103076" x="2001838" y="2951163"/>
          <p14:tracePt t="103085" x="2017713" y="2951163"/>
          <p14:tracePt t="103094" x="2025650" y="2951163"/>
          <p14:tracePt t="103101" x="2041525" y="2943225"/>
          <p14:tracePt t="103109" x="2065338" y="2935288"/>
          <p14:tracePt t="103117" x="2073275" y="2935288"/>
          <p14:tracePt t="103157" x="2081213" y="2935288"/>
          <p14:tracePt t="103621" x="2089150" y="2935288"/>
          <p14:tracePt t="103644" x="2105025" y="2927350"/>
          <p14:tracePt t="103653" x="2136775" y="2927350"/>
          <p14:tracePt t="103661" x="2160588" y="2927350"/>
          <p14:tracePt t="103670" x="2184400" y="2927350"/>
          <p14:tracePt t="103676" x="2216150" y="2927350"/>
          <p14:tracePt t="103684" x="2232025" y="2927350"/>
          <p14:tracePt t="103692" x="2265363" y="2919413"/>
          <p14:tracePt t="103700" x="2273300" y="2919413"/>
          <p14:tracePt t="103709" x="2289175" y="2919413"/>
          <p14:tracePt t="103717" x="2305050" y="2919413"/>
          <p14:tracePt t="103734" x="2312988" y="2919413"/>
          <p14:tracePt t="103742" x="2320925" y="2919413"/>
          <p14:tracePt t="103756" x="2328863" y="2919413"/>
          <p14:tracePt t="103764" x="2336800" y="2919413"/>
          <p14:tracePt t="103782" x="2344738" y="2919413"/>
          <p14:tracePt t="103790" x="2352675" y="2919413"/>
          <p14:tracePt t="103796" x="2368550" y="2919413"/>
          <p14:tracePt t="103804" x="2376488" y="2919413"/>
          <p14:tracePt t="103811" x="2392363" y="2919413"/>
          <p14:tracePt t="103821" x="2408238" y="2919413"/>
          <p14:tracePt t="103828" x="2424113" y="2919413"/>
          <p14:tracePt t="103836" x="2455863" y="2909888"/>
          <p14:tracePt t="103845" x="2471738" y="2909888"/>
          <p14:tracePt t="103854" x="2503488" y="2909888"/>
          <p14:tracePt t="103861" x="2527300" y="2909888"/>
          <p14:tracePt t="103868" x="2551113" y="2909888"/>
          <p14:tracePt t="103878" x="2566988" y="2909888"/>
          <p14:tracePt t="103884" x="2582863" y="2909888"/>
          <p14:tracePt t="103893" x="2616200" y="2909888"/>
          <p14:tracePt t="103902" x="2632075" y="2909888"/>
          <p14:tracePt t="103909" x="2647950" y="2909888"/>
          <p14:tracePt t="103916" x="2663825" y="2909888"/>
          <p14:tracePt t="103925" x="2679700" y="2909888"/>
          <p14:tracePt t="103932" x="2695575" y="2909888"/>
          <p14:tracePt t="103941" x="2703513" y="2909888"/>
          <p14:tracePt t="103949" x="2719388" y="2909888"/>
          <p14:tracePt t="103957" x="2727325" y="2909888"/>
          <p14:tracePt t="103964" x="2743200" y="2909888"/>
          <p14:tracePt t="103973" x="2759075" y="2909888"/>
          <p14:tracePt t="103980" x="2767013" y="2909888"/>
          <p14:tracePt t="103989" x="2782888" y="2909888"/>
          <p14:tracePt t="103997" x="2798763" y="2909888"/>
          <p14:tracePt t="104006" x="2806700" y="2909888"/>
          <p14:tracePt t="104013" x="2814638" y="2909888"/>
          <p14:tracePt t="104020" x="2830513" y="2909888"/>
          <p14:tracePt t="104028" x="2838450" y="2909888"/>
          <p14:tracePt t="104038" x="2854325" y="2909888"/>
          <p14:tracePt t="104045" x="2870200" y="2909888"/>
          <p14:tracePt t="104053" x="2886075" y="2909888"/>
          <p14:tracePt t="104061" x="2901950" y="2909888"/>
          <p14:tracePt t="104069" x="2917825" y="2909888"/>
          <p14:tracePt t="104077" x="2925763" y="2909888"/>
          <p14:tracePt t="104084" x="2949575" y="2919413"/>
          <p14:tracePt t="104093" x="2957513" y="2919413"/>
          <p14:tracePt t="104100" x="2974975" y="2919413"/>
          <p14:tracePt t="104108" x="2990850" y="2919413"/>
          <p14:tracePt t="104118" x="3006725" y="2919413"/>
          <p14:tracePt t="104125" x="3022600" y="2919413"/>
          <p14:tracePt t="104132" x="3038475" y="2919413"/>
          <p14:tracePt t="104141" x="3046413" y="2919413"/>
          <p14:tracePt t="104149" x="3062288" y="2919413"/>
          <p14:tracePt t="104157" x="3070225" y="2919413"/>
          <p14:tracePt t="104165" x="3086100" y="2919413"/>
          <p14:tracePt t="104173" x="3101975" y="2919413"/>
          <p14:tracePt t="104181" x="3117850" y="2927350"/>
          <p14:tracePt t="104190" x="3141663" y="2927350"/>
          <p14:tracePt t="104197" x="3157538" y="2927350"/>
          <p14:tracePt t="104204" x="3173413" y="2935288"/>
          <p14:tracePt t="104213" x="3189288" y="2935288"/>
          <p14:tracePt t="104221" x="3221038" y="2943225"/>
          <p14:tracePt t="104228" x="3252788" y="2943225"/>
          <p14:tracePt t="104236" x="3268663" y="2943225"/>
          <p14:tracePt t="104246" x="3284538" y="2943225"/>
          <p14:tracePt t="104253" x="3317875" y="2943225"/>
          <p14:tracePt t="104260" x="3341688" y="2943225"/>
          <p14:tracePt t="104268" x="3373438" y="2943225"/>
          <p14:tracePt t="104277" x="3389313" y="2943225"/>
          <p14:tracePt t="104285" x="3413125" y="2943225"/>
          <p14:tracePt t="104293" x="3444875" y="2943225"/>
          <p14:tracePt t="104301" x="3460750" y="2943225"/>
          <p14:tracePt t="104310" x="3476625" y="2943225"/>
          <p14:tracePt t="104316" x="3500438" y="2943225"/>
          <p14:tracePt t="104326" x="3516313" y="2943225"/>
          <p14:tracePt t="104332" x="3532188" y="2951163"/>
          <p14:tracePt t="104341" x="3548063" y="2951163"/>
          <p14:tracePt t="104349" x="3563938" y="2951163"/>
          <p14:tracePt t="104358" x="3571875" y="2951163"/>
          <p14:tracePt t="104367" x="3579813" y="2951163"/>
          <p14:tracePt t="104374" x="3595688" y="2951163"/>
          <p14:tracePt t="104381" x="3603625" y="2951163"/>
          <p14:tracePt t="104389" x="3611563" y="2951163"/>
          <p14:tracePt t="104406" x="3627438" y="2951163"/>
          <p14:tracePt t="104413" x="3635375" y="2951163"/>
          <p14:tracePt t="104421" x="3651250" y="2951163"/>
          <p14:tracePt t="104429" x="3660775" y="2951163"/>
          <p14:tracePt t="104436" x="3676650" y="2951163"/>
          <p14:tracePt t="104445" x="3700463" y="2951163"/>
          <p14:tracePt t="104452" x="3716338" y="2951163"/>
          <p14:tracePt t="104462" x="3732213" y="2951163"/>
          <p14:tracePt t="104469" x="3748088" y="2951163"/>
          <p14:tracePt t="104478" x="3771900" y="2951163"/>
          <p14:tracePt t="104484" x="3787775" y="2951163"/>
          <p14:tracePt t="104492" x="3803650" y="2951163"/>
          <p14:tracePt t="104501" x="3819525" y="2951163"/>
          <p14:tracePt t="104508" x="3835400" y="2951163"/>
          <p14:tracePt t="104517" x="3859213" y="2951163"/>
          <p14:tracePt t="104526" x="3875088" y="2951163"/>
          <p14:tracePt t="104534" x="3890963" y="2951163"/>
          <p14:tracePt t="104549" x="3898900" y="2951163"/>
          <p14:tracePt t="106022" x="3906838" y="2951163"/>
          <p14:tracePt t="106029" x="3922713" y="2951163"/>
          <p14:tracePt t="106037" x="3954463" y="2951163"/>
          <p14:tracePt t="106045" x="3986213" y="2951163"/>
          <p14:tracePt t="106053" x="4019550" y="2951163"/>
          <p14:tracePt t="106062" x="4059238" y="2951163"/>
          <p14:tracePt t="106070" x="4083050" y="2951163"/>
          <p14:tracePt t="106077" x="4114800" y="2951163"/>
          <p14:tracePt t="106086" x="4130675" y="2951163"/>
          <p14:tracePt t="106093" x="4146550" y="2951163"/>
          <p14:tracePt t="106100" x="4162425" y="2951163"/>
          <p14:tracePt t="106118" x="4186238" y="2951163"/>
          <p14:tracePt t="106125" x="4210050" y="2951163"/>
          <p14:tracePt t="106133" x="4225925" y="2951163"/>
          <p14:tracePt t="106149" x="4233863" y="2943225"/>
          <p14:tracePt t="106254" x="4249738" y="2943225"/>
          <p14:tracePt t="106286" x="4265613" y="2943225"/>
          <p14:tracePt t="106294" x="4273550" y="2943225"/>
          <p14:tracePt t="106301" x="4281488" y="2943225"/>
          <p14:tracePt t="106310" x="4289425" y="2943225"/>
          <p14:tracePt t="106333" x="4297363" y="2943225"/>
          <p14:tracePt t="106349" x="4305300" y="2943225"/>
          <p14:tracePt t="106372" x="4321175" y="2943225"/>
          <p14:tracePt t="106380" x="4329113" y="2943225"/>
          <p14:tracePt t="106389" x="4337050" y="2943225"/>
          <p14:tracePt t="106398" x="4362450" y="2943225"/>
          <p14:tracePt t="106406" x="4378325" y="2943225"/>
          <p14:tracePt t="106413" x="4394200" y="2943225"/>
          <p14:tracePt t="106422" x="4410075" y="2943225"/>
          <p14:tracePt t="106429" x="4425950" y="2943225"/>
          <p14:tracePt t="106438" x="4449763" y="2943225"/>
          <p14:tracePt t="106445" x="4489450" y="2943225"/>
          <p14:tracePt t="106453" x="4521200" y="2935288"/>
          <p14:tracePt t="106461" x="4537075" y="2935288"/>
          <p14:tracePt t="106469" x="4552950" y="2935288"/>
          <p14:tracePt t="106477" x="4568825" y="2935288"/>
          <p14:tracePt t="106485" x="4576763" y="2935288"/>
          <p14:tracePt t="106492" x="4592638" y="2935288"/>
          <p14:tracePt t="106500" x="4608513" y="2935288"/>
          <p14:tracePt t="106509" x="4616450" y="2935288"/>
          <p14:tracePt t="106518" x="4640263" y="2935288"/>
          <p14:tracePt t="106526" x="4656138" y="2935288"/>
          <p14:tracePt t="106533" x="4672013" y="2935288"/>
          <p14:tracePt t="106542" x="4687888" y="2935288"/>
          <p14:tracePt t="106548" x="4705350" y="2943225"/>
          <p14:tracePt t="106556" x="4729163" y="2943225"/>
          <p14:tracePt t="106566" x="4752975" y="2943225"/>
          <p14:tracePt t="106574" x="4768850" y="2943225"/>
          <p14:tracePt t="106581" x="4792663" y="2943225"/>
          <p14:tracePt t="106590" x="4816475" y="2943225"/>
          <p14:tracePt t="106597" x="4840288" y="2943225"/>
          <p14:tracePt t="106605" x="4856163" y="2943225"/>
          <p14:tracePt t="106612" x="4887913" y="2943225"/>
          <p14:tracePt t="106621" x="4927600" y="2943225"/>
          <p14:tracePt t="106630" x="4959350" y="2943225"/>
          <p14:tracePt t="106637" x="4999038" y="2943225"/>
          <p14:tracePt t="106645" x="5038725" y="2943225"/>
          <p14:tracePt t="106652" x="5095875" y="2943225"/>
          <p14:tracePt t="106661" x="5143500" y="2943225"/>
          <p14:tracePt t="106668" x="5175250" y="2943225"/>
          <p14:tracePt t="106676" x="5214938" y="2943225"/>
          <p14:tracePt t="106686" x="5246688" y="2943225"/>
          <p14:tracePt t="106693" x="5278438" y="2951163"/>
          <p14:tracePt t="106701" x="5310188" y="2951163"/>
          <p14:tracePt t="106709" x="5349875" y="2951163"/>
          <p14:tracePt t="106717" x="5365750" y="2951163"/>
          <p14:tracePt t="106725" x="5397500" y="2951163"/>
          <p14:tracePt t="106732" x="5438775" y="2951163"/>
          <p14:tracePt t="106741" x="5454650" y="2951163"/>
          <p14:tracePt t="106749" x="5486400" y="2951163"/>
          <p14:tracePt t="106758" x="5518150" y="2959100"/>
          <p14:tracePt t="106765" x="5534025" y="2959100"/>
          <p14:tracePt t="106774" x="5565775" y="2959100"/>
          <p14:tracePt t="106781" x="5581650" y="2959100"/>
          <p14:tracePt t="106789" x="5597525" y="2959100"/>
          <p14:tracePt t="106797" x="5621338" y="2959100"/>
          <p14:tracePt t="106806" x="5645150" y="2959100"/>
          <p14:tracePt t="106814" x="5661025" y="2959100"/>
          <p14:tracePt t="106822" x="5676900" y="2959100"/>
          <p14:tracePt t="106829" x="5700713" y="2959100"/>
          <p14:tracePt t="106837" x="5716588" y="2967038"/>
          <p14:tracePt t="106844" x="5732463" y="2967038"/>
          <p14:tracePt t="106854" x="5757863" y="2967038"/>
          <p14:tracePt t="106861" x="5781675" y="2974975"/>
          <p14:tracePt t="106870" x="5805488" y="2974975"/>
          <p14:tracePt t="106877" x="5821363" y="2974975"/>
          <p14:tracePt t="106885" x="5845175" y="2974975"/>
          <p14:tracePt t="106893" x="5868988" y="2974975"/>
          <p14:tracePt t="106900" x="5892800" y="2974975"/>
          <p14:tracePt t="106909" x="5916613" y="2974975"/>
          <p14:tracePt t="106918" x="5948363" y="2974975"/>
          <p14:tracePt t="106925" x="5964238" y="2974975"/>
          <p14:tracePt t="106934" x="6003925" y="2982913"/>
          <p14:tracePt t="106941" x="6035675" y="2982913"/>
          <p14:tracePt t="106949" x="6091238" y="2982913"/>
          <p14:tracePt t="106958" x="6124575" y="2982913"/>
          <p14:tracePt t="106965" x="6156325" y="2982913"/>
          <p14:tracePt t="106974" x="6188075" y="2982913"/>
          <p14:tracePt t="106981" x="6219825" y="2982913"/>
          <p14:tracePt t="106989" x="6243638" y="2982913"/>
          <p14:tracePt t="106998" x="6275388" y="2982913"/>
          <p14:tracePt t="107007" x="6299200" y="2982913"/>
          <p14:tracePt t="107014" x="6330950" y="2982913"/>
          <p14:tracePt t="107021" x="6346825" y="2982913"/>
          <p14:tracePt t="107030" x="6378575" y="2982913"/>
          <p14:tracePt t="107038" x="6402388" y="2982913"/>
          <p14:tracePt t="107045" x="6418263" y="2982913"/>
          <p14:tracePt t="107054" x="6451600" y="2982913"/>
          <p14:tracePt t="107061" x="6467475" y="2982913"/>
          <p14:tracePt t="107068" x="6483350" y="2982913"/>
          <p14:tracePt t="107077" x="6499225" y="2982913"/>
          <p14:tracePt t="107085" x="6515100" y="2982913"/>
          <p14:tracePt t="107093" x="6530975" y="2982913"/>
          <p14:tracePt t="107102" x="6546850" y="2982913"/>
          <p14:tracePt t="107109" x="6562725" y="2982913"/>
          <p14:tracePt t="107117" x="6578600" y="2982913"/>
          <p14:tracePt t="107133" x="6594475" y="2982913"/>
          <p14:tracePt t="107141" x="6602413" y="2982913"/>
          <p14:tracePt t="107150" x="6610350" y="2982913"/>
          <p14:tracePt t="107158" x="6626225" y="2982913"/>
          <p14:tracePt t="107174" x="6642100" y="2982913"/>
          <p14:tracePt t="107198" x="6657975" y="2982913"/>
          <p14:tracePt t="107206" x="6665913" y="2982913"/>
          <p14:tracePt t="107230" x="6673850" y="2982913"/>
          <p14:tracePt t="107244" x="6681788" y="2982913"/>
          <p14:tracePt t="108717" x="6665913" y="2982913"/>
          <p14:tracePt t="108733" x="6650038" y="2990850"/>
          <p14:tracePt t="108765" x="6634163" y="2990850"/>
          <p14:tracePt t="108830" x="6626225" y="2990850"/>
          <p14:tracePt t="108837" x="6618288" y="2990850"/>
          <p14:tracePt t="108845" x="6602413" y="2998788"/>
          <p14:tracePt t="108853" x="6594475" y="2998788"/>
          <p14:tracePt t="108862" x="6586538" y="2998788"/>
          <p14:tracePt t="108869" x="6570663" y="3006725"/>
          <p14:tracePt t="108877" x="6562725" y="3006725"/>
          <p14:tracePt t="108886" x="6538913" y="3014663"/>
          <p14:tracePt t="108893" x="6530975" y="3014663"/>
          <p14:tracePt t="108902" x="6515100" y="3022600"/>
          <p14:tracePt t="108909" x="6499225" y="3022600"/>
          <p14:tracePt t="108921" x="6491288" y="3022600"/>
          <p14:tracePt t="108924" x="6475413" y="3022600"/>
          <p14:tracePt t="108933" x="6459538" y="3022600"/>
          <p14:tracePt t="108941" x="6451600" y="3030538"/>
          <p14:tracePt t="108949" x="6442075" y="3030538"/>
          <p14:tracePt t="108957" x="6426200" y="3030538"/>
          <p14:tracePt t="108965" x="6410325" y="3030538"/>
          <p14:tracePt t="108982" x="6394450" y="3038475"/>
          <p14:tracePt t="108990" x="6378575" y="3038475"/>
          <p14:tracePt t="108997" x="6370638" y="3038475"/>
          <p14:tracePt t="109005" x="6354763" y="3046413"/>
          <p14:tracePt t="109012" x="6330950" y="3046413"/>
          <p14:tracePt t="109022" x="6315075" y="3054350"/>
          <p14:tracePt t="109030" x="6291263" y="3054350"/>
          <p14:tracePt t="109037" x="6259513" y="3054350"/>
          <p14:tracePt t="109046" x="6235700" y="3062288"/>
          <p14:tracePt t="109054" x="6203950" y="3070225"/>
          <p14:tracePt t="109062" x="6180138" y="3070225"/>
          <p14:tracePt t="109069" x="6164263" y="3078163"/>
          <p14:tracePt t="109077" x="6132513" y="3086100"/>
          <p14:tracePt t="109085" x="6116638" y="3086100"/>
          <p14:tracePt t="109094" x="6100763" y="3086100"/>
          <p14:tracePt t="109101" x="6091238" y="3086100"/>
          <p14:tracePt t="109109" x="6083300" y="3086100"/>
          <p14:tracePt t="109117" x="6075363" y="3094038"/>
          <p14:tracePt t="109134" x="6059488" y="3094038"/>
          <p14:tracePt t="109150" x="6051550" y="3101975"/>
          <p14:tracePt t="109167" x="6043613" y="3101975"/>
          <p14:tracePt t="109174" x="6035675" y="3101975"/>
          <p14:tracePt t="109182" x="6027738" y="3101975"/>
          <p14:tracePt t="109190" x="6019800" y="3109913"/>
          <p14:tracePt t="109197" x="6011863" y="3109913"/>
          <p14:tracePt t="109207" x="5995988" y="3109913"/>
          <p14:tracePt t="109224" x="5980113" y="3125788"/>
          <p14:tracePt t="109245" x="5964238" y="3125788"/>
          <p14:tracePt t="109270" x="5948363" y="3125788"/>
          <p14:tracePt t="109294" x="5940425" y="3133725"/>
          <p14:tracePt t="109309" x="5924550" y="3141663"/>
          <p14:tracePt t="109317" x="5916613" y="3141663"/>
          <p14:tracePt t="109326" x="5908675" y="3141663"/>
          <p14:tracePt t="109333" x="5892800" y="3141663"/>
          <p14:tracePt t="109341" x="5876925" y="3141663"/>
          <p14:tracePt t="109349" x="5845175" y="3149600"/>
          <p14:tracePt t="109358" x="5829300" y="3157538"/>
          <p14:tracePt t="109366" x="5797550" y="3157538"/>
          <p14:tracePt t="109373" x="5773738" y="3165475"/>
          <p14:tracePt t="109381" x="5724525" y="3173413"/>
          <p14:tracePt t="109389" x="5676900" y="3173413"/>
          <p14:tracePt t="109397" x="5613400" y="3181350"/>
          <p14:tracePt t="109407" x="5534025" y="3189288"/>
          <p14:tracePt t="109413" x="5454650" y="3197225"/>
          <p14:tracePt t="109423" x="5389563" y="3197225"/>
          <p14:tracePt t="109431" x="5310188" y="3205163"/>
          <p14:tracePt t="109446" x="5183188" y="3205163"/>
          <p14:tracePt t="109453" x="5111750" y="3213100"/>
          <p14:tracePt t="109462" x="5056188" y="3213100"/>
          <p14:tracePt t="109469" x="4999038" y="3221038"/>
          <p14:tracePt t="109478" x="4935538" y="3221038"/>
          <p14:tracePt t="109486" x="4887913" y="3221038"/>
          <p14:tracePt t="109494" x="4848225" y="3221038"/>
          <p14:tracePt t="109501" x="4800600" y="3221038"/>
          <p14:tracePt t="109510" x="4768850" y="3221038"/>
          <p14:tracePt t="109518" x="4729163" y="3221038"/>
          <p14:tracePt t="109525" x="4679950" y="3221038"/>
          <p14:tracePt t="109533" x="4632325" y="3221038"/>
          <p14:tracePt t="109542" x="4568825" y="3221038"/>
          <p14:tracePt t="109550" x="4521200" y="3221038"/>
          <p14:tracePt t="109558" x="4473575" y="3221038"/>
          <p14:tracePt t="109565" x="4425950" y="3221038"/>
          <p14:tracePt t="109574" x="4386263" y="3221038"/>
          <p14:tracePt t="109583" x="4337050" y="3221038"/>
          <p14:tracePt t="109589" x="4305300" y="3221038"/>
          <p14:tracePt t="109597" x="4273550" y="3213100"/>
          <p14:tracePt t="109607" x="4241800" y="3213100"/>
          <p14:tracePt t="109614" x="4217988" y="3213100"/>
          <p14:tracePt t="109622" x="4194175" y="3213100"/>
          <p14:tracePt t="109630" x="4170363" y="3213100"/>
          <p14:tracePt t="109637" x="4154488" y="3213100"/>
          <p14:tracePt t="109646" x="4138613" y="3213100"/>
          <p14:tracePt t="109653" x="4106863" y="3213100"/>
          <p14:tracePt t="109661" x="4090988" y="3213100"/>
          <p14:tracePt t="109670" x="4067175" y="3213100"/>
          <p14:tracePt t="109678" x="4043363" y="3213100"/>
          <p14:tracePt t="109685" x="4011613" y="3205163"/>
          <p14:tracePt t="109694" x="3970338" y="3205163"/>
          <p14:tracePt t="109702" x="3938588" y="3205163"/>
          <p14:tracePt t="109710" x="3883025" y="3205163"/>
          <p14:tracePt t="109718" x="3835400" y="3205163"/>
          <p14:tracePt t="109725" x="3787775" y="3205163"/>
          <p14:tracePt t="109734" x="3740150" y="3205163"/>
          <p14:tracePt t="109741" x="3692525" y="3205163"/>
          <p14:tracePt t="109749" x="3643313" y="3205163"/>
          <p14:tracePt t="109758" x="3587750" y="3205163"/>
          <p14:tracePt t="109766" x="3524250" y="3205163"/>
          <p14:tracePt t="109774" x="3460750" y="3205163"/>
          <p14:tracePt t="109781" x="3405188" y="3205163"/>
          <p14:tracePt t="109789" x="3357563" y="3205163"/>
          <p14:tracePt t="109797" x="3308350" y="3205163"/>
          <p14:tracePt t="109807" x="3252788" y="3205163"/>
          <p14:tracePt t="109814" x="3205163" y="3213100"/>
          <p14:tracePt t="109821" x="3133725" y="3221038"/>
          <p14:tracePt t="109829" x="3070225" y="3236913"/>
          <p14:tracePt t="109838" x="3022600" y="3236913"/>
          <p14:tracePt t="109846" x="2982913" y="3244850"/>
          <p14:tracePt t="109854" x="2941638" y="3252788"/>
          <p14:tracePt t="109861" x="2909888" y="3252788"/>
          <p14:tracePt t="109870" x="2901950" y="3262313"/>
          <p14:tracePt t="109878" x="2870200" y="3262313"/>
          <p14:tracePt t="109893" x="2854325" y="3262313"/>
          <p14:tracePt t="109902" x="2838450" y="3262313"/>
          <p14:tracePt t="109918" x="2830513" y="3262313"/>
          <p14:tracePt t="109926" x="2822575" y="3262313"/>
          <p14:tracePt t="109941" x="2814638" y="3262313"/>
          <p14:tracePt t="109949" x="2806700" y="3262313"/>
          <p14:tracePt t="109966" x="2798763" y="3262313"/>
          <p14:tracePt t="110047" x="2814638" y="3262313"/>
          <p14:tracePt t="110054" x="2830513" y="3262313"/>
          <p14:tracePt t="110061" x="2870200" y="3270250"/>
          <p14:tracePt t="110070" x="2909888" y="3278188"/>
          <p14:tracePt t="110077" x="2949575" y="3286125"/>
          <p14:tracePt t="110085" x="3014663" y="3309938"/>
          <p14:tracePt t="110093" x="3101975" y="3341688"/>
          <p14:tracePt t="110102" x="3197225" y="3381375"/>
          <p14:tracePt t="110110" x="3341688" y="3429000"/>
          <p14:tracePt t="110117" x="3484563" y="3476625"/>
          <p14:tracePt t="110125" x="3619500" y="3532188"/>
          <p14:tracePt t="110135" x="3803650" y="3595688"/>
          <p14:tracePt t="110142" x="4011613" y="3668713"/>
          <p14:tracePt t="110150" x="4194175" y="3708400"/>
          <p14:tracePt t="110159" x="4402138" y="3763963"/>
          <p14:tracePt t="110165" x="4600575" y="3819525"/>
          <p14:tracePt t="110173" x="4768850" y="3867150"/>
          <p14:tracePt t="110182" x="4975225" y="3930650"/>
          <p14:tracePt t="110191" x="5151438" y="3987800"/>
          <p14:tracePt t="110198" x="5318125" y="4035425"/>
          <p14:tracePt t="110207" x="5486400" y="4090988"/>
          <p14:tracePt t="110214" x="5629275" y="4138613"/>
          <p14:tracePt t="110221" x="5781675" y="4178300"/>
          <p14:tracePt t="110229" x="5940425" y="4217988"/>
          <p14:tracePt t="110238" x="6075363" y="4257675"/>
          <p14:tracePt t="110245" x="6203950" y="4298950"/>
          <p14:tracePt t="110254" x="6338888" y="4346575"/>
          <p14:tracePt t="110261" x="6451600" y="4386263"/>
          <p14:tracePt t="110270" x="6578600" y="4433888"/>
          <p14:tracePt t="110279" x="6737350" y="4473575"/>
          <p14:tracePt t="110286" x="6889750" y="4505325"/>
          <p14:tracePt t="110294" x="7000875" y="4537075"/>
          <p14:tracePt t="110303" x="7112000" y="4568825"/>
          <p14:tracePt t="110310" x="7192963" y="4592638"/>
          <p14:tracePt t="110318" x="7272338" y="4616450"/>
          <p14:tracePt t="110327" x="7351713" y="4649788"/>
          <p14:tracePt t="110335" x="7423150" y="4681538"/>
          <p14:tracePt t="110341" x="7470775" y="4697413"/>
          <p14:tracePt t="110349" x="7543800" y="4721225"/>
          <p14:tracePt t="110358" x="7591425" y="4729163"/>
          <p14:tracePt t="110365" x="7639050" y="4752975"/>
          <p14:tracePt t="110374" x="7686675" y="4776788"/>
          <p14:tracePt t="110381" x="7734300" y="4792663"/>
          <p14:tracePt t="110390" x="7766050" y="4800600"/>
          <p14:tracePt t="110397" x="7813675" y="4816475"/>
          <p14:tracePt t="110406" x="7854950" y="4832350"/>
          <p14:tracePt t="110414" x="7894638" y="4840288"/>
          <p14:tracePt t="110421" x="7926388" y="4848225"/>
          <p14:tracePt t="110430" x="7974013" y="4856163"/>
          <p14:tracePt t="110438" x="8005763" y="4856163"/>
          <p14:tracePt t="110445" x="8045450" y="4856163"/>
          <p14:tracePt t="110454" x="8077200" y="4856163"/>
          <p14:tracePt t="110461" x="8108950" y="4848225"/>
          <p14:tracePt t="110470" x="8124825" y="4840288"/>
          <p14:tracePt t="110477" x="8140700" y="4832350"/>
          <p14:tracePt t="110486" x="8156575" y="4824413"/>
          <p14:tracePt t="110493" x="8164513" y="4816475"/>
          <p14:tracePt t="110503" x="8180388" y="4800600"/>
          <p14:tracePt t="110509" x="8180388" y="4784725"/>
          <p14:tracePt t="110517" x="8197850" y="4768850"/>
          <p14:tracePt t="110525" x="8205788" y="4752975"/>
          <p14:tracePt t="110534" x="8213725" y="4745038"/>
          <p14:tracePt t="110541" x="8221663" y="4737100"/>
          <p14:tracePt t="110550" x="8229600" y="4721225"/>
          <p14:tracePt t="110558" x="8229600" y="4713288"/>
          <p14:tracePt t="110565" x="8245475" y="4705350"/>
          <p14:tracePt t="110575" x="8245475" y="4697413"/>
          <p14:tracePt t="110581" x="8261350" y="4681538"/>
          <p14:tracePt t="110597" x="8277225" y="4665663"/>
          <p14:tracePt t="110613" x="8285163" y="4649788"/>
          <p14:tracePt t="110622" x="8293100" y="4641850"/>
          <p14:tracePt t="110629" x="8301038" y="4633913"/>
          <p14:tracePt t="110638" x="8316913" y="4616450"/>
          <p14:tracePt t="110654" x="8324850" y="4608513"/>
          <p14:tracePt t="110662" x="8324850" y="4600575"/>
          <p14:tracePt t="110671" x="8332788" y="4592638"/>
          <p14:tracePt t="110686" x="8332788" y="4584700"/>
          <p14:tracePt t="110735" x="8316913" y="4576763"/>
          <p14:tracePt t="110749" x="8301038" y="4576763"/>
          <p14:tracePt t="110758" x="8285163" y="4576763"/>
          <p14:tracePt t="110765" x="8269288" y="4576763"/>
          <p14:tracePt t="110774" x="8253413" y="4576763"/>
          <p14:tracePt t="110782" x="8245475" y="4576763"/>
          <p14:tracePt t="110790" x="8213725" y="4584700"/>
          <p14:tracePt t="110797" x="8189913" y="4584700"/>
          <p14:tracePt t="110805" x="8156575" y="4592638"/>
          <p14:tracePt t="110813" x="8124825" y="4600575"/>
          <p14:tracePt t="110822" x="8093075" y="4608513"/>
          <p14:tracePt t="110829" x="8061325" y="4616450"/>
          <p14:tracePt t="110838" x="8029575" y="4633913"/>
          <p14:tracePt t="110847" x="7997825" y="4649788"/>
          <p14:tracePt t="110854" x="7974013" y="4665663"/>
          <p14:tracePt t="110863" x="7950200" y="4689475"/>
          <p14:tracePt t="110871" x="7926388" y="4713288"/>
          <p14:tracePt t="110879" x="7910513" y="4737100"/>
          <p14:tracePt t="110886" x="7910513" y="4752975"/>
          <p14:tracePt t="110895" x="7902575" y="4784725"/>
          <p14:tracePt t="110903" x="7902575" y="4800600"/>
          <p14:tracePt t="110909" x="7902575" y="4824413"/>
          <p14:tracePt t="110921" x="7902575" y="4856163"/>
          <p14:tracePt t="110926" x="7902575" y="4872038"/>
          <p14:tracePt t="110934" x="7910513" y="4903788"/>
          <p14:tracePt t="110942" x="7926388" y="4935538"/>
          <p14:tracePt t="110950" x="7942263" y="4967288"/>
          <p14:tracePt t="110959" x="7966075" y="5000625"/>
          <p14:tracePt t="110965" x="7981950" y="5016500"/>
          <p14:tracePt t="110974" x="7997825" y="5040313"/>
          <p14:tracePt t="110981" x="8029575" y="5072063"/>
          <p14:tracePt t="110990" x="8045450" y="5095875"/>
          <p14:tracePt t="110997" x="8077200" y="5119688"/>
          <p14:tracePt t="111006" x="8108950" y="5151438"/>
          <p14:tracePt t="111013" x="8132763" y="5175250"/>
          <p14:tracePt t="111022" x="8180388" y="5214938"/>
          <p14:tracePt t="111029" x="8221663" y="5246688"/>
          <p14:tracePt t="111039" x="8277225" y="5278438"/>
          <p14:tracePt t="111054" x="8332788" y="5327650"/>
          <p14:tracePt t="111062" x="8412163" y="5367338"/>
          <p14:tracePt t="111070" x="8459788" y="5391150"/>
          <p14:tracePt t="111077" x="8515350" y="5422900"/>
          <p14:tracePt t="111085" x="8572500" y="5438775"/>
          <p14:tracePt t="111094" x="8620125" y="5462588"/>
          <p14:tracePt t="111101" x="8667750" y="5478463"/>
          <p14:tracePt t="111110" x="8699500" y="5486400"/>
          <p14:tracePt t="111117" x="8755063" y="5494338"/>
          <p14:tracePt t="111125" x="8786813" y="5502275"/>
          <p14:tracePt t="111135" x="8826500" y="5510213"/>
          <p14:tracePt t="111142" x="8850313" y="5518150"/>
          <p14:tracePt t="111149" x="8883650" y="5518150"/>
          <p14:tracePt t="111158" x="8907463" y="5518150"/>
          <p14:tracePt t="111165" x="8931275" y="5518150"/>
          <p14:tracePt t="111174" x="8955088" y="5518150"/>
          <p14:tracePt t="111181" x="8978900" y="5510213"/>
          <p14:tracePt t="111190" x="9010650" y="5502275"/>
          <p14:tracePt t="111197" x="9042400" y="5494338"/>
          <p14:tracePt t="111206" x="9074150" y="5478463"/>
          <p14:tracePt t="111213" x="9105900" y="5470525"/>
          <p14:tracePt t="111222" x="9129713" y="5446713"/>
          <p14:tracePt t="111229" x="9153525" y="5438775"/>
          <p14:tracePt t="111237" x="9169400" y="5422900"/>
          <p14:tracePt t="111246" x="9185275" y="5399088"/>
          <p14:tracePt t="111254" x="9201150" y="5383213"/>
          <p14:tracePt t="111261" x="9209088" y="5359400"/>
          <p14:tracePt t="111269" x="9209088" y="5335588"/>
          <p14:tracePt t="111278" x="9209088" y="5319713"/>
          <p14:tracePt t="111286" x="9209088" y="5286375"/>
          <p14:tracePt t="111295" x="9209088" y="5270500"/>
          <p14:tracePt t="111303" x="9201150" y="5254625"/>
          <p14:tracePt t="111310" x="9201150" y="5238750"/>
          <p14:tracePt t="111318" x="9193213" y="5222875"/>
          <p14:tracePt t="111325" x="9185275" y="5207000"/>
          <p14:tracePt t="111333" x="9185275" y="5199063"/>
          <p14:tracePt t="111341" x="9185275" y="5183188"/>
          <p14:tracePt t="111349" x="9177338" y="5175250"/>
          <p14:tracePt t="111358" x="9169400" y="5151438"/>
          <p14:tracePt t="111366" x="9153525" y="5135563"/>
          <p14:tracePt t="111375" x="9137650" y="5119688"/>
          <p14:tracePt t="111381" x="9121775" y="5103813"/>
          <p14:tracePt t="111390" x="9097963" y="5080000"/>
          <p14:tracePt t="111397" x="9082088" y="5064125"/>
          <p14:tracePt t="111406" x="9058275" y="5040313"/>
          <p14:tracePt t="111414" x="9034463" y="5024438"/>
          <p14:tracePt t="111423" x="9002713" y="4992688"/>
          <p14:tracePt t="111430" x="8978900" y="4976813"/>
          <p14:tracePt t="111437" x="8963025" y="4959350"/>
          <p14:tracePt t="111445" x="8931275" y="4943475"/>
          <p14:tracePt t="111454" x="8907463" y="4927600"/>
          <p14:tracePt t="111463" x="8874125" y="4911725"/>
          <p14:tracePt t="111471" x="8850313" y="4895850"/>
          <p14:tracePt t="111479" x="8826500" y="4879975"/>
          <p14:tracePt t="111486" x="8802688" y="4872038"/>
          <p14:tracePt t="111493" x="8786813" y="4864100"/>
          <p14:tracePt t="111501" x="8770938" y="4856163"/>
          <p14:tracePt t="111510" x="8747125" y="4856163"/>
          <p14:tracePt t="111518" x="8731250" y="4848225"/>
          <p14:tracePt t="111526" x="8723313" y="4848225"/>
          <p14:tracePt t="111534" x="8715375" y="4848225"/>
          <p14:tracePt t="111541" x="8699500" y="4848225"/>
          <p14:tracePt t="111550" x="8691563" y="4848225"/>
          <p14:tracePt t="111558" x="8683625" y="4848225"/>
          <p14:tracePt t="111566" x="8675688" y="4848225"/>
          <p14:tracePt t="111574" x="8667750" y="4848225"/>
          <p14:tracePt t="111582" x="8651875" y="4848225"/>
          <p14:tracePt t="111590" x="8651875" y="4856163"/>
          <p14:tracePt t="111599" x="8643938" y="4856163"/>
          <p14:tracePt t="111622" x="8636000" y="4864100"/>
          <p14:tracePt t="111662" x="8628063" y="4872038"/>
          <p14:tracePt t="111694" x="8620125" y="4879975"/>
          <p14:tracePt t="111703" x="8620125" y="4887913"/>
          <p14:tracePt t="111711" x="8620125" y="4895850"/>
          <p14:tracePt t="111717" x="8620125" y="4903788"/>
          <p14:tracePt t="111725" x="8612188" y="4919663"/>
          <p14:tracePt t="111734" x="8612188" y="4927600"/>
          <p14:tracePt t="111741" x="8604250" y="4943475"/>
          <p14:tracePt t="111750" x="8604250" y="4951413"/>
          <p14:tracePt t="111758" x="8596313" y="4967288"/>
          <p14:tracePt t="111766" x="8596313" y="4992688"/>
          <p14:tracePt t="111774" x="8596313" y="5008563"/>
          <p14:tracePt t="111781" x="8588375" y="5024438"/>
          <p14:tracePt t="111791" x="8588375" y="5040313"/>
          <p14:tracePt t="111798" x="8588375" y="5056188"/>
          <p14:tracePt t="111806" x="8588375" y="5072063"/>
          <p14:tracePt t="111814" x="8588375" y="5080000"/>
          <p14:tracePt t="111823" x="8588375" y="5095875"/>
          <p14:tracePt t="111830" x="8588375" y="5111750"/>
          <p14:tracePt t="111845" x="8588375" y="5127625"/>
          <p14:tracePt t="111855" x="8588375" y="5135563"/>
          <p14:tracePt t="111861" x="8588375" y="5143500"/>
          <p14:tracePt t="111879" x="8588375" y="5151438"/>
          <p14:tracePt t="111886" x="8588375" y="5159375"/>
          <p14:tracePt t="111893" x="8588375" y="5167313"/>
          <p14:tracePt t="111901" x="8588375" y="5175250"/>
          <p14:tracePt t="111909" x="8588375" y="5183188"/>
          <p14:tracePt t="111918" x="8588375" y="5191125"/>
          <p14:tracePt t="111926" x="8596313" y="5199063"/>
          <p14:tracePt t="111934" x="8596313" y="5214938"/>
          <p14:tracePt t="111941" x="8596313" y="5238750"/>
          <p14:tracePt t="111949" x="8596313" y="5254625"/>
          <p14:tracePt t="111958" x="8596313" y="5270500"/>
          <p14:tracePt t="111965" x="8596313" y="5294313"/>
          <p14:tracePt t="111974" x="8596313" y="5310188"/>
          <p14:tracePt t="111982" x="8604250" y="5327650"/>
          <p14:tracePt t="111990" x="8604250" y="5343525"/>
          <p14:tracePt t="111997" x="8620125" y="5367338"/>
          <p14:tracePt t="112005" x="8620125" y="5375275"/>
          <p14:tracePt t="112014" x="8628063" y="5391150"/>
          <p14:tracePt t="112022" x="8636000" y="5407025"/>
          <p14:tracePt t="112030" x="8643938" y="5422900"/>
          <p14:tracePt t="112039" x="8651875" y="5430838"/>
          <p14:tracePt t="112046" x="8659813" y="5438775"/>
          <p14:tracePt t="112054" x="8667750" y="5446713"/>
          <p14:tracePt t="112061" x="8675688" y="5454650"/>
          <p14:tracePt t="112070" x="8683625" y="5470525"/>
          <p14:tracePt t="112077" x="8699500" y="5470525"/>
          <p14:tracePt t="112085" x="8707438" y="5486400"/>
          <p14:tracePt t="112094" x="8723313" y="5502275"/>
          <p14:tracePt t="112103" x="8739188" y="5510213"/>
          <p14:tracePt t="112111" x="8755063" y="5518150"/>
          <p14:tracePt t="112119" x="8786813" y="5534025"/>
          <p14:tracePt t="112126" x="8810625" y="5549900"/>
          <p14:tracePt t="112134" x="8834438" y="5565775"/>
          <p14:tracePt t="112143" x="8866188" y="5573713"/>
          <p14:tracePt t="112150" x="8899525" y="5581650"/>
          <p14:tracePt t="112159" x="8931275" y="5589588"/>
          <p14:tracePt t="112167" x="8955088" y="5589588"/>
          <p14:tracePt t="112182" x="9018588" y="5605463"/>
          <p14:tracePt t="112191" x="9034463" y="5605463"/>
          <p14:tracePt t="112197" x="9058275" y="5613400"/>
          <p14:tracePt t="112205" x="9074150" y="5613400"/>
          <p14:tracePt t="112214" x="9097963" y="5613400"/>
          <p14:tracePt t="112223" x="9113838" y="5613400"/>
          <p14:tracePt t="112229" x="9129713" y="5613400"/>
          <p14:tracePt t="112238" x="9137650" y="5613400"/>
          <p14:tracePt t="112246" x="9153525" y="5613400"/>
          <p14:tracePt t="112255" x="9169400" y="5613400"/>
          <p14:tracePt t="112261" x="9185275" y="5613400"/>
          <p14:tracePt t="112271" x="9201150" y="5613400"/>
          <p14:tracePt t="112279" x="9217025" y="5605463"/>
          <p14:tracePt t="112287" x="9234488" y="5605463"/>
          <p14:tracePt t="112294" x="9258300" y="5597525"/>
          <p14:tracePt t="112309" x="9274175" y="5589588"/>
          <p14:tracePt t="112318" x="9290050" y="5589588"/>
          <p14:tracePt t="112325" x="9297988" y="5581650"/>
          <p14:tracePt t="112335" x="9305925" y="5573713"/>
          <p14:tracePt t="112341" x="9313863" y="5573713"/>
          <p14:tracePt t="112350" x="9321800" y="5573713"/>
          <p14:tracePt t="112357" x="9329738" y="5565775"/>
          <p14:tracePt t="112374" x="9337675" y="5557838"/>
          <p14:tracePt t="112383" x="9345613" y="5549900"/>
          <p14:tracePt t="112398" x="9353550" y="5541963"/>
          <p14:tracePt t="112405" x="9361488" y="5534025"/>
          <p14:tracePt t="112413" x="9369425" y="5526088"/>
          <p14:tracePt t="112422" x="9369425" y="5518150"/>
          <p14:tracePt t="112429" x="9385300" y="5510213"/>
          <p14:tracePt t="112438" x="9385300" y="5502275"/>
          <p14:tracePt t="112455" x="9393238" y="5494338"/>
          <p14:tracePt t="112461" x="9401175" y="5486400"/>
          <p14:tracePt t="112477" x="9401175" y="5478463"/>
          <p14:tracePt t="112486" x="9409113" y="5470525"/>
          <p14:tracePt t="112494" x="9417050" y="5462588"/>
          <p14:tracePt t="112503" x="9417050" y="5454650"/>
          <p14:tracePt t="112517" x="9424988" y="5446713"/>
          <p14:tracePt t="112551" x="9432925" y="5438775"/>
          <p14:tracePt t="112582" x="9432925" y="5430838"/>
          <p14:tracePt t="112782" x="9424988" y="5430838"/>
          <p14:tracePt t="113102" x="9417050" y="5430838"/>
          <p14:tracePt t="113135" x="9409113" y="5430838"/>
          <p14:tracePt t="113175" x="9401175" y="5430838"/>
          <p14:tracePt t="113199" x="9393238" y="5430838"/>
          <p14:tracePt t="113246" x="9377363" y="5430838"/>
          <p14:tracePt t="113310" x="9361488" y="5438775"/>
          <p14:tracePt t="113333" x="9353550" y="5438775"/>
          <p14:tracePt t="113397" x="9345613" y="5438775"/>
          <p14:tracePt t="113431" x="9345613" y="5446713"/>
          <p14:tracePt t="113438" x="9337675" y="5446713"/>
          <p14:tracePt t="113816" x="9329738" y="5446713"/>
          <p14:tracePt t="113830" x="9321800" y="5446713"/>
          <p14:tracePt t="118375" x="9313863" y="5430838"/>
          <p14:tracePt t="118383" x="9305925" y="5399088"/>
          <p14:tracePt t="118390" x="9290050" y="5375275"/>
          <p14:tracePt t="118398" x="9290050" y="5367338"/>
          <p14:tracePt t="118406" x="9282113" y="5343525"/>
          <p14:tracePt t="118414" x="9274175" y="5327650"/>
          <p14:tracePt t="118423" x="9274175" y="5319713"/>
          <p14:tracePt t="118431" x="9266238" y="5302250"/>
          <p14:tracePt t="118438" x="9266238" y="5294313"/>
          <p14:tracePt t="118446" x="9258300" y="5286375"/>
          <p14:tracePt t="118470" x="9258300" y="5278438"/>
          <p14:tracePt t="118487" x="9258300" y="5270500"/>
          <p14:tracePt t="123383" x="9250363" y="5270500"/>
          <p14:tracePt t="123408" x="9242425" y="5270500"/>
          <p14:tracePt t="123527" x="9234488" y="5270500"/>
          <p14:tracePt t="123744" x="9224963" y="5270500"/>
          <p14:tracePt t="123952" x="9217025" y="5270500"/>
          <p14:tracePt t="127440" x="9209088" y="5270500"/>
          <p14:tracePt t="127472" x="9201150" y="5278438"/>
          <p14:tracePt t="127480" x="9177338" y="5278438"/>
          <p14:tracePt t="127488" x="9169400" y="5286375"/>
          <p14:tracePt t="127495" x="9153525" y="5294313"/>
          <p14:tracePt t="127512" x="9137650" y="5294313"/>
          <p14:tracePt t="127519" x="9129713" y="5294313"/>
          <p14:tracePt t="127553" x="9121775" y="5302250"/>
          <p14:tracePt t="127575" x="9113838" y="5302250"/>
          <p14:tracePt t="127601" x="9105900" y="5310188"/>
          <p14:tracePt t="127615" x="9097963" y="5319713"/>
          <p14:tracePt t="127623" x="9090025" y="5327650"/>
          <p14:tracePt t="127640" x="9082088" y="5343525"/>
          <p14:tracePt t="127657" x="9082088" y="5351463"/>
          <p14:tracePt t="127665" x="9074150" y="5359400"/>
          <p14:tracePt t="127672" x="9074150" y="5367338"/>
          <p14:tracePt t="127689" x="9066213" y="5375275"/>
          <p14:tracePt t="127712" x="9066213" y="5383213"/>
          <p14:tracePt t="127847" x="9082088" y="5399088"/>
          <p14:tracePt t="127871" x="9090025" y="5399088"/>
          <p14:tracePt t="127880" x="9097963" y="5399088"/>
          <p14:tracePt t="127896" x="9105900" y="5399088"/>
          <p14:tracePt t="127903" x="9113838" y="5399088"/>
          <p14:tracePt t="127927" x="9121775" y="5399088"/>
          <p14:tracePt t="127937" x="9129713" y="5399088"/>
          <p14:tracePt t="127945" x="9137650" y="5399088"/>
          <p14:tracePt t="127960" x="9153525" y="5399088"/>
          <p14:tracePt t="127967" x="9161463" y="5399088"/>
          <p14:tracePt t="127975" x="9169400" y="5399088"/>
          <p14:tracePt t="127983" x="9177338" y="5399088"/>
          <p14:tracePt t="127993" x="9193213" y="5399088"/>
          <p14:tracePt t="128000" x="9209088" y="5399088"/>
          <p14:tracePt t="128007" x="9217025" y="5399088"/>
          <p14:tracePt t="128015" x="9234488" y="5399088"/>
          <p14:tracePt t="128032" x="9250363" y="5391150"/>
          <p14:tracePt t="128049" x="9258300" y="5391150"/>
          <p14:tracePt t="128055" x="9266238" y="5383213"/>
          <p14:tracePt t="128063" x="9274175" y="5375275"/>
          <p14:tracePt t="128071" x="9282113" y="5375275"/>
          <p14:tracePt t="128080" x="9290050" y="5359400"/>
          <p14:tracePt t="128087" x="9297988" y="5351463"/>
          <p14:tracePt t="128097" x="9305925" y="5343525"/>
          <p14:tracePt t="128104" x="9305925" y="5327650"/>
          <p14:tracePt t="128112" x="9313863" y="5319713"/>
          <p14:tracePt t="128121" x="9321800" y="5302250"/>
          <p14:tracePt t="128126" x="9321800" y="5294313"/>
          <p14:tracePt t="128135" x="9329738" y="5270500"/>
          <p14:tracePt t="128151" x="9329738" y="5254625"/>
          <p14:tracePt t="128160" x="9329738" y="5238750"/>
          <p14:tracePt t="128169" x="9329738" y="5222875"/>
          <p14:tracePt t="128176" x="9329738" y="5207000"/>
          <p14:tracePt t="128183" x="9329738" y="5199063"/>
          <p14:tracePt t="128192" x="9329738" y="5183188"/>
          <p14:tracePt t="128200" x="9329738" y="5175250"/>
          <p14:tracePt t="128207" x="9329738" y="5167313"/>
          <p14:tracePt t="128215" x="9329738" y="5151438"/>
          <p14:tracePt t="128223" x="9329738" y="5143500"/>
          <p14:tracePt t="128233" x="9329738" y="5127625"/>
          <p14:tracePt t="128241" x="9329738" y="5111750"/>
          <p14:tracePt t="128247" x="9321800" y="5103813"/>
          <p14:tracePt t="128255" x="9321800" y="5095875"/>
          <p14:tracePt t="128264" x="9313863" y="5080000"/>
          <p14:tracePt t="128273" x="9305925" y="5064125"/>
          <p14:tracePt t="128281" x="9297988" y="5048250"/>
          <p14:tracePt t="128288" x="9290050" y="5032375"/>
          <p14:tracePt t="128296" x="9282113" y="5016500"/>
          <p14:tracePt t="128305" x="9274175" y="5000625"/>
          <p14:tracePt t="128313" x="9266238" y="4984750"/>
          <p14:tracePt t="128320" x="9258300" y="4967288"/>
          <p14:tracePt t="128329" x="9242425" y="4943475"/>
          <p14:tracePt t="128336" x="9234488" y="4927600"/>
          <p14:tracePt t="128345" x="9217025" y="4903788"/>
          <p14:tracePt t="128352" x="9209088" y="4887913"/>
          <p14:tracePt t="128359" x="9185275" y="4864100"/>
          <p14:tracePt t="128367" x="9185275" y="4840288"/>
          <p14:tracePt t="128375" x="9169400" y="4824413"/>
          <p14:tracePt t="128383" x="9153525" y="4808538"/>
          <p14:tracePt t="128394" x="9121775" y="4784725"/>
          <p14:tracePt t="128400" x="9113838" y="4760913"/>
          <p14:tracePt t="128407" x="9097963" y="4745038"/>
          <p14:tracePt t="128415" x="9082088" y="4729163"/>
          <p14:tracePt t="128424" x="9066213" y="4713288"/>
          <p14:tracePt t="128434" x="9042400" y="4697413"/>
          <p14:tracePt t="128440" x="9026525" y="4689475"/>
          <p14:tracePt t="128448" x="9018588" y="4681538"/>
          <p14:tracePt t="128456" x="8994775" y="4665663"/>
          <p14:tracePt t="128464" x="8978900" y="4665663"/>
          <p14:tracePt t="128472" x="8955088" y="4649788"/>
          <p14:tracePt t="128481" x="8939213" y="4641850"/>
          <p14:tracePt t="128488" x="8923338" y="4641850"/>
          <p14:tracePt t="128496" x="8899525" y="4633913"/>
          <p14:tracePt t="128505" x="8883650" y="4624388"/>
          <p14:tracePt t="128513" x="8874125" y="4624388"/>
          <p14:tracePt t="128521" x="8858250" y="4616450"/>
          <p14:tracePt t="128527" x="8834438" y="4616450"/>
          <p14:tracePt t="128536" x="8826500" y="4608513"/>
          <p14:tracePt t="128544" x="8818563" y="4608513"/>
          <p14:tracePt t="128551" x="8802688" y="4608513"/>
          <p14:tracePt t="128561" x="8786813" y="4608513"/>
          <p14:tracePt t="128568" x="8763000" y="4600575"/>
          <p14:tracePt t="128576" x="8755063" y="4600575"/>
          <p14:tracePt t="128583" x="8747125" y="4600575"/>
          <p14:tracePt t="128591" x="8731250" y="4600575"/>
          <p14:tracePt t="128599" x="8723313" y="4600575"/>
          <p14:tracePt t="128608" x="8707438" y="4600575"/>
          <p14:tracePt t="128615" x="8691563" y="4600575"/>
          <p14:tracePt t="128625" x="8683625" y="4600575"/>
          <p14:tracePt t="128633" x="8659813" y="4608513"/>
          <p14:tracePt t="128640" x="8651875" y="4608513"/>
          <p14:tracePt t="128648" x="8636000" y="4616450"/>
          <p14:tracePt t="128655" x="8628063" y="4616450"/>
          <p14:tracePt t="128663" x="8612188" y="4624388"/>
          <p14:tracePt t="128672" x="8604250" y="4633913"/>
          <p14:tracePt t="128681" x="8588375" y="4641850"/>
          <p14:tracePt t="128688" x="8580438" y="4649788"/>
          <p14:tracePt t="128695" x="8572500" y="4649788"/>
          <p14:tracePt t="128703" x="8564563" y="4657725"/>
          <p14:tracePt t="128712" x="8556625" y="4665663"/>
          <p14:tracePt t="128720" x="8548688" y="4673600"/>
          <p14:tracePt t="128728" x="8540750" y="4681538"/>
          <p14:tracePt t="128736" x="8531225" y="4697413"/>
          <p14:tracePt t="128745" x="8531225" y="4705350"/>
          <p14:tracePt t="128752" x="8523288" y="4721225"/>
          <p14:tracePt t="128760" x="8523288" y="4737100"/>
          <p14:tracePt t="128767" x="8515350" y="4752975"/>
          <p14:tracePt t="128775" x="8507413" y="4768850"/>
          <p14:tracePt t="128784" x="8507413" y="4784725"/>
          <p14:tracePt t="128792" x="8507413" y="4808538"/>
          <p14:tracePt t="128807" x="8499475" y="4832350"/>
          <p14:tracePt t="128815" x="8491538" y="4872038"/>
          <p14:tracePt t="128823" x="8491538" y="4887913"/>
          <p14:tracePt t="128831" x="8491538" y="4911725"/>
          <p14:tracePt t="128840" x="8491538" y="4935538"/>
          <p14:tracePt t="128849" x="8491538" y="4976813"/>
          <p14:tracePt t="128856" x="8491538" y="4992688"/>
          <p14:tracePt t="128864" x="8491538" y="5024438"/>
          <p14:tracePt t="128871" x="8491538" y="5040313"/>
          <p14:tracePt t="128879" x="8491538" y="5064125"/>
          <p14:tracePt t="128887" x="8491538" y="5087938"/>
          <p14:tracePt t="128895" x="8491538" y="5111750"/>
          <p14:tracePt t="128905" x="8499475" y="5135563"/>
          <p14:tracePt t="128913" x="8499475" y="5151438"/>
          <p14:tracePt t="128930" x="8515350" y="5183188"/>
          <p14:tracePt t="128935" x="8515350" y="5199063"/>
          <p14:tracePt t="128943" x="8531225" y="5214938"/>
          <p14:tracePt t="128952" x="8531225" y="5222875"/>
          <p14:tracePt t="128960" x="8548688" y="5238750"/>
          <p14:tracePt t="128967" x="8556625" y="5254625"/>
          <p14:tracePt t="128976" x="8564563" y="5262563"/>
          <p14:tracePt t="128984" x="8572500" y="5286375"/>
          <p14:tracePt t="128992" x="8580438" y="5286375"/>
          <p14:tracePt t="128999" x="8588375" y="5302250"/>
          <p14:tracePt t="129008" x="8604250" y="5319713"/>
          <p14:tracePt t="129014" x="8612188" y="5335588"/>
          <p14:tracePt t="129024" x="8620125" y="5335588"/>
          <p14:tracePt t="129033" x="8636000" y="5351463"/>
          <p14:tracePt t="129041" x="8651875" y="5367338"/>
          <p14:tracePt t="129049" x="8659813" y="5375275"/>
          <p14:tracePt t="129056" x="8667750" y="5383213"/>
          <p14:tracePt t="129064" x="8675688" y="5407025"/>
          <p14:tracePt t="129072" x="8691563" y="5407025"/>
          <p14:tracePt t="129081" x="8707438" y="5422900"/>
          <p14:tracePt t="129089" x="8715375" y="5430838"/>
          <p14:tracePt t="129097" x="8723313" y="5438775"/>
          <p14:tracePt t="129103" x="8739188" y="5446713"/>
          <p14:tracePt t="129112" x="8747125" y="5454650"/>
          <p14:tracePt t="129120" x="8763000" y="5462588"/>
          <p14:tracePt t="129129" x="8778875" y="5462588"/>
          <p14:tracePt t="129136" x="8786813" y="5470525"/>
          <p14:tracePt t="129145" x="8794750" y="5470525"/>
          <p14:tracePt t="129152" x="8810625" y="5478463"/>
          <p14:tracePt t="129159" x="8818563" y="5478463"/>
          <p14:tracePt t="129167" x="8834438" y="5478463"/>
          <p14:tracePt t="129176" x="8850313" y="5478463"/>
          <p14:tracePt t="129185" x="8866188" y="5478463"/>
          <p14:tracePt t="129192" x="8899525" y="5478463"/>
          <p14:tracePt t="129200" x="8915400" y="5478463"/>
          <p14:tracePt t="129208" x="8923338" y="5478463"/>
          <p14:tracePt t="129216" x="8939213" y="5478463"/>
          <p14:tracePt t="129224" x="8963025" y="5478463"/>
          <p14:tracePt t="129232" x="8986838" y="5478463"/>
          <p14:tracePt t="129241" x="9010650" y="5478463"/>
          <p14:tracePt t="129248" x="9026525" y="5478463"/>
          <p14:tracePt t="129256" x="9042400" y="5478463"/>
          <p14:tracePt t="129264" x="9058275" y="5478463"/>
          <p14:tracePt t="129272" x="9082088" y="5478463"/>
          <p14:tracePt t="129279" x="9105900" y="5470525"/>
          <p14:tracePt t="129288" x="9121775" y="5462588"/>
          <p14:tracePt t="129295" x="9129713" y="5462588"/>
          <p14:tracePt t="129305" x="9145588" y="5462588"/>
          <p14:tracePt t="129313" x="9161463" y="5454650"/>
          <p14:tracePt t="129321" x="9177338" y="5446713"/>
          <p14:tracePt t="129329" x="9193213" y="5446713"/>
          <p14:tracePt t="129336" x="9201150" y="5438775"/>
          <p14:tracePt t="129344" x="9217025" y="5430838"/>
          <p14:tracePt t="129352" x="9224963" y="5430838"/>
          <p14:tracePt t="129360" x="9234488" y="5430838"/>
          <p14:tracePt t="129368" x="9242425" y="5422900"/>
          <p14:tracePt t="129376" x="9250363" y="5422900"/>
          <p14:tracePt t="129383" x="9258300" y="5414963"/>
          <p14:tracePt t="129392" x="9266238" y="5414963"/>
          <p14:tracePt t="129400" x="9274175" y="5407025"/>
          <p14:tracePt t="129407" x="9282113" y="5407025"/>
          <p14:tracePt t="129425" x="9290050" y="5399088"/>
          <p14:tracePt t="129433" x="9297988" y="5391150"/>
          <p14:tracePt t="129447" x="9305925" y="5383213"/>
          <p14:tracePt t="129464" x="9313863" y="5375275"/>
          <p14:tracePt t="129809" x="9305925" y="5375275"/>
          <p14:tracePt t="129825" x="9297988" y="5375275"/>
          <p14:tracePt t="129905" x="9290050" y="5375275"/>
          <p14:tracePt t="129960" x="9282113" y="5375275"/>
          <p14:tracePt t="130057" x="9274175" y="5375275"/>
          <p14:tracePt t="130128" x="9266238" y="5375275"/>
          <p14:tracePt t="131055" x="9258300" y="5375275"/>
          <p14:tracePt t="131066" x="9250363" y="5375275"/>
          <p14:tracePt t="131072" x="9242425" y="5375275"/>
          <p14:tracePt t="131080" x="9234488" y="5375275"/>
          <p14:tracePt t="131089" x="9224963" y="5375275"/>
          <p14:tracePt t="131097" x="9217025" y="5375275"/>
          <p14:tracePt t="131105" x="9201150" y="5375275"/>
          <p14:tracePt t="131112" x="9169400" y="5367338"/>
          <p14:tracePt t="131120" x="9137650" y="5359400"/>
          <p14:tracePt t="131128" x="9105900" y="5351463"/>
          <p14:tracePt t="131137" x="9058275" y="5327650"/>
          <p14:tracePt t="131145" x="9010650" y="5310188"/>
          <p14:tracePt t="131152" x="8955088" y="5294313"/>
          <p14:tracePt t="131161" x="8891588" y="5270500"/>
          <p14:tracePt t="131167" x="8826500" y="5246688"/>
          <p14:tracePt t="131176" x="8770938" y="5230813"/>
          <p14:tracePt t="131185" x="8691563" y="5207000"/>
          <p14:tracePt t="131192" x="8620125" y="5183188"/>
          <p14:tracePt t="131201" x="8548688" y="5159375"/>
          <p14:tracePt t="131209" x="8483600" y="5143500"/>
          <p14:tracePt t="131216" x="8420100" y="5127625"/>
          <p14:tracePt t="131224" x="8372475" y="5119688"/>
          <p14:tracePt t="131232" x="8301038" y="5103813"/>
          <p14:tracePt t="131240" x="8245475" y="5095875"/>
          <p14:tracePt t="131250" x="8180388" y="5080000"/>
          <p14:tracePt t="131257" x="8101013" y="5064125"/>
          <p14:tracePt t="131266" x="8053388" y="5064125"/>
          <p14:tracePt t="131273" x="7981950" y="5056188"/>
          <p14:tracePt t="131280" x="7918450" y="5056188"/>
          <p14:tracePt t="131288" x="7829550" y="5056188"/>
          <p14:tracePt t="131296" x="7766050" y="5056188"/>
          <p14:tracePt t="131305" x="7686675" y="5048250"/>
          <p14:tracePt t="131314" x="7623175" y="5048250"/>
          <p14:tracePt t="131320" x="7551738" y="5048250"/>
          <p14:tracePt t="131328" x="7496175" y="5040313"/>
          <p14:tracePt t="131336" x="7431088" y="5032375"/>
          <p14:tracePt t="131343" x="7367588" y="5024438"/>
          <p14:tracePt t="131353" x="7304088" y="5016500"/>
          <p14:tracePt t="131360" x="7240588" y="5000625"/>
          <p14:tracePt t="131368" x="7185025" y="4992688"/>
          <p14:tracePt t="131376" x="7119938" y="4992688"/>
          <p14:tracePt t="131386" x="7048500" y="4984750"/>
          <p14:tracePt t="131394" x="6985000" y="4976813"/>
          <p14:tracePt t="131401" x="6921500" y="4967288"/>
          <p14:tracePt t="131408" x="6873875" y="4967288"/>
          <p14:tracePt t="131416" x="6794500" y="4959350"/>
          <p14:tracePt t="131425" x="6737350" y="4951413"/>
          <p14:tracePt t="131433" x="6681788" y="4951413"/>
          <p14:tracePt t="131449" x="6626225" y="4935538"/>
          <p14:tracePt t="131456" x="6562725" y="4935538"/>
          <p14:tracePt t="131465" x="6530975" y="4927600"/>
          <p14:tracePt t="131472" x="6507163" y="4919663"/>
          <p14:tracePt t="131480" x="6491288" y="4919663"/>
          <p14:tracePt t="131488" x="6475413" y="4919663"/>
          <p14:tracePt t="131497" x="6467475" y="4919663"/>
          <p14:tracePt t="131504" x="6459538" y="4919663"/>
          <p14:tracePt t="131753" x="6475413" y="4919663"/>
          <p14:tracePt t="131793" x="6491288" y="4919663"/>
          <p14:tracePt t="131809" x="6507163" y="4919663"/>
          <p14:tracePt t="131824" x="6523038" y="4911725"/>
          <p14:tracePt t="131832" x="6538913" y="4911725"/>
          <p14:tracePt t="131840" x="6554788" y="4911725"/>
          <p14:tracePt t="131848" x="6570663" y="4911725"/>
          <p14:tracePt t="131855" x="6586538" y="4911725"/>
          <p14:tracePt t="131864" x="6594475" y="4911725"/>
          <p14:tracePt t="131873" x="6610350" y="4903788"/>
          <p14:tracePt t="131881" x="6618288" y="4903788"/>
          <p14:tracePt t="131888" x="6634163" y="4903788"/>
          <p14:tracePt t="131896" x="6642100" y="4903788"/>
          <p14:tracePt t="131904" x="6650038" y="4903788"/>
          <p14:tracePt t="131913" x="6665913" y="4895850"/>
          <p14:tracePt t="131929" x="6697663" y="4895850"/>
          <p14:tracePt t="131937" x="6729413" y="4895850"/>
          <p14:tracePt t="131945" x="6761163" y="4895850"/>
          <p14:tracePt t="131952" x="6777038" y="4895850"/>
          <p14:tracePt t="131961" x="6818313" y="4895850"/>
          <p14:tracePt t="131967" x="6850063" y="4895850"/>
          <p14:tracePt t="131975" x="6881813" y="4895850"/>
          <p14:tracePt t="131984" x="6913563" y="4895850"/>
          <p14:tracePt t="131993" x="6977063" y="4895850"/>
          <p14:tracePt t="132000" x="7016750" y="4895850"/>
          <p14:tracePt t="132009" x="7064375" y="4895850"/>
          <p14:tracePt t="132018" x="7119938" y="4895850"/>
          <p14:tracePt t="132024" x="7177088" y="4895850"/>
          <p14:tracePt t="132033" x="7240588" y="4903788"/>
          <p14:tracePt t="132040" x="7312025" y="4903788"/>
          <p14:tracePt t="132048" x="7359650" y="4903788"/>
          <p14:tracePt t="132057" x="7423150" y="4903788"/>
          <p14:tracePt t="132064" x="7470775" y="4911725"/>
          <p14:tracePt t="132072" x="7519988" y="4911725"/>
          <p14:tracePt t="132080" x="7583488" y="4911725"/>
          <p14:tracePt t="132087" x="7639050" y="4911725"/>
          <p14:tracePt t="132097" x="7694613" y="4911725"/>
          <p14:tracePt t="132104" x="7766050" y="4911725"/>
          <p14:tracePt t="132113" x="7813675" y="4919663"/>
          <p14:tracePt t="132120" x="7878763" y="4919663"/>
          <p14:tracePt t="132128" x="7934325" y="4927600"/>
          <p14:tracePt t="132136" x="7989888" y="4927600"/>
          <p14:tracePt t="132143" x="8053388" y="4935538"/>
          <p14:tracePt t="132153" x="8108950" y="4935538"/>
          <p14:tracePt t="132161" x="8156575" y="4943475"/>
          <p14:tracePt t="132168" x="8221663" y="4943475"/>
          <p14:tracePt t="132177" x="8285163" y="4951413"/>
          <p14:tracePt t="132185" x="8356600" y="4951413"/>
          <p14:tracePt t="132193" x="8404225" y="4959350"/>
          <p14:tracePt t="132201" x="8467725" y="4959350"/>
          <p14:tracePt t="132208" x="8531225" y="4959350"/>
          <p14:tracePt t="132216" x="8596313" y="4967288"/>
          <p14:tracePt t="132224" x="8659813" y="4976813"/>
          <p14:tracePt t="132232" x="8723313" y="4984750"/>
          <p14:tracePt t="132240" x="8786813" y="4984750"/>
          <p14:tracePt t="132249" x="8842375" y="4992688"/>
          <p14:tracePt t="132256" x="8899525" y="5000625"/>
          <p14:tracePt t="132265" x="8970963" y="5000625"/>
          <p14:tracePt t="132273" x="9050338" y="5000625"/>
          <p14:tracePt t="132280" x="9105900" y="5000625"/>
          <p14:tracePt t="132288" x="9161463" y="5008563"/>
          <p14:tracePt t="132296" x="9193213" y="5016500"/>
          <p14:tracePt t="132305" x="9224963" y="5024438"/>
          <p14:tracePt t="132313" x="9266238" y="5024438"/>
          <p14:tracePt t="132320" x="9305925" y="5032375"/>
          <p14:tracePt t="132329" x="9353550" y="5040313"/>
          <p14:tracePt t="132336" x="9393238" y="5048250"/>
          <p14:tracePt t="132345" x="9432925" y="5056188"/>
          <p14:tracePt t="132353" x="9464675" y="5064125"/>
          <p14:tracePt t="132361" x="9520238" y="5064125"/>
          <p14:tracePt t="132369" x="9575800" y="5064125"/>
          <p14:tracePt t="132375" x="9632950" y="5072063"/>
          <p14:tracePt t="132384" x="9688513" y="5072063"/>
          <p14:tracePt t="132393" x="9736138" y="5080000"/>
          <p14:tracePt t="132401" x="9767888" y="5080000"/>
          <p14:tracePt t="132409" x="9815513" y="5087938"/>
          <p14:tracePt t="132416" x="9855200" y="5095875"/>
          <p14:tracePt t="132423" x="9886950" y="5103813"/>
          <p14:tracePt t="132432" x="9936163" y="5103813"/>
          <p14:tracePt t="132440" x="9967913" y="5103813"/>
          <p14:tracePt t="132448" x="10007600" y="5111750"/>
          <p14:tracePt t="132456" x="10039350" y="5119688"/>
          <p14:tracePt t="132465" x="10079038" y="5119688"/>
          <p14:tracePt t="132472" x="10126663" y="5119688"/>
          <p14:tracePt t="132481" x="10158413" y="5119688"/>
          <p14:tracePt t="132489" x="10190163" y="5119688"/>
          <p14:tracePt t="132496" x="10206038" y="5119688"/>
          <p14:tracePt t="132504" x="10221913" y="5119688"/>
          <p14:tracePt t="132514" x="10237788" y="5119688"/>
          <p14:tracePt t="132522" x="10253663" y="5119688"/>
          <p14:tracePt t="132529" x="10261600" y="5119688"/>
          <p14:tracePt t="132538" x="10269538" y="5119688"/>
          <p14:tracePt t="132545" x="10279063" y="5119688"/>
          <p14:tracePt t="132561" x="10287000" y="5119688"/>
          <p14:tracePt t="133472" x="10279063" y="5119688"/>
          <p14:tracePt t="133489" x="10269538" y="5119688"/>
          <p14:tracePt t="133513" x="10261600" y="5119688"/>
          <p14:tracePt t="133529" x="10253663" y="5119688"/>
          <p14:tracePt t="133544" x="10245725" y="5119688"/>
          <p14:tracePt t="133560" x="10237788" y="5119688"/>
          <p14:tracePt t="133569" x="10229850" y="5119688"/>
          <p14:tracePt t="133577" x="10213975" y="5127625"/>
          <p14:tracePt t="133585" x="10174288" y="5135563"/>
          <p14:tracePt t="133594" x="10150475" y="5143500"/>
          <p14:tracePt t="133602" x="10102850" y="5159375"/>
          <p14:tracePt t="133610" x="10063163" y="5167313"/>
          <p14:tracePt t="133617" x="10031413" y="5175250"/>
          <p14:tracePt t="133626" x="9983788" y="5191125"/>
          <p14:tracePt t="133633" x="9952038" y="5214938"/>
          <p14:tracePt t="133648" x="9879013" y="5246688"/>
          <p14:tracePt t="133657" x="9775825" y="5310188"/>
          <p14:tracePt t="133665" x="9728200" y="5343525"/>
          <p14:tracePt t="133785" x="9720263" y="5343525"/>
          <p14:tracePt t="134017" x="9704388" y="5343525"/>
          <p14:tracePt t="134153" x="9680575" y="5343525"/>
          <p14:tracePt t="134161" x="9640888" y="5335588"/>
          <p14:tracePt t="134170" x="9585325" y="5327650"/>
          <p14:tracePt t="134177" x="9528175" y="5310188"/>
          <p14:tracePt t="134186" x="9512300" y="5294313"/>
          <p14:tracePt t="134201" x="9480550" y="5270500"/>
          <p14:tracePt t="134209" x="9432925" y="5230813"/>
          <p14:tracePt t="134216" x="9393238" y="5191125"/>
          <p14:tracePt t="134224" x="9353550" y="5167313"/>
          <p14:tracePt t="134232" x="9305925" y="5143500"/>
          <p14:tracePt t="134240" x="9242425" y="5111750"/>
          <p14:tracePt t="134249" x="9153525" y="5087938"/>
          <p14:tracePt t="134256" x="9074150" y="5056188"/>
          <p14:tracePt t="134265" x="8963025" y="5032375"/>
          <p14:tracePt t="134272" x="8866188" y="5008563"/>
          <p14:tracePt t="134281" x="8755063" y="4976813"/>
          <p14:tracePt t="134289" x="8628063" y="4951413"/>
          <p14:tracePt t="134296" x="8499475" y="4919663"/>
          <p14:tracePt t="134305" x="8372475" y="4887913"/>
          <p14:tracePt t="134314" x="8237538" y="4848225"/>
          <p14:tracePt t="134320" x="8108950" y="4816475"/>
          <p14:tracePt t="134328" x="7958138" y="4776788"/>
          <p14:tracePt t="134336" x="7797800" y="4745038"/>
          <p14:tracePt t="134346" x="7639050" y="4713288"/>
          <p14:tracePt t="134353" x="7519988" y="4665663"/>
          <p14:tracePt t="134362" x="7415213" y="4624388"/>
          <p14:tracePt t="134370" x="7327900" y="4592638"/>
          <p14:tracePt t="134377" x="7232650" y="4560888"/>
          <p14:tracePt t="134384" x="7119938" y="4529138"/>
          <p14:tracePt t="134395" x="7016750" y="4489450"/>
          <p14:tracePt t="134402" x="6921500" y="4449763"/>
          <p14:tracePt t="134410" x="6834188" y="4418013"/>
          <p14:tracePt t="134417" x="6753225" y="4386263"/>
          <p14:tracePt t="134426" x="6665913" y="4354513"/>
          <p14:tracePt t="134433" x="6586538" y="4322763"/>
          <p14:tracePt t="134441" x="6507163" y="4298950"/>
          <p14:tracePt t="134449" x="6426200" y="4265613"/>
          <p14:tracePt t="134456" x="6338888" y="4233863"/>
          <p14:tracePt t="134464" x="6275388" y="4202113"/>
          <p14:tracePt t="134472" x="6188075" y="4178300"/>
          <p14:tracePt t="134481" x="6124575" y="4154488"/>
          <p14:tracePt t="134489" x="6043613" y="4122738"/>
          <p14:tracePt t="134498" x="5964238" y="4098925"/>
          <p14:tracePt t="134504" x="5892800" y="4083050"/>
          <p14:tracePt t="134512" x="5829300" y="4067175"/>
          <p14:tracePt t="134521" x="5765800" y="4051300"/>
          <p14:tracePt t="134528" x="5692775" y="4035425"/>
          <p14:tracePt t="134537" x="5645150" y="4027488"/>
          <p14:tracePt t="134545" x="5581650" y="4011613"/>
          <p14:tracePt t="134553" x="5518150" y="3995738"/>
          <p14:tracePt t="134561" x="5470525" y="3995738"/>
          <p14:tracePt t="134568" x="5438775" y="3987800"/>
          <p14:tracePt t="134577" x="5389563" y="3979863"/>
          <p14:tracePt t="134585" x="5357813" y="3979863"/>
          <p14:tracePt t="134595" x="5326063" y="3971925"/>
          <p14:tracePt t="134602" x="5302250" y="3971925"/>
          <p14:tracePt t="134609" x="5286375" y="3971925"/>
          <p14:tracePt t="134616" x="5270500" y="3963988"/>
          <p14:tracePt t="134625" x="5254625" y="3963988"/>
          <p14:tracePt t="134633" x="5246688" y="3956050"/>
          <p14:tracePt t="134641" x="5222875" y="3956050"/>
          <p14:tracePt t="134658" x="5207000" y="3948113"/>
          <p14:tracePt t="134665" x="5191125" y="3948113"/>
          <p14:tracePt t="134672" x="5175250" y="3948113"/>
          <p14:tracePt t="134680" x="5159375" y="3930650"/>
          <p14:tracePt t="134689" x="5143500" y="3922713"/>
          <p14:tracePt t="134697" x="5127625" y="3914775"/>
          <p14:tracePt t="134704" x="5095875" y="3906838"/>
          <p14:tracePt t="134712" x="5064125" y="3890963"/>
          <p14:tracePt t="134721" x="5022850" y="3875088"/>
          <p14:tracePt t="134729" x="4983163" y="3859213"/>
          <p14:tracePt t="134736" x="4951413" y="3835400"/>
          <p14:tracePt t="134745" x="4927600" y="3827463"/>
          <p14:tracePt t="134752" x="4895850" y="3811588"/>
          <p14:tracePt t="134760" x="4856163" y="3795713"/>
          <p14:tracePt t="134769" x="4824413" y="3779838"/>
          <p14:tracePt t="134777" x="4784725" y="3763963"/>
          <p14:tracePt t="134785" x="4752975" y="3748088"/>
          <p14:tracePt t="134793" x="4721225" y="3732213"/>
          <p14:tracePt t="134801" x="4679950" y="3716338"/>
          <p14:tracePt t="134809" x="4648200" y="3700463"/>
          <p14:tracePt t="134816" x="4632325" y="3692525"/>
          <p14:tracePt t="134824" x="4600575" y="3684588"/>
          <p14:tracePt t="134833" x="4568825" y="3676650"/>
          <p14:tracePt t="134840" x="4552950" y="3660775"/>
          <p14:tracePt t="134848" x="4537075" y="3652838"/>
          <p14:tracePt t="134856" x="4521200" y="3644900"/>
          <p14:tracePt t="134864" x="4513263" y="3636963"/>
          <p14:tracePt t="134872" x="4505325" y="3636963"/>
          <p14:tracePt t="134880" x="4497388" y="3629025"/>
          <p14:tracePt t="134889" x="4489450" y="3621088"/>
          <p14:tracePt t="134897" x="4481513" y="3613150"/>
          <p14:tracePt t="134904" x="4473575" y="3605213"/>
          <p14:tracePt t="134914" x="4465638" y="3595688"/>
          <p14:tracePt t="134920" x="4457700" y="3595688"/>
          <p14:tracePt t="134928" x="4449763" y="3579813"/>
          <p14:tracePt t="134936" x="4441825" y="3579813"/>
          <p14:tracePt t="134945" x="4425950" y="3563938"/>
          <p14:tracePt t="134954" x="4402138" y="3540125"/>
          <p14:tracePt t="134961" x="4386263" y="3532188"/>
          <p14:tracePt t="134969" x="4352925" y="3508375"/>
          <p14:tracePt t="134977" x="4337050" y="3500438"/>
          <p14:tracePt t="134986" x="4305300" y="3484563"/>
          <p14:tracePt t="134993" x="4289425" y="3476625"/>
          <p14:tracePt t="135001" x="4257675" y="3452813"/>
          <p14:tracePt t="135009" x="4233863" y="3444875"/>
          <p14:tracePt t="135016" x="4202113" y="3429000"/>
          <p14:tracePt t="135025" x="4162425" y="3413125"/>
          <p14:tracePt t="135032" x="4130675" y="3397250"/>
          <p14:tracePt t="135041" x="4090988" y="3373438"/>
          <p14:tracePt t="135048" x="4059238" y="3357563"/>
          <p14:tracePt t="135061" x="4019550" y="3341688"/>
          <p14:tracePt t="135065" x="3978275" y="3333750"/>
          <p14:tracePt t="135072" x="3946525" y="3317875"/>
          <p14:tracePt t="135081" x="3906838" y="3309938"/>
          <p14:tracePt t="135089" x="3883025" y="3302000"/>
          <p14:tracePt t="135097" x="3835400" y="3294063"/>
          <p14:tracePt t="135105" x="3795713" y="3286125"/>
          <p14:tracePt t="135114" x="3763963" y="3278188"/>
          <p14:tracePt t="135121" x="3724275" y="3270250"/>
          <p14:tracePt t="135129" x="3692525" y="3262313"/>
          <p14:tracePt t="135136" x="3660775" y="3252788"/>
          <p14:tracePt t="135145" x="3619500" y="3244850"/>
          <p14:tracePt t="135154" x="3603625" y="3244850"/>
          <p14:tracePt t="135162" x="3587750" y="3236913"/>
          <p14:tracePt t="135170" x="3563938" y="3236913"/>
          <p14:tracePt t="135177" x="3540125" y="3228975"/>
          <p14:tracePt t="135184" x="3524250" y="3221038"/>
          <p14:tracePt t="135193" x="3508375" y="3221038"/>
          <p14:tracePt t="135200" x="3492500" y="3213100"/>
          <p14:tracePt t="135208" x="3460750" y="3213100"/>
          <p14:tracePt t="135216" x="3436938" y="3205163"/>
          <p14:tracePt t="135224" x="3405188" y="3205163"/>
          <p14:tracePt t="135233" x="3365500" y="3197225"/>
          <p14:tracePt t="135242" x="3333750" y="3197225"/>
          <p14:tracePt t="135248" x="3300413" y="3189288"/>
          <p14:tracePt t="135257" x="3284538" y="3189288"/>
          <p14:tracePt t="135264" x="3260725" y="3189288"/>
          <p14:tracePt t="135272" x="3236913" y="3189288"/>
          <p14:tracePt t="135280" x="3213100" y="3189288"/>
          <p14:tracePt t="135288" x="3181350" y="3189288"/>
          <p14:tracePt t="135297" x="3165475" y="3189288"/>
          <p14:tracePt t="135304" x="3133725" y="3189288"/>
          <p14:tracePt t="135312" x="3117850" y="3189288"/>
          <p14:tracePt t="135321" x="3094038" y="3189288"/>
          <p14:tracePt t="135328" x="3078163" y="3189288"/>
          <p14:tracePt t="135337" x="3062288" y="3189288"/>
          <p14:tracePt t="135344" x="3038475" y="3189288"/>
          <p14:tracePt t="135352" x="3022600" y="3189288"/>
          <p14:tracePt t="135361" x="2998788" y="3189288"/>
          <p14:tracePt t="135368" x="2974975" y="3189288"/>
          <p14:tracePt t="135377" x="2957513" y="3189288"/>
          <p14:tracePt t="135385" x="2933700" y="3189288"/>
          <p14:tracePt t="135394" x="2917825" y="3189288"/>
          <p14:tracePt t="135401" x="2901950" y="3189288"/>
          <p14:tracePt t="135410" x="2886075" y="3189288"/>
          <p14:tracePt t="135416" x="2870200" y="3189288"/>
          <p14:tracePt t="135425" x="2854325" y="3189288"/>
          <p14:tracePt t="135432" x="2838450" y="3189288"/>
          <p14:tracePt t="135441" x="2822575" y="3189288"/>
          <p14:tracePt t="135448" x="2814638" y="3189288"/>
          <p14:tracePt t="135456" x="2798763" y="3189288"/>
          <p14:tracePt t="135466" x="2782888" y="3189288"/>
          <p14:tracePt t="135473" x="2767013" y="3189288"/>
          <p14:tracePt t="135482" x="2751138" y="3197225"/>
          <p14:tracePt t="135489" x="2735263" y="3197225"/>
          <p14:tracePt t="135497" x="2727325" y="3197225"/>
          <p14:tracePt t="135505" x="2711450" y="3197225"/>
          <p14:tracePt t="135513" x="2687638" y="3197225"/>
          <p14:tracePt t="135521" x="2671763" y="3197225"/>
          <p14:tracePt t="135529" x="2647950" y="3205163"/>
          <p14:tracePt t="135536" x="2632075" y="3205163"/>
          <p14:tracePt t="135545" x="2616200" y="3205163"/>
          <p14:tracePt t="135553" x="2598738" y="3213100"/>
          <p14:tracePt t="135561" x="2574925" y="3213100"/>
          <p14:tracePt t="135569" x="2551113" y="3213100"/>
          <p14:tracePt t="135578" x="2543175" y="3213100"/>
          <p14:tracePt t="135584" x="2535238" y="3213100"/>
          <p14:tracePt t="135593" x="2519363" y="3213100"/>
          <p14:tracePt t="135602" x="2503488" y="3213100"/>
          <p14:tracePt t="135611" x="2495550" y="3221038"/>
          <p14:tracePt t="135617" x="2479675" y="3221038"/>
          <p14:tracePt t="135626" x="2471738" y="3221038"/>
          <p14:tracePt t="135634" x="2455863" y="3221038"/>
          <p14:tracePt t="135642" x="2447925" y="3228975"/>
          <p14:tracePt t="135648" x="2439988" y="3228975"/>
          <p14:tracePt t="135656" x="2424113" y="3228975"/>
          <p14:tracePt t="135664" x="2408238" y="3228975"/>
          <p14:tracePt t="135672" x="2400300" y="3228975"/>
          <p14:tracePt t="135681" x="2384425" y="3228975"/>
          <p14:tracePt t="135688" x="2376488" y="3228975"/>
          <p14:tracePt t="135697" x="2360613" y="3228975"/>
          <p14:tracePt t="135704" x="2352675" y="3236913"/>
          <p14:tracePt t="135713" x="2344738" y="3236913"/>
          <p14:tracePt t="135720" x="2336800" y="3236913"/>
          <p14:tracePt t="135728" x="2328863" y="3236913"/>
          <p14:tracePt t="135736" x="2320925" y="3236913"/>
          <p14:tracePt t="135745" x="2312988" y="3236913"/>
          <p14:tracePt t="135754" x="2297113" y="3236913"/>
          <p14:tracePt t="135761" x="2281238" y="3244850"/>
          <p14:tracePt t="135769" x="2273300" y="3244850"/>
          <p14:tracePt t="135776" x="2265363" y="3244850"/>
          <p14:tracePt t="135785" x="2247900" y="3252788"/>
          <p14:tracePt t="135792" x="2232025" y="3252788"/>
          <p14:tracePt t="135810" x="2224088" y="3252788"/>
          <p14:tracePt t="135817" x="2216150" y="3252788"/>
          <p14:tracePt t="135825" x="2208213" y="3252788"/>
          <p14:tracePt t="135832" x="2200275" y="3252788"/>
          <p14:tracePt t="135840" x="2192338" y="3252788"/>
          <p14:tracePt t="135857" x="2184400" y="3252788"/>
          <p14:tracePt t="135866" x="2176463" y="3252788"/>
          <p14:tracePt t="135880" x="2152650" y="3262313"/>
          <p14:tracePt t="135889" x="2128838" y="3262313"/>
          <p14:tracePt t="135898" x="2112963" y="3262313"/>
          <p14:tracePt t="135905" x="2081213" y="3262313"/>
          <p14:tracePt t="135913" x="2049463" y="3262313"/>
          <p14:tracePt t="135927" x="2033588" y="3262313"/>
          <p14:tracePt t="135928" x="1993900" y="3262313"/>
          <p14:tracePt t="135936" x="1962150" y="3270250"/>
          <p14:tracePt t="135945" x="1930400" y="3270250"/>
          <p14:tracePt t="135952" x="1905000" y="3278188"/>
          <p14:tracePt t="135961" x="1889125" y="3278188"/>
          <p14:tracePt t="135969" x="1857375" y="3286125"/>
          <p14:tracePt t="135978" x="1849438" y="3286125"/>
          <p14:tracePt t="135985" x="1833563" y="3286125"/>
          <p14:tracePt t="135992" x="1825625" y="3286125"/>
          <p14:tracePt t="136001" x="1817688" y="3286125"/>
          <p14:tracePt t="136026" x="1809750" y="3286125"/>
          <p14:tracePt t="136146" x="1817688" y="3286125"/>
          <p14:tracePt t="136153" x="1833563" y="3286125"/>
          <p14:tracePt t="136168" x="1849438" y="3286125"/>
          <p14:tracePt t="136177" x="1865313" y="3286125"/>
          <p14:tracePt t="136184" x="1881188" y="3286125"/>
          <p14:tracePt t="136193" x="1897063" y="3286125"/>
          <p14:tracePt t="136201" x="1912938" y="3286125"/>
          <p14:tracePt t="136209" x="1946275" y="3286125"/>
          <p14:tracePt t="136218" x="1978025" y="3286125"/>
          <p14:tracePt t="136225" x="2009775" y="3286125"/>
          <p14:tracePt t="136233" x="2025650" y="3286125"/>
          <p14:tracePt t="136242" x="2057400" y="3286125"/>
          <p14:tracePt t="136250" x="2065338" y="3286125"/>
          <p14:tracePt t="136257" x="2081213" y="3286125"/>
          <p14:tracePt t="136265" x="2112963" y="3286125"/>
          <p14:tracePt t="136274" x="2128838" y="3286125"/>
          <p14:tracePt t="136280" x="2144713" y="3286125"/>
          <p14:tracePt t="136288" x="2168525" y="3286125"/>
          <p14:tracePt t="136296" x="2184400" y="3286125"/>
          <p14:tracePt t="136305" x="2216150" y="3286125"/>
          <p14:tracePt t="136314" x="2247900" y="3286125"/>
          <p14:tracePt t="136321" x="2289175" y="3294063"/>
          <p14:tracePt t="136330" x="2320925" y="3294063"/>
          <p14:tracePt t="136336" x="2360613" y="3294063"/>
          <p14:tracePt t="136345" x="2400300" y="3294063"/>
          <p14:tracePt t="136353" x="2432050" y="3294063"/>
          <p14:tracePt t="136361" x="2463800" y="3294063"/>
          <p14:tracePt t="136370" x="2487613" y="3294063"/>
          <p14:tracePt t="136377" x="2519363" y="3294063"/>
          <p14:tracePt t="136386" x="2543175" y="3294063"/>
          <p14:tracePt t="136395" x="2566988" y="3294063"/>
          <p14:tracePt t="136400" x="2598738" y="3294063"/>
          <p14:tracePt t="136408" x="2624138" y="3294063"/>
          <p14:tracePt t="136417" x="2640013" y="3294063"/>
          <p14:tracePt t="136425" x="2663825" y="3294063"/>
          <p14:tracePt t="136434" x="2679700" y="3294063"/>
          <p14:tracePt t="136442" x="2695575" y="3294063"/>
          <p14:tracePt t="136456" x="2711450" y="3294063"/>
          <p14:tracePt t="136472" x="2719388" y="3294063"/>
          <p14:tracePt t="136482" x="2727325" y="3294063"/>
          <p14:tracePt t="136497" x="2743200" y="3294063"/>
          <p14:tracePt t="136512" x="2759075" y="3294063"/>
          <p14:tracePt t="136520" x="2767013" y="3294063"/>
          <p14:tracePt t="136529" x="2774950" y="3294063"/>
          <p14:tracePt t="136536" x="2782888" y="3294063"/>
          <p14:tracePt t="136546" x="2798763" y="3294063"/>
          <p14:tracePt t="136553" x="2806700" y="3294063"/>
          <p14:tracePt t="136560" x="2814638" y="3294063"/>
          <p14:tracePt t="136577" x="2822575" y="3294063"/>
          <p14:tracePt t="136610" x="2830513" y="3294063"/>
          <p14:tracePt t="136801" x="2838450" y="3294063"/>
          <p14:tracePt t="137825" x="2854325" y="3294063"/>
          <p14:tracePt t="137832" x="2886075" y="3294063"/>
          <p14:tracePt t="137840" x="2933700" y="3294063"/>
          <p14:tracePt t="137849" x="2982913" y="3294063"/>
          <p14:tracePt t="137857" x="3022600" y="3294063"/>
          <p14:tracePt t="137866" x="3070225" y="3294063"/>
          <p14:tracePt t="137874" x="3117850" y="3294063"/>
          <p14:tracePt t="137880" x="3181350" y="3294063"/>
          <p14:tracePt t="137888" x="3221038" y="3294063"/>
          <p14:tracePt t="137896" x="3268663" y="3294063"/>
          <p14:tracePt t="137906" x="3325813" y="3294063"/>
          <p14:tracePt t="137913" x="3381375" y="3294063"/>
          <p14:tracePt t="137921" x="3429000" y="3302000"/>
          <p14:tracePt t="137930" x="3484563" y="3309938"/>
          <p14:tracePt t="137937" x="3532188" y="3317875"/>
          <p14:tracePt t="137945" x="3579813" y="3325813"/>
          <p14:tracePt t="137953" x="3627438" y="3325813"/>
          <p14:tracePt t="137962" x="3668713" y="3341688"/>
          <p14:tracePt t="137970" x="3732213" y="3341688"/>
          <p14:tracePt t="137978" x="3779838" y="3341688"/>
          <p14:tracePt t="137985" x="3819525" y="3349625"/>
          <p14:tracePt t="137993" x="3883025" y="3357563"/>
          <p14:tracePt t="138001" x="3930650" y="3365500"/>
          <p14:tracePt t="138009" x="3978275" y="3365500"/>
          <p14:tracePt t="138018" x="4035425" y="3381375"/>
          <p14:tracePt t="138025" x="4083050" y="3381375"/>
          <p14:tracePt t="138033" x="4122738" y="3381375"/>
          <p14:tracePt t="138042" x="4170363" y="3381375"/>
          <p14:tracePt t="138049" x="4202113" y="3381375"/>
          <p14:tracePt t="138058" x="4241800" y="3381375"/>
          <p14:tracePt t="138065" x="4281488" y="3389313"/>
          <p14:tracePt t="138074" x="4313238" y="3389313"/>
          <p14:tracePt t="138082" x="4344988" y="3389313"/>
          <p14:tracePt t="138089" x="4386263" y="3389313"/>
          <p14:tracePt t="138097" x="4425950" y="3397250"/>
          <p14:tracePt t="138107" x="4457700" y="3397250"/>
          <p14:tracePt t="138113" x="4489450" y="3397250"/>
          <p14:tracePt t="138122" x="4521200" y="3405188"/>
          <p14:tracePt t="138130" x="4552950" y="3405188"/>
          <p14:tracePt t="138137" x="4576763" y="3413125"/>
          <p14:tracePt t="138146" x="4600575" y="3421063"/>
          <p14:tracePt t="138154" x="4616450" y="3421063"/>
          <p14:tracePt t="138162" x="4632325" y="3421063"/>
          <p14:tracePt t="138168" x="4648200" y="3429000"/>
          <p14:tracePt t="138176" x="4664075" y="3429000"/>
          <p14:tracePt t="138185" x="4679950" y="3429000"/>
          <p14:tracePt t="138194" x="4695825" y="3436938"/>
          <p14:tracePt t="138201" x="4721225" y="3436938"/>
          <p14:tracePt t="138210" x="4745038" y="3436938"/>
          <p14:tracePt t="138217" x="4768850" y="3436938"/>
          <p14:tracePt t="138225" x="4800600" y="3436938"/>
          <p14:tracePt t="138233" x="4832350" y="3436938"/>
          <p14:tracePt t="138241" x="4864100" y="3444875"/>
          <p14:tracePt t="138249" x="4895850" y="3452813"/>
          <p14:tracePt t="138257" x="4935538" y="3452813"/>
          <p14:tracePt t="138265" x="4959350" y="3452813"/>
          <p14:tracePt t="138274" x="4991100" y="3452813"/>
          <p14:tracePt t="138281" x="5022850" y="3452813"/>
          <p14:tracePt t="138288" x="5056188" y="3460750"/>
          <p14:tracePt t="138297" x="5072063" y="3460750"/>
          <p14:tracePt t="138306" x="5095875" y="3460750"/>
          <p14:tracePt t="138313" x="5119688" y="3460750"/>
          <p14:tracePt t="138321" x="5135563" y="3468688"/>
          <p14:tracePt t="138331" x="5159375" y="3468688"/>
          <p14:tracePt t="138338" x="5191125" y="3468688"/>
          <p14:tracePt t="138346" x="5222875" y="3468688"/>
          <p14:tracePt t="138353" x="5246688" y="3468688"/>
          <p14:tracePt t="138361" x="5278438" y="3468688"/>
          <p14:tracePt t="138369" x="5318125" y="3468688"/>
          <p14:tracePt t="138378" x="5365750" y="3468688"/>
          <p14:tracePt t="138385" x="5430838" y="3468688"/>
          <p14:tracePt t="138393" x="5486400" y="3468688"/>
          <p14:tracePt t="138401" x="5549900" y="3460750"/>
          <p14:tracePt t="138408" x="5589588" y="3460750"/>
          <p14:tracePt t="138417" x="5653088" y="3460750"/>
          <p14:tracePt t="138426" x="5724525" y="3460750"/>
          <p14:tracePt t="138434" x="5805488" y="3460750"/>
          <p14:tracePt t="138449" x="5892800" y="3452813"/>
          <p14:tracePt t="138457" x="5924550" y="3452813"/>
          <p14:tracePt t="138465" x="5964238" y="3452813"/>
          <p14:tracePt t="138472" x="6011863" y="3452813"/>
          <p14:tracePt t="138481" x="6043613" y="3452813"/>
          <p14:tracePt t="138489" x="6083300" y="3452813"/>
          <p14:tracePt t="138498" x="6116638" y="3452813"/>
          <p14:tracePt t="138505" x="6148388" y="3452813"/>
          <p14:tracePt t="138512" x="6180138" y="3452813"/>
          <p14:tracePt t="138521" x="6203950" y="3452813"/>
          <p14:tracePt t="138528" x="6227763" y="3452813"/>
          <p14:tracePt t="138537" x="6243638" y="3452813"/>
          <p14:tracePt t="138545" x="6267450" y="3452813"/>
          <p14:tracePt t="138554" x="6275388" y="3452813"/>
          <p14:tracePt t="138561" x="6291263" y="3452813"/>
          <p14:tracePt t="138569" x="6307138" y="3452813"/>
          <p14:tracePt t="138577" x="6315075" y="3460750"/>
          <p14:tracePt t="138585" x="6323013" y="3460750"/>
          <p14:tracePt t="138593" x="6330950" y="3460750"/>
          <p14:tracePt t="138601" x="6346825" y="3468688"/>
          <p14:tracePt t="138609" x="6362700" y="3468688"/>
          <p14:tracePt t="138617" x="6378575" y="3468688"/>
          <p14:tracePt t="138625" x="6394450" y="3476625"/>
          <p14:tracePt t="138641" x="6410325" y="3476625"/>
          <p14:tracePt t="138650" x="6418263" y="3476625"/>
          <p14:tracePt t="138658" x="6434138" y="3484563"/>
          <p14:tracePt t="138673" x="6442075" y="3484563"/>
          <p14:tracePt t="139059" x="6467475" y="3484563"/>
          <p14:tracePt t="139064" x="6483350" y="3484563"/>
          <p14:tracePt t="139074" x="6515100" y="3484563"/>
          <p14:tracePt t="139081" x="6538913" y="3484563"/>
          <p14:tracePt t="139089" x="6586538" y="3484563"/>
          <p14:tracePt t="139097" x="6618288" y="3484563"/>
          <p14:tracePt t="139105" x="6657975" y="3484563"/>
          <p14:tracePt t="139113" x="6681788" y="3484563"/>
          <p14:tracePt t="139121" x="6713538" y="3484563"/>
          <p14:tracePt t="139130" x="6745288" y="3484563"/>
          <p14:tracePt t="139137" x="6769100" y="3484563"/>
          <p14:tracePt t="139145" x="6802438" y="3484563"/>
          <p14:tracePt t="139152" x="6818313" y="3484563"/>
          <p14:tracePt t="139162" x="6865938" y="3484563"/>
          <p14:tracePt t="139169" x="6913563" y="3484563"/>
          <p14:tracePt t="139178" x="6945313" y="3476625"/>
          <p14:tracePt t="139187" x="6977063" y="3476625"/>
          <p14:tracePt t="139195" x="6992938" y="3476625"/>
          <p14:tracePt t="139202" x="7008813" y="3476625"/>
          <p14:tracePt t="139210" x="7024688" y="3476625"/>
          <p14:tracePt t="139218" x="7032625" y="3476625"/>
          <p14:tracePt t="139226" x="7048500" y="3476625"/>
          <p14:tracePt t="139233" x="7064375" y="3476625"/>
          <p14:tracePt t="139361" x="7048500" y="3476625"/>
          <p14:tracePt t="139370" x="7040563" y="3476625"/>
          <p14:tracePt t="139377" x="7032625" y="3476625"/>
          <p14:tracePt t="139385" x="7016750" y="3476625"/>
          <p14:tracePt t="139393" x="7000875" y="3476625"/>
          <p14:tracePt t="139402" x="6985000" y="3476625"/>
          <p14:tracePt t="139410" x="6969125" y="3476625"/>
          <p14:tracePt t="139417" x="6937375" y="3476625"/>
          <p14:tracePt t="139426" x="6921500" y="3484563"/>
          <p14:tracePt t="139433" x="6905625" y="3484563"/>
          <p14:tracePt t="139441" x="6881813" y="3484563"/>
          <p14:tracePt t="139450" x="6865938" y="3484563"/>
          <p14:tracePt t="139458" x="6834188" y="3484563"/>
          <p14:tracePt t="139465" x="6818313" y="3484563"/>
          <p14:tracePt t="139474" x="6794500" y="3476625"/>
          <p14:tracePt t="139481" x="6777038" y="3476625"/>
          <p14:tracePt t="139497" x="6769100" y="3468688"/>
          <p14:tracePt t="139586" x="6777038" y="3468688"/>
          <p14:tracePt t="139594" x="6794500" y="3468688"/>
          <p14:tracePt t="139602" x="6802438" y="3468688"/>
          <p14:tracePt t="139609" x="6818313" y="3460750"/>
          <p14:tracePt t="139617" x="6826250" y="3460750"/>
          <p14:tracePt t="139626" x="6842125" y="3452813"/>
          <p14:tracePt t="139633" x="6865938" y="3452813"/>
          <p14:tracePt t="139641" x="6881813" y="3436938"/>
          <p14:tracePt t="139649" x="6905625" y="3436938"/>
          <p14:tracePt t="139659" x="6937375" y="3436938"/>
          <p14:tracePt t="139664" x="6969125" y="3429000"/>
          <p14:tracePt t="139674" x="7000875" y="3421063"/>
          <p14:tracePt t="139681" x="7024688" y="3421063"/>
          <p14:tracePt t="139690" x="7056438" y="3413125"/>
          <p14:tracePt t="139697" x="7088188" y="3405188"/>
          <p14:tracePt t="139705" x="7119938" y="3405188"/>
          <p14:tracePt t="139714" x="7153275" y="3397250"/>
          <p14:tracePt t="139721" x="7177088" y="3397250"/>
          <p14:tracePt t="139729" x="7192963" y="3397250"/>
          <p14:tracePt t="139737" x="7208838" y="3397250"/>
          <p14:tracePt t="139745" x="7224713" y="3397250"/>
          <p14:tracePt t="139754" x="7240588" y="3397250"/>
          <p14:tracePt t="139761" x="7256463" y="3397250"/>
          <p14:tracePt t="139768" x="7264400" y="3397250"/>
          <p14:tracePt t="139777" x="7272338" y="3397250"/>
          <p14:tracePt t="139786" x="7288213" y="3397250"/>
          <p14:tracePt t="139793" x="7296150" y="3397250"/>
          <p14:tracePt t="139810" x="7312025" y="3397250"/>
          <p14:tracePt t="139818" x="7319963" y="3397250"/>
          <p14:tracePt t="139826" x="7327900" y="3397250"/>
          <p14:tracePt t="139832" x="7343775" y="3405188"/>
          <p14:tracePt t="139842" x="7359650" y="3405188"/>
          <p14:tracePt t="139850" x="7375525" y="3405188"/>
          <p14:tracePt t="139858" x="7391400" y="3405188"/>
          <p14:tracePt t="139866" x="7415213" y="3405188"/>
          <p14:tracePt t="139873" x="7431088" y="3413125"/>
          <p14:tracePt t="139882" x="7446963" y="3413125"/>
          <p14:tracePt t="139888" x="7470775" y="3413125"/>
          <p14:tracePt t="139898" x="7486650" y="3413125"/>
          <p14:tracePt t="139905" x="7504113" y="3413125"/>
          <p14:tracePt t="139913" x="7519988" y="3413125"/>
          <p14:tracePt t="139921" x="7543800" y="3413125"/>
          <p14:tracePt t="139929" x="7567613" y="3413125"/>
          <p14:tracePt t="139938" x="7583488" y="3413125"/>
          <p14:tracePt t="139947" x="7607300" y="3413125"/>
          <p14:tracePt t="139953" x="7631113" y="3413125"/>
          <p14:tracePt t="139961" x="7646988" y="3413125"/>
          <p14:tracePt t="139968" x="7662863" y="3413125"/>
          <p14:tracePt t="139977" x="7678738" y="3413125"/>
          <p14:tracePt t="139985" x="7694613" y="3413125"/>
          <p14:tracePt t="139993" x="7718425" y="3413125"/>
          <p14:tracePt t="140002" x="7726363" y="3413125"/>
          <p14:tracePt t="140009" x="7742238" y="3413125"/>
          <p14:tracePt t="140017" x="7758113" y="3413125"/>
          <p14:tracePt t="140025" x="7773988" y="3413125"/>
          <p14:tracePt t="140034" x="7789863" y="3413125"/>
          <p14:tracePt t="140041" x="7797800" y="3413125"/>
          <p14:tracePt t="140049" x="7805738" y="3413125"/>
          <p14:tracePt t="140059" x="7821613" y="3413125"/>
          <p14:tracePt t="140065" x="7829550" y="3413125"/>
          <p14:tracePt t="140074" x="7839075" y="3413125"/>
          <p14:tracePt t="140081" x="7854950" y="3413125"/>
          <p14:tracePt t="140093" x="7862888" y="3413125"/>
          <p14:tracePt t="140098" x="7878763" y="3413125"/>
          <p14:tracePt t="140105" x="7886700" y="3413125"/>
          <p14:tracePt t="140113" x="7902575" y="3413125"/>
          <p14:tracePt t="140121" x="7910513" y="3413125"/>
          <p14:tracePt t="140128" x="7926388" y="3413125"/>
          <p14:tracePt t="140137" x="7958138" y="3413125"/>
          <p14:tracePt t="140145" x="7974013" y="3413125"/>
          <p14:tracePt t="140153" x="7989888" y="3413125"/>
          <p14:tracePt t="140161" x="8013700" y="3413125"/>
          <p14:tracePt t="140169" x="8037513" y="3413125"/>
          <p14:tracePt t="140178" x="8061325" y="3413125"/>
          <p14:tracePt t="140185" x="8085138" y="3413125"/>
          <p14:tracePt t="140194" x="8101013" y="3413125"/>
          <p14:tracePt t="140201" x="8132763" y="3413125"/>
          <p14:tracePt t="140210" x="8148638" y="3413125"/>
          <p14:tracePt t="140217" x="8172450" y="3413125"/>
          <p14:tracePt t="140225" x="8189913" y="3413125"/>
          <p14:tracePt t="140232" x="8213725" y="3413125"/>
          <p14:tracePt t="140242" x="8237538" y="3413125"/>
          <p14:tracePt t="140249" x="8253413" y="3405188"/>
          <p14:tracePt t="140259" x="8277225" y="3405188"/>
          <p14:tracePt t="140266" x="8301038" y="3405188"/>
          <p14:tracePt t="140274" x="8324850" y="3405188"/>
          <p14:tracePt t="140282" x="8356600" y="3397250"/>
          <p14:tracePt t="140289" x="8380413" y="3397250"/>
          <p14:tracePt t="140297" x="8396288" y="3397250"/>
          <p14:tracePt t="140305" x="8428038" y="3397250"/>
          <p14:tracePt t="140314" x="8475663" y="3397250"/>
          <p14:tracePt t="140329" x="8523288" y="3397250"/>
          <p14:tracePt t="140338" x="8548688" y="3397250"/>
          <p14:tracePt t="140345" x="8572500" y="3397250"/>
          <p14:tracePt t="140353" x="8588375" y="3389313"/>
          <p14:tracePt t="140361" x="8620125" y="3389313"/>
          <p14:tracePt t="140370" x="8628063" y="3389313"/>
          <p14:tracePt t="140378" x="8636000" y="3389313"/>
          <p14:tracePt t="140393" x="8643938" y="3389313"/>
          <p14:tracePt t="141625" x="8628063" y="3389313"/>
          <p14:tracePt t="141634" x="8604250" y="3397250"/>
          <p14:tracePt t="141641" x="8588375" y="3405188"/>
          <p14:tracePt t="141650" x="8556625" y="3413125"/>
          <p14:tracePt t="141657" x="8531225" y="3429000"/>
          <p14:tracePt t="141666" x="8499475" y="3436938"/>
          <p14:tracePt t="141675" x="8467725" y="3444875"/>
          <p14:tracePt t="141681" x="8435975" y="3476625"/>
          <p14:tracePt t="141690" x="8388350" y="3500438"/>
          <p14:tracePt t="141698" x="8364538" y="3532188"/>
          <p14:tracePt t="141706" x="8324850" y="3571875"/>
          <p14:tracePt t="141714" x="8269288" y="3621088"/>
          <p14:tracePt t="141722" x="8213725" y="3676650"/>
          <p14:tracePt t="141729" x="8148638" y="3740150"/>
          <p14:tracePt t="141737" x="8077200" y="3803650"/>
          <p14:tracePt t="141746" x="8013700" y="3867150"/>
          <p14:tracePt t="141753" x="7918450" y="3963988"/>
          <p14:tracePt t="141761" x="7839075" y="4051300"/>
          <p14:tracePt t="141770" x="7734300" y="4154488"/>
          <p14:tracePt t="141778" x="7639050" y="4257675"/>
          <p14:tracePt t="141785" x="7543800" y="4362450"/>
          <p14:tracePt t="141794" x="7462838" y="4449763"/>
          <p14:tracePt t="141801" x="7375525" y="4552950"/>
          <p14:tracePt t="141809" x="7296150" y="4641850"/>
          <p14:tracePt t="141818" x="7232650" y="4729163"/>
          <p14:tracePt t="141825" x="7177088" y="4792663"/>
          <p14:tracePt t="141834" x="7127875" y="4864100"/>
          <p14:tracePt t="141841" x="7088188" y="4911725"/>
          <p14:tracePt t="141850" x="7064375" y="4959350"/>
          <p14:tracePt t="141858" x="7040563" y="4992688"/>
          <p14:tracePt t="141866" x="7024688" y="5024438"/>
          <p14:tracePt t="141875" x="7008813" y="5056188"/>
          <p14:tracePt t="141881" x="6992938" y="5087938"/>
          <p14:tracePt t="141889" x="6977063" y="5127625"/>
          <p14:tracePt t="141898" x="6961188" y="5159375"/>
          <p14:tracePt t="141905" x="6953250" y="5191125"/>
          <p14:tracePt t="141914" x="6921500" y="5238750"/>
          <p14:tracePt t="141924" x="6897688" y="5286375"/>
          <p14:tracePt t="141930" x="6873875" y="5319713"/>
          <p14:tracePt t="141937" x="6850063" y="5367338"/>
          <p14:tracePt t="141946" x="6826250" y="5407025"/>
          <p14:tracePt t="141953" x="6794500" y="5454650"/>
          <p14:tracePt t="141961" x="6769100" y="5486400"/>
          <p14:tracePt t="141970" x="6753225" y="5518150"/>
          <p14:tracePt t="141978" x="6729413" y="5541963"/>
          <p14:tracePt t="141986" x="6713538" y="5573713"/>
          <p14:tracePt t="141995" x="6705600" y="5589588"/>
          <p14:tracePt t="142002" x="6689725" y="5621338"/>
          <p14:tracePt t="142009" x="6681788" y="5637213"/>
          <p14:tracePt t="142017" x="6673850" y="5662613"/>
          <p14:tracePt t="142025" x="6665913" y="5678488"/>
          <p14:tracePt t="142033" x="6665913" y="5694363"/>
          <p14:tracePt t="142041" x="6665913" y="5710238"/>
          <p14:tracePt t="142049" x="6665913" y="5718175"/>
          <p14:tracePt t="142058" x="6665913" y="5734050"/>
          <p14:tracePt t="142065" x="6665913" y="5749925"/>
          <p14:tracePt t="142074" x="6665913" y="5757863"/>
          <p14:tracePt t="142081" x="6665913" y="5765800"/>
          <p14:tracePt t="142089" x="6665913" y="5773738"/>
          <p14:tracePt t="142098" x="6665913" y="5781675"/>
          <p14:tracePt t="142106" x="6673850" y="5797550"/>
          <p14:tracePt t="142113" x="6689725" y="5805488"/>
          <p14:tracePt t="142122" x="6697663" y="5813425"/>
          <p14:tracePt t="142130" x="6721475" y="5829300"/>
          <p14:tracePt t="142138" x="6737350" y="5837238"/>
          <p14:tracePt t="142146" x="6769100" y="5845175"/>
          <p14:tracePt t="142154" x="6784975" y="5861050"/>
          <p14:tracePt t="142163" x="6818313" y="5876925"/>
          <p14:tracePt t="142170" x="6834188" y="5876925"/>
          <p14:tracePt t="142178" x="6873875" y="5892800"/>
          <p14:tracePt t="142194" x="6905625" y="5892800"/>
          <p14:tracePt t="142202" x="6961188" y="5908675"/>
          <p14:tracePt t="142210" x="7000875" y="5924550"/>
          <p14:tracePt t="142218" x="7024688" y="5924550"/>
          <p14:tracePt t="142225" x="7056438" y="5932488"/>
          <p14:tracePt t="142234" x="7088188" y="5940425"/>
          <p14:tracePt t="142243" x="7127875" y="5948363"/>
          <p14:tracePt t="142249" x="7161213" y="5964238"/>
          <p14:tracePt t="142258" x="7192963" y="5964238"/>
          <p14:tracePt t="142265" x="7224713" y="5972175"/>
          <p14:tracePt t="142273" x="7240588" y="5972175"/>
          <p14:tracePt t="142281" x="7272338" y="5988050"/>
          <p14:tracePt t="142290" x="7288213" y="5988050"/>
          <p14:tracePt t="142298" x="7304088" y="5988050"/>
          <p14:tracePt t="142306" x="7312025" y="5988050"/>
          <p14:tracePt t="142313" x="7319963" y="5988050"/>
          <p14:tracePt t="142426" x="7312025" y="5988050"/>
          <p14:tracePt t="142434" x="7296150" y="5988050"/>
          <p14:tracePt t="142442" x="7280275" y="5988050"/>
          <p14:tracePt t="142449" x="7264400" y="5988050"/>
          <p14:tracePt t="142458" x="7232650" y="5980113"/>
          <p14:tracePt t="142465" x="7192963" y="5956300"/>
          <p14:tracePt t="142474" x="7135813" y="5940425"/>
          <p14:tracePt t="142482" x="7096125" y="5908675"/>
          <p14:tracePt t="142490" x="7032625" y="5876925"/>
          <p14:tracePt t="142497" x="6985000" y="5845175"/>
          <p14:tracePt t="142505" x="6913563" y="5805488"/>
          <p14:tracePt t="142513" x="6818313" y="5757863"/>
          <p14:tracePt t="142523" x="6713538" y="5710238"/>
          <p14:tracePt t="142529" x="6610350" y="5662613"/>
          <p14:tracePt t="142537" x="6499225" y="5629275"/>
          <p14:tracePt t="142546" x="6402388" y="5597525"/>
          <p14:tracePt t="142553" x="6283325" y="5573713"/>
          <p14:tracePt t="142561" x="6156325" y="5549900"/>
          <p14:tracePt t="142570" x="6019800" y="5526088"/>
          <p14:tracePt t="142578" x="5892800" y="5510213"/>
          <p14:tracePt t="142585" x="5749925" y="5494338"/>
          <p14:tracePt t="142594" x="5645150" y="5494338"/>
          <p14:tracePt t="142601" x="5534025" y="5486400"/>
          <p14:tracePt t="142610" x="5422900" y="5486400"/>
          <p14:tracePt t="142617" x="5326063" y="5486400"/>
          <p14:tracePt t="142625" x="5230813" y="5486400"/>
          <p14:tracePt t="142633" x="5151438" y="5486400"/>
          <p14:tracePt t="142643" x="5095875" y="5486400"/>
          <p14:tracePt t="142649" x="5030788" y="5486400"/>
          <p14:tracePt t="142657" x="4991100" y="5478463"/>
          <p14:tracePt t="142665" x="4943475" y="5478463"/>
          <p14:tracePt t="142673" x="4895850" y="5470525"/>
          <p14:tracePt t="142681" x="4848225" y="5470525"/>
          <p14:tracePt t="142690" x="4800600" y="5470525"/>
          <p14:tracePt t="142697" x="4745038" y="5462588"/>
          <p14:tracePt t="142706" x="4664075" y="5462588"/>
          <p14:tracePt t="142713" x="4584700" y="5462588"/>
          <p14:tracePt t="142723" x="4497388" y="5462588"/>
          <p14:tracePt t="142731" x="4402138" y="5462588"/>
          <p14:tracePt t="142739" x="4321175" y="5462588"/>
          <p14:tracePt t="142754" x="4202113" y="5462588"/>
          <p14:tracePt t="142761" x="4043363" y="5462588"/>
          <p14:tracePt t="142769" x="3954463" y="5462588"/>
          <p14:tracePt t="142777" x="3859213" y="5462588"/>
          <p14:tracePt t="142785" x="3763963" y="5462588"/>
          <p14:tracePt t="142794" x="3660775" y="5462588"/>
          <p14:tracePt t="142801" x="3556000" y="5462588"/>
          <p14:tracePt t="142810" x="3444875" y="5470525"/>
          <p14:tracePt t="142817" x="3365500" y="5478463"/>
          <p14:tracePt t="142825" x="3308350" y="5494338"/>
          <p14:tracePt t="142833" x="3244850" y="5510213"/>
          <p14:tracePt t="142842" x="3205163" y="5518150"/>
          <p14:tracePt t="142849" x="3189288" y="5526088"/>
          <p14:tracePt t="142858" x="3173413" y="5534025"/>
          <p14:tracePt t="142873" x="3165475" y="5541963"/>
          <p14:tracePt t="142923" x="3173413" y="5541963"/>
          <p14:tracePt t="142930" x="3213100" y="5541963"/>
          <p14:tracePt t="142937" x="3276600" y="5534025"/>
          <p14:tracePt t="142946" x="3349625" y="5518150"/>
          <p14:tracePt t="142954" x="3444875" y="5494338"/>
          <p14:tracePt t="142961" x="3571875" y="5446713"/>
          <p14:tracePt t="142969" x="3692525" y="5407025"/>
          <p14:tracePt t="142978" x="3843338" y="5343525"/>
          <p14:tracePt t="142986" x="4027488" y="5270500"/>
          <p14:tracePt t="142993" x="4210050" y="5183188"/>
          <p14:tracePt t="143001" x="4362450" y="5103813"/>
          <p14:tracePt t="143011" x="4489450" y="5024438"/>
          <p14:tracePt t="143017" x="4592638" y="4951413"/>
          <p14:tracePt t="143025" x="4695825" y="4872038"/>
          <p14:tracePt t="143034" x="4776788" y="4792663"/>
          <p14:tracePt t="143043" x="4824413" y="4729163"/>
          <p14:tracePt t="143049" x="4856163" y="4665663"/>
          <p14:tracePt t="143057" x="4864100" y="4616450"/>
          <p14:tracePt t="143065" x="4864100" y="4568825"/>
          <p14:tracePt t="143074" x="4864100" y="4537075"/>
          <p14:tracePt t="143081" x="4856163" y="4497388"/>
          <p14:tracePt t="143090" x="4824413" y="4457700"/>
          <p14:tracePt t="143097" x="4800600" y="4425950"/>
          <p14:tracePt t="143105" x="4752975" y="4378325"/>
          <p14:tracePt t="143114" x="4713288" y="4346575"/>
          <p14:tracePt t="143121" x="4656138" y="4314825"/>
          <p14:tracePt t="143130" x="4592638" y="4273550"/>
          <p14:tracePt t="143138" x="4513263" y="4225925"/>
          <p14:tracePt t="143146" x="4410075" y="4178300"/>
          <p14:tracePt t="143155" x="4329113" y="4146550"/>
          <p14:tracePt t="143161" x="4233863" y="4106863"/>
          <p14:tracePt t="143170" x="4130675" y="4067175"/>
          <p14:tracePt t="143178" x="4011613" y="4035425"/>
          <p14:tracePt t="143185" x="3890963" y="4011613"/>
          <p14:tracePt t="143193" x="3763963" y="3987800"/>
          <p14:tracePt t="143201" x="3635375" y="3971925"/>
          <p14:tracePt t="143211" x="3468688" y="3956050"/>
          <p14:tracePt t="143218" x="3325813" y="3948113"/>
          <p14:tracePt t="143227" x="3165475" y="3938588"/>
          <p14:tracePt t="143234" x="3022600" y="3938588"/>
          <p14:tracePt t="143243" x="2894013" y="3938588"/>
          <p14:tracePt t="143251" x="2790825" y="3938588"/>
          <p14:tracePt t="143258" x="2663825" y="3938588"/>
          <p14:tracePt t="143267" x="2543175" y="3956050"/>
          <p14:tracePt t="143276" x="2408238" y="3979863"/>
          <p14:tracePt t="143290" x="2184400" y="4035425"/>
          <p14:tracePt t="143297" x="2081213" y="4075113"/>
          <p14:tracePt t="143306" x="1978025" y="4114800"/>
          <p14:tracePt t="143314" x="1865313" y="4154488"/>
          <p14:tracePt t="143323" x="1754188" y="4210050"/>
          <p14:tracePt t="143331" x="1674813" y="4249738"/>
          <p14:tracePt t="143337" x="1595438" y="4291013"/>
          <p14:tracePt t="143346" x="1530350" y="4330700"/>
          <p14:tracePt t="143353" x="1466850" y="4378325"/>
          <p14:tracePt t="143361" x="1419225" y="4418013"/>
          <p14:tracePt t="143369" x="1371600" y="4465638"/>
          <p14:tracePt t="143377" x="1331913" y="4505325"/>
          <p14:tracePt t="143386" x="1292225" y="4552950"/>
          <p14:tracePt t="143393" x="1268413" y="4592638"/>
          <p14:tracePt t="143402" x="1244600" y="4649788"/>
          <p14:tracePt t="143410" x="1228725" y="4713288"/>
          <p14:tracePt t="143417" x="1211263" y="4768850"/>
          <p14:tracePt t="143425" x="1203325" y="4824413"/>
          <p14:tracePt t="143433" x="1187450" y="4887913"/>
          <p14:tracePt t="143443" x="1187450" y="4967288"/>
          <p14:tracePt t="143449" x="1187450" y="5040313"/>
          <p14:tracePt t="143458" x="1187450" y="5119688"/>
          <p14:tracePt t="143465" x="1187450" y="5191125"/>
          <p14:tracePt t="143475" x="1195388" y="5286375"/>
          <p14:tracePt t="143482" x="1203325" y="5359400"/>
          <p14:tracePt t="143491" x="1220788" y="5422900"/>
          <p14:tracePt t="143498" x="1228725" y="5470525"/>
          <p14:tracePt t="143505" x="1244600" y="5534025"/>
          <p14:tracePt t="143514" x="1268413" y="5597525"/>
          <p14:tracePt t="143522" x="1292225" y="5645150"/>
          <p14:tracePt t="143529" x="1323975" y="5710238"/>
          <p14:tracePt t="143538" x="1347788" y="5757863"/>
          <p14:tracePt t="143546" x="1387475" y="5821363"/>
          <p14:tracePt t="143555" x="1427163" y="5868988"/>
          <p14:tracePt t="143562" x="1474788" y="5916613"/>
          <p14:tracePt t="143570" x="1514475" y="5956300"/>
          <p14:tracePt t="143577" x="1546225" y="5995988"/>
          <p14:tracePt t="143585" x="1595438" y="6037263"/>
          <p14:tracePt t="143593" x="1643063" y="6084888"/>
          <p14:tracePt t="143602" x="1714500" y="6140450"/>
          <p14:tracePt t="143610" x="1785938" y="6188075"/>
          <p14:tracePt t="143617" x="1873250" y="6235700"/>
          <p14:tracePt t="143625" x="1946275" y="6275388"/>
          <p14:tracePt t="143633" x="2025650" y="6315075"/>
          <p14:tracePt t="143641" x="2105025" y="6356350"/>
          <p14:tracePt t="143650" x="2200275" y="6388100"/>
          <p14:tracePt t="143658" x="2289175" y="6419850"/>
          <p14:tracePt t="143667" x="2368550" y="6451600"/>
          <p14:tracePt t="143675" x="2432050" y="6475413"/>
          <p14:tracePt t="143682" x="2511425" y="6499225"/>
          <p14:tracePt t="143689" x="2606675" y="6515100"/>
          <p14:tracePt t="143697" x="2687638" y="6523038"/>
          <p14:tracePt t="143706" x="2790825" y="6523038"/>
          <p14:tracePt t="143714" x="2909888" y="6523038"/>
          <p14:tracePt t="143722" x="3038475" y="6515100"/>
          <p14:tracePt t="143731" x="3197225" y="6483350"/>
          <p14:tracePt t="143737" x="3349625" y="6451600"/>
          <p14:tracePt t="143746" x="3508375" y="6419850"/>
          <p14:tracePt t="143753" x="3660775" y="6380163"/>
          <p14:tracePt t="143762" x="3819525" y="6315075"/>
          <p14:tracePt t="143770" x="3954463" y="6267450"/>
          <p14:tracePt t="143778" x="4106863" y="6196013"/>
          <p14:tracePt t="143785" x="4265613" y="6124575"/>
          <p14:tracePt t="143794" x="4386263" y="6053138"/>
          <p14:tracePt t="143802" x="4481513" y="5980113"/>
          <p14:tracePt t="143810" x="4568825" y="5924550"/>
          <p14:tracePt t="143817" x="4648200" y="5868988"/>
          <p14:tracePt t="143826" x="4713288" y="5805488"/>
          <p14:tracePt t="143834" x="4760913" y="5734050"/>
          <p14:tracePt t="143842" x="4816475" y="5653088"/>
          <p14:tracePt t="143850" x="4856163" y="5573713"/>
          <p14:tracePt t="143858" x="4879975" y="5510213"/>
          <p14:tracePt t="143866" x="4895850" y="5446713"/>
          <p14:tracePt t="143875" x="4911725" y="5367338"/>
          <p14:tracePt t="143882" x="4919663" y="5294313"/>
          <p14:tracePt t="143890" x="4919663" y="5230813"/>
          <p14:tracePt t="143899" x="4919663" y="5167313"/>
          <p14:tracePt t="143905" x="4919663" y="5111750"/>
          <p14:tracePt t="143914" x="4903788" y="5064125"/>
          <p14:tracePt t="143923" x="4887913" y="5016500"/>
          <p14:tracePt t="143929" x="4872038" y="4976813"/>
          <p14:tracePt t="143938" x="4856163" y="4943475"/>
          <p14:tracePt t="143946" x="4840288" y="4911725"/>
          <p14:tracePt t="143955" x="4816475" y="4872038"/>
          <p14:tracePt t="143961" x="4784725" y="4824413"/>
          <p14:tracePt t="143969" x="4760913" y="4784725"/>
          <p14:tracePt t="143978" x="4729163" y="4745038"/>
          <p14:tracePt t="143986" x="4695825" y="4713288"/>
          <p14:tracePt t="143994" x="4664075" y="4673600"/>
          <p14:tracePt t="144002" x="4632325" y="4633913"/>
          <p14:tracePt t="144011" x="4600575" y="4592638"/>
          <p14:tracePt t="144018" x="4552950" y="4545013"/>
          <p14:tracePt t="144026" x="4513263" y="4497388"/>
          <p14:tracePt t="144034" x="4457700" y="4441825"/>
          <p14:tracePt t="144044" x="4402138" y="4394200"/>
          <p14:tracePt t="144051" x="4362450" y="4354513"/>
          <p14:tracePt t="144059" x="4289425" y="4298950"/>
          <p14:tracePt t="144066" x="4225925" y="4249738"/>
          <p14:tracePt t="144074" x="4154488" y="4202113"/>
          <p14:tracePt t="144081" x="4083050" y="4162425"/>
          <p14:tracePt t="144089" x="4011613" y="4114800"/>
          <p14:tracePt t="144098" x="3930650" y="4083050"/>
          <p14:tracePt t="144105" x="3843338" y="4043363"/>
          <p14:tracePt t="144114" x="3763963" y="4011613"/>
          <p14:tracePt t="144123" x="3660775" y="3979863"/>
          <p14:tracePt t="144131" x="3571875" y="3963988"/>
          <p14:tracePt t="144137" x="3476625" y="3948113"/>
          <p14:tracePt t="144145" x="3381375" y="3948113"/>
          <p14:tracePt t="144154" x="3268663" y="3948113"/>
          <p14:tracePt t="144162" x="3149600" y="3963988"/>
          <p14:tracePt t="144169" x="3006725" y="3987800"/>
          <p14:tracePt t="144177" x="2846388" y="4035425"/>
          <p14:tracePt t="144186" x="2671763" y="4098925"/>
          <p14:tracePt t="144195" x="2543175" y="4146550"/>
          <p14:tracePt t="144203" x="2392363" y="4217988"/>
          <p14:tracePt t="144210" x="2247900" y="4291013"/>
          <p14:tracePt t="144218" x="2128838" y="4346575"/>
          <p14:tracePt t="144226" x="2025650" y="4402138"/>
          <p14:tracePt t="144233" x="1922463" y="4465638"/>
          <p14:tracePt t="144244" x="1841500" y="4513263"/>
          <p14:tracePt t="144250" x="1762125" y="4576763"/>
          <p14:tracePt t="144257" x="1682750" y="4633913"/>
          <p14:tracePt t="144265" x="1619250" y="4689475"/>
          <p14:tracePt t="144274" x="1554163" y="4745038"/>
          <p14:tracePt t="144282" x="1506538" y="4800600"/>
          <p14:tracePt t="144290" x="1450975" y="4879975"/>
          <p14:tracePt t="144298" x="1403350" y="4959350"/>
          <p14:tracePt t="144306" x="1363663" y="5040313"/>
          <p14:tracePt t="144314" x="1323975" y="5119688"/>
          <p14:tracePt t="144322" x="1300163" y="5191125"/>
          <p14:tracePt t="144329" x="1276350" y="5270500"/>
          <p14:tracePt t="144340" x="1252538" y="5351463"/>
          <p14:tracePt t="144347" x="1228725" y="5414963"/>
          <p14:tracePt t="144361" x="1228725" y="5494338"/>
          <p14:tracePt t="144370" x="1228725" y="5613400"/>
          <p14:tracePt t="144378" x="1236663" y="5678488"/>
          <p14:tracePt t="144385" x="1252538" y="5765800"/>
          <p14:tracePt t="144393" x="1276350" y="5853113"/>
          <p14:tracePt t="144402" x="1300163" y="5940425"/>
          <p14:tracePt t="144411" x="1331913" y="6029325"/>
          <p14:tracePt t="144418" x="1363663" y="6100763"/>
          <p14:tracePt t="144426" x="1411288" y="6180138"/>
          <p14:tracePt t="144434" x="1458913" y="6259513"/>
          <p14:tracePt t="144442" x="1498600" y="6315075"/>
          <p14:tracePt t="144451" x="1571625" y="6396038"/>
          <p14:tracePt t="144459" x="1619250" y="6443663"/>
          <p14:tracePt t="144466" x="1690688" y="6491288"/>
          <p14:tracePt t="144475" x="1730375" y="6523038"/>
          <p14:tracePt t="144481" x="1785938" y="6570663"/>
          <p14:tracePt t="144489" x="1833563" y="6594475"/>
          <p14:tracePt t="144498" x="1889125" y="6618288"/>
          <p14:tracePt t="144506" x="1938338" y="6650038"/>
          <p14:tracePt t="144515" x="2001838" y="6673850"/>
          <p14:tracePt t="144522" x="2073275" y="6699250"/>
          <p14:tracePt t="144530" x="2152650" y="6723063"/>
          <p14:tracePt t="144537" x="2232025" y="6738938"/>
          <p14:tracePt t="144546" x="2328863" y="6746875"/>
          <p14:tracePt t="144553" x="2432050" y="6762750"/>
          <p14:tracePt t="144561" x="2543175" y="6778625"/>
          <p14:tracePt t="144570" x="2647950" y="6778625"/>
          <p14:tracePt t="144578" x="2782888" y="6778625"/>
          <p14:tracePt t="144587" x="2949575" y="6770688"/>
          <p14:tracePt t="144594" x="3094038" y="6746875"/>
          <p14:tracePt t="144602" x="3260725" y="6715125"/>
          <p14:tracePt t="144611" x="3397250" y="6691313"/>
          <p14:tracePt t="144618" x="3540125" y="6665913"/>
          <p14:tracePt t="144627" x="3668713" y="6642100"/>
          <p14:tracePt t="144634" x="3803650" y="6610350"/>
          <p14:tracePt t="144643" x="3922713" y="6578600"/>
          <p14:tracePt t="144649" x="4043363" y="6538913"/>
          <p14:tracePt t="144657" x="4130675" y="6499225"/>
          <p14:tracePt t="144665" x="4241800" y="6451600"/>
          <p14:tracePt t="144673" x="4344988" y="6396038"/>
          <p14:tracePt t="144682" x="4449763" y="6330950"/>
          <p14:tracePt t="144690" x="4545013" y="6259513"/>
          <p14:tracePt t="144698" x="4648200" y="6164263"/>
          <p14:tracePt t="144707" x="4721225" y="6092825"/>
          <p14:tracePt t="144713" x="4792663" y="5995988"/>
          <p14:tracePt t="144721" x="4864100" y="5908675"/>
          <p14:tracePt t="144730" x="4943475" y="5797550"/>
          <p14:tracePt t="144739" x="5014913" y="5702300"/>
          <p14:tracePt t="144747" x="5064125" y="5621338"/>
          <p14:tracePt t="144755" x="5103813" y="5557838"/>
          <p14:tracePt t="144762" x="5135563" y="5502275"/>
          <p14:tracePt t="144769" x="5159375" y="5446713"/>
          <p14:tracePt t="144777" x="5183188" y="5383213"/>
          <p14:tracePt t="144786" x="5199063" y="5327650"/>
          <p14:tracePt t="144794" x="5207000" y="5286375"/>
          <p14:tracePt t="144802" x="5214938" y="5230813"/>
          <p14:tracePt t="144810" x="5214938" y="5175250"/>
          <p14:tracePt t="144819" x="5214938" y="5127625"/>
          <p14:tracePt t="144826" x="5214938" y="5072063"/>
          <p14:tracePt t="144834" x="5214938" y="5024438"/>
          <p14:tracePt t="144841" x="5207000" y="4976813"/>
          <p14:tracePt t="144850" x="5199063" y="4935538"/>
          <p14:tracePt t="144859" x="5183188" y="4887913"/>
          <p14:tracePt t="144866" x="5159375" y="4824413"/>
          <p14:tracePt t="144874" x="5135563" y="4760913"/>
          <p14:tracePt t="144883" x="5111750" y="4713288"/>
          <p14:tracePt t="144890" x="5080000" y="4657725"/>
          <p14:tracePt t="144898" x="5046663" y="4608513"/>
          <p14:tracePt t="144915" x="4983163" y="4537075"/>
          <p14:tracePt t="144922" x="4887913" y="4441825"/>
          <p14:tracePt t="144931" x="4808538" y="4378325"/>
          <p14:tracePt t="144940" x="4721225" y="4322763"/>
          <p14:tracePt t="144946" x="4656138" y="4281488"/>
          <p14:tracePt t="144962" x="4537075" y="4225925"/>
          <p14:tracePt t="144969" x="4352925" y="4162425"/>
          <p14:tracePt t="144979" x="4241800" y="4122738"/>
          <p14:tracePt t="144986" x="4122738" y="4090988"/>
          <p14:tracePt t="144995" x="4011613" y="4075113"/>
          <p14:tracePt t="145002" x="3875088" y="4051300"/>
          <p14:tracePt t="145011" x="3748088" y="4043363"/>
          <p14:tracePt t="145018" x="3611563" y="4043363"/>
          <p14:tracePt t="145026" x="3468688" y="4043363"/>
          <p14:tracePt t="145035" x="3349625" y="4059238"/>
          <p14:tracePt t="145043" x="3213100" y="4083050"/>
          <p14:tracePt t="145051" x="3094038" y="4106863"/>
          <p14:tracePt t="145057" x="2967038" y="4138613"/>
          <p14:tracePt t="145065" x="2846388" y="4170363"/>
          <p14:tracePt t="145074" x="2743200" y="4210050"/>
          <p14:tracePt t="145082" x="2655888" y="4241800"/>
          <p14:tracePt t="145090" x="2551113" y="4291013"/>
          <p14:tracePt t="145099" x="2471738" y="4338638"/>
          <p14:tracePt t="145107" x="2392363" y="4386263"/>
          <p14:tracePt t="145114" x="2312988" y="4433888"/>
          <p14:tracePt t="145122" x="2247900" y="4489450"/>
          <p14:tracePt t="145130" x="2200275" y="4521200"/>
          <p14:tracePt t="145140" x="2128838" y="4584700"/>
          <p14:tracePt t="145147" x="2065338" y="4641850"/>
          <p14:tracePt t="145154" x="2017713" y="4689475"/>
          <p14:tracePt t="145163" x="1970088" y="4745038"/>
          <p14:tracePt t="145169" x="1922463" y="4816475"/>
          <p14:tracePt t="145178" x="1881188" y="4872038"/>
          <p14:tracePt t="145185" x="1849438" y="4935538"/>
          <p14:tracePt t="145194" x="1833563" y="5008563"/>
          <p14:tracePt t="145203" x="1809750" y="5072063"/>
          <p14:tracePt t="145210" x="1793875" y="5151438"/>
          <p14:tracePt t="145218" x="1785938" y="5222875"/>
          <p14:tracePt t="145226" x="1770063" y="5278438"/>
          <p14:tracePt t="145233" x="1762125" y="5335588"/>
          <p14:tracePt t="145243" x="1754188" y="5407025"/>
          <p14:tracePt t="145249" x="1746250" y="5462588"/>
          <p14:tracePt t="145259" x="1746250" y="5534025"/>
          <p14:tracePt t="145267" x="1746250" y="5605463"/>
          <p14:tracePt t="145275" x="1746250" y="5662613"/>
          <p14:tracePt t="145281" x="1754188" y="5734050"/>
          <p14:tracePt t="145290" x="1778000" y="5797550"/>
          <p14:tracePt t="145298" x="1793875" y="5853113"/>
          <p14:tracePt t="145305" x="1833563" y="5908675"/>
          <p14:tracePt t="145314" x="1881188" y="5964238"/>
          <p14:tracePt t="145322" x="1938338" y="6013450"/>
          <p14:tracePt t="145330" x="1993900" y="6061075"/>
          <p14:tracePt t="145340" x="2057400" y="6100763"/>
          <p14:tracePt t="145347" x="2128838" y="6148388"/>
          <p14:tracePt t="145355" x="2200275" y="6188075"/>
          <p14:tracePt t="145363" x="2273300" y="6227763"/>
          <p14:tracePt t="145370" x="2344738" y="6259513"/>
          <p14:tracePt t="145378" x="2424113" y="6291263"/>
          <p14:tracePt t="145387" x="2503488" y="6315075"/>
          <p14:tracePt t="145393" x="2582863" y="6338888"/>
          <p14:tracePt t="145402" x="2679700" y="6364288"/>
          <p14:tracePt t="145410" x="2759075" y="6372225"/>
          <p14:tracePt t="145417" x="2870200" y="6388100"/>
          <p14:tracePt t="145427" x="2990850" y="6396038"/>
          <p14:tracePt t="145434" x="3109913" y="6396038"/>
          <p14:tracePt t="145442" x="3221038" y="6396038"/>
          <p14:tracePt t="145450" x="3325813" y="6396038"/>
          <p14:tracePt t="145457" x="3421063" y="6396038"/>
          <p14:tracePt t="145466" x="3540125" y="6396038"/>
          <p14:tracePt t="145474" x="3651250" y="6372225"/>
          <p14:tracePt t="145482" x="3779838" y="6348413"/>
          <p14:tracePt t="145490" x="3883025" y="6315075"/>
          <p14:tracePt t="145498" x="3994150" y="6283325"/>
          <p14:tracePt t="145507" x="4083050" y="6251575"/>
          <p14:tracePt t="145513" x="4178300" y="6203950"/>
          <p14:tracePt t="145522" x="4265613" y="6148388"/>
          <p14:tracePt t="145531" x="4362450" y="6084888"/>
          <p14:tracePt t="145539" x="4441825" y="6021388"/>
          <p14:tracePt t="145547" x="4513263" y="5956300"/>
          <p14:tracePt t="145555" x="4568825" y="5908675"/>
          <p14:tracePt t="145563" x="4616450" y="5868988"/>
          <p14:tracePt t="145569" x="4672013" y="5821363"/>
          <p14:tracePt t="145578" x="4695825" y="5781675"/>
          <p14:tracePt t="145585" x="4737100" y="5741988"/>
          <p14:tracePt t="145593" x="4752975" y="5702300"/>
          <p14:tracePt t="145603" x="4768850" y="5670550"/>
          <p14:tracePt t="145611" x="4792663" y="5629275"/>
          <p14:tracePt t="145618" x="4808538" y="5589588"/>
          <p14:tracePt t="145627" x="4832350" y="5534025"/>
          <p14:tracePt t="145634" x="4848225" y="5486400"/>
          <p14:tracePt t="145642" x="4864100" y="5446713"/>
          <p14:tracePt t="145651" x="4872038" y="5407025"/>
          <p14:tracePt t="145659" x="4887913" y="5367338"/>
          <p14:tracePt t="145666" x="4903788" y="5310188"/>
          <p14:tracePt t="145675" x="4919663" y="5278438"/>
          <p14:tracePt t="145684" x="4935538" y="5230813"/>
          <p14:tracePt t="145691" x="4951413" y="5175250"/>
          <p14:tracePt t="145699" x="4959350" y="5143500"/>
          <p14:tracePt t="145715" x="4967288" y="5095875"/>
          <p14:tracePt t="145723" x="4975225" y="4992688"/>
          <p14:tracePt t="145730" x="4975225" y="4935538"/>
          <p14:tracePt t="145737" x="4975225" y="4887913"/>
          <p14:tracePt t="145746" x="4975225" y="4840288"/>
          <p14:tracePt t="145754" x="4975225" y="4808538"/>
          <p14:tracePt t="145761" x="4967288" y="4760913"/>
          <p14:tracePt t="145771" x="4959350" y="4721225"/>
          <p14:tracePt t="145779" x="4959350" y="4689475"/>
          <p14:tracePt t="145786" x="4951413" y="4657725"/>
          <p14:tracePt t="145794" x="4935538" y="4624388"/>
          <p14:tracePt t="145801" x="4927600" y="4592638"/>
          <p14:tracePt t="145809" x="4911725" y="4568825"/>
          <p14:tracePt t="145817" x="4895850" y="4537075"/>
          <p14:tracePt t="145827" x="4879975" y="4513263"/>
          <p14:tracePt t="145834" x="4872038" y="4497388"/>
          <p14:tracePt t="145842" x="4848225" y="4473575"/>
          <p14:tracePt t="145851" x="4848225" y="4449763"/>
          <p14:tracePt t="145859" x="4832350" y="4433888"/>
          <p14:tracePt t="145866" x="4808538" y="4410075"/>
          <p14:tracePt t="145874" x="4792663" y="4394200"/>
          <p14:tracePt t="145883" x="4776788" y="4370388"/>
          <p14:tracePt t="145891" x="4760913" y="4354513"/>
          <p14:tracePt t="145899" x="4729163" y="4322763"/>
          <p14:tracePt t="145906" x="4705350" y="4306888"/>
          <p14:tracePt t="145914" x="4664075" y="4273550"/>
          <p14:tracePt t="145922" x="4624388" y="4249738"/>
          <p14:tracePt t="145929" x="4592638" y="4233863"/>
          <p14:tracePt t="145938" x="4529138" y="4202113"/>
          <p14:tracePt t="145947" x="4465638" y="4162425"/>
          <p14:tracePt t="145955" x="4394200" y="4130675"/>
          <p14:tracePt t="145962" x="4313238" y="4098925"/>
          <p14:tracePt t="145969" x="4233863" y="4075113"/>
          <p14:tracePt t="145977" x="4162425" y="4051300"/>
          <p14:tracePt t="145986" x="4067175" y="4019550"/>
          <p14:tracePt t="145993" x="3978275" y="4003675"/>
          <p14:tracePt t="146003" x="3890963" y="3987800"/>
          <p14:tracePt t="146010" x="3787775" y="3971925"/>
          <p14:tracePt t="146018" x="3692525" y="3963988"/>
          <p14:tracePt t="146026" x="3603625" y="3963988"/>
          <p14:tracePt t="146033" x="3492500" y="3971925"/>
          <p14:tracePt t="146042" x="3373438" y="3995738"/>
          <p14:tracePt t="146049" x="3252788" y="4011613"/>
          <p14:tracePt t="146059" x="3141663" y="4043363"/>
          <p14:tracePt t="146067" x="3046413" y="4067175"/>
          <p14:tracePt t="146076" x="2967038" y="4090988"/>
          <p14:tracePt t="146083" x="2870200" y="4130675"/>
          <p14:tracePt t="146090" x="2790825" y="4162425"/>
          <p14:tracePt t="146099" x="2719388" y="4194175"/>
          <p14:tracePt t="146106" x="2640013" y="4233863"/>
          <p14:tracePt t="146115" x="2574925" y="4265613"/>
          <p14:tracePt t="146123" x="2511425" y="4306888"/>
          <p14:tracePt t="146130" x="2447925" y="4354513"/>
          <p14:tracePt t="146138" x="2392363" y="4402138"/>
          <p14:tracePt t="146146" x="2336800" y="4441825"/>
          <p14:tracePt t="146154" x="2289175" y="4497388"/>
          <p14:tracePt t="146163" x="2247900" y="4537075"/>
          <p14:tracePt t="146171" x="2208213" y="4584700"/>
          <p14:tracePt t="146178" x="2176463" y="4633913"/>
          <p14:tracePt t="146187" x="2144713" y="4681538"/>
          <p14:tracePt t="146194" x="2112963" y="4737100"/>
          <p14:tracePt t="146202" x="2081213" y="4792663"/>
          <p14:tracePt t="146210" x="2057400" y="4840288"/>
          <p14:tracePt t="146217" x="2033588" y="4895850"/>
          <p14:tracePt t="146227" x="2017713" y="4959350"/>
          <p14:tracePt t="146235" x="1993900" y="5024438"/>
          <p14:tracePt t="146242" x="1978025" y="5087938"/>
          <p14:tracePt t="146251" x="1970088" y="5143500"/>
          <p14:tracePt t="146257" x="1962150" y="5183188"/>
          <p14:tracePt t="146265" x="1954213" y="5230813"/>
          <p14:tracePt t="146274" x="1954213" y="5270500"/>
          <p14:tracePt t="146283" x="1954213" y="5327650"/>
          <p14:tracePt t="146290" x="1954213" y="5375275"/>
          <p14:tracePt t="146298" x="1962150" y="5407025"/>
          <p14:tracePt t="146307" x="1970088" y="5438775"/>
          <p14:tracePt t="146313" x="1985963" y="5470525"/>
          <p14:tracePt t="146322" x="2001838" y="5502275"/>
          <p14:tracePt t="146330" x="2017713" y="5541963"/>
          <p14:tracePt t="146338" x="2049463" y="5565775"/>
          <p14:tracePt t="146347" x="2081213" y="5597525"/>
          <p14:tracePt t="146355" x="2097088" y="5621338"/>
          <p14:tracePt t="146363" x="2128838" y="5653088"/>
          <p14:tracePt t="146370" x="2160588" y="5686425"/>
          <p14:tracePt t="146378" x="2192338" y="5694363"/>
          <p14:tracePt t="146385" x="2232025" y="5726113"/>
          <p14:tracePt t="146394" x="2273300" y="5749925"/>
          <p14:tracePt t="146403" x="2312988" y="5773738"/>
          <p14:tracePt t="146410" x="2360613" y="5797550"/>
          <p14:tracePt t="146418" x="2408238" y="5821363"/>
          <p14:tracePt t="146427" x="2455863" y="5845175"/>
          <p14:tracePt t="146433" x="2479675" y="5861050"/>
          <p14:tracePt t="146442" x="2527300" y="5884863"/>
          <p14:tracePt t="146450" x="2559050" y="5900738"/>
          <p14:tracePt t="146459" x="2598738" y="5916613"/>
          <p14:tracePt t="146467" x="2647950" y="5932488"/>
          <p14:tracePt t="146475" x="2679700" y="5948363"/>
          <p14:tracePt t="146482" x="2711450" y="5964238"/>
          <p14:tracePt t="146489" x="2743200" y="5980113"/>
          <p14:tracePt t="146498" x="2774950" y="5995988"/>
          <p14:tracePt t="146507" x="2814638" y="6005513"/>
          <p14:tracePt t="146514" x="2854325" y="6013450"/>
          <p14:tracePt t="146522" x="2886075" y="6029325"/>
          <p14:tracePt t="146530" x="2925763" y="6045200"/>
          <p14:tracePt t="146538" x="2957513" y="6053138"/>
          <p14:tracePt t="146545" x="2998788" y="6069013"/>
          <p14:tracePt t="146554" x="3046413" y="6076950"/>
          <p14:tracePt t="146561" x="3086100" y="6084888"/>
          <p14:tracePt t="146571" x="3133725" y="6092825"/>
          <p14:tracePt t="146579" x="3181350" y="6100763"/>
          <p14:tracePt t="146586" x="3221038" y="6100763"/>
          <p14:tracePt t="146594" x="3268663" y="6100763"/>
          <p14:tracePt t="146602" x="3300413" y="6100763"/>
          <p14:tracePt t="146610" x="3349625" y="6108700"/>
          <p14:tracePt t="146619" x="3389313" y="6108700"/>
          <p14:tracePt t="146631" x="3421063" y="6108700"/>
          <p14:tracePt t="146634" x="3452813" y="6108700"/>
          <p14:tracePt t="146642" x="3492500" y="6108700"/>
          <p14:tracePt t="146651" x="3516313" y="6108700"/>
          <p14:tracePt t="146658" x="3548063" y="6108700"/>
          <p14:tracePt t="146666" x="3563938" y="6108700"/>
          <p14:tracePt t="146674" x="3579813" y="6108700"/>
          <p14:tracePt t="146682" x="3587750" y="6108700"/>
          <p14:tracePt t="146691" x="3603625" y="6108700"/>
          <p14:tracePt t="146698" x="3619500" y="6108700"/>
          <p14:tracePt t="146715" x="3635375" y="6108700"/>
          <p14:tracePt t="146739" x="3651250" y="6108700"/>
          <p14:tracePt t="146763" x="3660775" y="6116638"/>
          <p14:tracePt t="146778" x="3668713" y="6116638"/>
          <p14:tracePt t="146803" x="3684588" y="6116638"/>
          <p14:tracePt t="147186" x="3676650" y="6092825"/>
          <p14:tracePt t="147194" x="3660775" y="6061075"/>
          <p14:tracePt t="147202" x="3643313" y="6021388"/>
          <p14:tracePt t="147210" x="3627438" y="5972175"/>
          <p14:tracePt t="147219" x="3603625" y="5924550"/>
          <p14:tracePt t="147227" x="3579813" y="5868988"/>
          <p14:tracePt t="147233" x="3556000" y="5805488"/>
          <p14:tracePt t="147242" x="3540125" y="5765800"/>
          <p14:tracePt t="147251" x="3516313" y="5702300"/>
          <p14:tracePt t="147258" x="3500438" y="5629275"/>
          <p14:tracePt t="147267" x="3484563" y="5565775"/>
          <p14:tracePt t="147275" x="3468688" y="5518150"/>
          <p14:tracePt t="147283" x="3460750" y="5486400"/>
          <p14:tracePt t="147290" x="3452813" y="5462588"/>
          <p14:tracePt t="147297" x="3444875" y="5438775"/>
          <p14:tracePt t="147307" x="3444875" y="5407025"/>
          <p14:tracePt t="147314" x="3436938" y="5399088"/>
          <p14:tracePt t="147323" x="3429000" y="5383213"/>
          <p14:tracePt t="147330" x="3421063" y="5375275"/>
          <p14:tracePt t="147339" x="3413125" y="5367338"/>
          <p14:tracePt t="147347" x="3405188" y="5359400"/>
          <p14:tracePt t="147353" x="3405188" y="5351463"/>
          <p14:tracePt t="147363" x="3389313" y="5343525"/>
          <p14:tracePt t="147379" x="3381375" y="5335588"/>
          <p14:tracePt t="147387" x="3373438" y="5327650"/>
          <p14:tracePt t="147394" x="3365500" y="5319713"/>
          <p14:tracePt t="147402" x="3349625" y="5302250"/>
          <p14:tracePt t="147410" x="3333750" y="5286375"/>
          <p14:tracePt t="147417" x="3317875" y="5270500"/>
          <p14:tracePt t="147426" x="3300413" y="5246688"/>
          <p14:tracePt t="147435" x="3284538" y="5230813"/>
          <p14:tracePt t="147442" x="3260725" y="5207000"/>
          <p14:tracePt t="147450" x="3236913" y="5191125"/>
          <p14:tracePt t="147458" x="3205163" y="5159375"/>
          <p14:tracePt t="147466" x="3165475" y="5127625"/>
          <p14:tracePt t="147473" x="3125788" y="5103813"/>
          <p14:tracePt t="147483" x="3086100" y="5080000"/>
          <p14:tracePt t="147490" x="3030538" y="5048250"/>
          <p14:tracePt t="147498" x="2990850" y="5024438"/>
          <p14:tracePt t="147507" x="2949575" y="5000625"/>
          <p14:tracePt t="147514" x="2894013" y="4984750"/>
          <p14:tracePt t="147522" x="2854325" y="4967288"/>
          <p14:tracePt t="147529" x="2806700" y="4943475"/>
          <p14:tracePt t="147539" x="2767013" y="4927600"/>
          <p14:tracePt t="147546" x="2719388" y="4911725"/>
          <p14:tracePt t="147554" x="2671763" y="4895850"/>
          <p14:tracePt t="147563" x="2632075" y="4887913"/>
          <p14:tracePt t="147571" x="2582863" y="4872038"/>
          <p14:tracePt t="147578" x="2551113" y="4872038"/>
          <p14:tracePt t="147586" x="2503488" y="4864100"/>
          <p14:tracePt t="147595" x="2455863" y="4864100"/>
          <p14:tracePt t="147603" x="2408238" y="4864100"/>
          <p14:tracePt t="147611" x="2360613" y="4872038"/>
          <p14:tracePt t="147618" x="2312988" y="4879975"/>
          <p14:tracePt t="147626" x="2265363" y="4903788"/>
          <p14:tracePt t="147634" x="2216150" y="4919663"/>
          <p14:tracePt t="147642" x="2184400" y="4951413"/>
          <p14:tracePt t="147650" x="2152650" y="4967288"/>
          <p14:tracePt t="147658" x="2120900" y="4992688"/>
          <p14:tracePt t="147667" x="2097088" y="5008563"/>
          <p14:tracePt t="147675" x="2081213" y="5032375"/>
          <p14:tracePt t="147681" x="2057400" y="5064125"/>
          <p14:tracePt t="147691" x="2041525" y="5080000"/>
          <p14:tracePt t="147698" x="2017713" y="5111750"/>
          <p14:tracePt t="147707" x="2001838" y="5143500"/>
          <p14:tracePt t="147715" x="1993900" y="5159375"/>
          <p14:tracePt t="147723" x="1978025" y="5199063"/>
          <p14:tracePt t="147731" x="1970088" y="5230813"/>
          <p14:tracePt t="147739" x="1954213" y="5278438"/>
          <p14:tracePt t="147747" x="1946275" y="5319713"/>
          <p14:tracePt t="147754" x="1938338" y="5359400"/>
          <p14:tracePt t="147763" x="1930400" y="5407025"/>
          <p14:tracePt t="147770" x="1930400" y="5454650"/>
          <p14:tracePt t="147779" x="1930400" y="5494338"/>
          <p14:tracePt t="147787" x="1930400" y="5549900"/>
          <p14:tracePt t="147794" x="1930400" y="5597525"/>
          <p14:tracePt t="147802" x="1938338" y="5629275"/>
          <p14:tracePt t="147809" x="1954213" y="5678488"/>
          <p14:tracePt t="147819" x="1978025" y="5718175"/>
          <p14:tracePt t="147826" x="2001838" y="5757863"/>
          <p14:tracePt t="147834" x="2025650" y="5781675"/>
          <p14:tracePt t="147842" x="2057400" y="5813425"/>
          <p14:tracePt t="147850" x="2089150" y="5837238"/>
          <p14:tracePt t="147858" x="2120900" y="5861050"/>
          <p14:tracePt t="147865" x="2160588" y="5892800"/>
          <p14:tracePt t="147874" x="2192338" y="5916613"/>
          <p14:tracePt t="147883" x="2232025" y="5940425"/>
          <p14:tracePt t="147890" x="2281238" y="5972175"/>
          <p14:tracePt t="147899" x="2320925" y="5995988"/>
          <p14:tracePt t="147906" x="2352675" y="6013450"/>
          <p14:tracePt t="147914" x="2392363" y="6037263"/>
          <p14:tracePt t="147923" x="2424113" y="6061075"/>
          <p14:tracePt t="147930" x="2471738" y="6084888"/>
          <p14:tracePt t="147939" x="2503488" y="6100763"/>
          <p14:tracePt t="147946" x="2551113" y="6116638"/>
          <p14:tracePt t="147954" x="2590800" y="6140450"/>
          <p14:tracePt t="147963" x="2624138" y="6148388"/>
          <p14:tracePt t="147971" x="2655888" y="6164263"/>
          <p14:tracePt t="147978" x="2695575" y="6172200"/>
          <p14:tracePt t="147985" x="2735263" y="6188075"/>
          <p14:tracePt t="147995" x="2767013" y="6196013"/>
          <p14:tracePt t="148002" x="2830513" y="6203950"/>
          <p14:tracePt t="148011" x="2870200" y="6211888"/>
          <p14:tracePt t="148019" x="2925763" y="6219825"/>
          <p14:tracePt t="148026" x="3006725" y="6219825"/>
          <p14:tracePt t="148035" x="3070225" y="6219825"/>
          <p14:tracePt t="148042" x="3125788" y="6219825"/>
          <p14:tracePt t="148050" x="3181350" y="6219825"/>
          <p14:tracePt t="148059" x="3236913" y="6219825"/>
          <p14:tracePt t="148072" x="3284538" y="6219825"/>
          <p14:tracePt t="148076" x="3325813" y="6219825"/>
          <p14:tracePt t="148083" x="3365500" y="6219825"/>
          <p14:tracePt t="148091" x="3389313" y="6211888"/>
          <p14:tracePt t="148099" x="3413125" y="6211888"/>
          <p14:tracePt t="148107" x="3429000" y="6203950"/>
          <p14:tracePt t="148114" x="3452813" y="6203950"/>
          <p14:tracePt t="148131" x="3468688" y="6196013"/>
          <p14:tracePt t="148171" x="3476625" y="6188075"/>
          <p14:tracePt t="148202" x="3484563" y="6188075"/>
          <p14:tracePt t="148227" x="3500438" y="6180138"/>
          <p14:tracePt t="148251" x="3516313" y="6172200"/>
          <p14:tracePt t="148266" x="3524250" y="6164263"/>
          <p14:tracePt t="148283" x="3532188" y="6156325"/>
          <p14:tracePt t="148307" x="3540125" y="6156325"/>
          <p14:tracePt t="148339" x="3548063" y="6156325"/>
          <p14:tracePt t="148547" x="3556000" y="6140450"/>
          <p14:tracePt t="148553" x="3556000" y="6124575"/>
          <p14:tracePt t="148570" x="3556000" y="6108700"/>
          <p14:tracePt t="148587" x="3563938" y="6100763"/>
          <p14:tracePt t="148595" x="3563938" y="6092825"/>
          <p14:tracePt t="148602" x="3563938" y="6084888"/>
          <p14:tracePt t="148620" x="3563938" y="6069013"/>
          <p14:tracePt t="148634" x="3563938" y="6053138"/>
          <p14:tracePt t="148643" x="3563938" y="6045200"/>
          <p14:tracePt t="148651" x="3563938" y="6037263"/>
          <p14:tracePt t="148658" x="3563938" y="6021388"/>
          <p14:tracePt t="148666" x="3563938" y="6005513"/>
          <p14:tracePt t="148674" x="3563938" y="5980113"/>
          <p14:tracePt t="148682" x="3563938" y="5964238"/>
          <p14:tracePt t="148690" x="3563938" y="5948363"/>
          <p14:tracePt t="148699" x="3563938" y="5924550"/>
          <p14:tracePt t="148707" x="3563938" y="5908675"/>
          <p14:tracePt t="148714" x="3571875" y="5884863"/>
          <p14:tracePt t="148723" x="3579813" y="5861050"/>
          <p14:tracePt t="148730" x="3579813" y="5845175"/>
          <p14:tracePt t="148738" x="3587750" y="5813425"/>
          <p14:tracePt t="148747" x="3587750" y="5797550"/>
          <p14:tracePt t="148754" x="3587750" y="5765800"/>
          <p14:tracePt t="148763" x="3587750" y="5741988"/>
          <p14:tracePt t="148771" x="3579813" y="5710238"/>
          <p14:tracePt t="148779" x="3579813" y="5670550"/>
          <p14:tracePt t="148786" x="3563938" y="5629275"/>
          <p14:tracePt t="148794" x="3556000" y="5581650"/>
          <p14:tracePt t="148802" x="3540125" y="5526088"/>
          <p14:tracePt t="148810" x="3524250" y="5478463"/>
          <p14:tracePt t="148819" x="3500438" y="5407025"/>
          <p14:tracePt t="148827" x="3476625" y="5343525"/>
          <p14:tracePt t="148836" x="3452813" y="5294313"/>
          <p14:tracePt t="148843" x="3429000" y="5246688"/>
          <p14:tracePt t="148850" x="3397250" y="5191125"/>
          <p14:tracePt t="148859" x="3365500" y="5143500"/>
          <p14:tracePt t="148866" x="3333750" y="5095875"/>
          <p14:tracePt t="148874" x="3308350" y="5048250"/>
          <p14:tracePt t="148882" x="3276600" y="5008563"/>
          <p14:tracePt t="148891" x="3252788" y="4976813"/>
          <p14:tracePt t="148897" x="3221038" y="4943475"/>
          <p14:tracePt t="148906" x="3189288" y="4903788"/>
          <p14:tracePt t="148921" x="3149600" y="4856163"/>
          <p14:tracePt t="148922" x="3117850" y="4816475"/>
          <p14:tracePt t="148931" x="3094038" y="4792663"/>
          <p14:tracePt t="148939" x="3054350" y="4752975"/>
          <p14:tracePt t="148946" x="3014663" y="4705350"/>
          <p14:tracePt t="148956" x="2974975" y="4673600"/>
          <p14:tracePt t="148962" x="2925763" y="4641850"/>
          <p14:tracePt t="148970" x="2886075" y="4600575"/>
          <p14:tracePt t="148978" x="2846388" y="4568825"/>
          <p14:tracePt t="148987" x="2806700" y="4545013"/>
          <p14:tracePt t="148994" x="2767013" y="4513263"/>
          <p14:tracePt t="149003" x="2735263" y="4489450"/>
          <p14:tracePt t="149011" x="2703513" y="4465638"/>
          <p14:tracePt t="149019" x="2679700" y="4449763"/>
          <p14:tracePt t="149026" x="2640013" y="4418013"/>
          <p14:tracePt t="149035" x="2624138" y="4402138"/>
          <p14:tracePt t="149042" x="2590800" y="4386263"/>
          <p14:tracePt t="149050" x="2559050" y="4370388"/>
          <p14:tracePt t="149058" x="2543175" y="4362450"/>
          <p14:tracePt t="149067" x="2511425" y="4346575"/>
          <p14:tracePt t="149074" x="2487613" y="4330700"/>
          <p14:tracePt t="149082" x="2471738" y="4322763"/>
          <p14:tracePt t="149090" x="2439988" y="4306888"/>
          <p14:tracePt t="149098" x="2416175" y="4291013"/>
          <p14:tracePt t="149107" x="2384425" y="4273550"/>
          <p14:tracePt t="149114" x="2360613" y="4257675"/>
          <p14:tracePt t="149123" x="2336800" y="4241800"/>
          <p14:tracePt t="149130" x="2312988" y="4233863"/>
          <p14:tracePt t="149138" x="2289175" y="4217988"/>
          <p14:tracePt t="149146" x="2265363" y="4202113"/>
          <p14:tracePt t="149154" x="2239963" y="4186238"/>
          <p14:tracePt t="149162" x="2224088" y="4178300"/>
          <p14:tracePt t="149170" x="2208213" y="4170363"/>
          <p14:tracePt t="149178" x="2200275" y="4154488"/>
          <p14:tracePt t="149187" x="2184400" y="4154488"/>
          <p14:tracePt t="149194" x="2176463" y="4146550"/>
          <p14:tracePt t="149203" x="2168525" y="4138613"/>
          <p14:tracePt t="149211" x="2160588" y="4138613"/>
          <p14:tracePt t="149227" x="2152650" y="4138613"/>
          <p14:tracePt t="149291" x="2144713" y="4130675"/>
          <p14:tracePt t="149306" x="2136775" y="4122738"/>
          <p14:tracePt t="149314" x="2120900" y="4106863"/>
          <p14:tracePt t="149323" x="2105025" y="4098925"/>
          <p14:tracePt t="149331" x="2081213" y="4090988"/>
          <p14:tracePt t="149339" x="2073275" y="4075113"/>
          <p14:tracePt t="149346" x="2049463" y="4059238"/>
          <p14:tracePt t="149354" x="2033588" y="4051300"/>
          <p14:tracePt t="149363" x="2001838" y="4035425"/>
          <p14:tracePt t="149370" x="1978025" y="4027488"/>
          <p14:tracePt t="149379" x="1954213" y="4011613"/>
          <p14:tracePt t="149387" x="1930400" y="3995738"/>
          <p14:tracePt t="149395" x="1881188" y="3979863"/>
          <p14:tracePt t="149404" x="1865313" y="3971925"/>
          <p14:tracePt t="149411" x="1849438" y="3956050"/>
          <p14:tracePt t="149418" x="1833563" y="3948113"/>
          <p14:tracePt t="149427" x="1817688" y="3938588"/>
          <p14:tracePt t="149435" x="1809750" y="3930650"/>
          <p14:tracePt t="149443" x="1801813" y="3930650"/>
          <p14:tracePt t="149450" x="1785938" y="3914775"/>
          <p14:tracePt t="149466" x="1778000" y="3914775"/>
          <p14:tracePt t="149483" x="1770063" y="3906838"/>
          <p14:tracePt t="149507" x="1762125" y="3898900"/>
          <p14:tracePt t="149532" x="1754188" y="3898900"/>
          <p14:tracePt t="149579" x="1746250" y="3890963"/>
          <p14:tracePt t="149626" x="1738313" y="3883025"/>
          <p14:tracePt t="149651" x="1730375" y="3875088"/>
          <p14:tracePt t="149683" x="1722438" y="3867150"/>
          <p14:tracePt t="149699" x="1714500" y="3859213"/>
          <p14:tracePt t="150066" x="1722438" y="3851275"/>
          <p14:tracePt t="150075" x="1746250" y="3851275"/>
          <p14:tracePt t="150090" x="1762125" y="3851275"/>
          <p14:tracePt t="150099" x="1778000" y="3843338"/>
          <p14:tracePt t="150115" x="1785938" y="3835400"/>
          <p14:tracePt t="150122" x="1793875" y="3835400"/>
          <p14:tracePt t="150131" x="1801813" y="3835400"/>
          <p14:tracePt t="150147" x="1809750" y="3835400"/>
          <p14:tracePt t="150154" x="1817688" y="3835400"/>
          <p14:tracePt t="150251" x="1825625" y="3835400"/>
          <p14:tracePt t="150258" x="1833563" y="3827463"/>
          <p14:tracePt t="150283" x="1849438" y="3827463"/>
          <p14:tracePt t="150315" x="1857375" y="3827463"/>
          <p14:tracePt t="150324" x="1865313" y="3827463"/>
          <p14:tracePt t="150378" x="1873250" y="3819525"/>
          <p14:tracePt t="150596" x="1881188" y="3819525"/>
          <p14:tracePt t="150603" x="1889125" y="3819525"/>
          <p14:tracePt t="150610" x="1897063" y="3819525"/>
          <p14:tracePt t="150619" x="1912938" y="3819525"/>
          <p14:tracePt t="150629" x="1922463" y="3811588"/>
          <p14:tracePt t="150635" x="1946275" y="3811588"/>
          <p14:tracePt t="150642" x="1954213" y="3811588"/>
          <p14:tracePt t="150652" x="1978025" y="3811588"/>
          <p14:tracePt t="150660" x="1993900" y="3803650"/>
          <p14:tracePt t="150667" x="2009775" y="3803650"/>
          <p14:tracePt t="150676" x="2041525" y="3803650"/>
          <p14:tracePt t="150682" x="2073275" y="3803650"/>
          <p14:tracePt t="150690" x="2120900" y="3787775"/>
          <p14:tracePt t="150699" x="2168525" y="3779838"/>
          <p14:tracePt t="150707" x="2208213" y="3779838"/>
          <p14:tracePt t="150716" x="2255838" y="3771900"/>
          <p14:tracePt t="150724" x="2289175" y="3763963"/>
          <p14:tracePt t="150731" x="2312988" y="3763963"/>
          <p14:tracePt t="150738" x="2344738" y="3756025"/>
          <p14:tracePt t="150747" x="2368550" y="3756025"/>
          <p14:tracePt t="150756" x="2400300" y="3748088"/>
          <p14:tracePt t="150764" x="2432050" y="3740150"/>
          <p14:tracePt t="150772" x="2447925" y="3740150"/>
          <p14:tracePt t="150779" x="2479675" y="3732213"/>
          <p14:tracePt t="150787" x="2495550" y="3724275"/>
          <p14:tracePt t="150795" x="2519363" y="3724275"/>
          <p14:tracePt t="150803" x="2535238" y="3716338"/>
          <p14:tracePt t="150811" x="2543175" y="3716338"/>
          <p14:tracePt t="150819" x="2559050" y="3716338"/>
          <p14:tracePt t="150834" x="2566988" y="3716338"/>
          <p14:tracePt t="150842" x="2574925" y="3716338"/>
          <p14:tracePt t="150859" x="2582863" y="3716338"/>
          <p14:tracePt t="150891" x="2590800" y="3716338"/>
          <p14:tracePt t="151011" x="2598738" y="3716338"/>
          <p14:tracePt t="151026" x="2606675" y="3716338"/>
          <p14:tracePt t="151083" x="2606675" y="3708400"/>
          <p14:tracePt t="151155" x="2624138" y="3708400"/>
          <p14:tracePt t="151188" x="2632075" y="3708400"/>
          <p14:tracePt t="151203" x="2640013" y="3708400"/>
          <p14:tracePt t="151244" x="2647950" y="3708400"/>
          <p14:tracePt t="151314" x="2655888" y="3708400"/>
          <p14:tracePt t="151322" x="2663825" y="3708400"/>
          <p14:tracePt t="151338" x="2679700" y="3708400"/>
          <p14:tracePt t="151346" x="2687638" y="3708400"/>
          <p14:tracePt t="151354" x="2695575" y="3708400"/>
          <p14:tracePt t="151363" x="2711450" y="3708400"/>
          <p14:tracePt t="151371" x="2735263" y="3708400"/>
          <p14:tracePt t="151378" x="2751138" y="3708400"/>
          <p14:tracePt t="151386" x="2774950" y="3700463"/>
          <p14:tracePt t="151395" x="2790825" y="3700463"/>
          <p14:tracePt t="151404" x="2798763" y="3700463"/>
          <p14:tracePt t="151412" x="2806700" y="3700463"/>
          <p14:tracePt t="151419" x="2814638" y="3700463"/>
          <p14:tracePt t="151426" x="2822575" y="3700463"/>
          <p14:tracePt t="151435" x="2830513" y="3700463"/>
          <p14:tracePt t="151442" x="2838450" y="3700463"/>
          <p14:tracePt t="151451" x="2854325" y="3700463"/>
          <p14:tracePt t="151459" x="2870200" y="3700463"/>
          <p14:tracePt t="151468" x="2886075" y="3700463"/>
          <p14:tracePt t="151476" x="2901950" y="3700463"/>
          <p14:tracePt t="151483" x="2917825" y="3700463"/>
          <p14:tracePt t="151491" x="2941638" y="3700463"/>
          <p14:tracePt t="151498" x="2967038" y="3700463"/>
          <p14:tracePt t="151506" x="3006725" y="3700463"/>
          <p14:tracePt t="151514" x="3038475" y="3700463"/>
          <p14:tracePt t="151524" x="3070225" y="3692525"/>
          <p14:tracePt t="151532" x="3101975" y="3692525"/>
          <p14:tracePt t="151539" x="3133725" y="3692525"/>
          <p14:tracePt t="151546" x="3141663" y="3692525"/>
          <p14:tracePt t="151555" x="3157538" y="3692525"/>
          <p14:tracePt t="151562" x="3173413" y="3692525"/>
          <p14:tracePt t="151570" x="3189288" y="3692525"/>
          <p14:tracePt t="151578" x="3197225" y="3692525"/>
          <p14:tracePt t="151588" x="3213100" y="3692525"/>
          <p14:tracePt t="151595" x="3221038" y="3692525"/>
          <p14:tracePt t="151603" x="3228975" y="3692525"/>
          <p14:tracePt t="151611" x="3244850" y="3692525"/>
          <p14:tracePt t="151619" x="3252788" y="3692525"/>
          <p14:tracePt t="151627" x="3260725" y="3692525"/>
          <p14:tracePt t="151634" x="3268663" y="3692525"/>
          <p14:tracePt t="151643" x="3276600" y="3692525"/>
          <p14:tracePt t="151652" x="3284538" y="3692525"/>
          <p14:tracePt t="151659" x="3292475" y="3692525"/>
          <p14:tracePt t="151667" x="3300413" y="3692525"/>
          <p14:tracePt t="151675" x="3308350" y="3692525"/>
          <p14:tracePt t="151683" x="3317875" y="3692525"/>
          <p14:tracePt t="151691" x="3333750" y="3692525"/>
          <p14:tracePt t="151700" x="3349625" y="3692525"/>
          <p14:tracePt t="151708" x="3357563" y="3692525"/>
          <p14:tracePt t="151714" x="3373438" y="3700463"/>
          <p14:tracePt t="151723" x="3389313" y="3700463"/>
          <p14:tracePt t="151731" x="3397250" y="3700463"/>
          <p14:tracePt t="151739" x="3421063" y="3708400"/>
          <p14:tracePt t="151746" x="3436938" y="3708400"/>
          <p14:tracePt t="151755" x="3452813" y="3708400"/>
          <p14:tracePt t="151764" x="3468688" y="3708400"/>
          <p14:tracePt t="151771" x="3484563" y="3716338"/>
          <p14:tracePt t="151780" x="3500438" y="3716338"/>
          <p14:tracePt t="151788" x="3508375" y="3716338"/>
          <p14:tracePt t="151795" x="3524250" y="3724275"/>
          <p14:tracePt t="151804" x="3532188" y="3724275"/>
          <p14:tracePt t="151811" x="3548063" y="3724275"/>
          <p14:tracePt t="151819" x="3563938" y="3724275"/>
          <p14:tracePt t="151826" x="3579813" y="3724275"/>
          <p14:tracePt t="151834" x="3587750" y="3724275"/>
          <p14:tracePt t="151842" x="3603625" y="3724275"/>
          <p14:tracePt t="151851" x="3619500" y="3732213"/>
          <p14:tracePt t="151858" x="3627438" y="3732213"/>
          <p14:tracePt t="151866" x="3643313" y="3732213"/>
          <p14:tracePt t="151876" x="3660775" y="3732213"/>
          <p14:tracePt t="151882" x="3676650" y="3732213"/>
          <p14:tracePt t="151891" x="3692525" y="3732213"/>
          <p14:tracePt t="151898" x="3708400" y="3732213"/>
          <p14:tracePt t="151906" x="3724275" y="3732213"/>
          <p14:tracePt t="151914" x="3748088" y="3732213"/>
          <p14:tracePt t="151922" x="3771900" y="3732213"/>
          <p14:tracePt t="151930" x="3795713" y="3732213"/>
          <p14:tracePt t="151939" x="3819525" y="3732213"/>
          <p14:tracePt t="151947" x="3835400" y="3732213"/>
          <p14:tracePt t="151963" x="3851275" y="3732213"/>
          <p14:tracePt t="151971" x="3867150" y="3732213"/>
          <p14:tracePt t="151996" x="3883025" y="3732213"/>
          <p14:tracePt t="152019" x="3898900" y="3732213"/>
          <p14:tracePt t="152052" x="3914775" y="3732213"/>
          <p14:tracePt t="152075" x="3922713" y="3732213"/>
          <p14:tracePt t="152100" x="3930650" y="3732213"/>
          <p14:tracePt t="152170" x="3938588" y="3732213"/>
          <p14:tracePt t="152325" x="3946525" y="3732213"/>
          <p14:tracePt t="152331" x="3954463" y="3732213"/>
          <p14:tracePt t="152347" x="3970338" y="3732213"/>
          <p14:tracePt t="152354" x="3986213" y="3732213"/>
          <p14:tracePt t="152371" x="4002088" y="3724275"/>
          <p14:tracePt t="152387" x="4019550" y="3724275"/>
          <p14:tracePt t="152418" x="4035425" y="3724275"/>
          <p14:tracePt t="152436" x="4043363" y="3724275"/>
          <p14:tracePt t="152444" x="4051300" y="3724275"/>
          <p14:tracePt t="152452" x="4059238" y="3724275"/>
          <p14:tracePt t="152458" x="4067175" y="3724275"/>
          <p14:tracePt t="152474" x="4075113" y="3724275"/>
          <p14:tracePt t="152483" x="4083050" y="3724275"/>
          <p14:tracePt t="152492" x="4090988" y="3724275"/>
          <p14:tracePt t="152508" x="4106863" y="3724275"/>
          <p14:tracePt t="152548" x="4122738" y="3724275"/>
          <p14:tracePt t="152563" x="4138613" y="3724275"/>
          <p14:tracePt t="152571" x="4154488" y="3724275"/>
          <p14:tracePt t="152578" x="4162425" y="3724275"/>
          <p14:tracePt t="152587" x="4178300" y="3724275"/>
          <p14:tracePt t="152594" x="4194175" y="3724275"/>
          <p14:tracePt t="152604" x="4217988" y="3724275"/>
          <p14:tracePt t="152611" x="4241800" y="3724275"/>
          <p14:tracePt t="152620" x="4265613" y="3724275"/>
          <p14:tracePt t="152627" x="4313238" y="3724275"/>
          <p14:tracePt t="152635" x="4362450" y="3724275"/>
          <p14:tracePt t="152643" x="4425950" y="3724275"/>
          <p14:tracePt t="152651" x="4465638" y="3724275"/>
          <p14:tracePt t="152659" x="4529138" y="3724275"/>
          <p14:tracePt t="152668" x="4592638" y="3724275"/>
          <p14:tracePt t="152675" x="4648200" y="3716338"/>
          <p14:tracePt t="152683" x="4705350" y="3716338"/>
          <p14:tracePt t="152690" x="4745038" y="3716338"/>
          <p14:tracePt t="152699" x="4784725" y="3716338"/>
          <p14:tracePt t="152706" x="4816475" y="3716338"/>
          <p14:tracePt t="152715" x="4864100" y="3716338"/>
          <p14:tracePt t="152723" x="4903788" y="3716338"/>
          <p14:tracePt t="152732" x="4951413" y="3716338"/>
          <p14:tracePt t="152740" x="4999038" y="3716338"/>
          <p14:tracePt t="152746" x="5030788" y="3716338"/>
          <p14:tracePt t="152755" x="5064125" y="3716338"/>
          <p14:tracePt t="152762" x="5103813" y="3716338"/>
          <p14:tracePt t="152771" x="5135563" y="3716338"/>
          <p14:tracePt t="152780" x="5183188" y="3716338"/>
          <p14:tracePt t="152787" x="5214938" y="3716338"/>
          <p14:tracePt t="152795" x="5254625" y="3716338"/>
          <p14:tracePt t="152804" x="5286375" y="3716338"/>
          <p14:tracePt t="152811" x="5318125" y="3724275"/>
          <p14:tracePt t="152819" x="5341938" y="3732213"/>
          <p14:tracePt t="152827" x="5365750" y="3732213"/>
          <p14:tracePt t="152835" x="5381625" y="3732213"/>
          <p14:tracePt t="152843" x="5407025" y="3732213"/>
          <p14:tracePt t="152852" x="5414963" y="3740150"/>
          <p14:tracePt t="152858" x="5430838" y="3740150"/>
          <p14:tracePt t="152867" x="5438775" y="3748088"/>
          <p14:tracePt t="152875" x="5446713" y="3748088"/>
          <p14:tracePt t="152882" x="5454650" y="3748088"/>
          <p14:tracePt t="152892" x="5462588" y="3748088"/>
          <p14:tracePt t="152899" x="5470525" y="3756025"/>
          <p14:tracePt t="152908" x="5478463" y="3756025"/>
          <p14:tracePt t="152919" x="5494338" y="3763963"/>
          <p14:tracePt t="152923" x="5502275" y="3763963"/>
          <p14:tracePt t="152931" x="5510213" y="3763963"/>
          <p14:tracePt t="152939" x="5526088" y="3771900"/>
          <p14:tracePt t="152948" x="5534025" y="3771900"/>
          <p14:tracePt t="152955" x="5549900" y="3779838"/>
          <p14:tracePt t="152964" x="5565775" y="3779838"/>
          <p14:tracePt t="152971" x="5581650" y="3787775"/>
          <p14:tracePt t="152978" x="5597525" y="3787775"/>
          <p14:tracePt t="152987" x="5613400" y="3787775"/>
          <p14:tracePt t="152994" x="5621338" y="3787775"/>
          <p14:tracePt t="153002" x="5629275" y="3795713"/>
          <p14:tracePt t="153021" x="5637213" y="3795713"/>
          <p14:tracePt t="153027" x="5645150" y="3795713"/>
          <p14:tracePt t="153051" x="5661025" y="3803650"/>
          <p14:tracePt t="154011" x="0" y="0"/>
        </p14:tracePtLst>
        <p14:tracePtLst>
          <p14:tracePt t="190730" x="5541963" y="3787775"/>
          <p14:tracePt t="192265" x="5534025" y="3795713"/>
          <p14:tracePt t="192312" x="5526088" y="3803650"/>
          <p14:tracePt t="192329" x="5518150" y="3811588"/>
          <p14:tracePt t="192352" x="5510213" y="3819525"/>
          <p14:tracePt t="192384" x="5502275" y="3827463"/>
          <p14:tracePt t="192400" x="5494338" y="3835400"/>
          <p14:tracePt t="194136" x="5486400" y="3843338"/>
          <p14:tracePt t="194161" x="5486400" y="3851275"/>
          <p14:tracePt t="194169" x="5486400" y="3867150"/>
          <p14:tracePt t="194175" x="5478463" y="3898900"/>
          <p14:tracePt t="194184" x="5478463" y="3914775"/>
          <p14:tracePt t="194191" x="5478463" y="3938588"/>
          <p14:tracePt t="194201" x="5478463" y="3971925"/>
          <p14:tracePt t="194208" x="5478463" y="3995738"/>
          <p14:tracePt t="194217" x="5478463" y="4019550"/>
          <p14:tracePt t="194225" x="5478463" y="4051300"/>
          <p14:tracePt t="194231" x="5478463" y="4067175"/>
          <p14:tracePt t="194239" x="5486400" y="4083050"/>
          <p14:tracePt t="194248" x="5486400" y="4098925"/>
          <p14:tracePt t="194258" x="5486400" y="4122738"/>
          <p14:tracePt t="194265" x="5494338" y="4146550"/>
          <p14:tracePt t="194272" x="5502275" y="4162425"/>
          <p14:tracePt t="194280" x="5502275" y="4178300"/>
          <p14:tracePt t="194288" x="5502275" y="4186238"/>
          <p14:tracePt t="194296" x="5502275" y="4194175"/>
          <p14:tracePt t="194304" x="5502275" y="4202113"/>
          <p14:tracePt t="194321" x="5502275" y="4210050"/>
          <p14:tracePt t="194377" x="5502275" y="4217988"/>
          <p14:tracePt t="195336" x="5510213" y="4225925"/>
          <p14:tracePt t="195352" x="5549900" y="4281488"/>
          <p14:tracePt t="195360" x="5684838" y="4418013"/>
          <p14:tracePt t="195368" x="5773738" y="4497388"/>
          <p14:tracePt t="195377" x="5892800" y="4592638"/>
          <p14:tracePt t="195384" x="6027738" y="4697413"/>
          <p14:tracePt t="195392" x="6211888" y="4832350"/>
          <p14:tracePt t="195401" x="6386513" y="4951413"/>
          <p14:tracePt t="195408" x="6562725" y="5072063"/>
          <p14:tracePt t="195417" x="6721475" y="5183188"/>
          <p14:tracePt t="195425" x="6913563" y="5310188"/>
          <p14:tracePt t="195434" x="7119938" y="5438775"/>
          <p14:tracePt t="195440" x="7327900" y="5565775"/>
          <p14:tracePt t="195447" x="7551738" y="5702300"/>
          <p14:tracePt t="195456" x="7773988" y="5821363"/>
          <p14:tracePt t="195464" x="8005763" y="5940425"/>
          <p14:tracePt t="195473" x="8237538" y="6045200"/>
          <p14:tracePt t="195480" x="8467725" y="6132513"/>
          <p14:tracePt t="195488" x="8683625" y="6211888"/>
          <p14:tracePt t="195495" x="8899525" y="6283325"/>
          <p14:tracePt t="195503" x="9105900" y="6338888"/>
          <p14:tracePt t="195512" x="9266238" y="6372225"/>
          <p14:tracePt t="195520" x="9448800" y="6403975"/>
          <p14:tracePt t="195528" x="9601200" y="6411913"/>
          <p14:tracePt t="195536" x="9720263" y="6419850"/>
          <p14:tracePt t="195545" x="9823450" y="6419850"/>
          <p14:tracePt t="195553" x="9902825" y="6403975"/>
          <p14:tracePt t="195559" x="9944100" y="6388100"/>
          <p14:tracePt t="195569" x="9983788" y="6364288"/>
          <p14:tracePt t="195576" x="10007600" y="6348413"/>
          <p14:tracePt t="195584" x="10023475" y="6330950"/>
          <p14:tracePt t="195593" x="10031413" y="6307138"/>
          <p14:tracePt t="195601" x="10039350" y="6291263"/>
          <p14:tracePt t="195608" x="10047288" y="6275388"/>
          <p14:tracePt t="195616" x="10055225" y="6259513"/>
          <p14:tracePt t="195623" x="10055225" y="6243638"/>
          <p14:tracePt t="195633" x="10063163" y="6227763"/>
          <p14:tracePt t="195640" x="10063163" y="6211888"/>
          <p14:tracePt t="195648" x="10071100" y="6188075"/>
          <p14:tracePt t="195657" x="10086975" y="6172200"/>
          <p14:tracePt t="195664" x="10086975" y="6156325"/>
          <p14:tracePt t="195672" x="10086975" y="6132513"/>
          <p14:tracePt t="195681" x="10086975" y="6116638"/>
          <p14:tracePt t="195688" x="10086975" y="6084888"/>
          <p14:tracePt t="195696" x="10086975" y="6069013"/>
          <p14:tracePt t="195704" x="10086975" y="6037263"/>
          <p14:tracePt t="195713" x="10086975" y="5988050"/>
          <p14:tracePt t="195720" x="10086975" y="5948363"/>
          <p14:tracePt t="195728" x="10079038" y="5908675"/>
          <p14:tracePt t="195738" x="10063163" y="5861050"/>
          <p14:tracePt t="195745" x="10047288" y="5813425"/>
          <p14:tracePt t="195752" x="10039350" y="5765800"/>
          <p14:tracePt t="195760" x="10023475" y="5710238"/>
          <p14:tracePt t="195770" x="9999663" y="5653088"/>
          <p14:tracePt t="195778" x="9975850" y="5589588"/>
          <p14:tracePt t="195784" x="9952038" y="5518150"/>
          <p14:tracePt t="195792" x="9936163" y="5470525"/>
          <p14:tracePt t="195801" x="9910763" y="5414963"/>
          <p14:tracePt t="195808" x="9886950" y="5351463"/>
          <p14:tracePt t="195817" x="9863138" y="5278438"/>
          <p14:tracePt t="195825" x="9839325" y="5222875"/>
          <p14:tracePt t="195832" x="9815513" y="5167313"/>
          <p14:tracePt t="195840" x="9791700" y="5111750"/>
          <p14:tracePt t="195848" x="9767888" y="5056188"/>
          <p14:tracePt t="195856" x="9744075" y="5000625"/>
          <p14:tracePt t="195865" x="9712325" y="4943475"/>
          <p14:tracePt t="195873" x="9680575" y="4887913"/>
          <p14:tracePt t="195881" x="9656763" y="4840288"/>
          <p14:tracePt t="195888" x="9625013" y="4792663"/>
          <p14:tracePt t="195895" x="9609138" y="4752975"/>
          <p14:tracePt t="195904" x="9575800" y="4705350"/>
          <p14:tracePt t="195912" x="9551988" y="4665663"/>
          <p14:tracePt t="195921" x="9520238" y="4616450"/>
          <p14:tracePt t="195932" x="9480550" y="4584700"/>
          <p14:tracePt t="195936" x="9456738" y="4560888"/>
          <p14:tracePt t="195945" x="9424988" y="4529138"/>
          <p14:tracePt t="195953" x="9401175" y="4505325"/>
          <p14:tracePt t="195959" x="9377363" y="4481513"/>
          <p14:tracePt t="195969" x="9345613" y="4457700"/>
          <p14:tracePt t="195976" x="9313863" y="4441825"/>
          <p14:tracePt t="195985" x="9290050" y="4425950"/>
          <p14:tracePt t="195992" x="9258300" y="4410075"/>
          <p14:tracePt t="196001" x="9234488" y="4410075"/>
          <p14:tracePt t="196008" x="9193213" y="4394200"/>
          <p14:tracePt t="196017" x="9153525" y="4378325"/>
          <p14:tracePt t="196025" x="9121775" y="4370388"/>
          <p14:tracePt t="196032" x="9090025" y="4370388"/>
          <p14:tracePt t="196042" x="9050338" y="4362450"/>
          <p14:tracePt t="196049" x="9018588" y="4362450"/>
          <p14:tracePt t="196057" x="8986838" y="4362450"/>
          <p14:tracePt t="196065" x="8947150" y="4362450"/>
          <p14:tracePt t="196073" x="8923338" y="4362450"/>
          <p14:tracePt t="196081" x="8883650" y="4362450"/>
          <p14:tracePt t="196089" x="8850313" y="4362450"/>
          <p14:tracePt t="196097" x="8802688" y="4362450"/>
          <p14:tracePt t="196105" x="8763000" y="4362450"/>
          <p14:tracePt t="196113" x="8731250" y="4370388"/>
          <p14:tracePt t="196122" x="8683625" y="4370388"/>
          <p14:tracePt t="196128" x="8643938" y="4386263"/>
          <p14:tracePt t="196136" x="8596313" y="4394200"/>
          <p14:tracePt t="196144" x="8540750" y="4410075"/>
          <p14:tracePt t="196152" x="8491538" y="4425950"/>
          <p14:tracePt t="196161" x="8428038" y="4449763"/>
          <p14:tracePt t="196170" x="8372475" y="4465638"/>
          <p14:tracePt t="196176" x="8324850" y="4489450"/>
          <p14:tracePt t="196184" x="8285163" y="4521200"/>
          <p14:tracePt t="196192" x="8245475" y="4545013"/>
          <p14:tracePt t="196200" x="8197850" y="4568825"/>
          <p14:tracePt t="196209" x="8156575" y="4608513"/>
          <p14:tracePt t="196218" x="8116888" y="4641850"/>
          <p14:tracePt t="196224" x="8093075" y="4665663"/>
          <p14:tracePt t="196232" x="8069263" y="4689475"/>
          <p14:tracePt t="196241" x="8053388" y="4705350"/>
          <p14:tracePt t="196248" x="8037513" y="4729163"/>
          <p14:tracePt t="196256" x="8029575" y="4745038"/>
          <p14:tracePt t="196265" x="8021638" y="4768850"/>
          <p14:tracePt t="196272" x="8013700" y="4784725"/>
          <p14:tracePt t="196280" x="8005763" y="4816475"/>
          <p14:tracePt t="196289" x="8005763" y="4832350"/>
          <p14:tracePt t="196296" x="7997825" y="4856163"/>
          <p14:tracePt t="196304" x="7997825" y="4872038"/>
          <p14:tracePt t="196312" x="7997825" y="4895850"/>
          <p14:tracePt t="196320" x="7997825" y="4919663"/>
          <p14:tracePt t="196328" x="7997825" y="4935538"/>
          <p14:tracePt t="196336" x="8005763" y="4967288"/>
          <p14:tracePt t="196345" x="8005763" y="4984750"/>
          <p14:tracePt t="196352" x="8021638" y="5008563"/>
          <p14:tracePt t="196359" x="8021638" y="5024438"/>
          <p14:tracePt t="196369" x="8037513" y="5040313"/>
          <p14:tracePt t="196376" x="8053388" y="5064125"/>
          <p14:tracePt t="196384" x="8061325" y="5087938"/>
          <p14:tracePt t="196393" x="8069263" y="5103813"/>
          <p14:tracePt t="196401" x="8085138" y="5119688"/>
          <p14:tracePt t="196409" x="8093075" y="5135563"/>
          <p14:tracePt t="196416" x="8101013" y="5151438"/>
          <p14:tracePt t="196424" x="8124825" y="5175250"/>
          <p14:tracePt t="196432" x="8132763" y="5191125"/>
          <p14:tracePt t="196441" x="8156575" y="5222875"/>
          <p14:tracePt t="196450" x="8172450" y="5238750"/>
          <p14:tracePt t="196456" x="8189913" y="5262563"/>
          <p14:tracePt t="196465" x="8205788" y="5278438"/>
          <p14:tracePt t="196472" x="8229600" y="5310188"/>
          <p14:tracePt t="196481" x="8261350" y="5335588"/>
          <p14:tracePt t="196490" x="8293100" y="5359400"/>
          <p14:tracePt t="196496" x="8301038" y="5383213"/>
          <p14:tracePt t="196504" x="8324850" y="5407025"/>
          <p14:tracePt t="196512" x="8364538" y="5438775"/>
          <p14:tracePt t="196522" x="8388350" y="5454650"/>
          <p14:tracePt t="196529" x="8412163" y="5478463"/>
          <p14:tracePt t="196536" x="8435975" y="5502275"/>
          <p14:tracePt t="196545" x="8451850" y="5518150"/>
          <p14:tracePt t="196553" x="8475663" y="5526088"/>
          <p14:tracePt t="196560" x="8499475" y="5541963"/>
          <p14:tracePt t="196570" x="8515350" y="5549900"/>
          <p14:tracePt t="196577" x="8548688" y="5557838"/>
          <p14:tracePt t="196583" x="8564563" y="5565775"/>
          <p14:tracePt t="196592" x="8596313" y="5573713"/>
          <p14:tracePt t="196600" x="8620125" y="5581650"/>
          <p14:tracePt t="196608" x="8651875" y="5589588"/>
          <p14:tracePt t="196617" x="8667750" y="5597525"/>
          <p14:tracePt t="196623" x="8699500" y="5605463"/>
          <p14:tracePt t="196633" x="8731250" y="5621338"/>
          <p14:tracePt t="196641" x="8763000" y="5629275"/>
          <p14:tracePt t="196649" x="8794750" y="5637213"/>
          <p14:tracePt t="196657" x="8834438" y="5645150"/>
          <p14:tracePt t="196665" x="8858250" y="5645150"/>
          <p14:tracePt t="196672" x="8891588" y="5653088"/>
          <p14:tracePt t="196681" x="8923338" y="5662613"/>
          <p14:tracePt t="196688" x="8955088" y="5670550"/>
          <p14:tracePt t="196697" x="8978900" y="5670550"/>
          <p14:tracePt t="196704" x="9010650" y="5678488"/>
          <p14:tracePt t="196712" x="9050338" y="5686425"/>
          <p14:tracePt t="196720" x="9082088" y="5686425"/>
          <p14:tracePt t="196728" x="9113838" y="5686425"/>
          <p14:tracePt t="196736" x="9129713" y="5686425"/>
          <p14:tracePt t="196744" x="9153525" y="5686425"/>
          <p14:tracePt t="196752" x="9185275" y="5686425"/>
          <p14:tracePt t="196760" x="9217025" y="5686425"/>
          <p14:tracePt t="196768" x="9242425" y="5678488"/>
          <p14:tracePt t="196776" x="9266238" y="5670550"/>
          <p14:tracePt t="196784" x="9297988" y="5653088"/>
          <p14:tracePt t="196792" x="9337675" y="5637213"/>
          <p14:tracePt t="196801" x="9377363" y="5613400"/>
          <p14:tracePt t="196808" x="9401175" y="5597525"/>
          <p14:tracePt t="196815" x="9432925" y="5573713"/>
          <p14:tracePt t="196824" x="9448800" y="5557838"/>
          <p14:tracePt t="196832" x="9464675" y="5526088"/>
          <p14:tracePt t="196840" x="9480550" y="5494338"/>
          <p14:tracePt t="196850" x="9496425" y="5462588"/>
          <p14:tracePt t="196857" x="9512300" y="5430838"/>
          <p14:tracePt t="196865" x="9520238" y="5391150"/>
          <p14:tracePt t="196873" x="9528175" y="5367338"/>
          <p14:tracePt t="196881" x="9528175" y="5335588"/>
          <p14:tracePt t="196888" x="9536113" y="5302250"/>
          <p14:tracePt t="196897" x="9536113" y="5270500"/>
          <p14:tracePt t="196905" x="9544050" y="5230813"/>
          <p14:tracePt t="196912" x="9551988" y="5199063"/>
          <p14:tracePt t="196920" x="9551988" y="5167313"/>
          <p14:tracePt t="196927" x="9551988" y="5143500"/>
          <p14:tracePt t="196937" x="9551988" y="5111750"/>
          <p14:tracePt t="196945" x="9536113" y="5080000"/>
          <p14:tracePt t="196952" x="9528175" y="5048250"/>
          <p14:tracePt t="196960" x="9520238" y="5024438"/>
          <p14:tracePt t="196969" x="9504363" y="5000625"/>
          <p14:tracePt t="196977" x="9488488" y="4976813"/>
          <p14:tracePt t="196985" x="9480550" y="4951413"/>
          <p14:tracePt t="196992" x="9464675" y="4935538"/>
          <p14:tracePt t="197001" x="9448800" y="4903788"/>
          <p14:tracePt t="197009" x="9424988" y="4872038"/>
          <p14:tracePt t="197016" x="9409113" y="4856163"/>
          <p14:tracePt t="197025" x="9377363" y="4824413"/>
          <p14:tracePt t="197033" x="9361488" y="4808538"/>
          <p14:tracePt t="197041" x="9337675" y="4784725"/>
          <p14:tracePt t="197050" x="9313863" y="4768850"/>
          <p14:tracePt t="197056" x="9282113" y="4737100"/>
          <p14:tracePt t="197065" x="9266238" y="4721225"/>
          <p14:tracePt t="197072" x="9234488" y="4705350"/>
          <p14:tracePt t="197081" x="9193213" y="4681538"/>
          <p14:tracePt t="197088" x="9169400" y="4657725"/>
          <p14:tracePt t="197098" x="9129713" y="4641850"/>
          <p14:tracePt t="197105" x="9097963" y="4624388"/>
          <p14:tracePt t="197111" x="9050338" y="4608513"/>
          <p14:tracePt t="197121" x="9018588" y="4592638"/>
          <p14:tracePt t="197128" x="8994775" y="4576763"/>
          <p14:tracePt t="197136" x="8955088" y="4576763"/>
          <p14:tracePt t="197145" x="8931275" y="4568825"/>
          <p14:tracePt t="197152" x="8907463" y="4568825"/>
          <p14:tracePt t="197160" x="8874125" y="4560888"/>
          <p14:tracePt t="197168" x="8842375" y="4552950"/>
          <p14:tracePt t="197176" x="8818563" y="4552950"/>
          <p14:tracePt t="197185" x="8786813" y="4552950"/>
          <p14:tracePt t="197193" x="8770938" y="4552950"/>
          <p14:tracePt t="197200" x="8755063" y="4552950"/>
          <p14:tracePt t="197208" x="8731250" y="4552950"/>
          <p14:tracePt t="197217" x="8715375" y="4552950"/>
          <p14:tracePt t="197225" x="8683625" y="4568825"/>
          <p14:tracePt t="197233" x="8667750" y="4568825"/>
          <p14:tracePt t="197241" x="8651875" y="4568825"/>
          <p14:tracePt t="197248" x="8636000" y="4584700"/>
          <p14:tracePt t="197257" x="8620125" y="4592638"/>
          <p14:tracePt t="197265" x="8604250" y="4600575"/>
          <p14:tracePt t="197274" x="8580438" y="4616450"/>
          <p14:tracePt t="197281" x="8572500" y="4624388"/>
          <p14:tracePt t="197288" x="8556625" y="4641850"/>
          <p14:tracePt t="197297" x="8548688" y="4657725"/>
          <p14:tracePt t="197304" x="8531225" y="4673600"/>
          <p14:tracePt t="197313" x="8515350" y="4697413"/>
          <p14:tracePt t="197320" x="8507413" y="4713288"/>
          <p14:tracePt t="197328" x="8507413" y="4729163"/>
          <p14:tracePt t="197336" x="8491538" y="4760913"/>
          <p14:tracePt t="197345" x="8491538" y="4776788"/>
          <p14:tracePt t="197353" x="8483600" y="4816475"/>
          <p14:tracePt t="197360" x="8475663" y="4848225"/>
          <p14:tracePt t="197370" x="8475663" y="4879975"/>
          <p14:tracePt t="197376" x="8475663" y="4903788"/>
          <p14:tracePt t="197386" x="8475663" y="4935538"/>
          <p14:tracePt t="197393" x="8483600" y="4967288"/>
          <p14:tracePt t="197401" x="8483600" y="4992688"/>
          <p14:tracePt t="197408" x="8499475" y="5040313"/>
          <p14:tracePt t="197417" x="8515350" y="5072063"/>
          <p14:tracePt t="197424" x="8531225" y="5095875"/>
          <p14:tracePt t="197433" x="8548688" y="5127625"/>
          <p14:tracePt t="197440" x="8564563" y="5159375"/>
          <p14:tracePt t="197448" x="8580438" y="5191125"/>
          <p14:tracePt t="197457" x="8596313" y="5207000"/>
          <p14:tracePt t="197465" x="8612188" y="5238750"/>
          <p14:tracePt t="197474" x="8628063" y="5254625"/>
          <p14:tracePt t="197482" x="8643938" y="5262563"/>
          <p14:tracePt t="197489" x="8659813" y="5278438"/>
          <p14:tracePt t="197497" x="8675688" y="5294313"/>
          <p14:tracePt t="197505" x="8691563" y="5310188"/>
          <p14:tracePt t="197512" x="8707438" y="5319713"/>
          <p14:tracePt t="197521" x="8731250" y="5335588"/>
          <p14:tracePt t="197528" x="8747125" y="5351463"/>
          <p14:tracePt t="197536" x="8755063" y="5359400"/>
          <p14:tracePt t="197545" x="8778875" y="5375275"/>
          <p14:tracePt t="197553" x="8794750" y="5383213"/>
          <p14:tracePt t="197560" x="8818563" y="5391150"/>
          <p14:tracePt t="197570" x="8842375" y="5407025"/>
          <p14:tracePt t="197576" x="8858250" y="5414963"/>
          <p14:tracePt t="197585" x="8883650" y="5422900"/>
          <p14:tracePt t="197592" x="8899525" y="5438775"/>
          <p14:tracePt t="197602" x="8923338" y="5454650"/>
          <p14:tracePt t="197609" x="8955088" y="5462588"/>
          <p14:tracePt t="197617" x="8970963" y="5470525"/>
          <p14:tracePt t="197625" x="8986838" y="5478463"/>
          <p14:tracePt t="197633" x="9010650" y="5494338"/>
          <p14:tracePt t="197641" x="9026525" y="5494338"/>
          <p14:tracePt t="197648" x="9050338" y="5510213"/>
          <p14:tracePt t="197656" x="9066213" y="5510213"/>
          <p14:tracePt t="197665" x="9082088" y="5518150"/>
          <p14:tracePt t="197673" x="9097963" y="5526088"/>
          <p14:tracePt t="197681" x="9129713" y="5534025"/>
          <p14:tracePt t="197688" x="9137650" y="5541963"/>
          <p14:tracePt t="197697" x="9161463" y="5549900"/>
          <p14:tracePt t="197704" x="9185275" y="5557838"/>
          <p14:tracePt t="197712" x="9201150" y="5565775"/>
          <p14:tracePt t="197720" x="9217025" y="5573713"/>
          <p14:tracePt t="197728" x="9250363" y="5581650"/>
          <p14:tracePt t="197736" x="9282113" y="5589588"/>
          <p14:tracePt t="197744" x="9297988" y="5597525"/>
          <p14:tracePt t="197752" x="9329738" y="5597525"/>
          <p14:tracePt t="197761" x="9345613" y="5597525"/>
          <p14:tracePt t="197768" x="9361488" y="5605463"/>
          <p14:tracePt t="197776" x="9385300" y="5605463"/>
          <p14:tracePt t="197785" x="9409113" y="5605463"/>
          <p14:tracePt t="197793" x="9432925" y="5605463"/>
          <p14:tracePt t="197802" x="9456738" y="5589588"/>
          <p14:tracePt t="197817" x="9496425" y="5573713"/>
          <p14:tracePt t="197824" x="9512300" y="5549900"/>
          <p14:tracePt t="197833" x="9528175" y="5534025"/>
          <p14:tracePt t="197839" x="9544050" y="5502275"/>
          <p14:tracePt t="197848" x="9551988" y="5470525"/>
          <p14:tracePt t="197856" x="9567863" y="5438775"/>
          <p14:tracePt t="197865" x="9575800" y="5407025"/>
          <p14:tracePt t="197873" x="9575800" y="5375275"/>
          <p14:tracePt t="197880" x="9575800" y="5343525"/>
          <p14:tracePt t="197889" x="9575800" y="5302250"/>
          <p14:tracePt t="197897" x="9575800" y="5270500"/>
          <p14:tracePt t="197905" x="9575800" y="5238750"/>
          <p14:tracePt t="197912" x="9559925" y="5191125"/>
          <p14:tracePt t="197931" x="9536113" y="5119688"/>
          <p14:tracePt t="197936" x="9528175" y="5095875"/>
          <p14:tracePt t="197944" x="9512300" y="5064125"/>
          <p14:tracePt t="197952" x="9496425" y="5032375"/>
          <p14:tracePt t="197961" x="9480550" y="5016500"/>
          <p14:tracePt t="197969" x="9456738" y="4984750"/>
          <p14:tracePt t="197977" x="9432925" y="4935538"/>
          <p14:tracePt t="197986" x="9409113" y="4911725"/>
          <p14:tracePt t="197993" x="9377363" y="4879975"/>
          <p14:tracePt t="198002" x="9353550" y="4856163"/>
          <p14:tracePt t="198010" x="9329738" y="4832350"/>
          <p14:tracePt t="198017" x="9290050" y="4792663"/>
          <p14:tracePt t="198025" x="9258300" y="4760913"/>
          <p14:tracePt t="198032" x="9234488" y="4737100"/>
          <p14:tracePt t="198040" x="9193213" y="4697413"/>
          <p14:tracePt t="198048" x="9161463" y="4673600"/>
          <p14:tracePt t="198056" x="9129713" y="4649788"/>
          <p14:tracePt t="198065" x="9097963" y="4624388"/>
          <p14:tracePt t="198073" x="9058275" y="4600575"/>
          <p14:tracePt t="198080" x="9026525" y="4584700"/>
          <p14:tracePt t="198089" x="8994775" y="4568825"/>
          <p14:tracePt t="198097" x="8963025" y="4552950"/>
          <p14:tracePt t="198105" x="8931275" y="4537075"/>
          <p14:tracePt t="198112" x="8907463" y="4537075"/>
          <p14:tracePt t="198121" x="8874125" y="4529138"/>
          <p14:tracePt t="198130" x="8858250" y="4529138"/>
          <p14:tracePt t="198136" x="8834438" y="4521200"/>
          <p14:tracePt t="198145" x="8810625" y="4521200"/>
          <p14:tracePt t="198152" x="8794750" y="4521200"/>
          <p14:tracePt t="198160" x="8778875" y="4521200"/>
          <p14:tracePt t="198168" x="8747125" y="4521200"/>
          <p14:tracePt t="198177" x="8731250" y="4521200"/>
          <p14:tracePt t="198184" x="8707438" y="4529138"/>
          <p14:tracePt t="198194" x="8691563" y="4537075"/>
          <p14:tracePt t="198201" x="8667750" y="4545013"/>
          <p14:tracePt t="198208" x="8643938" y="4552950"/>
          <p14:tracePt t="198216" x="8620125" y="4560888"/>
          <p14:tracePt t="198225" x="8604250" y="4576763"/>
          <p14:tracePt t="198233" x="8580438" y="4592638"/>
          <p14:tracePt t="198240" x="8556625" y="4600575"/>
          <p14:tracePt t="198248" x="8540750" y="4616450"/>
          <p14:tracePt t="198257" x="8523288" y="4633913"/>
          <p14:tracePt t="198265" x="8515350" y="4641850"/>
          <p14:tracePt t="198273" x="8507413" y="4649788"/>
          <p14:tracePt t="198281" x="8491538" y="4665663"/>
          <p14:tracePt t="198288" x="8483600" y="4681538"/>
          <p14:tracePt t="198297" x="8475663" y="4697413"/>
          <p14:tracePt t="198305" x="8467725" y="4721225"/>
          <p14:tracePt t="198313" x="8459788" y="4737100"/>
          <p14:tracePt t="198320" x="8459788" y="4752975"/>
          <p14:tracePt t="198328" x="8451850" y="4776788"/>
          <p14:tracePt t="198337" x="8451850" y="4792663"/>
          <p14:tracePt t="198344" x="8451850" y="4808538"/>
          <p14:tracePt t="198353" x="8451850" y="4840288"/>
          <p14:tracePt t="198361" x="8451850" y="4856163"/>
          <p14:tracePt t="198368" x="8451850" y="4872038"/>
          <p14:tracePt t="198376" x="8451850" y="4879975"/>
          <p14:tracePt t="198384" x="8451850" y="4895850"/>
          <p14:tracePt t="198393" x="8451850" y="4911725"/>
          <p14:tracePt t="198400" x="8459788" y="4927600"/>
          <p14:tracePt t="198408" x="8467725" y="4935538"/>
          <p14:tracePt t="198418" x="8475663" y="4959350"/>
          <p14:tracePt t="198427" x="8475663" y="4967288"/>
          <p14:tracePt t="198433" x="8491538" y="4992688"/>
          <p14:tracePt t="198439" x="8499475" y="5008563"/>
          <p14:tracePt t="198449" x="8507413" y="5024438"/>
          <p14:tracePt t="198456" x="8531225" y="5056188"/>
          <p14:tracePt t="198465" x="8531225" y="5072063"/>
          <p14:tracePt t="198473" x="8540750" y="5080000"/>
          <p14:tracePt t="198480" x="8564563" y="5103813"/>
          <p14:tracePt t="198488" x="8572500" y="5127625"/>
          <p14:tracePt t="198497" x="8580438" y="5143500"/>
          <p14:tracePt t="198505" x="8596313" y="5159375"/>
          <p14:tracePt t="198512" x="8612188" y="5191125"/>
          <p14:tracePt t="198521" x="8620125" y="5207000"/>
          <p14:tracePt t="198528" x="8636000" y="5222875"/>
          <p14:tracePt t="198537" x="8659813" y="5254625"/>
          <p14:tracePt t="198545" x="8675688" y="5278438"/>
          <p14:tracePt t="198552" x="8691563" y="5294313"/>
          <p14:tracePt t="198560" x="8707438" y="5310188"/>
          <p14:tracePt t="198568" x="8715375" y="5327650"/>
          <p14:tracePt t="198576" x="8747125" y="5351463"/>
          <p14:tracePt t="198586" x="8763000" y="5367338"/>
          <p14:tracePt t="198592" x="8763000" y="5375275"/>
          <p14:tracePt t="198601" x="8786813" y="5399088"/>
          <p14:tracePt t="198608" x="8802688" y="5407025"/>
          <p14:tracePt t="198617" x="8810625" y="5414963"/>
          <p14:tracePt t="198624" x="8842375" y="5430838"/>
          <p14:tracePt t="198633" x="8858250" y="5446713"/>
          <p14:tracePt t="198641" x="8883650" y="5462588"/>
          <p14:tracePt t="198649" x="8907463" y="5470525"/>
          <p14:tracePt t="198657" x="8931275" y="5478463"/>
          <p14:tracePt t="198665" x="8947150" y="5486400"/>
          <p14:tracePt t="198673" x="8978900" y="5502275"/>
          <p14:tracePt t="198681" x="8994775" y="5502275"/>
          <p14:tracePt t="198689" x="9018588" y="5510213"/>
          <p14:tracePt t="198696" x="9050338" y="5518150"/>
          <p14:tracePt t="198705" x="9074150" y="5526088"/>
          <p14:tracePt t="198712" x="9097963" y="5534025"/>
          <p14:tracePt t="198721" x="9129713" y="5534025"/>
          <p14:tracePt t="198729" x="9161463" y="5541963"/>
          <p14:tracePt t="198738" x="9177338" y="5541963"/>
          <p14:tracePt t="198745" x="9201150" y="5549900"/>
          <p14:tracePt t="198753" x="9217025" y="5549900"/>
          <p14:tracePt t="198761" x="9242425" y="5557838"/>
          <p14:tracePt t="198768" x="9258300" y="5557838"/>
          <p14:tracePt t="198777" x="9274175" y="5557838"/>
          <p14:tracePt t="198785" x="9290050" y="5557838"/>
          <p14:tracePt t="198793" x="9321800" y="5557838"/>
          <p14:tracePt t="198800" x="9337675" y="5557838"/>
          <p14:tracePt t="198808" x="9353550" y="5557838"/>
          <p14:tracePt t="198817" x="9369425" y="5557838"/>
          <p14:tracePt t="198826" x="9385300" y="5557838"/>
          <p14:tracePt t="198833" x="9401175" y="5557838"/>
          <p14:tracePt t="198840" x="9417050" y="5557838"/>
          <p14:tracePt t="198848" x="9432925" y="5549900"/>
          <p14:tracePt t="198856" x="9448800" y="5541963"/>
          <p14:tracePt t="198864" x="9464675" y="5534025"/>
          <p14:tracePt t="198874" x="9480550" y="5526088"/>
          <p14:tracePt t="198880" x="9496425" y="5510213"/>
          <p14:tracePt t="198888" x="9504363" y="5494338"/>
          <p14:tracePt t="198895" x="9512300" y="5486400"/>
          <p14:tracePt t="198904" x="9512300" y="5470525"/>
          <p14:tracePt t="198913" x="9520238" y="5446713"/>
          <p14:tracePt t="198920" x="9520238" y="5430838"/>
          <p14:tracePt t="198932" x="9528175" y="5414963"/>
          <p14:tracePt t="198938" x="9528175" y="5383213"/>
          <p14:tracePt t="198945" x="9528175" y="5359400"/>
          <p14:tracePt t="198952" x="9528175" y="5327650"/>
          <p14:tracePt t="198960" x="9520238" y="5310188"/>
          <p14:tracePt t="198968" x="9512300" y="5270500"/>
          <p14:tracePt t="198976" x="9496425" y="5246688"/>
          <p14:tracePt t="198985" x="9488488" y="5214938"/>
          <p14:tracePt t="198993" x="9480550" y="5183188"/>
          <p14:tracePt t="199002" x="9464675" y="5151438"/>
          <p14:tracePt t="199008" x="9456738" y="5127625"/>
          <p14:tracePt t="199017" x="9440863" y="5095875"/>
          <p14:tracePt t="199024" x="9432925" y="5072063"/>
          <p14:tracePt t="199033" x="9409113" y="5040313"/>
          <p14:tracePt t="199041" x="9401175" y="5008563"/>
          <p14:tracePt t="199049" x="9385300" y="4992688"/>
          <p14:tracePt t="199057" x="9369425" y="4967288"/>
          <p14:tracePt t="199073" x="9345613" y="4919663"/>
          <p14:tracePt t="199081" x="9337675" y="4903788"/>
          <p14:tracePt t="199089" x="9321800" y="4879975"/>
          <p14:tracePt t="199096" x="9305925" y="4856163"/>
          <p14:tracePt t="199106" x="9282113" y="4824413"/>
          <p14:tracePt t="199113" x="9266238" y="4808538"/>
          <p14:tracePt t="199121" x="9242425" y="4776788"/>
          <p14:tracePt t="199129" x="9224963" y="4760913"/>
          <p14:tracePt t="199136" x="9193213" y="4729163"/>
          <p14:tracePt t="199144" x="9169400" y="4713288"/>
          <p14:tracePt t="199152" x="9145588" y="4697413"/>
          <p14:tracePt t="199161" x="9113838" y="4673600"/>
          <p14:tracePt t="199168" x="9074150" y="4649788"/>
          <p14:tracePt t="199176" x="9050338" y="4633913"/>
          <p14:tracePt t="199185" x="9018588" y="4616450"/>
          <p14:tracePt t="199193" x="8986838" y="4600575"/>
          <p14:tracePt t="199201" x="8963025" y="4584700"/>
          <p14:tracePt t="199208" x="8939213" y="4576763"/>
          <p14:tracePt t="199217" x="8915400" y="4568825"/>
          <p14:tracePt t="199225" x="8891588" y="4560888"/>
          <p14:tracePt t="199233" x="8866188" y="4560888"/>
          <p14:tracePt t="199241" x="8850313" y="4552950"/>
          <p14:tracePt t="199248" x="8826500" y="4552950"/>
          <p14:tracePt t="199256" x="8810625" y="4552950"/>
          <p14:tracePt t="199264" x="8794750" y="4552950"/>
          <p14:tracePt t="199272" x="8770938" y="4552950"/>
          <p14:tracePt t="199282" x="8755063" y="4552950"/>
          <p14:tracePt t="199288" x="8723313" y="4560888"/>
          <p14:tracePt t="199297" x="8707438" y="4560888"/>
          <p14:tracePt t="199304" x="8683625" y="4576763"/>
          <p14:tracePt t="199313" x="8667750" y="4576763"/>
          <p14:tracePt t="199321" x="8651875" y="4584700"/>
          <p14:tracePt t="199328" x="8628063" y="4600575"/>
          <p14:tracePt t="199337" x="8604250" y="4608513"/>
          <p14:tracePt t="199345" x="8596313" y="4616450"/>
          <p14:tracePt t="199352" x="8588375" y="4624388"/>
          <p14:tracePt t="199360" x="8580438" y="4624388"/>
          <p14:tracePt t="199368" x="8564563" y="4641850"/>
          <p14:tracePt t="199386" x="8548688" y="4657725"/>
          <p14:tracePt t="199401" x="8531225" y="4673600"/>
          <p14:tracePt t="199409" x="8531225" y="4681538"/>
          <p14:tracePt t="199417" x="8531225" y="4689475"/>
          <p14:tracePt t="199424" x="8515350" y="4705350"/>
          <p14:tracePt t="199433" x="8507413" y="4729163"/>
          <p14:tracePt t="199441" x="8507413" y="4745038"/>
          <p14:tracePt t="199449" x="8499475" y="4776788"/>
          <p14:tracePt t="199457" x="8499475" y="4792663"/>
          <p14:tracePt t="199464" x="8491538" y="4832350"/>
          <p14:tracePt t="199473" x="8491538" y="4864100"/>
          <p14:tracePt t="199482" x="8491538" y="4903788"/>
          <p14:tracePt t="199490" x="8491538" y="4935538"/>
          <p14:tracePt t="199497" x="8491538" y="4967288"/>
          <p14:tracePt t="199505" x="8491538" y="5000625"/>
          <p14:tracePt t="199513" x="8499475" y="5032375"/>
          <p14:tracePt t="199520" x="8507413" y="5064125"/>
          <p14:tracePt t="199528" x="8523288" y="5103813"/>
          <p14:tracePt t="199536" x="8531225" y="5119688"/>
          <p14:tracePt t="199544" x="8548688" y="5151438"/>
          <p14:tracePt t="199552" x="8564563" y="5175250"/>
          <p14:tracePt t="199561" x="8580438" y="5199063"/>
          <p14:tracePt t="199569" x="8604250" y="5230813"/>
          <p14:tracePt t="199576" x="8620125" y="5262563"/>
          <p14:tracePt t="199585" x="8643938" y="5286375"/>
          <p14:tracePt t="199592" x="8659813" y="5302250"/>
          <p14:tracePt t="199601" x="8675688" y="5327650"/>
          <p14:tracePt t="199609" x="8699500" y="5343525"/>
          <p14:tracePt t="199616" x="8715375" y="5367338"/>
          <p14:tracePt t="199625" x="8739188" y="5383213"/>
          <p14:tracePt t="199633" x="8763000" y="5399088"/>
          <p14:tracePt t="199640" x="8794750" y="5422900"/>
          <p14:tracePt t="199649" x="8818563" y="5438775"/>
          <p14:tracePt t="199656" x="8850313" y="5454650"/>
          <p14:tracePt t="199665" x="8874125" y="5470525"/>
          <p14:tracePt t="199674" x="8923338" y="5494338"/>
          <p14:tracePt t="199681" x="8947150" y="5510213"/>
          <p14:tracePt t="199689" x="8978900" y="5526088"/>
          <p14:tracePt t="199697" x="9002713" y="5541963"/>
          <p14:tracePt t="199704" x="9026525" y="5549900"/>
          <p14:tracePt t="199713" x="9042400" y="5549900"/>
          <p14:tracePt t="199722" x="9066213" y="5565775"/>
          <p14:tracePt t="199729" x="9082088" y="5573713"/>
          <p14:tracePt t="199738" x="9090025" y="5573713"/>
          <p14:tracePt t="199744" x="9105900" y="5581650"/>
          <p14:tracePt t="199752" x="9113838" y="5581650"/>
          <p14:tracePt t="199761" x="9121775" y="5581650"/>
          <p14:tracePt t="199768" x="9129713" y="5581650"/>
          <p14:tracePt t="199825" x="9137650" y="5581650"/>
          <p14:tracePt t="199858" x="9145588" y="5581650"/>
          <p14:tracePt t="199865" x="9161463" y="5589588"/>
          <p14:tracePt t="199872" x="9177338" y="5589588"/>
          <p14:tracePt t="199881" x="9193213" y="5589588"/>
          <p14:tracePt t="199889" x="9217025" y="5597525"/>
          <p14:tracePt t="199898" x="9234488" y="5597525"/>
          <p14:tracePt t="199906" x="9250363" y="5597525"/>
          <p14:tracePt t="199914" x="9282113" y="5597525"/>
          <p14:tracePt t="199920" x="9297988" y="5597525"/>
          <p14:tracePt t="199931" x="9305925" y="5597525"/>
          <p14:tracePt t="199937" x="9321800" y="5597525"/>
          <p14:tracePt t="199945" x="9329738" y="5597525"/>
          <p14:tracePt t="199952" x="9337675" y="5597525"/>
          <p14:tracePt t="199960" x="9345613" y="5597525"/>
          <p14:tracePt t="199969" x="9353550" y="5597525"/>
          <p14:tracePt t="200001" x="9361488" y="5597525"/>
          <p14:tracePt t="200033" x="9369425" y="5597525"/>
          <p14:tracePt t="200425" x="9353550" y="5597525"/>
          <p14:tracePt t="200449" x="9353550" y="5589588"/>
          <p14:tracePt t="200466" x="9337675" y="5573713"/>
          <p14:tracePt t="200473" x="9321800" y="5541963"/>
          <p14:tracePt t="200482" x="9305925" y="5518150"/>
          <p14:tracePt t="200488" x="9297988" y="5486400"/>
          <p14:tracePt t="200497" x="9282113" y="5454650"/>
          <p14:tracePt t="200505" x="9266238" y="5414963"/>
          <p14:tracePt t="200513" x="9258300" y="5391150"/>
          <p14:tracePt t="200521" x="9242425" y="5343525"/>
          <p14:tracePt t="200529" x="9224963" y="5302250"/>
          <p14:tracePt t="200538" x="9209088" y="5270500"/>
          <p14:tracePt t="200544" x="9193213" y="5230813"/>
          <p14:tracePt t="200552" x="9177338" y="5191125"/>
          <p14:tracePt t="200561" x="9169400" y="5151438"/>
          <p14:tracePt t="200569" x="9153525" y="5103813"/>
          <p14:tracePt t="200578" x="9137650" y="5072063"/>
          <p14:tracePt t="200585" x="9129713" y="5056188"/>
          <p14:tracePt t="200594" x="9121775" y="5024438"/>
          <p14:tracePt t="200601" x="9113838" y="4992688"/>
          <p14:tracePt t="200608" x="9105900" y="4967288"/>
          <p14:tracePt t="200617" x="9090025" y="4943475"/>
          <p14:tracePt t="200624" x="9082088" y="4919663"/>
          <p14:tracePt t="200632" x="9074150" y="4903788"/>
          <p14:tracePt t="200641" x="9066213" y="4887913"/>
          <p14:tracePt t="200650" x="9050338" y="4856163"/>
          <p14:tracePt t="200657" x="9034463" y="4840288"/>
          <p14:tracePt t="200665" x="9018588" y="4824413"/>
          <p14:tracePt t="200672" x="9018588" y="4808538"/>
          <p14:tracePt t="200681" x="9002713" y="4784725"/>
          <p14:tracePt t="200690" x="8986838" y="4768850"/>
          <p14:tracePt t="200697" x="8970963" y="4752975"/>
          <p14:tracePt t="200706" x="8947150" y="4729163"/>
          <p14:tracePt t="200714" x="8931275" y="4713288"/>
          <p14:tracePt t="200720" x="8923338" y="4705350"/>
          <p14:tracePt t="200729" x="8907463" y="4697413"/>
          <p14:tracePt t="200737" x="8883650" y="4681538"/>
          <p14:tracePt t="200745" x="8858250" y="4665663"/>
          <p14:tracePt t="200753" x="8842375" y="4657725"/>
          <p14:tracePt t="200760" x="8818563" y="4641850"/>
          <p14:tracePt t="200768" x="8786813" y="4641850"/>
          <p14:tracePt t="200777" x="8755063" y="4624388"/>
          <p14:tracePt t="200784" x="8731250" y="4616450"/>
          <p14:tracePt t="200792" x="8691563" y="4608513"/>
          <p14:tracePt t="200801" x="8651875" y="4600575"/>
          <p14:tracePt t="200809" x="8620125" y="4600575"/>
          <p14:tracePt t="200818" x="8588375" y="4592638"/>
          <p14:tracePt t="200825" x="8548688" y="4592638"/>
          <p14:tracePt t="200833" x="8523288" y="4592638"/>
          <p14:tracePt t="200840" x="8499475" y="4592638"/>
          <p14:tracePt t="200848" x="8467725" y="4608513"/>
          <p14:tracePt t="200856" x="8451850" y="4616450"/>
          <p14:tracePt t="200865" x="8428038" y="4633913"/>
          <p14:tracePt t="200874" x="8412163" y="4649788"/>
          <p14:tracePt t="200881" x="8396288" y="4657725"/>
          <p14:tracePt t="200889" x="8380413" y="4673600"/>
          <p14:tracePt t="200897" x="8364538" y="4697413"/>
          <p14:tracePt t="200905" x="8356600" y="4713288"/>
          <p14:tracePt t="200914" x="8356600" y="4737100"/>
          <p14:tracePt t="200921" x="8356600" y="4752975"/>
          <p14:tracePt t="200929" x="8356600" y="4784725"/>
          <p14:tracePt t="200938" x="8356600" y="4816475"/>
          <p14:tracePt t="200953" x="8356600" y="4856163"/>
          <p14:tracePt t="200960" x="8364538" y="4872038"/>
          <p14:tracePt t="200969" x="8372475" y="4903788"/>
          <p14:tracePt t="200976" x="8380413" y="4927600"/>
          <p14:tracePt t="200986" x="8396288" y="4959350"/>
          <p14:tracePt t="200993" x="8412163" y="4984750"/>
          <p14:tracePt t="201002" x="8428038" y="5008563"/>
          <p14:tracePt t="201007" x="8451850" y="5032375"/>
          <p14:tracePt t="201018" x="8475663" y="5064125"/>
          <p14:tracePt t="201024" x="8499475" y="5087938"/>
          <p14:tracePt t="201033" x="8523288" y="5111750"/>
          <p14:tracePt t="201041" x="8548688" y="5143500"/>
          <p14:tracePt t="201049" x="8580438" y="5175250"/>
          <p14:tracePt t="201057" x="8604250" y="5199063"/>
          <p14:tracePt t="201066" x="8636000" y="5230813"/>
          <p14:tracePt t="201072" x="8667750" y="5254625"/>
          <p14:tracePt t="201080" x="8699500" y="5286375"/>
          <p14:tracePt t="201089" x="8723313" y="5302250"/>
          <p14:tracePt t="201097" x="8747125" y="5327650"/>
          <p14:tracePt t="201105" x="8778875" y="5351463"/>
          <p14:tracePt t="201113" x="8802688" y="5375275"/>
          <p14:tracePt t="201120" x="8826500" y="5391150"/>
          <p14:tracePt t="201129" x="8858250" y="5414963"/>
          <p14:tracePt t="201136" x="8891588" y="5430838"/>
          <p14:tracePt t="201146" x="8923338" y="5446713"/>
          <p14:tracePt t="201153" x="8955088" y="5470525"/>
          <p14:tracePt t="201162" x="8986838" y="5486400"/>
          <p14:tracePt t="201169" x="9010650" y="5494338"/>
          <p14:tracePt t="201177" x="9042400" y="5510213"/>
          <p14:tracePt t="201185" x="9082088" y="5526088"/>
          <p14:tracePt t="201194" x="9097963" y="5534025"/>
          <p14:tracePt t="201201" x="9121775" y="5541963"/>
          <p14:tracePt t="201209" x="9145588" y="5549900"/>
          <p14:tracePt t="201217" x="9177338" y="5557838"/>
          <p14:tracePt t="201225" x="9201150" y="5573713"/>
          <p14:tracePt t="201232" x="9234488" y="5581650"/>
          <p14:tracePt t="201241" x="9250363" y="5589588"/>
          <p14:tracePt t="201248" x="9274175" y="5589588"/>
          <p14:tracePt t="201257" x="9305925" y="5597525"/>
          <p14:tracePt t="201265" x="9321800" y="5597525"/>
          <p14:tracePt t="201273" x="9353550" y="5597525"/>
          <p14:tracePt t="201281" x="9369425" y="5597525"/>
          <p14:tracePt t="201289" x="9385300" y="5597525"/>
          <p14:tracePt t="201297" x="9401175" y="5597525"/>
          <p14:tracePt t="201305" x="9417050" y="5589588"/>
          <p14:tracePt t="201314" x="9432925" y="5581650"/>
          <p14:tracePt t="201322" x="9448800" y="5565775"/>
          <p14:tracePt t="201331" x="9464675" y="5549900"/>
          <p14:tracePt t="201338" x="9472613" y="5534025"/>
          <p14:tracePt t="201346" x="9480550" y="5518150"/>
          <p14:tracePt t="201352" x="9488488" y="5494338"/>
          <p14:tracePt t="201360" x="9496425" y="5470525"/>
          <p14:tracePt t="201369" x="9496425" y="5454650"/>
          <p14:tracePt t="201377" x="9496425" y="5422900"/>
          <p14:tracePt t="201385" x="9496425" y="5407025"/>
          <p14:tracePt t="201393" x="9496425" y="5383213"/>
          <p14:tracePt t="201402" x="9488488" y="5359400"/>
          <p14:tracePt t="201409" x="9480550" y="5327650"/>
          <p14:tracePt t="201417" x="9472613" y="5294313"/>
          <p14:tracePt t="201425" x="9464675" y="5262563"/>
          <p14:tracePt t="201432" x="9456738" y="5230813"/>
          <p14:tracePt t="201441" x="9440863" y="5183188"/>
          <p14:tracePt t="201451" x="9432925" y="5143500"/>
          <p14:tracePt t="201457" x="9417050" y="5111750"/>
          <p14:tracePt t="201465" x="9401175" y="5072063"/>
          <p14:tracePt t="201472" x="9377363" y="5032375"/>
          <p14:tracePt t="201481" x="9369425" y="5000625"/>
          <p14:tracePt t="201489" x="9353550" y="4967288"/>
          <p14:tracePt t="201498" x="9329738" y="4935538"/>
          <p14:tracePt t="201505" x="9321800" y="4911725"/>
          <p14:tracePt t="201513" x="9297988" y="4879975"/>
          <p14:tracePt t="201521" x="9290050" y="4864100"/>
          <p14:tracePt t="201529" x="9282113" y="4848225"/>
          <p14:tracePt t="201536" x="9266238" y="4824413"/>
          <p14:tracePt t="201545" x="9250363" y="4808538"/>
          <p14:tracePt t="201553" x="9234488" y="4784725"/>
          <p14:tracePt t="201561" x="9217025" y="4776788"/>
          <p14:tracePt t="201570" x="9193213" y="4760913"/>
          <p14:tracePt t="201578" x="9177338" y="4752975"/>
          <p14:tracePt t="201584" x="9153525" y="4737100"/>
          <p14:tracePt t="201592" x="9129713" y="4721225"/>
          <p14:tracePt t="201601" x="9097963" y="4705350"/>
          <p14:tracePt t="201609" x="9066213" y="4681538"/>
          <p14:tracePt t="201618" x="9042400" y="4665663"/>
          <p14:tracePt t="201626" x="9010650" y="4649788"/>
          <p14:tracePt t="201633" x="8986838" y="4641850"/>
          <p14:tracePt t="201640" x="8955088" y="4624388"/>
          <p14:tracePt t="201649" x="8923338" y="4616450"/>
          <p14:tracePt t="201655" x="8891588" y="4600575"/>
          <p14:tracePt t="201665" x="8858250" y="4592638"/>
          <p14:tracePt t="201674" x="8826500" y="4584700"/>
          <p14:tracePt t="201681" x="8810625" y="4576763"/>
          <p14:tracePt t="201691" x="8778875" y="4568825"/>
          <p14:tracePt t="201698" x="8763000" y="4568825"/>
          <p14:tracePt t="201705" x="8747125" y="4568825"/>
          <p14:tracePt t="201713" x="8731250" y="4568825"/>
          <p14:tracePt t="201721" x="8715375" y="4568825"/>
          <p14:tracePt t="201730" x="8699500" y="4568825"/>
          <p14:tracePt t="201738" x="8683625" y="4576763"/>
          <p14:tracePt t="201745" x="8675688" y="4576763"/>
          <p14:tracePt t="201753" x="8651875" y="4584700"/>
          <p14:tracePt t="201761" x="8643938" y="4592638"/>
          <p14:tracePt t="201768" x="8628063" y="4600575"/>
          <p14:tracePt t="201777" x="8604250" y="4616450"/>
          <p14:tracePt t="201785" x="8596313" y="4624388"/>
          <p14:tracePt t="201793" x="8580438" y="4633913"/>
          <p14:tracePt t="201801" x="8564563" y="4649788"/>
          <p14:tracePt t="201808" x="8548688" y="4665663"/>
          <p14:tracePt t="201824" x="8540750" y="4681538"/>
          <p14:tracePt t="201833" x="8523288" y="4697413"/>
          <p14:tracePt t="201850" x="8515350" y="4713288"/>
          <p14:tracePt t="201865" x="8507413" y="4729163"/>
          <p14:tracePt t="201872" x="8499475" y="4752975"/>
          <p14:tracePt t="201881" x="8499475" y="4760913"/>
          <p14:tracePt t="201890" x="8499475" y="4768850"/>
          <p14:tracePt t="201897" x="8491538" y="4784725"/>
          <p14:tracePt t="201905" x="8491538" y="4800600"/>
          <p14:tracePt t="201914" x="8491538" y="4816475"/>
          <p14:tracePt t="201921" x="8491538" y="4832350"/>
          <p14:tracePt t="201928" x="8499475" y="4848225"/>
          <p14:tracePt t="201937" x="8507413" y="4879975"/>
          <p14:tracePt t="201945" x="8515350" y="4895850"/>
          <p14:tracePt t="201953" x="8523288" y="4919663"/>
          <p14:tracePt t="201962" x="8540750" y="4951413"/>
          <p14:tracePt t="201970" x="8556625" y="4984750"/>
          <p14:tracePt t="201976" x="8572500" y="5016500"/>
          <p14:tracePt t="201984" x="8588375" y="5040313"/>
          <p14:tracePt t="201992" x="8604250" y="5064125"/>
          <p14:tracePt t="202001" x="8612188" y="5087938"/>
          <p14:tracePt t="202010" x="8628063" y="5119688"/>
          <p14:tracePt t="202018" x="8651875" y="5151438"/>
          <p14:tracePt t="202034" x="8675688" y="5191125"/>
          <p14:tracePt t="202040" x="8691563" y="5222875"/>
          <p14:tracePt t="202050" x="8707438" y="5238750"/>
          <p14:tracePt t="202056" x="8723313" y="5254625"/>
          <p14:tracePt t="202065" x="8747125" y="5278438"/>
          <p14:tracePt t="202074" x="8763000" y="5302250"/>
          <p14:tracePt t="202082" x="8778875" y="5319713"/>
          <p14:tracePt t="202089" x="8794750" y="5327650"/>
          <p14:tracePt t="202096" x="8810625" y="5343525"/>
          <p14:tracePt t="202104" x="8826500" y="5359400"/>
          <p14:tracePt t="202113" x="8834438" y="5367338"/>
          <p14:tracePt t="202122" x="8850313" y="5375275"/>
          <p14:tracePt t="202130" x="8866188" y="5383213"/>
          <p14:tracePt t="202137" x="8883650" y="5391150"/>
          <p14:tracePt t="202146" x="8899525" y="5407025"/>
          <p14:tracePt t="202152" x="8915400" y="5414963"/>
          <p14:tracePt t="202161" x="8939213" y="5430838"/>
          <p14:tracePt t="202168" x="8947150" y="5438775"/>
          <p14:tracePt t="202179" x="8963025" y="5446713"/>
          <p14:tracePt t="202185" x="8978900" y="5454650"/>
          <p14:tracePt t="202193" x="8994775" y="5462588"/>
          <p14:tracePt t="202202" x="9002713" y="5470525"/>
          <p14:tracePt t="202209" x="9010650" y="5470525"/>
          <p14:tracePt t="202217" x="9018588" y="5470525"/>
          <p14:tracePt t="202305" x="9018588" y="5454650"/>
          <p14:tracePt t="202314" x="9018588" y="5438775"/>
          <p14:tracePt t="202321" x="9010650" y="5407025"/>
          <p14:tracePt t="202330" x="8994775" y="5375275"/>
          <p14:tracePt t="202336" x="8978900" y="5335588"/>
          <p14:tracePt t="202346" x="8963025" y="5302250"/>
          <p14:tracePt t="202354" x="8931275" y="5262563"/>
          <p14:tracePt t="202361" x="8907463" y="5214938"/>
          <p14:tracePt t="202370" x="8891588" y="5191125"/>
          <p14:tracePt t="202377" x="8874125" y="5167313"/>
          <p14:tracePt t="202384" x="8858250" y="5143500"/>
          <p14:tracePt t="202393" x="8842375" y="5119688"/>
          <p14:tracePt t="202402" x="8834438" y="5111750"/>
          <p14:tracePt t="202410" x="8818563" y="5095875"/>
          <p14:tracePt t="202529" x="8818563" y="5111750"/>
          <p14:tracePt t="202538" x="8818563" y="5127625"/>
          <p14:tracePt t="202545" x="8826500" y="5143500"/>
          <p14:tracePt t="202553" x="8842375" y="5167313"/>
          <p14:tracePt t="202560" x="8866188" y="5199063"/>
          <p14:tracePt t="202568" x="8891588" y="5222875"/>
          <p14:tracePt t="202578" x="8915400" y="5246688"/>
          <p14:tracePt t="202585" x="8939213" y="5278438"/>
          <p14:tracePt t="202594" x="8970963" y="5310188"/>
          <p14:tracePt t="202602" x="9002713" y="5343525"/>
          <p14:tracePt t="202610" x="9026525" y="5367338"/>
          <p14:tracePt t="202618" x="9042400" y="5391150"/>
          <p14:tracePt t="202625" x="9066213" y="5414963"/>
          <p14:tracePt t="202633" x="9082088" y="5430838"/>
          <p14:tracePt t="202641" x="9090025" y="5446713"/>
          <p14:tracePt t="202650" x="9097963" y="5462588"/>
          <p14:tracePt t="202657" x="9113838" y="5478463"/>
          <p14:tracePt t="202666" x="9121775" y="5502275"/>
          <p14:tracePt t="202671" x="9137650" y="5526088"/>
          <p14:tracePt t="202681" x="9145588" y="5541963"/>
          <p14:tracePt t="202690" x="9145588" y="5549900"/>
          <p14:tracePt t="202698" x="9153525" y="5565775"/>
          <p14:tracePt t="202705" x="9161463" y="5589588"/>
          <p14:tracePt t="202714" x="9161463" y="5605463"/>
          <p14:tracePt t="202722" x="9169400" y="5621338"/>
          <p14:tracePt t="202729" x="9169400" y="5637213"/>
          <p14:tracePt t="202737" x="9169400" y="5662613"/>
          <p14:tracePt t="202745" x="9169400" y="5678488"/>
          <p14:tracePt t="202753" x="9169400" y="5710238"/>
          <p14:tracePt t="202762" x="9169400" y="5741988"/>
          <p14:tracePt t="202770" x="9169400" y="5765800"/>
          <p14:tracePt t="202779" x="9169400" y="5789613"/>
          <p14:tracePt t="202785" x="9169400" y="5821363"/>
          <p14:tracePt t="202793" x="9169400" y="5837238"/>
          <p14:tracePt t="202802" x="9177338" y="5868988"/>
          <p14:tracePt t="202809" x="9177338" y="5884863"/>
          <p14:tracePt t="202818" x="9185275" y="5900738"/>
          <p14:tracePt t="202826" x="9193213" y="5924550"/>
          <p14:tracePt t="202833" x="9201150" y="5940425"/>
          <p14:tracePt t="202850" x="9209088" y="5956300"/>
          <p14:tracePt t="202858" x="9217025" y="5964238"/>
          <p14:tracePt t="202866" x="9224963" y="5980113"/>
          <p14:tracePt t="202873" x="9234488" y="5988050"/>
          <p14:tracePt t="202882" x="9242425" y="5995988"/>
          <p14:tracePt t="202889" x="9250363" y="5995988"/>
          <p14:tracePt t="202897" x="9258300" y="6005513"/>
          <p14:tracePt t="202905" x="9274175" y="6021388"/>
          <p14:tracePt t="202914" x="9282113" y="6021388"/>
          <p14:tracePt t="202922" x="9290050" y="6029325"/>
          <p14:tracePt t="202929" x="9305925" y="6037263"/>
          <p14:tracePt t="202946" x="9313863" y="6045200"/>
          <p14:tracePt t="202954" x="9321800" y="6045200"/>
          <p14:tracePt t="202960" x="9337675" y="6053138"/>
          <p14:tracePt t="202978" x="9337675" y="6061075"/>
          <p14:tracePt t="202994" x="9345613" y="6076950"/>
          <p14:tracePt t="203009" x="9353550" y="6092825"/>
          <p14:tracePt t="203016" x="9361488" y="6100763"/>
          <p14:tracePt t="203026" x="9369425" y="6116638"/>
          <p14:tracePt t="203033" x="9369425" y="6132513"/>
          <p14:tracePt t="203041" x="9369425" y="6156325"/>
          <p14:tracePt t="203050" x="9377363" y="6180138"/>
          <p14:tracePt t="203057" x="9377363" y="6203950"/>
          <p14:tracePt t="203066" x="9377363" y="6219825"/>
          <p14:tracePt t="203072" x="9377363" y="6243638"/>
          <p14:tracePt t="203082" x="9377363" y="6267450"/>
          <p14:tracePt t="203089" x="9377363" y="6283325"/>
          <p14:tracePt t="203098" x="9377363" y="6299200"/>
          <p14:tracePt t="203106" x="9377363" y="6315075"/>
          <p14:tracePt t="203115" x="9369425" y="6323013"/>
          <p14:tracePt t="203121" x="9369425" y="6338888"/>
          <p14:tracePt t="203129" x="9361488" y="6348413"/>
          <p14:tracePt t="203136" x="9361488" y="6356350"/>
          <p14:tracePt t="203146" x="9345613" y="6364288"/>
          <p14:tracePt t="203154" x="9345613" y="6372225"/>
          <p14:tracePt t="203162" x="9337675" y="6372225"/>
          <p14:tracePt t="203169" x="9329738" y="6380163"/>
          <p14:tracePt t="203185" x="9313863" y="6388100"/>
          <p14:tracePt t="203193" x="9305925" y="6388100"/>
          <p14:tracePt t="203201" x="9290050" y="6396038"/>
          <p14:tracePt t="203210" x="9282113" y="6403975"/>
          <p14:tracePt t="203217" x="9274175" y="6403975"/>
          <p14:tracePt t="203225" x="9266238" y="6403975"/>
          <p14:tracePt t="203234" x="9250363" y="6403975"/>
          <p14:tracePt t="203241" x="9242425" y="6411913"/>
          <p14:tracePt t="203249" x="9224963" y="6419850"/>
          <p14:tracePt t="203257" x="9217025" y="6419850"/>
          <p14:tracePt t="203266" x="9209088" y="6419850"/>
          <p14:tracePt t="203284" x="9193213" y="6427788"/>
          <p14:tracePt t="203297" x="9177338" y="6435725"/>
          <p14:tracePt t="203305" x="9169400" y="6435725"/>
          <p14:tracePt t="203313" x="9153525" y="6435725"/>
          <p14:tracePt t="203321" x="9145588" y="6435725"/>
          <p14:tracePt t="203330" x="9121775" y="6435725"/>
          <p14:tracePt t="203336" x="9105900" y="6435725"/>
          <p14:tracePt t="203346" x="9082088" y="6435725"/>
          <p14:tracePt t="203352" x="9058275" y="6435725"/>
          <p14:tracePt t="203361" x="9042400" y="6435725"/>
          <p14:tracePt t="203369" x="9018588" y="6435725"/>
          <p14:tracePt t="203377" x="8994775" y="6435725"/>
          <p14:tracePt t="203386" x="8970963" y="6435725"/>
          <p14:tracePt t="203393" x="8955088" y="6427788"/>
          <p14:tracePt t="203402" x="8939213" y="6427788"/>
          <p14:tracePt t="203410" x="8923338" y="6419850"/>
          <p14:tracePt t="203416" x="8907463" y="6419850"/>
          <p14:tracePt t="203425" x="8899525" y="6419850"/>
          <p14:tracePt t="203433" x="8883650" y="6411913"/>
          <p14:tracePt t="203442" x="8874125" y="6411913"/>
          <p14:tracePt t="203457" x="8866188" y="6411913"/>
          <p14:tracePt t="204266" x="8858250" y="6411913"/>
          <p14:tracePt t="204275" x="8850313" y="6411913"/>
          <p14:tracePt t="204282" x="8842375" y="6411913"/>
          <p14:tracePt t="204297" x="8834438" y="6411913"/>
          <p14:tracePt t="204306" x="8826500" y="6411913"/>
          <p14:tracePt t="204313" x="8818563" y="6411913"/>
          <p14:tracePt t="204321" x="8794750" y="6411913"/>
          <p14:tracePt t="204330" x="8770938" y="6396038"/>
          <p14:tracePt t="204336" x="8731250" y="6364288"/>
          <p14:tracePt t="204345" x="8707438" y="6348413"/>
          <p14:tracePt t="204355" x="8667750" y="6307138"/>
          <p14:tracePt t="204362" x="8628063" y="6267450"/>
          <p14:tracePt t="204370" x="8596313" y="6219825"/>
          <p14:tracePt t="204377" x="8564563" y="6180138"/>
          <p14:tracePt t="204386" x="8531225" y="6140450"/>
          <p14:tracePt t="204392" x="8491538" y="6092825"/>
          <p14:tracePt t="204402" x="8459788" y="6045200"/>
          <p14:tracePt t="204409" x="8420100" y="5995988"/>
          <p14:tracePt t="204417" x="8388350" y="5948363"/>
          <p14:tracePt t="204425" x="8356600" y="5908675"/>
          <p14:tracePt t="204433" x="8324850" y="5861050"/>
          <p14:tracePt t="204441" x="8293100" y="5821363"/>
          <p14:tracePt t="204450" x="8261350" y="5773738"/>
          <p14:tracePt t="204457" x="8229600" y="5741988"/>
          <p14:tracePt t="204466" x="8197850" y="5694363"/>
          <p14:tracePt t="204474" x="8172450" y="5662613"/>
          <p14:tracePt t="204483" x="8140700" y="5621338"/>
          <p14:tracePt t="204489" x="8124825" y="5597525"/>
          <p14:tracePt t="204498" x="8101013" y="5573713"/>
          <p14:tracePt t="204506" x="8085138" y="5549900"/>
          <p14:tracePt t="204513" x="8061325" y="5518150"/>
          <p14:tracePt t="204522" x="8053388" y="5502275"/>
          <p14:tracePt t="204529" x="8037513" y="5486400"/>
          <p14:tracePt t="204537" x="8029575" y="5470525"/>
          <p14:tracePt t="204545" x="8013700" y="5454650"/>
          <p14:tracePt t="204553" x="7997825" y="5438775"/>
          <p14:tracePt t="204561" x="7981950" y="5422900"/>
          <p14:tracePt t="204570" x="7966075" y="5407025"/>
          <p14:tracePt t="204578" x="7950200" y="5391150"/>
          <p14:tracePt t="204585" x="7950200" y="5383213"/>
          <p14:tracePt t="204593" x="7934325" y="5367338"/>
          <p14:tracePt t="204602" x="7918450" y="5351463"/>
          <p14:tracePt t="204610" x="7910513" y="5335588"/>
          <p14:tracePt t="204617" x="7902575" y="5327650"/>
          <p14:tracePt t="204627" x="7894638" y="5319713"/>
          <p14:tracePt t="204633" x="7878763" y="5302250"/>
          <p14:tracePt t="204641" x="7862888" y="5286375"/>
          <p14:tracePt t="204650" x="7854950" y="5270500"/>
          <p14:tracePt t="204659" x="7847013" y="5262563"/>
          <p14:tracePt t="204666" x="7829550" y="5246688"/>
          <p14:tracePt t="204683" x="7813675" y="5230813"/>
          <p14:tracePt t="204698" x="7813675" y="5214938"/>
          <p14:tracePt t="204705" x="7797800" y="5214938"/>
          <p14:tracePt t="204722" x="7781925" y="5199063"/>
          <p14:tracePt t="204737" x="7766050" y="5183188"/>
          <p14:tracePt t="204745" x="7758113" y="5167313"/>
          <p14:tracePt t="204754" x="7750175" y="5167313"/>
          <p14:tracePt t="204762" x="7742238" y="5159375"/>
          <p14:tracePt t="204770" x="7734300" y="5151438"/>
          <p14:tracePt t="204778" x="7726363" y="5143500"/>
          <p14:tracePt t="204785" x="7718425" y="5135563"/>
          <p14:tracePt t="204802" x="7710488" y="5127625"/>
          <p14:tracePt t="205290" x="7718425" y="5127625"/>
          <p14:tracePt t="205306" x="7734300" y="5127625"/>
          <p14:tracePt t="205362" x="7750175" y="5127625"/>
          <p14:tracePt t="205425" x="7758113" y="5127625"/>
          <p14:tracePt t="205442" x="7766050" y="5127625"/>
          <p14:tracePt t="205506" x="7773988" y="5127625"/>
          <p14:tracePt t="205674" x="7766050" y="5119688"/>
          <p14:tracePt t="205682" x="7742238" y="5111750"/>
          <p14:tracePt t="205689" x="7694613" y="5103813"/>
          <p14:tracePt t="205698" x="7639050" y="5087938"/>
          <p14:tracePt t="205706" x="7591425" y="5072063"/>
          <p14:tracePt t="205715" x="7512050" y="5056188"/>
          <p14:tracePt t="205721" x="7431088" y="5040313"/>
          <p14:tracePt t="205730" x="7335838" y="5024438"/>
          <p14:tracePt t="205739" x="7240588" y="5008563"/>
          <p14:tracePt t="205746" x="7153275" y="4992688"/>
          <p14:tracePt t="205755" x="7072313" y="4976813"/>
          <p14:tracePt t="205762" x="6969125" y="4967288"/>
          <p14:tracePt t="205770" x="6889750" y="4959350"/>
          <p14:tracePt t="205786" x="6810375" y="4951413"/>
          <p14:tracePt t="205794" x="6681788" y="4951413"/>
          <p14:tracePt t="205802" x="6626225" y="4951413"/>
          <p14:tracePt t="205810" x="6562725" y="4951413"/>
          <p14:tracePt t="205817" x="6499225" y="4959350"/>
          <p14:tracePt t="205825" x="6451600" y="4959350"/>
          <p14:tracePt t="205834" x="6402388" y="4967288"/>
          <p14:tracePt t="205842" x="6362700" y="4976813"/>
          <p14:tracePt t="205850" x="6330950" y="4976813"/>
          <p14:tracePt t="205857" x="6307138" y="4976813"/>
          <p14:tracePt t="205865" x="6283325" y="4984750"/>
          <p14:tracePt t="205874" x="6267450" y="4984750"/>
          <p14:tracePt t="205881" x="6259513" y="4984750"/>
          <p14:tracePt t="205890" x="6251575" y="4984750"/>
          <p14:tracePt t="205898" x="6243638" y="4984750"/>
          <p14:tracePt t="206074" x="6251575" y="4984750"/>
          <p14:tracePt t="206090" x="6259513" y="4984750"/>
          <p14:tracePt t="206097" x="6267450" y="4984750"/>
          <p14:tracePt t="206115" x="6275388" y="4984750"/>
          <p14:tracePt t="206122" x="6291263" y="4984750"/>
          <p14:tracePt t="206130" x="6307138" y="4984750"/>
          <p14:tracePt t="206138" x="6323013" y="4984750"/>
          <p14:tracePt t="206146" x="6346825" y="4984750"/>
          <p14:tracePt t="206154" x="6370638" y="4984750"/>
          <p14:tracePt t="206163" x="6394450" y="4984750"/>
          <p14:tracePt t="206169" x="6426200" y="4984750"/>
          <p14:tracePt t="206178" x="6459538" y="4984750"/>
          <p14:tracePt t="206185" x="6499225" y="4984750"/>
          <p14:tracePt t="206194" x="6530975" y="4984750"/>
          <p14:tracePt t="206202" x="6570663" y="4984750"/>
          <p14:tracePt t="206210" x="6618288" y="4984750"/>
          <p14:tracePt t="206217" x="6673850" y="4984750"/>
          <p14:tracePt t="206225" x="6713538" y="4992688"/>
          <p14:tracePt t="206233" x="6769100" y="5000625"/>
          <p14:tracePt t="206241" x="6826250" y="5008563"/>
          <p14:tracePt t="206250" x="6889750" y="5024438"/>
          <p14:tracePt t="206257" x="6929438" y="5032375"/>
          <p14:tracePt t="206266" x="6977063" y="5040313"/>
          <p14:tracePt t="206273" x="7024688" y="5056188"/>
          <p14:tracePt t="206282" x="7064375" y="5064125"/>
          <p14:tracePt t="206289" x="7119938" y="5072063"/>
          <p14:tracePt t="206298" x="7161213" y="5080000"/>
          <p14:tracePt t="206305" x="7208838" y="5095875"/>
          <p14:tracePt t="206314" x="7240588" y="5111750"/>
          <p14:tracePt t="206322" x="7280275" y="5119688"/>
          <p14:tracePt t="206329" x="7319963" y="5127625"/>
          <p14:tracePt t="206338" x="7351713" y="5135563"/>
          <p14:tracePt t="206346" x="7399338" y="5151438"/>
          <p14:tracePt t="206353" x="7423150" y="5151438"/>
          <p14:tracePt t="206362" x="7462838" y="5167313"/>
          <p14:tracePt t="206369" x="7486650" y="5167313"/>
          <p14:tracePt t="206378" x="7512050" y="5175250"/>
          <p14:tracePt t="206385" x="7543800" y="5183188"/>
          <p14:tracePt t="206394" x="7575550" y="5191125"/>
          <p14:tracePt t="206401" x="7599363" y="5191125"/>
          <p14:tracePt t="206409" x="7631113" y="5199063"/>
          <p14:tracePt t="206418" x="7654925" y="5199063"/>
          <p14:tracePt t="206425" x="7686675" y="5207000"/>
          <p14:tracePt t="206434" x="7718425" y="5207000"/>
          <p14:tracePt t="206442" x="7734300" y="5214938"/>
          <p14:tracePt t="206449" x="7758113" y="5214938"/>
          <p14:tracePt t="206457" x="7781925" y="5214938"/>
          <p14:tracePt t="206465" x="7797800" y="5214938"/>
          <p14:tracePt t="206474" x="7821613" y="5214938"/>
          <p14:tracePt t="206483" x="7839075" y="5214938"/>
          <p14:tracePt t="206491" x="7862888" y="5214938"/>
          <p14:tracePt t="206498" x="7878763" y="5222875"/>
          <p14:tracePt t="206506" x="7894638" y="5222875"/>
          <p14:tracePt t="206514" x="7910513" y="5222875"/>
          <p14:tracePt t="206522" x="7926388" y="5230813"/>
          <p14:tracePt t="206530" x="7942263" y="5230813"/>
          <p14:tracePt t="206537" x="7958138" y="5230813"/>
          <p14:tracePt t="206545" x="7981950" y="5230813"/>
          <p14:tracePt t="206554" x="7997825" y="5230813"/>
          <p14:tracePt t="206563" x="8021638" y="5230813"/>
          <p14:tracePt t="206569" x="8045450" y="5230813"/>
          <p14:tracePt t="206579" x="8077200" y="5230813"/>
          <p14:tracePt t="206585" x="8093075" y="5230813"/>
          <p14:tracePt t="206594" x="8124825" y="5230813"/>
          <p14:tracePt t="206602" x="8132763" y="5230813"/>
          <p14:tracePt t="206611" x="8156575" y="5230813"/>
          <p14:tracePt t="206617" x="8172450" y="5230813"/>
          <p14:tracePt t="206627" x="8189913" y="5230813"/>
          <p14:tracePt t="206633" x="8197850" y="5230813"/>
          <p14:tracePt t="206642" x="8205788" y="5230813"/>
          <p14:tracePt t="206657" x="8213725" y="5230813"/>
          <p14:tracePt t="206801" x="8205788" y="5230813"/>
          <p14:tracePt t="206810" x="8189913" y="5230813"/>
          <p14:tracePt t="206817" x="8164513" y="5230813"/>
          <p14:tracePt t="206826" x="8140700" y="5238750"/>
          <p14:tracePt t="206833" x="8101013" y="5238750"/>
          <p14:tracePt t="206841" x="8053388" y="5238750"/>
          <p14:tracePt t="206849" x="8013700" y="5238750"/>
          <p14:tracePt t="206858" x="7950200" y="5238750"/>
          <p14:tracePt t="206865" x="7886700" y="5238750"/>
          <p14:tracePt t="206873" x="7805738" y="5230813"/>
          <p14:tracePt t="206882" x="7742238" y="5230813"/>
          <p14:tracePt t="206889" x="7670800" y="5230813"/>
          <p14:tracePt t="206898" x="7599363" y="5230813"/>
          <p14:tracePt t="206906" x="7512050" y="5222875"/>
          <p14:tracePt t="206915" x="7446963" y="5222875"/>
          <p14:tracePt t="206921" x="7367588" y="5222875"/>
          <p14:tracePt t="206929" x="7312025" y="5222875"/>
          <p14:tracePt t="206938" x="7256463" y="5214938"/>
          <p14:tracePt t="206946" x="7185025" y="5214938"/>
          <p14:tracePt t="206953" x="7119938" y="5214938"/>
          <p14:tracePt t="206962" x="7072313" y="5207000"/>
          <p14:tracePt t="206969" x="7016750" y="5207000"/>
          <p14:tracePt t="206977" x="6969125" y="5207000"/>
          <p14:tracePt t="206985" x="6929438" y="5207000"/>
          <p14:tracePt t="206995" x="6905625" y="5207000"/>
          <p14:tracePt t="207002" x="6873875" y="5207000"/>
          <p14:tracePt t="207010" x="6842125" y="5207000"/>
          <p14:tracePt t="207017" x="6834188" y="5207000"/>
          <p14:tracePt t="207026" x="6810375" y="5207000"/>
          <p14:tracePt t="207033" x="6794500" y="5207000"/>
          <p14:tracePt t="207042" x="6784975" y="5207000"/>
          <p14:tracePt t="207049" x="6777038" y="5207000"/>
          <p14:tracePt t="207154" x="6784975" y="5207000"/>
          <p14:tracePt t="207162" x="6802438" y="5207000"/>
          <p14:tracePt t="207170" x="6826250" y="5207000"/>
          <p14:tracePt t="207178" x="6865938" y="5207000"/>
          <p14:tracePt t="207186" x="6913563" y="5207000"/>
          <p14:tracePt t="207194" x="6977063" y="5199063"/>
          <p14:tracePt t="207201" x="7056438" y="5191125"/>
          <p14:tracePt t="207209" x="7127875" y="5191125"/>
          <p14:tracePt t="207218" x="7248525" y="5191125"/>
          <p14:tracePt t="207226" x="7367588" y="5191125"/>
          <p14:tracePt t="207234" x="7512050" y="5191125"/>
          <p14:tracePt t="207243" x="7639050" y="5191125"/>
          <p14:tracePt t="207251" x="7758113" y="5191125"/>
          <p14:tracePt t="207258" x="7862888" y="5199063"/>
          <p14:tracePt t="207265" x="7989888" y="5214938"/>
          <p14:tracePt t="207273" x="8101013" y="5222875"/>
          <p14:tracePt t="207281" x="8197850" y="5230813"/>
          <p14:tracePt t="207290" x="8293100" y="5254625"/>
          <p14:tracePt t="207299" x="8388350" y="5262563"/>
          <p14:tracePt t="207306" x="8451850" y="5270500"/>
          <p14:tracePt t="207314" x="8540750" y="5278438"/>
          <p14:tracePt t="207321" x="8604250" y="5286375"/>
          <p14:tracePt t="207329" x="8667750" y="5294313"/>
          <p14:tracePt t="207338" x="8723313" y="5294313"/>
          <p14:tracePt t="207346" x="8786813" y="5294313"/>
          <p14:tracePt t="207354" x="8842375" y="5302250"/>
          <p14:tracePt t="207363" x="8939213" y="5302250"/>
          <p14:tracePt t="207371" x="9002713" y="5302250"/>
          <p14:tracePt t="207379" x="9066213" y="5302250"/>
          <p14:tracePt t="207385" x="9113838" y="5302250"/>
          <p14:tracePt t="207395" x="9153525" y="5302250"/>
          <p14:tracePt t="207401" x="9193213" y="5302250"/>
          <p14:tracePt t="207410" x="9242425" y="5302250"/>
          <p14:tracePt t="207419" x="9282113" y="5310188"/>
          <p14:tracePt t="207427" x="9329738" y="5310188"/>
          <p14:tracePt t="207435" x="9369425" y="5310188"/>
          <p14:tracePt t="207443" x="9401175" y="5310188"/>
          <p14:tracePt t="207451" x="9432925" y="5310188"/>
          <p14:tracePt t="207459" x="9456738" y="5310188"/>
          <p14:tracePt t="207466" x="9488488" y="5310188"/>
          <p14:tracePt t="207475" x="9512300" y="5310188"/>
          <p14:tracePt t="207482" x="9528175" y="5310188"/>
          <p14:tracePt t="207490" x="9544050" y="5310188"/>
          <p14:tracePt t="207497" x="9567863" y="5310188"/>
          <p14:tracePt t="207505" x="9593263" y="5310188"/>
          <p14:tracePt t="207513" x="9617075" y="5310188"/>
          <p14:tracePt t="207522" x="9632950" y="5319713"/>
          <p14:tracePt t="207530" x="9656763" y="5319713"/>
          <p14:tracePt t="207538" x="9672638" y="5319713"/>
          <p14:tracePt t="207545" x="9696450" y="5319713"/>
          <p14:tracePt t="207553" x="9712325" y="5327650"/>
          <p14:tracePt t="207563" x="9752013" y="5327650"/>
          <p14:tracePt t="207570" x="9783763" y="5327650"/>
          <p14:tracePt t="207578" x="9815513" y="5327650"/>
          <p14:tracePt t="207586" x="9831388" y="5327650"/>
          <p14:tracePt t="207595" x="9855200" y="5327650"/>
          <p14:tracePt t="207603" x="9871075" y="5327650"/>
          <p14:tracePt t="207612" x="9894888" y="5327650"/>
          <p14:tracePt t="207619" x="9910763" y="5327650"/>
          <p14:tracePt t="207626" x="9918700" y="5327650"/>
          <p14:tracePt t="207635" x="9926638" y="5327650"/>
          <p14:tracePt t="207644" x="9936163" y="5327650"/>
          <p14:tracePt t="207659" x="9944100" y="5327650"/>
          <p14:tracePt t="20811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Flow Rate Sensor: Vane Anemometer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Used to measure exhaled tidal volume in breathing circuit near exhalation valve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71" y="2374356"/>
            <a:ext cx="4210922" cy="411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7AB7D-0D99-4550-9230-A393612A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664" y="2895607"/>
            <a:ext cx="3123809" cy="26285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BDAE19-4F3A-4034-B344-A70AFC25C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13"/>
    </mc:Choice>
    <mc:Fallback>
      <p:transition spd="slow" advTm="257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91" x="4919663" y="3795713"/>
          <p14:tracePt t="17153" x="4911725" y="3787775"/>
          <p14:tracePt t="17419" x="4903788" y="3787775"/>
          <p14:tracePt t="17483" x="4903788" y="3779838"/>
          <p14:tracePt t="17489" x="4887913" y="3763963"/>
          <p14:tracePt t="17498" x="4864100" y="3740150"/>
          <p14:tracePt t="17507" x="4832350" y="3708400"/>
          <p14:tracePt t="17513" x="4800600" y="3684588"/>
          <p14:tracePt t="17522" x="4768850" y="3644900"/>
          <p14:tracePt t="17530" x="4745038" y="3621088"/>
          <p14:tracePt t="17538" x="4713288" y="3587750"/>
          <p14:tracePt t="17545" x="4679950" y="3556000"/>
          <p14:tracePt t="17553" x="4664075" y="3532188"/>
          <p14:tracePt t="17562" x="4640263" y="3500438"/>
          <p14:tracePt t="17570" x="4616450" y="3468688"/>
          <p14:tracePt t="17578" x="4600575" y="3444875"/>
          <p14:tracePt t="17588" x="4584700" y="3429000"/>
          <p14:tracePt t="17596" x="4568825" y="3405188"/>
          <p14:tracePt t="17602" x="4560888" y="3381375"/>
          <p14:tracePt t="17610" x="4537075" y="3357563"/>
          <p14:tracePt t="17618" x="4521200" y="3325813"/>
          <p14:tracePt t="17626" x="4505325" y="3302000"/>
          <p14:tracePt t="17635" x="4489450" y="3262313"/>
          <p14:tracePt t="17642" x="4473575" y="3244850"/>
          <p14:tracePt t="17650" x="4465638" y="3221038"/>
          <p14:tracePt t="17658" x="4449763" y="3197225"/>
          <p14:tracePt t="17665" x="4433888" y="3165475"/>
          <p14:tracePt t="17674" x="4418013" y="3141663"/>
          <p14:tracePt t="17682" x="4410075" y="3117850"/>
          <p14:tracePt t="17691" x="4402138" y="3094038"/>
          <p14:tracePt t="17698" x="4394200" y="3086100"/>
          <p14:tracePt t="17706" x="4386263" y="3078163"/>
          <p14:tracePt t="17713" x="4386263" y="3062288"/>
          <p14:tracePt t="17722" x="4386263" y="3054350"/>
          <p14:tracePt t="17730" x="4378325" y="3046413"/>
          <p14:tracePt t="17738" x="4378325" y="3030538"/>
          <p14:tracePt t="17762" x="4378325" y="3014663"/>
          <p14:tracePt t="17770" x="4378325" y="3006725"/>
          <p14:tracePt t="17795" x="4378325" y="2998788"/>
          <p14:tracePt t="17802" x="4378325" y="2990850"/>
          <p14:tracePt t="17827" x="4378325" y="2982913"/>
          <p14:tracePt t="17833" x="4378325" y="2974975"/>
          <p14:tracePt t="17858" x="4386263" y="2967038"/>
          <p14:tracePt t="17867" x="4410075" y="2943225"/>
          <p14:tracePt t="17882" x="4418013" y="2927350"/>
          <p14:tracePt t="17889" x="4425950" y="2919413"/>
          <p14:tracePt t="17896" x="4441825" y="2894013"/>
          <p14:tracePt t="17906" x="4449763" y="2886075"/>
          <p14:tracePt t="17914" x="4473575" y="2862263"/>
          <p14:tracePt t="17922" x="4489450" y="2846388"/>
          <p14:tracePt t="17931" x="4505325" y="2830513"/>
          <p14:tracePt t="17937" x="4521200" y="2814638"/>
          <p14:tracePt t="17946" x="4529138" y="2806700"/>
          <p14:tracePt t="17955" x="4552950" y="2782888"/>
          <p14:tracePt t="17962" x="4576763" y="2767013"/>
          <p14:tracePt t="17970" x="4600575" y="2751138"/>
          <p14:tracePt t="17978" x="4632325" y="2719388"/>
          <p14:tracePt t="17986" x="4664075" y="2703513"/>
          <p14:tracePt t="17994" x="4705350" y="2679700"/>
          <p14:tracePt t="18002" x="4745038" y="2655888"/>
          <p14:tracePt t="18010" x="4784725" y="2640013"/>
          <p14:tracePt t="18018" x="4832350" y="2616200"/>
          <p14:tracePt t="18026" x="4887913" y="2600325"/>
          <p14:tracePt t="18035" x="4919663" y="2584450"/>
          <p14:tracePt t="18042" x="4983163" y="2559050"/>
          <p14:tracePt t="18050" x="5022850" y="2543175"/>
          <p14:tracePt t="18058" x="5064125" y="2519363"/>
          <p14:tracePt t="18064" x="5111750" y="2511425"/>
          <p14:tracePt t="18074" x="5159375" y="2495550"/>
          <p14:tracePt t="18082" x="5199063" y="2487613"/>
          <p14:tracePt t="18091" x="5238750" y="2471738"/>
          <p14:tracePt t="18099" x="5270500" y="2463800"/>
          <p14:tracePt t="18106" x="5294313" y="2455863"/>
          <p14:tracePt t="18114" x="5310188" y="2447925"/>
          <p14:tracePt t="18121" x="5326063" y="2447925"/>
          <p14:tracePt t="18129" x="5334000" y="2447925"/>
          <p14:tracePt t="18138" x="5341938" y="2439988"/>
          <p14:tracePt t="18146" x="5349875" y="2439988"/>
          <p14:tracePt t="18161" x="5357813" y="2439988"/>
          <p14:tracePt t="18202" x="5365750" y="2439988"/>
          <p14:tracePt t="18250" x="5373688" y="2439988"/>
          <p14:tracePt t="18266" x="5381625" y="2439988"/>
          <p14:tracePt t="18282" x="5397500" y="2439988"/>
          <p14:tracePt t="18290" x="5414963" y="2447925"/>
          <p14:tracePt t="18299" x="5430838" y="2455863"/>
          <p14:tracePt t="18307" x="5462588" y="2479675"/>
          <p14:tracePt t="18314" x="5478463" y="2479675"/>
          <p14:tracePt t="18322" x="5502275" y="2495550"/>
          <p14:tracePt t="18330" x="5526088" y="2511425"/>
          <p14:tracePt t="18340" x="5557838" y="2527300"/>
          <p14:tracePt t="18347" x="5573713" y="2535238"/>
          <p14:tracePt t="18355" x="5605463" y="2543175"/>
          <p14:tracePt t="18362" x="5621338" y="2551113"/>
          <p14:tracePt t="18370" x="5637213" y="2559050"/>
          <p14:tracePt t="18379" x="5653088" y="2566988"/>
          <p14:tracePt t="18386" x="5668963" y="2566988"/>
          <p14:tracePt t="18394" x="5684838" y="2566988"/>
          <p14:tracePt t="18402" x="5700713" y="2566988"/>
          <p14:tracePt t="18410" x="5724525" y="2576513"/>
          <p14:tracePt t="18418" x="5740400" y="2576513"/>
          <p14:tracePt t="18426" x="5749925" y="2576513"/>
          <p14:tracePt t="18434" x="5757863" y="2576513"/>
          <p14:tracePt t="18442" x="5773738" y="2576513"/>
          <p14:tracePt t="18466" x="5781675" y="2576513"/>
          <p14:tracePt t="18563" x="5773738" y="2576513"/>
          <p14:tracePt t="18570" x="5757863" y="2584450"/>
          <p14:tracePt t="18578" x="5740400" y="2584450"/>
          <p14:tracePt t="18585" x="5708650" y="2592388"/>
          <p14:tracePt t="18594" x="5684838" y="2600325"/>
          <p14:tracePt t="18602" x="5645150" y="2624138"/>
          <p14:tracePt t="18610" x="5605463" y="2647950"/>
          <p14:tracePt t="18618" x="5557838" y="2663825"/>
          <p14:tracePt t="18626" x="5502275" y="2687638"/>
          <p14:tracePt t="18634" x="5446713" y="2719388"/>
          <p14:tracePt t="18641" x="5397500" y="2743200"/>
          <p14:tracePt t="18650" x="5318125" y="2782888"/>
          <p14:tracePt t="18658" x="5238750" y="2822575"/>
          <p14:tracePt t="18668" x="5183188" y="2854325"/>
          <p14:tracePt t="18674" x="5103813" y="2894013"/>
          <p14:tracePt t="18682" x="5030788" y="2927350"/>
          <p14:tracePt t="18691" x="4975225" y="2959100"/>
          <p14:tracePt t="18698" x="4919663" y="2990850"/>
          <p14:tracePt t="18706" x="4856163" y="3022600"/>
          <p14:tracePt t="18716" x="4784725" y="3062288"/>
          <p14:tracePt t="18724" x="4729163" y="3094038"/>
          <p14:tracePt t="18731" x="4679950" y="3117850"/>
          <p14:tracePt t="18739" x="4656138" y="3133725"/>
          <p14:tracePt t="18747" x="4624388" y="3149600"/>
          <p14:tracePt t="18754" x="4592638" y="3157538"/>
          <p14:tracePt t="18771" x="4568825" y="3181350"/>
          <p14:tracePt t="18778" x="4537075" y="3197225"/>
          <p14:tracePt t="18787" x="4521200" y="3197225"/>
          <p14:tracePt t="18794" x="4497388" y="3213100"/>
          <p14:tracePt t="18801" x="4481513" y="3228975"/>
          <p14:tracePt t="18810" x="4457700" y="3236913"/>
          <p14:tracePt t="18818" x="4425950" y="3252788"/>
          <p14:tracePt t="18826" x="4402138" y="3262313"/>
          <p14:tracePt t="18835" x="4370388" y="3278188"/>
          <p14:tracePt t="18842" x="4344988" y="3294063"/>
          <p14:tracePt t="18850" x="4305300" y="3302000"/>
          <p14:tracePt t="18859" x="4273550" y="3317875"/>
          <p14:tracePt t="18866" x="4233863" y="3333750"/>
          <p14:tracePt t="18875" x="4194175" y="3349625"/>
          <p14:tracePt t="18882" x="4162425" y="3365500"/>
          <p14:tracePt t="18891" x="4114800" y="3381375"/>
          <p14:tracePt t="18898" x="4083050" y="3389313"/>
          <p14:tracePt t="18908" x="4043363" y="3405188"/>
          <p14:tracePt t="18915" x="3994150" y="3429000"/>
          <p14:tracePt t="18922" x="3962400" y="3444875"/>
          <p14:tracePt t="18930" x="3922713" y="3460750"/>
          <p14:tracePt t="18938" x="3883025" y="3468688"/>
          <p14:tracePt t="18946" x="3843338" y="3484563"/>
          <p14:tracePt t="18954" x="3795713" y="3500438"/>
          <p14:tracePt t="18963" x="3732213" y="3532188"/>
          <p14:tracePt t="18971" x="3700463" y="3540125"/>
          <p14:tracePt t="18979" x="3651250" y="3563938"/>
          <p14:tracePt t="18994" x="3595688" y="3587750"/>
          <p14:tracePt t="19002" x="3492500" y="3621088"/>
          <p14:tracePt t="19010" x="3444875" y="3636963"/>
          <p14:tracePt t="19018" x="3389313" y="3660775"/>
          <p14:tracePt t="19026" x="3341688" y="3676650"/>
          <p14:tracePt t="19034" x="3292475" y="3700463"/>
          <p14:tracePt t="19042" x="3236913" y="3716338"/>
          <p14:tracePt t="19050" x="3181350" y="3732213"/>
          <p14:tracePt t="19058" x="3133725" y="3748088"/>
          <p14:tracePt t="19066" x="3086100" y="3771900"/>
          <p14:tracePt t="19074" x="3038475" y="3787775"/>
          <p14:tracePt t="19082" x="3006725" y="3795713"/>
          <p14:tracePt t="19092" x="2957513" y="3811588"/>
          <p14:tracePt t="19099" x="2917825" y="3827463"/>
          <p14:tracePt t="19107" x="2894013" y="3835400"/>
          <p14:tracePt t="19114" x="2870200" y="3843338"/>
          <p14:tracePt t="19122" x="2846388" y="3859213"/>
          <p14:tracePt t="19130" x="2822575" y="3859213"/>
          <p14:tracePt t="19139" x="2798763" y="3875088"/>
          <p14:tracePt t="19146" x="2774950" y="3883025"/>
          <p14:tracePt t="19154" x="2767013" y="3883025"/>
          <p14:tracePt t="19162" x="2743200" y="3890963"/>
          <p14:tracePt t="19178" x="2727325" y="3898900"/>
          <p14:tracePt t="19186" x="2711450" y="3906838"/>
          <p14:tracePt t="19203" x="2703513" y="3906838"/>
          <p14:tracePt t="19211" x="2695575" y="3914775"/>
          <p14:tracePt t="19226" x="2679700" y="3914775"/>
          <p14:tracePt t="19242" x="2671763" y="3922713"/>
          <p14:tracePt t="19378" x="2687638" y="3930650"/>
          <p14:tracePt t="19387" x="2695575" y="3930650"/>
          <p14:tracePt t="19394" x="2711450" y="3930650"/>
          <p14:tracePt t="19402" x="2727325" y="3930650"/>
          <p14:tracePt t="19410" x="2751138" y="3922713"/>
          <p14:tracePt t="19418" x="2774950" y="3922713"/>
          <p14:tracePt t="19426" x="2806700" y="3922713"/>
          <p14:tracePt t="19434" x="2838450" y="3922713"/>
          <p14:tracePt t="19442" x="2870200" y="3922713"/>
          <p14:tracePt t="19450" x="2901950" y="3914775"/>
          <p14:tracePt t="19458" x="2925763" y="3906838"/>
          <p14:tracePt t="19467" x="2967038" y="3906838"/>
          <p14:tracePt t="19475" x="3006725" y="3898900"/>
          <p14:tracePt t="19483" x="3046413" y="3898900"/>
          <p14:tracePt t="19492" x="3086100" y="3890963"/>
          <p14:tracePt t="19498" x="3133725" y="3875088"/>
          <p14:tracePt t="19508" x="3189288" y="3875088"/>
          <p14:tracePt t="19514" x="3252788" y="3859213"/>
          <p14:tracePt t="19522" x="3325813" y="3843338"/>
          <p14:tracePt t="19530" x="3389313" y="3827463"/>
          <p14:tracePt t="19538" x="3460750" y="3795713"/>
          <p14:tracePt t="19546" x="3548063" y="3779838"/>
          <p14:tracePt t="19555" x="3627438" y="3748088"/>
          <p14:tracePt t="19561" x="3732213" y="3724275"/>
          <p14:tracePt t="19570" x="3827463" y="3692525"/>
          <p14:tracePt t="19578" x="3922713" y="3660775"/>
          <p14:tracePt t="19586" x="4002088" y="3644900"/>
          <p14:tracePt t="19594" x="4083050" y="3613150"/>
          <p14:tracePt t="19602" x="4162425" y="3595688"/>
          <p14:tracePt t="19611" x="4241800" y="3563938"/>
          <p14:tracePt t="19618" x="4321175" y="3540125"/>
          <p14:tracePt t="19626" x="4386263" y="3516313"/>
          <p14:tracePt t="19634" x="4449763" y="3492500"/>
          <p14:tracePt t="19642" x="4513263" y="3468688"/>
          <p14:tracePt t="19650" x="4576763" y="3444875"/>
          <p14:tracePt t="19659" x="4656138" y="3413125"/>
          <p14:tracePt t="19675" x="4729163" y="3389313"/>
          <p14:tracePt t="19682" x="4840288" y="3357563"/>
          <p14:tracePt t="19690" x="4903788" y="3333750"/>
          <p14:tracePt t="19698" x="4951413" y="3317875"/>
          <p14:tracePt t="19708" x="4999038" y="3302000"/>
          <p14:tracePt t="19714" x="5064125" y="3278188"/>
          <p14:tracePt t="19721" x="5111750" y="3262313"/>
          <p14:tracePt t="19730" x="5159375" y="3244850"/>
          <p14:tracePt t="19739" x="5207000" y="3228975"/>
          <p14:tracePt t="19746" x="5238750" y="3213100"/>
          <p14:tracePt t="19755" x="5278438" y="3197225"/>
          <p14:tracePt t="19762" x="5326063" y="3181350"/>
          <p14:tracePt t="19771" x="5373688" y="3157538"/>
          <p14:tracePt t="19778" x="5414963" y="3141663"/>
          <p14:tracePt t="19785" x="5478463" y="3125788"/>
          <p14:tracePt t="19795" x="5541963" y="3094038"/>
          <p14:tracePt t="19804" x="5589588" y="3078163"/>
          <p14:tracePt t="19811" x="5637213" y="3062288"/>
          <p14:tracePt t="19819" x="5684838" y="3038475"/>
          <p14:tracePt t="19828" x="5732463" y="3022600"/>
          <p14:tracePt t="19834" x="5765800" y="3006725"/>
          <p14:tracePt t="19843" x="5797550" y="2990850"/>
          <p14:tracePt t="19850" x="5821363" y="2974975"/>
          <p14:tracePt t="19858" x="5853113" y="2959100"/>
          <p14:tracePt t="19866" x="5868988" y="2951163"/>
          <p14:tracePt t="19874" x="5884863" y="2951163"/>
          <p14:tracePt t="19882" x="5908675" y="2943225"/>
          <p14:tracePt t="19899" x="5916613" y="2935288"/>
          <p14:tracePt t="20011" x="5908675" y="2935288"/>
          <p14:tracePt t="20018" x="5868988" y="2935288"/>
          <p14:tracePt t="20026" x="5829300" y="2935288"/>
          <p14:tracePt t="20034" x="5781675" y="2959100"/>
          <p14:tracePt t="20043" x="5708650" y="2967038"/>
          <p14:tracePt t="20051" x="5645150" y="2990850"/>
          <p14:tracePt t="20059" x="5549900" y="3014663"/>
          <p14:tracePt t="20068" x="5430838" y="3054350"/>
          <p14:tracePt t="20074" x="5326063" y="3094038"/>
          <p14:tracePt t="20082" x="5199063" y="3125788"/>
          <p14:tracePt t="20090" x="5087938" y="3149600"/>
          <p14:tracePt t="20099" x="4975225" y="3181350"/>
          <p14:tracePt t="20107" x="4848225" y="3221038"/>
          <p14:tracePt t="20114" x="4713288" y="3262313"/>
          <p14:tracePt t="20122" x="4576763" y="3309938"/>
          <p14:tracePt t="20130" x="4433888" y="3357563"/>
          <p14:tracePt t="20138" x="4321175" y="3397250"/>
          <p14:tracePt t="20146" x="4225925" y="3429000"/>
          <p14:tracePt t="20154" x="4130675" y="3468688"/>
          <p14:tracePt t="20162" x="4027488" y="3500438"/>
          <p14:tracePt t="20170" x="3930650" y="3548063"/>
          <p14:tracePt t="20178" x="3827463" y="3571875"/>
          <p14:tracePt t="20186" x="3716338" y="3621088"/>
          <p14:tracePt t="20194" x="3643313" y="3644900"/>
          <p14:tracePt t="20203" x="3563938" y="3676650"/>
          <p14:tracePt t="20210" x="3492500" y="3708400"/>
          <p14:tracePt t="20219" x="3436938" y="3740150"/>
          <p14:tracePt t="20227" x="3389313" y="3763963"/>
          <p14:tracePt t="20235" x="3341688" y="3787775"/>
          <p14:tracePt t="20243" x="3300413" y="3811588"/>
          <p14:tracePt t="20249" x="3268663" y="3827463"/>
          <p14:tracePt t="20258" x="3221038" y="3851275"/>
          <p14:tracePt t="20266" x="3189288" y="3867150"/>
          <p14:tracePt t="20275" x="3165475" y="3875088"/>
          <p14:tracePt t="20282" x="3149600" y="3883025"/>
          <p14:tracePt t="20290" x="3133725" y="3890963"/>
          <p14:tracePt t="20298" x="3117850" y="3898900"/>
          <p14:tracePt t="20308" x="3101975" y="3906838"/>
          <p14:tracePt t="20314" x="3086100" y="3906838"/>
          <p14:tracePt t="20324" x="3070225" y="3914775"/>
          <p14:tracePt t="20330" x="3054350" y="3922713"/>
          <p14:tracePt t="20338" x="3038475" y="3930650"/>
          <p14:tracePt t="20347" x="3030538" y="3930650"/>
          <p14:tracePt t="20356" x="3014663" y="3948113"/>
          <p14:tracePt t="20363" x="3006725" y="3948113"/>
          <p14:tracePt t="20372" x="2990850" y="3956050"/>
          <p14:tracePt t="20378" x="2982913" y="3956050"/>
          <p14:tracePt t="20387" x="2974975" y="3963988"/>
          <p14:tracePt t="20395" x="2967038" y="3963988"/>
          <p14:tracePt t="20467" x="2982913" y="3971925"/>
          <p14:tracePt t="20474" x="2998788" y="3971925"/>
          <p14:tracePt t="20482" x="3030538" y="3963988"/>
          <p14:tracePt t="20490" x="3078163" y="3956050"/>
          <p14:tracePt t="20498" x="3133725" y="3938588"/>
          <p14:tracePt t="20506" x="3205163" y="3930650"/>
          <p14:tracePt t="20514" x="3276600" y="3914775"/>
          <p14:tracePt t="20523" x="3349625" y="3898900"/>
          <p14:tracePt t="20531" x="3460750" y="3859213"/>
          <p14:tracePt t="20539" x="3556000" y="3811588"/>
          <p14:tracePt t="20547" x="3692525" y="3763963"/>
          <p14:tracePt t="20557" x="3803650" y="3716338"/>
          <p14:tracePt t="20563" x="3914775" y="3660775"/>
          <p14:tracePt t="20571" x="4019550" y="3605213"/>
          <p14:tracePt t="20579" x="4138613" y="3548063"/>
          <p14:tracePt t="20587" x="4265613" y="3500438"/>
          <p14:tracePt t="20596" x="4386263" y="3436938"/>
          <p14:tracePt t="20602" x="4497388" y="3389313"/>
          <p14:tracePt t="20610" x="4600575" y="3341688"/>
          <p14:tracePt t="20618" x="4687888" y="3302000"/>
          <p14:tracePt t="20626" x="4784725" y="3262313"/>
          <p14:tracePt t="20634" x="4864100" y="3228975"/>
          <p14:tracePt t="20643" x="4959350" y="3189288"/>
          <p14:tracePt t="20650" x="5022850" y="3165475"/>
          <p14:tracePt t="20659" x="5087938" y="3133725"/>
          <p14:tracePt t="20666" x="5143500" y="3117850"/>
          <p14:tracePt t="20674" x="5191125" y="3094038"/>
          <p14:tracePt t="20683" x="5238750" y="3078163"/>
          <p14:tracePt t="20691" x="5278438" y="3062288"/>
          <p14:tracePt t="20698" x="5318125" y="3046413"/>
          <p14:tracePt t="20706" x="5357813" y="3038475"/>
          <p14:tracePt t="20714" x="5389563" y="3022600"/>
          <p14:tracePt t="20723" x="5422900" y="3006725"/>
          <p14:tracePt t="20730" x="5446713" y="2998788"/>
          <p14:tracePt t="20739" x="5478463" y="2990850"/>
          <p14:tracePt t="20746" x="5510213" y="2974975"/>
          <p14:tracePt t="20755" x="5541963" y="2967038"/>
          <p14:tracePt t="20763" x="5565775" y="2959100"/>
          <p14:tracePt t="20772" x="5605463" y="2943225"/>
          <p14:tracePt t="20779" x="5637213" y="2927350"/>
          <p14:tracePt t="20787" x="5668963" y="2927350"/>
          <p14:tracePt t="20796" x="5684838" y="2909888"/>
          <p14:tracePt t="20802" x="5708650" y="2901950"/>
          <p14:tracePt t="20811" x="5740400" y="2894013"/>
          <p14:tracePt t="20818" x="5757863" y="2878138"/>
          <p14:tracePt t="20827" x="5789613" y="2870200"/>
          <p14:tracePt t="20834" x="5813425" y="2862263"/>
          <p14:tracePt t="20842" x="5837238" y="2846388"/>
          <p14:tracePt t="20850" x="5853113" y="2838450"/>
          <p14:tracePt t="20858" x="5876925" y="2830513"/>
          <p14:tracePt t="20866" x="5884863" y="2822575"/>
          <p14:tracePt t="20874" x="5892800" y="2822575"/>
          <p14:tracePt t="20887" x="5900738" y="2814638"/>
          <p14:tracePt t="20988" x="5892800" y="2814638"/>
          <p14:tracePt t="20994" x="5876925" y="2814638"/>
          <p14:tracePt t="21002" x="5845175" y="2822575"/>
          <p14:tracePt t="21010" x="5797550" y="2838450"/>
          <p14:tracePt t="21019" x="5757863" y="2854325"/>
          <p14:tracePt t="21026" x="5692775" y="2886075"/>
          <p14:tracePt t="21034" x="5613400" y="2901950"/>
          <p14:tracePt t="21044" x="5541963" y="2951163"/>
          <p14:tracePt t="21050" x="5454650" y="2982913"/>
          <p14:tracePt t="21058" x="5365750" y="3030538"/>
          <p14:tracePt t="21066" x="5278438" y="3078163"/>
          <p14:tracePt t="21074" x="5183188" y="3117850"/>
          <p14:tracePt t="21081" x="5087938" y="3165475"/>
          <p14:tracePt t="21091" x="5006975" y="3197225"/>
          <p14:tracePt t="21100" x="4879975" y="3262313"/>
          <p14:tracePt t="21106" x="4760913" y="3309938"/>
          <p14:tracePt t="21114" x="4656138" y="3349625"/>
          <p14:tracePt t="21123" x="4545013" y="3405188"/>
          <p14:tracePt t="21131" x="4457700" y="3444875"/>
          <p14:tracePt t="21140" x="4378325" y="3484563"/>
          <p14:tracePt t="21155" x="4281488" y="3516313"/>
          <p14:tracePt t="21163" x="4170363" y="3571875"/>
          <p14:tracePt t="21172" x="4106863" y="3605213"/>
          <p14:tracePt t="21179" x="4075113" y="3621088"/>
          <p14:tracePt t="21187" x="4027488" y="3644900"/>
          <p14:tracePt t="21196" x="3978275" y="3676650"/>
          <p14:tracePt t="21203" x="3930650" y="3700463"/>
          <p14:tracePt t="21211" x="3883025" y="3716338"/>
          <p14:tracePt t="21218" x="3835400" y="3740150"/>
          <p14:tracePt t="21226" x="3803650" y="3756025"/>
          <p14:tracePt t="21234" x="3763963" y="3771900"/>
          <p14:tracePt t="21242" x="3716338" y="3795713"/>
          <p14:tracePt t="21249" x="3676650" y="3811588"/>
          <p14:tracePt t="21259" x="3635375" y="3835400"/>
          <p14:tracePt t="21268" x="3595688" y="3843338"/>
          <p14:tracePt t="21274" x="3563938" y="3859213"/>
          <p14:tracePt t="21282" x="3508375" y="3875088"/>
          <p14:tracePt t="21290" x="3476625" y="3890963"/>
          <p14:tracePt t="21298" x="3436938" y="3914775"/>
          <p14:tracePt t="21307" x="3405188" y="3922713"/>
          <p14:tracePt t="21315" x="3381375" y="3938588"/>
          <p14:tracePt t="21322" x="3357563" y="3948113"/>
          <p14:tracePt t="21331" x="3341688" y="3948113"/>
          <p14:tracePt t="21339" x="3317875" y="3956050"/>
          <p14:tracePt t="21345" x="3284538" y="3971925"/>
          <p14:tracePt t="21354" x="3276600" y="3979863"/>
          <p14:tracePt t="21363" x="3244850" y="3979863"/>
          <p14:tracePt t="21370" x="3236913" y="3995738"/>
          <p14:tracePt t="21378" x="3213100" y="3995738"/>
          <p14:tracePt t="21388" x="3197225" y="4003675"/>
          <p14:tracePt t="21394" x="3181350" y="4011613"/>
          <p14:tracePt t="21402" x="3165475" y="4011613"/>
          <p14:tracePt t="21411" x="3157538" y="4011613"/>
          <p14:tracePt t="21418" x="3149600" y="4019550"/>
          <p14:tracePt t="21426" x="3141663" y="4027488"/>
          <p14:tracePt t="21434" x="3133725" y="4027488"/>
          <p14:tracePt t="21443" x="3125788" y="4027488"/>
          <p14:tracePt t="21604" x="3133725" y="4027488"/>
          <p14:tracePt t="21611" x="3141663" y="4027488"/>
          <p14:tracePt t="21619" x="3173413" y="4027488"/>
          <p14:tracePt t="21626" x="3189288" y="4019550"/>
          <p14:tracePt t="21634" x="3228975" y="4011613"/>
          <p14:tracePt t="21642" x="3260725" y="4003675"/>
          <p14:tracePt t="21650" x="3292475" y="3995738"/>
          <p14:tracePt t="21659" x="3333750" y="3987800"/>
          <p14:tracePt t="21667" x="3397250" y="3963988"/>
          <p14:tracePt t="21676" x="3444875" y="3938588"/>
          <p14:tracePt t="21690" x="3548063" y="3898900"/>
          <p14:tracePt t="21698" x="3595688" y="3875088"/>
          <p14:tracePt t="21706" x="3651250" y="3851275"/>
          <p14:tracePt t="21714" x="3716338" y="3819525"/>
          <p14:tracePt t="21723" x="3811588" y="3779838"/>
          <p14:tracePt t="21731" x="3875088" y="3756025"/>
          <p14:tracePt t="21738" x="3938588" y="3724275"/>
          <p14:tracePt t="21746" x="4011613" y="3692525"/>
          <p14:tracePt t="21755" x="4075113" y="3668713"/>
          <p14:tracePt t="21762" x="4154488" y="3636963"/>
          <p14:tracePt t="21771" x="4217988" y="3605213"/>
          <p14:tracePt t="21779" x="4297363" y="3571875"/>
          <p14:tracePt t="21788" x="4378325" y="3540125"/>
          <p14:tracePt t="21795" x="4433888" y="3516313"/>
          <p14:tracePt t="21802" x="4513263" y="3484563"/>
          <p14:tracePt t="21810" x="4584700" y="3460750"/>
          <p14:tracePt t="21820" x="4656138" y="3429000"/>
          <p14:tracePt t="21835" x="4729163" y="3405188"/>
          <p14:tracePt t="21843" x="4864100" y="3357563"/>
          <p14:tracePt t="21850" x="4943475" y="3325813"/>
          <p14:tracePt t="21858" x="5006975" y="3302000"/>
          <p14:tracePt t="21866" x="5087938" y="3262313"/>
          <p14:tracePt t="21887" x="5230813" y="3221038"/>
          <p14:tracePt t="21891" x="5294313" y="3189288"/>
          <p14:tracePt t="21900" x="5373688" y="3165475"/>
          <p14:tracePt t="21914" x="5486400" y="3125788"/>
          <p14:tracePt t="21923" x="5557838" y="3094038"/>
          <p14:tracePt t="21931" x="5613400" y="3078163"/>
          <p14:tracePt t="21939" x="5668963" y="3054350"/>
          <p14:tracePt t="21948" x="5716588" y="3038475"/>
          <p14:tracePt t="21956" x="5781675" y="3022600"/>
          <p14:tracePt t="21963" x="5829300" y="3006725"/>
          <p14:tracePt t="21970" x="5861050" y="2990850"/>
          <p14:tracePt t="21978" x="5892800" y="2974975"/>
          <p14:tracePt t="21986" x="5924550" y="2959100"/>
          <p14:tracePt t="21994" x="5948363" y="2951163"/>
          <p14:tracePt t="22004" x="5964238" y="2943225"/>
          <p14:tracePt t="22011" x="5988050" y="2935288"/>
          <p14:tracePt t="22019" x="5995988" y="2927350"/>
          <p14:tracePt t="22034" x="6003925" y="2927350"/>
          <p14:tracePt t="22154" x="5980113" y="2927350"/>
          <p14:tracePt t="22162" x="5956300" y="2935288"/>
          <p14:tracePt t="22170" x="5924550" y="2943225"/>
          <p14:tracePt t="22179" x="5876925" y="2959100"/>
          <p14:tracePt t="22187" x="5813425" y="2982913"/>
          <p14:tracePt t="22195" x="5740400" y="3014663"/>
          <p14:tracePt t="22201" x="5676900" y="3038475"/>
          <p14:tracePt t="22210" x="5597525" y="3062288"/>
          <p14:tracePt t="22218" x="5518150" y="3094038"/>
          <p14:tracePt t="22227" x="5422900" y="3133725"/>
          <p14:tracePt t="22235" x="5294313" y="3181350"/>
          <p14:tracePt t="22243" x="5175250" y="3228975"/>
          <p14:tracePt t="22250" x="5022850" y="3294063"/>
          <p14:tracePt t="22259" x="4903788" y="3341688"/>
          <p14:tracePt t="22267" x="4768850" y="3397250"/>
          <p14:tracePt t="22275" x="4640263" y="3444875"/>
          <p14:tracePt t="22283" x="4521200" y="3492500"/>
          <p14:tracePt t="22291" x="4410075" y="3540125"/>
          <p14:tracePt t="22299" x="4305300" y="3579813"/>
          <p14:tracePt t="22307" x="4210050" y="3613150"/>
          <p14:tracePt t="22314" x="4122738" y="3652838"/>
          <p14:tracePt t="22322" x="4051300" y="3684588"/>
          <p14:tracePt t="22331" x="3978275" y="3708400"/>
          <p14:tracePt t="22339" x="3914775" y="3732213"/>
          <p14:tracePt t="22346" x="3851275" y="3763963"/>
          <p14:tracePt t="22356" x="3803650" y="3779838"/>
          <p14:tracePt t="22364" x="3779838" y="3787775"/>
          <p14:tracePt t="22370" x="3740150" y="3803650"/>
          <p14:tracePt t="22377" x="3708400" y="3811588"/>
          <p14:tracePt t="22386" x="3676650" y="3827463"/>
          <p14:tracePt t="22395" x="3643313" y="3843338"/>
          <p14:tracePt t="22403" x="3611563" y="3851275"/>
          <p14:tracePt t="22411" x="3571875" y="3867150"/>
          <p14:tracePt t="22420" x="3540125" y="3875088"/>
          <p14:tracePt t="22427" x="3516313" y="3883025"/>
          <p14:tracePt t="22435" x="3492500" y="3898900"/>
          <p14:tracePt t="22443" x="3460750" y="3906838"/>
          <p14:tracePt t="22451" x="3452813" y="3906838"/>
          <p14:tracePt t="22459" x="3429000" y="3914775"/>
          <p14:tracePt t="22467" x="3413125" y="3922713"/>
          <p14:tracePt t="22475" x="3405188" y="3922713"/>
          <p14:tracePt t="22483" x="3389313" y="3930650"/>
          <p14:tracePt t="22490" x="3381375" y="3938588"/>
          <p14:tracePt t="22498" x="3373438" y="3938588"/>
          <p14:tracePt t="22515" x="3357563" y="3938588"/>
          <p14:tracePt t="22531" x="3349625" y="3938588"/>
          <p14:tracePt t="22546" x="3341688" y="3948113"/>
          <p14:tracePt t="22554" x="3333750" y="3948113"/>
          <p14:tracePt t="22579" x="3325813" y="3956050"/>
          <p14:tracePt t="23540" x="3349625" y="3930650"/>
          <p14:tracePt t="23547" x="3365500" y="3906838"/>
          <p14:tracePt t="23555" x="3389313" y="3890963"/>
          <p14:tracePt t="23563" x="3429000" y="3859213"/>
          <p14:tracePt t="23570" x="3484563" y="3835400"/>
          <p14:tracePt t="23578" x="3516313" y="3811588"/>
          <p14:tracePt t="23587" x="3563938" y="3779838"/>
          <p14:tracePt t="23595" x="3595688" y="3756025"/>
          <p14:tracePt t="23604" x="3627438" y="3740150"/>
          <p14:tracePt t="23611" x="3668713" y="3716338"/>
          <p14:tracePt t="23619" x="3692525" y="3700463"/>
          <p14:tracePt t="23628" x="3708400" y="3684588"/>
          <p14:tracePt t="23634" x="3724275" y="3676650"/>
          <p14:tracePt t="23642" x="3740150" y="3660775"/>
          <p14:tracePt t="23650" x="3748088" y="3652838"/>
          <p14:tracePt t="23659" x="3748088" y="3644900"/>
          <p14:tracePt t="23667" x="3756025" y="3636963"/>
          <p14:tracePt t="23675" x="3763963" y="3629025"/>
          <p14:tracePt t="23684" x="3771900" y="3621088"/>
          <p14:tracePt t="23698" x="3771900" y="3605213"/>
          <p14:tracePt t="23771" x="3771900" y="3587750"/>
          <p14:tracePt t="23779" x="3771900" y="3571875"/>
          <p14:tracePt t="23787" x="3771900" y="3563938"/>
          <p14:tracePt t="23795" x="3771900" y="3548063"/>
          <p14:tracePt t="23803" x="3771900" y="3524250"/>
          <p14:tracePt t="23810" x="3771900" y="3508375"/>
          <p14:tracePt t="23820" x="3771900" y="3484563"/>
          <p14:tracePt t="23827" x="3771900" y="3460750"/>
          <p14:tracePt t="23835" x="3771900" y="3421063"/>
          <p14:tracePt t="23844" x="3771900" y="3405188"/>
          <p14:tracePt t="23851" x="3771900" y="3381375"/>
          <p14:tracePt t="23858" x="3771900" y="3365500"/>
          <p14:tracePt t="23866" x="3771900" y="3349625"/>
          <p14:tracePt t="23886" x="3771900" y="3325813"/>
          <p14:tracePt t="23891" x="3771900" y="3309938"/>
          <p14:tracePt t="23900" x="3763963" y="3294063"/>
          <p14:tracePt t="23907" x="3763963" y="3278188"/>
          <p14:tracePt t="23914" x="3756025" y="3262313"/>
          <p14:tracePt t="23922" x="3748088" y="3252788"/>
          <p14:tracePt t="23939" x="3740150" y="3236913"/>
          <p14:tracePt t="23956" x="3732213" y="3236913"/>
          <p14:tracePt t="23963" x="3724275" y="3228975"/>
          <p14:tracePt t="23978" x="3716338" y="3221038"/>
          <p14:tracePt t="23996" x="3708400" y="3221038"/>
          <p14:tracePt t="24011" x="3692525" y="3205163"/>
          <p14:tracePt t="24020" x="3684588" y="3205163"/>
          <p14:tracePt t="24027" x="3668713" y="3205163"/>
          <p14:tracePt t="24035" x="3660775" y="3205163"/>
          <p14:tracePt t="24042" x="3643313" y="3197225"/>
          <p14:tracePt t="24050" x="3619500" y="3197225"/>
          <p14:tracePt t="24059" x="3603625" y="3197225"/>
          <p14:tracePt t="24067" x="3587750" y="3197225"/>
          <p14:tracePt t="24076" x="3556000" y="3197225"/>
          <p14:tracePt t="24084" x="3532188" y="3197225"/>
          <p14:tracePt t="24091" x="3524250" y="3197225"/>
          <p14:tracePt t="24099" x="3516313" y="3197225"/>
          <p14:tracePt t="24107" x="3500438" y="3197225"/>
          <p14:tracePt t="24114" x="3492500" y="3197225"/>
          <p14:tracePt t="24123" x="3484563" y="3197225"/>
          <p14:tracePt t="24140" x="3476625" y="3197225"/>
          <p14:tracePt t="24155" x="3468688" y="3197225"/>
          <p14:tracePt t="24162" x="3460750" y="3205163"/>
          <p14:tracePt t="24171" x="3452813" y="3205163"/>
          <p14:tracePt t="24179" x="3429000" y="3213100"/>
          <p14:tracePt t="24188" x="3421063" y="3221038"/>
          <p14:tracePt t="24195" x="3405188" y="3236913"/>
          <p14:tracePt t="24203" x="3389313" y="3244850"/>
          <p14:tracePt t="24210" x="3381375" y="3252788"/>
          <p14:tracePt t="24219" x="3365500" y="3270250"/>
          <p14:tracePt t="24226" x="3349625" y="3286125"/>
          <p14:tracePt t="24235" x="3333750" y="3302000"/>
          <p14:tracePt t="24243" x="3325813" y="3317875"/>
          <p14:tracePt t="24252" x="3308350" y="3333750"/>
          <p14:tracePt t="24261" x="3276600" y="3357563"/>
          <p14:tracePt t="24267" x="3276600" y="3373438"/>
          <p14:tracePt t="24275" x="3260725" y="3389313"/>
          <p14:tracePt t="24282" x="3244850" y="3397250"/>
          <p14:tracePt t="24291" x="3244850" y="3421063"/>
          <p14:tracePt t="24299" x="3228975" y="3429000"/>
          <p14:tracePt t="24308" x="3236913" y="3452813"/>
          <p14:tracePt t="24316" x="3236913" y="3468688"/>
          <p14:tracePt t="24321" x="3236913" y="3484563"/>
          <p14:tracePt t="24330" x="3236913" y="3492500"/>
          <p14:tracePt t="24339" x="3236913" y="3516313"/>
          <p14:tracePt t="24347" x="3236913" y="3532188"/>
          <p14:tracePt t="24356" x="3236913" y="3548063"/>
          <p14:tracePt t="24364" x="3236913" y="3563938"/>
          <p14:tracePt t="24371" x="3236913" y="3579813"/>
          <p14:tracePt t="24378" x="3244850" y="3595688"/>
          <p14:tracePt t="24386" x="3244850" y="3613150"/>
          <p14:tracePt t="24395" x="3252788" y="3636963"/>
          <p14:tracePt t="24404" x="3252788" y="3652838"/>
          <p14:tracePt t="24411" x="3260725" y="3660775"/>
          <p14:tracePt t="24419" x="3268663" y="3684588"/>
          <p14:tracePt t="24428" x="3268663" y="3700463"/>
          <p14:tracePt t="24434" x="3276600" y="3700463"/>
          <p14:tracePt t="24441" x="3284538" y="3724275"/>
          <p14:tracePt t="24450" x="3300413" y="3732213"/>
          <p14:tracePt t="24459" x="3317875" y="3748088"/>
          <p14:tracePt t="24467" x="3333750" y="3763963"/>
          <p14:tracePt t="24475" x="3333750" y="3771900"/>
          <p14:tracePt t="24483" x="3349625" y="3787775"/>
          <p14:tracePt t="24498" x="3365500" y="3803650"/>
          <p14:tracePt t="24508" x="3373438" y="3811588"/>
          <p14:tracePt t="24515" x="3381375" y="3819525"/>
          <p14:tracePt t="24523" x="3389313" y="3827463"/>
          <p14:tracePt t="24531" x="3397250" y="3835400"/>
          <p14:tracePt t="24539" x="3413125" y="3843338"/>
          <p14:tracePt t="24545" x="3421063" y="3851275"/>
          <p14:tracePt t="24555" x="3429000" y="3851275"/>
          <p14:tracePt t="24563" x="3436938" y="3859213"/>
          <p14:tracePt t="24571" x="3444875" y="3859213"/>
          <p14:tracePt t="24579" x="3452813" y="3867150"/>
          <p14:tracePt t="24587" x="3460750" y="3867150"/>
          <p14:tracePt t="24595" x="3468688" y="3867150"/>
          <p14:tracePt t="24604" x="3476625" y="3867150"/>
          <p14:tracePt t="24610" x="3484563" y="3867150"/>
          <p14:tracePt t="24628" x="3492500" y="3867150"/>
          <p14:tracePt t="24645" x="3500438" y="3867150"/>
          <p14:tracePt t="24660" x="3508375" y="3867150"/>
          <p14:tracePt t="24668" x="3516313" y="3867150"/>
          <p14:tracePt t="24675" x="3548063" y="3867150"/>
          <p14:tracePt t="24682" x="3563938" y="3867150"/>
          <p14:tracePt t="24691" x="3579813" y="3859213"/>
          <p14:tracePt t="24699" x="3603625" y="3851275"/>
          <p14:tracePt t="24706" x="3619500" y="3843338"/>
          <p14:tracePt t="24716" x="3635375" y="3835400"/>
          <p14:tracePt t="24722" x="3651250" y="3835400"/>
          <p14:tracePt t="24730" x="3676650" y="3819525"/>
          <p14:tracePt t="24740" x="3692525" y="3811588"/>
          <p14:tracePt t="24747" x="3708400" y="3795713"/>
          <p14:tracePt t="24755" x="3732213" y="3779838"/>
          <p14:tracePt t="24763" x="3740150" y="3771900"/>
          <p14:tracePt t="24771" x="3756025" y="3756025"/>
          <p14:tracePt t="24778" x="3756025" y="3748088"/>
          <p14:tracePt t="24787" x="3771900" y="3732213"/>
          <p14:tracePt t="24795" x="3771900" y="3716338"/>
          <p14:tracePt t="24803" x="3787775" y="3700463"/>
          <p14:tracePt t="24811" x="3787775" y="3684588"/>
          <p14:tracePt t="24820" x="3787775" y="3668713"/>
          <p14:tracePt t="24828" x="3787775" y="3652838"/>
          <p14:tracePt t="24836" x="3795713" y="3621088"/>
          <p14:tracePt t="24843" x="3795713" y="3605213"/>
          <p14:tracePt t="24851" x="3795713" y="3587750"/>
          <p14:tracePt t="24859" x="3795713" y="3563938"/>
          <p14:tracePt t="24868" x="3795713" y="3548063"/>
          <p14:tracePt t="24886" x="3787775" y="3516313"/>
          <p14:tracePt t="24891" x="3787775" y="3500438"/>
          <p14:tracePt t="24897" x="3779838" y="3492500"/>
          <p14:tracePt t="24907" x="3779838" y="3476625"/>
          <p14:tracePt t="24915" x="3771900" y="3460750"/>
          <p14:tracePt t="24923" x="3763963" y="3444875"/>
          <p14:tracePt t="24932" x="3763963" y="3429000"/>
          <p14:tracePt t="24939" x="3756025" y="3421063"/>
          <p14:tracePt t="24946" x="3748088" y="3405188"/>
          <p14:tracePt t="24954" x="3748088" y="3389313"/>
          <p14:tracePt t="24963" x="3732213" y="3373438"/>
          <p14:tracePt t="24971" x="3716338" y="3349625"/>
          <p14:tracePt t="24978" x="3708400" y="3341688"/>
          <p14:tracePt t="24988" x="3700463" y="3325813"/>
          <p14:tracePt t="24995" x="3684588" y="3309938"/>
          <p14:tracePt t="25004" x="3668713" y="3294063"/>
          <p14:tracePt t="25011" x="3651250" y="3278188"/>
          <p14:tracePt t="25020" x="3635375" y="3270250"/>
          <p14:tracePt t="25027" x="3619500" y="3262313"/>
          <p14:tracePt t="25036" x="3603625" y="3252788"/>
          <p14:tracePt t="25043" x="3571875" y="3228975"/>
          <p14:tracePt t="25051" x="3548063" y="3228975"/>
          <p14:tracePt t="25059" x="3532188" y="3221038"/>
          <p14:tracePt t="25066" x="3516313" y="3213100"/>
          <p14:tracePt t="25075" x="3484563" y="3213100"/>
          <p14:tracePt t="25084" x="3468688" y="3197225"/>
          <p14:tracePt t="25091" x="3444875" y="3197225"/>
          <p14:tracePt t="25099" x="3429000" y="3197225"/>
          <p14:tracePt t="25107" x="3405188" y="3197225"/>
          <p14:tracePt t="25115" x="3389313" y="3197225"/>
          <p14:tracePt t="25121" x="3381375" y="3197225"/>
          <p14:tracePt t="25130" x="3365500" y="3197225"/>
          <p14:tracePt t="25140" x="3357563" y="3197225"/>
          <p14:tracePt t="25147" x="3349625" y="3197225"/>
          <p14:tracePt t="25155" x="3333750" y="3197225"/>
          <p14:tracePt t="25163" x="3325813" y="3197225"/>
          <p14:tracePt t="25171" x="3308350" y="3205163"/>
          <p14:tracePt t="25179" x="3300413" y="3213100"/>
          <p14:tracePt t="25187" x="3292475" y="3213100"/>
          <p14:tracePt t="25196" x="3268663" y="3228975"/>
          <p14:tracePt t="25204" x="3252788" y="3244850"/>
          <p14:tracePt t="25211" x="3228975" y="3270250"/>
          <p14:tracePt t="25220" x="3213100" y="3286125"/>
          <p14:tracePt t="25227" x="3197225" y="3309938"/>
          <p14:tracePt t="25235" x="3173413" y="3333750"/>
          <p14:tracePt t="25243" x="3157538" y="3357563"/>
          <p14:tracePt t="25250" x="3141663" y="3373438"/>
          <p14:tracePt t="25259" x="3133725" y="3397250"/>
          <p14:tracePt t="25268" x="3117850" y="3421063"/>
          <p14:tracePt t="25275" x="3117850" y="3444875"/>
          <p14:tracePt t="25283" x="3109913" y="3476625"/>
          <p14:tracePt t="25290" x="3101975" y="3492500"/>
          <p14:tracePt t="25298" x="3101975" y="3508375"/>
          <p14:tracePt t="25307" x="3101975" y="3532188"/>
          <p14:tracePt t="25314" x="3101975" y="3548063"/>
          <p14:tracePt t="25323" x="3101975" y="3563938"/>
          <p14:tracePt t="25331" x="3109913" y="3587750"/>
          <p14:tracePt t="25339" x="3117850" y="3605213"/>
          <p14:tracePt t="25348" x="3117850" y="3621088"/>
          <p14:tracePt t="25355" x="3125788" y="3636963"/>
          <p14:tracePt t="25363" x="3133725" y="3660775"/>
          <p14:tracePt t="25371" x="3149600" y="3668713"/>
          <p14:tracePt t="25379" x="3157538" y="3692525"/>
          <p14:tracePt t="25388" x="3165475" y="3716338"/>
          <p14:tracePt t="25396" x="3173413" y="3732213"/>
          <p14:tracePt t="25405" x="3181350" y="3748088"/>
          <p14:tracePt t="25411" x="3189288" y="3771900"/>
          <p14:tracePt t="25419" x="3197225" y="3787775"/>
          <p14:tracePt t="25427" x="3205163" y="3811588"/>
          <p14:tracePt t="25435" x="3213100" y="3835400"/>
          <p14:tracePt t="25443" x="3228975" y="3859213"/>
          <p14:tracePt t="25451" x="3228975" y="3883025"/>
          <p14:tracePt t="25460" x="3244850" y="3906838"/>
          <p14:tracePt t="25466" x="3252788" y="3930650"/>
          <p14:tracePt t="25475" x="3268663" y="3948113"/>
          <p14:tracePt t="25483" x="3284538" y="3979863"/>
          <p14:tracePt t="25491" x="3300413" y="3995738"/>
          <p14:tracePt t="25499" x="3308350" y="4003675"/>
          <p14:tracePt t="25507" x="3325813" y="4019550"/>
          <p14:tracePt t="25515" x="3341688" y="4035425"/>
          <p14:tracePt t="25523" x="3349625" y="4043363"/>
          <p14:tracePt t="25530" x="3357563" y="4051300"/>
          <p14:tracePt t="25539" x="3373438" y="4059238"/>
          <p14:tracePt t="25547" x="3381375" y="4059238"/>
          <p14:tracePt t="25556" x="3389313" y="4059238"/>
          <p14:tracePt t="25562" x="3397250" y="4067175"/>
          <p14:tracePt t="25571" x="3405188" y="4067175"/>
          <p14:tracePt t="25579" x="3413125" y="4067175"/>
          <p14:tracePt t="25586" x="3421063" y="4067175"/>
          <p14:tracePt t="25595" x="3429000" y="4067175"/>
          <p14:tracePt t="25603" x="3444875" y="4075113"/>
          <p14:tracePt t="25612" x="3460750" y="4075113"/>
          <p14:tracePt t="25619" x="3476625" y="4075113"/>
          <p14:tracePt t="25627" x="3492500" y="4075113"/>
          <p14:tracePt t="25635" x="3508375" y="4075113"/>
          <p14:tracePt t="25643" x="3524250" y="4083050"/>
          <p14:tracePt t="25651" x="3540125" y="4090988"/>
          <p14:tracePt t="25659" x="3571875" y="4090988"/>
          <p14:tracePt t="25667" x="3595688" y="4090988"/>
          <p14:tracePt t="25675" x="3627438" y="4090988"/>
          <p14:tracePt t="25684" x="3651250" y="4090988"/>
          <p14:tracePt t="25690" x="3684588" y="4090988"/>
          <p14:tracePt t="25699" x="3708400" y="4090988"/>
          <p14:tracePt t="25707" x="3740150" y="4083050"/>
          <p14:tracePt t="25723" x="3771900" y="4083050"/>
          <p14:tracePt t="25731" x="3827463" y="4067175"/>
          <p14:tracePt t="25739" x="3843338" y="4051300"/>
          <p14:tracePt t="25747" x="3859213" y="4051300"/>
          <p14:tracePt t="25755" x="3875088" y="4035425"/>
          <p14:tracePt t="25763" x="3898900" y="4035425"/>
          <p14:tracePt t="25772" x="3898900" y="4019550"/>
          <p14:tracePt t="25780" x="3922713" y="4011613"/>
          <p14:tracePt t="25787" x="3922713" y="4003675"/>
          <p14:tracePt t="25795" x="3938588" y="3979863"/>
          <p14:tracePt t="25804" x="3946525" y="3963988"/>
          <p14:tracePt t="25811" x="3946525" y="3938588"/>
          <p14:tracePt t="25820" x="3954463" y="3930650"/>
          <p14:tracePt t="25827" x="3954463" y="3898900"/>
          <p14:tracePt t="25836" x="3954463" y="3867150"/>
          <p14:tracePt t="25843" x="3954463" y="3851275"/>
          <p14:tracePt t="25852" x="3954463" y="3827463"/>
          <p14:tracePt t="25859" x="3954463" y="3803650"/>
          <p14:tracePt t="25866" x="3954463" y="3779838"/>
          <p14:tracePt t="25885" x="3946525" y="3732213"/>
          <p14:tracePt t="25892" x="3938588" y="3700463"/>
          <p14:tracePt t="25899" x="3922713" y="3668713"/>
          <p14:tracePt t="25907" x="3914775" y="3636963"/>
          <p14:tracePt t="25915" x="3898900" y="3595688"/>
          <p14:tracePt t="25922" x="3890963" y="3571875"/>
          <p14:tracePt t="25931" x="3883025" y="3556000"/>
          <p14:tracePt t="25939" x="3867150" y="3524250"/>
          <p14:tracePt t="25948" x="3859213" y="3508375"/>
          <p14:tracePt t="25956" x="3843338" y="3476625"/>
          <p14:tracePt t="25964" x="3827463" y="3460750"/>
          <p14:tracePt t="25973" x="3811588" y="3444875"/>
          <p14:tracePt t="25980" x="3803650" y="3429000"/>
          <p14:tracePt t="25986" x="3787775" y="3413125"/>
          <p14:tracePt t="25995" x="3771900" y="3397250"/>
          <p14:tracePt t="26003" x="3748088" y="3381375"/>
          <p14:tracePt t="26011" x="3732213" y="3365500"/>
          <p14:tracePt t="26019" x="3716338" y="3357563"/>
          <p14:tracePt t="26026" x="3692525" y="3341688"/>
          <p14:tracePt t="26036" x="3668713" y="3325813"/>
          <p14:tracePt t="26043" x="3643313" y="3309938"/>
          <p14:tracePt t="26051" x="3627438" y="3302000"/>
          <p14:tracePt t="26059" x="3611563" y="3286125"/>
          <p14:tracePt t="26067" x="3595688" y="3278188"/>
          <p14:tracePt t="26075" x="3579813" y="3262313"/>
          <p14:tracePt t="26084" x="3563938" y="3252788"/>
          <p14:tracePt t="26091" x="3548063" y="3236913"/>
          <p14:tracePt t="26098" x="3532188" y="3228975"/>
          <p14:tracePt t="26107" x="3516313" y="3213100"/>
          <p14:tracePt t="26116" x="3500438" y="3197225"/>
          <p14:tracePt t="26123" x="3492500" y="3197225"/>
          <p14:tracePt t="26131" x="3476625" y="3189288"/>
          <p14:tracePt t="26140" x="3460750" y="3181350"/>
          <p14:tracePt t="26148" x="3444875" y="3173413"/>
          <p14:tracePt t="26155" x="3429000" y="3165475"/>
          <p14:tracePt t="26163" x="3421063" y="3165475"/>
          <p14:tracePt t="26171" x="3405188" y="3165475"/>
          <p14:tracePt t="26179" x="3389313" y="3157538"/>
          <p14:tracePt t="26187" x="3381375" y="3157538"/>
          <p14:tracePt t="26195" x="3357563" y="3149600"/>
          <p14:tracePt t="26204" x="3349625" y="3149600"/>
          <p14:tracePt t="26211" x="3341688" y="3149600"/>
          <p14:tracePt t="26219" x="3325813" y="3149600"/>
          <p14:tracePt t="26227" x="3308350" y="3149600"/>
          <p14:tracePt t="26236" x="3284538" y="3149600"/>
          <p14:tracePt t="26243" x="3276600" y="3157538"/>
          <p14:tracePt t="26251" x="3260725" y="3157538"/>
          <p14:tracePt t="26260" x="3244850" y="3165475"/>
          <p14:tracePt t="26267" x="3228975" y="3173413"/>
          <p14:tracePt t="26275" x="3221038" y="3173413"/>
          <p14:tracePt t="26283" x="3197225" y="3189288"/>
          <p14:tracePt t="26291" x="3189288" y="3197225"/>
          <p14:tracePt t="26299" x="3173413" y="3213100"/>
          <p14:tracePt t="26307" x="3157538" y="3228975"/>
          <p14:tracePt t="26315" x="3149600" y="3244850"/>
          <p14:tracePt t="26323" x="3133725" y="3262313"/>
          <p14:tracePt t="26332" x="3125788" y="3286125"/>
          <p14:tracePt t="26339" x="3109913" y="3309938"/>
          <p14:tracePt t="26347" x="3094038" y="3341688"/>
          <p14:tracePt t="26355" x="3086100" y="3373438"/>
          <p14:tracePt t="26363" x="3078163" y="3389313"/>
          <p14:tracePt t="26372" x="3070225" y="3421063"/>
          <p14:tracePt t="26379" x="3062288" y="3444875"/>
          <p14:tracePt t="26387" x="3062288" y="3476625"/>
          <p14:tracePt t="26395" x="3062288" y="3508375"/>
          <p14:tracePt t="26404" x="3054350" y="3532188"/>
          <p14:tracePt t="26412" x="3054350" y="3556000"/>
          <p14:tracePt t="26421" x="3054350" y="3579813"/>
          <p14:tracePt t="26427" x="3054350" y="3595688"/>
          <p14:tracePt t="26435" x="3054350" y="3613150"/>
          <p14:tracePt t="26443" x="3054350" y="3629025"/>
          <p14:tracePt t="26451" x="3062288" y="3652838"/>
          <p14:tracePt t="26459" x="3070225" y="3668713"/>
          <p14:tracePt t="26468" x="3078163" y="3684588"/>
          <p14:tracePt t="26476" x="3086100" y="3708400"/>
          <p14:tracePt t="26484" x="3094038" y="3716338"/>
          <p14:tracePt t="26492" x="3101975" y="3724275"/>
          <p14:tracePt t="26499" x="3109913" y="3748088"/>
          <p14:tracePt t="26507" x="3125788" y="3771900"/>
          <p14:tracePt t="26516" x="3125788" y="3779838"/>
          <p14:tracePt t="26523" x="3133725" y="3803650"/>
          <p14:tracePt t="26531" x="3141663" y="3827463"/>
          <p14:tracePt t="26539" x="3149600" y="3859213"/>
          <p14:tracePt t="26547" x="3157538" y="3883025"/>
          <p14:tracePt t="26555" x="3165475" y="3906838"/>
          <p14:tracePt t="26563" x="3173413" y="3930650"/>
          <p14:tracePt t="26571" x="3189288" y="3963988"/>
          <p14:tracePt t="26579" x="3197225" y="3971925"/>
          <p14:tracePt t="26587" x="3205163" y="3979863"/>
          <p14:tracePt t="26595" x="3213100" y="3995738"/>
          <p14:tracePt t="26604" x="3228975" y="4019550"/>
          <p14:tracePt t="26610" x="3236913" y="4027488"/>
          <p14:tracePt t="26620" x="3252788" y="4035425"/>
          <p14:tracePt t="26627" x="3260725" y="4043363"/>
          <p14:tracePt t="26635" x="3268663" y="4051300"/>
          <p14:tracePt t="26642" x="3284538" y="4051300"/>
          <p14:tracePt t="26651" x="3308350" y="4059238"/>
          <p14:tracePt t="26659" x="3325813" y="4059238"/>
          <p14:tracePt t="26675" x="3349625" y="4067175"/>
          <p14:tracePt t="26682" x="3373438" y="4067175"/>
          <p14:tracePt t="26691" x="3397250" y="4067175"/>
          <p14:tracePt t="26699" x="3429000" y="4075113"/>
          <p14:tracePt t="26707" x="3460750" y="4083050"/>
          <p14:tracePt t="26715" x="3492500" y="4083050"/>
          <p14:tracePt t="26723" x="3524250" y="4083050"/>
          <p14:tracePt t="26732" x="3556000" y="4083050"/>
          <p14:tracePt t="26739" x="3587750" y="4083050"/>
          <p14:tracePt t="26747" x="3611563" y="4083050"/>
          <p14:tracePt t="26755" x="3635375" y="4075113"/>
          <p14:tracePt t="26763" x="3660775" y="4067175"/>
          <p14:tracePt t="26771" x="3676650" y="4059238"/>
          <p14:tracePt t="26779" x="3692525" y="4051300"/>
          <p14:tracePt t="26788" x="3708400" y="4043363"/>
          <p14:tracePt t="26795" x="3724275" y="4027488"/>
          <p14:tracePt t="26804" x="3732213" y="4011613"/>
          <p14:tracePt t="26811" x="3748088" y="3995738"/>
          <p14:tracePt t="26819" x="3756025" y="3987800"/>
          <p14:tracePt t="26827" x="3763963" y="3971925"/>
          <p14:tracePt t="26835" x="3779838" y="3956050"/>
          <p14:tracePt t="26843" x="3787775" y="3938588"/>
          <p14:tracePt t="26851" x="3795713" y="3922713"/>
          <p14:tracePt t="26860" x="3811588" y="3898900"/>
          <p14:tracePt t="26867" x="3811588" y="3890963"/>
          <p14:tracePt t="26885" x="3827463" y="3859213"/>
          <p14:tracePt t="26892" x="3827463" y="3827463"/>
          <p14:tracePt t="26900" x="3835400" y="3811588"/>
          <p14:tracePt t="26907" x="3835400" y="3787775"/>
          <p14:tracePt t="26915" x="3843338" y="3771900"/>
          <p14:tracePt t="26923" x="3843338" y="3748088"/>
          <p14:tracePt t="26931" x="3843338" y="3716338"/>
          <p14:tracePt t="26939" x="3843338" y="3684588"/>
          <p14:tracePt t="26948" x="3843338" y="3652838"/>
          <p14:tracePt t="26956" x="3843338" y="3629025"/>
          <p14:tracePt t="26963" x="3843338" y="3595688"/>
          <p14:tracePt t="26971" x="3835400" y="3571875"/>
          <p14:tracePt t="26979" x="3835400" y="3556000"/>
          <p14:tracePt t="26988" x="3827463" y="3524250"/>
          <p14:tracePt t="26996" x="3827463" y="3492500"/>
          <p14:tracePt t="27004" x="3819525" y="3476625"/>
          <p14:tracePt t="27012" x="3811588" y="3452813"/>
          <p14:tracePt t="27020" x="3803650" y="3436938"/>
          <p14:tracePt t="27026" x="3795713" y="3421063"/>
          <p14:tracePt t="27035" x="3787775" y="3397250"/>
          <p14:tracePt t="27042" x="3779838" y="3381375"/>
          <p14:tracePt t="27052" x="3771900" y="3365500"/>
          <p14:tracePt t="27058" x="3763963" y="3349625"/>
          <p14:tracePt t="27068" x="3756025" y="3333750"/>
          <p14:tracePt t="27076" x="3748088" y="3317875"/>
          <p14:tracePt t="27084" x="3732213" y="3294063"/>
          <p14:tracePt t="27091" x="3716338" y="3270250"/>
          <p14:tracePt t="27099" x="3708400" y="3262313"/>
          <p14:tracePt t="27107" x="3692525" y="3244850"/>
          <p14:tracePt t="27115" x="3676650" y="3228975"/>
          <p14:tracePt t="27123" x="3660775" y="3213100"/>
          <p14:tracePt t="27132" x="3643313" y="3197225"/>
          <p14:tracePt t="27139" x="3619500" y="3181350"/>
          <p14:tracePt t="27147" x="3595688" y="3165475"/>
          <p14:tracePt t="27155" x="3579813" y="3165475"/>
          <p14:tracePt t="27163" x="3556000" y="3157538"/>
          <p14:tracePt t="27171" x="3532188" y="3149600"/>
          <p14:tracePt t="27180" x="3516313" y="3149600"/>
          <p14:tracePt t="27188" x="3492500" y="3149600"/>
          <p14:tracePt t="27195" x="3476625" y="3149600"/>
          <p14:tracePt t="27203" x="3460750" y="3149600"/>
          <p14:tracePt t="27211" x="3444875" y="3149600"/>
          <p14:tracePt t="27220" x="3421063" y="3149600"/>
          <p14:tracePt t="27228" x="3405188" y="3149600"/>
          <p14:tracePt t="27237" x="3389313" y="3157538"/>
          <p14:tracePt t="27245" x="3373438" y="3157538"/>
          <p14:tracePt t="27251" x="3357563" y="3173413"/>
          <p14:tracePt t="27259" x="3341688" y="3181350"/>
          <p14:tracePt t="27267" x="3317875" y="3205163"/>
          <p14:tracePt t="27275" x="3300413" y="3213100"/>
          <p14:tracePt t="27283" x="3284538" y="3228975"/>
          <p14:tracePt t="27291" x="3268663" y="3244850"/>
          <p14:tracePt t="27299" x="3252788" y="3262313"/>
          <p14:tracePt t="27306" x="3236913" y="3286125"/>
          <p14:tracePt t="27315" x="3221038" y="3309938"/>
          <p14:tracePt t="27323" x="3205163" y="3333750"/>
          <p14:tracePt t="27332" x="3189288" y="3357563"/>
          <p14:tracePt t="27338" x="3189288" y="3373438"/>
          <p14:tracePt t="27347" x="3181350" y="3405188"/>
          <p14:tracePt t="27354" x="3173413" y="3421063"/>
          <p14:tracePt t="27365" x="3165475" y="3452813"/>
          <p14:tracePt t="27371" x="3165475" y="3484563"/>
          <p14:tracePt t="27379" x="3157538" y="3508375"/>
          <p14:tracePt t="27387" x="3157538" y="3524250"/>
          <p14:tracePt t="27395" x="3157538" y="3556000"/>
          <p14:tracePt t="27404" x="3157538" y="3579813"/>
          <p14:tracePt t="27412" x="3157538" y="3605213"/>
          <p14:tracePt t="27419" x="3157538" y="3629025"/>
          <p14:tracePt t="27426" x="3165475" y="3660775"/>
          <p14:tracePt t="27435" x="3173413" y="3676650"/>
          <p14:tracePt t="27443" x="3181350" y="3708400"/>
          <p14:tracePt t="27452" x="3189288" y="3740150"/>
          <p14:tracePt t="27459" x="3205163" y="3763963"/>
          <p14:tracePt t="27468" x="3213100" y="3795713"/>
          <p14:tracePt t="27475" x="3228975" y="3819525"/>
          <p14:tracePt t="27483" x="3236913" y="3843338"/>
          <p14:tracePt t="27491" x="3244850" y="3859213"/>
          <p14:tracePt t="27499" x="3260725" y="3890963"/>
          <p14:tracePt t="27507" x="3276600" y="3898900"/>
          <p14:tracePt t="27515" x="3276600" y="3922713"/>
          <p14:tracePt t="27523" x="3292475" y="3930650"/>
          <p14:tracePt t="27531" x="3308350" y="3956050"/>
          <p14:tracePt t="27539" x="3317875" y="3963988"/>
          <p14:tracePt t="27548" x="3333750" y="3971925"/>
          <p14:tracePt t="27555" x="3349625" y="3987800"/>
          <p14:tracePt t="27563" x="3365500" y="3995738"/>
          <p14:tracePt t="27571" x="3389313" y="4011613"/>
          <p14:tracePt t="27579" x="3397250" y="4019550"/>
          <p14:tracePt t="27588" x="3421063" y="4035425"/>
          <p14:tracePt t="27594" x="3436938" y="4035425"/>
          <p14:tracePt t="27603" x="3460750" y="4051300"/>
          <p14:tracePt t="27611" x="3492500" y="4059238"/>
          <p14:tracePt t="27620" x="3508375" y="4059238"/>
          <p14:tracePt t="27627" x="3532188" y="4067175"/>
          <p14:tracePt t="27635" x="3556000" y="4067175"/>
          <p14:tracePt t="27644" x="3579813" y="4083050"/>
          <p14:tracePt t="27652" x="3611563" y="4083050"/>
          <p14:tracePt t="27660" x="3627438" y="4083050"/>
          <p14:tracePt t="27667" x="3643313" y="4083050"/>
          <p14:tracePt t="27675" x="3668713" y="4083050"/>
          <p14:tracePt t="27683" x="3692525" y="4083050"/>
          <p14:tracePt t="27691" x="3708400" y="4083050"/>
          <p14:tracePt t="27699" x="3724275" y="4083050"/>
          <p14:tracePt t="27707" x="3732213" y="4075113"/>
          <p14:tracePt t="27715" x="3748088" y="4075113"/>
          <p14:tracePt t="27723" x="3756025" y="4067175"/>
          <p14:tracePt t="27731" x="3763963" y="4059238"/>
          <p14:tracePt t="27739" x="3771900" y="4051300"/>
          <p14:tracePt t="27747" x="3779838" y="4051300"/>
          <p14:tracePt t="27755" x="3787775" y="4043363"/>
          <p14:tracePt t="27764" x="3795713" y="4035425"/>
          <p14:tracePt t="27771" x="3803650" y="4027488"/>
          <p14:tracePt t="27779" x="3803650" y="4019550"/>
          <p14:tracePt t="27787" x="3811588" y="4011613"/>
          <p14:tracePt t="28389" x="3803650" y="4011613"/>
          <p14:tracePt t="28507" x="3795713" y="4011613"/>
          <p14:tracePt t="28619" x="3787775" y="4011613"/>
          <p14:tracePt t="28651" x="3779838" y="4011613"/>
          <p14:tracePt t="28700" x="3771900" y="4011613"/>
          <p14:tracePt t="28755" x="3763963" y="4011613"/>
          <p14:tracePt t="28804" x="3756025" y="4011613"/>
          <p14:tracePt t="28828" x="3748088" y="4011613"/>
          <p14:tracePt t="28836" x="3740150" y="4011613"/>
          <p14:tracePt t="29052" x="3732213" y="4011613"/>
          <p14:tracePt t="31541" x="3724275" y="4011613"/>
          <p14:tracePt t="31564" x="3716338" y="4011613"/>
          <p14:tracePt t="31580" x="3708400" y="4019550"/>
          <p14:tracePt t="31597" x="3700463" y="4019550"/>
          <p14:tracePt t="31628" x="3692525" y="4019550"/>
          <p14:tracePt t="31964" x="3684588" y="4019550"/>
          <p14:tracePt t="31980" x="3676650" y="4019550"/>
          <p14:tracePt t="31988" x="3668713" y="4027488"/>
          <p14:tracePt t="32028" x="3660775" y="4027488"/>
          <p14:tracePt t="32900" x="0" y="0"/>
        </p14:tracePtLst>
        <p14:tracePtLst>
          <p14:tracePt t="44527" x="3740150" y="3484563"/>
          <p14:tracePt t="44853" x="3732213" y="3484563"/>
          <p14:tracePt t="44870" x="3716338" y="3476625"/>
          <p14:tracePt t="44878" x="3708400" y="3468688"/>
          <p14:tracePt t="44885" x="3700463" y="3452813"/>
          <p14:tracePt t="44893" x="3684588" y="3429000"/>
          <p14:tracePt t="44901" x="3668713" y="3413125"/>
          <p14:tracePt t="44910" x="3651250" y="3397250"/>
          <p14:tracePt t="44917" x="3627438" y="3373438"/>
          <p14:tracePt t="44925" x="3611563" y="3357563"/>
          <p14:tracePt t="44934" x="3595688" y="3341688"/>
          <p14:tracePt t="44942" x="3587750" y="3333750"/>
          <p14:tracePt t="44949" x="3563938" y="3325813"/>
          <p14:tracePt t="44958" x="3556000" y="3309938"/>
          <p14:tracePt t="44965" x="3540125" y="3302000"/>
          <p14:tracePt t="44974" x="3524250" y="3294063"/>
          <p14:tracePt t="44982" x="3508375" y="3278188"/>
          <p14:tracePt t="44989" x="3492500" y="3278188"/>
          <p14:tracePt t="44997" x="3476625" y="3278188"/>
          <p14:tracePt t="45005" x="3468688" y="3270250"/>
          <p14:tracePt t="45014" x="3452813" y="3270250"/>
          <p14:tracePt t="45022" x="3444875" y="3270250"/>
          <p14:tracePt t="45030" x="3429000" y="3270250"/>
          <p14:tracePt t="45038" x="3413125" y="3270250"/>
          <p14:tracePt t="45045" x="3405188" y="3270250"/>
          <p14:tracePt t="45052" x="3397250" y="3270250"/>
          <p14:tracePt t="45062" x="3389313" y="3270250"/>
          <p14:tracePt t="45069" x="3373438" y="3278188"/>
          <p14:tracePt t="45077" x="3357563" y="3278188"/>
          <p14:tracePt t="45086" x="3349625" y="3286125"/>
          <p14:tracePt t="45095" x="3333750" y="3294063"/>
          <p14:tracePt t="45101" x="3317875" y="3302000"/>
          <p14:tracePt t="45110" x="3308350" y="3309938"/>
          <p14:tracePt t="45118" x="3292475" y="3325813"/>
          <p14:tracePt t="45126" x="3284538" y="3333750"/>
          <p14:tracePt t="45135" x="3276600" y="3341688"/>
          <p14:tracePt t="45142" x="3268663" y="3357563"/>
          <p14:tracePt t="45150" x="3260725" y="3365500"/>
          <p14:tracePt t="45157" x="3252788" y="3389313"/>
          <p14:tracePt t="45165" x="3244850" y="3405188"/>
          <p14:tracePt t="45173" x="3244850" y="3421063"/>
          <p14:tracePt t="45181" x="3244850" y="3436938"/>
          <p14:tracePt t="45189" x="3244850" y="3452813"/>
          <p14:tracePt t="45197" x="3244850" y="3476625"/>
          <p14:tracePt t="45206" x="3244850" y="3492500"/>
          <p14:tracePt t="45214" x="3244850" y="3516313"/>
          <p14:tracePt t="45221" x="3244850" y="3540125"/>
          <p14:tracePt t="45229" x="3244850" y="3556000"/>
          <p14:tracePt t="45237" x="3252788" y="3579813"/>
          <p14:tracePt t="45245" x="3252788" y="3595688"/>
          <p14:tracePt t="45253" x="3260725" y="3613150"/>
          <p14:tracePt t="45262" x="3268663" y="3629025"/>
          <p14:tracePt t="45270" x="3276600" y="3652838"/>
          <p14:tracePt t="45277" x="3284538" y="3668713"/>
          <p14:tracePt t="45285" x="3292475" y="3684588"/>
          <p14:tracePt t="45294" x="3300413" y="3700463"/>
          <p14:tracePt t="45302" x="3308350" y="3716338"/>
          <p14:tracePt t="45309" x="3325813" y="3732213"/>
          <p14:tracePt t="45316" x="3333750" y="3748088"/>
          <p14:tracePt t="45326" x="3357563" y="3771900"/>
          <p14:tracePt t="45334" x="3373438" y="3787775"/>
          <p14:tracePt t="45341" x="3373438" y="3795713"/>
          <p14:tracePt t="45349" x="3389313" y="3811588"/>
          <p14:tracePt t="45357" x="3405188" y="3827463"/>
          <p14:tracePt t="45365" x="3421063" y="3835400"/>
          <p14:tracePt t="45375" x="3436938" y="3851275"/>
          <p14:tracePt t="45390" x="3452813" y="3867150"/>
          <p14:tracePt t="45397" x="3460750" y="3875088"/>
          <p14:tracePt t="45404" x="3468688" y="3875088"/>
          <p14:tracePt t="45413" x="3492500" y="3898900"/>
          <p14:tracePt t="45421" x="3508375" y="3906838"/>
          <p14:tracePt t="45429" x="3524250" y="3914775"/>
          <p14:tracePt t="45437" x="3540125" y="3930650"/>
          <p14:tracePt t="45445" x="3556000" y="3948113"/>
          <p14:tracePt t="45453" x="3563938" y="3948113"/>
          <p14:tracePt t="45462" x="3579813" y="3956050"/>
          <p14:tracePt t="45468" x="3587750" y="3963988"/>
          <p14:tracePt t="45478" x="3603625" y="3971925"/>
          <p14:tracePt t="45486" x="3611563" y="3979863"/>
          <p14:tracePt t="45495" x="3619500" y="3979863"/>
          <p14:tracePt t="45510" x="3627438" y="3979863"/>
          <p14:tracePt t="45525" x="3635375" y="3979863"/>
          <p14:tracePt t="45550" x="3643313" y="3987800"/>
          <p14:tracePt t="45564" x="3651250" y="3987800"/>
          <p14:tracePt t="45573" x="3660775" y="3987800"/>
          <p14:tracePt t="45589" x="3668713" y="3987800"/>
          <p14:tracePt t="45598" x="3676650" y="3987800"/>
          <p14:tracePt t="45630" x="3692525" y="3979863"/>
          <p14:tracePt t="45638" x="3700463" y="3971925"/>
          <p14:tracePt t="45645" x="3708400" y="3971925"/>
          <p14:tracePt t="45654" x="3724275" y="3956050"/>
          <p14:tracePt t="45663" x="3740150" y="3948113"/>
          <p14:tracePt t="45670" x="3748088" y="3938588"/>
          <p14:tracePt t="45679" x="3763963" y="3922713"/>
          <p14:tracePt t="45684" x="3779838" y="3906838"/>
          <p14:tracePt t="45693" x="3795713" y="3890963"/>
          <p14:tracePt t="45701" x="3803650" y="3875088"/>
          <p14:tracePt t="45709" x="3811588" y="3867150"/>
          <p14:tracePt t="45717" x="3827463" y="3843338"/>
          <p14:tracePt t="45727" x="3835400" y="3819525"/>
          <p14:tracePt t="45734" x="3851275" y="3803650"/>
          <p14:tracePt t="45741" x="3851275" y="3787775"/>
          <p14:tracePt t="45749" x="3867150" y="3771900"/>
          <p14:tracePt t="45757" x="3867150" y="3756025"/>
          <p14:tracePt t="45765" x="3867150" y="3732213"/>
          <p14:tracePt t="45773" x="3875088" y="3716338"/>
          <p14:tracePt t="45782" x="3875088" y="3692525"/>
          <p14:tracePt t="45789" x="3875088" y="3676650"/>
          <p14:tracePt t="45797" x="3875088" y="3660775"/>
          <p14:tracePt t="45805" x="3875088" y="3636963"/>
          <p14:tracePt t="45813" x="3875088" y="3621088"/>
          <p14:tracePt t="45820" x="3875088" y="3605213"/>
          <p14:tracePt t="45830" x="3867150" y="3587750"/>
          <p14:tracePt t="45838" x="3867150" y="3556000"/>
          <p14:tracePt t="45845" x="3859213" y="3540125"/>
          <p14:tracePt t="45853" x="3851275" y="3516313"/>
          <p14:tracePt t="45861" x="3843338" y="3492500"/>
          <p14:tracePt t="45870" x="3835400" y="3476625"/>
          <p14:tracePt t="45880" x="3827463" y="3460750"/>
          <p14:tracePt t="45894" x="3803650" y="3421063"/>
          <p14:tracePt t="45902" x="3787775" y="3405188"/>
          <p14:tracePt t="45909" x="3779838" y="3397250"/>
          <p14:tracePt t="45917" x="3763963" y="3381375"/>
          <p14:tracePt t="45925" x="3748088" y="3365500"/>
          <p14:tracePt t="45934" x="3740150" y="3349625"/>
          <p14:tracePt t="45943" x="3724275" y="3341688"/>
          <p14:tracePt t="45950" x="3708400" y="3325813"/>
          <p14:tracePt t="45959" x="3692525" y="3309938"/>
          <p14:tracePt t="45965" x="3676650" y="3294063"/>
          <p14:tracePt t="45973" x="3660775" y="3286125"/>
          <p14:tracePt t="45981" x="3635375" y="3270250"/>
          <p14:tracePt t="45998" x="3603625" y="3252788"/>
          <p14:tracePt t="46006" x="3587750" y="3244850"/>
          <p14:tracePt t="46015" x="3571875" y="3228975"/>
          <p14:tracePt t="46020" x="3548063" y="3221038"/>
          <p14:tracePt t="46029" x="3532188" y="3221038"/>
          <p14:tracePt t="46037" x="3516313" y="3213100"/>
          <p14:tracePt t="46045" x="3500438" y="3213100"/>
          <p14:tracePt t="46054" x="3484563" y="3213100"/>
          <p14:tracePt t="46062" x="3468688" y="3205163"/>
          <p14:tracePt t="46070" x="3444875" y="3197225"/>
          <p14:tracePt t="46079" x="3429000" y="3197225"/>
          <p14:tracePt t="46086" x="3405188" y="3197225"/>
          <p14:tracePt t="46095" x="3381375" y="3197225"/>
          <p14:tracePt t="46102" x="3365500" y="3197225"/>
          <p14:tracePt t="46110" x="3349625" y="3197225"/>
          <p14:tracePt t="46118" x="3325813" y="3197225"/>
          <p14:tracePt t="46127" x="3308350" y="3197225"/>
          <p14:tracePt t="46134" x="3292475" y="3197225"/>
          <p14:tracePt t="46141" x="3276600" y="3197225"/>
          <p14:tracePt t="46150" x="3268663" y="3197225"/>
          <p14:tracePt t="46157" x="3252788" y="3205163"/>
          <p14:tracePt t="46165" x="3244850" y="3205163"/>
          <p14:tracePt t="46173" x="3236913" y="3213100"/>
          <p14:tracePt t="46182" x="3228975" y="3221038"/>
          <p14:tracePt t="46191" x="3213100" y="3228975"/>
          <p14:tracePt t="46205" x="3205163" y="3236913"/>
          <p14:tracePt t="46213" x="3197225" y="3244850"/>
          <p14:tracePt t="46221" x="3189288" y="3252788"/>
          <p14:tracePt t="46230" x="3189288" y="3262313"/>
          <p14:tracePt t="46239" x="3181350" y="3278188"/>
          <p14:tracePt t="46248" x="3173413" y="3286125"/>
          <p14:tracePt t="46254" x="3165475" y="3302000"/>
          <p14:tracePt t="46262" x="3165475" y="3317875"/>
          <p14:tracePt t="46270" x="3165475" y="3325813"/>
          <p14:tracePt t="46278" x="3157538" y="3341688"/>
          <p14:tracePt t="46286" x="3157538" y="3349625"/>
          <p14:tracePt t="46294" x="3157538" y="3365500"/>
          <p14:tracePt t="46302" x="3149600" y="3381375"/>
          <p14:tracePt t="46309" x="3149600" y="3397250"/>
          <p14:tracePt t="46318" x="3149600" y="3413125"/>
          <p14:tracePt t="46326" x="3149600" y="3429000"/>
          <p14:tracePt t="46333" x="3149600" y="3444875"/>
          <p14:tracePt t="46343" x="3157538" y="3460750"/>
          <p14:tracePt t="46350" x="3173413" y="3484563"/>
          <p14:tracePt t="46359" x="3173413" y="3492500"/>
          <p14:tracePt t="46366" x="3173413" y="3500438"/>
          <p14:tracePt t="46373" x="3181350" y="3516313"/>
          <p14:tracePt t="46381" x="3189288" y="3532188"/>
          <p14:tracePt t="46389" x="3197225" y="3556000"/>
          <p14:tracePt t="46398" x="3205163" y="3571875"/>
          <p14:tracePt t="46406" x="3221038" y="3587750"/>
          <p14:tracePt t="46414" x="3221038" y="3595688"/>
          <p14:tracePt t="46420" x="3236913" y="3613150"/>
          <p14:tracePt t="46430" x="3236913" y="3621088"/>
          <p14:tracePt t="46437" x="3252788" y="3644900"/>
          <p14:tracePt t="46454" x="3260725" y="3660775"/>
          <p14:tracePt t="46463" x="3268663" y="3668713"/>
          <p14:tracePt t="46470" x="3276600" y="3676650"/>
          <p14:tracePt t="46485" x="3284538" y="3684588"/>
          <p14:tracePt t="46501" x="3292475" y="3692525"/>
          <p14:tracePt t="46534" x="3300413" y="3692525"/>
          <p14:tracePt t="46542" x="3308350" y="3692525"/>
          <p14:tracePt t="46557" x="3317875" y="3692525"/>
          <p14:tracePt t="46566" x="3325813" y="3692525"/>
          <p14:tracePt t="46574" x="3333750" y="3692525"/>
          <p14:tracePt t="46583" x="3341688" y="3692525"/>
          <p14:tracePt t="46589" x="3349625" y="3692525"/>
          <p14:tracePt t="46605" x="3357563" y="3700463"/>
          <p14:tracePt t="46613" x="3365500" y="3700463"/>
          <p14:tracePt t="46630" x="3373438" y="3700463"/>
          <p14:tracePt t="46638" x="3381375" y="3700463"/>
          <p14:tracePt t="46669" x="3389313" y="3708400"/>
          <p14:tracePt t="46678" x="3397250" y="3708400"/>
          <p14:tracePt t="46695" x="3405188" y="3708400"/>
          <p14:tracePt t="46710" x="3413125" y="3708400"/>
          <p14:tracePt t="46717" x="3421063" y="3708400"/>
          <p14:tracePt t="46734" x="3436938" y="3708400"/>
          <p14:tracePt t="46750" x="3452813" y="3708400"/>
          <p14:tracePt t="46758" x="3468688" y="3708400"/>
          <p14:tracePt t="46767" x="3484563" y="3708400"/>
          <p14:tracePt t="46781" x="3500438" y="3708400"/>
          <p14:tracePt t="46789" x="3516313" y="3700463"/>
          <p14:tracePt t="46799" x="3524250" y="3700463"/>
          <p14:tracePt t="46806" x="3532188" y="3692525"/>
          <p14:tracePt t="46813" x="3540125" y="3684588"/>
          <p14:tracePt t="46821" x="3556000" y="3684588"/>
          <p14:tracePt t="46829" x="3563938" y="3676650"/>
          <p14:tracePt t="46837" x="3571875" y="3676650"/>
          <p14:tracePt t="46854" x="3587750" y="3660775"/>
          <p14:tracePt t="46870" x="3603625" y="3652838"/>
          <p14:tracePt t="46878" x="3611563" y="3636963"/>
          <p14:tracePt t="46893" x="3627438" y="3621088"/>
          <p14:tracePt t="46901" x="3627438" y="3605213"/>
          <p14:tracePt t="46911" x="3635375" y="3579813"/>
          <p14:tracePt t="46918" x="3651250" y="3563938"/>
          <p14:tracePt t="46926" x="3651250" y="3548063"/>
          <p14:tracePt t="46933" x="3651250" y="3532188"/>
          <p14:tracePt t="46941" x="3651250" y="3516313"/>
          <p14:tracePt t="46950" x="3651250" y="3500438"/>
          <p14:tracePt t="46958" x="3651250" y="3484563"/>
          <p14:tracePt t="46966" x="3651250" y="3476625"/>
          <p14:tracePt t="46975" x="3651250" y="3468688"/>
          <p14:tracePt t="46982" x="3651250" y="3452813"/>
          <p14:tracePt t="46990" x="3651250" y="3444875"/>
          <p14:tracePt t="46998" x="3643313" y="3429000"/>
          <p14:tracePt t="47006" x="3643313" y="3421063"/>
          <p14:tracePt t="47014" x="3635375" y="3413125"/>
          <p14:tracePt t="47022" x="3627438" y="3405188"/>
          <p14:tracePt t="47030" x="3619500" y="3397250"/>
          <p14:tracePt t="47039" x="3611563" y="3381375"/>
          <p14:tracePt t="47054" x="3595688" y="3365500"/>
          <p14:tracePt t="47062" x="3587750" y="3357563"/>
          <p14:tracePt t="47069" x="3579813" y="3349625"/>
          <p14:tracePt t="47078" x="3563938" y="3333750"/>
          <p14:tracePt t="47086" x="3548063" y="3325813"/>
          <p14:tracePt t="47094" x="3532188" y="3309938"/>
          <p14:tracePt t="47102" x="3508375" y="3302000"/>
          <p14:tracePt t="47110" x="3492500" y="3286125"/>
          <p14:tracePt t="47117" x="3476625" y="3278188"/>
          <p14:tracePt t="47126" x="3452813" y="3270250"/>
          <p14:tracePt t="47132" x="3436938" y="3252788"/>
          <p14:tracePt t="47143" x="3421063" y="3252788"/>
          <p14:tracePt t="47150" x="3397250" y="3252788"/>
          <p14:tracePt t="47158" x="3381375" y="3244850"/>
          <p14:tracePt t="47166" x="3365500" y="3244850"/>
          <p14:tracePt t="47173" x="3349625" y="3236913"/>
          <p14:tracePt t="47180" x="3333750" y="3236913"/>
          <p14:tracePt t="47189" x="3317875" y="3236913"/>
          <p14:tracePt t="47198" x="3300413" y="3236913"/>
          <p14:tracePt t="47206" x="3284538" y="3244850"/>
          <p14:tracePt t="47214" x="3268663" y="3252788"/>
          <p14:tracePt t="47221" x="3252788" y="3262313"/>
          <p14:tracePt t="47229" x="3236913" y="3270250"/>
          <p14:tracePt t="47237" x="3213100" y="3286125"/>
          <p14:tracePt t="47245" x="3197225" y="3294063"/>
          <p14:tracePt t="47254" x="3181350" y="3309938"/>
          <p14:tracePt t="47262" x="3157538" y="3333750"/>
          <p14:tracePt t="47270" x="3149600" y="3349625"/>
          <p14:tracePt t="47279" x="3141663" y="3357563"/>
          <p14:tracePt t="47285" x="3125788" y="3381375"/>
          <p14:tracePt t="47293" x="3117850" y="3397250"/>
          <p14:tracePt t="47301" x="3109913" y="3421063"/>
          <p14:tracePt t="47312" x="3101975" y="3436938"/>
          <p14:tracePt t="47318" x="3101975" y="3460750"/>
          <p14:tracePt t="47328" x="3101975" y="3484563"/>
          <p14:tracePt t="47335" x="3101975" y="3508375"/>
          <p14:tracePt t="47343" x="3101975" y="3524250"/>
          <p14:tracePt t="47357" x="3101975" y="3548063"/>
          <p14:tracePt t="47366" x="3101975" y="3595688"/>
          <p14:tracePt t="47374" x="3109913" y="3621088"/>
          <p14:tracePt t="47382" x="3117850" y="3652838"/>
          <p14:tracePt t="47390" x="3133725" y="3676650"/>
          <p14:tracePt t="47397" x="3133725" y="3692525"/>
          <p14:tracePt t="47405" x="3141663" y="3724275"/>
          <p14:tracePt t="47413" x="3157538" y="3748088"/>
          <p14:tracePt t="47421" x="3165475" y="3763963"/>
          <p14:tracePt t="47430" x="3173413" y="3779838"/>
          <p14:tracePt t="47438" x="3189288" y="3811588"/>
          <p14:tracePt t="47446" x="3197225" y="3827463"/>
          <p14:tracePt t="47453" x="3213100" y="3851275"/>
          <p14:tracePt t="47461" x="3221038" y="3867150"/>
          <p14:tracePt t="47469" x="3236913" y="3890963"/>
          <p14:tracePt t="47478" x="3244850" y="3914775"/>
          <p14:tracePt t="47485" x="3260725" y="3930650"/>
          <p14:tracePt t="47494" x="3268663" y="3938588"/>
          <p14:tracePt t="47502" x="3284538" y="3956050"/>
          <p14:tracePt t="47510" x="3292475" y="3963988"/>
          <p14:tracePt t="47517" x="3300413" y="3971925"/>
          <p14:tracePt t="47525" x="3317875" y="3979863"/>
          <p14:tracePt t="47534" x="3325813" y="3987800"/>
          <p14:tracePt t="47542" x="3333750" y="3987800"/>
          <p14:tracePt t="47550" x="3341688" y="3995738"/>
          <p14:tracePt t="47558" x="3349625" y="4003675"/>
          <p14:tracePt t="47566" x="3357563" y="4003675"/>
          <p14:tracePt t="47573" x="3365500" y="4003675"/>
          <p14:tracePt t="47580" x="3373438" y="4011613"/>
          <p14:tracePt t="47589" x="3389313" y="4019550"/>
          <p14:tracePt t="47598" x="3397250" y="4019550"/>
          <p14:tracePt t="47606" x="3413125" y="4027488"/>
          <p14:tracePt t="47614" x="3429000" y="4027488"/>
          <p14:tracePt t="47622" x="3436938" y="4035425"/>
          <p14:tracePt t="47629" x="3444875" y="4035425"/>
          <p14:tracePt t="47637" x="3468688" y="4035425"/>
          <p14:tracePt t="47645" x="3484563" y="4035425"/>
          <p14:tracePt t="47654" x="3500438" y="4035425"/>
          <p14:tracePt t="47662" x="3516313" y="4043363"/>
          <p14:tracePt t="47670" x="3532188" y="4043363"/>
          <p14:tracePt t="47685" x="3556000" y="4043363"/>
          <p14:tracePt t="47694" x="3571875" y="4043363"/>
          <p14:tracePt t="47702" x="3587750" y="4043363"/>
          <p14:tracePt t="47710" x="3611563" y="4043363"/>
          <p14:tracePt t="47718" x="3627438" y="4043363"/>
          <p14:tracePt t="47727" x="3643313" y="4035425"/>
          <p14:tracePt t="47734" x="3668713" y="4019550"/>
          <p14:tracePt t="47743" x="3692525" y="4011613"/>
          <p14:tracePt t="47750" x="3708400" y="4003675"/>
          <p14:tracePt t="47758" x="3732213" y="3987800"/>
          <p14:tracePt t="47766" x="3748088" y="3971925"/>
          <p14:tracePt t="47782" x="3763963" y="3956050"/>
          <p14:tracePt t="47790" x="3779838" y="3938588"/>
          <p14:tracePt t="47798" x="3787775" y="3922713"/>
          <p14:tracePt t="47805" x="3787775" y="3906838"/>
          <p14:tracePt t="47813" x="3795713" y="3890963"/>
          <p14:tracePt t="47822" x="3803650" y="3867150"/>
          <p14:tracePt t="47830" x="3811588" y="3851275"/>
          <p14:tracePt t="47838" x="3819525" y="3827463"/>
          <p14:tracePt t="47846" x="3819525" y="3795713"/>
          <p14:tracePt t="47854" x="3827463" y="3779838"/>
          <p14:tracePt t="47861" x="3827463" y="3763963"/>
          <p14:tracePt t="47869" x="3827463" y="3748088"/>
          <p14:tracePt t="47879" x="3827463" y="3724275"/>
          <p14:tracePt t="47891" x="3827463" y="3700463"/>
          <p14:tracePt t="47894" x="3827463" y="3676650"/>
          <p14:tracePt t="47903" x="3819525" y="3644900"/>
          <p14:tracePt t="47912" x="3819525" y="3621088"/>
          <p14:tracePt t="47918" x="3819525" y="3605213"/>
          <p14:tracePt t="47927" x="3811588" y="3587750"/>
          <p14:tracePt t="47935" x="3803650" y="3563938"/>
          <p14:tracePt t="47943" x="3795713" y="3540125"/>
          <p14:tracePt t="47950" x="3795713" y="3524250"/>
          <p14:tracePt t="47959" x="3787775" y="3508375"/>
          <p14:tracePt t="47966" x="3779838" y="3492500"/>
          <p14:tracePt t="47974" x="3763963" y="3468688"/>
          <p14:tracePt t="47983" x="3748088" y="3452813"/>
          <p14:tracePt t="47990" x="3740150" y="3436938"/>
          <p14:tracePt t="47998" x="3732213" y="3421063"/>
          <p14:tracePt t="48006" x="3716338" y="3405188"/>
          <p14:tracePt t="48014" x="3708400" y="3397250"/>
          <p14:tracePt t="48023" x="3700463" y="3381375"/>
          <p14:tracePt t="48029" x="3684588" y="3365500"/>
          <p14:tracePt t="48037" x="3676650" y="3357563"/>
          <p14:tracePt t="48045" x="3668713" y="3349625"/>
          <p14:tracePt t="48054" x="3651250" y="3333750"/>
          <p14:tracePt t="48062" x="3635375" y="3325813"/>
          <p14:tracePt t="48070" x="3627438" y="3309938"/>
          <p14:tracePt t="48079" x="3603625" y="3294063"/>
          <p14:tracePt t="48087" x="3587750" y="3286125"/>
          <p14:tracePt t="48094" x="3556000" y="3270250"/>
          <p14:tracePt t="48102" x="3540125" y="3262313"/>
          <p14:tracePt t="48111" x="3524250" y="3252788"/>
          <p14:tracePt t="48118" x="3492500" y="3236913"/>
          <p14:tracePt t="48126" x="3460750" y="3228975"/>
          <p14:tracePt t="48134" x="3436938" y="3228975"/>
          <p14:tracePt t="48141" x="3413125" y="3221038"/>
          <p14:tracePt t="48149" x="3389313" y="3221038"/>
          <p14:tracePt t="48157" x="3365500" y="3221038"/>
          <p14:tracePt t="48166" x="3349625" y="3221038"/>
          <p14:tracePt t="48175" x="3333750" y="3228975"/>
          <p14:tracePt t="48182" x="3317875" y="3228975"/>
          <p14:tracePt t="48190" x="3292475" y="3244850"/>
          <p14:tracePt t="48197" x="3284538" y="3262313"/>
          <p14:tracePt t="48205" x="3268663" y="3278188"/>
          <p14:tracePt t="48212" x="3252788" y="3302000"/>
          <p14:tracePt t="48220" x="3252788" y="3317875"/>
          <p14:tracePt t="48229" x="3244850" y="3341688"/>
          <p14:tracePt t="48238" x="3236913" y="3357563"/>
          <p14:tracePt t="48246" x="3236913" y="3365500"/>
          <p14:tracePt t="48254" x="3236913" y="3381375"/>
          <p14:tracePt t="48262" x="3236913" y="3397250"/>
          <p14:tracePt t="48269" x="3244850" y="3405188"/>
          <p14:tracePt t="48279" x="3252788" y="3413125"/>
          <p14:tracePt t="48285" x="3268663" y="3429000"/>
          <p14:tracePt t="48294" x="3292475" y="3444875"/>
          <p14:tracePt t="48302" x="3325813" y="3460750"/>
          <p14:tracePt t="48310" x="3365500" y="3476625"/>
          <p14:tracePt t="48318" x="3429000" y="3492500"/>
          <p14:tracePt t="48326" x="3492500" y="3508375"/>
          <p14:tracePt t="48334" x="3563938" y="3524250"/>
          <p14:tracePt t="48342" x="3643313" y="3540125"/>
          <p14:tracePt t="48349" x="3732213" y="3563938"/>
          <p14:tracePt t="48359" x="3811588" y="3579813"/>
          <p14:tracePt t="48366" x="3890963" y="3587750"/>
          <p14:tracePt t="48372" x="3970338" y="3605213"/>
          <p14:tracePt t="48382" x="4019550" y="3605213"/>
          <p14:tracePt t="48390" x="4075113" y="3605213"/>
          <p14:tracePt t="48398" x="4138613" y="3613150"/>
          <p14:tracePt t="48406" x="4186238" y="3613150"/>
          <p14:tracePt t="48414" x="4233863" y="3613150"/>
          <p14:tracePt t="48422" x="4257675" y="3605213"/>
          <p14:tracePt t="48429" x="4289425" y="3595688"/>
          <p14:tracePt t="48437" x="4313238" y="3579813"/>
          <p14:tracePt t="48445" x="4344988" y="3563938"/>
          <p14:tracePt t="48454" x="4370388" y="3548063"/>
          <p14:tracePt t="48462" x="4394200" y="3516313"/>
          <p14:tracePt t="48470" x="4418013" y="3500438"/>
          <p14:tracePt t="48479" x="4433888" y="3476625"/>
          <p14:tracePt t="48485" x="4465638" y="3444875"/>
          <p14:tracePt t="48494" x="4481513" y="3421063"/>
          <p14:tracePt t="48502" x="4497388" y="3397250"/>
          <p14:tracePt t="48511" x="4513263" y="3373438"/>
          <p14:tracePt t="48518" x="4521200" y="3349625"/>
          <p14:tracePt t="48526" x="4529138" y="3333750"/>
          <p14:tracePt t="48534" x="4537075" y="3309938"/>
          <p14:tracePt t="48543" x="4545013" y="3302000"/>
          <p14:tracePt t="48548" x="4545013" y="3270250"/>
          <p14:tracePt t="48557" x="4545013" y="3252788"/>
          <p14:tracePt t="48566" x="4545013" y="3236913"/>
          <p14:tracePt t="48574" x="4545013" y="3221038"/>
          <p14:tracePt t="48583" x="4537075" y="3197225"/>
          <p14:tracePt t="48591" x="4537075" y="3181350"/>
          <p14:tracePt t="48598" x="4529138" y="3157538"/>
          <p14:tracePt t="48605" x="4521200" y="3141663"/>
          <p14:tracePt t="48613" x="4505325" y="3109913"/>
          <p14:tracePt t="48622" x="4497388" y="3094038"/>
          <p14:tracePt t="48630" x="4489450" y="3070225"/>
          <p14:tracePt t="48639" x="4473575" y="3046413"/>
          <p14:tracePt t="48645" x="4457700" y="3030538"/>
          <p14:tracePt t="48654" x="4441825" y="3014663"/>
          <p14:tracePt t="48661" x="4433888" y="2990850"/>
          <p14:tracePt t="48670" x="4425950" y="2982913"/>
          <p14:tracePt t="48678" x="4410075" y="2967038"/>
          <p14:tracePt t="48687" x="4394200" y="2943225"/>
          <p14:tracePt t="48695" x="4378325" y="2927350"/>
          <p14:tracePt t="48702" x="4370388" y="2909888"/>
          <p14:tracePt t="48711" x="4352925" y="2894013"/>
          <p14:tracePt t="48718" x="4344988" y="2878138"/>
          <p14:tracePt t="48726" x="4337050" y="2870200"/>
          <p14:tracePt t="48734" x="4321175" y="2854325"/>
          <p14:tracePt t="48742" x="4313238" y="2846388"/>
          <p14:tracePt t="48751" x="4313238" y="2838450"/>
          <p14:tracePt t="48759" x="4297363" y="2830513"/>
          <p14:tracePt t="48782" x="4289425" y="2822575"/>
          <p14:tracePt t="48798" x="4273550" y="2822575"/>
          <p14:tracePt t="48806" x="4265613" y="2830513"/>
          <p14:tracePt t="48815" x="4249738" y="2846388"/>
          <p14:tracePt t="48823" x="4225925" y="2870200"/>
          <p14:tracePt t="48831" x="4202113" y="2901950"/>
          <p14:tracePt t="48838" x="4186238" y="2927350"/>
          <p14:tracePt t="48846" x="4170363" y="2959100"/>
          <p14:tracePt t="48854" x="4162425" y="2990850"/>
          <p14:tracePt t="48862" x="4146550" y="3022600"/>
          <p14:tracePt t="48876" x="4146550" y="3062288"/>
          <p14:tracePt t="48878" x="4138613" y="3109913"/>
          <p14:tracePt t="48886" x="4138613" y="3141663"/>
          <p14:tracePt t="48894" x="4154488" y="3189288"/>
          <p14:tracePt t="48902" x="4162425" y="3221038"/>
          <p14:tracePt t="48910" x="4178300" y="3270250"/>
          <p14:tracePt t="48918" x="4202113" y="3309938"/>
          <p14:tracePt t="48927" x="4217988" y="3349625"/>
          <p14:tracePt t="48934" x="4241800" y="3381375"/>
          <p14:tracePt t="48942" x="4265613" y="3413125"/>
          <p14:tracePt t="48948" x="4281488" y="3436938"/>
          <p14:tracePt t="48959" x="4305300" y="3460750"/>
          <p14:tracePt t="48966" x="4313238" y="3476625"/>
          <p14:tracePt t="48974" x="4329113" y="3492500"/>
          <p14:tracePt t="48982" x="4352925" y="3508375"/>
          <p14:tracePt t="48998" x="4362450" y="3508375"/>
          <p14:tracePt t="49005" x="4370388" y="3508375"/>
          <p14:tracePt t="49013" x="4378325" y="3508375"/>
          <p14:tracePt t="49022" x="4394200" y="3508375"/>
          <p14:tracePt t="49030" x="4402138" y="3508375"/>
          <p14:tracePt t="49046" x="4410075" y="3508375"/>
          <p14:tracePt t="49207" x="4402138" y="3508375"/>
          <p14:tracePt t="49238" x="4402138" y="3484563"/>
          <p14:tracePt t="49245" x="4402138" y="3460750"/>
          <p14:tracePt t="49254" x="4410075" y="3429000"/>
          <p14:tracePt t="49263" x="4418013" y="3413125"/>
          <p14:tracePt t="49270" x="4433888" y="3389313"/>
          <p14:tracePt t="49278" x="4449763" y="3357563"/>
          <p14:tracePt t="49286" x="4465638" y="3333750"/>
          <p14:tracePt t="49294" x="4481513" y="3309938"/>
          <p14:tracePt t="49301" x="4497388" y="3286125"/>
          <p14:tracePt t="49310" x="4505325" y="3270250"/>
          <p14:tracePt t="49317" x="4521200" y="3244850"/>
          <p14:tracePt t="49327" x="4529138" y="3236913"/>
          <p14:tracePt t="49333" x="4537075" y="3221038"/>
          <p14:tracePt t="49350" x="4537075" y="3213100"/>
          <p14:tracePt t="49358" x="4545013" y="3205163"/>
          <p14:tracePt t="49782" x="4529138" y="3213100"/>
          <p14:tracePt t="49790" x="4521200" y="3221038"/>
          <p14:tracePt t="49798" x="4505325" y="3228975"/>
          <p14:tracePt t="49805" x="4489450" y="3244850"/>
          <p14:tracePt t="49813" x="4473575" y="3252788"/>
          <p14:tracePt t="49823" x="4457700" y="3252788"/>
          <p14:tracePt t="49830" x="4449763" y="3262313"/>
          <p14:tracePt t="49838" x="4433888" y="3270250"/>
          <p14:tracePt t="49846" x="4425950" y="3278188"/>
          <p14:tracePt t="49854" x="4418013" y="3278188"/>
          <p14:tracePt t="49863" x="4402138" y="3286125"/>
          <p14:tracePt t="49875" x="4394200" y="3286125"/>
          <p14:tracePt t="49878" x="4386263" y="3294063"/>
          <p14:tracePt t="49886" x="4370388" y="3302000"/>
          <p14:tracePt t="49895" x="4352925" y="3302000"/>
          <p14:tracePt t="49902" x="4337050" y="3317875"/>
          <p14:tracePt t="49910" x="4329113" y="3317875"/>
          <p14:tracePt t="49918" x="4313238" y="3325813"/>
          <p14:tracePt t="49925" x="4297363" y="3333750"/>
          <p14:tracePt t="49934" x="4289425" y="3333750"/>
          <p14:tracePt t="49943" x="4273550" y="3341688"/>
          <p14:tracePt t="49950" x="4257675" y="3349625"/>
          <p14:tracePt t="49959" x="4241800" y="3349625"/>
          <p14:tracePt t="49967" x="4225925" y="3365500"/>
          <p14:tracePt t="49975" x="4210050" y="3365500"/>
          <p14:tracePt t="49982" x="4202113" y="3373438"/>
          <p14:tracePt t="49990" x="4186238" y="3373438"/>
          <p14:tracePt t="49998" x="4170363" y="3381375"/>
          <p14:tracePt t="50006" x="4154488" y="3389313"/>
          <p14:tracePt t="50014" x="4138613" y="3389313"/>
          <p14:tracePt t="50022" x="4122738" y="3397250"/>
          <p14:tracePt t="50031" x="4114800" y="3405188"/>
          <p14:tracePt t="50036" x="4090988" y="3413125"/>
          <p14:tracePt t="50046" x="4075113" y="3421063"/>
          <p14:tracePt t="50054" x="4059238" y="3421063"/>
          <p14:tracePt t="50062" x="4043363" y="3421063"/>
          <p14:tracePt t="50070" x="4027488" y="3429000"/>
          <p14:tracePt t="50078" x="4011613" y="3436938"/>
          <p14:tracePt t="50086" x="3994150" y="3436938"/>
          <p14:tracePt t="50094" x="3978275" y="3444875"/>
          <p14:tracePt t="50101" x="3954463" y="3452813"/>
          <p14:tracePt t="50110" x="3938588" y="3452813"/>
          <p14:tracePt t="50118" x="3914775" y="3460750"/>
          <p14:tracePt t="50127" x="3890963" y="3476625"/>
          <p14:tracePt t="50134" x="3875088" y="3476625"/>
          <p14:tracePt t="50144" x="3859213" y="3484563"/>
          <p14:tracePt t="50150" x="3843338" y="3492500"/>
          <p14:tracePt t="50158" x="3827463" y="3492500"/>
          <p14:tracePt t="50166" x="3811588" y="3500438"/>
          <p14:tracePt t="50174" x="3795713" y="3508375"/>
          <p14:tracePt t="50182" x="3787775" y="3508375"/>
          <p14:tracePt t="50191" x="3771900" y="3508375"/>
          <p14:tracePt t="50198" x="3763963" y="3516313"/>
          <p14:tracePt t="50214" x="3748088" y="3516313"/>
          <p14:tracePt t="50230" x="3740150" y="3524250"/>
          <p14:tracePt t="50238" x="3732213" y="3524250"/>
          <p14:tracePt t="50246" x="3724275" y="3524250"/>
          <p14:tracePt t="50254" x="3716338" y="3532188"/>
          <p14:tracePt t="50261" x="3708400" y="3532188"/>
          <p14:tracePt t="50278" x="3700463" y="3532188"/>
          <p14:tracePt t="50288" x="3692525" y="3532188"/>
          <p14:tracePt t="50302" x="3684588" y="3540125"/>
          <p14:tracePt t="50311" x="3676650" y="3540125"/>
          <p14:tracePt t="50439" x="3684588" y="3540125"/>
          <p14:tracePt t="50446" x="3692525" y="3540125"/>
          <p14:tracePt t="50463" x="3700463" y="3540125"/>
          <p14:tracePt t="50470" x="3708400" y="3540125"/>
          <p14:tracePt t="50478" x="3716338" y="3540125"/>
          <p14:tracePt t="50486" x="3732213" y="3540125"/>
          <p14:tracePt t="50494" x="3740150" y="3540125"/>
          <p14:tracePt t="50501" x="3763963" y="3532188"/>
          <p14:tracePt t="50510" x="3779838" y="3524250"/>
          <p14:tracePt t="50518" x="3803650" y="3516313"/>
          <p14:tracePt t="50526" x="3827463" y="3508375"/>
          <p14:tracePt t="50534" x="3859213" y="3500438"/>
          <p14:tracePt t="50543" x="3875088" y="3492500"/>
          <p14:tracePt t="50550" x="3890963" y="3484563"/>
          <p14:tracePt t="50558" x="3914775" y="3468688"/>
          <p14:tracePt t="50566" x="3938588" y="3460750"/>
          <p14:tracePt t="50574" x="3962400" y="3452813"/>
          <p14:tracePt t="50582" x="3994150" y="3436938"/>
          <p14:tracePt t="50591" x="4011613" y="3436938"/>
          <p14:tracePt t="50598" x="4035425" y="3429000"/>
          <p14:tracePt t="50606" x="4051300" y="3413125"/>
          <p14:tracePt t="50614" x="4083050" y="3405188"/>
          <p14:tracePt t="50623" x="4098925" y="3397250"/>
          <p14:tracePt t="50630" x="4122738" y="3381375"/>
          <p14:tracePt t="50638" x="4138613" y="3373438"/>
          <p14:tracePt t="50646" x="4162425" y="3357563"/>
          <p14:tracePt t="50654" x="4186238" y="3349625"/>
          <p14:tracePt t="50663" x="4202113" y="3341688"/>
          <p14:tracePt t="50670" x="4217988" y="3333750"/>
          <p14:tracePt t="50678" x="4233863" y="3325813"/>
          <p14:tracePt t="50686" x="4249738" y="3317875"/>
          <p14:tracePt t="50694" x="4257675" y="3309938"/>
          <p14:tracePt t="50702" x="4281488" y="3294063"/>
          <p14:tracePt t="50712" x="4289425" y="3294063"/>
          <p14:tracePt t="50719" x="4297363" y="3286125"/>
          <p14:tracePt t="50726" x="4313238" y="3278188"/>
          <p14:tracePt t="50734" x="4337050" y="3270250"/>
          <p14:tracePt t="50750" x="4352925" y="3262313"/>
          <p14:tracePt t="50758" x="4370388" y="3252788"/>
          <p14:tracePt t="50766" x="4378325" y="3244850"/>
          <p14:tracePt t="50774" x="4402138" y="3236913"/>
          <p14:tracePt t="50782" x="4425950" y="3228975"/>
          <p14:tracePt t="50790" x="4457700" y="3213100"/>
          <p14:tracePt t="50798" x="4481513" y="3205163"/>
          <p14:tracePt t="50806" x="4513263" y="3197225"/>
          <p14:tracePt t="50814" x="4529138" y="3189288"/>
          <p14:tracePt t="50822" x="4560888" y="3181350"/>
          <p14:tracePt t="50830" x="4584700" y="3173413"/>
          <p14:tracePt t="50837" x="4600575" y="3165475"/>
          <p14:tracePt t="50846" x="4616450" y="3165475"/>
          <p14:tracePt t="50854" x="4624388" y="3157538"/>
          <p14:tracePt t="50862" x="4632325" y="3149600"/>
          <p14:tracePt t="51070" x="4616450" y="3149600"/>
          <p14:tracePt t="51078" x="4608513" y="3157538"/>
          <p14:tracePt t="51087" x="4584700" y="3173413"/>
          <p14:tracePt t="51094" x="4568825" y="3181350"/>
          <p14:tracePt t="51102" x="4537075" y="3197225"/>
          <p14:tracePt t="51110" x="4505325" y="3221038"/>
          <p14:tracePt t="51118" x="4473575" y="3236913"/>
          <p14:tracePt t="51127" x="4433888" y="3262313"/>
          <p14:tracePt t="51134" x="4394200" y="3286125"/>
          <p14:tracePt t="51143" x="4352925" y="3302000"/>
          <p14:tracePt t="51150" x="4305300" y="3333750"/>
          <p14:tracePt t="51159" x="4281488" y="3349625"/>
          <p14:tracePt t="51166" x="4249738" y="3365500"/>
          <p14:tracePt t="51174" x="4210050" y="3389313"/>
          <p14:tracePt t="51182" x="4178300" y="3405188"/>
          <p14:tracePt t="51191" x="4154488" y="3413125"/>
          <p14:tracePt t="51198" x="4122738" y="3436938"/>
          <p14:tracePt t="51206" x="4098925" y="3444875"/>
          <p14:tracePt t="51214" x="4075113" y="3460750"/>
          <p14:tracePt t="51222" x="4051300" y="3468688"/>
          <p14:tracePt t="51230" x="4035425" y="3476625"/>
          <p14:tracePt t="51238" x="4002088" y="3492500"/>
          <p14:tracePt t="51246" x="3994150" y="3492500"/>
          <p14:tracePt t="51254" x="3978275" y="3508375"/>
          <p14:tracePt t="51262" x="3954463" y="3508375"/>
          <p14:tracePt t="51271" x="3930650" y="3524250"/>
          <p14:tracePt t="51278" x="3914775" y="3524250"/>
          <p14:tracePt t="51286" x="3898900" y="3532188"/>
          <p14:tracePt t="51294" x="3883025" y="3540125"/>
          <p14:tracePt t="51303" x="3867150" y="3548063"/>
          <p14:tracePt t="51310" x="3851275" y="3556000"/>
          <p14:tracePt t="51318" x="3835400" y="3556000"/>
          <p14:tracePt t="51326" x="3827463" y="3563938"/>
          <p14:tracePt t="51334" x="3811588" y="3571875"/>
          <p14:tracePt t="51350" x="3795713" y="3579813"/>
          <p14:tracePt t="51366" x="3787775" y="3587750"/>
          <p14:tracePt t="51407" x="3779838" y="3587750"/>
          <p14:tracePt t="51471" x="3787775" y="3587750"/>
          <p14:tracePt t="51478" x="3795713" y="3587750"/>
          <p14:tracePt t="51493" x="3803650" y="3587750"/>
          <p14:tracePt t="51502" x="3811588" y="3587750"/>
          <p14:tracePt t="51518" x="3827463" y="3587750"/>
          <p14:tracePt t="51534" x="3843338" y="3587750"/>
          <p14:tracePt t="51542" x="3859213" y="3587750"/>
          <p14:tracePt t="51550" x="3867150" y="3587750"/>
          <p14:tracePt t="51559" x="3883025" y="3579813"/>
          <p14:tracePt t="51566" x="3898900" y="3571875"/>
          <p14:tracePt t="51574" x="3906838" y="3571875"/>
          <p14:tracePt t="51582" x="3922713" y="3571875"/>
          <p14:tracePt t="51591" x="3946525" y="3563938"/>
          <p14:tracePt t="51598" x="3978275" y="3556000"/>
          <p14:tracePt t="51606" x="3994150" y="3548063"/>
          <p14:tracePt t="51614" x="4019550" y="3540125"/>
          <p14:tracePt t="51622" x="4035425" y="3540125"/>
          <p14:tracePt t="51630" x="4051300" y="3524250"/>
          <p14:tracePt t="51639" x="4083050" y="3516313"/>
          <p14:tracePt t="51646" x="4098925" y="3508375"/>
          <p14:tracePt t="51654" x="4122738" y="3500438"/>
          <p14:tracePt t="51662" x="4138613" y="3492500"/>
          <p14:tracePt t="51670" x="4154488" y="3492500"/>
          <p14:tracePt t="51679" x="4154488" y="3476625"/>
          <p14:tracePt t="51686" x="4162425" y="3476625"/>
          <p14:tracePt t="51694" x="4170363" y="3476625"/>
          <p14:tracePt t="51711" x="4170363" y="3460750"/>
          <p14:tracePt t="51758" x="4170363" y="3444875"/>
          <p14:tracePt t="51774" x="4170363" y="3429000"/>
          <p14:tracePt t="51790" x="4170363" y="3405188"/>
          <p14:tracePt t="51799" x="4170363" y="3397250"/>
          <p14:tracePt t="51806" x="4162425" y="3381375"/>
          <p14:tracePt t="51815" x="4162425" y="3365500"/>
          <p14:tracePt t="51822" x="4154488" y="3341688"/>
          <p14:tracePt t="51830" x="4154488" y="3325813"/>
          <p14:tracePt t="51838" x="4146550" y="3294063"/>
          <p14:tracePt t="51846" x="4146550" y="3286125"/>
          <p14:tracePt t="51854" x="4138613" y="3252788"/>
          <p14:tracePt t="51862" x="4138613" y="3236913"/>
          <p14:tracePt t="51875" x="4138613" y="3221038"/>
          <p14:tracePt t="51879" x="4138613" y="3189288"/>
          <p14:tracePt t="51886" x="4138613" y="3173413"/>
          <p14:tracePt t="51894" x="4138613" y="3149600"/>
          <p14:tracePt t="51902" x="4138613" y="3133725"/>
          <p14:tracePt t="51910" x="4138613" y="3117850"/>
          <p14:tracePt t="51918" x="4138613" y="3094038"/>
          <p14:tracePt t="51926" x="4138613" y="3078163"/>
          <p14:tracePt t="51935" x="4138613" y="3070225"/>
          <p14:tracePt t="51942" x="4138613" y="3062288"/>
          <p14:tracePt t="51950" x="4138613" y="3046413"/>
          <p14:tracePt t="52110" x="4146550" y="3062288"/>
          <p14:tracePt t="52118" x="4146550" y="3078163"/>
          <p14:tracePt t="52127" x="4154488" y="3094038"/>
          <p14:tracePt t="52134" x="4154488" y="3117850"/>
          <p14:tracePt t="52142" x="4162425" y="3133725"/>
          <p14:tracePt t="52150" x="4170363" y="3157538"/>
          <p14:tracePt t="52159" x="4170363" y="3189288"/>
          <p14:tracePt t="52167" x="4178300" y="3221038"/>
          <p14:tracePt t="52182" x="4186238" y="3270250"/>
          <p14:tracePt t="52191" x="4186238" y="3302000"/>
          <p14:tracePt t="52199" x="4186238" y="3325813"/>
          <p14:tracePt t="52207" x="4186238" y="3365500"/>
          <p14:tracePt t="52215" x="4186238" y="3389313"/>
          <p14:tracePt t="52222" x="4186238" y="3413125"/>
          <p14:tracePt t="52230" x="4194175" y="3436938"/>
          <p14:tracePt t="52238" x="4194175" y="3452813"/>
          <p14:tracePt t="52246" x="4194175" y="3476625"/>
          <p14:tracePt t="52254" x="4194175" y="3500438"/>
          <p14:tracePt t="52270" x="4194175" y="3516313"/>
          <p14:tracePt t="52278" x="4194175" y="3532188"/>
          <p14:tracePt t="52310" x="4194175" y="3548063"/>
          <p14:tracePt t="52367" x="4194175" y="3556000"/>
          <p14:tracePt t="52384" x="4194175" y="3563938"/>
          <p14:tracePt t="52391" x="4194175" y="3571875"/>
          <p14:tracePt t="52414" x="4194175" y="3579813"/>
          <p14:tracePt t="52560" x="4186238" y="3556000"/>
          <p14:tracePt t="52566" x="4178300" y="3540125"/>
          <p14:tracePt t="52574" x="4170363" y="3508375"/>
          <p14:tracePt t="52582" x="4170363" y="3492500"/>
          <p14:tracePt t="52590" x="4170363" y="3452813"/>
          <p14:tracePt t="52599" x="4162425" y="3429000"/>
          <p14:tracePt t="52606" x="4162425" y="3389313"/>
          <p14:tracePt t="52615" x="4154488" y="3357563"/>
          <p14:tracePt t="52623" x="4154488" y="3333750"/>
          <p14:tracePt t="52630" x="4154488" y="3309938"/>
          <p14:tracePt t="52637" x="4154488" y="3286125"/>
          <p14:tracePt t="52647" x="4154488" y="3270250"/>
          <p14:tracePt t="52654" x="4154488" y="3252788"/>
          <p14:tracePt t="52662" x="4154488" y="3228975"/>
          <p14:tracePt t="52670" x="4154488" y="3221038"/>
          <p14:tracePt t="52678" x="4154488" y="3205163"/>
          <p14:tracePt t="52686" x="4154488" y="3197225"/>
          <p14:tracePt t="52703" x="4154488" y="3189288"/>
          <p14:tracePt t="52710" x="4154488" y="3181350"/>
          <p14:tracePt t="52798" x="4154488" y="3173413"/>
          <p14:tracePt t="52896" x="4154488" y="3189288"/>
          <p14:tracePt t="52903" x="4154488" y="3205163"/>
          <p14:tracePt t="52910" x="4154488" y="3228975"/>
          <p14:tracePt t="52919" x="4154488" y="3270250"/>
          <p14:tracePt t="52927" x="4146550" y="3302000"/>
          <p14:tracePt t="52935" x="4146550" y="3333750"/>
          <p14:tracePt t="52944" x="4146550" y="3365500"/>
          <p14:tracePt t="52951" x="4146550" y="3405188"/>
          <p14:tracePt t="52958" x="4146550" y="3436938"/>
          <p14:tracePt t="52967" x="4146550" y="3468688"/>
          <p14:tracePt t="52974" x="4154488" y="3500438"/>
          <p14:tracePt t="52982" x="4162425" y="3524250"/>
          <p14:tracePt t="52991" x="4162425" y="3556000"/>
          <p14:tracePt t="52998" x="4170363" y="3587750"/>
          <p14:tracePt t="53006" x="4170363" y="3605213"/>
          <p14:tracePt t="53015" x="4170363" y="3636963"/>
          <p14:tracePt t="53022" x="4178300" y="3660775"/>
          <p14:tracePt t="53030" x="4178300" y="3676650"/>
          <p14:tracePt t="53038" x="4178300" y="3692525"/>
          <p14:tracePt t="53046" x="4178300" y="3708400"/>
          <p14:tracePt t="53054" x="4178300" y="3724275"/>
          <p14:tracePt t="53063" x="4178300" y="3740150"/>
          <p14:tracePt t="53079" x="4178300" y="3756025"/>
          <p14:tracePt t="53214" x="4186238" y="3756025"/>
          <p14:tracePt t="53232" x="4194175" y="3748088"/>
          <p14:tracePt t="53240" x="4202113" y="3732213"/>
          <p14:tracePt t="53248" x="4202113" y="3700463"/>
          <p14:tracePt t="53261" x="4210050" y="3644900"/>
          <p14:tracePt t="53270" x="4210050" y="3595688"/>
          <p14:tracePt t="53279" x="4210050" y="3571875"/>
          <p14:tracePt t="53286" x="4194175" y="3524250"/>
          <p14:tracePt t="53294" x="4186238" y="3476625"/>
          <p14:tracePt t="53303" x="4178300" y="3436938"/>
          <p14:tracePt t="53310" x="4170363" y="3405188"/>
          <p14:tracePt t="53318" x="4162425" y="3373438"/>
          <p14:tracePt t="53326" x="4162425" y="3333750"/>
          <p14:tracePt t="53334" x="4162425" y="3302000"/>
          <p14:tracePt t="53342" x="4162425" y="3270250"/>
          <p14:tracePt t="53351" x="4162425" y="3244850"/>
          <p14:tracePt t="53359" x="4162425" y="3213100"/>
          <p14:tracePt t="53366" x="4154488" y="3189288"/>
          <p14:tracePt t="53375" x="4154488" y="3173413"/>
          <p14:tracePt t="53382" x="4154488" y="3157538"/>
          <p14:tracePt t="53391" x="4154488" y="3141663"/>
          <p14:tracePt t="53407" x="4154488" y="3125788"/>
          <p14:tracePt t="53535" x="4154488" y="3141663"/>
          <p14:tracePt t="53542" x="4146550" y="3165475"/>
          <p14:tracePt t="53550" x="4146550" y="3189288"/>
          <p14:tracePt t="53558" x="4138613" y="3213100"/>
          <p14:tracePt t="53566" x="4138613" y="3244850"/>
          <p14:tracePt t="53575" x="4138613" y="3278188"/>
          <p14:tracePt t="53583" x="4138613" y="3317875"/>
          <p14:tracePt t="53591" x="4138613" y="3349625"/>
          <p14:tracePt t="53598" x="4138613" y="3373438"/>
          <p14:tracePt t="53607" x="4130675" y="3413125"/>
          <p14:tracePt t="53614" x="4130675" y="3452813"/>
          <p14:tracePt t="53623" x="4122738" y="3476625"/>
          <p14:tracePt t="53632" x="4122738" y="3508375"/>
          <p14:tracePt t="53639" x="4114800" y="3532188"/>
          <p14:tracePt t="53647" x="4114800" y="3556000"/>
          <p14:tracePt t="53655" x="4114800" y="3571875"/>
          <p14:tracePt t="53661" x="4114800" y="3579813"/>
          <p14:tracePt t="53671" x="4114800" y="3587750"/>
          <p14:tracePt t="53680" x="4114800" y="3595688"/>
          <p14:tracePt t="53791" x="4122738" y="3587750"/>
          <p14:tracePt t="53807" x="4138613" y="3571875"/>
          <p14:tracePt t="53816" x="4138613" y="3556000"/>
          <p14:tracePt t="53823" x="4146550" y="3540125"/>
          <p14:tracePt t="53830" x="4154488" y="3516313"/>
          <p14:tracePt t="53838" x="4154488" y="3492500"/>
          <p14:tracePt t="53846" x="4154488" y="3476625"/>
          <p14:tracePt t="53853" x="4162425" y="3444875"/>
          <p14:tracePt t="53862" x="4162425" y="3421063"/>
          <p14:tracePt t="53871" x="4162425" y="3389313"/>
          <p14:tracePt t="53889" x="4162425" y="3349625"/>
          <p14:tracePt t="53896" x="4154488" y="3333750"/>
          <p14:tracePt t="53903" x="4154488" y="3317875"/>
          <p14:tracePt t="53919" x="4146550" y="3309938"/>
          <p14:tracePt t="54015" x="4138613" y="3309938"/>
          <p14:tracePt t="54031" x="4130675" y="3309938"/>
          <p14:tracePt t="54039" x="4122738" y="3317875"/>
          <p14:tracePt t="54054" x="4114800" y="3333750"/>
          <p14:tracePt t="54078" x="4106863" y="3341688"/>
          <p14:tracePt t="54152" x="4114800" y="3341688"/>
          <p14:tracePt t="54159" x="4130675" y="3325813"/>
          <p14:tracePt t="54168" x="4146550" y="3309938"/>
          <p14:tracePt t="54174" x="4162425" y="3286125"/>
          <p14:tracePt t="54182" x="4178300" y="3252788"/>
          <p14:tracePt t="54191" x="4194175" y="3228975"/>
          <p14:tracePt t="54198" x="4194175" y="3205163"/>
          <p14:tracePt t="54206" x="4202113" y="3181350"/>
          <p14:tracePt t="54215" x="4202113" y="3165475"/>
          <p14:tracePt t="54223" x="4202113" y="3141663"/>
          <p14:tracePt t="54230" x="4202113" y="3117850"/>
          <p14:tracePt t="54238" x="4194175" y="3109913"/>
          <p14:tracePt t="54246" x="4186238" y="3086100"/>
          <p14:tracePt t="54254" x="4178300" y="3078163"/>
          <p14:tracePt t="54262" x="4170363" y="3070225"/>
          <p14:tracePt t="54271" x="4162425" y="3054350"/>
          <p14:tracePt t="54279" x="4154488" y="3038475"/>
          <p14:tracePt t="54286" x="4138613" y="3022600"/>
          <p14:tracePt t="54294" x="4122738" y="3006725"/>
          <p14:tracePt t="54302" x="4114800" y="2998788"/>
          <p14:tracePt t="54309" x="4098925" y="2990850"/>
          <p14:tracePt t="54319" x="4083050" y="2982913"/>
          <p14:tracePt t="54327" x="4059238" y="2974975"/>
          <p14:tracePt t="54335" x="4035425" y="2974975"/>
          <p14:tracePt t="54342" x="4019550" y="2967038"/>
          <p14:tracePt t="54350" x="4002088" y="2967038"/>
          <p14:tracePt t="54358" x="3978275" y="2967038"/>
          <p14:tracePt t="54366" x="3954463" y="2974975"/>
          <p14:tracePt t="54376" x="3930650" y="2990850"/>
          <p14:tracePt t="54383" x="3890963" y="3006725"/>
          <p14:tracePt t="54391" x="3867150" y="3030538"/>
          <p14:tracePt t="54397" x="3843338" y="3054350"/>
          <p14:tracePt t="54406" x="3819525" y="3086100"/>
          <p14:tracePt t="54414" x="3787775" y="3117850"/>
          <p14:tracePt t="54425" x="3756025" y="3173413"/>
          <p14:tracePt t="54431" x="3732213" y="3213100"/>
          <p14:tracePt t="54440" x="3716338" y="3252788"/>
          <p14:tracePt t="54448" x="3700463" y="3286125"/>
          <p14:tracePt t="54454" x="3692525" y="3333750"/>
          <p14:tracePt t="54462" x="3684588" y="3373438"/>
          <p14:tracePt t="54470" x="3684588" y="3421063"/>
          <p14:tracePt t="54478" x="3684588" y="3452813"/>
          <p14:tracePt t="54487" x="3692525" y="3492500"/>
          <p14:tracePt t="54495" x="3708400" y="3540125"/>
          <p14:tracePt t="54503" x="3724275" y="3571875"/>
          <p14:tracePt t="54511" x="3740150" y="3613150"/>
          <p14:tracePt t="54518" x="3763963" y="3652838"/>
          <p14:tracePt t="54526" x="3779838" y="3684588"/>
          <p14:tracePt t="54533" x="3811588" y="3732213"/>
          <p14:tracePt t="54542" x="3827463" y="3756025"/>
          <p14:tracePt t="54552" x="3851275" y="3803650"/>
          <p14:tracePt t="54559" x="3883025" y="3843338"/>
          <p14:tracePt t="54566" x="3906838" y="3867150"/>
          <p14:tracePt t="54575" x="3930650" y="3906838"/>
          <p14:tracePt t="54583" x="3962400" y="3922713"/>
          <p14:tracePt t="54591" x="3978275" y="3938588"/>
          <p14:tracePt t="54600" x="4011613" y="3956050"/>
          <p14:tracePt t="54608" x="4035425" y="3971925"/>
          <p14:tracePt t="54615" x="4067175" y="3987800"/>
          <p14:tracePt t="54623" x="4098925" y="3995738"/>
          <p14:tracePt t="54630" x="4114800" y="3995738"/>
          <p14:tracePt t="54639" x="4154488" y="4003675"/>
          <p14:tracePt t="54645" x="4194175" y="4003675"/>
          <p14:tracePt t="54656" x="4225925" y="3995738"/>
          <p14:tracePt t="54663" x="4273550" y="3979863"/>
          <p14:tracePt t="54671" x="4313238" y="3956050"/>
          <p14:tracePt t="54679" x="4344988" y="3930650"/>
          <p14:tracePt t="54686" x="4386263" y="3898900"/>
          <p14:tracePt t="54694" x="4425950" y="3859213"/>
          <p14:tracePt t="54702" x="4457700" y="3819525"/>
          <p14:tracePt t="54710" x="4489450" y="3779838"/>
          <p14:tracePt t="54719" x="4513263" y="3740150"/>
          <p14:tracePt t="54727" x="4521200" y="3700463"/>
          <p14:tracePt t="54735" x="4529138" y="3668713"/>
          <p14:tracePt t="54743" x="4537075" y="3613150"/>
          <p14:tracePt t="54751" x="4537075" y="3571875"/>
          <p14:tracePt t="54759" x="4537075" y="3516313"/>
          <p14:tracePt t="54767" x="4529138" y="3468688"/>
          <p14:tracePt t="54776" x="4521200" y="3429000"/>
          <p14:tracePt t="54783" x="4505325" y="3381375"/>
          <p14:tracePt t="54791" x="4489450" y="3333750"/>
          <p14:tracePt t="54800" x="4457700" y="3294063"/>
          <p14:tracePt t="54806" x="4441825" y="3252788"/>
          <p14:tracePt t="54815" x="4418013" y="3213100"/>
          <p14:tracePt t="54822" x="4394200" y="3189288"/>
          <p14:tracePt t="54831" x="4362450" y="3157538"/>
          <p14:tracePt t="54840" x="4337050" y="3133725"/>
          <p14:tracePt t="54847" x="4305300" y="3101975"/>
          <p14:tracePt t="54855" x="4265613" y="3086100"/>
          <p14:tracePt t="54862" x="4233863" y="3070225"/>
          <p14:tracePt t="54872" x="4202113" y="3054350"/>
          <p14:tracePt t="54878" x="4154488" y="3046413"/>
          <p14:tracePt t="54887" x="4106863" y="3038475"/>
          <p14:tracePt t="54895" x="4059238" y="3038475"/>
          <p14:tracePt t="54902" x="4019550" y="3038475"/>
          <p14:tracePt t="54910" x="3962400" y="3038475"/>
          <p14:tracePt t="54918" x="3930650" y="3046413"/>
          <p14:tracePt t="54926" x="3890963" y="3062288"/>
          <p14:tracePt t="54933" x="3859213" y="3078163"/>
          <p14:tracePt t="54942" x="3827463" y="3101975"/>
          <p14:tracePt t="54951" x="3787775" y="3133725"/>
          <p14:tracePt t="54959" x="3756025" y="3165475"/>
          <p14:tracePt t="54967" x="3732213" y="3189288"/>
          <p14:tracePt t="54974" x="3716338" y="3213100"/>
          <p14:tracePt t="54982" x="3692525" y="3244850"/>
          <p14:tracePt t="54991" x="3676650" y="3286125"/>
          <p14:tracePt t="54999" x="3668713" y="3309938"/>
          <p14:tracePt t="55008" x="3660775" y="3349625"/>
          <p14:tracePt t="55015" x="3660775" y="3381375"/>
          <p14:tracePt t="55023" x="3660775" y="3413125"/>
          <p14:tracePt t="55030" x="3660775" y="3444875"/>
          <p14:tracePt t="55039" x="3660775" y="3484563"/>
          <p14:tracePt t="55046" x="3668713" y="3516313"/>
          <p14:tracePt t="55056" x="3684588" y="3540125"/>
          <p14:tracePt t="55063" x="3700463" y="3587750"/>
          <p14:tracePt t="55071" x="3716338" y="3621088"/>
          <p14:tracePt t="55079" x="3732213" y="3652838"/>
          <p14:tracePt t="55086" x="3748088" y="3684588"/>
          <p14:tracePt t="55094" x="3763963" y="3708400"/>
          <p14:tracePt t="55101" x="3779838" y="3732213"/>
          <p14:tracePt t="55111" x="3787775" y="3748088"/>
          <p14:tracePt t="55119" x="3811588" y="3763963"/>
          <p14:tracePt t="55134" x="3827463" y="3779838"/>
          <p14:tracePt t="55142" x="3851275" y="3787775"/>
          <p14:tracePt t="55149" x="3875088" y="3795713"/>
          <p14:tracePt t="55166" x="3890963" y="3795713"/>
          <p14:tracePt t="55175" x="3906838" y="3795713"/>
          <p14:tracePt t="55183" x="3914775" y="3795713"/>
          <p14:tracePt t="55191" x="3930650" y="3795713"/>
          <p14:tracePt t="55199" x="3938588" y="3795713"/>
          <p14:tracePt t="55207" x="3954463" y="3795713"/>
          <p14:tracePt t="55214" x="3978275" y="3795713"/>
          <p14:tracePt t="55222" x="3986213" y="3787775"/>
          <p14:tracePt t="55231" x="4002088" y="3779838"/>
          <p14:tracePt t="55240" x="4011613" y="3779838"/>
          <p14:tracePt t="55247" x="4035425" y="3771900"/>
          <p14:tracePt t="55256" x="4043363" y="3763963"/>
          <p14:tracePt t="55262" x="4051300" y="3763963"/>
          <p14:tracePt t="55270" x="4059238" y="3756025"/>
          <p14:tracePt t="55288" x="4059238" y="3748088"/>
          <p14:tracePt t="55312" x="4059238" y="3740150"/>
          <p14:tracePt t="55446" x="4083050" y="3716338"/>
          <p14:tracePt t="55456" x="4122738" y="3692525"/>
          <p14:tracePt t="55463" x="4186238" y="3644900"/>
          <p14:tracePt t="55470" x="4265613" y="3605213"/>
          <p14:tracePt t="55479" x="4337050" y="3556000"/>
          <p14:tracePt t="55486" x="4425950" y="3500438"/>
          <p14:tracePt t="55494" x="4537075" y="3421063"/>
          <p14:tracePt t="55504" x="4664075" y="3357563"/>
          <p14:tracePt t="55511" x="4768850" y="3302000"/>
          <p14:tracePt t="55519" x="4872038" y="3252788"/>
          <p14:tracePt t="55527" x="4943475" y="3228975"/>
          <p14:tracePt t="55535" x="5014913" y="3197225"/>
          <p14:tracePt t="55543" x="5080000" y="3157538"/>
          <p14:tracePt t="55550" x="5127625" y="3125788"/>
          <p14:tracePt t="55558" x="5159375" y="3109913"/>
          <p14:tracePt t="55566" x="5175250" y="3094038"/>
          <p14:tracePt t="55575" x="5207000" y="3078163"/>
          <p14:tracePt t="55583" x="5222875" y="3062288"/>
          <p14:tracePt t="55591" x="5238750" y="3054350"/>
          <p14:tracePt t="55599" x="5254625" y="3046413"/>
          <p14:tracePt t="55606" x="5270500" y="3038475"/>
          <p14:tracePt t="55614" x="5286375" y="3030538"/>
          <p14:tracePt t="55622" x="5310188" y="3022600"/>
          <p14:tracePt t="55632" x="5341938" y="3014663"/>
          <p14:tracePt t="55639" x="5389563" y="3006725"/>
          <p14:tracePt t="55647" x="5462588" y="2990850"/>
          <p14:tracePt t="55656" x="5510213" y="2982913"/>
          <p14:tracePt t="55662" x="5526088" y="2974975"/>
          <p14:tracePt t="55670" x="5557838" y="2974975"/>
          <p14:tracePt t="55678" x="5581650" y="2967038"/>
          <p14:tracePt t="55688" x="5605463" y="2959100"/>
          <p14:tracePt t="55694" x="5645150" y="2943225"/>
          <p14:tracePt t="55704" x="5684838" y="2927350"/>
          <p14:tracePt t="55713" x="5716588" y="2909888"/>
          <p14:tracePt t="55721" x="5757863" y="2894013"/>
          <p14:tracePt t="55727" x="5805488" y="2862263"/>
          <p14:tracePt t="55735" x="5876925" y="2838450"/>
          <p14:tracePt t="55743" x="5908675" y="2822575"/>
          <p14:tracePt t="55751" x="5940425" y="2806700"/>
          <p14:tracePt t="55759" x="5972175" y="2782888"/>
          <p14:tracePt t="55767" x="5988050" y="2774950"/>
          <p14:tracePt t="55775" x="6003925" y="2767013"/>
          <p14:tracePt t="55783" x="6019800" y="2751138"/>
          <p14:tracePt t="55799" x="6027738" y="2743200"/>
          <p14:tracePt t="55807" x="6035675" y="2735263"/>
          <p14:tracePt t="55839" x="6043613" y="2735263"/>
          <p14:tracePt t="55920" x="6019800" y="2743200"/>
          <p14:tracePt t="55927" x="5972175" y="2759075"/>
          <p14:tracePt t="55935" x="5924550" y="2790825"/>
          <p14:tracePt t="55943" x="5868988" y="2814638"/>
          <p14:tracePt t="55950" x="5813425" y="2854325"/>
          <p14:tracePt t="55958" x="5732463" y="2894013"/>
          <p14:tracePt t="55967" x="5629275" y="2943225"/>
          <p14:tracePt t="55975" x="5510213" y="2998788"/>
          <p14:tracePt t="55984" x="5397500" y="3038475"/>
          <p14:tracePt t="55990" x="5294313" y="3086100"/>
          <p14:tracePt t="56000" x="5191125" y="3125788"/>
          <p14:tracePt t="56006" x="5087938" y="3165475"/>
          <p14:tracePt t="56014" x="4975225" y="3221038"/>
          <p14:tracePt t="56023" x="4872038" y="3252788"/>
          <p14:tracePt t="56031" x="4760913" y="3302000"/>
          <p14:tracePt t="56039" x="4648200" y="3357563"/>
          <p14:tracePt t="56047" x="4568825" y="3397250"/>
          <p14:tracePt t="56056" x="4497388" y="3429000"/>
          <p14:tracePt t="56062" x="4418013" y="3468688"/>
          <p14:tracePt t="56070" x="4337050" y="3500438"/>
          <p14:tracePt t="56079" x="4265613" y="3532188"/>
          <p14:tracePt t="56088" x="4194175" y="3563938"/>
          <p14:tracePt t="56095" x="4138613" y="3587750"/>
          <p14:tracePt t="56105" x="4067175" y="3613150"/>
          <p14:tracePt t="56112" x="4019550" y="3636963"/>
          <p14:tracePt t="56119" x="3946525" y="3668713"/>
          <p14:tracePt t="56128" x="3890963" y="3692525"/>
          <p14:tracePt t="56135" x="3835400" y="3708400"/>
          <p14:tracePt t="56143" x="3803650" y="3724275"/>
          <p14:tracePt t="56151" x="3763963" y="3740150"/>
          <p14:tracePt t="56159" x="3724275" y="3756025"/>
          <p14:tracePt t="56167" x="3684588" y="3763963"/>
          <p14:tracePt t="56175" x="3660775" y="3771900"/>
          <p14:tracePt t="56182" x="3619500" y="3787775"/>
          <p14:tracePt t="56191" x="3595688" y="3795713"/>
          <p14:tracePt t="56199" x="3563938" y="3803650"/>
          <p14:tracePt t="56207" x="3532188" y="3811588"/>
          <p14:tracePt t="56216" x="3500438" y="3811588"/>
          <p14:tracePt t="56223" x="3468688" y="3819525"/>
          <p14:tracePt t="56231" x="3452813" y="3827463"/>
          <p14:tracePt t="56238" x="3413125" y="3835400"/>
          <p14:tracePt t="56246" x="3373438" y="3843338"/>
          <p14:tracePt t="56256" x="3325813" y="3859213"/>
          <p14:tracePt t="56263" x="3276600" y="3867150"/>
          <p14:tracePt t="56272" x="3236913" y="3875088"/>
          <p14:tracePt t="56279" x="3197225" y="3883025"/>
          <p14:tracePt t="56287" x="3157538" y="3898900"/>
          <p14:tracePt t="56294" x="3125788" y="3906838"/>
          <p14:tracePt t="56303" x="3086100" y="3914775"/>
          <p14:tracePt t="56310" x="3054350" y="3922713"/>
          <p14:tracePt t="56318" x="3022600" y="3930650"/>
          <p14:tracePt t="56327" x="2982913" y="3948113"/>
          <p14:tracePt t="56335" x="2949575" y="3956050"/>
          <p14:tracePt t="56343" x="2925763" y="3963988"/>
          <p14:tracePt t="56351" x="2878138" y="3979863"/>
          <p14:tracePt t="56359" x="2846388" y="3987800"/>
          <p14:tracePt t="56367" x="2806700" y="4003675"/>
          <p14:tracePt t="56376" x="2774950" y="4019550"/>
          <p14:tracePt t="56383" x="2743200" y="4027488"/>
          <p14:tracePt t="56392" x="2711450" y="4043363"/>
          <p14:tracePt t="56400" x="2671763" y="4059238"/>
          <p14:tracePt t="56415" x="2640013" y="4075113"/>
          <p14:tracePt t="56422" x="2598738" y="4090988"/>
          <p14:tracePt t="56431" x="2566988" y="4090988"/>
          <p14:tracePt t="56440" x="2551113" y="4106863"/>
          <p14:tracePt t="56446" x="2535238" y="4106863"/>
          <p14:tracePt t="56455" x="2519363" y="4114800"/>
          <p14:tracePt t="56462" x="2511425" y="4122738"/>
          <p14:tracePt t="56470" x="2503488" y="4122738"/>
          <p14:tracePt t="56479" x="2495550" y="4122738"/>
          <p14:tracePt t="56535" x="2511425" y="4122738"/>
          <p14:tracePt t="56543" x="2535238" y="4122738"/>
          <p14:tracePt t="56551" x="2551113" y="4122738"/>
          <p14:tracePt t="56559" x="2566988" y="4114800"/>
          <p14:tracePt t="56567" x="2598738" y="4106863"/>
          <p14:tracePt t="56575" x="2632075" y="4098925"/>
          <p14:tracePt t="56583" x="2671763" y="4090988"/>
          <p14:tracePt t="56591" x="2703513" y="4083050"/>
          <p14:tracePt t="56599" x="2751138" y="4067175"/>
          <p14:tracePt t="56607" x="2782888" y="4043363"/>
          <p14:tracePt t="56615" x="2838450" y="4027488"/>
          <p14:tracePt t="56624" x="2901950" y="4011613"/>
          <p14:tracePt t="56633" x="2957513" y="3979863"/>
          <p14:tracePt t="56640" x="3038475" y="3956050"/>
          <p14:tracePt t="56647" x="3101975" y="3922713"/>
          <p14:tracePt t="56655" x="3173413" y="3898900"/>
          <p14:tracePt t="56663" x="3268663" y="3859213"/>
          <p14:tracePt t="56672" x="3365500" y="3827463"/>
          <p14:tracePt t="56679" x="3460750" y="3787775"/>
          <p14:tracePt t="56687" x="3556000" y="3763963"/>
          <p14:tracePt t="56694" x="3668713" y="3724275"/>
          <p14:tracePt t="56702" x="3756025" y="3692525"/>
          <p14:tracePt t="56712" x="3867150" y="3652838"/>
          <p14:tracePt t="56721" x="3978275" y="3613150"/>
          <p14:tracePt t="56726" x="4075113" y="3571875"/>
          <p14:tracePt t="56735" x="4170363" y="3532188"/>
          <p14:tracePt t="56744" x="4257675" y="3500438"/>
          <p14:tracePt t="56751" x="4329113" y="3468688"/>
          <p14:tracePt t="56758" x="4418013" y="3436938"/>
          <p14:tracePt t="56766" x="4505325" y="3405188"/>
          <p14:tracePt t="56775" x="4584700" y="3373438"/>
          <p14:tracePt t="56784" x="4679950" y="3341688"/>
          <p14:tracePt t="56792" x="4776788" y="3317875"/>
          <p14:tracePt t="56800" x="4856163" y="3286125"/>
          <p14:tracePt t="56807" x="4935538" y="3262313"/>
          <p14:tracePt t="56815" x="4999038" y="3236913"/>
          <p14:tracePt t="56824" x="5046663" y="3213100"/>
          <p14:tracePt t="56831" x="5103813" y="3197225"/>
          <p14:tracePt t="56840" x="5151438" y="3173413"/>
          <p14:tracePt t="56847" x="5183188" y="3165475"/>
          <p14:tracePt t="56857" x="5230813" y="3149600"/>
          <p14:tracePt t="56864" x="5262563" y="3133725"/>
          <p14:tracePt t="56871" x="5294313" y="3125788"/>
          <p14:tracePt t="56887" x="5326063" y="3109913"/>
          <p14:tracePt t="56895" x="5341938" y="3101975"/>
          <p14:tracePt t="57080" x="5326063" y="3101975"/>
          <p14:tracePt t="57087" x="5310188" y="3101975"/>
          <p14:tracePt t="57095" x="5294313" y="3109913"/>
          <p14:tracePt t="57102" x="5278438" y="3125788"/>
          <p14:tracePt t="57111" x="5246688" y="3141663"/>
          <p14:tracePt t="57119" x="5199063" y="3173413"/>
          <p14:tracePt t="57127" x="5159375" y="3205163"/>
          <p14:tracePt t="57135" x="5095875" y="3236913"/>
          <p14:tracePt t="57143" x="5022850" y="3286125"/>
          <p14:tracePt t="57151" x="4943475" y="3333750"/>
          <p14:tracePt t="57158" x="4856163" y="3381375"/>
          <p14:tracePt t="57167" x="4745038" y="3429000"/>
          <p14:tracePt t="57175" x="4632325" y="3476625"/>
          <p14:tracePt t="57183" x="4529138" y="3524250"/>
          <p14:tracePt t="57191" x="4410075" y="3563938"/>
          <p14:tracePt t="57198" x="4289425" y="3621088"/>
          <p14:tracePt t="57208" x="4170363" y="3660775"/>
          <p14:tracePt t="57215" x="4090988" y="3692525"/>
          <p14:tracePt t="57223" x="3994150" y="3724275"/>
          <p14:tracePt t="57231" x="3906838" y="3756025"/>
          <p14:tracePt t="57240" x="3819525" y="3795713"/>
          <p14:tracePt t="57247" x="3724275" y="3835400"/>
          <p14:tracePt t="57255" x="3643313" y="3867150"/>
          <p14:tracePt t="57263" x="3579813" y="3890963"/>
          <p14:tracePt t="57271" x="3500438" y="3930650"/>
          <p14:tracePt t="57279" x="3421063" y="3963988"/>
          <p14:tracePt t="57288" x="3365500" y="3987800"/>
          <p14:tracePt t="57295" x="3300413" y="4003675"/>
          <p14:tracePt t="57303" x="3252788" y="4027488"/>
          <p14:tracePt t="57311" x="3205163" y="4043363"/>
          <p14:tracePt t="57318" x="3157538" y="4059238"/>
          <p14:tracePt t="57326" x="3125788" y="4075113"/>
          <p14:tracePt t="57336" x="3086100" y="4083050"/>
          <p14:tracePt t="57343" x="3054350" y="4098925"/>
          <p14:tracePt t="57351" x="3022600" y="4106863"/>
          <p14:tracePt t="57361" x="2990850" y="4122738"/>
          <p14:tracePt t="57368" x="2967038" y="4130675"/>
          <p14:tracePt t="57376" x="2941638" y="4138613"/>
          <p14:tracePt t="57384" x="2925763" y="4146550"/>
          <p14:tracePt t="57391" x="2909888" y="4154488"/>
          <p14:tracePt t="57399" x="2901950" y="4154488"/>
          <p14:tracePt t="57407" x="2894013" y="4154488"/>
          <p14:tracePt t="57431" x="2886075" y="4162425"/>
          <p14:tracePt t="57536" x="2894013" y="4162425"/>
          <p14:tracePt t="57543" x="2909888" y="4162425"/>
          <p14:tracePt t="57551" x="2925763" y="4162425"/>
          <p14:tracePt t="57557" x="2957513" y="4154488"/>
          <p14:tracePt t="57567" x="2982913" y="4146550"/>
          <p14:tracePt t="57575" x="3030538" y="4130675"/>
          <p14:tracePt t="57584" x="3094038" y="4106863"/>
          <p14:tracePt t="57592" x="3157538" y="4090988"/>
          <p14:tracePt t="57600" x="3244850" y="4059238"/>
          <p14:tracePt t="57608" x="3341688" y="4019550"/>
          <p14:tracePt t="57623" x="3468688" y="3979863"/>
          <p14:tracePt t="57632" x="3716338" y="3890963"/>
          <p14:tracePt t="57639" x="3827463" y="3843338"/>
          <p14:tracePt t="57647" x="3978275" y="3803650"/>
          <p14:tracePt t="57656" x="4130675" y="3748088"/>
          <p14:tracePt t="57663" x="4281488" y="3692525"/>
          <p14:tracePt t="57670" x="4441825" y="3636963"/>
          <p14:tracePt t="57679" x="4608513" y="3579813"/>
          <p14:tracePt t="57688" x="4745038" y="3524250"/>
          <p14:tracePt t="57696" x="4879975" y="3476625"/>
          <p14:tracePt t="57703" x="4999038" y="3429000"/>
          <p14:tracePt t="57712" x="5127625" y="3373438"/>
          <p14:tracePt t="57720" x="5230813" y="3333750"/>
          <p14:tracePt t="57727" x="5326063" y="3286125"/>
          <p14:tracePt t="57735" x="5407025" y="3252788"/>
          <p14:tracePt t="57743" x="5462588" y="3221038"/>
          <p14:tracePt t="57751" x="5510213" y="3197225"/>
          <p14:tracePt t="57759" x="5549900" y="3173413"/>
          <p14:tracePt t="57768" x="5589588" y="3157538"/>
          <p14:tracePt t="57776" x="5613400" y="3133725"/>
          <p14:tracePt t="57783" x="5629275" y="3133725"/>
          <p14:tracePt t="57791" x="5637213" y="3125788"/>
          <p14:tracePt t="58039" x="5621338" y="3125788"/>
          <p14:tracePt t="58238" x="5605463" y="3125788"/>
          <p14:tracePt t="58262" x="5589588" y="3125788"/>
          <p14:tracePt t="58270" x="5573713" y="3133725"/>
          <p14:tracePt t="58286" x="5549900" y="3141663"/>
          <p14:tracePt t="58294" x="5534025" y="3149600"/>
          <p14:tracePt t="58303" x="5518150" y="3149600"/>
          <p14:tracePt t="58311" x="5486400" y="3165475"/>
          <p14:tracePt t="58319" x="5438775" y="3181350"/>
          <p14:tracePt t="58327" x="5389563" y="3205163"/>
          <p14:tracePt t="58337" x="5326063" y="3221038"/>
          <p14:tracePt t="58344" x="5278438" y="3236913"/>
          <p14:tracePt t="58353" x="5214938" y="3270250"/>
          <p14:tracePt t="58358" x="5159375" y="3286125"/>
          <p14:tracePt t="58367" x="5095875" y="3317875"/>
          <p14:tracePt t="58375" x="5038725" y="3333750"/>
          <p14:tracePt t="58383" x="4975225" y="3365500"/>
          <p14:tracePt t="58391" x="4927600" y="3381375"/>
          <p14:tracePt t="58399" x="4864100" y="3397250"/>
          <p14:tracePt t="58407" x="4800600" y="3421063"/>
          <p14:tracePt t="58414" x="4721225" y="3452813"/>
          <p14:tracePt t="58423" x="4648200" y="3476625"/>
          <p14:tracePt t="58431" x="4568825" y="3508375"/>
          <p14:tracePt t="58439" x="4505325" y="3532188"/>
          <p14:tracePt t="58447" x="4433888" y="3556000"/>
          <p14:tracePt t="58457" x="4352925" y="3579813"/>
          <p14:tracePt t="58464" x="4257675" y="3613150"/>
          <p14:tracePt t="58473" x="4178300" y="3636963"/>
          <p14:tracePt t="58479" x="4098925" y="3660775"/>
          <p14:tracePt t="58488" x="4035425" y="3668713"/>
          <p14:tracePt t="58495" x="3970338" y="3684588"/>
          <p14:tracePt t="58503" x="3914775" y="3708400"/>
          <p14:tracePt t="58511" x="3851275" y="3716338"/>
          <p14:tracePt t="58519" x="3803650" y="3732213"/>
          <p14:tracePt t="58528" x="3756025" y="3740150"/>
          <p14:tracePt t="58535" x="3724275" y="3756025"/>
          <p14:tracePt t="58544" x="3692525" y="3771900"/>
          <p14:tracePt t="58551" x="3651250" y="3779838"/>
          <p14:tracePt t="58559" x="3627438" y="3787775"/>
          <p14:tracePt t="58568" x="3587750" y="3795713"/>
          <p14:tracePt t="58575" x="3571875" y="3803650"/>
          <p14:tracePt t="58583" x="3548063" y="3811588"/>
          <p14:tracePt t="58591" x="3532188" y="3819525"/>
          <p14:tracePt t="58599" x="3500438" y="3827463"/>
          <p14:tracePt t="58607" x="3484563" y="3827463"/>
          <p14:tracePt t="58615" x="3460750" y="3835400"/>
          <p14:tracePt t="58623" x="3436938" y="3843338"/>
          <p14:tracePt t="58631" x="3421063" y="3851275"/>
          <p14:tracePt t="58639" x="3413125" y="3851275"/>
          <p14:tracePt t="58647" x="3389313" y="3859213"/>
          <p14:tracePt t="58656" x="3365500" y="3867150"/>
          <p14:tracePt t="58663" x="3349625" y="3875088"/>
          <p14:tracePt t="58680" x="3341688" y="3875088"/>
          <p14:tracePt t="58687" x="3333750" y="3883025"/>
          <p14:tracePt t="58752" x="3341688" y="3883025"/>
          <p14:tracePt t="58759" x="3349625" y="3883025"/>
          <p14:tracePt t="58767" x="3365500" y="3875088"/>
          <p14:tracePt t="58775" x="3389313" y="3867150"/>
          <p14:tracePt t="58783" x="3413125" y="3867150"/>
          <p14:tracePt t="58792" x="3436938" y="3859213"/>
          <p14:tracePt t="58800" x="3468688" y="3851275"/>
          <p14:tracePt t="58808" x="3500438" y="3835400"/>
          <p14:tracePt t="58816" x="3516313" y="3827463"/>
          <p14:tracePt t="58823" x="3548063" y="3811588"/>
          <p14:tracePt t="58830" x="3571875" y="3795713"/>
          <p14:tracePt t="58841" x="3595688" y="3787775"/>
          <p14:tracePt t="58849" x="3619500" y="3771900"/>
          <p14:tracePt t="58857" x="3643313" y="3763963"/>
          <p14:tracePt t="58864" x="3676650" y="3756025"/>
          <p14:tracePt t="58873" x="3700463" y="3748088"/>
          <p14:tracePt t="58878" x="3732213" y="3732213"/>
          <p14:tracePt t="58887" x="3763963" y="3724275"/>
          <p14:tracePt t="58895" x="3795713" y="3716338"/>
          <p14:tracePt t="58904" x="3827463" y="3708400"/>
          <p14:tracePt t="58911" x="3859213" y="3700463"/>
          <p14:tracePt t="58919" x="3883025" y="3692525"/>
          <p14:tracePt t="58927" x="3914775" y="3684588"/>
          <p14:tracePt t="58935" x="3954463" y="3676650"/>
          <p14:tracePt t="58943" x="3986213" y="3668713"/>
          <p14:tracePt t="58951" x="4027488" y="3668713"/>
          <p14:tracePt t="58959" x="4059238" y="3652838"/>
          <p14:tracePt t="58967" x="4106863" y="3644900"/>
          <p14:tracePt t="58975" x="4154488" y="3636963"/>
          <p14:tracePt t="58984" x="4202113" y="3621088"/>
          <p14:tracePt t="58991" x="4249738" y="3613150"/>
          <p14:tracePt t="58999" x="4305300" y="3587750"/>
          <p14:tracePt t="59007" x="4337050" y="3579813"/>
          <p14:tracePt t="59015" x="4370388" y="3556000"/>
          <p14:tracePt t="59023" x="4402138" y="3540125"/>
          <p14:tracePt t="59031" x="4425950" y="3524250"/>
          <p14:tracePt t="59040" x="4449763" y="3508375"/>
          <p14:tracePt t="59047" x="4465638" y="3492500"/>
          <p14:tracePt t="59057" x="4473575" y="3476625"/>
          <p14:tracePt t="59063" x="4481513" y="3460750"/>
          <p14:tracePt t="59071" x="4497388" y="3444875"/>
          <p14:tracePt t="59079" x="4497388" y="3429000"/>
          <p14:tracePt t="59087" x="4505325" y="3413125"/>
          <p14:tracePt t="59095" x="4513263" y="3397250"/>
          <p14:tracePt t="59104" x="4513263" y="3381375"/>
          <p14:tracePt t="59112" x="4521200" y="3365500"/>
          <p14:tracePt t="59119" x="4521200" y="3341688"/>
          <p14:tracePt t="59127" x="4521200" y="3325813"/>
          <p14:tracePt t="59135" x="4529138" y="3309938"/>
          <p14:tracePt t="59143" x="4529138" y="3278188"/>
          <p14:tracePt t="59151" x="4529138" y="3262313"/>
          <p14:tracePt t="59159" x="4537075" y="3236913"/>
          <p14:tracePt t="59167" x="4537075" y="3205163"/>
          <p14:tracePt t="59175" x="4537075" y="3189288"/>
          <p14:tracePt t="59183" x="4537075" y="3165475"/>
          <p14:tracePt t="59191" x="4537075" y="3141663"/>
          <p14:tracePt t="59199" x="4537075" y="3125788"/>
          <p14:tracePt t="59208" x="4529138" y="3101975"/>
          <p14:tracePt t="59216" x="4521200" y="3078163"/>
          <p14:tracePt t="59223" x="4521200" y="3062288"/>
          <p14:tracePt t="59232" x="4505325" y="3038475"/>
          <p14:tracePt t="59239" x="4505325" y="3014663"/>
          <p14:tracePt t="59247" x="4489450" y="2998788"/>
          <p14:tracePt t="59256" x="4481513" y="2974975"/>
          <p14:tracePt t="59263" x="4481513" y="2967038"/>
          <p14:tracePt t="59272" x="4465638" y="2943225"/>
          <p14:tracePt t="59279" x="4457700" y="2927350"/>
          <p14:tracePt t="59287" x="4449763" y="2919413"/>
          <p14:tracePt t="59295" x="4441825" y="2909888"/>
          <p14:tracePt t="59304" x="4425950" y="2894013"/>
          <p14:tracePt t="59311" x="4410075" y="2886075"/>
          <p14:tracePt t="59319" x="4394200" y="2878138"/>
          <p14:tracePt t="59327" x="4378325" y="2878138"/>
          <p14:tracePt t="59336" x="4352925" y="2870200"/>
          <p14:tracePt t="59343" x="4321175" y="2870200"/>
          <p14:tracePt t="59351" x="4305300" y="2870200"/>
          <p14:tracePt t="59359" x="4273550" y="2878138"/>
          <p14:tracePt t="59367" x="4241800" y="2878138"/>
          <p14:tracePt t="59375" x="4202113" y="2894013"/>
          <p14:tracePt t="59383" x="4170363" y="2901950"/>
          <p14:tracePt t="59391" x="4146550" y="2919413"/>
          <p14:tracePt t="59399" x="4114800" y="2935288"/>
          <p14:tracePt t="59407" x="4090988" y="2959100"/>
          <p14:tracePt t="59416" x="4067175" y="2982913"/>
          <p14:tracePt t="59425" x="4043363" y="3006725"/>
          <p14:tracePt t="59432" x="4019550" y="3030538"/>
          <p14:tracePt t="59440" x="3994150" y="3062288"/>
          <p14:tracePt t="59448" x="3970338" y="3094038"/>
          <p14:tracePt t="59456" x="3954463" y="3125788"/>
          <p14:tracePt t="59463" x="3954463" y="3157538"/>
          <p14:tracePt t="59471" x="3938588" y="3189288"/>
          <p14:tracePt t="59479" x="3930650" y="3221038"/>
          <p14:tracePt t="59487" x="3922713" y="3262313"/>
          <p14:tracePt t="59495" x="3922713" y="3294063"/>
          <p14:tracePt t="59503" x="3914775" y="3341688"/>
          <p14:tracePt t="59511" x="3914775" y="3381375"/>
          <p14:tracePt t="59520" x="3922713" y="3405188"/>
          <p14:tracePt t="59526" x="3930650" y="3436938"/>
          <p14:tracePt t="59536" x="3946525" y="3468688"/>
          <p14:tracePt t="59544" x="3970338" y="3492500"/>
          <p14:tracePt t="59552" x="3986213" y="3516313"/>
          <p14:tracePt t="59560" x="4011613" y="3540125"/>
          <p14:tracePt t="59567" x="4027488" y="3556000"/>
          <p14:tracePt t="59575" x="4043363" y="3571875"/>
          <p14:tracePt t="59584" x="4059238" y="3587750"/>
          <p14:tracePt t="59593" x="4083050" y="3595688"/>
          <p14:tracePt t="59600" x="4098925" y="3595688"/>
          <p14:tracePt t="59608" x="4130675" y="3613150"/>
          <p14:tracePt t="59616" x="4154488" y="3613150"/>
          <p14:tracePt t="59623" x="4186238" y="3621088"/>
          <p14:tracePt t="59631" x="4217988" y="3621088"/>
          <p14:tracePt t="59640" x="4241800" y="3629025"/>
          <p14:tracePt t="59647" x="4273550" y="3629025"/>
          <p14:tracePt t="59655" x="4313238" y="3629025"/>
          <p14:tracePt t="59663" x="4344988" y="3629025"/>
          <p14:tracePt t="59671" x="4378325" y="3621088"/>
          <p14:tracePt t="59680" x="4433888" y="3605213"/>
          <p14:tracePt t="59688" x="4465638" y="3595688"/>
          <p14:tracePt t="59695" x="4505325" y="3571875"/>
          <p14:tracePt t="59704" x="4545013" y="3563938"/>
          <p14:tracePt t="59711" x="4568825" y="3540125"/>
          <p14:tracePt t="59719" x="4600575" y="3532188"/>
          <p14:tracePt t="59727" x="4624388" y="3516313"/>
          <p14:tracePt t="59735" x="4648200" y="3500438"/>
          <p14:tracePt t="59743" x="4679950" y="3468688"/>
          <p14:tracePt t="59751" x="4695825" y="3452813"/>
          <p14:tracePt t="59759" x="4713288" y="3436938"/>
          <p14:tracePt t="59766" x="4729163" y="3413125"/>
          <p14:tracePt t="59776" x="4745038" y="3381375"/>
          <p14:tracePt t="59783" x="4760913" y="3365500"/>
          <p14:tracePt t="59790" x="4768850" y="3341688"/>
          <p14:tracePt t="59799" x="4776788" y="3302000"/>
          <p14:tracePt t="59807" x="4776788" y="3278188"/>
          <p14:tracePt t="59815" x="4776788" y="3244850"/>
          <p14:tracePt t="59823" x="4776788" y="3213100"/>
          <p14:tracePt t="59831" x="4776788" y="3189288"/>
          <p14:tracePt t="59839" x="4760913" y="3149600"/>
          <p14:tracePt t="59847" x="4760913" y="3117850"/>
          <p14:tracePt t="59856" x="4745038" y="3086100"/>
          <p14:tracePt t="59863" x="4729163" y="3062288"/>
          <p14:tracePt t="59872" x="4721225" y="3030538"/>
          <p14:tracePt t="59880" x="4705350" y="2998788"/>
          <p14:tracePt t="59887" x="4695825" y="2982913"/>
          <p14:tracePt t="59895" x="4679950" y="2959100"/>
          <p14:tracePt t="59904" x="4664075" y="2927350"/>
          <p14:tracePt t="59911" x="4640263" y="2901950"/>
          <p14:tracePt t="59920" x="4624388" y="2878138"/>
          <p14:tracePt t="59928" x="4600575" y="2854325"/>
          <p14:tracePt t="59936" x="4584700" y="2838450"/>
          <p14:tracePt t="59945" x="4568825" y="2822575"/>
          <p14:tracePt t="59952" x="4537075" y="2814638"/>
          <p14:tracePt t="59960" x="4513263" y="2806700"/>
          <p14:tracePt t="59967" x="4481513" y="2798763"/>
          <p14:tracePt t="59975" x="4449763" y="2790825"/>
          <p14:tracePt t="59983" x="4425950" y="2790825"/>
          <p14:tracePt t="59991" x="4394200" y="2790825"/>
          <p14:tracePt t="60000" x="4362450" y="2790825"/>
          <p14:tracePt t="60007" x="4329113" y="2790825"/>
          <p14:tracePt t="60015" x="4305300" y="2790825"/>
          <p14:tracePt t="60024" x="4273550" y="2798763"/>
          <p14:tracePt t="60031" x="4241800" y="2814638"/>
          <p14:tracePt t="60040" x="4217988" y="2814638"/>
          <p14:tracePt t="60048" x="4202113" y="2822575"/>
          <p14:tracePt t="60057" x="4178300" y="2846388"/>
          <p14:tracePt t="60063" x="4162425" y="2854325"/>
          <p14:tracePt t="60073" x="4146550" y="2870200"/>
          <p14:tracePt t="60079" x="4114800" y="2894013"/>
          <p14:tracePt t="60087" x="4098925" y="2919413"/>
          <p14:tracePt t="60096" x="4098925" y="2935288"/>
          <p14:tracePt t="60104" x="4083050" y="2967038"/>
          <p14:tracePt t="60111" x="4067175" y="2998788"/>
          <p14:tracePt t="60119" x="4059238" y="3022600"/>
          <p14:tracePt t="60128" x="4051300" y="3062288"/>
          <p14:tracePt t="60136" x="4051300" y="3094038"/>
          <p14:tracePt t="60143" x="4043363" y="3125788"/>
          <p14:tracePt t="60151" x="4043363" y="3173413"/>
          <p14:tracePt t="60159" x="4043363" y="3205163"/>
          <p14:tracePt t="60168" x="4043363" y="3244850"/>
          <p14:tracePt t="60176" x="4051300" y="3294063"/>
          <p14:tracePt t="60183" x="4067175" y="3325813"/>
          <p14:tracePt t="60193" x="4075113" y="3365500"/>
          <p14:tracePt t="60199" x="4083050" y="3397250"/>
          <p14:tracePt t="60207" x="4090988" y="3429000"/>
          <p14:tracePt t="60215" x="4106863" y="3460750"/>
          <p14:tracePt t="60223" x="4114800" y="3484563"/>
          <p14:tracePt t="60231" x="4122738" y="3508375"/>
          <p14:tracePt t="60240" x="4146550" y="3532188"/>
          <p14:tracePt t="60247" x="4162425" y="3548063"/>
          <p14:tracePt t="60255" x="4178300" y="3571875"/>
          <p14:tracePt t="60263" x="4186238" y="3579813"/>
          <p14:tracePt t="60272" x="4194175" y="3587750"/>
          <p14:tracePt t="60279" x="4202113" y="3595688"/>
          <p14:tracePt t="60286" x="4217988" y="3605213"/>
          <p14:tracePt t="60297" x="4241800" y="3613150"/>
          <p14:tracePt t="60304" x="4257675" y="3613150"/>
          <p14:tracePt t="60311" x="4289425" y="3613150"/>
          <p14:tracePt t="60319" x="4305300" y="3613150"/>
          <p14:tracePt t="60328" x="4337050" y="3613150"/>
          <p14:tracePt t="60335" x="4378325" y="3613150"/>
          <p14:tracePt t="60344" x="4425950" y="3613150"/>
          <p14:tracePt t="60352" x="4457700" y="3613150"/>
          <p14:tracePt t="60361" x="4505325" y="3605213"/>
          <p14:tracePt t="60367" x="4537075" y="3605213"/>
          <p14:tracePt t="60375" x="4576763" y="3587750"/>
          <p14:tracePt t="60383" x="4608513" y="3579813"/>
          <p14:tracePt t="60391" x="4632325" y="3563938"/>
          <p14:tracePt t="60399" x="4656138" y="3556000"/>
          <p14:tracePt t="60407" x="4679950" y="3540125"/>
          <p14:tracePt t="60415" x="4695825" y="3524250"/>
          <p14:tracePt t="60424" x="4713288" y="3508375"/>
          <p14:tracePt t="60431" x="4729163" y="3484563"/>
          <p14:tracePt t="60440" x="4737100" y="3460750"/>
          <p14:tracePt t="60447" x="4745038" y="3429000"/>
          <p14:tracePt t="60456" x="4752975" y="3397250"/>
          <p14:tracePt t="60463" x="4752975" y="3365500"/>
          <p14:tracePt t="60472" x="4752975" y="3317875"/>
          <p14:tracePt t="60480" x="4752975" y="3262313"/>
          <p14:tracePt t="60488" x="4752975" y="3221038"/>
          <p14:tracePt t="60496" x="4729163" y="3165475"/>
          <p14:tracePt t="60505" x="4721225" y="3125788"/>
          <p14:tracePt t="60512" x="4705350" y="3094038"/>
          <p14:tracePt t="60520" x="4705350" y="3070225"/>
          <p14:tracePt t="60528" x="4687888" y="3038475"/>
          <p14:tracePt t="60537" x="4672013" y="3022600"/>
          <p14:tracePt t="60544" x="4656138" y="2998788"/>
          <p14:tracePt t="60553" x="4648200" y="2974975"/>
          <p14:tracePt t="60560" x="4632325" y="2959100"/>
          <p14:tracePt t="60568" x="4616450" y="2935288"/>
          <p14:tracePt t="60576" x="4608513" y="2919413"/>
          <p14:tracePt t="60584" x="4584700" y="2894013"/>
          <p14:tracePt t="60592" x="4568825" y="2878138"/>
          <p14:tracePt t="60599" x="4560888" y="2862263"/>
          <p14:tracePt t="60607" x="4537075" y="2862263"/>
          <p14:tracePt t="60615" x="4521200" y="2846388"/>
          <p14:tracePt t="60623" x="4497388" y="2846388"/>
          <p14:tracePt t="60631" x="4465638" y="2846388"/>
          <p14:tracePt t="60640" x="4418013" y="2846388"/>
          <p14:tracePt t="60648" x="4378325" y="2846388"/>
          <p14:tracePt t="60655" x="4337050" y="2854325"/>
          <p14:tracePt t="60664" x="4289425" y="2862263"/>
          <p14:tracePt t="60672" x="4233863" y="2878138"/>
          <p14:tracePt t="60680" x="4202113" y="2894013"/>
          <p14:tracePt t="60689" x="4162425" y="2909888"/>
          <p14:tracePt t="60697" x="4130675" y="2927350"/>
          <p14:tracePt t="60705" x="4106863" y="2943225"/>
          <p14:tracePt t="60711" x="4083050" y="2974975"/>
          <p14:tracePt t="60719" x="4067175" y="2990850"/>
          <p14:tracePt t="60727" x="4051300" y="3022600"/>
          <p14:tracePt t="60735" x="4043363" y="3054350"/>
          <p14:tracePt t="60744" x="4035425" y="3078163"/>
          <p14:tracePt t="60751" x="4027488" y="3101975"/>
          <p14:tracePt t="60759" x="4019550" y="3125788"/>
          <p14:tracePt t="60768" x="4019550" y="3165475"/>
          <p14:tracePt t="60775" x="4019550" y="3181350"/>
          <p14:tracePt t="60783" x="4019550" y="3213100"/>
          <p14:tracePt t="60791" x="4019550" y="3236913"/>
          <p14:tracePt t="60799" x="4019550" y="3270250"/>
          <p14:tracePt t="60807" x="4027488" y="3302000"/>
          <p14:tracePt t="60815" x="4035425" y="3333750"/>
          <p14:tracePt t="60824" x="4051300" y="3365500"/>
          <p14:tracePt t="60830" x="4067175" y="3397250"/>
          <p14:tracePt t="60839" x="4075113" y="3429000"/>
          <p14:tracePt t="60847" x="4090988" y="3460750"/>
          <p14:tracePt t="60855" x="4106863" y="3492500"/>
          <p14:tracePt t="60863" x="4122738" y="3516313"/>
          <p14:tracePt t="60871" x="4146550" y="3540125"/>
          <p14:tracePt t="60880" x="4170363" y="3571875"/>
          <p14:tracePt t="60888" x="4186238" y="3587750"/>
          <p14:tracePt t="60895" x="4194175" y="3605213"/>
          <p14:tracePt t="60903" x="4210050" y="3621088"/>
          <p14:tracePt t="60911" x="4225925" y="3636963"/>
          <p14:tracePt t="60920" x="4233863" y="3652838"/>
          <p14:tracePt t="60927" x="4241800" y="3652838"/>
          <p14:tracePt t="60936" x="4257675" y="3668713"/>
          <p14:tracePt t="60942" x="4281488" y="3668713"/>
          <p14:tracePt t="60951" x="4297363" y="3684588"/>
          <p14:tracePt t="60960" x="4321175" y="3684588"/>
          <p14:tracePt t="60967" x="4352925" y="3692525"/>
          <p14:tracePt t="60975" x="4378325" y="3692525"/>
          <p14:tracePt t="60983" x="4410075" y="3692525"/>
          <p14:tracePt t="60991" x="4441825" y="3692525"/>
          <p14:tracePt t="61000" x="4489450" y="3684588"/>
          <p14:tracePt t="61006" x="4521200" y="3676650"/>
          <p14:tracePt t="61015" x="4568825" y="3676650"/>
          <p14:tracePt t="61023" x="4592638" y="3660775"/>
          <p14:tracePt t="61031" x="4632325" y="3644900"/>
          <p14:tracePt t="61039" x="4664075" y="3629025"/>
          <p14:tracePt t="61048" x="4695825" y="3605213"/>
          <p14:tracePt t="61056" x="4721225" y="3579813"/>
          <p14:tracePt t="61063" x="4737100" y="3563938"/>
          <p14:tracePt t="61073" x="4752975" y="3548063"/>
          <p14:tracePt t="61079" x="4768850" y="3516313"/>
          <p14:tracePt t="61087" x="4784725" y="3492500"/>
          <p14:tracePt t="61096" x="4792663" y="3468688"/>
          <p14:tracePt t="61105" x="4800600" y="3444875"/>
          <p14:tracePt t="61112" x="4800600" y="3421063"/>
          <p14:tracePt t="61119" x="4800600" y="3397250"/>
          <p14:tracePt t="61127" x="4800600" y="3381375"/>
          <p14:tracePt t="61136" x="4800600" y="3365500"/>
          <p14:tracePt t="61143" x="4800600" y="3357563"/>
          <p14:tracePt t="61151" x="4800600" y="3333750"/>
          <p14:tracePt t="61158" x="4800600" y="3317875"/>
          <p14:tracePt t="61169" x="4792663" y="3309938"/>
          <p14:tracePt t="61176" x="4792663" y="3302000"/>
          <p14:tracePt t="61183" x="4784725" y="3294063"/>
          <p14:tracePt t="61191" x="4776788" y="3286125"/>
          <p14:tracePt t="61225" x="4768850" y="3278188"/>
          <p14:tracePt t="61296" x="4760913" y="3278188"/>
          <p14:tracePt t="61344" x="4752975" y="3278188"/>
          <p14:tracePt t="61486" x="4745038" y="3278188"/>
          <p14:tracePt t="61504" x="4737100" y="3278188"/>
          <p14:tracePt t="61543" x="4729163" y="3278188"/>
          <p14:tracePt t="61800" x="4721225" y="3278188"/>
          <p14:tracePt t="61823" x="4721225" y="3286125"/>
          <p14:tracePt t="61849" x="4713288" y="3286125"/>
          <p14:tracePt t="61952" x="4705350" y="3286125"/>
          <p14:tracePt t="61960" x="4695825" y="3286125"/>
          <p14:tracePt t="61975" x="4679950" y="3286125"/>
          <p14:tracePt t="61983" x="4672013" y="3286125"/>
          <p14:tracePt t="61991" x="4648200" y="3286125"/>
          <p14:tracePt t="61999" x="4632325" y="3286125"/>
          <p14:tracePt t="62007" x="4592638" y="3286125"/>
          <p14:tracePt t="62016" x="4560888" y="3278188"/>
          <p14:tracePt t="62024" x="4521200" y="3278188"/>
          <p14:tracePt t="62032" x="4473575" y="3270250"/>
          <p14:tracePt t="62038" x="4410075" y="3262313"/>
          <p14:tracePt t="62047" x="4352925" y="3252788"/>
          <p14:tracePt t="62056" x="4281488" y="3244850"/>
          <p14:tracePt t="62063" x="4186238" y="3244850"/>
          <p14:tracePt t="62072" x="4075113" y="3252788"/>
          <p14:tracePt t="62080" x="3970338" y="3286125"/>
          <p14:tracePt t="62088" x="3883025" y="3302000"/>
          <p14:tracePt t="62095" x="3803650" y="3317875"/>
          <p14:tracePt t="62103" x="3756025" y="3341688"/>
          <p14:tracePt t="62111" x="3708400" y="3357563"/>
          <p14:tracePt t="62119" x="3660775" y="3373438"/>
          <p14:tracePt t="62129" x="3627438" y="3389313"/>
          <p14:tracePt t="62136" x="3603625" y="3421063"/>
          <p14:tracePt t="62143" x="3587750" y="3429000"/>
          <p14:tracePt t="62152" x="3579813" y="3444875"/>
          <p14:tracePt t="62159" x="3571875" y="3460750"/>
          <p14:tracePt t="62167" x="3563938" y="3476625"/>
          <p14:tracePt t="62176" x="3556000" y="3484563"/>
          <p14:tracePt t="62185" x="3556000" y="3500438"/>
          <p14:tracePt t="62193" x="3556000" y="3508375"/>
          <p14:tracePt t="62201" x="3556000" y="3516313"/>
          <p14:tracePt t="62207" x="3556000" y="3524250"/>
          <p14:tracePt t="62215" x="3556000" y="3532188"/>
          <p14:tracePt t="62223" x="3548063" y="3540125"/>
          <p14:tracePt t="62230" x="3548063" y="3548063"/>
          <p14:tracePt t="62240" x="3548063" y="3556000"/>
          <p14:tracePt t="62248" x="3548063" y="3563938"/>
          <p14:tracePt t="62263" x="3548063" y="3571875"/>
          <p14:tracePt t="62271" x="3548063" y="3579813"/>
          <p14:tracePt t="62287" x="3548063" y="3595688"/>
          <p14:tracePt t="62304" x="3556000" y="3605213"/>
          <p14:tracePt t="62312" x="3556000" y="3613150"/>
          <p14:tracePt t="62320" x="3563938" y="3629025"/>
          <p14:tracePt t="62327" x="3571875" y="3636963"/>
          <p14:tracePt t="62335" x="3571875" y="3652838"/>
          <p14:tracePt t="62342" x="3587750" y="3668713"/>
          <p14:tracePt t="62353" x="3587750" y="3676650"/>
          <p14:tracePt t="62360" x="3603625" y="3700463"/>
          <p14:tracePt t="62369" x="3603625" y="3724275"/>
          <p14:tracePt t="62375" x="3619500" y="3748088"/>
          <p14:tracePt t="62383" x="3627438" y="3771900"/>
          <p14:tracePt t="62392" x="3635375" y="3787775"/>
          <p14:tracePt t="62399" x="3643313" y="3803650"/>
          <p14:tracePt t="62408" x="3660775" y="3835400"/>
          <p14:tracePt t="62416" x="3668713" y="3851275"/>
          <p14:tracePt t="62425" x="3684588" y="3875088"/>
          <p14:tracePt t="62431" x="3692525" y="3890963"/>
          <p14:tracePt t="62439" x="3700463" y="3906838"/>
          <p14:tracePt t="62447" x="3716338" y="3922713"/>
          <p14:tracePt t="62455" x="3740150" y="3938588"/>
          <p14:tracePt t="62464" x="3748088" y="3948113"/>
          <p14:tracePt t="62472" x="3779838" y="3963988"/>
          <p14:tracePt t="62488" x="3803650" y="3971925"/>
          <p14:tracePt t="62495" x="3819525" y="3979863"/>
          <p14:tracePt t="62504" x="3843338" y="3987800"/>
          <p14:tracePt t="62510" x="3859213" y="3987800"/>
          <p14:tracePt t="62520" x="3875088" y="3987800"/>
          <p14:tracePt t="62529" x="3906838" y="3987800"/>
          <p14:tracePt t="62537" x="3922713" y="3987800"/>
          <p14:tracePt t="62544" x="3954463" y="3987800"/>
          <p14:tracePt t="62552" x="3986213" y="3987800"/>
          <p14:tracePt t="62560" x="4027488" y="3979863"/>
          <p14:tracePt t="62569" x="4059238" y="3971925"/>
          <p14:tracePt t="62576" x="4090988" y="3963988"/>
          <p14:tracePt t="62585" x="4122738" y="3956050"/>
          <p14:tracePt t="62593" x="4154488" y="3938588"/>
          <p14:tracePt t="62600" x="4178300" y="3930650"/>
          <p14:tracePt t="62607" x="4194175" y="3922713"/>
          <p14:tracePt t="62615" x="4210050" y="3906838"/>
          <p14:tracePt t="62624" x="4217988" y="3898900"/>
          <p14:tracePt t="62631" x="4233863" y="3883025"/>
          <p14:tracePt t="62640" x="4241800" y="3867150"/>
          <p14:tracePt t="62648" x="4257675" y="3843338"/>
          <p14:tracePt t="62656" x="4265613" y="3819525"/>
          <p14:tracePt t="62664" x="4273550" y="3795713"/>
          <p14:tracePt t="62671" x="4273550" y="3779838"/>
          <p14:tracePt t="62679" x="4273550" y="3756025"/>
          <p14:tracePt t="62688" x="4273550" y="3724275"/>
          <p14:tracePt t="62696" x="4273550" y="3708400"/>
          <p14:tracePt t="62704" x="4273550" y="3668713"/>
          <p14:tracePt t="62713" x="4273550" y="3652838"/>
          <p14:tracePt t="62720" x="4273550" y="3636963"/>
          <p14:tracePt t="62726" x="4273550" y="3605213"/>
          <p14:tracePt t="62735" x="4273550" y="3587750"/>
          <p14:tracePt t="62743" x="4273550" y="3556000"/>
          <p14:tracePt t="62752" x="4265613" y="3524250"/>
          <p14:tracePt t="62760" x="4265613" y="3500438"/>
          <p14:tracePt t="62769" x="4257675" y="3484563"/>
          <p14:tracePt t="62776" x="4249738" y="3460750"/>
          <p14:tracePt t="62783" x="4249738" y="3436938"/>
          <p14:tracePt t="62791" x="4233863" y="3413125"/>
          <p14:tracePt t="62799" x="4225925" y="3381375"/>
          <p14:tracePt t="62808" x="4217988" y="3365500"/>
          <p14:tracePt t="62816" x="4202113" y="3325813"/>
          <p14:tracePt t="62824" x="4186238" y="3302000"/>
          <p14:tracePt t="62831" x="4170363" y="3270250"/>
          <p14:tracePt t="62839" x="4154488" y="3244850"/>
          <p14:tracePt t="62847" x="4130675" y="3213100"/>
          <p14:tracePt t="62855" x="4106863" y="3189288"/>
          <p14:tracePt t="62864" x="4098925" y="3173413"/>
          <p14:tracePt t="62872" x="4075113" y="3149600"/>
          <p14:tracePt t="62881" x="4043363" y="3117850"/>
          <p14:tracePt t="62889" x="4011613" y="3101975"/>
          <p14:tracePt t="62896" x="3994150" y="3094038"/>
          <p14:tracePt t="62905" x="3970338" y="3086100"/>
          <p14:tracePt t="62912" x="3938588" y="3078163"/>
          <p14:tracePt t="62920" x="3914775" y="3070225"/>
          <p14:tracePt t="62928" x="3890963" y="3070225"/>
          <p14:tracePt t="62936" x="3859213" y="3078163"/>
          <p14:tracePt t="62944" x="3827463" y="3094038"/>
          <p14:tracePt t="62951" x="3803650" y="3109913"/>
          <p14:tracePt t="62960" x="3771900" y="3133725"/>
          <p14:tracePt t="62967" x="3748088" y="3165475"/>
          <p14:tracePt t="62975" x="3724275" y="3197225"/>
          <p14:tracePt t="62984" x="3700463" y="3236913"/>
          <p14:tracePt t="62992" x="3692525" y="3286125"/>
          <p14:tracePt t="62999" x="3676650" y="3325813"/>
          <p14:tracePt t="63007" x="3676650" y="3365500"/>
          <p14:tracePt t="63015" x="3676650" y="3413125"/>
          <p14:tracePt t="63024" x="3676650" y="3444875"/>
          <p14:tracePt t="63031" x="3684588" y="3500438"/>
          <p14:tracePt t="63040" x="3692525" y="3540125"/>
          <p14:tracePt t="63048" x="3708400" y="3579813"/>
          <p14:tracePt t="63056" x="3724275" y="3629025"/>
          <p14:tracePt t="63064" x="3748088" y="3660775"/>
          <p14:tracePt t="63071" x="3763963" y="3700463"/>
          <p14:tracePt t="63079" x="3787775" y="3732213"/>
          <p14:tracePt t="63088" x="3803650" y="3763963"/>
          <p14:tracePt t="63097" x="3827463" y="3779838"/>
          <p14:tracePt t="63104" x="3851275" y="3803650"/>
          <p14:tracePt t="63112" x="3875088" y="3827463"/>
          <p14:tracePt t="63121" x="3906838" y="3843338"/>
          <p14:tracePt t="63127" x="3930650" y="3851275"/>
          <p14:tracePt t="63136" x="3954463" y="3867150"/>
          <p14:tracePt t="63143" x="3986213" y="3875088"/>
          <p14:tracePt t="63152" x="4027488" y="3883025"/>
          <p14:tracePt t="63161" x="4059238" y="3883025"/>
          <p14:tracePt t="63169" x="4090988" y="3883025"/>
          <p14:tracePt t="63176" x="4130675" y="3883025"/>
          <p14:tracePt t="63184" x="4162425" y="3883025"/>
          <p14:tracePt t="63191" x="4210050" y="3875088"/>
          <p14:tracePt t="63198" x="4241800" y="3859213"/>
          <p14:tracePt t="63208" x="4273550" y="3851275"/>
          <p14:tracePt t="63216" x="4313238" y="3835400"/>
          <p14:tracePt t="63225" x="4352925" y="3811588"/>
          <p14:tracePt t="63231" x="4386263" y="3787775"/>
          <p14:tracePt t="63239" x="4410075" y="3756025"/>
          <p14:tracePt t="63246" x="4433888" y="3724275"/>
          <p14:tracePt t="63255" x="4449763" y="3692525"/>
          <p14:tracePt t="63264" x="4465638" y="3660775"/>
          <p14:tracePt t="63272" x="4473575" y="3629025"/>
          <p14:tracePt t="63280" x="4481513" y="3579813"/>
          <p14:tracePt t="63288" x="4481513" y="3548063"/>
          <p14:tracePt t="63295" x="4481513" y="3508375"/>
          <p14:tracePt t="63305" x="4481513" y="3468688"/>
          <p14:tracePt t="63312" x="4481513" y="3429000"/>
          <p14:tracePt t="63320" x="4473575" y="3389313"/>
          <p14:tracePt t="63328" x="4465638" y="3357563"/>
          <p14:tracePt t="63337" x="4449763" y="3309938"/>
          <p14:tracePt t="63343" x="4433888" y="3278188"/>
          <p14:tracePt t="63353" x="4418013" y="3236913"/>
          <p14:tracePt t="63359" x="4402138" y="3205163"/>
          <p14:tracePt t="63368" x="4378325" y="3173413"/>
          <p14:tracePt t="63375" x="4370388" y="3149600"/>
          <p14:tracePt t="63385" x="4344988" y="3109913"/>
          <p14:tracePt t="63392" x="4329113" y="3086100"/>
          <p14:tracePt t="63400" x="4305300" y="3062288"/>
          <p14:tracePt t="63408" x="4297363" y="3046413"/>
          <p14:tracePt t="63415" x="4273550" y="3030538"/>
          <p14:tracePt t="63423" x="4265613" y="3022600"/>
          <p14:tracePt t="63432" x="4249738" y="3006725"/>
          <p14:tracePt t="63440" x="4225925" y="2998788"/>
          <p14:tracePt t="63448" x="4210050" y="2998788"/>
          <p14:tracePt t="63456" x="4186238" y="2998788"/>
          <p14:tracePt t="63463" x="4154488" y="2998788"/>
          <p14:tracePt t="63472" x="4122738" y="3006725"/>
          <p14:tracePt t="63479" x="4090988" y="3014663"/>
          <p14:tracePt t="63488" x="4051300" y="3038475"/>
          <p14:tracePt t="63497" x="4019550" y="3054350"/>
          <p14:tracePt t="63504" x="3994150" y="3070225"/>
          <p14:tracePt t="63512" x="3962400" y="3094038"/>
          <p14:tracePt t="63521" x="3938588" y="3109913"/>
          <p14:tracePt t="63528" x="3922713" y="3133725"/>
          <p14:tracePt t="63539" x="3906838" y="3157538"/>
          <p14:tracePt t="63543" x="3898900" y="3173413"/>
          <p14:tracePt t="63552" x="3890963" y="3205163"/>
          <p14:tracePt t="63560" x="3875088" y="3221038"/>
          <p14:tracePt t="63569" x="3875088" y="3236913"/>
          <p14:tracePt t="63576" x="3867150" y="3262313"/>
          <p14:tracePt t="63583" x="3859213" y="3286125"/>
          <p14:tracePt t="63592" x="3859213" y="3309938"/>
          <p14:tracePt t="63599" x="3859213" y="3333750"/>
          <p14:tracePt t="63609" x="3851275" y="3357563"/>
          <p14:tracePt t="63616" x="3851275" y="3389313"/>
          <p14:tracePt t="63624" x="3851275" y="3405188"/>
          <p14:tracePt t="63633" x="3859213" y="3444875"/>
          <p14:tracePt t="63640" x="3875088" y="3460750"/>
          <p14:tracePt t="63648" x="3875088" y="3492500"/>
          <p14:tracePt t="63657" x="3890963" y="3508375"/>
          <p14:tracePt t="63664" x="3898900" y="3532188"/>
          <p14:tracePt t="63672" x="3906838" y="3556000"/>
          <p14:tracePt t="63680" x="3922713" y="3571875"/>
          <p14:tracePt t="63688" x="3938588" y="3587750"/>
          <p14:tracePt t="63695" x="3954463" y="3605213"/>
          <p14:tracePt t="63704" x="3962400" y="3629025"/>
          <p14:tracePt t="63712" x="3986213" y="3629025"/>
          <p14:tracePt t="63721" x="4002088" y="3644900"/>
          <p14:tracePt t="63728" x="4019550" y="3660775"/>
          <p14:tracePt t="63737" x="4035425" y="3660775"/>
          <p14:tracePt t="63744" x="4067175" y="3660775"/>
          <p14:tracePt t="63752" x="4098925" y="3668713"/>
          <p14:tracePt t="63759" x="4130675" y="3668713"/>
          <p14:tracePt t="63767" x="4154488" y="3668713"/>
          <p14:tracePt t="63775" x="4186238" y="3668713"/>
          <p14:tracePt t="63784" x="4225925" y="3660775"/>
          <p14:tracePt t="63792" x="4257675" y="3652838"/>
          <p14:tracePt t="63800" x="4289425" y="3644900"/>
          <p14:tracePt t="63807" x="4321175" y="3629025"/>
          <p14:tracePt t="63815" x="4344988" y="3613150"/>
          <p14:tracePt t="63824" x="4378325" y="3595688"/>
          <p14:tracePt t="63840" x="4402138" y="3571875"/>
          <p14:tracePt t="63848" x="4433888" y="3540125"/>
          <p14:tracePt t="63855" x="4449763" y="3524250"/>
          <p14:tracePt t="63864" x="4457700" y="3500438"/>
          <p14:tracePt t="63884" x="4473575" y="3452813"/>
          <p14:tracePt t="63889" x="4473575" y="3421063"/>
          <p14:tracePt t="63896" x="4473575" y="3389313"/>
          <p14:tracePt t="63903" x="4473575" y="3357563"/>
          <p14:tracePt t="63912" x="4457700" y="3325813"/>
          <p14:tracePt t="63920" x="4441825" y="3294063"/>
          <p14:tracePt t="63927" x="4433888" y="3262313"/>
          <p14:tracePt t="63936" x="4425950" y="3236913"/>
          <p14:tracePt t="63944" x="4410075" y="3205163"/>
          <p14:tracePt t="63953" x="4386263" y="3173413"/>
          <p14:tracePt t="63961" x="4370388" y="3157538"/>
          <p14:tracePt t="63976" x="4337050" y="3109913"/>
          <p14:tracePt t="63983" x="4321175" y="3094038"/>
          <p14:tracePt t="63991" x="4305300" y="3070225"/>
          <p14:tracePt t="63999" x="4297363" y="3062288"/>
          <p14:tracePt t="64008" x="4273550" y="3046413"/>
          <p14:tracePt t="64016" x="4257675" y="3030538"/>
          <p14:tracePt t="64024" x="4233863" y="3022600"/>
          <p14:tracePt t="64033" x="4217988" y="3014663"/>
          <p14:tracePt t="64039" x="4202113" y="3014663"/>
          <p14:tracePt t="64046" x="4170363" y="3014663"/>
          <p14:tracePt t="64056" x="4138613" y="3014663"/>
          <p14:tracePt t="64064" x="4114800" y="3014663"/>
          <p14:tracePt t="64072" x="4075113" y="3022600"/>
          <p14:tracePt t="64080" x="4051300" y="3038475"/>
          <p14:tracePt t="64088" x="4019550" y="3046413"/>
          <p14:tracePt t="64096" x="3986213" y="3062288"/>
          <p14:tracePt t="64104" x="3962400" y="3078163"/>
          <p14:tracePt t="64110" x="3930650" y="3101975"/>
          <p14:tracePt t="64120" x="3906838" y="3117850"/>
          <p14:tracePt t="64128" x="3883025" y="3141663"/>
          <p14:tracePt t="64137" x="3867150" y="3157538"/>
          <p14:tracePt t="64144" x="3859213" y="3173413"/>
          <p14:tracePt t="64153" x="3835400" y="3205163"/>
          <p14:tracePt t="64159" x="3827463" y="3228975"/>
          <p14:tracePt t="64167" x="3819525" y="3252788"/>
          <p14:tracePt t="64177" x="3811588" y="3278188"/>
          <p14:tracePt t="64185" x="3803650" y="3309938"/>
          <p14:tracePt t="64192" x="3803650" y="3341688"/>
          <p14:tracePt t="64200" x="3803650" y="3373438"/>
          <p14:tracePt t="64208" x="3803650" y="3397250"/>
          <p14:tracePt t="64215" x="3803650" y="3429000"/>
          <p14:tracePt t="64223" x="3811588" y="3452813"/>
          <p14:tracePt t="64232" x="3819525" y="3476625"/>
          <p14:tracePt t="64240" x="3827463" y="3508375"/>
          <p14:tracePt t="64248" x="3843338" y="3540125"/>
          <p14:tracePt t="64256" x="3867150" y="3571875"/>
          <p14:tracePt t="64265" x="3875088" y="3587750"/>
          <p14:tracePt t="64272" x="3898900" y="3613150"/>
          <p14:tracePt t="64279" x="3914775" y="3636963"/>
          <p14:tracePt t="64289" x="3930650" y="3644900"/>
          <p14:tracePt t="64296" x="3946525" y="3660775"/>
          <p14:tracePt t="64304" x="3962400" y="3676650"/>
          <p14:tracePt t="64312" x="3978275" y="3692525"/>
          <p14:tracePt t="64320" x="3994150" y="3700463"/>
          <p14:tracePt t="64327" x="4011613" y="3708400"/>
          <p14:tracePt t="64335" x="4027488" y="3708400"/>
          <p14:tracePt t="64344" x="4051300" y="3716338"/>
          <p14:tracePt t="64352" x="4083050" y="3724275"/>
          <p14:tracePt t="64360" x="4098925" y="3724275"/>
          <p14:tracePt t="64369" x="4122738" y="3724275"/>
          <p14:tracePt t="64376" x="4154488" y="3724275"/>
          <p14:tracePt t="64386" x="4194175" y="3724275"/>
          <p14:tracePt t="64392" x="4233863" y="3724275"/>
          <p14:tracePt t="64400" x="4265613" y="3708400"/>
          <p14:tracePt t="64408" x="4297363" y="3700463"/>
          <p14:tracePt t="64416" x="4329113" y="3684588"/>
          <p14:tracePt t="64424" x="4352925" y="3668713"/>
          <p14:tracePt t="64431" x="4386263" y="3652838"/>
          <p14:tracePt t="64440" x="4402138" y="3636963"/>
          <p14:tracePt t="64447" x="4418013" y="3613150"/>
          <p14:tracePt t="64455" x="4425950" y="3587750"/>
          <p14:tracePt t="64464" x="4441825" y="3563938"/>
          <p14:tracePt t="64472" x="4441825" y="3532188"/>
          <p14:tracePt t="64480" x="4441825" y="3500438"/>
          <p14:tracePt t="64488" x="4441825" y="3468688"/>
          <p14:tracePt t="64496" x="4441825" y="3429000"/>
          <p14:tracePt t="64503" x="4441825" y="3405188"/>
          <p14:tracePt t="64511" x="4433888" y="3373438"/>
          <p14:tracePt t="64520" x="4418013" y="3357563"/>
          <p14:tracePt t="64528" x="4410075" y="3325813"/>
          <p14:tracePt t="64537" x="4402138" y="3294063"/>
          <p14:tracePt t="64544" x="4386263" y="3270250"/>
          <p14:tracePt t="64553" x="4378325" y="3252788"/>
          <p14:tracePt t="64559" x="4362450" y="3221038"/>
          <p14:tracePt t="64569" x="4337050" y="3197225"/>
          <p14:tracePt t="64576" x="4321175" y="3165475"/>
          <p14:tracePt t="64585" x="4297363" y="3141663"/>
          <p14:tracePt t="64592" x="4281488" y="3125788"/>
          <p14:tracePt t="64601" x="4257675" y="3101975"/>
          <p14:tracePt t="64608" x="4241800" y="3086100"/>
          <p14:tracePt t="64614" x="4225925" y="3070225"/>
          <p14:tracePt t="64624" x="4210050" y="3054350"/>
          <p14:tracePt t="64632" x="4194175" y="3046413"/>
          <p14:tracePt t="64640" x="4178300" y="3030538"/>
          <p14:tracePt t="64648" x="4162425" y="3030538"/>
          <p14:tracePt t="64656" x="4154488" y="3030538"/>
          <p14:tracePt t="64664" x="4138613" y="3022600"/>
          <p14:tracePt t="64671" x="4122738" y="3022600"/>
          <p14:tracePt t="64679" x="4106863" y="3022600"/>
          <p14:tracePt t="64688" x="4083050" y="3022600"/>
          <p14:tracePt t="64696" x="4059238" y="3038475"/>
          <p14:tracePt t="64705" x="4043363" y="3046413"/>
          <p14:tracePt t="64711" x="4002088" y="3062288"/>
          <p14:tracePt t="64720" x="3986213" y="3078163"/>
          <p14:tracePt t="64726" x="3970338" y="3094038"/>
          <p14:tracePt t="64735" x="3946525" y="3117850"/>
          <p14:tracePt t="64744" x="3938588" y="3141663"/>
          <p14:tracePt t="64752" x="3922713" y="3173413"/>
          <p14:tracePt t="64760" x="3906838" y="3205163"/>
          <p14:tracePt t="64771" x="3898900" y="3221038"/>
          <p14:tracePt t="64776" x="3890963" y="3262313"/>
          <p14:tracePt t="64784" x="3890963" y="3278188"/>
          <p14:tracePt t="64792" x="3890963" y="3309938"/>
          <p14:tracePt t="64800" x="3890963" y="3341688"/>
          <p14:tracePt t="64808" x="3890963" y="3357563"/>
          <p14:tracePt t="64815" x="3890963" y="3389313"/>
          <p14:tracePt t="64824" x="3890963" y="3405188"/>
          <p14:tracePt t="64832" x="3898900" y="3429000"/>
          <p14:tracePt t="64840" x="3906838" y="3452813"/>
          <p14:tracePt t="64847" x="3914775" y="3476625"/>
          <p14:tracePt t="64855" x="3922713" y="3500438"/>
          <p14:tracePt t="64864" x="3930650" y="3516313"/>
          <p14:tracePt t="64884" x="3954463" y="3556000"/>
          <p14:tracePt t="64888" x="3970338" y="3571875"/>
          <p14:tracePt t="64896" x="3986213" y="3587750"/>
          <p14:tracePt t="64904" x="3994150" y="3613150"/>
          <p14:tracePt t="64911" x="4002088" y="3621088"/>
          <p14:tracePt t="64920" x="4019550" y="3629025"/>
          <p14:tracePt t="64927" x="4027488" y="3644900"/>
          <p14:tracePt t="64936" x="4035425" y="3644900"/>
          <p14:tracePt t="64945" x="4051300" y="3660775"/>
          <p14:tracePt t="64953" x="4067175" y="3668713"/>
          <p14:tracePt t="64959" x="4083050" y="3668713"/>
          <p14:tracePt t="64968" x="4090988" y="3676650"/>
          <p14:tracePt t="64976" x="4106863" y="3684588"/>
          <p14:tracePt t="64984" x="4122738" y="3684588"/>
          <p14:tracePt t="64993" x="4138613" y="3684588"/>
          <p14:tracePt t="65000" x="4162425" y="3692525"/>
          <p14:tracePt t="65008" x="4186238" y="3692525"/>
          <p14:tracePt t="65015" x="4202113" y="3692525"/>
          <p14:tracePt t="65022" x="4217988" y="3692525"/>
          <p14:tracePt t="65032" x="4249738" y="3692525"/>
          <p14:tracePt t="65040" x="4273550" y="3692525"/>
          <p14:tracePt t="65047" x="4305300" y="3684588"/>
          <p14:tracePt t="65056" x="4321175" y="3676650"/>
          <p14:tracePt t="65064" x="4344988" y="3668713"/>
          <p14:tracePt t="65072" x="4362450" y="3660775"/>
          <p14:tracePt t="65079" x="4378325" y="3644900"/>
          <p14:tracePt t="65088" x="4386263" y="3636963"/>
          <p14:tracePt t="65095" x="4402138" y="3613150"/>
          <p14:tracePt t="65104" x="4410075" y="3587750"/>
          <p14:tracePt t="65112" x="4418013" y="3571875"/>
          <p14:tracePt t="65120" x="4418013" y="3540125"/>
          <p14:tracePt t="65128" x="4425950" y="3524250"/>
          <p14:tracePt t="65137" x="4425950" y="3484563"/>
          <p14:tracePt t="65144" x="4425950" y="3452813"/>
          <p14:tracePt t="65153" x="4425950" y="3429000"/>
          <p14:tracePt t="65160" x="4425950" y="3397250"/>
          <p14:tracePt t="65168" x="4425950" y="3365500"/>
          <p14:tracePt t="65176" x="4425950" y="3349625"/>
          <p14:tracePt t="65185" x="4418013" y="3325813"/>
          <p14:tracePt t="65192" x="4410075" y="3309938"/>
          <p14:tracePt t="65201" x="4402138" y="3286125"/>
          <p14:tracePt t="65208" x="4402138" y="3278188"/>
          <p14:tracePt t="65216" x="4394200" y="3262313"/>
          <p14:tracePt t="65225" x="4386263" y="3244850"/>
          <p14:tracePt t="65232" x="4378325" y="3228975"/>
          <p14:tracePt t="65240" x="4370388" y="3228975"/>
          <p14:tracePt t="65280" x="4352925" y="3221038"/>
          <p14:tracePt t="65312" x="4344988" y="3221038"/>
          <p14:tracePt t="65328" x="4337050" y="3221038"/>
          <p14:tracePt t="66016" x="4337050" y="3228975"/>
          <p14:tracePt t="66040" x="4329113" y="3236913"/>
          <p14:tracePt t="66064" x="4321175" y="3236913"/>
          <p14:tracePt t="66072" x="4313238" y="3244850"/>
          <p14:tracePt t="66088" x="4305300" y="3252788"/>
          <p14:tracePt t="66096" x="4297363" y="3262313"/>
          <p14:tracePt t="66104" x="4289425" y="3270250"/>
          <p14:tracePt t="66112" x="4281488" y="3286125"/>
          <p14:tracePt t="66120" x="4273550" y="3294063"/>
          <p14:tracePt t="66128" x="4273550" y="3302000"/>
          <p14:tracePt t="66136" x="4265613" y="3309938"/>
          <p14:tracePt t="66144" x="4257675" y="3317875"/>
          <p14:tracePt t="66153" x="4257675" y="3333750"/>
          <p14:tracePt t="66159" x="4249738" y="3341688"/>
          <p14:tracePt t="66167" x="4241800" y="3365500"/>
          <p14:tracePt t="66176" x="4233863" y="3381375"/>
          <p14:tracePt t="66184" x="4225925" y="3397250"/>
          <p14:tracePt t="66192" x="4217988" y="3413125"/>
          <p14:tracePt t="66200" x="4210050" y="3444875"/>
          <p14:tracePt t="66208" x="4194175" y="3468688"/>
          <p14:tracePt t="66217" x="4186238" y="3492500"/>
          <p14:tracePt t="66225" x="4178300" y="3516313"/>
          <p14:tracePt t="66241" x="4170363" y="3540125"/>
          <p14:tracePt t="66249" x="4154488" y="3579813"/>
          <p14:tracePt t="66256" x="4154488" y="3605213"/>
          <p14:tracePt t="66265" x="4146550" y="3629025"/>
          <p14:tracePt t="66273" x="4146550" y="3660775"/>
          <p14:tracePt t="66279" x="4138613" y="3676650"/>
          <p14:tracePt t="66288" x="4138613" y="3708400"/>
          <p14:tracePt t="66297" x="4138613" y="3732213"/>
          <p14:tracePt t="66304" x="4138613" y="3763963"/>
          <p14:tracePt t="66312" x="4130675" y="3795713"/>
          <p14:tracePt t="66320" x="4130675" y="3843338"/>
          <p14:tracePt t="66328" x="4130675" y="3883025"/>
          <p14:tracePt t="66336" x="4130675" y="3914775"/>
          <p14:tracePt t="66345" x="4130675" y="3963988"/>
          <p14:tracePt t="66352" x="4130675" y="4019550"/>
          <p14:tracePt t="66360" x="4130675" y="4067175"/>
          <p14:tracePt t="66368" x="4130675" y="4130675"/>
          <p14:tracePt t="66376" x="4130675" y="4170363"/>
          <p14:tracePt t="66384" x="4122738" y="4217988"/>
          <p14:tracePt t="66391" x="4122738" y="4249738"/>
          <p14:tracePt t="66400" x="4122738" y="4281488"/>
          <p14:tracePt t="66408" x="4122738" y="4322763"/>
          <p14:tracePt t="66416" x="4122738" y="4354513"/>
          <p14:tracePt t="66425" x="4122738" y="4386263"/>
          <p14:tracePt t="66432" x="4122738" y="4410075"/>
          <p14:tracePt t="66440" x="4122738" y="4441825"/>
          <p14:tracePt t="66448" x="4122738" y="4473575"/>
          <p14:tracePt t="66456" x="4122738" y="4505325"/>
          <p14:tracePt t="66464" x="4122738" y="4537075"/>
          <p14:tracePt t="66473" x="4122738" y="4560888"/>
          <p14:tracePt t="66480" x="4122738" y="4592638"/>
          <p14:tracePt t="66488" x="4122738" y="4616450"/>
          <p14:tracePt t="66496" x="4122738" y="4641850"/>
          <p14:tracePt t="66503" x="4122738" y="4673600"/>
          <p14:tracePt t="66512" x="4122738" y="4697413"/>
          <p14:tracePt t="66521" x="4122738" y="4713288"/>
          <p14:tracePt t="66528" x="4122738" y="4729163"/>
          <p14:tracePt t="66536" x="4122738" y="4737100"/>
          <p14:tracePt t="66544" x="4122738" y="4745038"/>
          <p14:tracePt t="66553" x="4122738" y="4752975"/>
          <p14:tracePt t="66560" x="4122738" y="4760913"/>
          <p14:tracePt t="66569" x="4122738" y="4768850"/>
          <p14:tracePt t="66584" x="4122738" y="4776788"/>
          <p14:tracePt t="66593" x="4122738" y="4784725"/>
          <p14:tracePt t="66609" x="4122738" y="4792663"/>
          <p14:tracePt t="66625" x="4122738" y="4800600"/>
          <p14:tracePt t="66640" x="4122738" y="4808538"/>
          <p14:tracePt t="66656" x="4122738" y="4816475"/>
          <p14:tracePt t="66680" x="4122738" y="4824413"/>
          <p14:tracePt t="66688" x="4122738" y="4832350"/>
          <p14:tracePt t="66712" x="4122738" y="4840288"/>
          <p14:tracePt t="66729" x="4122738" y="4848225"/>
          <p14:tracePt t="66752" x="4122738" y="4864100"/>
          <p14:tracePt t="66777" x="4122738" y="4879975"/>
          <p14:tracePt t="66800" x="4122738" y="4887913"/>
          <p14:tracePt t="66817" x="4122738" y="4895850"/>
          <p14:tracePt t="66848" x="4122738" y="4903788"/>
          <p14:tracePt t="67505" x="4130675" y="4919663"/>
          <p14:tracePt t="67512" x="4146550" y="4951413"/>
          <p14:tracePt t="67520" x="4162425" y="4984750"/>
          <p14:tracePt t="67528" x="4186238" y="5032375"/>
          <p14:tracePt t="67536" x="4210050" y="5080000"/>
          <p14:tracePt t="67543" x="4233863" y="5119688"/>
          <p14:tracePt t="67552" x="4265613" y="5167313"/>
          <p14:tracePt t="67560" x="4281488" y="5207000"/>
          <p14:tracePt t="67569" x="4313238" y="5254625"/>
          <p14:tracePt t="67576" x="4337050" y="5302250"/>
          <p14:tracePt t="67583" x="4370388" y="5367338"/>
          <p14:tracePt t="67593" x="4402138" y="5422900"/>
          <p14:tracePt t="67600" x="4425950" y="5462588"/>
          <p14:tracePt t="67609" x="4449763" y="5518150"/>
          <p14:tracePt t="67616" x="4481513" y="5573713"/>
          <p14:tracePt t="67624" x="4505325" y="5621338"/>
          <p14:tracePt t="67633" x="4521200" y="5670550"/>
          <p14:tracePt t="67641" x="4545013" y="5726113"/>
          <p14:tracePt t="67648" x="4560888" y="5765800"/>
          <p14:tracePt t="67656" x="4592638" y="5829300"/>
          <p14:tracePt t="67664" x="4608513" y="5876925"/>
          <p14:tracePt t="67673" x="4632325" y="5932488"/>
          <p14:tracePt t="67681" x="4648200" y="5972175"/>
          <p14:tracePt t="67689" x="4672013" y="6029325"/>
          <p14:tracePt t="67697" x="4687888" y="6061075"/>
          <p14:tracePt t="67705" x="4695825" y="6092825"/>
          <p14:tracePt t="67713" x="4713288" y="6140450"/>
          <p14:tracePt t="67721" x="4729163" y="6172200"/>
          <p14:tracePt t="67736" x="4745038" y="6219825"/>
          <p14:tracePt t="67744" x="4745038" y="6235700"/>
          <p14:tracePt t="67753" x="4752975" y="6243638"/>
          <p14:tracePt t="67760" x="4760913" y="6259513"/>
          <p14:tracePt t="67770" x="4760913" y="6275388"/>
          <p14:tracePt t="67776" x="4760913" y="6283325"/>
          <p14:tracePt t="67792" x="4760913" y="6291263"/>
          <p14:tracePt t="67881" x="4768850" y="6291263"/>
          <p14:tracePt t="67904" x="4776788" y="6291263"/>
          <p14:tracePt t="67913" x="4800600" y="6291263"/>
          <p14:tracePt t="67921" x="4840288" y="6275388"/>
          <p14:tracePt t="67929" x="4895850" y="6243638"/>
          <p14:tracePt t="67937" x="4943475" y="6219825"/>
          <p14:tracePt t="67944" x="4999038" y="6188075"/>
          <p14:tracePt t="67952" x="5064125" y="6164263"/>
          <p14:tracePt t="67960" x="5127625" y="6124575"/>
          <p14:tracePt t="67970" x="5199063" y="6100763"/>
          <p14:tracePt t="67976" x="5262563" y="6069013"/>
          <p14:tracePt t="67985" x="5341938" y="6037263"/>
          <p14:tracePt t="67992" x="5430838" y="5995988"/>
          <p14:tracePt t="68002" x="5534025" y="5948363"/>
          <p14:tracePt t="68008" x="5621338" y="5908675"/>
          <p14:tracePt t="68017" x="5716588" y="5868988"/>
          <p14:tracePt t="68025" x="5829300" y="5821363"/>
          <p14:tracePt t="68032" x="5948363" y="5765800"/>
          <p14:tracePt t="68041" x="6059488" y="5710238"/>
          <p14:tracePt t="68048" x="6156325" y="5662613"/>
          <p14:tracePt t="68056" x="6283325" y="5605463"/>
          <p14:tracePt t="68064" x="6378575" y="5565775"/>
          <p14:tracePt t="68073" x="6467475" y="5526088"/>
          <p14:tracePt t="68080" x="6562725" y="5494338"/>
          <p14:tracePt t="68087" x="6650038" y="5462588"/>
          <p14:tracePt t="68097" x="6745288" y="5422900"/>
          <p14:tracePt t="68105" x="6826250" y="5391150"/>
          <p14:tracePt t="68113" x="6897688" y="5359400"/>
          <p14:tracePt t="68120" x="6969125" y="5335588"/>
          <p14:tracePt t="68128" x="7040563" y="5302250"/>
          <p14:tracePt t="68135" x="7096125" y="5270500"/>
          <p14:tracePt t="68144" x="7161213" y="5238750"/>
          <p14:tracePt t="68152" x="7192963" y="5214938"/>
          <p14:tracePt t="68160" x="7224713" y="5199063"/>
          <p14:tracePt t="68169" x="7256463" y="5175250"/>
          <p14:tracePt t="68176" x="7272338" y="5159375"/>
          <p14:tracePt t="68186" x="7288213" y="5151438"/>
          <p14:tracePt t="68192" x="7296150" y="5143500"/>
          <p14:tracePt t="68200" x="7312025" y="5127625"/>
          <p14:tracePt t="68208" x="7319963" y="5127625"/>
          <p14:tracePt t="68216" x="7335838" y="5111750"/>
          <p14:tracePt t="68223" x="7343775" y="5103813"/>
          <p14:tracePt t="68232" x="7367588" y="5095875"/>
          <p14:tracePt t="68239" x="7391400" y="5080000"/>
          <p14:tracePt t="68248" x="7415213" y="5064125"/>
          <p14:tracePt t="68255" x="7470775" y="5040313"/>
          <p14:tracePt t="68263" x="7504113" y="5024438"/>
          <p14:tracePt t="68272" x="7559675" y="5000625"/>
          <p14:tracePt t="68279" x="7623175" y="4976813"/>
          <p14:tracePt t="68288" x="7678738" y="4943475"/>
          <p14:tracePt t="68297" x="7750175" y="4919663"/>
          <p14:tracePt t="68305" x="7797800" y="4895850"/>
          <p14:tracePt t="68313" x="7886700" y="4864100"/>
          <p14:tracePt t="68322" x="7981950" y="4832350"/>
          <p14:tracePt t="68329" x="8085138" y="4792663"/>
          <p14:tracePt t="68337" x="8189913" y="4760913"/>
          <p14:tracePt t="68344" x="8269288" y="4745038"/>
          <p14:tracePt t="68352" x="8332788" y="4721225"/>
          <p14:tracePt t="68359" x="8396288" y="4705350"/>
          <p14:tracePt t="68368" x="8451850" y="4697413"/>
          <p14:tracePt t="68376" x="8515350" y="4681538"/>
          <p14:tracePt t="68385" x="8572500" y="4665663"/>
          <p14:tracePt t="68392" x="8636000" y="4665663"/>
          <p14:tracePt t="68401" x="8675688" y="4649788"/>
          <p14:tracePt t="68407" x="8707438" y="4649788"/>
          <p14:tracePt t="68417" x="8731250" y="4633913"/>
          <p14:tracePt t="68425" x="8755063" y="4633913"/>
          <p14:tracePt t="68433" x="8770938" y="4624388"/>
          <p14:tracePt t="68442" x="8786813" y="4624388"/>
          <p14:tracePt t="68449" x="8802688" y="4616450"/>
          <p14:tracePt t="68456" x="8818563" y="4616450"/>
          <p14:tracePt t="68464" x="8834438" y="4608513"/>
          <p14:tracePt t="68474" x="8850313" y="4608513"/>
          <p14:tracePt t="68481" x="8866188" y="4608513"/>
          <p14:tracePt t="68490" x="8891588" y="4600575"/>
          <p14:tracePt t="68497" x="8907463" y="4600575"/>
          <p14:tracePt t="68505" x="8923338" y="4592638"/>
          <p14:tracePt t="68513" x="8939213" y="4592638"/>
          <p14:tracePt t="68521" x="8970963" y="4592638"/>
          <p14:tracePt t="68528" x="8986838" y="4592638"/>
          <p14:tracePt t="68536" x="9010650" y="4584700"/>
          <p14:tracePt t="68544" x="9034463" y="4576763"/>
          <p14:tracePt t="68553" x="9058275" y="4576763"/>
          <p14:tracePt t="68560" x="9074150" y="4568825"/>
          <p14:tracePt t="68569" x="9097963" y="4560888"/>
          <p14:tracePt t="68576" x="9121775" y="4545013"/>
          <p14:tracePt t="68585" x="9145588" y="4529138"/>
          <p14:tracePt t="68592" x="9169400" y="4521200"/>
          <p14:tracePt t="68601" x="9185275" y="4513263"/>
          <p14:tracePt t="68608" x="9193213" y="4505325"/>
          <p14:tracePt t="68616" x="9209088" y="4489450"/>
          <p14:tracePt t="68625" x="9217025" y="4481513"/>
          <p14:tracePt t="68632" x="9234488" y="4465638"/>
          <p14:tracePt t="68640" x="9234488" y="4457700"/>
          <p14:tracePt t="68649" x="9242425" y="4449763"/>
          <p14:tracePt t="68656" x="9250363" y="4433888"/>
          <p14:tracePt t="68672" x="9258300" y="4418013"/>
          <p14:tracePt t="68680" x="9266238" y="4410075"/>
          <p14:tracePt t="68689" x="9266238" y="4402138"/>
          <p14:tracePt t="68696" x="9274175" y="4386263"/>
          <p14:tracePt t="68704" x="9282113" y="4370388"/>
          <p14:tracePt t="68711" x="9290050" y="4362450"/>
          <p14:tracePt t="68720" x="9297988" y="4346575"/>
          <p14:tracePt t="68729" x="9305925" y="4330700"/>
          <p14:tracePt t="68737" x="9313863" y="4314825"/>
          <p14:tracePt t="68745" x="9321800" y="4298950"/>
          <p14:tracePt t="68752" x="9329738" y="4281488"/>
          <p14:tracePt t="68760" x="9337675" y="4257675"/>
          <p14:tracePt t="68769" x="9337675" y="4249738"/>
          <p14:tracePt t="68776" x="9345613" y="4233863"/>
          <p14:tracePt t="68784" x="9345613" y="4210050"/>
          <p14:tracePt t="68793" x="9345613" y="4194175"/>
          <p14:tracePt t="68809" x="9345613" y="4178300"/>
          <p14:tracePt t="68817" x="9345613" y="4162425"/>
          <p14:tracePt t="68825" x="9337675" y="4154488"/>
          <p14:tracePt t="68833" x="9337675" y="4146550"/>
          <p14:tracePt t="68842" x="9321800" y="4130675"/>
          <p14:tracePt t="68850" x="9321800" y="4122738"/>
          <p14:tracePt t="68857" x="9313863" y="4114800"/>
          <p14:tracePt t="68865" x="9305925" y="4098925"/>
          <p14:tracePt t="68872" x="9297988" y="4090988"/>
          <p14:tracePt t="68880" x="9290050" y="4083050"/>
          <p14:tracePt t="68888" x="9282113" y="4067175"/>
          <p14:tracePt t="68896" x="9266238" y="4051300"/>
          <p14:tracePt t="68904" x="9258300" y="4043363"/>
          <p14:tracePt t="68914" x="9242425" y="4027488"/>
          <p14:tracePt t="68920" x="9234488" y="4019550"/>
          <p14:tracePt t="68928" x="9217025" y="4003675"/>
          <p14:tracePt t="68935" x="9209088" y="3995738"/>
          <p14:tracePt t="68943" x="9201150" y="3987800"/>
          <p14:tracePt t="68953" x="9193213" y="3979863"/>
          <p14:tracePt t="68960" x="9185275" y="3971925"/>
          <p14:tracePt t="68969" x="9177338" y="3963988"/>
          <p14:tracePt t="68976" x="9169400" y="3956050"/>
          <p14:tracePt t="68985" x="9161463" y="3956050"/>
          <p14:tracePt t="68992" x="9153525" y="3948113"/>
          <p14:tracePt t="69001" x="9145588" y="3948113"/>
          <p14:tracePt t="69008" x="9129713" y="3938588"/>
          <p14:tracePt t="69025" x="9113838" y="3930650"/>
          <p14:tracePt t="69035" x="9097963" y="3930650"/>
          <p14:tracePt t="69041" x="9090025" y="3930650"/>
          <p14:tracePt t="69049" x="9074150" y="3930650"/>
          <p14:tracePt t="69057" x="9058275" y="3930650"/>
          <p14:tracePt t="69066" x="9042400" y="3930650"/>
          <p14:tracePt t="69072" x="9018588" y="3930650"/>
          <p14:tracePt t="69082" x="8994775" y="3930650"/>
          <p14:tracePt t="69089" x="8970963" y="3930650"/>
          <p14:tracePt t="69096" x="8955088" y="3930650"/>
          <p14:tracePt t="69104" x="8939213" y="3938588"/>
          <p14:tracePt t="69112" x="8915400" y="3938588"/>
          <p14:tracePt t="69120" x="8891588" y="3948113"/>
          <p14:tracePt t="69129" x="8866188" y="3956050"/>
          <p14:tracePt t="69137" x="8850313" y="3963988"/>
          <p14:tracePt t="69145" x="8842375" y="3963988"/>
          <p14:tracePt t="69151" x="8826500" y="3971925"/>
          <p14:tracePt t="69161" x="8802688" y="3979863"/>
          <p14:tracePt t="69169" x="8786813" y="3987800"/>
          <p14:tracePt t="69176" x="8778875" y="3995738"/>
          <p14:tracePt t="69185" x="8770938" y="3995738"/>
          <p14:tracePt t="69192" x="8763000" y="4003675"/>
          <p14:tracePt t="69201" x="8755063" y="4003675"/>
          <p14:tracePt t="69224" x="8747125" y="4011613"/>
          <p14:tracePt t="69233" x="8739188" y="4019550"/>
          <p14:tracePt t="69401" x="8747125" y="4019550"/>
          <p14:tracePt t="69408" x="8755063" y="4019550"/>
          <p14:tracePt t="69417" x="8770938" y="4011613"/>
          <p14:tracePt t="69424" x="8786813" y="4011613"/>
          <p14:tracePt t="69433" x="8802688" y="4003675"/>
          <p14:tracePt t="69440" x="8818563" y="3995738"/>
          <p14:tracePt t="69449" x="8842375" y="3995738"/>
          <p14:tracePt t="69456" x="8866188" y="3979863"/>
          <p14:tracePt t="69465" x="8891588" y="3971925"/>
          <p14:tracePt t="69473" x="8915400" y="3963988"/>
          <p14:tracePt t="69481" x="8955088" y="3956050"/>
          <p14:tracePt t="69489" x="8970963" y="3956050"/>
          <p14:tracePt t="69496" x="9002713" y="3948113"/>
          <p14:tracePt t="69504" x="9026525" y="3948113"/>
          <p14:tracePt t="69512" x="9058275" y="3956050"/>
          <p14:tracePt t="69520" x="9074150" y="3956050"/>
          <p14:tracePt t="69529" x="9090025" y="3963988"/>
          <p14:tracePt t="69537" x="9113838" y="3963988"/>
          <p14:tracePt t="69545" x="9137650" y="3979863"/>
          <p14:tracePt t="69554" x="9153525" y="3987800"/>
          <p14:tracePt t="69561" x="9169400" y="3995738"/>
          <p14:tracePt t="69569" x="9185275" y="4011613"/>
          <p14:tracePt t="69578" x="9193213" y="4011613"/>
          <p14:tracePt t="69585" x="9209088" y="4027488"/>
          <p14:tracePt t="69601" x="9224963" y="4043363"/>
          <p14:tracePt t="69608" x="9234488" y="4051300"/>
          <p14:tracePt t="69616" x="9242425" y="4075113"/>
          <p14:tracePt t="69633" x="9242425" y="4090988"/>
          <p14:tracePt t="69642" x="9250363" y="4106863"/>
          <p14:tracePt t="69649" x="9250363" y="4114800"/>
          <p14:tracePt t="69658" x="9250363" y="4130675"/>
          <p14:tracePt t="69664" x="9250363" y="4138613"/>
          <p14:tracePt t="69672" x="9250363" y="4154488"/>
          <p14:tracePt t="69679" x="9250363" y="4178300"/>
          <p14:tracePt t="69688" x="9250363" y="4194175"/>
          <p14:tracePt t="69696" x="9250363" y="4225925"/>
          <p14:tracePt t="69705" x="9250363" y="4257675"/>
          <p14:tracePt t="69713" x="9250363" y="4281488"/>
          <p14:tracePt t="69721" x="9250363" y="4298950"/>
          <p14:tracePt t="69728" x="9250363" y="4314825"/>
          <p14:tracePt t="69736" x="9250363" y="4330700"/>
          <p14:tracePt t="69761" x="9250363" y="4338638"/>
          <p14:tracePt t="69817" x="9234488" y="4354513"/>
          <p14:tracePt t="69826" x="9217025" y="4362450"/>
          <p14:tracePt t="69832" x="9185275" y="4378325"/>
          <p14:tracePt t="69840" x="9145588" y="4418013"/>
          <p14:tracePt t="69849" x="9090025" y="4457700"/>
          <p14:tracePt t="69857" x="9042400" y="4505325"/>
          <p14:tracePt t="69865" x="8978900" y="4560888"/>
          <p14:tracePt t="69877" x="8899525" y="4624388"/>
          <p14:tracePt t="69881" x="8778875" y="4705350"/>
          <p14:tracePt t="69889" x="8667750" y="4784725"/>
          <p14:tracePt t="69897" x="8540750" y="4872038"/>
          <p14:tracePt t="69904" x="8428038" y="4943475"/>
          <p14:tracePt t="69912" x="8301038" y="5032375"/>
          <p14:tracePt t="69920" x="8164513" y="5119688"/>
          <p14:tracePt t="69929" x="8005763" y="5222875"/>
          <p14:tracePt t="69937" x="7878763" y="5319713"/>
          <p14:tracePt t="69945" x="7742238" y="5407025"/>
          <p14:tracePt t="69952" x="7631113" y="5470525"/>
          <p14:tracePt t="69960" x="7504113" y="5549900"/>
          <p14:tracePt t="69968" x="7375525" y="5629275"/>
          <p14:tracePt t="69976" x="7248525" y="5710238"/>
          <p14:tracePt t="69985" x="7135813" y="5765800"/>
          <p14:tracePt t="69993" x="7048500" y="5821363"/>
          <p14:tracePt t="70001" x="6977063" y="5853113"/>
          <p14:tracePt t="70008" x="6897688" y="5884863"/>
          <p14:tracePt t="70017" x="6834188" y="5916613"/>
          <p14:tracePt t="70024" x="6761163" y="5940425"/>
          <p14:tracePt t="70032" x="6697663" y="5964238"/>
          <p14:tracePt t="70039" x="6642100" y="5988050"/>
          <p14:tracePt t="70049" x="6586538" y="6013450"/>
          <p14:tracePt t="70058" x="6523038" y="6037263"/>
          <p14:tracePt t="70065" x="6459538" y="6069013"/>
          <p14:tracePt t="70072" x="6394450" y="6084888"/>
          <p14:tracePt t="70080" x="6323013" y="6116638"/>
          <p14:tracePt t="70087" x="6251575" y="6148388"/>
          <p14:tracePt t="70096" x="6188075" y="6164263"/>
          <p14:tracePt t="70105" x="6108700" y="6196013"/>
          <p14:tracePt t="70113" x="5995988" y="6235700"/>
          <p14:tracePt t="70122" x="5900738" y="6267450"/>
          <p14:tracePt t="70136" x="5829300" y="6291263"/>
          <p14:tracePt t="70144" x="5757863" y="6315075"/>
          <p14:tracePt t="70152" x="5708650" y="6323013"/>
          <p14:tracePt t="70162" x="5684838" y="6330950"/>
          <p14:tracePt t="70169" x="5653088" y="6338888"/>
          <p14:tracePt t="70177" x="5629275" y="6348413"/>
          <p14:tracePt t="70184" x="5613400" y="6348413"/>
          <p14:tracePt t="70192" x="5597525" y="6348413"/>
          <p14:tracePt t="70200" x="5581650" y="6348413"/>
          <p14:tracePt t="70208" x="5573713" y="6348413"/>
          <p14:tracePt t="70217" x="5557838" y="6348413"/>
          <p14:tracePt t="70225" x="5549900" y="6348413"/>
          <p14:tracePt t="70233" x="5541963" y="6348413"/>
          <p14:tracePt t="70240" x="5526088" y="6338888"/>
          <p14:tracePt t="70249" x="5518150" y="6338888"/>
          <p14:tracePt t="70256" x="5494338" y="6330950"/>
          <p14:tracePt t="70264" x="5478463" y="6323013"/>
          <p14:tracePt t="70273" x="5454650" y="6315075"/>
          <p14:tracePt t="70281" x="5430838" y="6307138"/>
          <p14:tracePt t="70289" x="5407025" y="6283325"/>
          <p14:tracePt t="70296" x="5381625" y="6275388"/>
          <p14:tracePt t="70306" x="5349875" y="6251575"/>
          <p14:tracePt t="70313" x="5318125" y="6227763"/>
          <p14:tracePt t="70329" x="5278438" y="6211888"/>
          <p14:tracePt t="70338" x="5214938" y="6180138"/>
          <p14:tracePt t="70345" x="5175250" y="6156325"/>
          <p14:tracePt t="70354" x="5143500" y="6140450"/>
          <p14:tracePt t="70360" x="5095875" y="6116638"/>
          <p14:tracePt t="70369" x="5056188" y="6092825"/>
          <p14:tracePt t="70377" x="5006975" y="6069013"/>
          <p14:tracePt t="70385" x="4951413" y="6037263"/>
          <p14:tracePt t="70393" x="4903788" y="6005513"/>
          <p14:tracePt t="70401" x="4840288" y="5972175"/>
          <p14:tracePt t="70410" x="4776788" y="5940425"/>
          <p14:tracePt t="70417" x="4721225" y="5900738"/>
          <p14:tracePt t="70424" x="4672013" y="5876925"/>
          <p14:tracePt t="70432" x="4608513" y="5845175"/>
          <p14:tracePt t="70442" x="4552950" y="5813425"/>
          <p14:tracePt t="70449" x="4489450" y="5781675"/>
          <p14:tracePt t="70457" x="4441825" y="5757863"/>
          <p14:tracePt t="70464" x="4394200" y="5734050"/>
          <p14:tracePt t="70472" x="4344988" y="5710238"/>
          <p14:tracePt t="70480" x="4305300" y="5686425"/>
          <p14:tracePt t="70488" x="4265613" y="5670550"/>
          <p14:tracePt t="70497" x="4241800" y="5653088"/>
          <p14:tracePt t="70506" x="4210050" y="5637213"/>
          <p14:tracePt t="70512" x="4178300" y="5629275"/>
          <p14:tracePt t="70521" x="4154488" y="5613400"/>
          <p14:tracePt t="70528" x="4138613" y="5605463"/>
          <p14:tracePt t="70536" x="4114800" y="5589588"/>
          <p14:tracePt t="70544" x="4090988" y="5581650"/>
          <p14:tracePt t="70552" x="4067175" y="5573713"/>
          <p14:tracePt t="70561" x="4035425" y="5565775"/>
          <p14:tracePt t="70569" x="4011613" y="5557838"/>
          <p14:tracePt t="70577" x="3978275" y="5549900"/>
          <p14:tracePt t="70584" x="3946525" y="5541963"/>
          <p14:tracePt t="70591" x="3898900" y="5526088"/>
          <p14:tracePt t="70601" x="3875088" y="5518150"/>
          <p14:tracePt t="70609" x="3851275" y="5518150"/>
          <p14:tracePt t="70618" x="3811588" y="5502275"/>
          <p14:tracePt t="70625" x="3779838" y="5502275"/>
          <p14:tracePt t="70634" x="3748088" y="5494338"/>
          <p14:tracePt t="70641" x="3716338" y="5486400"/>
          <p14:tracePt t="70649" x="3692525" y="5478463"/>
          <p14:tracePt t="70657" x="3660775" y="5470525"/>
          <p14:tracePt t="70665" x="3635375" y="5470525"/>
          <p14:tracePt t="70673" x="3619500" y="5470525"/>
          <p14:tracePt t="70688" x="3587750" y="5462588"/>
          <p14:tracePt t="70696" x="3540125" y="5454650"/>
          <p14:tracePt t="70704" x="3524250" y="5454650"/>
          <p14:tracePt t="70712" x="3508375" y="5454650"/>
          <p14:tracePt t="70721" x="3484563" y="5454650"/>
          <p14:tracePt t="70730" x="3468688" y="5454650"/>
          <p14:tracePt t="70737" x="3452813" y="5454650"/>
          <p14:tracePt t="70745" x="3436938" y="5454650"/>
          <p14:tracePt t="70753" x="3429000" y="5454650"/>
          <p14:tracePt t="70760" x="3413125" y="5454650"/>
          <p14:tracePt t="70768" x="3397250" y="5454650"/>
          <p14:tracePt t="70775" x="3381375" y="5454650"/>
          <p14:tracePt t="70786" x="3365500" y="5454650"/>
          <p14:tracePt t="70793" x="3349625" y="5454650"/>
          <p14:tracePt t="70802" x="3341688" y="5454650"/>
          <p14:tracePt t="70808" x="3325813" y="5454650"/>
          <p14:tracePt t="70817" x="3317875" y="5454650"/>
          <p14:tracePt t="70824" x="3308350" y="5454650"/>
          <p14:tracePt t="70832" x="3300413" y="5454650"/>
          <p14:tracePt t="70841" x="3292475" y="5462588"/>
          <p14:tracePt t="70857" x="3276600" y="5462588"/>
          <p14:tracePt t="70881" x="3260725" y="5470525"/>
          <p14:tracePt t="70888" x="3252788" y="5470525"/>
          <p14:tracePt t="70896" x="3244850" y="5478463"/>
          <p14:tracePt t="70922" x="3236913" y="5486400"/>
          <p14:tracePt t="70936" x="3228975" y="5494338"/>
          <p14:tracePt t="70992" x="3228975" y="5502275"/>
          <p14:tracePt t="71000" x="3228975" y="5510213"/>
          <p14:tracePt t="71026" x="3244850" y="5518150"/>
          <p14:tracePt t="71041" x="3260725" y="5526088"/>
          <p14:tracePt t="71049" x="3268663" y="5534025"/>
          <p14:tracePt t="71057" x="3284538" y="5541963"/>
          <p14:tracePt t="71066" x="3300413" y="5541963"/>
          <p14:tracePt t="71072" x="3308350" y="5549900"/>
          <p14:tracePt t="71082" x="3317875" y="5549900"/>
          <p14:tracePt t="71089" x="3333750" y="5549900"/>
          <p14:tracePt t="71096" x="3341688" y="5557838"/>
          <p14:tracePt t="71104" x="3357563" y="5557838"/>
          <p14:tracePt t="71112" x="3365500" y="5557838"/>
          <p14:tracePt t="71120" x="3373438" y="5557838"/>
          <p14:tracePt t="71130" x="3389313" y="5557838"/>
          <p14:tracePt t="71153" x="3405188" y="5557838"/>
          <p14:tracePt t="71176" x="3421063" y="5557838"/>
          <p14:tracePt t="71193" x="3436938" y="5557838"/>
          <p14:tracePt t="71202" x="3444875" y="5557838"/>
          <p14:tracePt t="71209" x="3452813" y="5549900"/>
          <p14:tracePt t="71217" x="3460750" y="5549900"/>
          <p14:tracePt t="71224" x="3476625" y="5549900"/>
          <p14:tracePt t="71232" x="3492500" y="5541963"/>
          <p14:tracePt t="71241" x="3500438" y="5541963"/>
          <p14:tracePt t="71250" x="3524250" y="5526088"/>
          <p14:tracePt t="71264" x="3540125" y="5518150"/>
          <p14:tracePt t="71273" x="3548063" y="5510213"/>
          <p14:tracePt t="71288" x="3556000" y="5502275"/>
          <p14:tracePt t="71296" x="3556000" y="5494338"/>
          <p14:tracePt t="71305" x="3563938" y="5470525"/>
          <p14:tracePt t="71321" x="3571875" y="5462588"/>
          <p14:tracePt t="71328" x="3571875" y="5454650"/>
          <p14:tracePt t="71336" x="3571875" y="5446713"/>
          <p14:tracePt t="71344" x="3571875" y="5438775"/>
          <p14:tracePt t="71362" x="3571875" y="5422900"/>
          <p14:tracePt t="71369" x="3571875" y="5414963"/>
          <p14:tracePt t="71377" x="3571875" y="5407025"/>
          <p14:tracePt t="71392" x="3571875" y="5399088"/>
          <p14:tracePt t="71409" x="3563938" y="5383213"/>
          <p14:tracePt t="71435" x="3563938" y="5375275"/>
          <p14:tracePt t="71442" x="3556000" y="5367338"/>
          <p14:tracePt t="71458" x="3540125" y="5351463"/>
          <p14:tracePt t="71482" x="3532188" y="5343525"/>
          <p14:tracePt t="71489" x="3524250" y="5343525"/>
          <p14:tracePt t="71537" x="3508375" y="5335588"/>
          <p14:tracePt t="71610" x="3492500" y="5335588"/>
          <p14:tracePt t="71624" x="3484563" y="5343525"/>
          <p14:tracePt t="71632" x="3476625" y="5351463"/>
          <p14:tracePt t="71641" x="3468688" y="5351463"/>
          <p14:tracePt t="71649" x="3452813" y="5359400"/>
          <p14:tracePt t="71657" x="3444875" y="5359400"/>
          <p14:tracePt t="71665" x="3429000" y="5359400"/>
          <p14:tracePt t="71672" x="3421063" y="5367338"/>
          <p14:tracePt t="71688" x="3413125" y="5375275"/>
          <p14:tracePt t="71706" x="3405188" y="5375275"/>
          <p14:tracePt t="71714" x="3397250" y="5383213"/>
          <p14:tracePt t="71728" x="3389313" y="5391150"/>
          <p14:tracePt t="71736" x="3389313" y="5399088"/>
          <p14:tracePt t="71753" x="3381375" y="5407025"/>
          <p14:tracePt t="71762" x="3373438" y="5414963"/>
          <p14:tracePt t="71770" x="3373438" y="5422900"/>
          <p14:tracePt t="71777" x="3373438" y="5430838"/>
          <p14:tracePt t="71785" x="3365500" y="5438775"/>
          <p14:tracePt t="71800" x="3365500" y="5446713"/>
          <p14:tracePt t="71809" x="3365500" y="5462588"/>
          <p14:tracePt t="71825" x="3373438" y="5478463"/>
          <p14:tracePt t="71842" x="3381375" y="5486400"/>
          <p14:tracePt t="71865" x="3389313" y="5494338"/>
          <p14:tracePt t="71877" x="3397250" y="5494338"/>
          <p14:tracePt t="71890" x="3405188" y="5502275"/>
          <p14:tracePt t="71897" x="3413125" y="5502275"/>
          <p14:tracePt t="71912" x="3429000" y="5502275"/>
          <p14:tracePt t="71929" x="3436938" y="5502275"/>
          <p14:tracePt t="71937" x="3444875" y="5510213"/>
          <p14:tracePt t="71945" x="3452813" y="5510213"/>
          <p14:tracePt t="71953" x="3460750" y="5510213"/>
          <p14:tracePt t="71960" x="3468688" y="5518150"/>
          <p14:tracePt t="71969" x="3476625" y="5518150"/>
          <p14:tracePt t="71976" x="3484563" y="5518150"/>
          <p14:tracePt t="71985" x="3500438" y="5518150"/>
          <p14:tracePt t="72002" x="3516313" y="5526088"/>
          <p14:tracePt t="72017" x="3532188" y="5526088"/>
          <p14:tracePt t="72041" x="3548063" y="5534025"/>
          <p14:tracePt t="72080" x="3563938" y="5534025"/>
          <p14:tracePt t="72136" x="3579813" y="5534025"/>
          <p14:tracePt t="72185" x="3579813" y="5526088"/>
          <p14:tracePt t="72192" x="3579813" y="5518150"/>
          <p14:tracePt t="72200" x="3579813" y="5510213"/>
          <p14:tracePt t="72209" x="3579813" y="5502275"/>
          <p14:tracePt t="72217" x="3579813" y="5494338"/>
          <p14:tracePt t="72225" x="3571875" y="5486400"/>
          <p14:tracePt t="72233" x="3563938" y="5470525"/>
          <p14:tracePt t="72240" x="3556000" y="5454650"/>
          <p14:tracePt t="72248" x="3548063" y="5446713"/>
          <p14:tracePt t="72256" x="3540125" y="5438775"/>
          <p14:tracePt t="72272" x="3532188" y="5422900"/>
          <p14:tracePt t="72289" x="3524250" y="5414963"/>
          <p14:tracePt t="72297" x="3516313" y="5407025"/>
          <p14:tracePt t="72312" x="3508375" y="5399088"/>
          <p14:tracePt t="72346" x="3500438" y="5391150"/>
          <p14:tracePt t="72402" x="3492500" y="5391150"/>
          <p14:tracePt t="72465" x="3484563" y="5391150"/>
          <p14:tracePt t="72536" x="3476625" y="5399088"/>
          <p14:tracePt t="72544" x="3468688" y="5399088"/>
          <p14:tracePt t="72552" x="3452813" y="5414963"/>
          <p14:tracePt t="72561" x="3452813" y="5422900"/>
          <p14:tracePt t="72569" x="3444875" y="5430838"/>
          <p14:tracePt t="72577" x="3436938" y="5438775"/>
          <p14:tracePt t="72585" x="3429000" y="5446713"/>
          <p14:tracePt t="72600" x="3413125" y="5454650"/>
          <p14:tracePt t="72610" x="3413125" y="5462588"/>
          <p14:tracePt t="72617" x="3405188" y="5470525"/>
          <p14:tracePt t="72634" x="3397250" y="5478463"/>
          <p14:tracePt t="72641" x="3397250" y="5486400"/>
          <p14:tracePt t="72648" x="3389313" y="5494338"/>
          <p14:tracePt t="72655" x="3389313" y="5502275"/>
          <p14:tracePt t="72666" x="3381375" y="5510213"/>
          <p14:tracePt t="72672" x="3381375" y="5526088"/>
          <p14:tracePt t="72681" x="3373438" y="5534025"/>
          <p14:tracePt t="72689" x="3373438" y="5549900"/>
          <p14:tracePt t="72705" x="3365500" y="5565775"/>
          <p14:tracePt t="72721" x="3357563" y="5573713"/>
          <p14:tracePt t="72730" x="3357563" y="5581650"/>
          <p14:tracePt t="72786" x="3365500" y="5589588"/>
          <p14:tracePt t="72793" x="3373438" y="5597525"/>
          <p14:tracePt t="72810" x="3381375" y="5597525"/>
          <p14:tracePt t="72824" x="3389313" y="5597525"/>
          <p14:tracePt t="72841" x="3397250" y="5597525"/>
          <p14:tracePt t="72849" x="3405188" y="5597525"/>
          <p14:tracePt t="72858" x="3421063" y="5597525"/>
          <p14:tracePt t="72865" x="3429000" y="5605463"/>
          <p14:tracePt t="72880" x="3444875" y="5605463"/>
          <p14:tracePt t="72889" x="3452813" y="5605463"/>
          <p14:tracePt t="72905" x="3460750" y="5605463"/>
          <p14:tracePt t="72922" x="3468688" y="5605463"/>
          <p14:tracePt t="72944" x="3476625" y="5605463"/>
          <p14:tracePt t="72970" x="3484563" y="5605463"/>
          <p14:tracePt t="73025" x="3492500" y="5597525"/>
          <p14:tracePt t="73048" x="3500438" y="5581650"/>
          <p14:tracePt t="73056" x="3508375" y="5573713"/>
          <p14:tracePt t="73065" x="3508375" y="5565775"/>
          <p14:tracePt t="73073" x="3508375" y="5549900"/>
          <p14:tracePt t="73081" x="3508375" y="5534025"/>
          <p14:tracePt t="73090" x="3508375" y="5526088"/>
          <p14:tracePt t="73097" x="3508375" y="5518150"/>
          <p14:tracePt t="73105" x="3508375" y="5510213"/>
          <p14:tracePt t="73112" x="3508375" y="5502275"/>
          <p14:tracePt t="73121" x="3516313" y="5494338"/>
          <p14:tracePt t="73128" x="3516313" y="5486400"/>
          <p14:tracePt t="73146" x="3516313" y="5470525"/>
          <p14:tracePt t="73162" x="3516313" y="5462588"/>
          <p14:tracePt t="73168" x="3516313" y="5446713"/>
          <p14:tracePt t="73185" x="3508375" y="5430838"/>
          <p14:tracePt t="73201" x="3500438" y="5422900"/>
          <p14:tracePt t="73218" x="3500438" y="5414963"/>
          <p14:tracePt t="73233" x="3500438" y="5407025"/>
          <p14:tracePt t="73241" x="3492500" y="5399088"/>
          <p14:tracePt t="73250" x="3484563" y="5391150"/>
          <p14:tracePt t="73321" x="3476625" y="5383213"/>
          <p14:tracePt t="73353" x="3468688" y="5383213"/>
          <p14:tracePt t="73393" x="3460750" y="5383213"/>
          <p14:tracePt t="73409" x="3452813" y="5383213"/>
          <p14:tracePt t="73426" x="3436938" y="5391150"/>
          <p14:tracePt t="73433" x="3429000" y="5391150"/>
          <p14:tracePt t="73441" x="3421063" y="5399088"/>
          <p14:tracePt t="73449" x="3413125" y="5407025"/>
          <p14:tracePt t="73456" x="3397250" y="5407025"/>
          <p14:tracePt t="73466" x="3389313" y="5422900"/>
          <p14:tracePt t="73473" x="3381375" y="5422900"/>
          <p14:tracePt t="73482" x="3373438" y="5430838"/>
          <p14:tracePt t="73489" x="3365500" y="5438775"/>
          <p14:tracePt t="73497" x="3357563" y="5446713"/>
          <p14:tracePt t="73505" x="3349625" y="5454650"/>
          <p14:tracePt t="73513" x="3349625" y="5462588"/>
          <p14:tracePt t="73521" x="3349625" y="5470525"/>
          <p14:tracePt t="73529" x="3341688" y="5486400"/>
          <p14:tracePt t="73537" x="3341688" y="5494338"/>
          <p14:tracePt t="73545" x="3341688" y="5510213"/>
          <p14:tracePt t="73553" x="3341688" y="5526088"/>
          <p14:tracePt t="73568" x="3341688" y="5541963"/>
          <p14:tracePt t="73576" x="3341688" y="5557838"/>
          <p14:tracePt t="73594" x="3333750" y="5573713"/>
          <p14:tracePt t="73601" x="3333750" y="5581650"/>
          <p14:tracePt t="73608" x="3333750" y="5597525"/>
          <p14:tracePt t="73625" x="3333750" y="5613400"/>
          <p14:tracePt t="73634" x="3341688" y="5621338"/>
          <p14:tracePt t="73649" x="3341688" y="5629275"/>
          <p14:tracePt t="73666" x="3349625" y="5637213"/>
          <p14:tracePt t="73682" x="3357563" y="5637213"/>
          <p14:tracePt t="73697" x="3365500" y="5645150"/>
          <p14:tracePt t="73705" x="3373438" y="5645150"/>
          <p14:tracePt t="73713" x="3381375" y="5645150"/>
          <p14:tracePt t="73721" x="3397250" y="5645150"/>
          <p14:tracePt t="73737" x="3413125" y="5645150"/>
          <p14:tracePt t="73744" x="3429000" y="5645150"/>
          <p14:tracePt t="73753" x="3436938" y="5645150"/>
          <p14:tracePt t="73760" x="3444875" y="5645150"/>
          <p14:tracePt t="73769" x="3460750" y="5645150"/>
          <p14:tracePt t="73785" x="3476625" y="5645150"/>
          <p14:tracePt t="73800" x="3492500" y="5645150"/>
          <p14:tracePt t="73817" x="3508375" y="5637213"/>
          <p14:tracePt t="73834" x="3524250" y="5637213"/>
          <p14:tracePt t="73841" x="3532188" y="5637213"/>
          <p14:tracePt t="73849" x="3548063" y="5637213"/>
          <p14:tracePt t="73856" x="3556000" y="5621338"/>
          <p14:tracePt t="73866" x="3563938" y="5621338"/>
          <p14:tracePt t="73879" x="3579813" y="5621338"/>
          <p14:tracePt t="73881" x="3579813" y="5613400"/>
          <p14:tracePt t="73897" x="3595688" y="5605463"/>
          <p14:tracePt t="73906" x="3603625" y="5597525"/>
          <p14:tracePt t="73912" x="3611563" y="5589588"/>
          <p14:tracePt t="73921" x="3627438" y="5589588"/>
          <p14:tracePt t="73930" x="3635375" y="5581650"/>
          <p14:tracePt t="73936" x="3643313" y="5573713"/>
          <p14:tracePt t="73945" x="3651250" y="5573713"/>
          <p14:tracePt t="73953" x="3660775" y="5557838"/>
          <p14:tracePt t="73961" x="3668713" y="5549900"/>
          <p14:tracePt t="73977" x="3676650" y="5534025"/>
          <p14:tracePt t="73986" x="3684588" y="5518150"/>
          <p14:tracePt t="74002" x="3692525" y="5502275"/>
          <p14:tracePt t="74010" x="3700463" y="5494338"/>
          <p14:tracePt t="74017" x="3700463" y="5486400"/>
          <p14:tracePt t="74026" x="3700463" y="5470525"/>
          <p14:tracePt t="74049" x="3700463" y="5462588"/>
          <p14:tracePt t="74057" x="3700463" y="5454650"/>
          <p14:tracePt t="74089" x="3700463" y="5446713"/>
          <p14:tracePt t="74097" x="3692525" y="5438775"/>
          <p14:tracePt t="74121" x="3684588" y="5430838"/>
          <p14:tracePt t="74153" x="3668713" y="5422900"/>
          <p14:tracePt t="74218" x="3651250" y="5422900"/>
          <p14:tracePt t="74257" x="3635375" y="5422900"/>
          <p14:tracePt t="74282" x="3627438" y="5422900"/>
          <p14:tracePt t="74306" x="3611563" y="5422900"/>
          <p14:tracePt t="74346" x="3595688" y="5422900"/>
          <p14:tracePt t="74369" x="3587750" y="5422900"/>
          <p14:tracePt t="74377" x="3579813" y="5422900"/>
          <p14:tracePt t="74386" x="3563938" y="5422900"/>
          <p14:tracePt t="74394" x="3548063" y="5430838"/>
          <p14:tracePt t="74411" x="3532188" y="5430838"/>
          <p14:tracePt t="74426" x="3524250" y="5438775"/>
          <p14:tracePt t="74434" x="3508375" y="5438775"/>
          <p14:tracePt t="74441" x="3500438" y="5446713"/>
          <p14:tracePt t="74457" x="3492500" y="5454650"/>
          <p14:tracePt t="74482" x="3484563" y="5454650"/>
          <p14:tracePt t="74489" x="3476625" y="5454650"/>
          <p14:tracePt t="74505" x="3476625" y="5462588"/>
          <p14:tracePt t="74514" x="3468688" y="5470525"/>
          <p14:tracePt t="74521" x="3460750" y="5470525"/>
          <p14:tracePt t="74529" x="3460750" y="5478463"/>
          <p14:tracePt t="74537" x="3452813" y="5486400"/>
          <p14:tracePt t="74545" x="3444875" y="5486400"/>
          <p14:tracePt t="74554" x="3444875" y="5494338"/>
          <p14:tracePt t="74561" x="3436938" y="5510213"/>
          <p14:tracePt t="74577" x="3429000" y="5518150"/>
          <p14:tracePt t="74585" x="3429000" y="5526088"/>
          <p14:tracePt t="74602" x="3429000" y="5541963"/>
          <p14:tracePt t="74626" x="3429000" y="5549900"/>
          <p14:tracePt t="74633" x="3429000" y="5557838"/>
          <p14:tracePt t="75354" x="3421063" y="5557838"/>
          <p14:tracePt t="75378" x="3413125" y="5557838"/>
          <p14:tracePt t="75666" x="3397250" y="5557838"/>
          <p14:tracePt t="75737" x="3397250" y="5565775"/>
          <p14:tracePt t="75761" x="3381375" y="5565775"/>
          <p14:tracePt t="75770" x="3381375" y="5573713"/>
          <p14:tracePt t="76001" x="3365500" y="5565775"/>
          <p14:tracePt t="76010" x="3357563" y="5557838"/>
          <p14:tracePt t="76025" x="3349625" y="5549900"/>
          <p14:tracePt t="76033" x="3341688" y="5541963"/>
          <p14:tracePt t="76041" x="3333750" y="5534025"/>
          <p14:tracePt t="76057" x="3325813" y="5534025"/>
          <p14:tracePt t="76073" x="3317875" y="5526088"/>
          <p14:tracePt t="76081" x="3308350" y="5518150"/>
          <p14:tracePt t="76113" x="3300413" y="5518150"/>
          <p14:tracePt t="76577" x="3308350" y="5518150"/>
          <p14:tracePt t="76659" x="3317875" y="5518150"/>
          <p14:tracePt t="76715" x="3325813" y="5518150"/>
          <p14:tracePt t="77066" x="3333750" y="5518150"/>
          <p14:tracePt t="77097" x="3341688" y="5518150"/>
          <p14:tracePt t="77154" x="3349625" y="5518150"/>
          <p14:tracePt t="77170" x="3365500" y="5526088"/>
          <p14:tracePt t="77179" x="3373438" y="5541963"/>
          <p14:tracePt t="77185" x="3405188" y="5573713"/>
          <p14:tracePt t="77193" x="3429000" y="5605463"/>
          <p14:tracePt t="77201" x="3468688" y="5637213"/>
          <p14:tracePt t="77209" x="3500438" y="5670550"/>
          <p14:tracePt t="77217" x="3548063" y="5702300"/>
          <p14:tracePt t="77227" x="3619500" y="5749925"/>
          <p14:tracePt t="77233" x="3668713" y="5781675"/>
          <p14:tracePt t="77241" x="3732213" y="5813425"/>
          <p14:tracePt t="77249" x="3795713" y="5853113"/>
          <p14:tracePt t="77256" x="3859213" y="5884863"/>
          <p14:tracePt t="77265" x="3914775" y="5916613"/>
          <p14:tracePt t="77274" x="3986213" y="5956300"/>
          <p14:tracePt t="77283" x="4027488" y="5972175"/>
          <p14:tracePt t="77290" x="4075113" y="6005513"/>
          <p14:tracePt t="77298" x="4122738" y="6029325"/>
          <p14:tracePt t="77307" x="4170363" y="6045200"/>
          <p14:tracePt t="77315" x="4202113" y="6061075"/>
          <p14:tracePt t="77322" x="4225925" y="6076950"/>
          <p14:tracePt t="77331" x="4249738" y="6076950"/>
          <p14:tracePt t="77339" x="4265613" y="6092825"/>
          <p14:tracePt t="77348" x="4297363" y="6100763"/>
          <p14:tracePt t="77355" x="4313238" y="6108700"/>
          <p14:tracePt t="77362" x="4344988" y="6116638"/>
          <p14:tracePt t="77370" x="4378325" y="6132513"/>
          <p14:tracePt t="77378" x="4402138" y="6148388"/>
          <p14:tracePt t="77386" x="4433888" y="6156325"/>
          <p14:tracePt t="77394" x="4465638" y="6172200"/>
          <p14:tracePt t="77403" x="4497388" y="6188075"/>
          <p14:tracePt t="77410" x="4529138" y="6203950"/>
          <p14:tracePt t="77416" x="4568825" y="6219825"/>
          <p14:tracePt t="77426" x="4592638" y="6227763"/>
          <p14:tracePt t="77433" x="4616450" y="6235700"/>
          <p14:tracePt t="77440" x="4648200" y="6243638"/>
          <p14:tracePt t="77449" x="4664075" y="6243638"/>
          <p14:tracePt t="77457" x="4679950" y="6243638"/>
          <p14:tracePt t="77465" x="4687888" y="6243638"/>
          <p14:tracePt t="77481" x="4695825" y="6243638"/>
          <p14:tracePt t="77506" x="4705350" y="6243638"/>
          <p14:tracePt t="77522" x="4713288" y="6243638"/>
          <p14:tracePt t="77529" x="4721225" y="6243638"/>
          <p14:tracePt t="77546" x="4729163" y="6235700"/>
          <p14:tracePt t="77561" x="4737100" y="6227763"/>
          <p14:tracePt t="77579" x="4745038" y="6219825"/>
          <p14:tracePt t="77585" x="4752975" y="6203950"/>
          <p14:tracePt t="77593" x="4752975" y="6196013"/>
          <p14:tracePt t="77602" x="4760913" y="6188075"/>
          <p14:tracePt t="77609" x="4760913" y="6180138"/>
          <p14:tracePt t="77626" x="4768850" y="6172200"/>
          <p14:tracePt t="77641" x="4768850" y="6164263"/>
          <p14:tracePt t="77761" x="4768850" y="6156325"/>
          <p14:tracePt t="77915" x="4776788" y="6148388"/>
          <p14:tracePt t="77961" x="4784725" y="6148388"/>
          <p14:tracePt t="77970" x="4792663" y="6132513"/>
          <p14:tracePt t="77978" x="4800600" y="6132513"/>
          <p14:tracePt t="77985" x="4808538" y="6116638"/>
          <p14:tracePt t="77994" x="4816475" y="6116638"/>
          <p14:tracePt t="78001" x="4824413" y="6108700"/>
          <p14:tracePt t="78008" x="4832350" y="6100763"/>
          <p14:tracePt t="78018" x="4840288" y="6100763"/>
          <p14:tracePt t="78026" x="4840288" y="6092825"/>
          <p14:tracePt t="78034" x="4848225" y="6084888"/>
          <p14:tracePt t="78041" x="4856163" y="6084888"/>
          <p14:tracePt t="78049" x="4856163" y="6076950"/>
          <p14:tracePt t="78058" x="4864100" y="6069013"/>
          <p14:tracePt t="78066" x="4864100" y="6061075"/>
          <p14:tracePt t="78666" x="4856163" y="6061075"/>
          <p14:tracePt t="78707" x="4848225" y="6061075"/>
          <p14:tracePt t="78938" x="4840288" y="6061075"/>
          <p14:tracePt t="79090" x="4832350" y="6061075"/>
          <p14:tracePt t="79586" x="4824413" y="6061075"/>
          <p14:tracePt t="79601" x="4816475" y="6061075"/>
          <p14:tracePt t="79619" x="4808538" y="6061075"/>
          <p14:tracePt t="79649" x="4800600" y="6061075"/>
          <p14:tracePt t="79707" x="4792663" y="6061075"/>
          <p14:tracePt t="79731" x="4784725" y="6061075"/>
          <p14:tracePt t="79833" x="4776788" y="6061075"/>
          <p14:tracePt t="79859" x="4768850" y="6061075"/>
          <p14:tracePt t="79889" x="4760913" y="6061075"/>
          <p14:tracePt t="79898" x="4752975" y="6061075"/>
          <p14:tracePt t="79906" x="4737100" y="6061075"/>
          <p14:tracePt t="79914" x="4729163" y="6061075"/>
          <p14:tracePt t="79922" x="4713288" y="6053138"/>
          <p14:tracePt t="79930" x="4695825" y="6053138"/>
          <p14:tracePt t="79938" x="4679950" y="6045200"/>
          <p14:tracePt t="79946" x="4672013" y="6037263"/>
          <p14:tracePt t="79954" x="4664075" y="6037263"/>
          <p14:tracePt t="79963" x="4656138" y="6029325"/>
          <p14:tracePt t="79970" x="4648200" y="6029325"/>
          <p14:tracePt t="79985" x="4640263" y="6021388"/>
          <p14:tracePt t="80002" x="4632325" y="6013450"/>
          <p14:tracePt t="80019" x="4624388" y="6013450"/>
          <p14:tracePt t="80025" x="4608513" y="6013450"/>
          <p14:tracePt t="80034" x="4600575" y="6013450"/>
          <p14:tracePt t="80042" x="4576763" y="6005513"/>
          <p14:tracePt t="80048" x="4560888" y="5995988"/>
          <p14:tracePt t="80057" x="4537075" y="5988050"/>
          <p14:tracePt t="80065" x="4505325" y="5980113"/>
          <p14:tracePt t="80074" x="4473575" y="5972175"/>
          <p14:tracePt t="80081" x="4425950" y="5964238"/>
          <p14:tracePt t="80090" x="4410075" y="5948363"/>
          <p14:tracePt t="80098" x="4378325" y="5940425"/>
          <p14:tracePt t="80106" x="4362450" y="5932488"/>
          <p14:tracePt t="80113" x="4344988" y="5932488"/>
          <p14:tracePt t="80121" x="4329113" y="5924550"/>
          <p14:tracePt t="80130" x="4313238" y="5924550"/>
          <p14:tracePt t="80147" x="4305300" y="5916613"/>
          <p14:tracePt t="80154" x="4297363" y="5916613"/>
          <p14:tracePt t="80202" x="4289425" y="5916613"/>
          <p14:tracePt t="80211" x="4281488" y="5916613"/>
          <p14:tracePt t="80225" x="4273550" y="5916613"/>
          <p14:tracePt t="80315" x="4281488" y="5908675"/>
          <p14:tracePt t="80322" x="4289425" y="5908675"/>
          <p14:tracePt t="80330" x="4297363" y="5908675"/>
          <p14:tracePt t="80345" x="4305300" y="5900738"/>
          <p14:tracePt t="80363" x="4321175" y="5892800"/>
          <p14:tracePt t="80378" x="4321175" y="5884863"/>
          <p14:tracePt t="80385" x="4329113" y="5876925"/>
          <p14:tracePt t="80401" x="4337050" y="5861050"/>
          <p14:tracePt t="80419" x="4344988" y="5845175"/>
          <p14:tracePt t="80426" x="4344988" y="5829300"/>
          <p14:tracePt t="80450" x="4344988" y="5813425"/>
          <p14:tracePt t="80457" x="4344988" y="5805488"/>
          <p14:tracePt t="80466" x="4352925" y="5797550"/>
          <p14:tracePt t="80474" x="4352925" y="5789613"/>
          <p14:tracePt t="80482" x="4352925" y="5781675"/>
          <p14:tracePt t="80490" x="4352925" y="5773738"/>
          <p14:tracePt t="80499" x="4362450" y="5757863"/>
          <p14:tracePt t="80514" x="4362450" y="5749925"/>
          <p14:tracePt t="80522" x="4362450" y="5741988"/>
          <p14:tracePt t="80530" x="4362450" y="5734050"/>
          <p14:tracePt t="80547" x="4362450" y="5726113"/>
          <p14:tracePt t="80562" x="4362450" y="5718175"/>
          <p14:tracePt t="80569" x="4362450" y="5710238"/>
          <p14:tracePt t="80907" x="4352925" y="5710238"/>
          <p14:tracePt t="80921" x="4344988" y="5710238"/>
          <p14:tracePt t="80930" x="4337050" y="5710238"/>
          <p14:tracePt t="80938" x="4329113" y="5718175"/>
          <p14:tracePt t="80946" x="4321175" y="5718175"/>
          <p14:tracePt t="80954" x="4313238" y="5718175"/>
          <p14:tracePt t="80962" x="4297363" y="5726113"/>
          <p14:tracePt t="80968" x="4281488" y="5734050"/>
          <p14:tracePt t="80986" x="4265613" y="5741988"/>
          <p14:tracePt t="81003" x="4249738" y="5749925"/>
          <p14:tracePt t="81018" x="4241800" y="5757863"/>
          <p14:tracePt t="81025" x="4233863" y="5765800"/>
          <p14:tracePt t="81042" x="4217988" y="5781675"/>
          <p14:tracePt t="81067" x="4210050" y="5797550"/>
          <p14:tracePt t="81075" x="4202113" y="5805488"/>
          <p14:tracePt t="81089" x="4194175" y="5813425"/>
          <p14:tracePt t="81098" x="4186238" y="5821363"/>
          <p14:tracePt t="81114" x="4178300" y="5829300"/>
          <p14:tracePt t="81123" x="4170363" y="5837238"/>
          <p14:tracePt t="81139" x="4162425" y="5845175"/>
          <p14:tracePt t="81146" x="4154488" y="5845175"/>
          <p14:tracePt t="81154" x="4154488" y="5853113"/>
          <p14:tracePt t="81162" x="4146550" y="5861050"/>
          <p14:tracePt t="81170" x="4138613" y="5861050"/>
          <p14:tracePt t="81179" x="4130675" y="5868988"/>
          <p14:tracePt t="81194" x="4122738" y="5876925"/>
          <p14:tracePt t="81202" x="4114800" y="5876925"/>
          <p14:tracePt t="81218" x="4106863" y="5884863"/>
          <p14:tracePt t="81235" x="4098925" y="5892800"/>
          <p14:tracePt t="81259" x="4090988" y="5900738"/>
          <p14:tracePt t="81274" x="4083050" y="5908675"/>
          <p14:tracePt t="81282" x="4067175" y="5916613"/>
          <p14:tracePt t="81298" x="4059238" y="5924550"/>
          <p14:tracePt t="81306" x="4051300" y="5932488"/>
          <p14:tracePt t="81313" x="4043363" y="5940425"/>
          <p14:tracePt t="81322" x="4035425" y="5948363"/>
          <p14:tracePt t="81330" x="4027488" y="5956300"/>
          <p14:tracePt t="81339" x="4011613" y="5956300"/>
          <p14:tracePt t="81346" x="4011613" y="5964238"/>
          <p14:tracePt t="81354" x="3994150" y="5972175"/>
          <p14:tracePt t="81369" x="3986213" y="5980113"/>
          <p14:tracePt t="81379" x="3978275" y="5988050"/>
          <p14:tracePt t="81386" x="3970338" y="5995988"/>
          <p14:tracePt t="81402" x="3962400" y="5995988"/>
          <p14:tracePt t="81411" x="3946525" y="6013450"/>
          <p14:tracePt t="81418" x="3938588" y="6021388"/>
          <p14:tracePt t="81425" x="3930650" y="6029325"/>
          <p14:tracePt t="81458" x="3922713" y="6029325"/>
          <p14:tracePt t="81554" x="3938588" y="6029325"/>
          <p14:tracePt t="81570" x="3946525" y="6029325"/>
          <p14:tracePt t="81579" x="3954463" y="6029325"/>
          <p14:tracePt t="81586" x="3970338" y="6029325"/>
          <p14:tracePt t="81601" x="3978275" y="6021388"/>
          <p14:tracePt t="81609" x="3994150" y="6021388"/>
          <p14:tracePt t="81618" x="4002088" y="6021388"/>
          <p14:tracePt t="81627" x="4011613" y="6013450"/>
          <p14:tracePt t="81634" x="4019550" y="6005513"/>
          <p14:tracePt t="81643" x="4027488" y="6005513"/>
          <p14:tracePt t="81650" x="4035425" y="6005513"/>
          <p14:tracePt t="81658" x="4043363" y="6005513"/>
          <p14:tracePt t="81666" x="4051300" y="5995988"/>
          <p14:tracePt t="81674" x="4059238" y="5988050"/>
          <p14:tracePt t="81683" x="4067175" y="5972175"/>
          <p14:tracePt t="81690" x="4075113" y="5972175"/>
          <p14:tracePt t="81698" x="4083050" y="5956300"/>
          <p14:tracePt t="81706" x="4098925" y="5940425"/>
          <p14:tracePt t="81714" x="4106863" y="5932488"/>
          <p14:tracePt t="81721" x="4122738" y="5916613"/>
          <p14:tracePt t="81730" x="4130675" y="5908675"/>
          <p14:tracePt t="81738" x="4146550" y="5892800"/>
          <p14:tracePt t="81746" x="4146550" y="5884863"/>
          <p14:tracePt t="81754" x="4162425" y="5868988"/>
          <p14:tracePt t="81762" x="4170363" y="5861050"/>
          <p14:tracePt t="81771" x="4186238" y="5845175"/>
          <p14:tracePt t="81779" x="4194175" y="5837238"/>
          <p14:tracePt t="81786" x="4202113" y="5829300"/>
          <p14:tracePt t="81795" x="4210050" y="5821363"/>
          <p14:tracePt t="81802" x="4210050" y="5813425"/>
          <p14:tracePt t="81811" x="4225925" y="5805488"/>
          <p14:tracePt t="81819" x="4225925" y="5797550"/>
          <p14:tracePt t="81827" x="4241800" y="5789613"/>
          <p14:tracePt t="81834" x="4241800" y="5781675"/>
          <p14:tracePt t="81842" x="4249738" y="5765800"/>
          <p14:tracePt t="81867" x="4257675" y="5757863"/>
          <p14:tracePt t="81877" x="4257675" y="5749925"/>
          <p14:tracePt t="81894" x="4265613" y="5749925"/>
          <p14:tracePt t="81898" x="4273550" y="5734050"/>
          <p14:tracePt t="81915" x="4281488" y="5726113"/>
          <p14:tracePt t="81921" x="4289425" y="5718175"/>
          <p14:tracePt t="81931" x="4289425" y="5710238"/>
          <p14:tracePt t="81937" x="4297363" y="5702300"/>
          <p14:tracePt t="81946" x="4305300" y="5694363"/>
          <p14:tracePt t="81963" x="4313238" y="5686425"/>
          <p14:tracePt t="81970" x="4313238" y="5678488"/>
          <p14:tracePt t="81979" x="4321175" y="5662613"/>
          <p14:tracePt t="81986" x="4321175" y="5653088"/>
          <p14:tracePt t="81995" x="4329113" y="5637213"/>
          <p14:tracePt t="82001" x="4337050" y="5613400"/>
          <p14:tracePt t="82008" x="4344988" y="5573713"/>
          <p14:tracePt t="82017" x="4352925" y="5541963"/>
          <p14:tracePt t="82027" x="4370388" y="5486400"/>
          <p14:tracePt t="82035" x="4370388" y="5438775"/>
          <p14:tracePt t="82043" x="4378325" y="5359400"/>
          <p14:tracePt t="82052" x="4378325" y="5262563"/>
          <p14:tracePt t="82058" x="4378325" y="5159375"/>
          <p14:tracePt t="82067" x="4362450" y="5048250"/>
          <p14:tracePt t="82074" x="4329113" y="4943475"/>
          <p14:tracePt t="82082" x="4305300" y="4816475"/>
          <p14:tracePt t="82090" x="4265613" y="4697413"/>
          <p14:tracePt t="82098" x="4233863" y="4576763"/>
          <p14:tracePt t="82106" x="4210050" y="4481513"/>
          <p14:tracePt t="82115" x="4186238" y="4394200"/>
          <p14:tracePt t="82122" x="4170363" y="4314825"/>
          <p14:tracePt t="82130" x="4154488" y="4233863"/>
          <p14:tracePt t="82138" x="4138613" y="4170363"/>
          <p14:tracePt t="82147" x="4130675" y="4122738"/>
          <p14:tracePt t="82156" x="4122738" y="4075113"/>
          <p14:tracePt t="82163" x="4114800" y="4043363"/>
          <p14:tracePt t="82171" x="4114800" y="4019550"/>
          <p14:tracePt t="82179" x="4106863" y="3995738"/>
          <p14:tracePt t="82186" x="4098925" y="3987800"/>
          <p14:tracePt t="82196" x="4098925" y="3979863"/>
          <p14:tracePt t="82201" x="4098925" y="3963988"/>
          <p14:tracePt t="82218" x="4098925" y="3956050"/>
          <p14:tracePt t="82242" x="4090988" y="3948113"/>
          <p14:tracePt t="82250" x="4083050" y="3938588"/>
          <p14:tracePt t="82259" x="4083050" y="3930650"/>
          <p14:tracePt t="82266" x="4083050" y="3914775"/>
          <p14:tracePt t="82274" x="4075113" y="3898900"/>
          <p14:tracePt t="82282" x="4067175" y="3875088"/>
          <p14:tracePt t="82290" x="4067175" y="3859213"/>
          <p14:tracePt t="82298" x="4059238" y="3827463"/>
          <p14:tracePt t="82307" x="4059238" y="3795713"/>
          <p14:tracePt t="82314" x="4059238" y="3771900"/>
          <p14:tracePt t="82322" x="4059238" y="3756025"/>
          <p14:tracePt t="82331" x="4059238" y="3732213"/>
          <p14:tracePt t="82338" x="4059238" y="3708400"/>
          <p14:tracePt t="82346" x="4059238" y="3684588"/>
          <p14:tracePt t="82355" x="4059238" y="3676650"/>
          <p14:tracePt t="82362" x="4059238" y="3652838"/>
          <p14:tracePt t="82379" x="4067175" y="3636963"/>
          <p14:tracePt t="82386" x="4075113" y="3621088"/>
          <p14:tracePt t="82395" x="4083050" y="3595688"/>
          <p14:tracePt t="82402" x="4090988" y="3579813"/>
          <p14:tracePt t="82411" x="4106863" y="3556000"/>
          <p14:tracePt t="82418" x="4122738" y="3524250"/>
          <p14:tracePt t="82427" x="4146550" y="3484563"/>
          <p14:tracePt t="82434" x="4170363" y="3452813"/>
          <p14:tracePt t="82443" x="4186238" y="3429000"/>
          <p14:tracePt t="82449" x="4202113" y="3397250"/>
          <p14:tracePt t="82458" x="4217988" y="3365500"/>
          <p14:tracePt t="82467" x="4225925" y="3341688"/>
          <p14:tracePt t="82475" x="4241800" y="3302000"/>
          <p14:tracePt t="82482" x="4257675" y="3270250"/>
          <p14:tracePt t="82490" x="4257675" y="3252788"/>
          <p14:tracePt t="82498" x="4257675" y="3236913"/>
          <p14:tracePt t="82515" x="4257675" y="3221038"/>
          <p14:tracePt t="82538" x="4265613" y="3213100"/>
          <p14:tracePt t="82683" x="4265613" y="3221038"/>
          <p14:tracePt t="82690" x="4257675" y="3236913"/>
          <p14:tracePt t="82698" x="4249738" y="3262313"/>
          <p14:tracePt t="82706" x="4233863" y="3302000"/>
          <p14:tracePt t="82714" x="4225925" y="3333750"/>
          <p14:tracePt t="82722" x="4217988" y="3365500"/>
          <p14:tracePt t="82730" x="4217988" y="3405188"/>
          <p14:tracePt t="82739" x="4210050" y="3436938"/>
          <p14:tracePt t="82746" x="4210050" y="3476625"/>
          <p14:tracePt t="82754" x="4210050" y="3508375"/>
          <p14:tracePt t="82762" x="4202113" y="3524250"/>
          <p14:tracePt t="82770" x="4202113" y="3548063"/>
          <p14:tracePt t="82778" x="4202113" y="3563938"/>
          <p14:tracePt t="82915" x="4202113" y="3571875"/>
          <p14:tracePt t="82922" x="4194175" y="3595688"/>
          <p14:tracePt t="82930" x="4186238" y="3660775"/>
          <p14:tracePt t="82938" x="4170363" y="3724275"/>
          <p14:tracePt t="82946" x="4162425" y="3803650"/>
          <p14:tracePt t="82953" x="4154488" y="3890963"/>
          <p14:tracePt t="82963" x="4154488" y="3995738"/>
          <p14:tracePt t="82970" x="4154488" y="4098925"/>
          <p14:tracePt t="82979" x="4154488" y="4194175"/>
          <p14:tracePt t="82987" x="4178300" y="4314825"/>
          <p14:tracePt t="82994" x="4202113" y="4402138"/>
          <p14:tracePt t="83002" x="4217988" y="4489450"/>
          <p14:tracePt t="83012" x="4241800" y="4576763"/>
          <p14:tracePt t="83018" x="4249738" y="4641850"/>
          <p14:tracePt t="83027" x="4265613" y="4713288"/>
          <p14:tracePt t="83035" x="4281488" y="4784725"/>
          <p14:tracePt t="83042" x="4297363" y="4856163"/>
          <p14:tracePt t="83050" x="4313238" y="4903788"/>
          <p14:tracePt t="83058" x="4313238" y="4959350"/>
          <p14:tracePt t="83066" x="4321175" y="5000625"/>
          <p14:tracePt t="83075" x="4321175" y="5040313"/>
          <p14:tracePt t="83082" x="4321175" y="5095875"/>
          <p14:tracePt t="83090" x="4321175" y="5127625"/>
          <p14:tracePt t="83098" x="4329113" y="5167313"/>
          <p14:tracePt t="83106" x="4329113" y="5207000"/>
          <p14:tracePt t="83114" x="4329113" y="5246688"/>
          <p14:tracePt t="83123" x="4329113" y="5294313"/>
          <p14:tracePt t="83131" x="4329113" y="5343525"/>
          <p14:tracePt t="83139" x="4329113" y="5383213"/>
          <p14:tracePt t="83147" x="4329113" y="5422900"/>
          <p14:tracePt t="83153" x="4329113" y="5454650"/>
          <p14:tracePt t="83162" x="4329113" y="5502275"/>
          <p14:tracePt t="83170" x="4329113" y="5526088"/>
          <p14:tracePt t="83178" x="4329113" y="5557838"/>
          <p14:tracePt t="83186" x="4329113" y="5581650"/>
          <p14:tracePt t="83195" x="4329113" y="5605463"/>
          <p14:tracePt t="83202" x="4329113" y="5629275"/>
          <p14:tracePt t="83211" x="4329113" y="5653088"/>
          <p14:tracePt t="83219" x="4329113" y="5678488"/>
          <p14:tracePt t="83227" x="4329113" y="5694363"/>
          <p14:tracePt t="83236" x="4329113" y="5710238"/>
          <p14:tracePt t="83243" x="4329113" y="5726113"/>
          <p14:tracePt t="83251" x="4329113" y="5741988"/>
          <p14:tracePt t="83258" x="4321175" y="5741988"/>
          <p14:tracePt t="83275" x="4321175" y="5757863"/>
          <p14:tracePt t="83290" x="4313238" y="5773738"/>
          <p14:tracePt t="83306" x="4313238" y="5789613"/>
          <p14:tracePt t="83323" x="4305300" y="5797550"/>
          <p14:tracePt t="83330" x="4297363" y="5805488"/>
          <p14:tracePt t="83354" x="4281488" y="5805488"/>
          <p14:tracePt t="83370" x="4265613" y="5805488"/>
          <p14:tracePt t="83395" x="4249738" y="5805488"/>
          <p14:tracePt t="83402" x="4241800" y="5805488"/>
          <p14:tracePt t="83411" x="4233863" y="5805488"/>
          <p14:tracePt t="83418" x="4217988" y="5797550"/>
          <p14:tracePt t="83428" x="4194175" y="5797550"/>
          <p14:tracePt t="83435" x="4170363" y="5789613"/>
          <p14:tracePt t="83443" x="4138613" y="5773738"/>
          <p14:tracePt t="83450" x="4114800" y="5765800"/>
          <p14:tracePt t="83458" x="4090988" y="5749925"/>
          <p14:tracePt t="83465" x="4067175" y="5741988"/>
          <p14:tracePt t="83476" x="4043363" y="5726113"/>
          <p14:tracePt t="83483" x="4027488" y="5718175"/>
          <p14:tracePt t="83492" x="4011613" y="5710238"/>
          <p14:tracePt t="83498" x="4002088" y="5702300"/>
          <p14:tracePt t="83506" x="3994150" y="5694363"/>
          <p14:tracePt t="83514" x="3986213" y="5686425"/>
          <p14:tracePt t="83522" x="3978275" y="5678488"/>
          <p14:tracePt t="83530" x="3970338" y="5670550"/>
          <p14:tracePt t="83539" x="3962400" y="5653088"/>
          <p14:tracePt t="83546" x="3946525" y="5645150"/>
          <p14:tracePt t="83554" x="3938588" y="5637213"/>
          <p14:tracePt t="83562" x="3930650" y="5629275"/>
          <p14:tracePt t="83570" x="3922713" y="5613400"/>
          <p14:tracePt t="83578" x="3914775" y="5605463"/>
          <p14:tracePt t="83586" x="3906838" y="5597525"/>
          <p14:tracePt t="83594" x="3898900" y="5589588"/>
          <p14:tracePt t="83602" x="3890963" y="5581650"/>
          <p14:tracePt t="83611" x="3883025" y="5573713"/>
          <p14:tracePt t="83618" x="3875088" y="5565775"/>
          <p14:tracePt t="83634" x="3867150" y="5557838"/>
          <p14:tracePt t="83643" x="3867150" y="5549900"/>
          <p14:tracePt t="83660" x="3851275" y="5534025"/>
          <p14:tracePt t="83674" x="3843338" y="5518150"/>
          <p14:tracePt t="83682" x="3835400" y="5510213"/>
          <p14:tracePt t="83690" x="3827463" y="5502275"/>
          <p14:tracePt t="83698" x="3819525" y="5494338"/>
          <p14:tracePt t="83715" x="3811588" y="5486400"/>
          <p14:tracePt t="83730" x="3803650" y="5470525"/>
          <p14:tracePt t="83738" x="3787775" y="5470525"/>
          <p14:tracePt t="83754" x="3787775" y="5462588"/>
          <p14:tracePt t="83906" x="3771900" y="5462588"/>
          <p14:tracePt t="83922" x="3756025" y="5454650"/>
          <p14:tracePt t="83930" x="3740150" y="5454650"/>
          <p14:tracePt t="83938" x="3724275" y="5454650"/>
          <p14:tracePt t="83947" x="3700463" y="5446713"/>
          <p14:tracePt t="83954" x="3684588" y="5446713"/>
          <p14:tracePt t="83962" x="3668713" y="5438775"/>
          <p14:tracePt t="83970" x="3651250" y="5438775"/>
          <p14:tracePt t="83979" x="3635375" y="5438775"/>
          <p14:tracePt t="83987" x="3619500" y="5430838"/>
          <p14:tracePt t="83995" x="3603625" y="5430838"/>
          <p14:tracePt t="84010" x="3587750" y="5430838"/>
          <p14:tracePt t="84178" x="3595688" y="5430838"/>
          <p14:tracePt t="84211" x="3603625" y="5430838"/>
          <p14:tracePt t="84330" x="3611563" y="5430838"/>
          <p14:tracePt t="84347" x="3619500" y="5430838"/>
          <p14:tracePt t="84363" x="3627438" y="5430838"/>
          <p14:tracePt t="84371" x="3635375" y="5430838"/>
          <p14:tracePt t="84418" x="3651250" y="5430838"/>
          <p14:tracePt t="84427" x="3651250" y="5438775"/>
          <p14:tracePt t="84433" x="3668713" y="5446713"/>
          <p14:tracePt t="84442" x="3676650" y="5454650"/>
          <p14:tracePt t="84450" x="3692525" y="5462588"/>
          <p14:tracePt t="84458" x="3700463" y="5470525"/>
          <p14:tracePt t="84466" x="3716338" y="5486400"/>
          <p14:tracePt t="84474" x="3724275" y="5494338"/>
          <p14:tracePt t="84483" x="3740150" y="5510213"/>
          <p14:tracePt t="84490" x="3748088" y="5518150"/>
          <p14:tracePt t="84498" x="3756025" y="5526088"/>
          <p14:tracePt t="84507" x="3771900" y="5534025"/>
          <p14:tracePt t="84514" x="3787775" y="5549900"/>
          <p14:tracePt t="84522" x="3795713" y="5557838"/>
          <p14:tracePt t="84530" x="3803650" y="5557838"/>
          <p14:tracePt t="84538" x="3811588" y="5565775"/>
          <p14:tracePt t="84547" x="3819525" y="5573713"/>
          <p14:tracePt t="84553" x="3827463" y="5581650"/>
          <p14:tracePt t="84571" x="3835400" y="5589588"/>
          <p14:tracePt t="84579" x="3843338" y="5589588"/>
          <p14:tracePt t="84595" x="3851275" y="5597525"/>
          <p14:tracePt t="84610" x="3859213" y="5605463"/>
          <p14:tracePt t="84618" x="3867150" y="5605463"/>
          <p14:tracePt t="84627" x="3883025" y="5613400"/>
          <p14:tracePt t="84635" x="3898900" y="5629275"/>
          <p14:tracePt t="84642" x="3906838" y="5637213"/>
          <p14:tracePt t="84650" x="3922713" y="5645150"/>
          <p14:tracePt t="84659" x="3930650" y="5653088"/>
          <p14:tracePt t="84666" x="3946525" y="5662613"/>
          <p14:tracePt t="84675" x="3954463" y="5670550"/>
          <p14:tracePt t="84682" x="3970338" y="5678488"/>
          <p14:tracePt t="84691" x="3978275" y="5694363"/>
          <p14:tracePt t="84698" x="3986213" y="5694363"/>
          <p14:tracePt t="84706" x="3994150" y="5702300"/>
          <p14:tracePt t="84714" x="4002088" y="5710238"/>
          <p14:tracePt t="84722" x="4011613" y="5710238"/>
          <p14:tracePt t="84732" x="4019550" y="5710238"/>
          <p14:tracePt t="84748" x="4027488" y="5718175"/>
          <p14:tracePt t="84756" x="4035425" y="5718175"/>
          <p14:tracePt t="84771" x="4043363" y="5718175"/>
          <p14:tracePt t="84788" x="4051300" y="5718175"/>
          <p14:tracePt t="84812" x="4059238" y="5726113"/>
          <p14:tracePt t="84826" x="4067175" y="5726113"/>
          <p14:tracePt t="84834" x="4075113" y="5734050"/>
          <p14:tracePt t="84842" x="4083050" y="5741988"/>
          <p14:tracePt t="84850" x="4098925" y="5749925"/>
          <p14:tracePt t="84858" x="4106863" y="5757863"/>
          <p14:tracePt t="84867" x="4114800" y="5765800"/>
          <p14:tracePt t="84876" x="4122738" y="5773738"/>
          <p14:tracePt t="84883" x="4130675" y="5773738"/>
          <p14:tracePt t="84889" x="4146550" y="5781675"/>
          <p14:tracePt t="84898" x="4154488" y="5789613"/>
          <p14:tracePt t="84906" x="4162425" y="5789613"/>
          <p14:tracePt t="84914" x="4178300" y="5789613"/>
          <p14:tracePt t="84923" x="4186238" y="5789613"/>
          <p14:tracePt t="84930" x="4194175" y="5789613"/>
          <p14:tracePt t="84939" x="4202113" y="5789613"/>
          <p14:tracePt t="84946" x="4210050" y="5789613"/>
          <p14:tracePt t="84953" x="4217988" y="5789613"/>
          <p14:tracePt t="84962" x="4225925" y="5789613"/>
          <p14:tracePt t="84979" x="4233863" y="5789613"/>
          <p14:tracePt t="84994" x="4241800" y="5789613"/>
          <p14:tracePt t="85002" x="4249738" y="5781675"/>
          <p14:tracePt t="85018" x="4265613" y="5781675"/>
          <p14:tracePt t="85027" x="4273550" y="5773738"/>
          <p14:tracePt t="85036" x="4281488" y="5765800"/>
          <p14:tracePt t="85042" x="4289425" y="5765800"/>
          <p14:tracePt t="85050" x="4305300" y="5757863"/>
          <p14:tracePt t="85058" x="4313238" y="5749925"/>
          <p14:tracePt t="85074" x="4321175" y="5741988"/>
          <p14:tracePt t="85092" x="4329113" y="5741988"/>
          <p14:tracePt t="85099" x="4337050" y="5734050"/>
          <p14:tracePt t="85108" x="4337050" y="5726113"/>
          <p14:tracePt t="85115" x="4344988" y="5726113"/>
          <p14:tracePt t="85124" x="4352925" y="5726113"/>
          <p14:tracePt t="85131" x="4362450" y="5718175"/>
          <p14:tracePt t="85139" x="4370388" y="5718175"/>
          <p14:tracePt t="85155" x="4386263" y="5710238"/>
          <p14:tracePt t="85170" x="4394200" y="5702300"/>
          <p14:tracePt t="85187" x="4402138" y="5702300"/>
          <p14:tracePt t="85315" x="4410075" y="5694363"/>
          <p14:tracePt t="85371" x="4402138" y="5694363"/>
          <p14:tracePt t="85386" x="4386263" y="5694363"/>
          <p14:tracePt t="85395" x="4378325" y="5694363"/>
          <p14:tracePt t="85402" x="4370388" y="5702300"/>
          <p14:tracePt t="85410" x="4352925" y="5702300"/>
          <p14:tracePt t="85419" x="4344988" y="5702300"/>
          <p14:tracePt t="85427" x="4321175" y="5710238"/>
          <p14:tracePt t="85443" x="4313238" y="5710238"/>
          <p14:tracePt t="85450" x="4305300" y="5718175"/>
          <p14:tracePt t="85459" x="4297363" y="5718175"/>
          <p14:tracePt t="85475" x="4281488" y="5726113"/>
          <p14:tracePt t="85498" x="4265613" y="5734050"/>
          <p14:tracePt t="85515" x="4249738" y="5741988"/>
          <p14:tracePt t="85522" x="4233863" y="5757863"/>
          <p14:tracePt t="85539" x="4217988" y="5773738"/>
          <p14:tracePt t="85548" x="4202113" y="5789613"/>
          <p14:tracePt t="85555" x="4202113" y="5797550"/>
          <p14:tracePt t="85562" x="4194175" y="5805488"/>
          <p14:tracePt t="85571" x="4186238" y="5821363"/>
          <p14:tracePt t="85578" x="4178300" y="5829300"/>
          <p14:tracePt t="85586" x="4170363" y="5845175"/>
          <p14:tracePt t="85594" x="4170363" y="5853113"/>
          <p14:tracePt t="85602" x="4162425" y="5861050"/>
          <p14:tracePt t="85611" x="4154488" y="5876925"/>
          <p14:tracePt t="85627" x="4146550" y="5884863"/>
          <p14:tracePt t="85634" x="4146550" y="5892800"/>
          <p14:tracePt t="85642" x="4138613" y="5900738"/>
          <p14:tracePt t="85659" x="4130675" y="5908675"/>
          <p14:tracePt t="85667" x="4122738" y="5916613"/>
          <p14:tracePt t="85682" x="4114800" y="5924550"/>
          <p14:tracePt t="85699" x="4106863" y="5932488"/>
          <p14:tracePt t="85706" x="4098925" y="5932488"/>
          <p14:tracePt t="85715" x="4090988" y="5940425"/>
          <p14:tracePt t="85723" x="4083050" y="5948363"/>
          <p14:tracePt t="85730" x="4075113" y="5956300"/>
          <p14:tracePt t="85747" x="4067175" y="5964238"/>
          <p14:tracePt t="85754" x="4059238" y="5972175"/>
          <p14:tracePt t="85762" x="4051300" y="5980113"/>
          <p14:tracePt t="85771" x="4043363" y="5988050"/>
          <p14:tracePt t="85779" x="4035425" y="5988050"/>
          <p14:tracePt t="85786" x="4027488" y="5995988"/>
          <p14:tracePt t="85794" x="4019550" y="6005513"/>
          <p14:tracePt t="85802" x="4011613" y="6013450"/>
          <p14:tracePt t="85811" x="4002088" y="6021388"/>
          <p14:tracePt t="85818" x="3994150" y="6029325"/>
          <p14:tracePt t="85827" x="3978275" y="6037263"/>
          <p14:tracePt t="85845" x="3970338" y="6045200"/>
          <p14:tracePt t="85850" x="3962400" y="6053138"/>
          <p14:tracePt t="85859" x="3954463" y="6061075"/>
          <p14:tracePt t="85876" x="3946525" y="6061075"/>
          <p14:tracePt t="85883" x="3946525" y="6069013"/>
          <p14:tracePt t="85907" x="3938588" y="6076950"/>
          <p14:tracePt t="85986" x="3946525" y="6076950"/>
          <p14:tracePt t="86004" x="3954463" y="6076950"/>
          <p14:tracePt t="86011" x="3962400" y="6076950"/>
          <p14:tracePt t="86018" x="3970338" y="6076950"/>
          <p14:tracePt t="86026" x="3978275" y="6069013"/>
          <p14:tracePt t="86042" x="3986213" y="6069013"/>
          <p14:tracePt t="86050" x="3994150" y="6069013"/>
          <p14:tracePt t="86067" x="4002088" y="6069013"/>
          <p14:tracePt t="86075" x="4011613" y="6069013"/>
          <p14:tracePt t="86091" x="4019550" y="6069013"/>
          <p14:tracePt t="86115" x="4027488" y="6061075"/>
          <p14:tracePt t="86138" x="4035425" y="6053138"/>
          <p14:tracePt t="86491" x="4019550" y="6053138"/>
          <p14:tracePt t="86498" x="4011613" y="6045200"/>
          <p14:tracePt t="86506" x="4002088" y="6021388"/>
          <p14:tracePt t="86515" x="3978275" y="5988050"/>
          <p14:tracePt t="86522" x="3962400" y="5956300"/>
          <p14:tracePt t="86531" x="3930650" y="5908675"/>
          <p14:tracePt t="86538" x="3906838" y="5884863"/>
          <p14:tracePt t="86546" x="3890963" y="5845175"/>
          <p14:tracePt t="86554" x="3867150" y="5821363"/>
          <p14:tracePt t="86563" x="3851275" y="5797550"/>
          <p14:tracePt t="86571" x="3835400" y="5773738"/>
          <p14:tracePt t="86579" x="3811588" y="5741988"/>
          <p14:tracePt t="86587" x="3795713" y="5718175"/>
          <p14:tracePt t="86594" x="3779838" y="5702300"/>
          <p14:tracePt t="86602" x="3763963" y="5678488"/>
          <p14:tracePt t="86611" x="3740150" y="5653088"/>
          <p14:tracePt t="86619" x="3724275" y="5637213"/>
          <p14:tracePt t="86628" x="3708400" y="5621338"/>
          <p14:tracePt t="86635" x="3700463" y="5613400"/>
          <p14:tracePt t="86643" x="3692525" y="5605463"/>
          <p14:tracePt t="86650" x="3676650" y="5589588"/>
          <p14:tracePt t="86658" x="3660775" y="5573713"/>
          <p14:tracePt t="86666" x="3651250" y="5565775"/>
          <p14:tracePt t="86674" x="3643313" y="5557838"/>
          <p14:tracePt t="86683" x="3635375" y="5549900"/>
          <p14:tracePt t="86691" x="3627438" y="5541963"/>
          <p14:tracePt t="86698" x="3619500" y="5534025"/>
          <p14:tracePt t="86708" x="3611563" y="5526088"/>
          <p14:tracePt t="86714" x="3603625" y="5518150"/>
          <p14:tracePt t="86756" x="3595688" y="5510213"/>
          <p14:tracePt t="86867" x="3603625" y="5510213"/>
          <p14:tracePt t="86899" x="3611563" y="5510213"/>
          <p14:tracePt t="86932" x="3619500" y="5510213"/>
          <p14:tracePt t="86947" x="3627438" y="5510213"/>
          <p14:tracePt t="86963" x="3643313" y="5510213"/>
          <p14:tracePt t="86987" x="3660775" y="5510213"/>
          <p14:tracePt t="87003" x="3668713" y="5510213"/>
          <p14:tracePt t="87018" x="3676650" y="5510213"/>
          <p14:tracePt t="87058" x="3684588" y="5510213"/>
          <p14:tracePt t="87092" x="3700463" y="5510213"/>
          <p14:tracePt t="87116" x="3716338" y="5510213"/>
          <p14:tracePt t="87130" x="3724275" y="5510213"/>
          <p14:tracePt t="87139" x="3740150" y="5510213"/>
          <p14:tracePt t="87147" x="3756025" y="5526088"/>
          <p14:tracePt t="87155" x="3771900" y="5526088"/>
          <p14:tracePt t="87163" x="3787775" y="5534025"/>
          <p14:tracePt t="87170" x="3803650" y="5549900"/>
          <p14:tracePt t="87178" x="3819525" y="5557838"/>
          <p14:tracePt t="87186" x="3827463" y="5557838"/>
          <p14:tracePt t="87195" x="3843338" y="5573713"/>
          <p14:tracePt t="87211" x="3859213" y="5573713"/>
          <p14:tracePt t="87226" x="3867150" y="5581650"/>
          <p14:tracePt t="87234" x="3883025" y="5589588"/>
          <p14:tracePt t="87243" x="3890963" y="5589588"/>
          <p14:tracePt t="87250" x="3898900" y="5597525"/>
          <p14:tracePt t="87260" x="3906838" y="5597525"/>
          <p14:tracePt t="87267" x="3922713" y="5605463"/>
          <p14:tracePt t="87276" x="3938588" y="5621338"/>
          <p14:tracePt t="87282" x="3946525" y="5621338"/>
          <p14:tracePt t="87290" x="3962400" y="5629275"/>
          <p14:tracePt t="87298" x="3978275" y="5645150"/>
          <p14:tracePt t="87307" x="3986213" y="5653088"/>
          <p14:tracePt t="87315" x="3994150" y="5662613"/>
          <p14:tracePt t="87324" x="4011613" y="5670550"/>
          <p14:tracePt t="87331" x="4019550" y="5678488"/>
          <p14:tracePt t="87337" x="4027488" y="5686425"/>
          <p14:tracePt t="87347" x="4043363" y="5694363"/>
          <p14:tracePt t="87354" x="4051300" y="5702300"/>
          <p14:tracePt t="87363" x="4059238" y="5710238"/>
          <p14:tracePt t="87371" x="4075113" y="5718175"/>
          <p14:tracePt t="87380" x="4083050" y="5726113"/>
          <p14:tracePt t="87388" x="4090988" y="5726113"/>
          <p14:tracePt t="87394" x="4098925" y="5734050"/>
          <p14:tracePt t="87402" x="4106863" y="5734050"/>
          <p14:tracePt t="87410" x="4114800" y="5734050"/>
          <p14:tracePt t="87418" x="4122738" y="5741988"/>
          <p14:tracePt t="87427" x="4130675" y="5741988"/>
          <p14:tracePt t="87435" x="4138613" y="5741988"/>
          <p14:tracePt t="87443" x="4146550" y="5749925"/>
          <p14:tracePt t="87450" x="4162425" y="5757863"/>
          <p14:tracePt t="87460" x="4178300" y="5765800"/>
          <p14:tracePt t="87466" x="4186238" y="5773738"/>
          <p14:tracePt t="87475" x="4194175" y="5773738"/>
          <p14:tracePt t="87484" x="4210050" y="5781675"/>
          <p14:tracePt t="87491" x="4225925" y="5789613"/>
          <p14:tracePt t="87508" x="4241800" y="5789613"/>
          <p14:tracePt t="87540" x="4249738" y="5797550"/>
          <p14:tracePt t="87746" x="4257675" y="5805488"/>
          <p14:tracePt t="89044" x="4265613" y="5805488"/>
          <p14:tracePt t="89075" x="4273550" y="5805488"/>
          <p14:tracePt t="89116" x="4281488" y="5797550"/>
          <p14:tracePt t="89123" x="4297363" y="5797550"/>
          <p14:tracePt t="89131" x="4313238" y="5789613"/>
          <p14:tracePt t="89140" x="4344988" y="5781675"/>
          <p14:tracePt t="89148" x="4352925" y="5781675"/>
          <p14:tracePt t="89156" x="4362450" y="5773738"/>
          <p14:tracePt t="89165" x="4370388" y="5765800"/>
          <p14:tracePt t="89251" x="4378325" y="5757863"/>
          <p14:tracePt t="89268" x="4378325" y="5749925"/>
          <p14:tracePt t="89275" x="4386263" y="5741988"/>
          <p14:tracePt t="89282" x="4394200" y="5726113"/>
          <p14:tracePt t="89291" x="4394200" y="5718175"/>
          <p14:tracePt t="89298" x="4402138" y="5710238"/>
          <p14:tracePt t="89307" x="4410075" y="5702300"/>
          <p14:tracePt t="89315" x="4418013" y="5694363"/>
          <p14:tracePt t="89324" x="4425950" y="5678488"/>
          <p14:tracePt t="89331" x="4433888" y="5670550"/>
          <p14:tracePt t="89339" x="4441825" y="5662613"/>
          <p14:tracePt t="89347" x="4449763" y="5653088"/>
          <p14:tracePt t="89354" x="4457700" y="5645150"/>
          <p14:tracePt t="89363" x="4457700" y="5637213"/>
          <p14:tracePt t="89371" x="4465638" y="5637213"/>
          <p14:tracePt t="89410" x="4473575" y="5621338"/>
          <p14:tracePt t="89436" x="4481513" y="5621338"/>
          <p14:tracePt t="89451" x="4489450" y="5605463"/>
          <p14:tracePt t="89476" x="4505325" y="5589588"/>
          <p14:tracePt t="89492" x="4521200" y="5573713"/>
          <p14:tracePt t="89507" x="4537075" y="5565775"/>
          <p14:tracePt t="89515" x="4545013" y="5557838"/>
          <p14:tracePt t="89523" x="4552950" y="5549900"/>
          <p14:tracePt t="89531" x="4568825" y="5541963"/>
          <p14:tracePt t="89547" x="4576763" y="5534025"/>
          <p14:tracePt t="89556" x="4584700" y="5526088"/>
          <p14:tracePt t="89563" x="4592638" y="5526088"/>
          <p14:tracePt t="89572" x="4600575" y="5518150"/>
          <p14:tracePt t="89579" x="4608513" y="5510213"/>
          <p14:tracePt t="89587" x="4616450" y="5502275"/>
          <p14:tracePt t="89603" x="4632325" y="5494338"/>
          <p14:tracePt t="89619" x="4640263" y="5486400"/>
          <p14:tracePt t="89634" x="4656138" y="5478463"/>
          <p14:tracePt t="89660" x="4664075" y="5470525"/>
          <p14:tracePt t="89667" x="4672013" y="5470525"/>
          <p14:tracePt t="90035" x="4687888" y="5454650"/>
          <p14:tracePt t="90043" x="4713288" y="5446713"/>
          <p14:tracePt t="90051" x="4729163" y="5438775"/>
          <p14:tracePt t="90059" x="4760913" y="5430838"/>
          <p14:tracePt t="90068" x="4776788" y="5422900"/>
          <p14:tracePt t="90075" x="4808538" y="5407025"/>
          <p14:tracePt t="90083" x="4824413" y="5399088"/>
          <p14:tracePt t="90092" x="4832350" y="5399088"/>
          <p14:tracePt t="90099" x="4840288" y="5399088"/>
          <p14:tracePt t="90171" x="4816475" y="5407025"/>
          <p14:tracePt t="90180" x="4792663" y="5422900"/>
          <p14:tracePt t="90187" x="4776788" y="5438775"/>
          <p14:tracePt t="90195" x="4745038" y="5462588"/>
          <p14:tracePt t="90203" x="4705350" y="5486400"/>
          <p14:tracePt t="90212" x="4687888" y="5502275"/>
          <p14:tracePt t="90219" x="4640263" y="5526088"/>
          <p14:tracePt t="90228" x="4616450" y="5541963"/>
          <p14:tracePt t="90235" x="4584700" y="5557838"/>
          <p14:tracePt t="90243" x="4552950" y="5573713"/>
          <p14:tracePt t="90251" x="4529138" y="5589588"/>
          <p14:tracePt t="90259" x="4497388" y="5605463"/>
          <p14:tracePt t="90266" x="4465638" y="5613400"/>
          <p14:tracePt t="90275" x="4449763" y="5621338"/>
          <p14:tracePt t="90283" x="4425950" y="5637213"/>
          <p14:tracePt t="90291" x="4418013" y="5645150"/>
          <p14:tracePt t="90299" x="4410075" y="5645150"/>
          <p14:tracePt t="90307" x="4402138" y="5645150"/>
          <p14:tracePt t="90331" x="4394200" y="5653088"/>
          <p14:tracePt t="90506" x="4410075" y="5653088"/>
          <p14:tracePt t="90515" x="4418013" y="5653088"/>
          <p14:tracePt t="90524" x="4433888" y="5645150"/>
          <p14:tracePt t="90532" x="4457700" y="5637213"/>
          <p14:tracePt t="90541" x="4473575" y="5621338"/>
          <p14:tracePt t="90548" x="4497388" y="5605463"/>
          <p14:tracePt t="90555" x="4529138" y="5573713"/>
          <p14:tracePt t="90563" x="4568825" y="5541963"/>
          <p14:tracePt t="90572" x="4616450" y="5518150"/>
          <p14:tracePt t="90579" x="4648200" y="5494338"/>
          <p14:tracePt t="90587" x="4687888" y="5470525"/>
          <p14:tracePt t="90595" x="4729163" y="5438775"/>
          <p14:tracePt t="90603" x="4760913" y="5422900"/>
          <p14:tracePt t="90611" x="4784725" y="5407025"/>
          <p14:tracePt t="90619" x="4808538" y="5391150"/>
          <p14:tracePt t="90628" x="4824413" y="5391150"/>
          <p14:tracePt t="90636" x="4840288" y="5375275"/>
          <p14:tracePt t="90643" x="4848225" y="5375275"/>
          <p14:tracePt t="90652" x="4864100" y="5375275"/>
          <p14:tracePt t="90660" x="4864100" y="5367338"/>
          <p14:tracePt t="90667" x="4872038" y="5359400"/>
          <p14:tracePt t="90684" x="4879975" y="5359400"/>
          <p14:tracePt t="90699" x="4887913" y="5359400"/>
          <p14:tracePt t="90996" x="4879975" y="5359400"/>
          <p14:tracePt t="91011" x="4872038" y="5359400"/>
          <p14:tracePt t="91156" x="4864100" y="5359400"/>
          <p14:tracePt t="91171" x="4856163" y="5359400"/>
          <p14:tracePt t="91179" x="4848225" y="5359400"/>
          <p14:tracePt t="91196" x="4832350" y="5359400"/>
          <p14:tracePt t="91203" x="4824413" y="5359400"/>
          <p14:tracePt t="91212" x="4800600" y="5367338"/>
          <p14:tracePt t="91219" x="4784725" y="5375275"/>
          <p14:tracePt t="91227" x="4768850" y="5375275"/>
          <p14:tracePt t="91235" x="4745038" y="5391150"/>
          <p14:tracePt t="91243" x="4721225" y="5399088"/>
          <p14:tracePt t="91251" x="4695825" y="5407025"/>
          <p14:tracePt t="91260" x="4664075" y="5414963"/>
          <p14:tracePt t="91266" x="4648200" y="5430838"/>
          <p14:tracePt t="91276" x="4616450" y="5438775"/>
          <p14:tracePt t="91283" x="4600575" y="5446713"/>
          <p14:tracePt t="91291" x="4576763" y="5454650"/>
          <p14:tracePt t="91299" x="4552950" y="5462588"/>
          <p14:tracePt t="91308" x="4537075" y="5470525"/>
          <p14:tracePt t="91315" x="4513263" y="5478463"/>
          <p14:tracePt t="91323" x="4489450" y="5486400"/>
          <p14:tracePt t="91332" x="4473575" y="5494338"/>
          <p14:tracePt t="91339" x="4449763" y="5502275"/>
          <p14:tracePt t="91347" x="4433888" y="5510213"/>
          <p14:tracePt t="91356" x="4410075" y="5518150"/>
          <p14:tracePt t="91363" x="4386263" y="5526088"/>
          <p14:tracePt t="91371" x="4362450" y="5534025"/>
          <p14:tracePt t="91380" x="4329113" y="5541963"/>
          <p14:tracePt t="91386" x="4313238" y="5549900"/>
          <p14:tracePt t="91395" x="4281488" y="5565775"/>
          <p14:tracePt t="91405" x="4257675" y="5581650"/>
          <p14:tracePt t="91412" x="4233863" y="5589588"/>
          <p14:tracePt t="91419" x="4210050" y="5597525"/>
          <p14:tracePt t="91427" x="4186238" y="5605463"/>
          <p14:tracePt t="91436" x="4154488" y="5621338"/>
          <p14:tracePt t="91444" x="4138613" y="5629275"/>
          <p14:tracePt t="91451" x="4106863" y="5637213"/>
          <p14:tracePt t="91460" x="4098925" y="5645150"/>
          <p14:tracePt t="91467" x="4075113" y="5653088"/>
          <p14:tracePt t="91475" x="4059238" y="5662613"/>
          <p14:tracePt t="91483" x="4043363" y="5670550"/>
          <p14:tracePt t="91492" x="4027488" y="5678488"/>
          <p14:tracePt t="91499" x="4019550" y="5678488"/>
          <p14:tracePt t="91508" x="3994150" y="5694363"/>
          <p14:tracePt t="91514" x="3978275" y="5702300"/>
          <p14:tracePt t="91524" x="3962400" y="5710238"/>
          <p14:tracePt t="91531" x="3946525" y="5718175"/>
          <p14:tracePt t="91539" x="3930650" y="5726113"/>
          <p14:tracePt t="91547" x="3906838" y="5734050"/>
          <p14:tracePt t="91556" x="3898900" y="5741988"/>
          <p14:tracePt t="91564" x="3875088" y="5757863"/>
          <p14:tracePt t="91572" x="3859213" y="5765800"/>
          <p14:tracePt t="91579" x="3835400" y="5773738"/>
          <p14:tracePt t="91586" x="3811588" y="5789613"/>
          <p14:tracePt t="91596" x="3787775" y="5805488"/>
          <p14:tracePt t="91603" x="3763963" y="5821363"/>
          <p14:tracePt t="91611" x="3740150" y="5829300"/>
          <p14:tracePt t="91619" x="3724275" y="5837238"/>
          <p14:tracePt t="91627" x="3708400" y="5845175"/>
          <p14:tracePt t="91635" x="3692525" y="5861050"/>
          <p14:tracePt t="91643" x="3684588" y="5861050"/>
          <p14:tracePt t="91651" x="3668713" y="5861050"/>
          <p14:tracePt t="91659" x="3668713" y="5868988"/>
          <p14:tracePt t="91668" x="3660775" y="5876925"/>
          <p14:tracePt t="91675" x="3651250" y="5876925"/>
          <p14:tracePt t="91692" x="3643313" y="5876925"/>
          <p14:tracePt t="91707" x="3635375" y="5884863"/>
          <p14:tracePt t="91723" x="3627438" y="5892800"/>
          <p14:tracePt t="91731" x="3619500" y="5892800"/>
          <p14:tracePt t="91741" x="3611563" y="5892800"/>
          <p14:tracePt t="91747" x="3603625" y="5908675"/>
          <p14:tracePt t="91756" x="3595688" y="5908675"/>
          <p14:tracePt t="91763" x="3587750" y="5908675"/>
          <p14:tracePt t="91772" x="3579813" y="5908675"/>
          <p14:tracePt t="91788" x="3579813" y="5916613"/>
          <p14:tracePt t="92091" x="3587750" y="5916613"/>
          <p14:tracePt t="92100" x="3595688" y="5916613"/>
          <p14:tracePt t="92107" x="3611563" y="5908675"/>
          <p14:tracePt t="92115" x="3627438" y="5900738"/>
          <p14:tracePt t="92124" x="3660775" y="5892800"/>
          <p14:tracePt t="92131" x="3684588" y="5868988"/>
          <p14:tracePt t="92140" x="3724275" y="5845175"/>
          <p14:tracePt t="92147" x="3795713" y="5813425"/>
          <p14:tracePt t="92156" x="3883025" y="5781675"/>
          <p14:tracePt t="92162" x="3970338" y="5749925"/>
          <p14:tracePt t="92171" x="4059238" y="5726113"/>
          <p14:tracePt t="92179" x="4138613" y="5702300"/>
          <p14:tracePt t="92188" x="4225925" y="5670550"/>
          <p14:tracePt t="92195" x="4305300" y="5653088"/>
          <p14:tracePt t="92205" x="4402138" y="5621338"/>
          <p14:tracePt t="92213" x="4481513" y="5605463"/>
          <p14:tracePt t="92219" x="4552950" y="5589588"/>
          <p14:tracePt t="92228" x="4616450" y="5573713"/>
          <p14:tracePt t="92235" x="4679950" y="5549900"/>
          <p14:tracePt t="92243" x="4745038" y="5534025"/>
          <p14:tracePt t="92251" x="4800600" y="5526088"/>
          <p14:tracePt t="92259" x="4856163" y="5502275"/>
          <p14:tracePt t="92267" x="4895850" y="5494338"/>
          <p14:tracePt t="92276" x="4935538" y="5478463"/>
          <p14:tracePt t="92283" x="4967288" y="5470525"/>
          <p14:tracePt t="92292" x="4999038" y="5462588"/>
          <p14:tracePt t="92298" x="5022850" y="5454650"/>
          <p14:tracePt t="92307" x="5046663" y="5454650"/>
          <p14:tracePt t="92315" x="5064125" y="5446713"/>
          <p14:tracePt t="92324" x="5080000" y="5438775"/>
          <p14:tracePt t="92331" x="5087938" y="5430838"/>
          <p14:tracePt t="92339" x="5095875" y="5430838"/>
          <p14:tracePt t="92356" x="5103813" y="5430838"/>
          <p14:tracePt t="92452" x="5087938" y="5430838"/>
          <p14:tracePt t="92459" x="5072063" y="5430838"/>
          <p14:tracePt t="92467" x="5046663" y="5438775"/>
          <p14:tracePt t="92475" x="4999038" y="5454650"/>
          <p14:tracePt t="92483" x="4959350" y="5470525"/>
          <p14:tracePt t="92491" x="4903788" y="5486400"/>
          <p14:tracePt t="92500" x="4824413" y="5518150"/>
          <p14:tracePt t="92507" x="4768850" y="5534025"/>
          <p14:tracePt t="92515" x="4695825" y="5557838"/>
          <p14:tracePt t="92524" x="4616450" y="5589588"/>
          <p14:tracePt t="92532" x="4521200" y="5621338"/>
          <p14:tracePt t="92540" x="4441825" y="5653088"/>
          <p14:tracePt t="92549" x="4362450" y="5678488"/>
          <p14:tracePt t="92557" x="4297363" y="5702300"/>
          <p14:tracePt t="92563" x="4241800" y="5726113"/>
          <p14:tracePt t="92572" x="4170363" y="5749925"/>
          <p14:tracePt t="92579" x="4122738" y="5773738"/>
          <p14:tracePt t="92587" x="4067175" y="5797550"/>
          <p14:tracePt t="92595" x="4027488" y="5813425"/>
          <p14:tracePt t="92604" x="3986213" y="5829300"/>
          <p14:tracePt t="92611" x="3946525" y="5845175"/>
          <p14:tracePt t="92619" x="3898900" y="5861050"/>
          <p14:tracePt t="92627" x="3883025" y="5876925"/>
          <p14:tracePt t="92635" x="3859213" y="5876925"/>
          <p14:tracePt t="92643" x="3835400" y="5884863"/>
          <p14:tracePt t="92650" x="3827463" y="5892800"/>
          <p14:tracePt t="92659" x="3819525" y="5892800"/>
          <p14:tracePt t="92667" x="3811588" y="5892800"/>
          <p14:tracePt t="92676" x="3803650" y="5892800"/>
          <p14:tracePt t="92756" x="3811588" y="5892800"/>
          <p14:tracePt t="92763" x="3819525" y="5892800"/>
          <p14:tracePt t="92772" x="3835400" y="5892800"/>
          <p14:tracePt t="92779" x="3851275" y="5884863"/>
          <p14:tracePt t="92787" x="3875088" y="5884863"/>
          <p14:tracePt t="92795" x="3898900" y="5884863"/>
          <p14:tracePt t="92804" x="3922713" y="5868988"/>
          <p14:tracePt t="92811" x="3938588" y="5868988"/>
          <p14:tracePt t="92819" x="3954463" y="5868988"/>
          <p14:tracePt t="92827" x="3970338" y="5868988"/>
          <p14:tracePt t="92835" x="3978275" y="5868988"/>
          <p14:tracePt t="92844" x="3994150" y="5861050"/>
          <p14:tracePt t="92851" x="4011613" y="5853113"/>
          <p14:tracePt t="92859" x="4027488" y="5853113"/>
          <p14:tracePt t="92872" x="4043363" y="5853113"/>
          <p14:tracePt t="92875" x="4051300" y="5845175"/>
          <p14:tracePt t="92883" x="4067175" y="5845175"/>
          <p14:tracePt t="92891" x="4075113" y="5845175"/>
          <p14:tracePt t="92900" x="4090988" y="5837238"/>
          <p14:tracePt t="92909" x="4106863" y="5837238"/>
          <p14:tracePt t="92924" x="4122738" y="5829300"/>
          <p14:tracePt t="92931" x="4138613" y="5829300"/>
          <p14:tracePt t="92940" x="4154488" y="5821363"/>
          <p14:tracePt t="92947" x="4162425" y="5821363"/>
          <p14:tracePt t="92958" x="4170363" y="5813425"/>
          <p14:tracePt t="92964" x="4178300" y="5813425"/>
          <p14:tracePt t="92972" x="4194175" y="5805488"/>
          <p14:tracePt t="92979" x="4210050" y="5805488"/>
          <p14:tracePt t="92986" x="4225925" y="5805488"/>
          <p14:tracePt t="92994" x="4241800" y="5797550"/>
          <p14:tracePt t="93003" x="4257675" y="5789613"/>
          <p14:tracePt t="93011" x="4273550" y="5781675"/>
          <p14:tracePt t="93020" x="4289425" y="5781675"/>
          <p14:tracePt t="93026" x="4297363" y="5781675"/>
          <p14:tracePt t="93043" x="4305300" y="5773738"/>
          <p14:tracePt t="93148" x="4305300" y="5765800"/>
          <p14:tracePt t="93163" x="4313238" y="5749925"/>
          <p14:tracePt t="93180" x="4321175" y="5741988"/>
          <p14:tracePt t="93189" x="4329113" y="5734050"/>
          <p14:tracePt t="93195" x="4337050" y="5726113"/>
          <p14:tracePt t="93204" x="4352925" y="5718175"/>
          <p14:tracePt t="93212" x="4352925" y="5710238"/>
          <p14:tracePt t="93219" x="4362450" y="5702300"/>
          <p14:tracePt t="93227" x="4370388" y="5694363"/>
          <p14:tracePt t="93235" x="4378325" y="5686425"/>
          <p14:tracePt t="93245" x="4386263" y="5686425"/>
          <p14:tracePt t="93251" x="4386263" y="5678488"/>
          <p14:tracePt t="93259" x="4394200" y="5670550"/>
          <p14:tracePt t="93267" x="4402138" y="5662613"/>
          <p14:tracePt t="93275" x="4402138" y="5653088"/>
          <p14:tracePt t="93284" x="4402138" y="5645150"/>
          <p14:tracePt t="93292" x="4410075" y="5637213"/>
          <p14:tracePt t="93300" x="4410075" y="5629275"/>
          <p14:tracePt t="93308" x="4410075" y="5613400"/>
          <p14:tracePt t="93315" x="4402138" y="5597525"/>
          <p14:tracePt t="93323" x="4402138" y="5589588"/>
          <p14:tracePt t="93331" x="4402138" y="5581650"/>
          <p14:tracePt t="93339" x="4386263" y="5565775"/>
          <p14:tracePt t="93348" x="4386263" y="5557838"/>
          <p14:tracePt t="93357" x="4386263" y="5549900"/>
          <p14:tracePt t="93371" x="4378325" y="5541963"/>
          <p14:tracePt t="93380" x="4378325" y="5534025"/>
          <p14:tracePt t="93395" x="4370388" y="5526088"/>
          <p14:tracePt t="93413" x="4362450" y="5526088"/>
          <p14:tracePt t="93420" x="4352925" y="5518150"/>
          <p14:tracePt t="93436" x="4344988" y="5518150"/>
          <p14:tracePt t="93444" x="4337050" y="5518150"/>
          <p14:tracePt t="93452" x="4329113" y="5518150"/>
          <p14:tracePt t="93468" x="4313238" y="5518150"/>
          <p14:tracePt t="93476" x="4305300" y="5518150"/>
          <p14:tracePt t="93482" x="4297363" y="5518150"/>
          <p14:tracePt t="93500" x="4289425" y="5518150"/>
          <p14:tracePt t="93507" x="4281488" y="5518150"/>
          <p14:tracePt t="93516" x="4273550" y="5518150"/>
          <p14:tracePt t="93524" x="4257675" y="5518150"/>
          <p14:tracePt t="93532" x="4233863" y="5510213"/>
          <p14:tracePt t="93547" x="4217988" y="5502275"/>
          <p14:tracePt t="93556" x="4194175" y="5502275"/>
          <p14:tracePt t="93563" x="4178300" y="5502275"/>
          <p14:tracePt t="93571" x="4162425" y="5494338"/>
          <p14:tracePt t="93579" x="4138613" y="5494338"/>
          <p14:tracePt t="93588" x="4114800" y="5494338"/>
          <p14:tracePt t="93595" x="4090988" y="5494338"/>
          <p14:tracePt t="93604" x="4059238" y="5494338"/>
          <p14:tracePt t="93613" x="4035425" y="5502275"/>
          <p14:tracePt t="93621" x="4011613" y="5510213"/>
          <p14:tracePt t="93628" x="3986213" y="5518150"/>
          <p14:tracePt t="93636" x="3962400" y="5534025"/>
          <p14:tracePt t="93644" x="3930650" y="5541963"/>
          <p14:tracePt t="93653" x="3898900" y="5557838"/>
          <p14:tracePt t="93660" x="3867150" y="5573713"/>
          <p14:tracePt t="93667" x="3835400" y="5597525"/>
          <p14:tracePt t="93677" x="3811588" y="5605463"/>
          <p14:tracePt t="93683" x="3787775" y="5629275"/>
          <p14:tracePt t="93692" x="3771900" y="5637213"/>
          <p14:tracePt t="93701" x="3756025" y="5662613"/>
          <p14:tracePt t="93708" x="3748088" y="5678488"/>
          <p14:tracePt t="93716" x="3740150" y="5702300"/>
          <p14:tracePt t="93723" x="3724275" y="5718175"/>
          <p14:tracePt t="93731" x="3724275" y="5741988"/>
          <p14:tracePt t="93740" x="3724275" y="5757863"/>
          <p14:tracePt t="93748" x="3724275" y="5789613"/>
          <p14:tracePt t="93757" x="3716338" y="5805488"/>
          <p14:tracePt t="93764" x="3716338" y="5845175"/>
          <p14:tracePt t="93772" x="3716338" y="5868988"/>
          <p14:tracePt t="93779" x="3716338" y="5900738"/>
          <p14:tracePt t="93788" x="3716338" y="5932488"/>
          <p14:tracePt t="93795" x="3716338" y="5964238"/>
          <p14:tracePt t="93804" x="3716338" y="5995988"/>
          <p14:tracePt t="93811" x="3724275" y="6029325"/>
          <p14:tracePt t="93819" x="3740150" y="6061075"/>
          <p14:tracePt t="93828" x="3740150" y="6084888"/>
          <p14:tracePt t="93835" x="3756025" y="6116638"/>
          <p14:tracePt t="93843" x="3771900" y="6148388"/>
          <p14:tracePt t="93852" x="3787775" y="6164263"/>
          <p14:tracePt t="93860" x="3803650" y="6188075"/>
          <p14:tracePt t="93871" x="3827463" y="6219825"/>
          <p14:tracePt t="93876" x="3843338" y="6235700"/>
          <p14:tracePt t="93883" x="3867150" y="6259513"/>
          <p14:tracePt t="93891" x="3890963" y="6275388"/>
          <p14:tracePt t="93900" x="3930650" y="6299200"/>
          <p14:tracePt t="93907" x="3954463" y="6307138"/>
          <p14:tracePt t="93916" x="3994150" y="6330950"/>
          <p14:tracePt t="93925" x="4027488" y="6338888"/>
          <p14:tracePt t="93932" x="4059238" y="6348413"/>
          <p14:tracePt t="93940" x="4098925" y="6364288"/>
          <p14:tracePt t="93946" x="4130675" y="6372225"/>
          <p14:tracePt t="93955" x="4170363" y="6372225"/>
          <p14:tracePt t="93963" x="4186238" y="6372225"/>
          <p14:tracePt t="93973" x="4217988" y="6388100"/>
          <p14:tracePt t="93979" x="4233863" y="6388100"/>
          <p14:tracePt t="93990" x="4265613" y="6388100"/>
          <p14:tracePt t="94004" x="4321175" y="6380163"/>
          <p14:tracePt t="94011" x="4344988" y="6380163"/>
          <p14:tracePt t="94020" x="4362450" y="6380163"/>
          <p14:tracePt t="94027" x="4378325" y="6372225"/>
          <p14:tracePt t="94037" x="4410075" y="6356350"/>
          <p14:tracePt t="94044" x="4433888" y="6348413"/>
          <p14:tracePt t="94051" x="4449763" y="6338888"/>
          <p14:tracePt t="94059" x="4465638" y="6323013"/>
          <p14:tracePt t="94067" x="4481513" y="6315075"/>
          <p14:tracePt t="94075" x="4497388" y="6299200"/>
          <p14:tracePt t="94083" x="4513263" y="6275388"/>
          <p14:tracePt t="94093" x="4529138" y="6259513"/>
          <p14:tracePt t="94100" x="4537075" y="6235700"/>
          <p14:tracePt t="94109" x="4545013" y="6219825"/>
          <p14:tracePt t="94115" x="4552950" y="6196013"/>
          <p14:tracePt t="94124" x="4552950" y="6172200"/>
          <p14:tracePt t="94131" x="4560888" y="6156325"/>
          <p14:tracePt t="94141" x="4568825" y="6140450"/>
          <p14:tracePt t="94148" x="4568825" y="6132513"/>
          <p14:tracePt t="94156" x="4568825" y="6116638"/>
          <p14:tracePt t="94163" x="4568825" y="6100763"/>
          <p14:tracePt t="94172" x="4568825" y="6092825"/>
          <p14:tracePt t="94179" x="4568825" y="6084888"/>
          <p14:tracePt t="94188" x="4568825" y="6076950"/>
          <p14:tracePt t="94195" x="4568825" y="6069013"/>
          <p14:tracePt t="94211" x="4568825" y="6061075"/>
          <p14:tracePt t="94277" x="4560888" y="6053138"/>
          <p14:tracePt t="94307" x="4545013" y="6053138"/>
          <p14:tracePt t="94347" x="4529138" y="6053138"/>
          <p14:tracePt t="94355" x="4513263" y="6053138"/>
          <p14:tracePt t="94364" x="4505325" y="6053138"/>
          <p14:tracePt t="94372" x="4489450" y="6045200"/>
          <p14:tracePt t="94380" x="4473575" y="6029325"/>
          <p14:tracePt t="94389" x="4457700" y="6013450"/>
          <p14:tracePt t="94396" x="4441825" y="5995988"/>
          <p14:tracePt t="94403" x="4418013" y="5964238"/>
          <p14:tracePt t="94411" x="4394200" y="5932488"/>
          <p14:tracePt t="94420" x="4352925" y="5908675"/>
          <p14:tracePt t="94428" x="4321175" y="5876925"/>
          <p14:tracePt t="94435" x="4289425" y="5845175"/>
          <p14:tracePt t="94444" x="4249738" y="5813425"/>
          <p14:tracePt t="94452" x="4210050" y="5781675"/>
          <p14:tracePt t="94460" x="4178300" y="5749925"/>
          <p14:tracePt t="94467" x="4146550" y="5718175"/>
          <p14:tracePt t="94475" x="4114800" y="5702300"/>
          <p14:tracePt t="94484" x="4090988" y="5686425"/>
          <p14:tracePt t="94492" x="4067175" y="5662613"/>
          <p14:tracePt t="94500" x="4043363" y="5645150"/>
          <p14:tracePt t="94508" x="4027488" y="5637213"/>
          <p14:tracePt t="94515" x="4019550" y="5629275"/>
          <p14:tracePt t="94523" x="4011613" y="5621338"/>
          <p14:tracePt t="94531" x="4002088" y="5621338"/>
          <p14:tracePt t="94548" x="3994150" y="5613400"/>
          <p14:tracePt t="94556" x="3986213" y="5605463"/>
          <p14:tracePt t="94564" x="3970338" y="5597525"/>
          <p14:tracePt t="94571" x="3954463" y="5589588"/>
          <p14:tracePt t="94587" x="3938588" y="5573713"/>
          <p14:tracePt t="94595" x="3922713" y="5565775"/>
          <p14:tracePt t="94603" x="3890963" y="5549900"/>
          <p14:tracePt t="94611" x="3875088" y="5541963"/>
          <p14:tracePt t="94620" x="3859213" y="5534025"/>
          <p14:tracePt t="94627" x="3843338" y="5526088"/>
          <p14:tracePt t="94635" x="3819525" y="5518150"/>
          <p14:tracePt t="94643" x="3795713" y="5502275"/>
          <p14:tracePt t="94651" x="3779838" y="5502275"/>
          <p14:tracePt t="94660" x="3763963" y="5494338"/>
          <p14:tracePt t="94668" x="3748088" y="5486400"/>
          <p14:tracePt t="94677" x="3724275" y="5486400"/>
          <p14:tracePt t="94682" x="3708400" y="5486400"/>
          <p14:tracePt t="94699" x="3692525" y="5486400"/>
          <p14:tracePt t="94708" x="3676650" y="5486400"/>
          <p14:tracePt t="94716" x="3660775" y="5478463"/>
          <p14:tracePt t="94724" x="3651250" y="5478463"/>
          <p14:tracePt t="94732" x="3619500" y="5478463"/>
          <p14:tracePt t="94741" x="3603625" y="5486400"/>
          <p14:tracePt t="94747" x="3587750" y="5486400"/>
          <p14:tracePt t="94756" x="3571875" y="5494338"/>
          <p14:tracePt t="94764" x="3556000" y="5494338"/>
          <p14:tracePt t="94773" x="3548063" y="5494338"/>
          <p14:tracePt t="94780" x="3532188" y="5502275"/>
          <p14:tracePt t="94797" x="3524250" y="5502275"/>
          <p14:tracePt t="94803" x="3516313" y="5510213"/>
          <p14:tracePt t="94836" x="3508375" y="5510213"/>
          <p14:tracePt t="94844" x="3500438" y="5510213"/>
          <p14:tracePt t="94868" x="3484563" y="5510213"/>
          <p14:tracePt t="94900" x="3476625" y="5510213"/>
          <p14:tracePt t="94996" x="3484563" y="5510213"/>
          <p14:tracePt t="95005" x="3492500" y="5510213"/>
          <p14:tracePt t="95012" x="3500438" y="5510213"/>
          <p14:tracePt t="95021" x="3508375" y="5510213"/>
          <p14:tracePt t="95027" x="3532188" y="5510213"/>
          <p14:tracePt t="95035" x="3548063" y="5510213"/>
          <p14:tracePt t="95043" x="3579813" y="5526088"/>
          <p14:tracePt t="95051" x="3619500" y="5549900"/>
          <p14:tracePt t="95060" x="3651250" y="5565775"/>
          <p14:tracePt t="95069" x="3700463" y="5589588"/>
          <p14:tracePt t="95076" x="3732213" y="5605463"/>
          <p14:tracePt t="95083" x="3763963" y="5629275"/>
          <p14:tracePt t="95091" x="3795713" y="5653088"/>
          <p14:tracePt t="95099" x="3835400" y="5670550"/>
          <p14:tracePt t="95108" x="3875088" y="5694363"/>
          <p14:tracePt t="95116" x="3922713" y="5718175"/>
          <p14:tracePt t="95124" x="3970338" y="5741988"/>
          <p14:tracePt t="95132" x="4002088" y="5757863"/>
          <p14:tracePt t="95140" x="4043363" y="5781675"/>
          <p14:tracePt t="95147" x="4090988" y="5805488"/>
          <p14:tracePt t="95156" x="4138613" y="5821363"/>
          <p14:tracePt t="95164" x="4186238" y="5845175"/>
          <p14:tracePt t="95173" x="4225925" y="5861050"/>
          <p14:tracePt t="95180" x="4257675" y="5884863"/>
          <p14:tracePt t="95189" x="4281488" y="5892800"/>
          <p14:tracePt t="95196" x="4305300" y="5908675"/>
          <p14:tracePt t="95203" x="4321175" y="5916613"/>
          <p14:tracePt t="95211" x="4337050" y="5932488"/>
          <p14:tracePt t="95218" x="4344988" y="5940425"/>
          <p14:tracePt t="95228" x="4362450" y="5948363"/>
          <p14:tracePt t="95245" x="4370388" y="5956300"/>
          <p14:tracePt t="95253" x="4370388" y="5964238"/>
          <p14:tracePt t="95292" x="4370388" y="5980113"/>
          <p14:tracePt t="95307" x="4370388" y="5995988"/>
          <p14:tracePt t="95324" x="4378325" y="6013450"/>
          <p14:tracePt t="95331" x="4378325" y="6021388"/>
          <p14:tracePt t="95341" x="4378325" y="6037263"/>
          <p14:tracePt t="95349" x="4378325" y="6053138"/>
          <p14:tracePt t="95356" x="4378325" y="6069013"/>
          <p14:tracePt t="95364" x="4378325" y="6084888"/>
          <p14:tracePt t="95371" x="4378325" y="6092825"/>
          <p14:tracePt t="95379" x="4378325" y="6108700"/>
          <p14:tracePt t="95387" x="4378325" y="6116638"/>
          <p14:tracePt t="95396" x="4378325" y="6124575"/>
          <p14:tracePt t="95404" x="4378325" y="6132513"/>
          <p14:tracePt t="95524" x="4386263" y="6132513"/>
          <p14:tracePt t="95532" x="4402138" y="6132513"/>
          <p14:tracePt t="95540" x="4418013" y="6132513"/>
          <p14:tracePt t="95547" x="4433888" y="6132513"/>
          <p14:tracePt t="95555" x="4449763" y="6132513"/>
          <p14:tracePt t="95564" x="4473575" y="6132513"/>
          <p14:tracePt t="95572" x="4497388" y="6140450"/>
          <p14:tracePt t="95580" x="4529138" y="6140450"/>
          <p14:tracePt t="95589" x="4560888" y="6140450"/>
          <p14:tracePt t="95596" x="4592638" y="6140450"/>
          <p14:tracePt t="95603" x="4640263" y="6140450"/>
          <p14:tracePt t="95611" x="4672013" y="6140450"/>
          <p14:tracePt t="95619" x="4713288" y="6140450"/>
          <p14:tracePt t="95628" x="4745038" y="6140450"/>
          <p14:tracePt t="95636" x="4784725" y="6132513"/>
          <p14:tracePt t="95644" x="4800600" y="6132513"/>
          <p14:tracePt t="95652" x="4816475" y="6132513"/>
          <p14:tracePt t="95660" x="4832350" y="6132513"/>
          <p14:tracePt t="95667" x="4840288" y="6124575"/>
          <p14:tracePt t="95723" x="4848225" y="6124575"/>
          <p14:tracePt t="95916" x="4848225" y="6116638"/>
          <p14:tracePt t="95925" x="4848225" y="6108700"/>
          <p14:tracePt t="95931" x="4848225" y="6100763"/>
          <p14:tracePt t="95940" x="4856163" y="6092825"/>
          <p14:tracePt t="95956" x="4872038" y="6076950"/>
          <p14:tracePt t="95972" x="4879975" y="6069013"/>
          <p14:tracePt t="95980" x="4887913" y="6069013"/>
          <p14:tracePt t="96052" x="4895850" y="6069013"/>
          <p14:tracePt t="96068" x="4903788" y="6069013"/>
          <p14:tracePt t="96075" x="4911725" y="6069013"/>
          <p14:tracePt t="96084" x="4927600" y="6069013"/>
          <p14:tracePt t="96092" x="4943475" y="6069013"/>
          <p14:tracePt t="96100" x="4975225" y="6076950"/>
          <p14:tracePt t="96108" x="4991100" y="6076950"/>
          <p14:tracePt t="96116" x="5022850" y="6076950"/>
          <p14:tracePt t="96123" x="5038725" y="6076950"/>
          <p14:tracePt t="96131" x="5072063" y="6084888"/>
          <p14:tracePt t="96140" x="5087938" y="6084888"/>
          <p14:tracePt t="96149" x="5111750" y="6084888"/>
          <p14:tracePt t="96156" x="5127625" y="6084888"/>
          <p14:tracePt t="96164" x="5143500" y="6084888"/>
          <p14:tracePt t="96172" x="5151438" y="6084888"/>
          <p14:tracePt t="96179" x="5159375" y="6084888"/>
          <p14:tracePt t="96187" x="5167313" y="6084888"/>
          <p14:tracePt t="96532" x="5159375" y="6084888"/>
          <p14:tracePt t="96540" x="5151438" y="6084888"/>
          <p14:tracePt t="96548" x="5135563" y="6084888"/>
          <p14:tracePt t="96556" x="5119688" y="6084888"/>
          <p14:tracePt t="96564" x="5103813" y="6084888"/>
          <p14:tracePt t="96572" x="5087938" y="6084888"/>
          <p14:tracePt t="96580" x="5064125" y="6084888"/>
          <p14:tracePt t="96588" x="5046663" y="6092825"/>
          <p14:tracePt t="96595" x="5038725" y="6092825"/>
          <p14:tracePt t="96605" x="5022850" y="6092825"/>
          <p14:tracePt t="96612" x="5006975" y="6100763"/>
          <p14:tracePt t="96622" x="4999038" y="6100763"/>
          <p14:tracePt t="96629" x="4991100" y="6100763"/>
          <p14:tracePt t="96636" x="4983163" y="6100763"/>
          <p14:tracePt t="96644" x="4975225" y="6100763"/>
          <p14:tracePt t="96652" x="4959350" y="6100763"/>
          <p14:tracePt t="96659" x="4959350" y="6092825"/>
          <p14:tracePt t="96668" x="4951413" y="6092825"/>
          <p14:tracePt t="96677" x="4935538" y="6092825"/>
          <p14:tracePt t="96684" x="4927600" y="6076950"/>
          <p14:tracePt t="96692" x="4919663" y="6076950"/>
          <p14:tracePt t="96700" x="4903788" y="6076950"/>
          <p14:tracePt t="96708" x="4895850" y="6061075"/>
          <p14:tracePt t="96716" x="4872038" y="6053138"/>
          <p14:tracePt t="96732" x="4864100" y="6045200"/>
          <p14:tracePt t="96740" x="4856163" y="6037263"/>
          <p14:tracePt t="96747" x="4848225" y="6029325"/>
          <p14:tracePt t="96828" x="4848225" y="6021388"/>
          <p14:tracePt t="97005" x="4856163" y="6021388"/>
          <p14:tracePt t="97084" x="4864100" y="6021388"/>
          <p14:tracePt t="97580" x="4856163" y="6021388"/>
          <p14:tracePt t="97588" x="4848225" y="6021388"/>
          <p14:tracePt t="97596" x="4832350" y="6021388"/>
          <p14:tracePt t="97605" x="4800600" y="6013450"/>
          <p14:tracePt t="97613" x="4752975" y="6005513"/>
          <p14:tracePt t="97620" x="4687888" y="5995988"/>
          <p14:tracePt t="97627" x="4616450" y="5988050"/>
          <p14:tracePt t="97637" x="4545013" y="5980113"/>
          <p14:tracePt t="97645" x="4449763" y="5972175"/>
          <p14:tracePt t="97652" x="4344988" y="5972175"/>
          <p14:tracePt t="97661" x="4265613" y="5964238"/>
          <p14:tracePt t="97667" x="4186238" y="5964238"/>
          <p14:tracePt t="97677" x="4114800" y="5956300"/>
          <p14:tracePt t="97684" x="4035425" y="5956300"/>
          <p14:tracePt t="97693" x="3962400" y="5956300"/>
          <p14:tracePt t="97701" x="3890963" y="5956300"/>
          <p14:tracePt t="97709" x="3843338" y="5956300"/>
          <p14:tracePt t="97717" x="3787775" y="5956300"/>
          <p14:tracePt t="97725" x="3763963" y="5956300"/>
          <p14:tracePt t="97732" x="3716338" y="5956300"/>
          <p14:tracePt t="97740" x="3700463" y="5956300"/>
          <p14:tracePt t="97748" x="3684588" y="5964238"/>
          <p14:tracePt t="97756" x="3660775" y="5972175"/>
          <p14:tracePt t="97764" x="3651250" y="5972175"/>
          <p14:tracePt t="97772" x="3635375" y="5972175"/>
          <p14:tracePt t="97780" x="3619500" y="5980113"/>
          <p14:tracePt t="97788" x="3603625" y="5980113"/>
          <p14:tracePt t="97796" x="3587750" y="5988050"/>
          <p14:tracePt t="97804" x="3571875" y="5995988"/>
          <p14:tracePt t="97812" x="3556000" y="5995988"/>
          <p14:tracePt t="97821" x="3540125" y="6005513"/>
          <p14:tracePt t="97828" x="3524250" y="6013450"/>
          <p14:tracePt t="97843" x="3516313" y="6013450"/>
          <p14:tracePt t="97852" x="3500438" y="6029325"/>
          <p14:tracePt t="97868" x="3484563" y="6037263"/>
          <p14:tracePt t="97876" x="3476625" y="6045200"/>
          <p14:tracePt t="97892" x="3468688" y="6053138"/>
          <p14:tracePt t="97899" x="3468688" y="6061075"/>
          <p14:tracePt t="97909" x="3460750" y="6069013"/>
          <p14:tracePt t="97916" x="3452813" y="6076950"/>
          <p14:tracePt t="97924" x="3452813" y="6092825"/>
          <p14:tracePt t="97948" x="3444875" y="6108700"/>
          <p14:tracePt t="97973" x="3444875" y="6124575"/>
          <p14:tracePt t="97988" x="3452813" y="6124575"/>
          <p14:tracePt t="98013" x="3460750" y="6132513"/>
          <p14:tracePt t="98028" x="3476625" y="6140450"/>
          <p14:tracePt t="98077" x="3492500" y="6140450"/>
          <p14:tracePt t="98084" x="3492500" y="6148388"/>
          <p14:tracePt t="102733" x="3500438" y="6140450"/>
          <p14:tracePt t="102741" x="3508375" y="6132513"/>
          <p14:tracePt t="102750" x="3524250" y="6100763"/>
          <p14:tracePt t="102757" x="3540125" y="6084888"/>
          <p14:tracePt t="102765" x="3548063" y="6045200"/>
          <p14:tracePt t="102774" x="3563938" y="6021388"/>
          <p14:tracePt t="102781" x="3563938" y="5988050"/>
          <p14:tracePt t="102789" x="3571875" y="5956300"/>
          <p14:tracePt t="102797" x="3571875" y="5924550"/>
          <p14:tracePt t="102804" x="3579813" y="5892800"/>
          <p14:tracePt t="102813" x="3579813" y="5861050"/>
          <p14:tracePt t="102822" x="3579813" y="5837238"/>
          <p14:tracePt t="102829" x="3579813" y="5805488"/>
          <p14:tracePt t="102836" x="3579813" y="5773738"/>
          <p14:tracePt t="102844" x="3579813" y="5757863"/>
          <p14:tracePt t="102852" x="3587750" y="5741988"/>
          <p14:tracePt t="102860" x="3587750" y="5710238"/>
          <p14:tracePt t="102870" x="3595688" y="5694363"/>
          <p14:tracePt t="102877" x="3595688" y="5670550"/>
          <p14:tracePt t="102886" x="3603625" y="5637213"/>
          <p14:tracePt t="102892" x="3603625" y="5621338"/>
          <p14:tracePt t="102900" x="3611563" y="5589588"/>
          <p14:tracePt t="102908" x="3611563" y="5565775"/>
          <p14:tracePt t="102917" x="3619500" y="5541963"/>
          <p14:tracePt t="102926" x="3619500" y="5534025"/>
          <p14:tracePt t="102933" x="3627438" y="5518150"/>
          <p14:tracePt t="102941" x="3627438" y="5494338"/>
          <p14:tracePt t="102949" x="3627438" y="5470525"/>
          <p14:tracePt t="102956" x="3627438" y="5454650"/>
          <p14:tracePt t="102964" x="3627438" y="5438775"/>
          <p14:tracePt t="102972" x="3627438" y="5430838"/>
          <p14:tracePt t="102981" x="3627438" y="5422900"/>
          <p14:tracePt t="102989" x="3627438" y="5414963"/>
          <p14:tracePt t="103005" x="3619500" y="5407025"/>
          <p14:tracePt t="103029" x="3611563" y="5407025"/>
          <p14:tracePt t="103045" x="3603625" y="5407025"/>
          <p14:tracePt t="103061" x="3595688" y="5407025"/>
          <p14:tracePt t="103077" x="3587750" y="5407025"/>
          <p14:tracePt t="103093" x="3579813" y="5407025"/>
          <p14:tracePt t="103101" x="3571875" y="5407025"/>
          <p14:tracePt t="103109" x="3556000" y="5407025"/>
          <p14:tracePt t="103125" x="3540125" y="5407025"/>
          <p14:tracePt t="103141" x="3540125" y="5414963"/>
          <p14:tracePt t="103150" x="3524250" y="5414963"/>
          <p14:tracePt t="103174" x="3508375" y="5422900"/>
          <p14:tracePt t="103206" x="3500438" y="5422900"/>
          <p14:tracePt t="103244" x="3500438" y="5430838"/>
          <p14:tracePt t="103453" x="3492500" y="5438775"/>
          <p14:tracePt t="103469" x="3492500" y="5446713"/>
          <p14:tracePt t="103477" x="3484563" y="5462588"/>
          <p14:tracePt t="103484" x="3484563" y="5478463"/>
          <p14:tracePt t="103493" x="3484563" y="5494338"/>
          <p14:tracePt t="103502" x="3476625" y="5510213"/>
          <p14:tracePt t="103509" x="3476625" y="5518150"/>
          <p14:tracePt t="103517" x="3468688" y="5534025"/>
          <p14:tracePt t="103524" x="3468688" y="5541963"/>
          <p14:tracePt t="103533" x="3468688" y="5557838"/>
          <p14:tracePt t="103685" x="3468688" y="5565775"/>
          <p14:tracePt t="103692" x="3476625" y="5573713"/>
          <p14:tracePt t="103700" x="3484563" y="5581650"/>
          <p14:tracePt t="103717" x="3500438" y="5597525"/>
          <p14:tracePt t="103741" x="3516313" y="5613400"/>
          <p14:tracePt t="103757" x="3532188" y="5613400"/>
          <p14:tracePt t="103764" x="3540125" y="5613400"/>
          <p14:tracePt t="103772" x="3556000" y="5613400"/>
          <p14:tracePt t="103781" x="3571875" y="5621338"/>
          <p14:tracePt t="103789" x="3587750" y="5621338"/>
          <p14:tracePt t="103797" x="3603625" y="5621338"/>
          <p14:tracePt t="103806" x="3619500" y="5629275"/>
          <p14:tracePt t="103812" x="3627438" y="5629275"/>
          <p14:tracePt t="103820" x="3643313" y="5637213"/>
          <p14:tracePt t="103829" x="3651250" y="5637213"/>
          <p14:tracePt t="103837" x="3668713" y="5637213"/>
          <p14:tracePt t="103845" x="3684588" y="5637213"/>
          <p14:tracePt t="103853" x="3692525" y="5637213"/>
          <p14:tracePt t="103861" x="3708400" y="5637213"/>
          <p14:tracePt t="103869" x="3716338" y="5637213"/>
          <p14:tracePt t="103877" x="3724275" y="5637213"/>
          <p14:tracePt t="103884" x="3732213" y="5637213"/>
          <p14:tracePt t="103901" x="3740150" y="5629275"/>
          <p14:tracePt t="103958" x="3740150" y="5621338"/>
          <p14:tracePt t="103974" x="3740150" y="5613400"/>
          <p14:tracePt t="103989" x="3732213" y="5597525"/>
          <p14:tracePt t="103997" x="3724275" y="5589588"/>
          <p14:tracePt t="104005" x="3716338" y="5581650"/>
          <p14:tracePt t="104013" x="3708400" y="5573713"/>
          <p14:tracePt t="104022" x="3700463" y="5573713"/>
          <p14:tracePt t="104029" x="3692525" y="5565775"/>
          <p14:tracePt t="104037" x="3684588" y="5557838"/>
          <p14:tracePt t="104045" x="3676650" y="5541963"/>
          <p14:tracePt t="104053" x="3668713" y="5534025"/>
          <p14:tracePt t="104061" x="3660775" y="5526088"/>
          <p14:tracePt t="104070" x="3651250" y="5518150"/>
          <p14:tracePt t="104077" x="3643313" y="5502275"/>
          <p14:tracePt t="104086" x="3635375" y="5486400"/>
          <p14:tracePt t="104101" x="3627438" y="5470525"/>
          <p14:tracePt t="104108" x="3619500" y="5454650"/>
          <p14:tracePt t="104125" x="3611563" y="5438775"/>
          <p14:tracePt t="104134" x="3611563" y="5430838"/>
          <p14:tracePt t="104142" x="3595688" y="5414963"/>
          <p14:tracePt t="104157" x="3595688" y="5399088"/>
          <p14:tracePt t="104165" x="3587750" y="5391150"/>
          <p14:tracePt t="104181" x="3579813" y="5383213"/>
          <p14:tracePt t="104237" x="3571875" y="5375275"/>
          <p14:tracePt t="104318" x="3563938" y="5375275"/>
          <p14:tracePt t="104332" x="3556000" y="5375275"/>
          <p14:tracePt t="104365" x="3540125" y="5375275"/>
          <p14:tracePt t="104509" x="3524250" y="5383213"/>
          <p14:tracePt t="104525" x="3508375" y="5383213"/>
          <p14:tracePt t="104534" x="3500438" y="5391150"/>
          <p14:tracePt t="104541" x="3492500" y="5391150"/>
          <p14:tracePt t="104549" x="3484563" y="5391150"/>
          <p14:tracePt t="104556" x="3476625" y="5399088"/>
          <p14:tracePt t="104564" x="3468688" y="5399088"/>
          <p14:tracePt t="104894" x="3476625" y="5407025"/>
          <p14:tracePt t="104908" x="3484563" y="5407025"/>
          <p14:tracePt t="104934" x="3500438" y="5407025"/>
          <p14:tracePt t="104942" x="3516313" y="5407025"/>
          <p14:tracePt t="104957" x="3532188" y="5414963"/>
          <p14:tracePt t="104974" x="3548063" y="5422900"/>
          <p14:tracePt t="104981" x="3556000" y="5430838"/>
          <p14:tracePt t="104989" x="3563938" y="5438775"/>
          <p14:tracePt t="104998" x="3571875" y="5438775"/>
          <p14:tracePt t="105005" x="3579813" y="5446713"/>
          <p14:tracePt t="105013" x="3587750" y="5454650"/>
          <p14:tracePt t="105020" x="3595688" y="5462588"/>
          <p14:tracePt t="105037" x="3603625" y="5470525"/>
          <p14:tracePt t="105045" x="3611563" y="5470525"/>
          <p14:tracePt t="105053" x="3619500" y="5478463"/>
          <p14:tracePt t="105070" x="3627438" y="5478463"/>
          <p14:tracePt t="105076" x="3635375" y="5486400"/>
          <p14:tracePt t="105101" x="3643313" y="5494338"/>
          <p14:tracePt t="105126" x="3651250" y="5494338"/>
          <p14:tracePt t="105357" x="3643313" y="5502275"/>
          <p14:tracePt t="105365" x="3635375" y="5502275"/>
          <p14:tracePt t="105390" x="3619500" y="5502275"/>
          <p14:tracePt t="105397" x="3611563" y="5494338"/>
          <p14:tracePt t="105405" x="3603625" y="5494338"/>
          <p14:tracePt t="105412" x="3587750" y="5486400"/>
          <p14:tracePt t="105429" x="3571875" y="5470525"/>
          <p14:tracePt t="105437" x="3563938" y="5470525"/>
          <p14:tracePt t="105446" x="3556000" y="5462588"/>
          <p14:tracePt t="105460" x="3548063" y="5462588"/>
          <p14:tracePt t="105486" x="3540125" y="5454650"/>
          <p14:tracePt t="105629" x="3540125" y="5446713"/>
          <p14:tracePt t="105749" x="3532188" y="5446713"/>
          <p14:tracePt t="105782" x="3524250" y="5446713"/>
          <p14:tracePt t="105853" x="3516313" y="5446713"/>
          <p14:tracePt t="105933" x="3508375" y="5446713"/>
          <p14:tracePt t="106653" x="3516313" y="5454650"/>
          <p14:tracePt t="106661" x="3524250" y="5462588"/>
          <p14:tracePt t="106669" x="3532188" y="5470525"/>
          <p14:tracePt t="106677" x="3563938" y="5494338"/>
          <p14:tracePt t="106685" x="3579813" y="5510213"/>
          <p14:tracePt t="106693" x="3619500" y="5534025"/>
          <p14:tracePt t="106702" x="3651250" y="5557838"/>
          <p14:tracePt t="106709" x="3700463" y="5581650"/>
          <p14:tracePt t="106718" x="3748088" y="5613400"/>
          <p14:tracePt t="106724" x="3787775" y="5637213"/>
          <p14:tracePt t="106734" x="3835400" y="5670550"/>
          <p14:tracePt t="106742" x="3883025" y="5694363"/>
          <p14:tracePt t="106750" x="3930650" y="5718175"/>
          <p14:tracePt t="106757" x="3970338" y="5741988"/>
          <p14:tracePt t="106765" x="4011613" y="5773738"/>
          <p14:tracePt t="106773" x="4043363" y="5789613"/>
          <p14:tracePt t="106781" x="4083050" y="5805488"/>
          <p14:tracePt t="106789" x="4106863" y="5821363"/>
          <p14:tracePt t="106798" x="4138613" y="5845175"/>
          <p14:tracePt t="106805" x="4154488" y="5861050"/>
          <p14:tracePt t="106813" x="4178300" y="5876925"/>
          <p14:tracePt t="106821" x="4202113" y="5892800"/>
          <p14:tracePt t="106830" x="4233863" y="5916613"/>
          <p14:tracePt t="106839" x="4257675" y="5932488"/>
          <p14:tracePt t="106846" x="4281488" y="5948363"/>
          <p14:tracePt t="106853" x="4313238" y="5964238"/>
          <p14:tracePt t="106861" x="4344988" y="5980113"/>
          <p14:tracePt t="106869" x="4378325" y="6005513"/>
          <p14:tracePt t="106877" x="4410075" y="6021388"/>
          <p14:tracePt t="106885" x="4441825" y="6045200"/>
          <p14:tracePt t="106893" x="4481513" y="6069013"/>
          <p14:tracePt t="106901" x="4513263" y="6084888"/>
          <p14:tracePt t="106909" x="4545013" y="6100763"/>
          <p14:tracePt t="106918" x="4576763" y="6116638"/>
          <p14:tracePt t="106926" x="4608513" y="6140450"/>
          <p14:tracePt t="106935" x="4640263" y="6156325"/>
          <p14:tracePt t="106941" x="4664075" y="6164263"/>
          <p14:tracePt t="106949" x="4687888" y="6180138"/>
          <p14:tracePt t="106958" x="4713288" y="6196013"/>
          <p14:tracePt t="106965" x="4737100" y="6203950"/>
          <p14:tracePt t="106974" x="4760913" y="6211888"/>
          <p14:tracePt t="106981" x="4768850" y="6219825"/>
          <p14:tracePt t="106989" x="4792663" y="6227763"/>
          <p14:tracePt t="106998" x="4800600" y="6227763"/>
          <p14:tracePt t="107007" x="4816475" y="6235700"/>
          <p14:tracePt t="107014" x="4840288" y="6243638"/>
          <p14:tracePt t="107023" x="4848225" y="6251575"/>
          <p14:tracePt t="107030" x="4856163" y="6251575"/>
          <p14:tracePt t="107037" x="4864100" y="6251575"/>
          <p14:tracePt t="107045" x="4872038" y="6251575"/>
          <p14:tracePt t="107053" x="4887913" y="6259513"/>
          <p14:tracePt t="107197" x="4895850" y="6259513"/>
          <p14:tracePt t="107205" x="4911725" y="6259513"/>
          <p14:tracePt t="107214" x="4919663" y="6251575"/>
          <p14:tracePt t="107222" x="4919663" y="6243638"/>
          <p14:tracePt t="107229" x="4927600" y="6235700"/>
          <p14:tracePt t="107237" x="4935538" y="6219825"/>
          <p14:tracePt t="107246" x="4943475" y="6203950"/>
          <p14:tracePt t="107252" x="4943475" y="6188075"/>
          <p14:tracePt t="107261" x="4943475" y="6180138"/>
          <p14:tracePt t="107269" x="4951413" y="6164263"/>
          <p14:tracePt t="107277" x="4951413" y="6156325"/>
          <p14:tracePt t="107285" x="4951413" y="6140450"/>
          <p14:tracePt t="107293" x="4951413" y="6132513"/>
          <p14:tracePt t="107301" x="4951413" y="6124575"/>
          <p14:tracePt t="107309" x="4951413" y="6116638"/>
          <p14:tracePt t="107317" x="4951413" y="6108700"/>
          <p14:tracePt t="107325" x="4951413" y="6100763"/>
          <p14:tracePt t="107718" x="4943475" y="6092825"/>
          <p14:tracePt t="107973" x="4935538" y="6092825"/>
          <p14:tracePt t="108054" x="4927600" y="6092825"/>
          <p14:tracePt t="108300" x="4911725" y="6092825"/>
          <p14:tracePt t="108318" x="4895850" y="6092825"/>
          <p14:tracePt t="108325" x="4864100" y="6092825"/>
          <p14:tracePt t="108333" x="4824413" y="6084888"/>
          <p14:tracePt t="108341" x="4760913" y="6069013"/>
          <p14:tracePt t="108349" x="4695825" y="6045200"/>
          <p14:tracePt t="108357" x="4616450" y="6013450"/>
          <p14:tracePt t="108373" x="4537075" y="5980113"/>
          <p14:tracePt t="108380" x="4410075" y="5924550"/>
          <p14:tracePt t="108389" x="4352925" y="5892800"/>
          <p14:tracePt t="108398" x="4289425" y="5853113"/>
          <p14:tracePt t="108405" x="4233863" y="5829300"/>
          <p14:tracePt t="108414" x="4194175" y="5805488"/>
          <p14:tracePt t="108422" x="4154488" y="5773738"/>
          <p14:tracePt t="108431" x="4130675" y="5757863"/>
          <p14:tracePt t="108439" x="4106863" y="5741988"/>
          <p14:tracePt t="108446" x="4083050" y="5718175"/>
          <p14:tracePt t="108454" x="4067175" y="5702300"/>
          <p14:tracePt t="108461" x="4051300" y="5678488"/>
          <p14:tracePt t="108477" x="4011613" y="5637213"/>
          <p14:tracePt t="108485" x="3994150" y="5621338"/>
          <p14:tracePt t="108493" x="3970338" y="5597525"/>
          <p14:tracePt t="108501" x="3938588" y="5565775"/>
          <p14:tracePt t="108510" x="3906838" y="5534025"/>
          <p14:tracePt t="108517" x="3890963" y="5510213"/>
          <p14:tracePt t="108525" x="3875088" y="5494338"/>
          <p14:tracePt t="108534" x="3851275" y="5478463"/>
          <p14:tracePt t="108541" x="3843338" y="5462588"/>
          <p14:tracePt t="108550" x="3827463" y="5446713"/>
          <p14:tracePt t="108557" x="3819525" y="5438775"/>
          <p14:tracePt t="108565" x="3811588" y="5430838"/>
          <p14:tracePt t="108573" x="3803650" y="5414963"/>
          <p14:tracePt t="108582" x="3787775" y="5407025"/>
          <p14:tracePt t="108589" x="3779838" y="5399088"/>
          <p14:tracePt t="108598" x="3771900" y="5391150"/>
          <p14:tracePt t="108614" x="3756025" y="5383213"/>
          <p14:tracePt t="108621" x="3748088" y="5375275"/>
          <p14:tracePt t="108631" x="3740150" y="5367338"/>
          <p14:tracePt t="108637" x="3724275" y="5367338"/>
          <p14:tracePt t="108646" x="3708400" y="5351463"/>
          <p14:tracePt t="108653" x="3700463" y="5351463"/>
          <p14:tracePt t="108662" x="3692525" y="5351463"/>
          <p14:tracePt t="108789" x="3700463" y="5359400"/>
          <p14:tracePt t="108798" x="3716338" y="5367338"/>
          <p14:tracePt t="108806" x="3732213" y="5383213"/>
          <p14:tracePt t="108814" x="3756025" y="5399088"/>
          <p14:tracePt t="108822" x="3787775" y="5422900"/>
          <p14:tracePt t="108829" x="3819525" y="5446713"/>
          <p14:tracePt t="108838" x="3851275" y="5470525"/>
          <p14:tracePt t="108846" x="3890963" y="5494338"/>
          <p14:tracePt t="108854" x="3930650" y="5526088"/>
          <p14:tracePt t="108861" x="3978275" y="5549900"/>
          <p14:tracePt t="108881" x="4075113" y="5621338"/>
          <p14:tracePt t="108885" x="4138613" y="5662613"/>
          <p14:tracePt t="108893" x="4186238" y="5702300"/>
          <p14:tracePt t="108901" x="4241800" y="5734050"/>
          <p14:tracePt t="108911" x="4305300" y="5765800"/>
          <p14:tracePt t="108917" x="4352925" y="5797550"/>
          <p14:tracePt t="108925" x="4402138" y="5821363"/>
          <p14:tracePt t="108933" x="4457700" y="5853113"/>
          <p14:tracePt t="108941" x="4505325" y="5884863"/>
          <p14:tracePt t="108949" x="4537075" y="5900738"/>
          <p14:tracePt t="108957" x="4584700" y="5932488"/>
          <p14:tracePt t="108966" x="4616450" y="5956300"/>
          <p14:tracePt t="108974" x="4656138" y="5972175"/>
          <p14:tracePt t="108983" x="4695825" y="5988050"/>
          <p14:tracePt t="108998" x="4737100" y="6005513"/>
          <p14:tracePt t="109006" x="4792663" y="6029325"/>
          <p14:tracePt t="109014" x="4824413" y="6037263"/>
          <p14:tracePt t="109021" x="4856163" y="6045200"/>
          <p14:tracePt t="109031" x="4887913" y="6061075"/>
          <p14:tracePt t="109038" x="4919663" y="6061075"/>
          <p14:tracePt t="109046" x="4927600" y="6061075"/>
          <p14:tracePt t="109054" x="4935538" y="6061075"/>
          <p14:tracePt t="109135" x="4935538" y="6053138"/>
          <p14:tracePt t="109143" x="4935538" y="6037263"/>
          <p14:tracePt t="109149" x="4919663" y="6021388"/>
          <p14:tracePt t="109157" x="4911725" y="5995988"/>
          <p14:tracePt t="109166" x="4887913" y="5964238"/>
          <p14:tracePt t="109174" x="4872038" y="5940425"/>
          <p14:tracePt t="109182" x="4840288" y="5900738"/>
          <p14:tracePt t="109190" x="4816475" y="5868988"/>
          <p14:tracePt t="109199" x="4784725" y="5829300"/>
          <p14:tracePt t="109205" x="4752975" y="5797550"/>
          <p14:tracePt t="109213" x="4721225" y="5749925"/>
          <p14:tracePt t="109222" x="4695825" y="5718175"/>
          <p14:tracePt t="109229" x="4672013" y="5686425"/>
          <p14:tracePt t="109237" x="4656138" y="5653088"/>
          <p14:tracePt t="109246" x="4632325" y="5637213"/>
          <p14:tracePt t="109254" x="4632325" y="5605463"/>
          <p14:tracePt t="109262" x="4616450" y="5589588"/>
          <p14:tracePt t="109270" x="4616450" y="5573713"/>
          <p14:tracePt t="109285" x="4616450" y="5565775"/>
          <p14:tracePt t="109302" x="4616450" y="5549900"/>
          <p14:tracePt t="109318" x="4616450" y="5541963"/>
          <p14:tracePt t="109325" x="4616450" y="5534025"/>
          <p14:tracePt t="109333" x="4616450" y="5526088"/>
          <p14:tracePt t="109341" x="4616450" y="5518150"/>
          <p14:tracePt t="109350" x="4616450" y="5510213"/>
          <p14:tracePt t="109357" x="4624388" y="5502275"/>
          <p14:tracePt t="109366" x="4624388" y="5494338"/>
          <p14:tracePt t="109373" x="4624388" y="5478463"/>
          <p14:tracePt t="109381" x="4632325" y="5470525"/>
          <p14:tracePt t="109527" x="4632325" y="5462588"/>
          <p14:tracePt t="109542" x="4616450" y="5462588"/>
          <p14:tracePt t="109550" x="4600575" y="5462588"/>
          <p14:tracePt t="109557" x="4584700" y="5462588"/>
          <p14:tracePt t="109565" x="4560888" y="5462588"/>
          <p14:tracePt t="109573" x="4545013" y="5470525"/>
          <p14:tracePt t="109582" x="4513263" y="5478463"/>
          <p14:tracePt t="109590" x="4473575" y="5486400"/>
          <p14:tracePt t="109598" x="4441825" y="5494338"/>
          <p14:tracePt t="109605" x="4410075" y="5502275"/>
          <p14:tracePt t="109613" x="4378325" y="5518150"/>
          <p14:tracePt t="109621" x="4337050" y="5526088"/>
          <p14:tracePt t="109630" x="4305300" y="5541963"/>
          <p14:tracePt t="109637" x="4281488" y="5549900"/>
          <p14:tracePt t="109646" x="4257675" y="5557838"/>
          <p14:tracePt t="109654" x="4233863" y="5565775"/>
          <p14:tracePt t="109663" x="4217988" y="5573713"/>
          <p14:tracePt t="109670" x="4210050" y="5581650"/>
          <p14:tracePt t="109678" x="4194175" y="5589588"/>
          <p14:tracePt t="109686" x="4178300" y="5597525"/>
          <p14:tracePt t="109703" x="4162425" y="5605463"/>
          <p14:tracePt t="109710" x="4146550" y="5605463"/>
          <p14:tracePt t="109718" x="4138613" y="5605463"/>
          <p14:tracePt t="109725" x="4122738" y="5613400"/>
          <p14:tracePt t="109732" x="4098925" y="5621338"/>
          <p14:tracePt t="109741" x="4075113" y="5637213"/>
          <p14:tracePt t="109750" x="4059238" y="5637213"/>
          <p14:tracePt t="109757" x="4043363" y="5645150"/>
          <p14:tracePt t="109766" x="4019550" y="5653088"/>
          <p14:tracePt t="109773" x="3994150" y="5662613"/>
          <p14:tracePt t="109783" x="3970338" y="5670550"/>
          <p14:tracePt t="109789" x="3962400" y="5678488"/>
          <p14:tracePt t="109797" x="3946525" y="5686425"/>
          <p14:tracePt t="109806" x="3930650" y="5694363"/>
          <p14:tracePt t="109814" x="3914775" y="5694363"/>
          <p14:tracePt t="109822" x="3898900" y="5702300"/>
          <p14:tracePt t="109830" x="3883025" y="5710238"/>
          <p14:tracePt t="109837" x="3859213" y="5710238"/>
          <p14:tracePt t="109846" x="3843338" y="5710238"/>
          <p14:tracePt t="109853" x="3835400" y="5718175"/>
          <p14:tracePt t="109861" x="3819525" y="5726113"/>
          <p14:tracePt t="109881" x="3779838" y="5726113"/>
          <p14:tracePt t="109887" x="3763963" y="5726113"/>
          <p14:tracePt t="109893" x="3740150" y="5726113"/>
          <p14:tracePt t="109901" x="3724275" y="5734050"/>
          <p14:tracePt t="109908" x="3700463" y="5734050"/>
          <p14:tracePt t="109918" x="3684588" y="5734050"/>
          <p14:tracePt t="109926" x="3660775" y="5749925"/>
          <p14:tracePt t="109934" x="3635375" y="5749925"/>
          <p14:tracePt t="109942" x="3619500" y="5749925"/>
          <p14:tracePt t="109950" x="3595688" y="5749925"/>
          <p14:tracePt t="109957" x="3579813" y="5757863"/>
          <p14:tracePt t="109966" x="3556000" y="5765800"/>
          <p14:tracePt t="109973" x="3540125" y="5765800"/>
          <p14:tracePt t="109981" x="3524250" y="5773738"/>
          <p14:tracePt t="109990" x="3508375" y="5773738"/>
          <p14:tracePt t="109999" x="3492500" y="5773738"/>
          <p14:tracePt t="110005" x="3492500" y="5781675"/>
          <p14:tracePt t="110014" x="3484563" y="5781675"/>
          <p14:tracePt t="110021" x="3476625" y="5781675"/>
          <p14:tracePt t="110030" x="3460750" y="5789613"/>
          <p14:tracePt t="110046" x="3444875" y="5789613"/>
          <p14:tracePt t="110053" x="3436938" y="5797550"/>
          <p14:tracePt t="110063" x="3429000" y="5797550"/>
          <p14:tracePt t="110078" x="3421063" y="5797550"/>
          <p14:tracePt t="110701" x="3429000" y="5797550"/>
          <p14:tracePt t="110783" x="3429000" y="5813425"/>
          <p14:tracePt t="110790" x="3436938" y="5829300"/>
          <p14:tracePt t="110798" x="3436938" y="5845175"/>
          <p14:tracePt t="110806" x="3444875" y="5868988"/>
          <p14:tracePt t="110814" x="3452813" y="5900738"/>
          <p14:tracePt t="110821" x="3468688" y="5924550"/>
          <p14:tracePt t="110829" x="3476625" y="5956300"/>
          <p14:tracePt t="110837" x="3492500" y="5980113"/>
          <p14:tracePt t="110846" x="3516313" y="6013450"/>
          <p14:tracePt t="110854" x="3540125" y="6037263"/>
          <p14:tracePt t="110862" x="3548063" y="6053138"/>
          <p14:tracePt t="110881" x="3571875" y="6076950"/>
          <p14:tracePt t="110884" x="3579813" y="6084888"/>
          <p14:tracePt t="110894" x="3587750" y="6092825"/>
          <p14:tracePt t="110910" x="3595688" y="6100763"/>
          <p14:tracePt t="111087" x="3603625" y="6100763"/>
          <p14:tracePt t="111094" x="3611563" y="6100763"/>
          <p14:tracePt t="111102" x="3619500" y="6100763"/>
          <p14:tracePt t="111109" x="3635375" y="6100763"/>
          <p14:tracePt t="111117" x="3643313" y="6100763"/>
          <p14:tracePt t="111126" x="3660775" y="6100763"/>
          <p14:tracePt t="111134" x="3676650" y="6092825"/>
          <p14:tracePt t="111142" x="3708400" y="6084888"/>
          <p14:tracePt t="111150" x="3724275" y="6076950"/>
          <p14:tracePt t="111157" x="3748088" y="6069013"/>
          <p14:tracePt t="111165" x="3756025" y="6069013"/>
          <p14:tracePt t="111173" x="3779838" y="6053138"/>
          <p14:tracePt t="111182" x="3795713" y="6045200"/>
          <p14:tracePt t="111190" x="3803650" y="6037263"/>
          <p14:tracePt t="111199" x="3811588" y="6037263"/>
          <p14:tracePt t="111206" x="3827463" y="6029325"/>
          <p14:tracePt t="111222" x="3835400" y="6021388"/>
          <p14:tracePt t="111326" x="3843338" y="6013450"/>
          <p14:tracePt t="111342" x="3843338" y="5995988"/>
          <p14:tracePt t="111359" x="3843338" y="5980113"/>
          <p14:tracePt t="111374" x="3851275" y="5964238"/>
          <p14:tracePt t="111383" x="3851275" y="5956300"/>
          <p14:tracePt t="111389" x="3851275" y="5940425"/>
          <p14:tracePt t="111397" x="3851275" y="5924550"/>
          <p14:tracePt t="111414" x="3851275" y="5908675"/>
          <p14:tracePt t="111430" x="3851275" y="5892800"/>
          <p14:tracePt t="111438" x="3843338" y="5876925"/>
          <p14:tracePt t="111454" x="3843338" y="5861050"/>
          <p14:tracePt t="111647" x="3835400" y="5845175"/>
          <p14:tracePt t="111670" x="3827463" y="5829300"/>
          <p14:tracePt t="111677" x="3819525" y="5821363"/>
          <p14:tracePt t="111685" x="3811588" y="5813425"/>
          <p14:tracePt t="111694" x="3803650" y="5797550"/>
          <p14:tracePt t="111702" x="3787775" y="5773738"/>
          <p14:tracePt t="111710" x="3779838" y="5757863"/>
          <p14:tracePt t="111717" x="3763963" y="5741988"/>
          <p14:tracePt t="111732" x="3756025" y="5726113"/>
          <p14:tracePt t="111741" x="3748088" y="5718175"/>
          <p14:tracePt t="111750" x="3748088" y="5710238"/>
          <p14:tracePt t="111758" x="3740150" y="5702300"/>
          <p14:tracePt t="111766" x="3724275" y="5694363"/>
          <p14:tracePt t="111853" x="3716338" y="5686425"/>
          <p14:tracePt t="111861" x="3708400" y="5678488"/>
          <p14:tracePt t="111871" x="3700463" y="5662613"/>
          <p14:tracePt t="111878" x="3692525" y="5645150"/>
          <p14:tracePt t="111887" x="3692525" y="5637213"/>
          <p14:tracePt t="111894" x="3684588" y="5621338"/>
          <p14:tracePt t="111902" x="3676650" y="5605463"/>
          <p14:tracePt t="111909" x="3668713" y="5589588"/>
          <p14:tracePt t="111918" x="3668713" y="5581650"/>
          <p14:tracePt t="111926" x="3660775" y="5573713"/>
          <p14:tracePt t="111934" x="3651250" y="5557838"/>
          <p14:tracePt t="111942" x="3651250" y="5549900"/>
          <p14:tracePt t="111950" x="3651250" y="5541963"/>
          <p14:tracePt t="111958" x="3643313" y="5534025"/>
          <p14:tracePt t="111965" x="3643313" y="5526088"/>
          <p14:tracePt t="111973" x="3643313" y="5518150"/>
          <p14:tracePt t="111983" x="3635375" y="5510213"/>
          <p14:tracePt t="111990" x="3627438" y="5502275"/>
          <p14:tracePt t="112007" x="3627438" y="5494338"/>
          <p14:tracePt t="112022" x="3627438" y="5486400"/>
          <p14:tracePt t="112765" x="3635375" y="5486400"/>
          <p14:tracePt t="112806" x="3643313" y="5486400"/>
          <p14:tracePt t="112854" x="3651250" y="5486400"/>
          <p14:tracePt t="112870" x="3660775" y="5486400"/>
          <p14:tracePt t="112903" x="3668713" y="5486400"/>
          <p14:tracePt t="112910" x="3676650" y="5486400"/>
          <p14:tracePt t="112927" x="3684588" y="5486400"/>
          <p14:tracePt t="112933" x="3692525" y="5486400"/>
          <p14:tracePt t="112941" x="3700463" y="5486400"/>
          <p14:tracePt t="112951" x="3708400" y="5494338"/>
          <p14:tracePt t="112958" x="3724275" y="5502275"/>
          <p14:tracePt t="112966" x="3740150" y="5510213"/>
          <p14:tracePt t="112982" x="3748088" y="5518150"/>
          <p14:tracePt t="112989" x="3763963" y="5526088"/>
          <p14:tracePt t="113007" x="3779838" y="5534025"/>
          <p14:tracePt t="113015" x="3787775" y="5541963"/>
          <p14:tracePt t="113022" x="3795713" y="5549900"/>
          <p14:tracePt t="113038" x="3811588" y="5557838"/>
          <p14:tracePt t="113054" x="3827463" y="5565775"/>
          <p14:tracePt t="113062" x="3843338" y="5573713"/>
          <p14:tracePt t="113070" x="3843338" y="5581650"/>
          <p14:tracePt t="113079" x="3859213" y="5589588"/>
          <p14:tracePt t="113086" x="3867150" y="5597525"/>
          <p14:tracePt t="113094" x="3875088" y="5605463"/>
          <p14:tracePt t="113102" x="3890963" y="5605463"/>
          <p14:tracePt t="113118" x="3890963" y="5613400"/>
          <p14:tracePt t="113127" x="3906838" y="5621338"/>
          <p14:tracePt t="113175" x="3922713" y="5629275"/>
          <p14:tracePt t="113199" x="3930650" y="5629275"/>
          <p14:tracePt t="113205" x="3930650" y="5637213"/>
          <p14:tracePt t="113214" x="3938588" y="5645150"/>
          <p14:tracePt t="113221" x="3946525" y="5645150"/>
          <p14:tracePt t="113231" x="3954463" y="5653088"/>
          <p14:tracePt t="113238" x="3962400" y="5662613"/>
          <p14:tracePt t="113255" x="3970338" y="5670550"/>
          <p14:tracePt t="113262" x="3978275" y="5670550"/>
          <p14:tracePt t="113270" x="3986213" y="5670550"/>
          <p14:tracePt t="113277" x="3994150" y="5678488"/>
          <p14:tracePt t="113286" x="4002088" y="5686425"/>
          <p14:tracePt t="113294" x="4019550" y="5686425"/>
          <p14:tracePt t="113302" x="4027488" y="5694363"/>
          <p14:tracePt t="113311" x="4035425" y="5702300"/>
          <p14:tracePt t="113318" x="4051300" y="5702300"/>
          <p14:tracePt t="113327" x="4051300" y="5710238"/>
          <p14:tracePt t="113334" x="4067175" y="5718175"/>
          <p14:tracePt t="113341" x="4083050" y="5718175"/>
          <p14:tracePt t="113350" x="4083050" y="5726113"/>
          <p14:tracePt t="113359" x="4098925" y="5734050"/>
          <p14:tracePt t="113366" x="4114800" y="5741988"/>
          <p14:tracePt t="113374" x="4130675" y="5749925"/>
          <p14:tracePt t="113383" x="4146550" y="5757863"/>
          <p14:tracePt t="113398" x="4154488" y="5765800"/>
          <p14:tracePt t="113406" x="4170363" y="5773738"/>
          <p14:tracePt t="113415" x="4178300" y="5781675"/>
          <p14:tracePt t="113422" x="4186238" y="5781675"/>
          <p14:tracePt t="113431" x="4194175" y="5789613"/>
          <p14:tracePt t="113438" x="4202113" y="5797550"/>
          <p14:tracePt t="113447" x="4210050" y="5805488"/>
          <p14:tracePt t="113453" x="4225925" y="5805488"/>
          <p14:tracePt t="113462" x="4225925" y="5821363"/>
          <p14:tracePt t="113479" x="4241800" y="5821363"/>
          <p14:tracePt t="113494" x="4257675" y="5837238"/>
          <p14:tracePt t="113509" x="4273550" y="5837238"/>
          <p14:tracePt t="113517" x="4281488" y="5845175"/>
          <p14:tracePt t="113534" x="4289425" y="5853113"/>
          <p14:tracePt t="113542" x="4297363" y="5853113"/>
          <p14:tracePt t="113559" x="4305300" y="5868988"/>
          <p14:tracePt t="113566" x="4313238" y="5868988"/>
          <p14:tracePt t="113598" x="4321175" y="5868988"/>
          <p14:tracePt t="113655" x="4329113" y="5868988"/>
          <p14:tracePt t="113774" x="4321175" y="5868988"/>
          <p14:tracePt t="113806" x="4305300" y="5868988"/>
          <p14:tracePt t="113823" x="4289425" y="5853113"/>
          <p14:tracePt t="113829" x="4265613" y="5837238"/>
          <p14:tracePt t="113838" x="4241800" y="5821363"/>
          <p14:tracePt t="113846" x="4233863" y="5813425"/>
          <p14:tracePt t="113853" x="4210050" y="5789613"/>
          <p14:tracePt t="113863" x="4178300" y="5765800"/>
          <p14:tracePt t="113879" x="4130675" y="5726113"/>
          <p14:tracePt t="113886" x="4106863" y="5710238"/>
          <p14:tracePt t="113895" x="4075113" y="5686425"/>
          <p14:tracePt t="113902" x="4051300" y="5662613"/>
          <p14:tracePt t="113909" x="4027488" y="5645150"/>
          <p14:tracePt t="113919" x="4002088" y="5629275"/>
          <p14:tracePt t="113926" x="3978275" y="5613400"/>
          <p14:tracePt t="113934" x="3962400" y="5605463"/>
          <p14:tracePt t="113942" x="3946525" y="5589588"/>
          <p14:tracePt t="113950" x="3930650" y="5581650"/>
          <p14:tracePt t="113958" x="3914775" y="5573713"/>
          <p14:tracePt t="113965" x="3898900" y="5557838"/>
          <p14:tracePt t="113974" x="3883025" y="5549900"/>
          <p14:tracePt t="113982" x="3859213" y="5534025"/>
          <p14:tracePt t="113990" x="3835400" y="5518150"/>
          <p14:tracePt t="113999" x="3819525" y="5502275"/>
          <p14:tracePt t="114007" x="3795713" y="5486400"/>
          <p14:tracePt t="114015" x="3771900" y="5478463"/>
          <p14:tracePt t="114022" x="3756025" y="5470525"/>
          <p14:tracePt t="114031" x="3740150" y="5454650"/>
          <p14:tracePt t="114038" x="3724275" y="5446713"/>
          <p14:tracePt t="114047" x="3708400" y="5438775"/>
          <p14:tracePt t="114054" x="3700463" y="5430838"/>
          <p14:tracePt t="114062" x="3692525" y="5422900"/>
          <p14:tracePt t="114071" x="3684588" y="5422900"/>
          <p14:tracePt t="114085" x="3676650" y="5422900"/>
          <p14:tracePt t="114253" x="3684588" y="5422900"/>
          <p14:tracePt t="114270" x="3692525" y="5422900"/>
          <p14:tracePt t="114286" x="3700463" y="5422900"/>
          <p14:tracePt t="114295" x="3716338" y="5422900"/>
          <p14:tracePt t="114302" x="3732213" y="5430838"/>
          <p14:tracePt t="114309" x="3740150" y="5438775"/>
          <p14:tracePt t="114317" x="3771900" y="5446713"/>
          <p14:tracePt t="114326" x="3787775" y="5462588"/>
          <p14:tracePt t="114334" x="3819525" y="5478463"/>
          <p14:tracePt t="114341" x="3835400" y="5494338"/>
          <p14:tracePt t="114350" x="3867150" y="5510213"/>
          <p14:tracePt t="114358" x="3890963" y="5526088"/>
          <p14:tracePt t="114365" x="3906838" y="5534025"/>
          <p14:tracePt t="114373" x="3930650" y="5549900"/>
          <p14:tracePt t="114382" x="3954463" y="5557838"/>
          <p14:tracePt t="114389" x="3970338" y="5573713"/>
          <p14:tracePt t="114398" x="3986213" y="5573713"/>
          <p14:tracePt t="114406" x="3994150" y="5581650"/>
          <p14:tracePt t="114415" x="4002088" y="5589588"/>
          <p14:tracePt t="114421" x="4011613" y="5589588"/>
          <p14:tracePt t="114431" x="4019550" y="5597525"/>
          <p14:tracePt t="114438" x="4027488" y="5597525"/>
          <p14:tracePt t="114446" x="4035425" y="5605463"/>
          <p14:tracePt t="114462" x="4035425" y="5613400"/>
          <p14:tracePt t="114470" x="4043363" y="5613400"/>
          <p14:tracePt t="114485" x="4051300" y="5621338"/>
          <p14:tracePt t="114494" x="4059238" y="5621338"/>
          <p14:tracePt t="114502" x="4059238" y="5629275"/>
          <p14:tracePt t="114510" x="4067175" y="5637213"/>
          <p14:tracePt t="114518" x="4075113" y="5637213"/>
          <p14:tracePt t="114525" x="4075113" y="5645150"/>
          <p14:tracePt t="114535" x="4083050" y="5653088"/>
          <p14:tracePt t="114542" x="4090988" y="5653088"/>
          <p14:tracePt t="114551" x="4098925" y="5662613"/>
          <p14:tracePt t="114566" x="4106863" y="5670550"/>
          <p14:tracePt t="114574" x="4106863" y="5678488"/>
          <p14:tracePt t="114582" x="4114800" y="5686425"/>
          <p14:tracePt t="114606" x="4122738" y="5694363"/>
          <p14:tracePt t="114615" x="4130675" y="5702300"/>
          <p14:tracePt t="114647" x="4138613" y="5710238"/>
          <p14:tracePt t="114663" x="4146550" y="5710238"/>
          <p14:tracePt t="114670" x="4146550" y="5718175"/>
          <p14:tracePt t="114727" x="4154488" y="5718175"/>
          <p14:tracePt t="114759" x="4162425" y="5718175"/>
          <p14:tracePt t="114774" x="4170363" y="5726113"/>
          <p14:tracePt t="114783" x="4178300" y="5734050"/>
          <p14:tracePt t="114790" x="4186238" y="5741988"/>
          <p14:tracePt t="114797" x="4202113" y="5741988"/>
          <p14:tracePt t="114806" x="4210050" y="5749925"/>
          <p14:tracePt t="114814" x="4217988" y="5757863"/>
          <p14:tracePt t="114822" x="4225925" y="5765800"/>
          <p14:tracePt t="114830" x="4233863" y="5765800"/>
          <p14:tracePt t="114848" x="4241800" y="5765800"/>
          <p14:tracePt t="114878" x="4249738" y="5773738"/>
          <p14:tracePt t="115246" x="4265613" y="5773738"/>
          <p14:tracePt t="115279" x="4289425" y="5765800"/>
          <p14:tracePt t="115286" x="4313238" y="5757863"/>
          <p14:tracePt t="115295" x="4321175" y="5757863"/>
          <p14:tracePt t="115303" x="4337050" y="5749925"/>
          <p14:tracePt t="115310" x="4352925" y="5734050"/>
          <p14:tracePt t="115318" x="4370388" y="5726113"/>
          <p14:tracePt t="115327" x="4378325" y="5718175"/>
          <p14:tracePt t="115334" x="4386263" y="5710238"/>
          <p14:tracePt t="115342" x="4386263" y="5702300"/>
          <p14:tracePt t="115350" x="4394200" y="5694363"/>
          <p14:tracePt t="115358" x="4402138" y="5686425"/>
          <p14:tracePt t="115374" x="4410075" y="5678488"/>
          <p14:tracePt t="115414" x="4418013" y="5670550"/>
          <p14:tracePt t="115583" x="4410075" y="5670550"/>
          <p14:tracePt t="115590" x="4402138" y="5670550"/>
          <p14:tracePt t="115607" x="4386263" y="5678488"/>
          <p14:tracePt t="115614" x="4378325" y="5678488"/>
          <p14:tracePt t="115622" x="4370388" y="5678488"/>
          <p14:tracePt t="115631" x="4362450" y="5686425"/>
          <p14:tracePt t="115638" x="4344988" y="5702300"/>
          <p14:tracePt t="115647" x="4329113" y="5718175"/>
          <p14:tracePt t="115654" x="4321175" y="5726113"/>
          <p14:tracePt t="115662" x="4297363" y="5749925"/>
          <p14:tracePt t="115670" x="4289425" y="5757863"/>
          <p14:tracePt t="115679" x="4273550" y="5773738"/>
          <p14:tracePt t="115686" x="4265613" y="5781675"/>
          <p14:tracePt t="115695" x="4249738" y="5805488"/>
          <p14:tracePt t="115702" x="4233863" y="5821363"/>
          <p14:tracePt t="115710" x="4217988" y="5837238"/>
          <p14:tracePt t="115718" x="4210050" y="5845175"/>
          <p14:tracePt t="115726" x="4202113" y="5861050"/>
          <p14:tracePt t="115734" x="4194175" y="5868988"/>
          <p14:tracePt t="115742" x="4186238" y="5876925"/>
          <p14:tracePt t="115750" x="4178300" y="5884863"/>
          <p14:tracePt t="115758" x="4170363" y="5892800"/>
          <p14:tracePt t="115767" x="4162425" y="5900738"/>
          <p14:tracePt t="115774" x="4154488" y="5908675"/>
          <p14:tracePt t="115790" x="4146550" y="5916613"/>
          <p14:tracePt t="115798" x="4138613" y="5924550"/>
          <p14:tracePt t="115806" x="4130675" y="5932488"/>
          <p14:tracePt t="115814" x="4122738" y="5940425"/>
          <p14:tracePt t="115822" x="4114800" y="5948363"/>
          <p14:tracePt t="115830" x="4106863" y="5956300"/>
          <p14:tracePt t="115839" x="4090988" y="5964238"/>
          <p14:tracePt t="115847" x="4083050" y="5972175"/>
          <p14:tracePt t="115855" x="4083050" y="5980113"/>
          <p14:tracePt t="115862" x="4067175" y="5995988"/>
          <p14:tracePt t="115878" x="4051300" y="6013450"/>
          <p14:tracePt t="115887" x="4043363" y="6021388"/>
          <p14:tracePt t="115895" x="4043363" y="6029325"/>
          <p14:tracePt t="115903" x="4035425" y="6029325"/>
          <p14:tracePt t="115913" x="4027488" y="6037263"/>
          <p14:tracePt t="115918" x="4027488" y="6045200"/>
          <p14:tracePt t="115934" x="4019550" y="6045200"/>
          <p14:tracePt t="115951" x="4019550" y="6053138"/>
          <p14:tracePt t="115990" x="4011613" y="6069013"/>
          <p14:tracePt t="116079" x="4019550" y="6069013"/>
          <p14:tracePt t="116086" x="4027488" y="6069013"/>
          <p14:tracePt t="116094" x="4043363" y="6061075"/>
          <p14:tracePt t="116102" x="4051300" y="6061075"/>
          <p14:tracePt t="116111" x="4067175" y="6061075"/>
          <p14:tracePt t="116118" x="4075113" y="6061075"/>
          <p14:tracePt t="116127" x="4083050" y="6053138"/>
          <p14:tracePt t="116134" x="4098925" y="6045200"/>
          <p14:tracePt t="116143" x="4106863" y="6029325"/>
          <p14:tracePt t="116150" x="4122738" y="6013450"/>
          <p14:tracePt t="116158" x="4138613" y="5995988"/>
          <p14:tracePt t="116166" x="4154488" y="5972175"/>
          <p14:tracePt t="116174" x="4178300" y="5948363"/>
          <p14:tracePt t="116182" x="4202113" y="5916613"/>
          <p14:tracePt t="116189" x="4217988" y="5900738"/>
          <p14:tracePt t="116198" x="4233863" y="5868988"/>
          <p14:tracePt t="116206" x="4257675" y="5853113"/>
          <p14:tracePt t="116215" x="4281488" y="5821363"/>
          <p14:tracePt t="116223" x="4297363" y="5805488"/>
          <p14:tracePt t="116231" x="4313238" y="5789613"/>
          <p14:tracePt t="116239" x="4321175" y="5773738"/>
          <p14:tracePt t="116247" x="4337050" y="5757863"/>
          <p14:tracePt t="116255" x="4344988" y="5749925"/>
          <p14:tracePt t="116263" x="4362450" y="5734050"/>
          <p14:tracePt t="116270" x="4370388" y="5718175"/>
          <p14:tracePt t="116278" x="4378325" y="5710238"/>
          <p14:tracePt t="116286" x="4394200" y="5694363"/>
          <p14:tracePt t="116294" x="4402138" y="5686425"/>
          <p14:tracePt t="116302" x="4410075" y="5678488"/>
          <p14:tracePt t="116310" x="4410075" y="5670550"/>
          <p14:tracePt t="116318" x="4418013" y="5670550"/>
          <p14:tracePt t="116327" x="4425950" y="5662613"/>
          <p14:tracePt t="116495" x="4418013" y="5662613"/>
          <p14:tracePt t="116502" x="4402138" y="5662613"/>
          <p14:tracePt t="116511" x="4386263" y="5678488"/>
          <p14:tracePt t="116518" x="4370388" y="5686425"/>
          <p14:tracePt t="116526" x="4352925" y="5702300"/>
          <p14:tracePt t="116534" x="4329113" y="5718175"/>
          <p14:tracePt t="116543" x="4305300" y="5741988"/>
          <p14:tracePt t="116550" x="4273550" y="5765800"/>
          <p14:tracePt t="116559" x="4249738" y="5789613"/>
          <p14:tracePt t="116566" x="4233863" y="5805488"/>
          <p14:tracePt t="116574" x="4202113" y="5829300"/>
          <p14:tracePt t="116582" x="4186238" y="5845175"/>
          <p14:tracePt t="116591" x="4162425" y="5868988"/>
          <p14:tracePt t="116599" x="4146550" y="5884863"/>
          <p14:tracePt t="116607" x="4122738" y="5908675"/>
          <p14:tracePt t="116614" x="4106863" y="5924550"/>
          <p14:tracePt t="116622" x="4090988" y="5940425"/>
          <p14:tracePt t="116631" x="4075113" y="5956300"/>
          <p14:tracePt t="116638" x="4059238" y="5972175"/>
          <p14:tracePt t="116646" x="4043363" y="5980113"/>
          <p14:tracePt t="116654" x="4027488" y="5995988"/>
          <p14:tracePt t="116663" x="4011613" y="6013450"/>
          <p14:tracePt t="116669" x="4002088" y="6013450"/>
          <p14:tracePt t="116679" x="3986213" y="6029325"/>
          <p14:tracePt t="116686" x="3978275" y="6037263"/>
          <p14:tracePt t="116695" x="3970338" y="6045200"/>
          <p14:tracePt t="116702" x="3962400" y="6053138"/>
          <p14:tracePt t="116711" x="3954463" y="6061075"/>
          <p14:tracePt t="116719" x="3946525" y="6069013"/>
          <p14:tracePt t="116734" x="3938588" y="6076950"/>
          <p14:tracePt t="116750" x="3922713" y="6092825"/>
          <p14:tracePt t="116775" x="3906838" y="6100763"/>
          <p14:tracePt t="116783" x="3906838" y="6108700"/>
          <p14:tracePt t="116870" x="3922713" y="6108700"/>
          <p14:tracePt t="116879" x="3930650" y="6108700"/>
          <p14:tracePt t="116887" x="3938588" y="6108700"/>
          <p14:tracePt t="116895" x="3954463" y="6100763"/>
          <p14:tracePt t="116902" x="3962400" y="6100763"/>
          <p14:tracePt t="116911" x="3978275" y="6092825"/>
          <p14:tracePt t="116919" x="3986213" y="6092825"/>
          <p14:tracePt t="116927" x="4002088" y="6084888"/>
          <p14:tracePt t="116934" x="4011613" y="6076950"/>
          <p14:tracePt t="116942" x="4027488" y="6061075"/>
          <p14:tracePt t="116950" x="4043363" y="6045200"/>
          <p14:tracePt t="116959" x="4059238" y="6021388"/>
          <p14:tracePt t="116967" x="4083050" y="5995988"/>
          <p14:tracePt t="116975" x="4106863" y="5964238"/>
          <p14:tracePt t="116983" x="4130675" y="5940425"/>
          <p14:tracePt t="116992" x="4146550" y="5924550"/>
          <p14:tracePt t="116999" x="4162425" y="5908675"/>
          <p14:tracePt t="117006" x="4186238" y="5884863"/>
          <p14:tracePt t="117014" x="4210050" y="5861050"/>
          <p14:tracePt t="117022" x="4225925" y="5837238"/>
          <p14:tracePt t="117030" x="4241800" y="5821363"/>
          <p14:tracePt t="117038" x="4257675" y="5805488"/>
          <p14:tracePt t="117047" x="4273550" y="5789613"/>
          <p14:tracePt t="117055" x="4289425" y="5773738"/>
          <p14:tracePt t="117064" x="4305300" y="5749925"/>
          <p14:tracePt t="117070" x="4313238" y="5741988"/>
          <p14:tracePt t="117080" x="4321175" y="5734050"/>
          <p14:tracePt t="117086" x="4337050" y="5718175"/>
          <p14:tracePt t="117102" x="4344988" y="5710238"/>
          <p14:tracePt t="117112" x="4352925" y="5702300"/>
          <p14:tracePt t="117126" x="4362450" y="5694363"/>
          <p14:tracePt t="117231" x="4352925" y="5694363"/>
          <p14:tracePt t="117238" x="4337050" y="5694363"/>
          <p14:tracePt t="117254" x="4321175" y="5702300"/>
          <p14:tracePt t="117270" x="4305300" y="5710238"/>
          <p14:tracePt t="117278" x="4289425" y="5718175"/>
          <p14:tracePt t="117287" x="4265613" y="5734050"/>
          <p14:tracePt t="117294" x="4249738" y="5749925"/>
          <p14:tracePt t="117302" x="4233863" y="5765800"/>
          <p14:tracePt t="117310" x="4202113" y="5797550"/>
          <p14:tracePt t="117319" x="4186238" y="5821363"/>
          <p14:tracePt t="117326" x="4162425" y="5845175"/>
          <p14:tracePt t="117334" x="4146550" y="5868988"/>
          <p14:tracePt t="117343" x="4122738" y="5884863"/>
          <p14:tracePt t="117351" x="4106863" y="5900738"/>
          <p14:tracePt t="117358" x="4090988" y="5916613"/>
          <p14:tracePt t="117366" x="4075113" y="5932488"/>
          <p14:tracePt t="117374" x="4067175" y="5948363"/>
          <p14:tracePt t="117382" x="4059238" y="5956300"/>
          <p14:tracePt t="117390" x="4043363" y="5972175"/>
          <p14:tracePt t="117398" x="4027488" y="5988050"/>
          <p14:tracePt t="117406" x="4011613" y="6005513"/>
          <p14:tracePt t="117414" x="4002088" y="6013450"/>
          <p14:tracePt t="117421" x="3994150" y="6021388"/>
          <p14:tracePt t="117430" x="3986213" y="6029325"/>
          <p14:tracePt t="117437" x="3978275" y="6037263"/>
          <p14:tracePt t="117446" x="3970338" y="6045200"/>
          <p14:tracePt t="117464" x="3962400" y="6061075"/>
          <p14:tracePt t="117479" x="3954463" y="6069013"/>
          <p14:tracePt t="117495" x="3946525" y="6076950"/>
          <p14:tracePt t="117519" x="3938588" y="6084888"/>
          <p14:tracePt t="117526" x="3938588" y="6092825"/>
          <p14:tracePt t="117534" x="3930650" y="6092825"/>
          <p14:tracePt t="117551" x="3922713" y="6108700"/>
          <p14:tracePt t="117575" x="3906838" y="6116638"/>
          <p14:tracePt t="117583" x="3906838" y="6124575"/>
          <p14:tracePt t="117671" x="3914775" y="6124575"/>
          <p14:tracePt t="117687" x="3930650" y="6124575"/>
          <p14:tracePt t="117695" x="3946525" y="6124575"/>
          <p14:tracePt t="117710" x="3954463" y="6124575"/>
          <p14:tracePt t="117719" x="3970338" y="6116638"/>
          <p14:tracePt t="117728" x="3978275" y="6116638"/>
          <p14:tracePt t="117735" x="3994150" y="6108700"/>
          <p14:tracePt t="117743" x="4002088" y="6108700"/>
          <p14:tracePt t="117751" x="4011613" y="6100763"/>
          <p14:tracePt t="117758" x="4027488" y="6092825"/>
          <p14:tracePt t="117765" x="4051300" y="6076950"/>
          <p14:tracePt t="117773" x="4067175" y="6069013"/>
          <p14:tracePt t="117783" x="4098925" y="6045200"/>
          <p14:tracePt t="117790" x="4106863" y="6037263"/>
          <p14:tracePt t="117798" x="4130675" y="6013450"/>
          <p14:tracePt t="117807" x="4154488" y="5995988"/>
          <p14:tracePt t="117815" x="4178300" y="5980113"/>
          <p14:tracePt t="117823" x="4202113" y="5964238"/>
          <p14:tracePt t="117830" x="4217988" y="5948363"/>
          <p14:tracePt t="117838" x="4233863" y="5932488"/>
          <p14:tracePt t="117848" x="4241800" y="5924550"/>
          <p14:tracePt t="117856" x="4257675" y="5908675"/>
          <p14:tracePt t="117864" x="4273550" y="5892800"/>
          <p14:tracePt t="117870" x="4289425" y="5876925"/>
          <p14:tracePt t="117878" x="4297363" y="5861050"/>
          <p14:tracePt t="117885" x="4305300" y="5861050"/>
          <p14:tracePt t="117894" x="4313238" y="5845175"/>
          <p14:tracePt t="117902" x="4329113" y="5829300"/>
          <p14:tracePt t="117920" x="4337050" y="5829300"/>
          <p14:tracePt t="117927" x="4337050" y="5821363"/>
          <p14:tracePt t="118096" x="4344988" y="5813425"/>
          <p14:tracePt t="118136" x="4337050" y="5813425"/>
          <p14:tracePt t="118151" x="4329113" y="5813425"/>
          <p14:tracePt t="118158" x="4321175" y="5813425"/>
          <p14:tracePt t="118175" x="4305300" y="5821363"/>
          <p14:tracePt t="118183" x="4289425" y="5829300"/>
          <p14:tracePt t="118190" x="4281488" y="5829300"/>
          <p14:tracePt t="118198" x="4273550" y="5837238"/>
          <p14:tracePt t="118207" x="4249738" y="5861050"/>
          <p14:tracePt t="118215" x="4233863" y="5868988"/>
          <p14:tracePt t="118223" x="4210050" y="5892800"/>
          <p14:tracePt t="118230" x="4194175" y="5908675"/>
          <p14:tracePt t="118238" x="4162425" y="5940425"/>
          <p14:tracePt t="118248" x="4146550" y="5956300"/>
          <p14:tracePt t="118255" x="4122738" y="5988050"/>
          <p14:tracePt t="118263" x="4106863" y="6005513"/>
          <p14:tracePt t="118270" x="4083050" y="6029325"/>
          <p14:tracePt t="118280" x="4067175" y="6045200"/>
          <p14:tracePt t="118286" x="4051300" y="6061075"/>
          <p14:tracePt t="118296" x="4035425" y="6076950"/>
          <p14:tracePt t="118303" x="4027488" y="6084888"/>
          <p14:tracePt t="118311" x="4019550" y="6092825"/>
          <p14:tracePt t="118319" x="4011613" y="6100763"/>
          <p14:tracePt t="118326" x="4011613" y="6108700"/>
          <p14:tracePt t="118342" x="4002088" y="6116638"/>
          <p14:tracePt t="118390" x="3994150" y="6124575"/>
          <p14:tracePt t="118518" x="4002088" y="6124575"/>
          <p14:tracePt t="118544" x="4011613" y="6124575"/>
          <p14:tracePt t="118566" x="4019550" y="6124575"/>
          <p14:tracePt t="118574" x="4027488" y="6124575"/>
          <p14:tracePt t="118592" x="4043363" y="6124575"/>
          <p14:tracePt t="118599" x="4051300" y="6116638"/>
          <p14:tracePt t="118607" x="4059238" y="6116638"/>
          <p14:tracePt t="118615" x="4067175" y="6108700"/>
          <p14:tracePt t="118623" x="4083050" y="6108700"/>
          <p14:tracePt t="118630" x="4090988" y="6092825"/>
          <p14:tracePt t="118638" x="4098925" y="6084888"/>
          <p14:tracePt t="118646" x="4122738" y="6053138"/>
          <p14:tracePt t="118655" x="4138613" y="6021388"/>
          <p14:tracePt t="118664" x="4162425" y="5972175"/>
          <p14:tracePt t="118671" x="4186238" y="5932488"/>
          <p14:tracePt t="118679" x="4210050" y="5892800"/>
          <p14:tracePt t="118687" x="4225925" y="5861050"/>
          <p14:tracePt t="118696" x="4249738" y="5829300"/>
          <p14:tracePt t="118704" x="4265613" y="5805488"/>
          <p14:tracePt t="118712" x="4273550" y="5781675"/>
          <p14:tracePt t="118719" x="4281488" y="5765800"/>
          <p14:tracePt t="118726" x="4289425" y="5749925"/>
          <p14:tracePt t="118734" x="4297363" y="5734050"/>
          <p14:tracePt t="118742" x="4305300" y="5718175"/>
          <p14:tracePt t="118750" x="4313238" y="5710238"/>
          <p14:tracePt t="118759" x="4313238" y="5702300"/>
          <p14:tracePt t="118767" x="4313238" y="5694363"/>
          <p14:tracePt t="118925" x="4297363" y="5694363"/>
          <p14:tracePt t="118936" x="4289425" y="5702300"/>
          <p14:tracePt t="118944" x="4273550" y="5718175"/>
          <p14:tracePt t="118951" x="4257675" y="5741988"/>
          <p14:tracePt t="118958" x="4241800" y="5765800"/>
          <p14:tracePt t="118966" x="4217988" y="5781675"/>
          <p14:tracePt t="118974" x="4194175" y="5813425"/>
          <p14:tracePt t="118982" x="4178300" y="5837238"/>
          <p14:tracePt t="118990" x="4146550" y="5868988"/>
          <p14:tracePt t="119000" x="4122738" y="5900738"/>
          <p14:tracePt t="119007" x="4098925" y="5924550"/>
          <p14:tracePt t="119015" x="4075113" y="5956300"/>
          <p14:tracePt t="119022" x="4051300" y="5980113"/>
          <p14:tracePt t="119030" x="4035425" y="6005513"/>
          <p14:tracePt t="119038" x="4011613" y="6029325"/>
          <p14:tracePt t="119047" x="3978275" y="6061075"/>
          <p14:tracePt t="119055" x="3962400" y="6076950"/>
          <p14:tracePt t="119063" x="3946525" y="6092825"/>
          <p14:tracePt t="119071" x="3938588" y="6100763"/>
          <p14:tracePt t="119078" x="3930650" y="6116638"/>
          <p14:tracePt t="119086" x="3914775" y="6132513"/>
          <p14:tracePt t="119167" x="3930650" y="6132513"/>
          <p14:tracePt t="119176" x="3938588" y="6132513"/>
          <p14:tracePt t="119184" x="3954463" y="6124575"/>
          <p14:tracePt t="119191" x="3962400" y="6124575"/>
          <p14:tracePt t="119199" x="3978275" y="6124575"/>
          <p14:tracePt t="119208" x="3994150" y="6108700"/>
          <p14:tracePt t="119215" x="4011613" y="6100763"/>
          <p14:tracePt t="119224" x="4027488" y="6092825"/>
          <p14:tracePt t="119231" x="4051300" y="6069013"/>
          <p14:tracePt t="119239" x="4075113" y="6053138"/>
          <p14:tracePt t="119247" x="4098925" y="6029325"/>
          <p14:tracePt t="119254" x="4122738" y="6005513"/>
          <p14:tracePt t="119262" x="4154488" y="5972175"/>
          <p14:tracePt t="119270" x="4178300" y="5948363"/>
          <p14:tracePt t="119280" x="4210050" y="5916613"/>
          <p14:tracePt t="119287" x="4249738" y="5876925"/>
          <p14:tracePt t="119295" x="4273550" y="5845175"/>
          <p14:tracePt t="119302" x="4305300" y="5821363"/>
          <p14:tracePt t="119310" x="4329113" y="5789613"/>
          <p14:tracePt t="119319" x="4352925" y="5773738"/>
          <p14:tracePt t="119326" x="4378325" y="5741988"/>
          <p14:tracePt t="119335" x="4402138" y="5718175"/>
          <p14:tracePt t="119343" x="4418013" y="5702300"/>
          <p14:tracePt t="119351" x="4433888" y="5686425"/>
          <p14:tracePt t="119359" x="4441825" y="5670550"/>
          <p14:tracePt t="119375" x="4449763" y="5670550"/>
          <p14:tracePt t="119455" x="4433888" y="5670550"/>
          <p14:tracePt t="119463" x="4418013" y="5670550"/>
          <p14:tracePt t="119471" x="4402138" y="5678488"/>
          <p14:tracePt t="119478" x="4386263" y="5678488"/>
          <p14:tracePt t="119486" x="4362450" y="5694363"/>
          <p14:tracePt t="119495" x="4344988" y="5710238"/>
          <p14:tracePt t="119503" x="4313238" y="5734050"/>
          <p14:tracePt t="119512" x="4289425" y="5757863"/>
          <p14:tracePt t="119519" x="4257675" y="5789613"/>
          <p14:tracePt t="119528" x="4233863" y="5821363"/>
          <p14:tracePt t="119534" x="4202113" y="5845175"/>
          <p14:tracePt t="119542" x="4170363" y="5868988"/>
          <p14:tracePt t="119551" x="4138613" y="5900738"/>
          <p14:tracePt t="119560" x="4114800" y="5924550"/>
          <p14:tracePt t="119576" x="4083050" y="5956300"/>
          <p14:tracePt t="119584" x="4051300" y="5988050"/>
          <p14:tracePt t="119591" x="4035425" y="6005513"/>
          <p14:tracePt t="119600" x="4027488" y="6021388"/>
          <p14:tracePt t="119607" x="4019550" y="6029325"/>
          <p14:tracePt t="119615" x="4011613" y="6037263"/>
          <p14:tracePt t="119695" x="4027488" y="6037263"/>
          <p14:tracePt t="119704" x="4043363" y="6037263"/>
          <p14:tracePt t="119710" x="4059238" y="6029325"/>
          <p14:tracePt t="119718" x="4083050" y="6021388"/>
          <p14:tracePt t="119726" x="4098925" y="6013450"/>
          <p14:tracePt t="119735" x="4130675" y="5988050"/>
          <p14:tracePt t="119743" x="4154488" y="5964238"/>
          <p14:tracePt t="119752" x="4178300" y="5932488"/>
          <p14:tracePt t="119758" x="4202113" y="5908675"/>
          <p14:tracePt t="119766" x="4217988" y="5876925"/>
          <p14:tracePt t="119774" x="4241800" y="5845175"/>
          <p14:tracePt t="119783" x="4265613" y="5813425"/>
          <p14:tracePt t="119791" x="4289425" y="5789613"/>
          <p14:tracePt t="119799" x="4313238" y="5757863"/>
          <p14:tracePt t="119807" x="4329113" y="5734050"/>
          <p14:tracePt t="119816" x="4344988" y="5710238"/>
          <p14:tracePt t="119822" x="4352925" y="5694363"/>
          <p14:tracePt t="119830" x="4370388" y="5678488"/>
          <p14:tracePt t="119839" x="4378325" y="5670550"/>
          <p14:tracePt t="119847" x="4386263" y="5662613"/>
          <p14:tracePt t="119863" x="4394200" y="5653088"/>
          <p14:tracePt t="119959" x="4378325" y="5653088"/>
          <p14:tracePt t="119967" x="4370388" y="5653088"/>
          <p14:tracePt t="119975" x="4352925" y="5662613"/>
          <p14:tracePt t="119984" x="4329113" y="5670550"/>
          <p14:tracePt t="119990" x="4313238" y="5678488"/>
          <p14:tracePt t="119999" x="4281488" y="5702300"/>
          <p14:tracePt t="120005" x="4257675" y="5718175"/>
          <p14:tracePt t="120016" x="4225925" y="5749925"/>
          <p14:tracePt t="120023" x="4186238" y="5781675"/>
          <p14:tracePt t="120031" x="4146550" y="5805488"/>
          <p14:tracePt t="120039" x="4114800" y="5829300"/>
          <p14:tracePt t="120047" x="4098925" y="5837238"/>
          <p14:tracePt t="120054" x="4083050" y="5845175"/>
          <p14:tracePt t="120062" x="4075113" y="5853113"/>
          <p14:tracePt t="120087" x="4090988" y="5853113"/>
          <p14:tracePt t="120095" x="4114800" y="5837238"/>
          <p14:tracePt t="120103" x="4138613" y="5821363"/>
          <p14:tracePt t="120111" x="4162425" y="5773738"/>
          <p14:tracePt t="120118" x="4194175" y="5710238"/>
          <p14:tracePt t="120129" x="4217988" y="5605463"/>
          <p14:tracePt t="120135" x="4249738" y="5510213"/>
          <p14:tracePt t="120143" x="4265613" y="5407025"/>
          <p14:tracePt t="120152" x="4281488" y="5254625"/>
          <p14:tracePt t="120161" x="4297363" y="5095875"/>
          <p14:tracePt t="120167" x="4305300" y="4935538"/>
          <p14:tracePt t="120176" x="4313238" y="4768850"/>
          <p14:tracePt t="120183" x="4321175" y="4624388"/>
          <p14:tracePt t="120191" x="4344988" y="4465638"/>
          <p14:tracePt t="120199" x="4394200" y="4314825"/>
          <p14:tracePt t="120207" x="4425950" y="4194175"/>
          <p14:tracePt t="120215" x="4449763" y="4106863"/>
          <p14:tracePt t="120222" x="4481513" y="4035425"/>
          <p14:tracePt t="120230" x="4505325" y="3971925"/>
          <p14:tracePt t="120239" x="4529138" y="3922713"/>
          <p14:tracePt t="120246" x="4545013" y="3890963"/>
          <p14:tracePt t="120256" x="4560888" y="3867150"/>
          <p14:tracePt t="120271" x="4568825" y="3851275"/>
          <p14:tracePt t="120279" x="4568825" y="3843338"/>
          <p14:tracePt t="120334" x="4576763" y="3835400"/>
          <p14:tracePt t="120342" x="4584700" y="3827463"/>
          <p14:tracePt t="120351" x="4584700" y="3795713"/>
          <p14:tracePt t="120360" x="4584700" y="3779838"/>
          <p14:tracePt t="120367" x="4600575" y="3756025"/>
          <p14:tracePt t="120375" x="4600575" y="3740150"/>
          <p14:tracePt t="120383" x="4600575" y="3716338"/>
          <p14:tracePt t="120392" x="4600575" y="3708400"/>
          <p14:tracePt t="120398" x="4600575" y="3700463"/>
          <p14:tracePt t="120454" x="4592638" y="3692525"/>
          <p14:tracePt t="120461" x="4576763" y="3692525"/>
          <p14:tracePt t="120480" x="4560888" y="3692525"/>
          <p14:tracePt t="120487" x="4545013" y="3692525"/>
          <p14:tracePt t="120496" x="4537075" y="3684588"/>
          <p14:tracePt t="120503" x="4521200" y="3668713"/>
          <p14:tracePt t="120511" x="4505325" y="3644900"/>
          <p14:tracePt t="120518" x="4497388" y="3621088"/>
          <p14:tracePt t="120528" x="4473575" y="3587750"/>
          <p14:tracePt t="120535" x="4449763" y="3540125"/>
          <p14:tracePt t="120544" x="4410075" y="3492500"/>
          <p14:tracePt t="120551" x="4378325" y="3436938"/>
          <p14:tracePt t="120560" x="4352925" y="3397250"/>
          <p14:tracePt t="120567" x="4321175" y="3349625"/>
          <p14:tracePt t="120574" x="4297363" y="3302000"/>
          <p14:tracePt t="120584" x="4265613" y="3270250"/>
          <p14:tracePt t="120592" x="4233863" y="3228975"/>
          <p14:tracePt t="120599" x="4217988" y="3197225"/>
          <p14:tracePt t="120607" x="4202113" y="3181350"/>
          <p14:tracePt t="120615" x="4194175" y="3165475"/>
          <p14:tracePt t="120622" x="4186238" y="3157538"/>
          <p14:tracePt t="120647" x="4178300" y="3149600"/>
          <p14:tracePt t="120686" x="4178300" y="3141663"/>
          <p14:tracePt t="120703" x="4178300" y="3125788"/>
          <p14:tracePt t="120712" x="4178300" y="3117850"/>
          <p14:tracePt t="120719" x="4178300" y="3109913"/>
          <p14:tracePt t="120728" x="4178300" y="3101975"/>
          <p14:tracePt t="120735" x="4178300" y="3094038"/>
          <p14:tracePt t="120742" x="4178300" y="3086100"/>
          <p14:tracePt t="120847" x="4178300" y="3094038"/>
          <p14:tracePt t="120855" x="4178300" y="3109913"/>
          <p14:tracePt t="120861" x="4178300" y="3125788"/>
          <p14:tracePt t="120875" x="4178300" y="3157538"/>
          <p14:tracePt t="120880" x="4186238" y="3181350"/>
          <p14:tracePt t="120886" x="4194175" y="3221038"/>
          <p14:tracePt t="120895" x="4202113" y="3252788"/>
          <p14:tracePt t="120903" x="4202113" y="3286125"/>
          <p14:tracePt t="120911" x="4210050" y="3325813"/>
          <p14:tracePt t="120919" x="4210050" y="3357563"/>
          <p14:tracePt t="120928" x="4217988" y="3389313"/>
          <p14:tracePt t="120935" x="4217988" y="3421063"/>
          <p14:tracePt t="120944" x="4217988" y="3460750"/>
          <p14:tracePt t="120951" x="4217988" y="3500438"/>
          <p14:tracePt t="120960" x="4217988" y="3524250"/>
          <p14:tracePt t="120965" x="4217988" y="3540125"/>
          <p14:tracePt t="120974" x="4217988" y="3571875"/>
          <p14:tracePt t="120983" x="4217988" y="3587750"/>
          <p14:tracePt t="120999" x="4210050" y="3605213"/>
          <p14:tracePt t="121184" x="4210050" y="3595688"/>
          <p14:tracePt t="121191" x="4202113" y="3579813"/>
          <p14:tracePt t="121200" x="4202113" y="3571875"/>
          <p14:tracePt t="121206" x="4202113" y="3556000"/>
          <p14:tracePt t="121215" x="4202113" y="3540125"/>
          <p14:tracePt t="121224" x="4194175" y="3516313"/>
          <p14:tracePt t="121230" x="4186238" y="3508375"/>
          <p14:tracePt t="121240" x="4178300" y="3492500"/>
          <p14:tracePt t="121248" x="4178300" y="3484563"/>
          <p14:tracePt t="121254" x="4178300" y="3476625"/>
          <p14:tracePt t="121262" x="4178300" y="3468688"/>
          <p14:tracePt t="121287" x="4178300" y="3460750"/>
          <p14:tracePt t="121440" x="4170363" y="3460750"/>
          <p14:tracePt t="121455" x="4162425" y="3460750"/>
          <p14:tracePt t="122695" x="4162425" y="3484563"/>
          <p14:tracePt t="122704" x="4162425" y="3532188"/>
          <p14:tracePt t="122712" x="4162425" y="3587750"/>
          <p14:tracePt t="122720" x="4154488" y="3629025"/>
          <p14:tracePt t="122728" x="4154488" y="3668713"/>
          <p14:tracePt t="122736" x="4154488" y="3724275"/>
          <p14:tracePt t="122743" x="4154488" y="3787775"/>
          <p14:tracePt t="122751" x="4154488" y="3859213"/>
          <p14:tracePt t="122760" x="4154488" y="3930650"/>
          <p14:tracePt t="122767" x="4162425" y="4019550"/>
          <p14:tracePt t="122775" x="4178300" y="4106863"/>
          <p14:tracePt t="122783" x="4194175" y="4202113"/>
          <p14:tracePt t="122792" x="4210050" y="4306888"/>
          <p14:tracePt t="122800" x="4225925" y="4402138"/>
          <p14:tracePt t="122806" x="4249738" y="4513263"/>
          <p14:tracePt t="122815" x="4265613" y="4624388"/>
          <p14:tracePt t="122823" x="4281488" y="4729163"/>
          <p14:tracePt t="122832" x="4305300" y="4824413"/>
          <p14:tracePt t="122838" x="4329113" y="4927600"/>
          <p14:tracePt t="122847" x="4352925" y="5016500"/>
          <p14:tracePt t="122856" x="4386263" y="5127625"/>
          <p14:tracePt t="122863" x="4418013" y="5199063"/>
          <p14:tracePt t="122872" x="4465638" y="5278438"/>
          <p14:tracePt t="122880" x="4513263" y="5351463"/>
          <p14:tracePt t="122888" x="4560888" y="5430838"/>
          <p14:tracePt t="122896" x="4608513" y="5510213"/>
          <p14:tracePt t="122904" x="4664075" y="5573713"/>
          <p14:tracePt t="122912" x="4705350" y="5637213"/>
          <p14:tracePt t="122919" x="4752975" y="5702300"/>
          <p14:tracePt t="122927" x="4808538" y="5773738"/>
          <p14:tracePt t="122934" x="4856163" y="5845175"/>
          <p14:tracePt t="122943" x="4911725" y="5916613"/>
          <p14:tracePt t="122950" x="4967288" y="5995988"/>
          <p14:tracePt t="122959" x="5006975" y="6069013"/>
          <p14:tracePt t="122967" x="5064125" y="6140450"/>
          <p14:tracePt t="122977" x="5135563" y="6235700"/>
          <p14:tracePt t="122983" x="5191125" y="6299200"/>
          <p14:tracePt t="122992" x="5246688" y="6372225"/>
          <p14:tracePt t="123000" x="5310188" y="6419850"/>
          <p14:tracePt t="123007" x="5341938" y="6467475"/>
          <p14:tracePt t="123015" x="5389563" y="6507163"/>
          <p14:tracePt t="123024" x="5430838" y="6546850"/>
          <p14:tracePt t="123031" x="5478463" y="6586538"/>
          <p14:tracePt t="123039" x="5510213" y="6618288"/>
          <p14:tracePt t="123047" x="5557838" y="6657975"/>
          <p14:tracePt t="123055" x="5589588" y="6681788"/>
          <p14:tracePt t="123063" x="5629275" y="6707188"/>
          <p14:tracePt t="123071" x="5676900" y="6738938"/>
          <p14:tracePt t="123079" x="5708650" y="6754813"/>
          <p14:tracePt t="123088" x="5749925" y="6770688"/>
          <p14:tracePt t="123095" x="5789613" y="6786563"/>
          <p14:tracePt t="123103" x="5821363" y="6802438"/>
          <p14:tracePt t="123111" x="5853113" y="6810375"/>
          <p14:tracePt t="123119" x="5884863" y="6826250"/>
          <p14:tracePt t="123127" x="5924550" y="6826250"/>
          <p14:tracePt t="123134" x="5956300" y="6834188"/>
          <p14:tracePt t="123144" x="5995988" y="6834188"/>
          <p14:tracePt t="123151" x="6011863" y="6850063"/>
          <p14:tracePt t="123160" x="6051550" y="6850063"/>
          <p14:tracePt t="123167" x="6083300" y="6850063"/>
          <p14:tracePt t="123175" x="6132513" y="6842125"/>
          <p14:tracePt t="123184" x="6180138" y="6834188"/>
          <p14:tracePt t="123192" x="6211888" y="6826250"/>
          <p14:tracePt t="123199" x="6251575" y="6810375"/>
          <p14:tracePt t="123208" x="6283325" y="6802438"/>
          <p14:tracePt t="123216" x="6307138" y="6778625"/>
          <p14:tracePt t="123223" x="6330950" y="6762750"/>
          <p14:tracePt t="123231" x="6354763" y="6738938"/>
          <p14:tracePt t="123240" x="6370638" y="6707188"/>
          <p14:tracePt t="123248" x="6394450" y="6673850"/>
          <p14:tracePt t="123256" x="6410325" y="6642100"/>
          <p14:tracePt t="123264" x="6434138" y="6602413"/>
          <p14:tracePt t="123271" x="6442075" y="6562725"/>
          <p14:tracePt t="123280" x="6451600" y="6530975"/>
          <p14:tracePt t="123287" x="6451600" y="6499225"/>
          <p14:tracePt t="123295" x="6451600" y="6483350"/>
          <p14:tracePt t="123304" x="6459538" y="6467475"/>
          <p14:tracePt t="123312" x="6459538" y="6451600"/>
          <p14:tracePt t="123319" x="6459538" y="6443663"/>
          <p14:tracePt t="123327" x="6467475" y="6435725"/>
          <p14:tracePt t="123344" x="6467475" y="6427788"/>
          <p14:tracePt t="124151" x="6475413" y="6427788"/>
          <p14:tracePt t="124160" x="6491288" y="6411913"/>
          <p14:tracePt t="124167" x="6507163" y="6396038"/>
          <p14:tracePt t="124176" x="6538913" y="6380163"/>
          <p14:tracePt t="124184" x="6570663" y="6338888"/>
          <p14:tracePt t="124191" x="6594475" y="6315075"/>
          <p14:tracePt t="124200" x="6626225" y="6291263"/>
          <p14:tracePt t="124207" x="6665913" y="6251575"/>
          <p14:tracePt t="124216" x="6697663" y="6211888"/>
          <p14:tracePt t="124224" x="6729413" y="6180138"/>
          <p14:tracePt t="124233" x="6745288" y="6148388"/>
          <p14:tracePt t="124239" x="6761163" y="6116638"/>
          <p14:tracePt t="124247" x="6794500" y="6084888"/>
          <p14:tracePt t="124255" x="6802438" y="6061075"/>
          <p14:tracePt t="124263" x="6818313" y="6029325"/>
          <p14:tracePt t="124271" x="6834188" y="5995988"/>
          <p14:tracePt t="124279" x="6842125" y="5980113"/>
          <p14:tracePt t="124287" x="6858000" y="5948363"/>
          <p14:tracePt t="124296" x="6865938" y="5916613"/>
          <p14:tracePt t="124303" x="6881813" y="5868988"/>
          <p14:tracePt t="124311" x="6889750" y="5845175"/>
          <p14:tracePt t="124318" x="6897688" y="5821363"/>
          <p14:tracePt t="124327" x="6897688" y="5797550"/>
          <p14:tracePt t="124335" x="6913563" y="5765800"/>
          <p14:tracePt t="124343" x="6921500" y="5734050"/>
          <p14:tracePt t="124352" x="6921500" y="5718175"/>
          <p14:tracePt t="124360" x="6921500" y="5702300"/>
          <p14:tracePt t="124367" x="6921500" y="5694363"/>
          <p14:tracePt t="124376" x="6921500" y="5686425"/>
          <p14:tracePt t="124383" x="6921500" y="5678488"/>
          <p14:tracePt t="124393" x="6921500" y="5670550"/>
          <p14:tracePt t="124879" x="6913563" y="5662613"/>
          <p14:tracePt t="124887" x="6897688" y="5653088"/>
          <p14:tracePt t="124895" x="6881813" y="5637213"/>
          <p14:tracePt t="124912" x="6873875" y="5629275"/>
          <p14:tracePt t="124919" x="6865938" y="5621338"/>
          <p14:tracePt t="124936" x="6850063" y="5613400"/>
          <p14:tracePt t="124951" x="6842125" y="5605463"/>
          <p14:tracePt t="124967" x="6834188" y="5605463"/>
          <p14:tracePt t="124975" x="6826250" y="5605463"/>
          <p14:tracePt t="124984" x="6818313" y="5605463"/>
          <p14:tracePt t="124992" x="6810375" y="5605463"/>
          <p14:tracePt t="124999" x="6802438" y="5605463"/>
          <p14:tracePt t="125007" x="6794500" y="5605463"/>
          <p14:tracePt t="125015" x="6784975" y="5605463"/>
          <p14:tracePt t="125023" x="6769100" y="5605463"/>
          <p14:tracePt t="125032" x="6753225" y="5605463"/>
          <p14:tracePt t="125041" x="6729413" y="5613400"/>
          <p14:tracePt t="125047" x="6721475" y="5613400"/>
          <p14:tracePt t="125055" x="6705600" y="5613400"/>
          <p14:tracePt t="125063" x="6697663" y="5613400"/>
          <p14:tracePt t="125071" x="6681788" y="5621338"/>
          <p14:tracePt t="125079" x="6665913" y="5629275"/>
          <p14:tracePt t="125087" x="6650038" y="5645150"/>
          <p14:tracePt t="125096" x="6634163" y="5645150"/>
          <p14:tracePt t="125103" x="6618288" y="5653088"/>
          <p14:tracePt t="125111" x="6610350" y="5662613"/>
          <p14:tracePt t="125127" x="6594475" y="5678488"/>
          <p14:tracePt t="125152" x="6586538" y="5686425"/>
          <p14:tracePt t="125159" x="6578600" y="5694363"/>
          <p14:tracePt t="125176" x="6570663" y="5702300"/>
          <p14:tracePt t="125183" x="6570663" y="5710238"/>
          <p14:tracePt t="125192" x="6570663" y="5718175"/>
          <p14:tracePt t="125200" x="6562725" y="5726113"/>
          <p14:tracePt t="125215" x="6562725" y="5734050"/>
          <p14:tracePt t="125224" x="6562725" y="5741988"/>
          <p14:tracePt t="125384" x="6562725" y="5749925"/>
          <p14:tracePt t="125391" x="6562725" y="5773738"/>
          <p14:tracePt t="125399" x="6562725" y="5789613"/>
          <p14:tracePt t="125407" x="6562725" y="5813425"/>
          <p14:tracePt t="125415" x="6562725" y="5837238"/>
          <p14:tracePt t="125424" x="6562725" y="5853113"/>
          <p14:tracePt t="125431" x="6570663" y="5876925"/>
          <p14:tracePt t="125441" x="6570663" y="5900738"/>
          <p14:tracePt t="125448" x="6570663" y="5916613"/>
          <p14:tracePt t="125455" x="6570663" y="5932488"/>
          <p14:tracePt t="125463" x="6578600" y="5964238"/>
          <p14:tracePt t="125473" x="6586538" y="5980113"/>
          <p14:tracePt t="125481" x="6586538" y="6005513"/>
          <p14:tracePt t="125488" x="6586538" y="6021388"/>
          <p14:tracePt t="125497" x="6594475" y="6037263"/>
          <p14:tracePt t="125503" x="6602413" y="6053138"/>
          <p14:tracePt t="125511" x="6602413" y="6061075"/>
          <p14:tracePt t="125520" x="6602413" y="6069013"/>
          <p14:tracePt t="125536" x="6602413" y="6076950"/>
          <p14:tracePt t="125552" x="6602413" y="6084888"/>
          <p14:tracePt t="125656" x="6610350" y="6092825"/>
          <p14:tracePt t="125696" x="6610350" y="6100763"/>
          <p14:tracePt t="125711" x="6618288" y="6108700"/>
          <p14:tracePt t="125719" x="6626225" y="6116638"/>
          <p14:tracePt t="125728" x="6634163" y="6124575"/>
          <p14:tracePt t="125744" x="6642100" y="6132513"/>
          <p14:tracePt t="125759" x="6650038" y="6140450"/>
          <p14:tracePt t="125768" x="6657975" y="6140450"/>
          <p14:tracePt t="125776" x="6673850" y="6140450"/>
          <p14:tracePt t="125792" x="6689725" y="6140450"/>
          <p14:tracePt t="125799" x="6713538" y="6148388"/>
          <p14:tracePt t="125807" x="6737350" y="6148388"/>
          <p14:tracePt t="125815" x="6761163" y="6156325"/>
          <p14:tracePt t="125825" x="6784975" y="6156325"/>
          <p14:tracePt t="125833" x="6826250" y="6156325"/>
          <p14:tracePt t="125841" x="6858000" y="6156325"/>
          <p14:tracePt t="125847" x="6889750" y="6156325"/>
          <p14:tracePt t="125857" x="6913563" y="6156325"/>
          <p14:tracePt t="125864" x="6945313" y="6148388"/>
          <p14:tracePt t="125873" x="6969125" y="6140450"/>
          <p14:tracePt t="125881" x="7008813" y="6132513"/>
          <p14:tracePt t="125888" x="7040563" y="6116638"/>
          <p14:tracePt t="125897" x="7064375" y="6092825"/>
          <p14:tracePt t="125904" x="7096125" y="6061075"/>
          <p14:tracePt t="125911" x="7119938" y="6029325"/>
          <p14:tracePt t="125919" x="7135813" y="5995988"/>
          <p14:tracePt t="125927" x="7145338" y="5956300"/>
          <p14:tracePt t="125935" x="7153275" y="5924550"/>
          <p14:tracePt t="125944" x="7161213" y="5884863"/>
          <p14:tracePt t="125953" x="7161213" y="5845175"/>
          <p14:tracePt t="125959" x="7161213" y="5821363"/>
          <p14:tracePt t="125968" x="7161213" y="5797550"/>
          <p14:tracePt t="125975" x="7153275" y="5781675"/>
          <p14:tracePt t="125983" x="7153275" y="5765800"/>
          <p14:tracePt t="125992" x="7145338" y="5749925"/>
          <p14:tracePt t="126000" x="7127875" y="5734050"/>
          <p14:tracePt t="126008" x="7119938" y="5710238"/>
          <p14:tracePt t="126016" x="7104063" y="5694363"/>
          <p14:tracePt t="126023" x="7096125" y="5678488"/>
          <p14:tracePt t="126031" x="7080250" y="5653088"/>
          <p14:tracePt t="126039" x="7056438" y="5629275"/>
          <p14:tracePt t="126048" x="7040563" y="5605463"/>
          <p14:tracePt t="126055" x="7024688" y="5581650"/>
          <p14:tracePt t="126064" x="7008813" y="5565775"/>
          <p14:tracePt t="126072" x="6992938" y="5549900"/>
          <p14:tracePt t="126079" x="6969125" y="5534025"/>
          <p14:tracePt t="126086" x="6953250" y="5518150"/>
          <p14:tracePt t="126095" x="6929438" y="5502275"/>
          <p14:tracePt t="126103" x="6913563" y="5486400"/>
          <p14:tracePt t="126111" x="6889750" y="5478463"/>
          <p14:tracePt t="126120" x="6881813" y="5470525"/>
          <p14:tracePt t="126128" x="6858000" y="5470525"/>
          <p14:tracePt t="126136" x="6842125" y="5470525"/>
          <p14:tracePt t="126143" x="6826250" y="5470525"/>
          <p14:tracePt t="126151" x="6810375" y="5470525"/>
          <p14:tracePt t="126159" x="6784975" y="5470525"/>
          <p14:tracePt t="126168" x="6761163" y="5478463"/>
          <p14:tracePt t="126176" x="6721475" y="5494338"/>
          <p14:tracePt t="126184" x="6697663" y="5510213"/>
          <p14:tracePt t="126192" x="6657975" y="5534025"/>
          <p14:tracePt t="126199" x="6618288" y="5557838"/>
          <p14:tracePt t="126207" x="6594475" y="5589588"/>
          <p14:tracePt t="126215" x="6554788" y="5621338"/>
          <p14:tracePt t="126225" x="6515100" y="5670550"/>
          <p14:tracePt t="126232" x="6491288" y="5702300"/>
          <p14:tracePt t="126241" x="6467475" y="5741988"/>
          <p14:tracePt t="126247" x="6451600" y="5757863"/>
          <p14:tracePt t="126255" x="6442075" y="5789613"/>
          <p14:tracePt t="126264" x="6442075" y="5829300"/>
          <p14:tracePt t="126271" x="6442075" y="5861050"/>
          <p14:tracePt t="126278" x="6442075" y="5884863"/>
          <p14:tracePt t="126288" x="6442075" y="5908675"/>
          <p14:tracePt t="126296" x="6451600" y="5932488"/>
          <p14:tracePt t="126303" x="6459538" y="5964238"/>
          <p14:tracePt t="126310" x="6467475" y="5995988"/>
          <p14:tracePt t="126319" x="6475413" y="6013450"/>
          <p14:tracePt t="126327" x="6483350" y="6037263"/>
          <p14:tracePt t="126336" x="6499225" y="6053138"/>
          <p14:tracePt t="126345" x="6507163" y="6069013"/>
          <p14:tracePt t="126352" x="6507163" y="6084888"/>
          <p14:tracePt t="126360" x="6515100" y="6100763"/>
          <p14:tracePt t="126367" x="6523038" y="6108700"/>
          <p14:tracePt t="126375" x="6530975" y="6124575"/>
          <p14:tracePt t="126383" x="6530975" y="6132513"/>
          <p14:tracePt t="126392" x="6538913" y="6140450"/>
          <p14:tracePt t="126400" x="6538913" y="6148388"/>
          <p14:tracePt t="126416" x="6546850" y="6156325"/>
          <p14:tracePt t="126431" x="6562725" y="6164263"/>
          <p14:tracePt t="126456" x="6578600" y="6164263"/>
          <p14:tracePt t="126473" x="6594475" y="6164263"/>
          <p14:tracePt t="126487" x="6602413" y="6164263"/>
          <p14:tracePt t="126496" x="6618288" y="6164263"/>
          <p14:tracePt t="126520" x="6626225" y="6164263"/>
          <p14:tracePt t="126592" x="6634163" y="6164263"/>
          <p14:tracePt t="127841" x="0" y="0"/>
        </p14:tracePtLst>
        <p14:tracePtLst>
          <p14:tracePt t="137506" x="5341938" y="3740150"/>
          <p14:tracePt t="137954" x="5341938" y="3724275"/>
          <p14:tracePt t="137961" x="5357813" y="3700463"/>
          <p14:tracePt t="137969" x="5357813" y="3676650"/>
          <p14:tracePt t="137977" x="5365750" y="3644900"/>
          <p14:tracePt t="137986" x="5373688" y="3613150"/>
          <p14:tracePt t="137993" x="5373688" y="3579813"/>
          <p14:tracePt t="138002" x="5381625" y="3548063"/>
          <p14:tracePt t="138010" x="5389563" y="3516313"/>
          <p14:tracePt t="138017" x="5389563" y="3476625"/>
          <p14:tracePt t="138025" x="5397500" y="3436938"/>
          <p14:tracePt t="138032" x="5407025" y="3405188"/>
          <p14:tracePt t="138041" x="5407025" y="3365500"/>
          <p14:tracePt t="138049" x="5414963" y="3341688"/>
          <p14:tracePt t="138058" x="5414963" y="3317875"/>
          <p14:tracePt t="138065" x="5422900" y="3286125"/>
          <p14:tracePt t="138074" x="5422900" y="3252788"/>
          <p14:tracePt t="138083" x="5430838" y="3236913"/>
          <p14:tracePt t="138088" x="5430838" y="3213100"/>
          <p14:tracePt t="138097" x="5438775" y="3205163"/>
          <p14:tracePt t="138105" x="5438775" y="3197225"/>
          <p14:tracePt t="138113" x="5446713" y="3181350"/>
          <p14:tracePt t="138131" x="5446713" y="3173413"/>
          <p14:tracePt t="138138" x="5446713" y="3165475"/>
          <p14:tracePt t="138161" x="5446713" y="3149600"/>
          <p14:tracePt t="138178" x="5446713" y="3141663"/>
          <p14:tracePt t="138194" x="5446713" y="3133725"/>
          <p14:tracePt t="138242" x="5454650" y="3125788"/>
          <p14:tracePt t="138250" x="5454650" y="3117850"/>
          <p14:tracePt t="138266" x="5462588" y="3101975"/>
          <p14:tracePt t="138273" x="5462588" y="3086100"/>
          <p14:tracePt t="138281" x="5478463" y="3070225"/>
          <p14:tracePt t="138289" x="5478463" y="3046413"/>
          <p14:tracePt t="138297" x="5494338" y="3022600"/>
          <p14:tracePt t="138305" x="5510213" y="3006725"/>
          <p14:tracePt t="138313" x="5518150" y="2990850"/>
          <p14:tracePt t="138321" x="5534025" y="2967038"/>
          <p14:tracePt t="138330" x="5549900" y="2951163"/>
          <p14:tracePt t="138337" x="5557838" y="2935288"/>
          <p14:tracePt t="138345" x="5557838" y="2927350"/>
          <p14:tracePt t="138354" x="5573713" y="2919413"/>
          <p14:tracePt t="138360" x="5573713" y="2909888"/>
          <p14:tracePt t="138370" x="5573713" y="2901950"/>
          <p14:tracePt t="138376" x="5581650" y="2894013"/>
          <p14:tracePt t="138777" x="5573713" y="2894013"/>
          <p14:tracePt t="138786" x="5557838" y="2901950"/>
          <p14:tracePt t="138793" x="5534025" y="2919413"/>
          <p14:tracePt t="138802" x="5502275" y="2935288"/>
          <p14:tracePt t="138809" x="5470525" y="2951163"/>
          <p14:tracePt t="138817" x="5422900" y="2974975"/>
          <p14:tracePt t="138826" x="5381625" y="2998788"/>
          <p14:tracePt t="138835" x="5349875" y="3014663"/>
          <p14:tracePt t="138841" x="5318125" y="3038475"/>
          <p14:tracePt t="138849" x="5286375" y="3054350"/>
          <p14:tracePt t="138858" x="5254625" y="3070225"/>
          <p14:tracePt t="138865" x="5214938" y="3094038"/>
          <p14:tracePt t="138875" x="5167313" y="3109913"/>
          <p14:tracePt t="138884" x="5135563" y="3133725"/>
          <p14:tracePt t="138890" x="5095875" y="3157538"/>
          <p14:tracePt t="138897" x="5072063" y="3173413"/>
          <p14:tracePt t="138905" x="5038725" y="3189288"/>
          <p14:tracePt t="138914" x="5006975" y="3205163"/>
          <p14:tracePt t="138921" x="4967288" y="3228975"/>
          <p14:tracePt t="138929" x="4935538" y="3252788"/>
          <p14:tracePt t="138937" x="4895850" y="3270250"/>
          <p14:tracePt t="138946" x="4864100" y="3286125"/>
          <p14:tracePt t="138953" x="4824413" y="3302000"/>
          <p14:tracePt t="138961" x="4784725" y="3325813"/>
          <p14:tracePt t="138969" x="4752975" y="3333750"/>
          <p14:tracePt t="138977" x="4729163" y="3349625"/>
          <p14:tracePt t="138987" x="4687888" y="3357563"/>
          <p14:tracePt t="138992" x="4648200" y="3373438"/>
          <p14:tracePt t="139001" x="4616450" y="3389313"/>
          <p14:tracePt t="139009" x="4568825" y="3405188"/>
          <p14:tracePt t="139017" x="4529138" y="3429000"/>
          <p14:tracePt t="139025" x="4497388" y="3436938"/>
          <p14:tracePt t="139034" x="4449763" y="3452813"/>
          <p14:tracePt t="139041" x="4418013" y="3460750"/>
          <p14:tracePt t="139049" x="4378325" y="3476625"/>
          <p14:tracePt t="139057" x="4344988" y="3492500"/>
          <p14:tracePt t="139064" x="4305300" y="3500438"/>
          <p14:tracePt t="139073" x="4273550" y="3516313"/>
          <p14:tracePt t="139081" x="4241800" y="3524250"/>
          <p14:tracePt t="139089" x="4202113" y="3540125"/>
          <p14:tracePt t="139097" x="4170363" y="3548063"/>
          <p14:tracePt t="139106" x="4130675" y="3556000"/>
          <p14:tracePt t="139113" x="4098925" y="3556000"/>
          <p14:tracePt t="139121" x="4051300" y="3571875"/>
          <p14:tracePt t="139129" x="4011613" y="3571875"/>
          <p14:tracePt t="139137" x="3962400" y="3587750"/>
          <p14:tracePt t="139145" x="3914775" y="3605213"/>
          <p14:tracePt t="139153" x="3851275" y="3613150"/>
          <p14:tracePt t="139161" x="3803650" y="3621088"/>
          <p14:tracePt t="139170" x="3740150" y="3636963"/>
          <p14:tracePt t="139177" x="3700463" y="3644900"/>
          <p14:tracePt t="139186" x="3635375" y="3660775"/>
          <p14:tracePt t="139193" x="3587750" y="3676650"/>
          <p14:tracePt t="139203" x="3524250" y="3684588"/>
          <p14:tracePt t="139210" x="3476625" y="3700463"/>
          <p14:tracePt t="139218" x="3429000" y="3716338"/>
          <p14:tracePt t="139226" x="3389313" y="3724275"/>
          <p14:tracePt t="139233" x="3365500" y="3732213"/>
          <p14:tracePt t="139241" x="3341688" y="3740150"/>
          <p14:tracePt t="139250" x="3308350" y="3748088"/>
          <p14:tracePt t="139257" x="3292475" y="3756025"/>
          <p14:tracePt t="139266" x="3268663" y="3756025"/>
          <p14:tracePt t="139273" x="3244850" y="3763963"/>
          <p14:tracePt t="139281" x="3221038" y="3771900"/>
          <p14:tracePt t="139289" x="3205163" y="3771900"/>
          <p14:tracePt t="139297" x="3173413" y="3779838"/>
          <p14:tracePt t="139305" x="3141663" y="3787775"/>
          <p14:tracePt t="139313" x="3125788" y="3795713"/>
          <p14:tracePt t="139321" x="3101975" y="3795713"/>
          <p14:tracePt t="139329" x="3086100" y="3803650"/>
          <p14:tracePt t="139337" x="3062288" y="3811588"/>
          <p14:tracePt t="139346" x="3038475" y="3811588"/>
          <p14:tracePt t="139353" x="3022600" y="3819525"/>
          <p14:tracePt t="139361" x="3006725" y="3827463"/>
          <p14:tracePt t="139369" x="2990850" y="3827463"/>
          <p14:tracePt t="139378" x="2982913" y="3835400"/>
          <p14:tracePt t="139386" x="2974975" y="3835400"/>
          <p14:tracePt t="139393" x="2957513" y="3843338"/>
          <p14:tracePt t="139609" x="2974975" y="3843338"/>
          <p14:tracePt t="139617" x="2990850" y="3843338"/>
          <p14:tracePt t="139625" x="3006725" y="3835400"/>
          <p14:tracePt t="139634" x="3038475" y="3827463"/>
          <p14:tracePt t="139641" x="3062288" y="3819525"/>
          <p14:tracePt t="139649" x="3086100" y="3811588"/>
          <p14:tracePt t="139657" x="3109913" y="3811588"/>
          <p14:tracePt t="139665" x="3141663" y="3795713"/>
          <p14:tracePt t="139673" x="3165475" y="3787775"/>
          <p14:tracePt t="139681" x="3213100" y="3771900"/>
          <p14:tracePt t="139689" x="3236913" y="3763963"/>
          <p14:tracePt t="139696" x="3284538" y="3740150"/>
          <p14:tracePt t="139705" x="3325813" y="3716338"/>
          <p14:tracePt t="139713" x="3373438" y="3692525"/>
          <p14:tracePt t="139720" x="3429000" y="3668713"/>
          <p14:tracePt t="139729" x="3484563" y="3636963"/>
          <p14:tracePt t="139737" x="3540125" y="3605213"/>
          <p14:tracePt t="139745" x="3595688" y="3579813"/>
          <p14:tracePt t="139753" x="3660775" y="3556000"/>
          <p14:tracePt t="139760" x="3732213" y="3524250"/>
          <p14:tracePt t="139770" x="3811588" y="3492500"/>
          <p14:tracePt t="139777" x="3875088" y="3468688"/>
          <p14:tracePt t="139787" x="3962400" y="3436938"/>
          <p14:tracePt t="139792" x="4035425" y="3405188"/>
          <p14:tracePt t="139802" x="4106863" y="3381375"/>
          <p14:tracePt t="139809" x="4170363" y="3357563"/>
          <p14:tracePt t="139818" x="4265613" y="3325813"/>
          <p14:tracePt t="139825" x="4329113" y="3302000"/>
          <p14:tracePt t="139834" x="4394200" y="3270250"/>
          <p14:tracePt t="139842" x="4457700" y="3244850"/>
          <p14:tracePt t="139850" x="4537075" y="3221038"/>
          <p14:tracePt t="139859" x="4592638" y="3189288"/>
          <p14:tracePt t="139867" x="4656138" y="3165475"/>
          <p14:tracePt t="139873" x="4705350" y="3141663"/>
          <p14:tracePt t="139881" x="4737100" y="3133725"/>
          <p14:tracePt t="139890" x="4784725" y="3117850"/>
          <p14:tracePt t="139897" x="4832350" y="3094038"/>
          <p14:tracePt t="139906" x="4864100" y="3078163"/>
          <p14:tracePt t="139913" x="4887913" y="3070225"/>
          <p14:tracePt t="139921" x="4919663" y="3062288"/>
          <p14:tracePt t="139929" x="4951413" y="3054350"/>
          <p14:tracePt t="139938" x="4967288" y="3046413"/>
          <p14:tracePt t="139945" x="4999038" y="3038475"/>
          <p14:tracePt t="139954" x="5022850" y="3022600"/>
          <p14:tracePt t="139962" x="5056188" y="3014663"/>
          <p14:tracePt t="139970" x="5087938" y="2998788"/>
          <p14:tracePt t="139978" x="5119688" y="2982913"/>
          <p14:tracePt t="139986" x="5159375" y="2974975"/>
          <p14:tracePt t="139993" x="5207000" y="2951163"/>
          <p14:tracePt t="140002" x="5246688" y="2935288"/>
          <p14:tracePt t="140009" x="5286375" y="2919413"/>
          <p14:tracePt t="140017" x="5318125" y="2909888"/>
          <p14:tracePt t="140026" x="5341938" y="2894013"/>
          <p14:tracePt t="140034" x="5357813" y="2894013"/>
          <p14:tracePt t="140041" x="5373688" y="2886075"/>
          <p14:tracePt t="140050" x="5389563" y="2878138"/>
          <p14:tracePt t="140178" x="5373688" y="2878138"/>
          <p14:tracePt t="140185" x="5357813" y="2878138"/>
          <p14:tracePt t="140194" x="5341938" y="2886075"/>
          <p14:tracePt t="140201" x="5318125" y="2886075"/>
          <p14:tracePt t="140209" x="5294313" y="2894013"/>
          <p14:tracePt t="140217" x="5270500" y="2901950"/>
          <p14:tracePt t="140225" x="5230813" y="2919413"/>
          <p14:tracePt t="140234" x="5191125" y="2935288"/>
          <p14:tracePt t="140241" x="5151438" y="2951163"/>
          <p14:tracePt t="140250" x="5111750" y="2974975"/>
          <p14:tracePt t="140258" x="5064125" y="2998788"/>
          <p14:tracePt t="140266" x="4999038" y="3038475"/>
          <p14:tracePt t="140273" x="4935538" y="3070225"/>
          <p14:tracePt t="140281" x="4856163" y="3109913"/>
          <p14:tracePt t="140289" x="4784725" y="3149600"/>
          <p14:tracePt t="140297" x="4695825" y="3197225"/>
          <p14:tracePt t="140305" x="4616450" y="3244850"/>
          <p14:tracePt t="140314" x="4529138" y="3294063"/>
          <p14:tracePt t="140321" x="4449763" y="3341688"/>
          <p14:tracePt t="140330" x="4362450" y="3389313"/>
          <p14:tracePt t="140337" x="4289425" y="3421063"/>
          <p14:tracePt t="140345" x="4210050" y="3468688"/>
          <p14:tracePt t="140353" x="4162425" y="3492500"/>
          <p14:tracePt t="140361" x="4122738" y="3516313"/>
          <p14:tracePt t="140369" x="4075113" y="3540125"/>
          <p14:tracePt t="140378" x="4027488" y="3571875"/>
          <p14:tracePt t="140386" x="3986213" y="3595688"/>
          <p14:tracePt t="140393" x="3946525" y="3613150"/>
          <p14:tracePt t="140400" x="3914775" y="3636963"/>
          <p14:tracePt t="140409" x="3883025" y="3660775"/>
          <p14:tracePt t="140418" x="3851275" y="3676650"/>
          <p14:tracePt t="140425" x="3819525" y="3692525"/>
          <p14:tracePt t="140434" x="3795713" y="3708400"/>
          <p14:tracePt t="140441" x="3756025" y="3724275"/>
          <p14:tracePt t="140450" x="3732213" y="3740150"/>
          <p14:tracePt t="140458" x="3700463" y="3756025"/>
          <p14:tracePt t="140465" x="3668713" y="3771900"/>
          <p14:tracePt t="140473" x="3635375" y="3787775"/>
          <p14:tracePt t="140481" x="3603625" y="3803650"/>
          <p14:tracePt t="140489" x="3571875" y="3811588"/>
          <p14:tracePt t="140499" x="3540125" y="3835400"/>
          <p14:tracePt t="140505" x="3516313" y="3843338"/>
          <p14:tracePt t="140513" x="3484563" y="3859213"/>
          <p14:tracePt t="140521" x="3452813" y="3875088"/>
          <p14:tracePt t="140529" x="3436938" y="3883025"/>
          <p14:tracePt t="140538" x="3405188" y="3898900"/>
          <p14:tracePt t="140545" x="3397250" y="3898900"/>
          <p14:tracePt t="140554" x="3373438" y="3914775"/>
          <p14:tracePt t="140561" x="3357563" y="3922713"/>
          <p14:tracePt t="140569" x="3341688" y="3930650"/>
          <p14:tracePt t="140577" x="3325813" y="3938588"/>
          <p14:tracePt t="140586" x="3317875" y="3948113"/>
          <p14:tracePt t="140593" x="3308350" y="3948113"/>
          <p14:tracePt t="140601" x="3292475" y="3956050"/>
          <p14:tracePt t="140618" x="3276600" y="3963988"/>
          <p14:tracePt t="140635" x="3268663" y="3971925"/>
          <p14:tracePt t="140642" x="3260725" y="3971925"/>
          <p14:tracePt t="140754" x="3276600" y="3971925"/>
          <p14:tracePt t="140762" x="3292475" y="3971925"/>
          <p14:tracePt t="140769" x="3325813" y="3963988"/>
          <p14:tracePt t="140777" x="3349625" y="3956050"/>
          <p14:tracePt t="140785" x="3381375" y="3948113"/>
          <p14:tracePt t="140793" x="3413125" y="3938588"/>
          <p14:tracePt t="140802" x="3452813" y="3922713"/>
          <p14:tracePt t="140810" x="3484563" y="3906838"/>
          <p14:tracePt t="140817" x="3532188" y="3890963"/>
          <p14:tracePt t="140826" x="3556000" y="3875088"/>
          <p14:tracePt t="140834" x="3595688" y="3851275"/>
          <p14:tracePt t="140841" x="3651250" y="3827463"/>
          <p14:tracePt t="140850" x="3700463" y="3803650"/>
          <p14:tracePt t="140857" x="3763963" y="3771900"/>
          <p14:tracePt t="140866" x="3835400" y="3740150"/>
          <p14:tracePt t="140873" x="3890963" y="3716338"/>
          <p14:tracePt t="140881" x="3970338" y="3684588"/>
          <p14:tracePt t="140890" x="4051300" y="3652838"/>
          <p14:tracePt t="140898" x="4122738" y="3621088"/>
          <p14:tracePt t="140906" x="4202113" y="3587750"/>
          <p14:tracePt t="140914" x="4265613" y="3556000"/>
          <p14:tracePt t="140923" x="4337050" y="3532188"/>
          <p14:tracePt t="140930" x="4394200" y="3508375"/>
          <p14:tracePt t="140939" x="4457700" y="3476625"/>
          <p14:tracePt t="140946" x="4521200" y="3452813"/>
          <p14:tracePt t="140954" x="4592638" y="3421063"/>
          <p14:tracePt t="140961" x="4640263" y="3405188"/>
          <p14:tracePt t="140969" x="4695825" y="3381375"/>
          <p14:tracePt t="140978" x="4760913" y="3357563"/>
          <p14:tracePt t="140986" x="4816475" y="3333750"/>
          <p14:tracePt t="140993" x="4864100" y="3317875"/>
          <p14:tracePt t="141002" x="4919663" y="3294063"/>
          <p14:tracePt t="141010" x="4967288" y="3270250"/>
          <p14:tracePt t="141016" x="5014913" y="3252788"/>
          <p14:tracePt t="141026" x="5046663" y="3236913"/>
          <p14:tracePt t="141035" x="5087938" y="3213100"/>
          <p14:tracePt t="141042" x="5119688" y="3197225"/>
          <p14:tracePt t="141050" x="5143500" y="3189288"/>
          <p14:tracePt t="141058" x="5175250" y="3173413"/>
          <p14:tracePt t="141067" x="5191125" y="3165475"/>
          <p14:tracePt t="141073" x="5207000" y="3165475"/>
          <p14:tracePt t="141082" x="5222875" y="3149600"/>
          <p14:tracePt t="141090" x="5238750" y="3141663"/>
          <p14:tracePt t="141098" x="5238750" y="3133725"/>
          <p14:tracePt t="141106" x="5254625" y="3133725"/>
          <p14:tracePt t="141114" x="5262563" y="3125788"/>
          <p14:tracePt t="141818" x="5278438" y="3117850"/>
          <p14:tracePt t="141825" x="5302250" y="3101975"/>
          <p14:tracePt t="141834" x="5326063" y="3086100"/>
          <p14:tracePt t="141842" x="5357813" y="3070225"/>
          <p14:tracePt t="141851" x="5389563" y="3054350"/>
          <p14:tracePt t="141858" x="5414963" y="3038475"/>
          <p14:tracePt t="141867" x="5438775" y="3022600"/>
          <p14:tracePt t="141882" x="5502275" y="2982913"/>
          <p14:tracePt t="141890" x="5534025" y="2967038"/>
          <p14:tracePt t="141897" x="5565775" y="2959100"/>
          <p14:tracePt t="141905" x="5581650" y="2943225"/>
          <p14:tracePt t="141915" x="5597525" y="2935288"/>
          <p14:tracePt t="141922" x="5613400" y="2927350"/>
          <p14:tracePt t="141930" x="5621338" y="2919413"/>
          <p14:tracePt t="141937" x="5629275" y="2919413"/>
          <p14:tracePt t="141945" x="5637213" y="2909888"/>
          <p14:tracePt t="141953" x="5645150" y="2909888"/>
          <p14:tracePt t="142043" x="5621338" y="2909888"/>
          <p14:tracePt t="142051" x="5597525" y="2919413"/>
          <p14:tracePt t="142058" x="5541963" y="2935288"/>
          <p14:tracePt t="142067" x="5494338" y="2959100"/>
          <p14:tracePt t="142074" x="5430838" y="2990850"/>
          <p14:tracePt t="142083" x="5365750" y="3030538"/>
          <p14:tracePt t="142089" x="5310188" y="3054350"/>
          <p14:tracePt t="142099" x="5222875" y="3109913"/>
          <p14:tracePt t="142106" x="5143500" y="3157538"/>
          <p14:tracePt t="142113" x="5046663" y="3213100"/>
          <p14:tracePt t="142121" x="4951413" y="3278188"/>
          <p14:tracePt t="142130" x="4848225" y="3333750"/>
          <p14:tracePt t="142138" x="4745038" y="3397250"/>
          <p14:tracePt t="142146" x="4608513" y="3468688"/>
          <p14:tracePt t="142154" x="4489450" y="3540125"/>
          <p14:tracePt t="142162" x="4370388" y="3605213"/>
          <p14:tracePt t="142171" x="4265613" y="3660775"/>
          <p14:tracePt t="142178" x="4178300" y="3700463"/>
          <p14:tracePt t="142186" x="4098925" y="3748088"/>
          <p14:tracePt t="142195" x="4027488" y="3779838"/>
          <p14:tracePt t="142202" x="3970338" y="3803650"/>
          <p14:tracePt t="142210" x="3914775" y="3827463"/>
          <p14:tracePt t="142219" x="3875088" y="3835400"/>
          <p14:tracePt t="142225" x="3843338" y="3851275"/>
          <p14:tracePt t="142234" x="3811588" y="3867150"/>
          <p14:tracePt t="142241" x="3803650" y="3867150"/>
          <p14:tracePt t="142249" x="3787775" y="3875088"/>
          <p14:tracePt t="142259" x="3771900" y="3875088"/>
          <p14:tracePt t="142274" x="3756025" y="3883025"/>
          <p14:tracePt t="142298" x="3740150" y="3890963"/>
          <p14:tracePt t="142769" x="3740150" y="3906838"/>
          <p14:tracePt t="142778" x="3740150" y="3938588"/>
          <p14:tracePt t="142786" x="3740150" y="3987800"/>
          <p14:tracePt t="142794" x="3748088" y="4035425"/>
          <p14:tracePt t="142801" x="3748088" y="4067175"/>
          <p14:tracePt t="142810" x="3763963" y="4130675"/>
          <p14:tracePt t="142819" x="3779838" y="4194175"/>
          <p14:tracePt t="142826" x="3803650" y="4241800"/>
          <p14:tracePt t="142835" x="3827463" y="4298950"/>
          <p14:tracePt t="142841" x="3859213" y="4354513"/>
          <p14:tracePt t="142850" x="3890963" y="4410075"/>
          <p14:tracePt t="142857" x="3930650" y="4465638"/>
          <p14:tracePt t="142867" x="3994150" y="4537075"/>
          <p14:tracePt t="142873" x="4059238" y="4592638"/>
          <p14:tracePt t="142883" x="4130675" y="4641850"/>
          <p14:tracePt t="142890" x="4202113" y="4697413"/>
          <p14:tracePt t="142898" x="4297363" y="4752975"/>
          <p14:tracePt t="142906" x="4402138" y="4808538"/>
          <p14:tracePt t="142914" x="4521200" y="4864100"/>
          <p14:tracePt t="142922" x="4648200" y="4911725"/>
          <p14:tracePt t="142930" x="4776788" y="4943475"/>
          <p14:tracePt t="142947" x="4919663" y="4992688"/>
          <p14:tracePt t="142954" x="5214938" y="5056188"/>
          <p14:tracePt t="142962" x="5357813" y="5087938"/>
          <p14:tracePt t="142969" x="5502275" y="5111750"/>
          <p14:tracePt t="142977" x="5645150" y="5135563"/>
          <p14:tracePt t="142985" x="5773738" y="5151438"/>
          <p14:tracePt t="142993" x="5900738" y="5167313"/>
          <p14:tracePt t="143002" x="6019800" y="5183188"/>
          <p14:tracePt t="143010" x="6132513" y="5191125"/>
          <p14:tracePt t="143019" x="6235700" y="5191125"/>
          <p14:tracePt t="143025" x="6338888" y="5191125"/>
          <p14:tracePt t="143034" x="6418263" y="5199063"/>
          <p14:tracePt t="143041" x="6499225" y="5199063"/>
          <p14:tracePt t="143049" x="6578600" y="5199063"/>
          <p14:tracePt t="143058" x="6673850" y="5199063"/>
          <p14:tracePt t="143066" x="6769100" y="5199063"/>
          <p14:tracePt t="143074" x="6873875" y="5191125"/>
          <p14:tracePt t="143083" x="6953250" y="5183188"/>
          <p14:tracePt t="143089" x="7064375" y="5167313"/>
          <p14:tracePt t="143098" x="7177088" y="5151438"/>
          <p14:tracePt t="143105" x="7288213" y="5127625"/>
          <p14:tracePt t="143114" x="7399338" y="5103813"/>
          <p14:tracePt t="143123" x="7527925" y="5072063"/>
          <p14:tracePt t="143129" x="7615238" y="5048250"/>
          <p14:tracePt t="143138" x="7718425" y="5016500"/>
          <p14:tracePt t="143147" x="7813675" y="4984750"/>
          <p14:tracePt t="143154" x="7894638" y="4951413"/>
          <p14:tracePt t="143162" x="7974013" y="4919663"/>
          <p14:tracePt t="143170" x="8021638" y="4895850"/>
          <p14:tracePt t="143178" x="8069263" y="4872038"/>
          <p14:tracePt t="143186" x="8116888" y="4840288"/>
          <p14:tracePt t="143193" x="8156575" y="4808538"/>
          <p14:tracePt t="143202" x="8189913" y="4792663"/>
          <p14:tracePt t="143209" x="8213725" y="4768850"/>
          <p14:tracePt t="143218" x="8229600" y="4752975"/>
          <p14:tracePt t="143225" x="8253413" y="4729163"/>
          <p14:tracePt t="143234" x="8269288" y="4705350"/>
          <p14:tracePt t="143242" x="8277225" y="4689475"/>
          <p14:tracePt t="143251" x="8285163" y="4665663"/>
          <p14:tracePt t="143257" x="8285163" y="4657725"/>
          <p14:tracePt t="143265" x="8293100" y="4641850"/>
          <p14:tracePt t="143273" x="8293100" y="4624388"/>
          <p14:tracePt t="143282" x="8293100" y="4608513"/>
          <p14:tracePt t="143291" x="8293100" y="4592638"/>
          <p14:tracePt t="143299" x="8293100" y="4584700"/>
          <p14:tracePt t="143306" x="8293100" y="4576763"/>
          <p14:tracePt t="143313" x="8285163" y="4568825"/>
          <p14:tracePt t="143321" x="8269288" y="4560888"/>
          <p14:tracePt t="143329" x="8253413" y="4560888"/>
          <p14:tracePt t="143338" x="8245475" y="4552950"/>
          <p14:tracePt t="143347" x="8229600" y="4552950"/>
          <p14:tracePt t="143363" x="8213725" y="4545013"/>
          <p14:tracePt t="143426" x="8213725" y="4521200"/>
          <p14:tracePt t="143434" x="8213725" y="4497388"/>
          <p14:tracePt t="143440" x="8213725" y="4473575"/>
          <p14:tracePt t="143450" x="8229600" y="4433888"/>
          <p14:tracePt t="143458" x="8229600" y="4410075"/>
          <p14:tracePt t="143466" x="8229600" y="4370388"/>
          <p14:tracePt t="143475" x="8237538" y="4330700"/>
          <p14:tracePt t="143483" x="8245475" y="4298950"/>
          <p14:tracePt t="143490" x="8253413" y="4249738"/>
          <p14:tracePt t="143499" x="8253413" y="4225925"/>
          <p14:tracePt t="143506" x="8261350" y="4194175"/>
          <p14:tracePt t="143522" x="8269288" y="4146550"/>
          <p14:tracePt t="143530" x="8308975" y="4075113"/>
          <p14:tracePt t="143538" x="8316913" y="4043363"/>
          <p14:tracePt t="143545" x="8324850" y="4027488"/>
          <p14:tracePt t="143553" x="8340725" y="3995738"/>
          <p14:tracePt t="143561" x="8340725" y="3971925"/>
          <p14:tracePt t="143570" x="8356600" y="3956050"/>
          <p14:tracePt t="143579" x="8364538" y="3922713"/>
          <p14:tracePt t="143586" x="8372475" y="3906838"/>
          <p14:tracePt t="143593" x="8388350" y="3883025"/>
          <p14:tracePt t="143602" x="8404225" y="3867150"/>
          <p14:tracePt t="143609" x="8412163" y="3851275"/>
          <p14:tracePt t="143618" x="8428038" y="3827463"/>
          <p14:tracePt t="143626" x="8443913" y="3811588"/>
          <p14:tracePt t="143635" x="8459788" y="3787775"/>
          <p14:tracePt t="143642" x="8475663" y="3763963"/>
          <p14:tracePt t="143651" x="8491538" y="3740150"/>
          <p14:tracePt t="143657" x="8515350" y="3716338"/>
          <p14:tracePt t="143667" x="8540750" y="3684588"/>
          <p14:tracePt t="143674" x="8556625" y="3668713"/>
          <p14:tracePt t="143682" x="8572500" y="3644900"/>
          <p14:tracePt t="143691" x="8588375" y="3629025"/>
          <p14:tracePt t="143698" x="8604250" y="3621088"/>
          <p14:tracePt t="143706" x="8628063" y="3605213"/>
          <p14:tracePt t="143713" x="8651875" y="3587750"/>
          <p14:tracePt t="143721" x="8675688" y="3571875"/>
          <p14:tracePt t="143729" x="8691563" y="3563938"/>
          <p14:tracePt t="143738" x="8707438" y="3563938"/>
          <p14:tracePt t="143747" x="8723313" y="3556000"/>
          <p14:tracePt t="143754" x="8739188" y="3548063"/>
          <p14:tracePt t="143762" x="8770938" y="3548063"/>
          <p14:tracePt t="143769" x="8778875" y="3548063"/>
          <p14:tracePt t="143777" x="8802688" y="3540125"/>
          <p14:tracePt t="143786" x="8826500" y="3540125"/>
          <p14:tracePt t="143795" x="8842375" y="3540125"/>
          <p14:tracePt t="143802" x="8866188" y="3540125"/>
          <p14:tracePt t="143810" x="8883650" y="3540125"/>
          <p14:tracePt t="143818" x="8907463" y="3556000"/>
          <p14:tracePt t="143826" x="8931275" y="3563938"/>
          <p14:tracePt t="143834" x="8947150" y="3571875"/>
          <p14:tracePt t="143841" x="8970963" y="3587750"/>
          <p14:tracePt t="143851" x="8986838" y="3605213"/>
          <p14:tracePt t="143858" x="9018588" y="3629025"/>
          <p14:tracePt t="143867" x="9042400" y="3644900"/>
          <p14:tracePt t="143882" x="9082088" y="3700463"/>
          <p14:tracePt t="143890" x="9105900" y="3724275"/>
          <p14:tracePt t="143897" x="9129713" y="3756025"/>
          <p14:tracePt t="143906" x="9161463" y="3787775"/>
          <p14:tracePt t="143914" x="9185275" y="3819525"/>
          <p14:tracePt t="143923" x="9209088" y="3851275"/>
          <p14:tracePt t="143930" x="9224963" y="3883025"/>
          <p14:tracePt t="143938" x="9242425" y="3906838"/>
          <p14:tracePt t="143946" x="9258300" y="3922713"/>
          <p14:tracePt t="143953" x="9274175" y="3938588"/>
          <p14:tracePt t="143962" x="9274175" y="3956050"/>
          <p14:tracePt t="143970" x="9282113" y="3979863"/>
          <p14:tracePt t="143978" x="9290050" y="4003675"/>
          <p14:tracePt t="143986" x="9297988" y="4027488"/>
          <p14:tracePt t="143994" x="9305925" y="4051300"/>
          <p14:tracePt t="144002" x="9305925" y="4090988"/>
          <p14:tracePt t="144009" x="9313863" y="4130675"/>
          <p14:tracePt t="144018" x="9321800" y="4146550"/>
          <p14:tracePt t="144026" x="9321800" y="4178300"/>
          <p14:tracePt t="144035" x="9329738" y="4202113"/>
          <p14:tracePt t="144043" x="9329738" y="4233863"/>
          <p14:tracePt t="144051" x="9329738" y="4249738"/>
          <p14:tracePt t="144058" x="9329738" y="4273550"/>
          <p14:tracePt t="144067" x="9329738" y="4291013"/>
          <p14:tracePt t="144074" x="9329738" y="4306888"/>
          <p14:tracePt t="144083" x="9329738" y="4322763"/>
          <p14:tracePt t="144090" x="9321800" y="4330700"/>
          <p14:tracePt t="144099" x="9313863" y="4346575"/>
          <p14:tracePt t="144106" x="9305925" y="4362450"/>
          <p14:tracePt t="144113" x="9297988" y="4378325"/>
          <p14:tracePt t="144121" x="9290050" y="4386263"/>
          <p14:tracePt t="144129" x="9274175" y="4402138"/>
          <p14:tracePt t="144138" x="9258300" y="4418013"/>
          <p14:tracePt t="144146" x="9242425" y="4425950"/>
          <p14:tracePt t="144154" x="9224963" y="4441825"/>
          <p14:tracePt t="144162" x="9209088" y="4457700"/>
          <p14:tracePt t="144169" x="9193213" y="4465638"/>
          <p14:tracePt t="144177" x="9177338" y="4481513"/>
          <p14:tracePt t="144186" x="9161463" y="4497388"/>
          <p14:tracePt t="144195" x="9137650" y="4513263"/>
          <p14:tracePt t="144202" x="9129713" y="4521200"/>
          <p14:tracePt t="144210" x="9113838" y="4537075"/>
          <p14:tracePt t="144218" x="9097963" y="4545013"/>
          <p14:tracePt t="144226" x="9082088" y="4560888"/>
          <p14:tracePt t="144235" x="9066213" y="4576763"/>
          <p14:tracePt t="144242" x="9058275" y="4576763"/>
          <p14:tracePt t="144251" x="9050338" y="4584700"/>
          <p14:tracePt t="144258" x="9042400" y="4592638"/>
          <p14:tracePt t="144267" x="9034463" y="4600575"/>
          <p14:tracePt t="144274" x="9026525" y="4608513"/>
          <p14:tracePt t="144289" x="9018588" y="4608513"/>
          <p14:tracePt t="144298" x="9018588" y="4616450"/>
          <p14:tracePt t="144305" x="9010650" y="4616450"/>
          <p14:tracePt t="144394" x="9026525" y="4624388"/>
          <p14:tracePt t="144402" x="9034463" y="4616450"/>
          <p14:tracePt t="144409" x="9050338" y="4616450"/>
          <p14:tracePt t="144419" x="9074150" y="4616450"/>
          <p14:tracePt t="144426" x="9097963" y="4616450"/>
          <p14:tracePt t="144434" x="9121775" y="4608513"/>
          <p14:tracePt t="144442" x="9145588" y="4608513"/>
          <p14:tracePt t="144450" x="9161463" y="4600575"/>
          <p14:tracePt t="144457" x="9177338" y="4600575"/>
          <p14:tracePt t="144465" x="9193213" y="4592638"/>
          <p14:tracePt t="144473" x="9201150" y="4592638"/>
          <p14:tracePt t="144482" x="9224963" y="4576763"/>
          <p14:tracePt t="144490" x="9242425" y="4568825"/>
          <p14:tracePt t="144499" x="9258300" y="4560888"/>
          <p14:tracePt t="144507" x="9274175" y="4545013"/>
          <p14:tracePt t="144514" x="9297988" y="4529138"/>
          <p14:tracePt t="144521" x="9313863" y="4505325"/>
          <p14:tracePt t="144529" x="9329738" y="4489450"/>
          <p14:tracePt t="144538" x="9337675" y="4473575"/>
          <p14:tracePt t="144546" x="9353550" y="4441825"/>
          <p14:tracePt t="144554" x="9361488" y="4410075"/>
          <p14:tracePt t="144562" x="9377363" y="4386263"/>
          <p14:tracePt t="144569" x="9377363" y="4362450"/>
          <p14:tracePt t="144577" x="9385300" y="4338638"/>
          <p14:tracePt t="144585" x="9385300" y="4322763"/>
          <p14:tracePt t="144594" x="9393238" y="4291013"/>
          <p14:tracePt t="144602" x="9393238" y="4265613"/>
          <p14:tracePt t="144610" x="9393238" y="4249738"/>
          <p14:tracePt t="144619" x="9393238" y="4225925"/>
          <p14:tracePt t="144626" x="9393238" y="4210050"/>
          <p14:tracePt t="144635" x="9393238" y="4186238"/>
          <p14:tracePt t="144641" x="9393238" y="4170363"/>
          <p14:tracePt t="144651" x="9393238" y="4138613"/>
          <p14:tracePt t="144658" x="9385300" y="4122738"/>
          <p14:tracePt t="144667" x="9385300" y="4106863"/>
          <p14:tracePt t="144674" x="9377363" y="4083050"/>
          <p14:tracePt t="144682" x="9369425" y="4059238"/>
          <p14:tracePt t="144689" x="9361488" y="4051300"/>
          <p14:tracePt t="144698" x="9353550" y="4027488"/>
          <p14:tracePt t="144706" x="9345613" y="4003675"/>
          <p14:tracePt t="144714" x="9337675" y="3987800"/>
          <p14:tracePt t="144722" x="9329738" y="3971925"/>
          <p14:tracePt t="144731" x="9321800" y="3963988"/>
          <p14:tracePt t="144739" x="9305925" y="3938588"/>
          <p14:tracePt t="144746" x="9297988" y="3930650"/>
          <p14:tracePt t="144754" x="9282113" y="3914775"/>
          <p14:tracePt t="144762" x="9266238" y="3898900"/>
          <p14:tracePt t="144771" x="9258300" y="3890963"/>
          <p14:tracePt t="144778" x="9242425" y="3883025"/>
          <p14:tracePt t="144786" x="9224963" y="3875088"/>
          <p14:tracePt t="144796" x="9209088" y="3859213"/>
          <p14:tracePt t="144803" x="9185275" y="3851275"/>
          <p14:tracePt t="144811" x="9169400" y="3843338"/>
          <p14:tracePt t="144818" x="9145588" y="3827463"/>
          <p14:tracePt t="144827" x="9121775" y="3819525"/>
          <p14:tracePt t="144834" x="9090025" y="3811588"/>
          <p14:tracePt t="144842" x="9058275" y="3795713"/>
          <p14:tracePt t="144850" x="9026525" y="3787775"/>
          <p14:tracePt t="144857" x="9010650" y="3779838"/>
          <p14:tracePt t="144866" x="8986838" y="3779838"/>
          <p14:tracePt t="144874" x="8955088" y="3771900"/>
          <p14:tracePt t="144882" x="8915400" y="3763963"/>
          <p14:tracePt t="144890" x="8899525" y="3763963"/>
          <p14:tracePt t="144899" x="8866188" y="3763963"/>
          <p14:tracePt t="144906" x="8826500" y="3756025"/>
          <p14:tracePt t="144914" x="8802688" y="3756025"/>
          <p14:tracePt t="144920" x="8778875" y="3756025"/>
          <p14:tracePt t="144929" x="8755063" y="3756025"/>
          <p14:tracePt t="144938" x="8723313" y="3763963"/>
          <p14:tracePt t="144946" x="8691563" y="3771900"/>
          <p14:tracePt t="144955" x="8667750" y="3771900"/>
          <p14:tracePt t="144963" x="8636000" y="3787775"/>
          <p14:tracePt t="144970" x="8620125" y="3787775"/>
          <p14:tracePt t="144976" x="8596313" y="3803650"/>
          <p14:tracePt t="144985" x="8572500" y="3819525"/>
          <p14:tracePt t="144994" x="8556625" y="3827463"/>
          <p14:tracePt t="145002" x="8540750" y="3843338"/>
          <p14:tracePt t="145010" x="8531225" y="3851275"/>
          <p14:tracePt t="145018" x="8515350" y="3859213"/>
          <p14:tracePt t="145026" x="8515350" y="3867150"/>
          <p14:tracePt t="145034" x="8507413" y="3867150"/>
          <p14:tracePt t="145058" x="8499475" y="3875088"/>
          <p14:tracePt t="145186" x="8507413" y="3875088"/>
          <p14:tracePt t="145203" x="8523288" y="3867150"/>
          <p14:tracePt t="145210" x="8531225" y="3867150"/>
          <p14:tracePt t="145218" x="8540750" y="3859213"/>
          <p14:tracePt t="145226" x="8556625" y="3843338"/>
          <p14:tracePt t="145235" x="8580438" y="3827463"/>
          <p14:tracePt t="145242" x="8604250" y="3811588"/>
          <p14:tracePt t="145251" x="8628063" y="3787775"/>
          <p14:tracePt t="145257" x="8659813" y="3763963"/>
          <p14:tracePt t="145267" x="8683625" y="3748088"/>
          <p14:tracePt t="145274" x="8715375" y="3732213"/>
          <p14:tracePt t="145282" x="8747125" y="3724275"/>
          <p14:tracePt t="145291" x="8770938" y="3716338"/>
          <p14:tracePt t="145298" x="8802688" y="3708400"/>
          <p14:tracePt t="145307" x="8834438" y="3708400"/>
          <p14:tracePt t="145315" x="8858250" y="3700463"/>
          <p14:tracePt t="145320" x="8891588" y="3700463"/>
          <p14:tracePt t="145330" x="8907463" y="3700463"/>
          <p14:tracePt t="145338" x="8939213" y="3708400"/>
          <p14:tracePt t="145346" x="8963025" y="3716338"/>
          <p14:tracePt t="145355" x="8978900" y="3716338"/>
          <p14:tracePt t="145361" x="9002713" y="3732213"/>
          <p14:tracePt t="145370" x="9018588" y="3740150"/>
          <p14:tracePt t="145377" x="9034463" y="3756025"/>
          <p14:tracePt t="145385" x="9058275" y="3771900"/>
          <p14:tracePt t="145394" x="9074150" y="3787775"/>
          <p14:tracePt t="145410" x="9090025" y="3803650"/>
          <p14:tracePt t="145418" x="9105900" y="3835400"/>
          <p14:tracePt t="145426" x="9113838" y="3843338"/>
          <p14:tracePt t="145434" x="9129713" y="3875088"/>
          <p14:tracePt t="145441" x="9145588" y="3906838"/>
          <p14:tracePt t="145451" x="9161463" y="3930650"/>
          <p14:tracePt t="145459" x="9177338" y="3963988"/>
          <p14:tracePt t="145467" x="9193213" y="3987800"/>
          <p14:tracePt t="145474" x="9209088" y="4019550"/>
          <p14:tracePt t="145484" x="9224963" y="4043363"/>
          <p14:tracePt t="145490" x="9234488" y="4075113"/>
          <p14:tracePt t="145498" x="9258300" y="4106863"/>
          <p14:tracePt t="145507" x="9266238" y="4122738"/>
          <p14:tracePt t="145515" x="9274175" y="4146550"/>
          <p14:tracePt t="145522" x="9282113" y="4162425"/>
          <p14:tracePt t="145531" x="9290050" y="4178300"/>
          <p14:tracePt t="145539" x="9297988" y="4194175"/>
          <p14:tracePt t="145548" x="9305925" y="4202113"/>
          <p14:tracePt t="145553" x="9305925" y="4210050"/>
          <p14:tracePt t="145562" x="9313863" y="4225925"/>
          <p14:tracePt t="145571" x="9313863" y="4241800"/>
          <p14:tracePt t="145578" x="9321800" y="4249738"/>
          <p14:tracePt t="145586" x="9321800" y="4257675"/>
          <p14:tracePt t="145594" x="9321800" y="4273550"/>
          <p14:tracePt t="145602" x="9321800" y="4291013"/>
          <p14:tracePt t="145609" x="9321800" y="4306888"/>
          <p14:tracePt t="145618" x="9313863" y="4322763"/>
          <p14:tracePt t="145625" x="9313863" y="4338638"/>
          <p14:tracePt t="145635" x="9305925" y="4354513"/>
          <p14:tracePt t="145642" x="9305925" y="4362450"/>
          <p14:tracePt t="145650" x="9297988" y="4370388"/>
          <p14:tracePt t="145657" x="9290050" y="4386263"/>
          <p14:tracePt t="145665" x="9282113" y="4394200"/>
          <p14:tracePt t="145674" x="9282113" y="4402138"/>
          <p14:tracePt t="145683" x="9274175" y="4418013"/>
          <p14:tracePt t="145690" x="9266238" y="4425950"/>
          <p14:tracePt t="145706" x="9266238" y="4433888"/>
          <p14:tracePt t="145714" x="9258300" y="4441825"/>
          <p14:tracePt t="146403" x="9250363" y="4441825"/>
          <p14:tracePt t="146419" x="9234488" y="4441825"/>
          <p14:tracePt t="146426" x="9217025" y="4457700"/>
          <p14:tracePt t="146433" x="9185275" y="4473575"/>
          <p14:tracePt t="146442" x="9169400" y="4481513"/>
          <p14:tracePt t="146451" x="9137650" y="4497388"/>
          <p14:tracePt t="146459" x="9105900" y="4513263"/>
          <p14:tracePt t="146467" x="9074150" y="4529138"/>
          <p14:tracePt t="146484" x="9034463" y="4552950"/>
          <p14:tracePt t="146491" x="8978900" y="4568825"/>
          <p14:tracePt t="146498" x="8939213" y="4584700"/>
          <p14:tracePt t="146507" x="8907463" y="4600575"/>
          <p14:tracePt t="146514" x="8883650" y="4616450"/>
          <p14:tracePt t="146521" x="8858250" y="4624388"/>
          <p14:tracePt t="146531" x="8818563" y="4633913"/>
          <p14:tracePt t="146538" x="8794750" y="4641850"/>
          <p14:tracePt t="146546" x="8778875" y="4649788"/>
          <p14:tracePt t="146554" x="8763000" y="4657725"/>
          <p14:tracePt t="146563" x="8739188" y="4665663"/>
          <p14:tracePt t="146571" x="8723313" y="4665663"/>
          <p14:tracePt t="146578" x="8691563" y="4681538"/>
          <p14:tracePt t="146586" x="8683625" y="4681538"/>
          <p14:tracePt t="146594" x="8643938" y="4689475"/>
          <p14:tracePt t="146602" x="8620125" y="4697413"/>
          <p14:tracePt t="146610" x="8588375" y="4705350"/>
          <p14:tracePt t="146618" x="8548688" y="4705350"/>
          <p14:tracePt t="146627" x="8499475" y="4721225"/>
          <p14:tracePt t="146635" x="8459788" y="4729163"/>
          <p14:tracePt t="146642" x="8428038" y="4729163"/>
          <p14:tracePt t="146650" x="8396288" y="4737100"/>
          <p14:tracePt t="146657" x="8364538" y="4745038"/>
          <p14:tracePt t="146667" x="8340725" y="4745038"/>
          <p14:tracePt t="146674" x="8316913" y="4752975"/>
          <p14:tracePt t="146683" x="8301038" y="4752975"/>
          <p14:tracePt t="146690" x="8277225" y="4752975"/>
          <p14:tracePt t="146698" x="8269288" y="4752975"/>
          <p14:tracePt t="146706" x="8245475" y="4752975"/>
          <p14:tracePt t="146714" x="8237538" y="4752975"/>
          <p14:tracePt t="146722" x="8221663" y="4752975"/>
          <p14:tracePt t="146730" x="8205788" y="4752975"/>
          <p14:tracePt t="146739" x="8189913" y="4752975"/>
          <p14:tracePt t="146746" x="8164513" y="4752975"/>
          <p14:tracePt t="146755" x="8140700" y="4752975"/>
          <p14:tracePt t="146763" x="8108950" y="4752975"/>
          <p14:tracePt t="146770" x="8077200" y="4745038"/>
          <p14:tracePt t="146778" x="8021638" y="4737100"/>
          <p14:tracePt t="146787" x="7989888" y="4737100"/>
          <p14:tracePt t="146794" x="7942263" y="4729163"/>
          <p14:tracePt t="146802" x="7894638" y="4721225"/>
          <p14:tracePt t="146810" x="7829550" y="4721225"/>
          <p14:tracePt t="146819" x="7781925" y="4721225"/>
          <p14:tracePt t="146827" x="7718425" y="4721225"/>
          <p14:tracePt t="146834" x="7654925" y="4729163"/>
          <p14:tracePt t="146842" x="7591425" y="4737100"/>
          <p14:tracePt t="146850" x="7504113" y="4752975"/>
          <p14:tracePt t="146858" x="7415213" y="4760913"/>
          <p14:tracePt t="146866" x="7343775" y="4776788"/>
          <p14:tracePt t="146874" x="7280275" y="4784725"/>
          <p14:tracePt t="146882" x="7224713" y="4800600"/>
          <p14:tracePt t="146890" x="7169150" y="4800600"/>
          <p14:tracePt t="146900" x="7119938" y="4808538"/>
          <p14:tracePt t="146906" x="7064375" y="4816475"/>
          <p14:tracePt t="146914" x="6992938" y="4824413"/>
          <p14:tracePt t="146922" x="6913563" y="4832350"/>
          <p14:tracePt t="146930" x="6850063" y="4840288"/>
          <p14:tracePt t="146938" x="6777038" y="4848225"/>
          <p14:tracePt t="146947" x="6721475" y="4848225"/>
          <p14:tracePt t="146955" x="6657975" y="4848225"/>
          <p14:tracePt t="146964" x="6594475" y="4848225"/>
          <p14:tracePt t="146971" x="6538913" y="4848225"/>
          <p14:tracePt t="146978" x="6491288" y="4848225"/>
          <p14:tracePt t="146986" x="6451600" y="4848225"/>
          <p14:tracePt t="146994" x="6402388" y="4848225"/>
          <p14:tracePt t="147003" x="6346825" y="4832350"/>
          <p14:tracePt t="147011" x="6299200" y="4824413"/>
          <p14:tracePt t="147019" x="6251575" y="4816475"/>
          <p14:tracePt t="147027" x="6203950" y="4800600"/>
          <p14:tracePt t="147035" x="6148388" y="4792663"/>
          <p14:tracePt t="147043" x="6100763" y="4768850"/>
          <p14:tracePt t="147050" x="6051550" y="4752975"/>
          <p14:tracePt t="147059" x="5995988" y="4729163"/>
          <p14:tracePt t="147067" x="5940425" y="4705350"/>
          <p14:tracePt t="147075" x="5892800" y="4689475"/>
          <p14:tracePt t="147083" x="5861050" y="4665663"/>
          <p14:tracePt t="147090" x="5813425" y="4633913"/>
          <p14:tracePt t="147099" x="5773738" y="4608513"/>
          <p14:tracePt t="147106" x="5732463" y="4584700"/>
          <p14:tracePt t="147113" x="5692775" y="4560888"/>
          <p14:tracePt t="147122" x="5653088" y="4521200"/>
          <p14:tracePt t="147131" x="5605463" y="4489450"/>
          <p14:tracePt t="147138" x="5573713" y="4465638"/>
          <p14:tracePt t="147146" x="5526088" y="4425950"/>
          <p14:tracePt t="147154" x="5478463" y="4394200"/>
          <p14:tracePt t="147162" x="5430838" y="4354513"/>
          <p14:tracePt t="147170" x="5389563" y="4322763"/>
          <p14:tracePt t="147179" x="5349875" y="4291013"/>
          <p14:tracePt t="147186" x="5294313" y="4249738"/>
          <p14:tracePt t="147195" x="5262563" y="4217988"/>
          <p14:tracePt t="147203" x="5214938" y="4178300"/>
          <p14:tracePt t="147211" x="5175250" y="4138613"/>
          <p14:tracePt t="147218" x="5135563" y="4106863"/>
          <p14:tracePt t="147226" x="5095875" y="4067175"/>
          <p14:tracePt t="147234" x="5056188" y="4027488"/>
          <p14:tracePt t="147242" x="5030788" y="3995738"/>
          <p14:tracePt t="147250" x="4999038" y="3963988"/>
          <p14:tracePt t="147259" x="4975225" y="3930650"/>
          <p14:tracePt t="147266" x="4959350" y="3906838"/>
          <p14:tracePt t="147274" x="4943475" y="3875088"/>
          <p14:tracePt t="147281" x="4927600" y="3851275"/>
          <p14:tracePt t="147290" x="4911725" y="3827463"/>
          <p14:tracePt t="147299" x="4903788" y="3811588"/>
          <p14:tracePt t="147306" x="4895850" y="3795713"/>
          <p14:tracePt t="147315" x="4895850" y="3779838"/>
          <p14:tracePt t="147322" x="4887913" y="3763963"/>
          <p14:tracePt t="147330" x="4879975" y="3756025"/>
          <p14:tracePt t="147338" x="4879975" y="3732213"/>
          <p14:tracePt t="147346" x="4879975" y="3724275"/>
          <p14:tracePt t="147354" x="4872038" y="3716338"/>
          <p14:tracePt t="147370" x="4864100" y="3692525"/>
          <p14:tracePt t="147378" x="4864100" y="3676650"/>
          <p14:tracePt t="147387" x="4864100" y="3668713"/>
          <p14:tracePt t="147394" x="4856163" y="3652838"/>
          <p14:tracePt t="147402" x="4856163" y="3636963"/>
          <p14:tracePt t="147411" x="4856163" y="3621088"/>
          <p14:tracePt t="147418" x="4848225" y="3613150"/>
          <p14:tracePt t="147427" x="4848225" y="3595688"/>
          <p14:tracePt t="147434" x="4848225" y="3579813"/>
          <p14:tracePt t="147442" x="4840288" y="3563938"/>
          <p14:tracePt t="147450" x="4840288" y="3532188"/>
          <p14:tracePt t="147458" x="4840288" y="3516313"/>
          <p14:tracePt t="147467" x="4840288" y="3508375"/>
          <p14:tracePt t="147474" x="4848225" y="3500438"/>
          <p14:tracePt t="147482" x="4856163" y="3484563"/>
          <p14:tracePt t="147490" x="4872038" y="3468688"/>
          <p14:tracePt t="147499" x="4887913" y="3452813"/>
          <p14:tracePt t="147507" x="4911725" y="3436938"/>
          <p14:tracePt t="147514" x="4943475" y="3413125"/>
          <p14:tracePt t="147522" x="4975225" y="3381375"/>
          <p14:tracePt t="147531" x="5006975" y="3357563"/>
          <p14:tracePt t="147538" x="5046663" y="3317875"/>
          <p14:tracePt t="147547" x="5072063" y="3294063"/>
          <p14:tracePt t="147554" x="5103813" y="3262313"/>
          <p14:tracePt t="147562" x="5135563" y="3221038"/>
          <p14:tracePt t="147570" x="5159375" y="3205163"/>
          <p14:tracePt t="147579" x="5175250" y="3173413"/>
          <p14:tracePt t="147586" x="5199063" y="3149600"/>
          <p14:tracePt t="147594" x="5214938" y="3133725"/>
          <p14:tracePt t="147602" x="5222875" y="3117850"/>
          <p14:tracePt t="147610" x="5238750" y="3101975"/>
          <p14:tracePt t="147618" x="5254625" y="3086100"/>
          <p14:tracePt t="147634" x="5270500" y="3070225"/>
          <p14:tracePt t="147643" x="5278438" y="3054350"/>
          <p14:tracePt t="147650" x="5286375" y="3054350"/>
          <p14:tracePt t="147659" x="5294313" y="3038475"/>
          <p14:tracePt t="147666" x="5302250" y="3038475"/>
          <p14:tracePt t="147674" x="5318125" y="3022600"/>
          <p14:tracePt t="147683" x="5326063" y="3006725"/>
          <p14:tracePt t="147689" x="5334000" y="2998788"/>
          <p14:tracePt t="147699" x="5349875" y="2990850"/>
          <p14:tracePt t="147708" x="5357813" y="2974975"/>
          <p14:tracePt t="147717" x="5365750" y="2967038"/>
          <p14:tracePt t="147723" x="5381625" y="2959100"/>
          <p14:tracePt t="147730" x="5389563" y="2951163"/>
          <p14:tracePt t="147747" x="5397500" y="2943225"/>
          <p14:tracePt t="147756" x="5397500" y="2935288"/>
          <p14:tracePt t="147763" x="5407025" y="2927350"/>
          <p14:tracePt t="147771" x="5414963" y="2927350"/>
          <p14:tracePt t="147963" x="5397500" y="2935288"/>
          <p14:tracePt t="147971" x="5365750" y="2951163"/>
          <p14:tracePt t="147978" x="5334000" y="2974975"/>
          <p14:tracePt t="147987" x="5278438" y="3006725"/>
          <p14:tracePt t="147994" x="5222875" y="3030538"/>
          <p14:tracePt t="148002" x="5151438" y="3070225"/>
          <p14:tracePt t="148010" x="5095875" y="3094038"/>
          <p14:tracePt t="148017" x="5006975" y="3141663"/>
          <p14:tracePt t="148026" x="4911725" y="3181350"/>
          <p14:tracePt t="148034" x="4824413" y="3213100"/>
          <p14:tracePt t="148043" x="4721225" y="3252788"/>
          <p14:tracePt t="148051" x="4616450" y="3294063"/>
          <p14:tracePt t="148059" x="4537075" y="3333750"/>
          <p14:tracePt t="148067" x="4418013" y="3373438"/>
          <p14:tracePt t="148073" x="4305300" y="3421063"/>
          <p14:tracePt t="148084" x="4202113" y="3460750"/>
          <p14:tracePt t="148091" x="4114800" y="3508375"/>
          <p14:tracePt t="148099" x="4027488" y="3540125"/>
          <p14:tracePt t="148107" x="3954463" y="3571875"/>
          <p14:tracePt t="148115" x="3890963" y="3595688"/>
          <p14:tracePt t="148123" x="3827463" y="3621088"/>
          <p14:tracePt t="148130" x="3748088" y="3652838"/>
          <p14:tracePt t="148138" x="3700463" y="3668713"/>
          <p14:tracePt t="148146" x="3635375" y="3692525"/>
          <p14:tracePt t="148154" x="3587750" y="3708400"/>
          <p14:tracePt t="148163" x="3524250" y="3732213"/>
          <p14:tracePt t="148171" x="3468688" y="3756025"/>
          <p14:tracePt t="148179" x="3413125" y="3779838"/>
          <p14:tracePt t="148188" x="3357563" y="3795713"/>
          <p14:tracePt t="148194" x="3317875" y="3811588"/>
          <p14:tracePt t="148203" x="3284538" y="3819525"/>
          <p14:tracePt t="148210" x="3252788" y="3835400"/>
          <p14:tracePt t="148218" x="3213100" y="3851275"/>
          <p14:tracePt t="148226" x="3189288" y="3859213"/>
          <p14:tracePt t="148235" x="3165475" y="3867150"/>
          <p14:tracePt t="148242" x="3149600" y="3867150"/>
          <p14:tracePt t="148250" x="3125788" y="3883025"/>
          <p14:tracePt t="148259" x="3117850" y="3883025"/>
          <p14:tracePt t="148266" x="3109913" y="3883025"/>
          <p14:tracePt t="148274" x="3101975" y="3883025"/>
          <p14:tracePt t="148282" x="3094038" y="3890963"/>
          <p14:tracePt t="148291" x="3086100" y="3898900"/>
          <p14:tracePt t="148299" x="3078163" y="3898900"/>
          <p14:tracePt t="148323" x="3070225" y="3898900"/>
          <p14:tracePt t="148338" x="3062288" y="3898900"/>
          <p14:tracePt t="148371" x="3054350" y="3898900"/>
          <p14:tracePt t="148418" x="3062288" y="3898900"/>
          <p14:tracePt t="148426" x="3070225" y="3898900"/>
          <p14:tracePt t="148433" x="3086100" y="3898900"/>
          <p14:tracePt t="148442" x="3117850" y="3898900"/>
          <p14:tracePt t="148450" x="3149600" y="3883025"/>
          <p14:tracePt t="148457" x="3189288" y="3875088"/>
          <p14:tracePt t="148465" x="3244850" y="3851275"/>
          <p14:tracePt t="148475" x="3317875" y="3827463"/>
          <p14:tracePt t="148482" x="3389313" y="3803650"/>
          <p14:tracePt t="148490" x="3476625" y="3771900"/>
          <p14:tracePt t="148499" x="3563938" y="3740150"/>
          <p14:tracePt t="148507" x="3668713" y="3700463"/>
          <p14:tracePt t="148515" x="3771900" y="3660775"/>
          <p14:tracePt t="148523" x="3875088" y="3621088"/>
          <p14:tracePt t="148532" x="3970338" y="3587750"/>
          <p14:tracePt t="148538" x="4075113" y="3548063"/>
          <p14:tracePt t="148547" x="4178300" y="3508375"/>
          <p14:tracePt t="148555" x="4297363" y="3468688"/>
          <p14:tracePt t="148563" x="4394200" y="3436938"/>
          <p14:tracePt t="148570" x="4481513" y="3405188"/>
          <p14:tracePt t="148578" x="4560888" y="3373438"/>
          <p14:tracePt t="148588" x="4656138" y="3341688"/>
          <p14:tracePt t="148595" x="4729163" y="3317875"/>
          <p14:tracePt t="148602" x="4816475" y="3278188"/>
          <p14:tracePt t="148610" x="4879975" y="3252788"/>
          <p14:tracePt t="148618" x="4959350" y="3221038"/>
          <p14:tracePt t="148626" x="5022850" y="3197225"/>
          <p14:tracePt t="148634" x="5072063" y="3173413"/>
          <p14:tracePt t="148643" x="5127625" y="3157538"/>
          <p14:tracePt t="148651" x="5175250" y="3133725"/>
          <p14:tracePt t="148658" x="5207000" y="3117850"/>
          <p14:tracePt t="148666" x="5246688" y="3101975"/>
          <p14:tracePt t="148674" x="5286375" y="3094038"/>
          <p14:tracePt t="148683" x="5318125" y="3078163"/>
          <p14:tracePt t="148690" x="5357813" y="3062288"/>
          <p14:tracePt t="148700" x="5389563" y="3046413"/>
          <p14:tracePt t="148706" x="5422900" y="3038475"/>
          <p14:tracePt t="148715" x="5446713" y="3022600"/>
          <p14:tracePt t="148723" x="5462588" y="3022600"/>
          <p14:tracePt t="148730" x="5478463" y="3006725"/>
          <p14:tracePt t="148738" x="5486400" y="3006725"/>
          <p14:tracePt t="148747" x="5494338" y="3006725"/>
          <p14:tracePt t="148762" x="5502275" y="2990850"/>
          <p14:tracePt t="148867" x="5486400" y="2998788"/>
          <p14:tracePt t="148875" x="5454650" y="3006725"/>
          <p14:tracePt t="148882" x="5407025" y="3022600"/>
          <p14:tracePt t="148890" x="5357813" y="3046413"/>
          <p14:tracePt t="148898" x="5294313" y="3078163"/>
          <p14:tracePt t="148906" x="5230813" y="3109913"/>
          <p14:tracePt t="148916" x="5159375" y="3149600"/>
          <p14:tracePt t="148922" x="5064125" y="3205163"/>
          <p14:tracePt t="148931" x="4959350" y="3262313"/>
          <p14:tracePt t="148938" x="4848225" y="3317875"/>
          <p14:tracePt t="148946" x="4721225" y="3389313"/>
          <p14:tracePt t="148954" x="4600575" y="3444875"/>
          <p14:tracePt t="148963" x="4473575" y="3516313"/>
          <p14:tracePt t="148971" x="4344988" y="3587750"/>
          <p14:tracePt t="148978" x="4233863" y="3652838"/>
          <p14:tracePt t="148986" x="4122738" y="3716338"/>
          <p14:tracePt t="148995" x="4011613" y="3779838"/>
          <p14:tracePt t="149002" x="3930650" y="3811588"/>
          <p14:tracePt t="149010" x="3835400" y="3867150"/>
          <p14:tracePt t="149018" x="3756025" y="3914775"/>
          <p14:tracePt t="149026" x="3700463" y="3948113"/>
          <p14:tracePt t="149034" x="3627438" y="3987800"/>
          <p14:tracePt t="149043" x="3579813" y="4011613"/>
          <p14:tracePt t="149051" x="3548063" y="4027488"/>
          <p14:tracePt t="149058" x="3508375" y="4051300"/>
          <p14:tracePt t="149066" x="3484563" y="4067175"/>
          <p14:tracePt t="149074" x="3460750" y="4075113"/>
          <p14:tracePt t="149083" x="3436938" y="4090988"/>
          <p14:tracePt t="149091" x="3413125" y="4090988"/>
          <p14:tracePt t="149099" x="3397250" y="4106863"/>
          <p14:tracePt t="149106" x="3381375" y="4114800"/>
          <p14:tracePt t="149115" x="3365500" y="4122738"/>
          <p14:tracePt t="149122" x="3349625" y="4122738"/>
          <p14:tracePt t="149130" x="3341688" y="4138613"/>
          <p14:tracePt t="149139" x="3325813" y="4138613"/>
          <p14:tracePt t="149147" x="3317875" y="4146550"/>
          <p14:tracePt t="149153" x="3308350" y="4146550"/>
          <p14:tracePt t="149163" x="3300413" y="4154488"/>
          <p14:tracePt t="149346" x="3308350" y="4154488"/>
          <p14:tracePt t="149355" x="3325813" y="4154488"/>
          <p14:tracePt t="149363" x="3357563" y="4146550"/>
          <p14:tracePt t="149371" x="3389313" y="4138613"/>
          <p14:tracePt t="149380" x="3421063" y="4122738"/>
          <p14:tracePt t="149387" x="3484563" y="4106863"/>
          <p14:tracePt t="149393" x="3556000" y="4075113"/>
          <p14:tracePt t="149402" x="3660775" y="4043363"/>
          <p14:tracePt t="149411" x="3787775" y="3987800"/>
          <p14:tracePt t="149420" x="3906838" y="3938588"/>
          <p14:tracePt t="149427" x="3994150" y="3906838"/>
          <p14:tracePt t="149443" x="4114800" y="3859213"/>
          <p14:tracePt t="149450" x="4313238" y="3771900"/>
          <p14:tracePt t="149458" x="4418013" y="3732213"/>
          <p14:tracePt t="149466" x="4513263" y="3700463"/>
          <p14:tracePt t="149473" x="4592638" y="3676650"/>
          <p14:tracePt t="149483" x="4687888" y="3636963"/>
          <p14:tracePt t="149491" x="4768850" y="3613150"/>
          <p14:tracePt t="149499" x="4848225" y="3579813"/>
          <p14:tracePt t="149507" x="4935538" y="3548063"/>
          <p14:tracePt t="149515" x="4999038" y="3516313"/>
          <p14:tracePt t="149522" x="5072063" y="3492500"/>
          <p14:tracePt t="149530" x="5151438" y="3460750"/>
          <p14:tracePt t="149538" x="5222875" y="3436938"/>
          <p14:tracePt t="149549" x="5270500" y="3421063"/>
          <p14:tracePt t="149555" x="5326063" y="3397250"/>
          <p14:tracePt t="149564" x="5357813" y="3389313"/>
          <p14:tracePt t="149570" x="5397500" y="3373438"/>
          <p14:tracePt t="149578" x="5422900" y="3365500"/>
          <p14:tracePt t="149587" x="5454650" y="3357563"/>
          <p14:tracePt t="149595" x="5470525" y="3341688"/>
          <p14:tracePt t="149603" x="5502275" y="3341688"/>
          <p14:tracePt t="149611" x="5502275" y="3333750"/>
          <p14:tracePt t="149619" x="5518150" y="3325813"/>
          <p14:tracePt t="149627" x="5534025" y="3325813"/>
          <p14:tracePt t="149634" x="5541963" y="3317875"/>
          <p14:tracePt t="149642" x="5549900" y="3317875"/>
          <p14:tracePt t="149650" x="5557838" y="3309938"/>
          <p14:tracePt t="149897" x="5549900" y="3309938"/>
          <p14:tracePt t="149900" x="5526088" y="3317875"/>
          <p14:tracePt t="149907" x="5478463" y="3333750"/>
          <p14:tracePt t="149915" x="5446713" y="3349625"/>
          <p14:tracePt t="149923" x="5407025" y="3373438"/>
          <p14:tracePt t="149932" x="5349875" y="3405188"/>
          <p14:tracePt t="149939" x="5310188" y="3429000"/>
          <p14:tracePt t="149949" x="5262563" y="3460750"/>
          <p14:tracePt t="149955" x="5207000" y="3484563"/>
          <p14:tracePt t="149964" x="5135563" y="3532188"/>
          <p14:tracePt t="149971" x="5072063" y="3563938"/>
          <p14:tracePt t="149979" x="5022850" y="3587750"/>
          <p14:tracePt t="149987" x="4975225" y="3621088"/>
          <p14:tracePt t="149996" x="4919663" y="3652838"/>
          <p14:tracePt t="150002" x="4872038" y="3684588"/>
          <p14:tracePt t="150012" x="4816475" y="3708400"/>
          <p14:tracePt t="150020" x="4776788" y="3732213"/>
          <p14:tracePt t="150025" x="4737100" y="3748088"/>
          <p14:tracePt t="150035" x="4705350" y="3771900"/>
          <p14:tracePt t="150042" x="4672013" y="3787775"/>
          <p14:tracePt t="150050" x="4632325" y="3803650"/>
          <p14:tracePt t="150058" x="4600575" y="3819525"/>
          <p14:tracePt t="150068" x="4584700" y="3835400"/>
          <p14:tracePt t="150075" x="4552950" y="3851275"/>
          <p14:tracePt t="150083" x="4529138" y="3859213"/>
          <p14:tracePt t="150090" x="4505325" y="3867150"/>
          <p14:tracePt t="150098" x="4473575" y="3883025"/>
          <p14:tracePt t="150106" x="4457700" y="3898900"/>
          <p14:tracePt t="150116" x="4425950" y="3906838"/>
          <p14:tracePt t="150123" x="4394200" y="3914775"/>
          <p14:tracePt t="150132" x="4386263" y="3922713"/>
          <p14:tracePt t="150138" x="4352925" y="3930650"/>
          <p14:tracePt t="150147" x="4329113" y="3938588"/>
          <p14:tracePt t="150154" x="4313238" y="3948113"/>
          <p14:tracePt t="150163" x="4273550" y="3963988"/>
          <p14:tracePt t="150172" x="4257675" y="3963988"/>
          <p14:tracePt t="150179" x="4233863" y="3979863"/>
          <p14:tracePt t="150189" x="4202113" y="3995738"/>
          <p14:tracePt t="150201" x="4138613" y="4011613"/>
          <p14:tracePt t="150211" x="4090988" y="4027488"/>
          <p14:tracePt t="150218" x="4043363" y="4043363"/>
          <p14:tracePt t="150226" x="3994150" y="4059238"/>
          <p14:tracePt t="150235" x="3946525" y="4075113"/>
          <p14:tracePt t="150243" x="3906838" y="4090988"/>
          <p14:tracePt t="150251" x="3875088" y="4098925"/>
          <p14:tracePt t="150258" x="3843338" y="4106863"/>
          <p14:tracePt t="150266" x="3811588" y="4114800"/>
          <p14:tracePt t="150275" x="3779838" y="4114800"/>
          <p14:tracePt t="150282" x="3756025" y="4122738"/>
          <p14:tracePt t="150292" x="3740150" y="4130675"/>
          <p14:tracePt t="150299" x="3724275" y="4130675"/>
          <p14:tracePt t="150308" x="3708400" y="4130675"/>
          <p14:tracePt t="150314" x="3692525" y="4130675"/>
          <p14:tracePt t="150321" x="3684588" y="4138613"/>
          <p14:tracePt t="150331" x="3668713" y="4138613"/>
          <p14:tracePt t="150339" x="3643313" y="4146550"/>
          <p14:tracePt t="150356" x="3627438" y="4146550"/>
          <p14:tracePt t="150365" x="3611563" y="4154488"/>
          <p14:tracePt t="150370" x="3595688" y="4154488"/>
          <p14:tracePt t="150378" x="3587750" y="4154488"/>
          <p14:tracePt t="150387" x="3571875" y="4162425"/>
          <p14:tracePt t="150393" x="3556000" y="4170363"/>
          <p14:tracePt t="150412" x="3540125" y="4170363"/>
          <p14:tracePt t="150435" x="3532188" y="4170363"/>
          <p14:tracePt t="151058" x="3540125" y="4170363"/>
          <p14:tracePt t="151067" x="3563938" y="4170363"/>
          <p14:tracePt t="151074" x="3595688" y="4154488"/>
          <p14:tracePt t="151082" x="3627438" y="4146550"/>
          <p14:tracePt t="151091" x="3676650" y="4130675"/>
          <p14:tracePt t="151100" x="3724275" y="4106863"/>
          <p14:tracePt t="151107" x="3771900" y="4083050"/>
          <p14:tracePt t="151114" x="3827463" y="4059238"/>
          <p14:tracePt t="151122" x="3883025" y="4027488"/>
          <p14:tracePt t="151131" x="3938588" y="4003675"/>
          <p14:tracePt t="151138" x="3994150" y="3971925"/>
          <p14:tracePt t="151148" x="4059238" y="3930650"/>
          <p14:tracePt t="151155" x="4114800" y="3898900"/>
          <p14:tracePt t="151164" x="4170363" y="3875088"/>
          <p14:tracePt t="151171" x="4217988" y="3843338"/>
          <p14:tracePt t="151179" x="4265613" y="3811588"/>
          <p14:tracePt t="151187" x="4313238" y="3795713"/>
          <p14:tracePt t="151203" x="4370388" y="3763963"/>
          <p14:tracePt t="151211" x="4465638" y="3716338"/>
          <p14:tracePt t="151219" x="4521200" y="3684588"/>
          <p14:tracePt t="151227" x="4568825" y="3668713"/>
          <p14:tracePt t="151234" x="4608513" y="3652838"/>
          <p14:tracePt t="151242" x="4640263" y="3636963"/>
          <p14:tracePt t="151250" x="4664075" y="3629025"/>
          <p14:tracePt t="151258" x="4687888" y="3613150"/>
          <p14:tracePt t="151267" x="4729163" y="3595688"/>
          <p14:tracePt t="151274" x="4768850" y="3571875"/>
          <p14:tracePt t="151284" x="4792663" y="3563938"/>
          <p14:tracePt t="151291" x="4816475" y="3548063"/>
          <p14:tracePt t="151300" x="4840288" y="3532188"/>
          <p14:tracePt t="151307" x="4864100" y="3516313"/>
          <p14:tracePt t="151315" x="4879975" y="3516313"/>
          <p14:tracePt t="151324" x="4903788" y="3492500"/>
          <p14:tracePt t="151331" x="4927600" y="3484563"/>
          <p14:tracePt t="151340" x="4935538" y="3476625"/>
          <p14:tracePt t="151345" x="4951413" y="3468688"/>
          <p14:tracePt t="151354" x="4975225" y="3460750"/>
          <p14:tracePt t="151363" x="4983163" y="3444875"/>
          <p14:tracePt t="151371" x="4991100" y="3444875"/>
          <p14:tracePt t="151379" x="5014913" y="3429000"/>
          <p14:tracePt t="151388" x="5030788" y="3421063"/>
          <p14:tracePt t="151395" x="5046663" y="3405188"/>
          <p14:tracePt t="151402" x="5072063" y="3397250"/>
          <p14:tracePt t="151411" x="5080000" y="3389313"/>
          <p14:tracePt t="151419" x="5103813" y="3373438"/>
          <p14:tracePt t="151428" x="5119688" y="3357563"/>
          <p14:tracePt t="151436" x="5127625" y="3357563"/>
          <p14:tracePt t="151444" x="5135563" y="3349625"/>
          <p14:tracePt t="151451" x="5151438" y="3341688"/>
          <p14:tracePt t="151460" x="5159375" y="3341688"/>
          <p14:tracePt t="151467" x="5167313" y="3333750"/>
          <p14:tracePt t="151475" x="5175250" y="3325813"/>
          <p14:tracePt t="151483" x="5183188" y="3325813"/>
          <p14:tracePt t="151491" x="5199063" y="3325813"/>
          <p14:tracePt t="151515" x="5199063" y="3317875"/>
          <p14:tracePt t="152091" x="5214938" y="3302000"/>
          <p14:tracePt t="152098" x="5230813" y="3286125"/>
          <p14:tracePt t="152107" x="5246688" y="3270250"/>
          <p14:tracePt t="152115" x="5262563" y="3252788"/>
          <p14:tracePt t="152123" x="5270500" y="3236913"/>
          <p14:tracePt t="152131" x="5278438" y="3221038"/>
          <p14:tracePt t="152139" x="5286375" y="3221038"/>
          <p14:tracePt t="152146" x="5294313" y="3213100"/>
          <p14:tracePt t="152155" x="5294313" y="3205163"/>
          <p14:tracePt t="152162" x="5302250" y="3197225"/>
          <p14:tracePt t="152195" x="5310188" y="3189288"/>
          <p14:tracePt t="154012" x="5326063" y="3189288"/>
          <p14:tracePt t="154019" x="5334000" y="3189288"/>
          <p14:tracePt t="154027" x="5349875" y="3173413"/>
          <p14:tracePt t="154035" x="5381625" y="3157538"/>
          <p14:tracePt t="154043" x="5397500" y="3149600"/>
          <p14:tracePt t="154052" x="5430838" y="3125788"/>
          <p14:tracePt t="154059" x="5454650" y="3117850"/>
          <p14:tracePt t="154068" x="5470525" y="3101975"/>
          <p14:tracePt t="154075" x="5494338" y="3086100"/>
          <p14:tracePt t="154083" x="5494338" y="3078163"/>
          <p14:tracePt t="154092" x="5510213" y="3070225"/>
          <p14:tracePt t="154107" x="5518150" y="3062288"/>
          <p14:tracePt t="154131" x="5526088" y="3054350"/>
          <p14:tracePt t="154356" x="5518150" y="3054350"/>
          <p14:tracePt t="154363" x="5510213" y="3054350"/>
          <p14:tracePt t="154371" x="5502275" y="3054350"/>
          <p14:tracePt t="154379" x="5494338" y="3054350"/>
          <p14:tracePt t="154396" x="5486400" y="3054350"/>
          <p14:tracePt t="154403" x="5478463" y="3054350"/>
          <p14:tracePt t="154412" x="5470525" y="3054350"/>
          <p14:tracePt t="154419" x="5454650" y="3054350"/>
          <p14:tracePt t="154428" x="5438775" y="3054350"/>
          <p14:tracePt t="154436" x="5430838" y="3062288"/>
          <p14:tracePt t="154443" x="5414963" y="3070225"/>
          <p14:tracePt t="154451" x="5389563" y="3070225"/>
          <p14:tracePt t="154460" x="5373688" y="3070225"/>
          <p14:tracePt t="154466" x="5365750" y="3078163"/>
          <p14:tracePt t="154475" x="5341938" y="3086100"/>
          <p14:tracePt t="154483" x="5326063" y="3086100"/>
          <p14:tracePt t="154492" x="5310188" y="3086100"/>
          <p14:tracePt t="154499" x="5302250" y="3094038"/>
          <p14:tracePt t="154507" x="5286375" y="3101975"/>
          <p14:tracePt t="154514" x="5262563" y="3109913"/>
          <p14:tracePt t="154524" x="5238750" y="3117850"/>
          <p14:tracePt t="154539" x="5207000" y="3133725"/>
          <p14:tracePt t="154547" x="5199063" y="3133725"/>
          <p14:tracePt t="154555" x="5167313" y="3149600"/>
          <p14:tracePt t="154564" x="5151438" y="3157538"/>
          <p14:tracePt t="154571" x="5127625" y="3157538"/>
          <p14:tracePt t="154581" x="5095875" y="3173413"/>
          <p14:tracePt t="154588" x="5072063" y="3181350"/>
          <p14:tracePt t="154597" x="5056188" y="3189288"/>
          <p14:tracePt t="154604" x="5030788" y="3197225"/>
          <p14:tracePt t="154613" x="5014913" y="3205163"/>
          <p14:tracePt t="154619" x="4983163" y="3213100"/>
          <p14:tracePt t="154627" x="4967288" y="3221038"/>
          <p14:tracePt t="154634" x="4943475" y="3228975"/>
          <p14:tracePt t="154644" x="4935538" y="3236913"/>
          <p14:tracePt t="154651" x="4919663" y="3244850"/>
          <p14:tracePt t="154659" x="4911725" y="3244850"/>
          <p14:tracePt t="154667" x="4895850" y="3252788"/>
          <p14:tracePt t="154676" x="4879975" y="3262313"/>
          <p14:tracePt t="154683" x="4856163" y="3270250"/>
          <p14:tracePt t="154691" x="4840288" y="3278188"/>
          <p14:tracePt t="154699" x="4824413" y="3278188"/>
          <p14:tracePt t="154707" x="4792663" y="3294063"/>
          <p14:tracePt t="154716" x="4752975" y="3302000"/>
          <p14:tracePt t="154723" x="4721225" y="3317875"/>
          <p14:tracePt t="154732" x="4687888" y="3333750"/>
          <p14:tracePt t="154739" x="4648200" y="3349625"/>
          <p14:tracePt t="154747" x="4616450" y="3357563"/>
          <p14:tracePt t="154756" x="4576763" y="3373438"/>
          <p14:tracePt t="154764" x="4529138" y="3381375"/>
          <p14:tracePt t="154771" x="4497388" y="3397250"/>
          <p14:tracePt t="154780" x="4465638" y="3413125"/>
          <p14:tracePt t="154787" x="4425950" y="3421063"/>
          <p14:tracePt t="154796" x="4394200" y="3436938"/>
          <p14:tracePt t="154803" x="4344988" y="3452813"/>
          <p14:tracePt t="154812" x="4305300" y="3460750"/>
          <p14:tracePt t="154819" x="4273550" y="3468688"/>
          <p14:tracePt t="154827" x="4241800" y="3484563"/>
          <p14:tracePt t="154836" x="4202113" y="3500438"/>
          <p14:tracePt t="154844" x="4162425" y="3508375"/>
          <p14:tracePt t="154851" x="4122738" y="3524250"/>
          <p14:tracePt t="154860" x="4090988" y="3532188"/>
          <p14:tracePt t="154868" x="4051300" y="3548063"/>
          <p14:tracePt t="154876" x="4019550" y="3556000"/>
          <p14:tracePt t="154894" x="3954463" y="3587750"/>
          <p14:tracePt t="154899" x="3914775" y="3595688"/>
          <p14:tracePt t="154907" x="3883025" y="3613150"/>
          <p14:tracePt t="154915" x="3851275" y="3621088"/>
          <p14:tracePt t="154923" x="3819525" y="3636963"/>
          <p14:tracePt t="154931" x="3779838" y="3644900"/>
          <p14:tracePt t="154940" x="3748088" y="3652838"/>
          <p14:tracePt t="154947" x="3716338" y="3668713"/>
          <p14:tracePt t="154956" x="3676650" y="3676650"/>
          <p14:tracePt t="154964" x="3651250" y="3692525"/>
          <p14:tracePt t="154972" x="3619500" y="3700463"/>
          <p14:tracePt t="154979" x="3587750" y="3708400"/>
          <p14:tracePt t="154988" x="3548063" y="3716338"/>
          <p14:tracePt t="154996" x="3516313" y="3732213"/>
          <p14:tracePt t="155003" x="3484563" y="3740150"/>
          <p14:tracePt t="155011" x="3452813" y="3756025"/>
          <p14:tracePt t="155019" x="3421063" y="3763963"/>
          <p14:tracePt t="155027" x="3397250" y="3771900"/>
          <p14:tracePt t="155036" x="3349625" y="3787775"/>
          <p14:tracePt t="155044" x="3333750" y="3787775"/>
          <p14:tracePt t="155051" x="3300413" y="3803650"/>
          <p14:tracePt t="155060" x="3276600" y="3811588"/>
          <p14:tracePt t="155067" x="3260725" y="3819525"/>
          <p14:tracePt t="155076" x="3236913" y="3827463"/>
          <p14:tracePt t="155083" x="3228975" y="3827463"/>
          <p14:tracePt t="155091" x="3213100" y="3835400"/>
          <p14:tracePt t="155099" x="3197225" y="3835400"/>
          <p14:tracePt t="155108" x="3181350" y="3843338"/>
          <p14:tracePt t="155115" x="3165475" y="3851275"/>
          <p14:tracePt t="155124" x="3149600" y="3851275"/>
          <p14:tracePt t="155132" x="3133725" y="3859213"/>
          <p14:tracePt t="155139" x="3117850" y="3859213"/>
          <p14:tracePt t="155147" x="3109913" y="3867150"/>
          <p14:tracePt t="155155" x="3094038" y="3875088"/>
          <p14:tracePt t="155171" x="3086100" y="3875088"/>
          <p14:tracePt t="155189" x="3078163" y="3883025"/>
          <p14:tracePt t="155195" x="3070225" y="3883025"/>
          <p14:tracePt t="155203" x="3062288" y="3883025"/>
          <p14:tracePt t="155220" x="3054350" y="3890963"/>
          <p14:tracePt t="155324" x="3070225" y="3890963"/>
          <p14:tracePt t="155332" x="3094038" y="3890963"/>
          <p14:tracePt t="155340" x="3117850" y="3883025"/>
          <p14:tracePt t="155348" x="3149600" y="3867150"/>
          <p14:tracePt t="155356" x="3181350" y="3859213"/>
          <p14:tracePt t="155363" x="3244850" y="3843338"/>
          <p14:tracePt t="155372" x="3292475" y="3827463"/>
          <p14:tracePt t="155379" x="3365500" y="3803650"/>
          <p14:tracePt t="155386" x="3429000" y="3787775"/>
          <p14:tracePt t="155397" x="3500438" y="3763963"/>
          <p14:tracePt t="155403" x="3563938" y="3740150"/>
          <p14:tracePt t="155410" x="3651250" y="3708400"/>
          <p14:tracePt t="155419" x="3732213" y="3676650"/>
          <p14:tracePt t="155426" x="3819525" y="3644900"/>
          <p14:tracePt t="155436" x="3890963" y="3621088"/>
          <p14:tracePt t="155443" x="3970338" y="3579813"/>
          <p14:tracePt t="155451" x="4051300" y="3548063"/>
          <p14:tracePt t="155459" x="4122738" y="3524250"/>
          <p14:tracePt t="155467" x="4210050" y="3492500"/>
          <p14:tracePt t="155475" x="4281488" y="3460750"/>
          <p14:tracePt t="155483" x="4352925" y="3436938"/>
          <p14:tracePt t="155491" x="4425950" y="3405188"/>
          <p14:tracePt t="155499" x="4489450" y="3381375"/>
          <p14:tracePt t="155509" x="4568825" y="3349625"/>
          <p14:tracePt t="155516" x="4616450" y="3325813"/>
          <p14:tracePt t="155524" x="4687888" y="3302000"/>
          <p14:tracePt t="155531" x="4737100" y="3278188"/>
          <p14:tracePt t="155539" x="4784725" y="3262313"/>
          <p14:tracePt t="155548" x="4840288" y="3236913"/>
          <p14:tracePt t="155556" x="4887913" y="3221038"/>
          <p14:tracePt t="155563" x="4935538" y="3197225"/>
          <p14:tracePt t="155572" x="4991100" y="3173413"/>
          <p14:tracePt t="155580" x="5022850" y="3157538"/>
          <p14:tracePt t="155586" x="5064125" y="3133725"/>
          <p14:tracePt t="155596" x="5103813" y="3117850"/>
          <p14:tracePt t="155603" x="5143500" y="3101975"/>
          <p14:tracePt t="155612" x="5183188" y="3078163"/>
          <p14:tracePt t="155620" x="5207000" y="3070225"/>
          <p14:tracePt t="155627" x="5230813" y="3062288"/>
          <p14:tracePt t="155636" x="5254625" y="3046413"/>
          <p14:tracePt t="155644" x="5270500" y="3038475"/>
          <p14:tracePt t="155651" x="5286375" y="3030538"/>
          <p14:tracePt t="155660" x="5302250" y="3022600"/>
          <p14:tracePt t="155667" x="5318125" y="3014663"/>
          <p14:tracePt t="155675" x="5326063" y="3006725"/>
          <p14:tracePt t="155684" x="5341938" y="3006725"/>
          <p14:tracePt t="155692" x="5349875" y="2998788"/>
          <p14:tracePt t="155699" x="5357813" y="2990850"/>
          <p14:tracePt t="155707" x="5365750" y="2990850"/>
          <p14:tracePt t="155723" x="5373688" y="2990850"/>
          <p14:tracePt t="155852" x="5365750" y="2990850"/>
          <p14:tracePt t="155859" x="5349875" y="2990850"/>
          <p14:tracePt t="155867" x="5334000" y="2990850"/>
          <p14:tracePt t="155876" x="5318125" y="2998788"/>
          <p14:tracePt t="155883" x="5286375" y="2998788"/>
          <p14:tracePt t="155894" x="5254625" y="3014663"/>
          <p14:tracePt t="155899" x="5222875" y="3022600"/>
          <p14:tracePt t="155907" x="5191125" y="3038475"/>
          <p14:tracePt t="155915" x="5143500" y="3062288"/>
          <p14:tracePt t="155923" x="5103813" y="3078163"/>
          <p14:tracePt t="155932" x="5056188" y="3101975"/>
          <p14:tracePt t="155939" x="5014913" y="3133725"/>
          <p14:tracePt t="155947" x="4975225" y="3149600"/>
          <p14:tracePt t="155955" x="4935538" y="3173413"/>
          <p14:tracePt t="155963" x="4903788" y="3197225"/>
          <p14:tracePt t="155972" x="4864100" y="3221038"/>
          <p14:tracePt t="155979" x="4816475" y="3244850"/>
          <p14:tracePt t="155987" x="4768850" y="3278188"/>
          <p14:tracePt t="155995" x="4737100" y="3302000"/>
          <p14:tracePt t="156003" x="4695825" y="3325813"/>
          <p14:tracePt t="156012" x="4648200" y="3357563"/>
          <p14:tracePt t="156019" x="4608513" y="3381375"/>
          <p14:tracePt t="156028" x="4568825" y="3413125"/>
          <p14:tracePt t="156035" x="4521200" y="3436938"/>
          <p14:tracePt t="156045" x="4481513" y="3468688"/>
          <p14:tracePt t="156051" x="4425950" y="3492500"/>
          <p14:tracePt t="156059" x="4394200" y="3516313"/>
          <p14:tracePt t="156068" x="4329113" y="3548063"/>
          <p14:tracePt t="156076" x="4273550" y="3571875"/>
          <p14:tracePt t="156084" x="4217988" y="3613150"/>
          <p14:tracePt t="156092" x="4170363" y="3636963"/>
          <p14:tracePt t="156099" x="4138613" y="3652838"/>
          <p14:tracePt t="156108" x="4114800" y="3668713"/>
          <p14:tracePt t="156115" x="4090988" y="3676650"/>
          <p14:tracePt t="156123" x="4075113" y="3692525"/>
          <p14:tracePt t="156131" x="4059238" y="3700463"/>
          <p14:tracePt t="156139" x="4051300" y="3708400"/>
          <p14:tracePt t="156147" x="4043363" y="3708400"/>
          <p14:tracePt t="156468" x="4059238" y="3708400"/>
          <p14:tracePt t="156475" x="4075113" y="3708400"/>
          <p14:tracePt t="156483" x="4090988" y="3708400"/>
          <p14:tracePt t="156491" x="4106863" y="3700463"/>
          <p14:tracePt t="156499" x="4130675" y="3692525"/>
          <p14:tracePt t="156507" x="4162425" y="3684588"/>
          <p14:tracePt t="156515" x="4186238" y="3668713"/>
          <p14:tracePt t="156523" x="4210050" y="3652838"/>
          <p14:tracePt t="156531" x="4241800" y="3636963"/>
          <p14:tracePt t="156539" x="4273550" y="3621088"/>
          <p14:tracePt t="156547" x="4297363" y="3605213"/>
          <p14:tracePt t="156555" x="4329113" y="3579813"/>
          <p14:tracePt t="156564" x="4362450" y="3563938"/>
          <p14:tracePt t="156571" x="4394200" y="3540125"/>
          <p14:tracePt t="156580" x="4433888" y="3516313"/>
          <p14:tracePt t="156588" x="4481513" y="3492500"/>
          <p14:tracePt t="156596" x="4521200" y="3468688"/>
          <p14:tracePt t="156604" x="4560888" y="3444875"/>
          <p14:tracePt t="156613" x="4592638" y="3429000"/>
          <p14:tracePt t="156621" x="4640263" y="3405188"/>
          <p14:tracePt t="156628" x="4672013" y="3389313"/>
          <p14:tracePt t="156636" x="4721225" y="3365500"/>
          <p14:tracePt t="156646" x="4752975" y="3341688"/>
          <p14:tracePt t="156651" x="4792663" y="3325813"/>
          <p14:tracePt t="156660" x="4816475" y="3309938"/>
          <p14:tracePt t="156669" x="4864100" y="3294063"/>
          <p14:tracePt t="156677" x="4895850" y="3278188"/>
          <p14:tracePt t="156683" x="4919663" y="3270250"/>
          <p14:tracePt t="156692" x="4951413" y="3252788"/>
          <p14:tracePt t="156700" x="4967288" y="3244850"/>
          <p14:tracePt t="156707" x="4983163" y="3236913"/>
          <p14:tracePt t="156724" x="4999038" y="3236913"/>
          <p14:tracePt t="156732" x="5006975" y="3228975"/>
          <p14:tracePt t="156747" x="5014913" y="3221038"/>
          <p14:tracePt t="156755" x="5022850" y="3221038"/>
          <p14:tracePt t="156763" x="5030788" y="3221038"/>
          <p14:tracePt t="156788" x="5038725" y="3213100"/>
          <p14:tracePt t="156915" x="5056188" y="3205163"/>
          <p14:tracePt t="156924" x="5072063" y="3197225"/>
          <p14:tracePt t="156930" x="5095875" y="3189288"/>
          <p14:tracePt t="156939" x="5111750" y="3173413"/>
          <p14:tracePt t="156947" x="5127625" y="3165475"/>
          <p14:tracePt t="156955" x="5143500" y="3157538"/>
          <p14:tracePt t="156964" x="5167313" y="3141663"/>
          <p14:tracePt t="156971" x="5191125" y="3133725"/>
          <p14:tracePt t="156979" x="5214938" y="3117850"/>
          <p14:tracePt t="156987" x="5222875" y="3117850"/>
          <p14:tracePt t="156995" x="5246688" y="3094038"/>
          <p14:tracePt t="157003" x="5254625" y="3094038"/>
          <p14:tracePt t="157012" x="5270500" y="3078163"/>
          <p14:tracePt t="157020" x="5286375" y="3070225"/>
          <p14:tracePt t="157028" x="5294313" y="3062288"/>
          <p14:tracePt t="157035" x="5310188" y="3046413"/>
          <p14:tracePt t="157043" x="5318125" y="3038475"/>
          <p14:tracePt t="157052" x="5334000" y="3022600"/>
          <p14:tracePt t="157059" x="5349875" y="3006725"/>
          <p14:tracePt t="157067" x="5365750" y="2990850"/>
          <p14:tracePt t="157076" x="5389563" y="2974975"/>
          <p14:tracePt t="157083" x="5407025" y="2959100"/>
          <p14:tracePt t="157091" x="5422900" y="2943225"/>
          <p14:tracePt t="157099" x="5438775" y="2935288"/>
          <p14:tracePt t="157107" x="5454650" y="2919413"/>
          <p14:tracePt t="157115" x="5462588" y="2909888"/>
          <p14:tracePt t="157125" x="5478463" y="2901950"/>
          <p14:tracePt t="157132" x="5486400" y="2886075"/>
          <p14:tracePt t="157139" x="5510213" y="2886075"/>
          <p14:tracePt t="157147" x="5526088" y="2870200"/>
          <p14:tracePt t="157155" x="5549900" y="2854325"/>
          <p14:tracePt t="157163" x="5557838" y="2854325"/>
          <p14:tracePt t="157171" x="5565775" y="2846388"/>
          <p14:tracePt t="157179" x="5581650" y="2838450"/>
          <p14:tracePt t="157187" x="5589588" y="2838450"/>
          <p14:tracePt t="157196" x="5605463" y="2822575"/>
          <p14:tracePt t="157204" x="5621338" y="2814638"/>
          <p14:tracePt t="157211" x="5637213" y="2806700"/>
          <p14:tracePt t="157229" x="5653088" y="2798763"/>
          <p14:tracePt t="158451" x="5668963" y="2790825"/>
          <p14:tracePt t="158461" x="5700713" y="2767013"/>
          <p14:tracePt t="158468" x="5732463" y="2751138"/>
          <p14:tracePt t="158476" x="5757863" y="2735263"/>
          <p14:tracePt t="158484" x="5789613" y="2727325"/>
          <p14:tracePt t="158492" x="5821363" y="2711450"/>
          <p14:tracePt t="158500" x="5853113" y="2703513"/>
          <p14:tracePt t="158509" x="5884863" y="2687638"/>
          <p14:tracePt t="158517" x="5924550" y="2679700"/>
          <p14:tracePt t="158523" x="5964238" y="2663825"/>
          <p14:tracePt t="158531" x="5995988" y="2655888"/>
          <p14:tracePt t="158539" x="6019800" y="2647950"/>
          <p14:tracePt t="158548" x="6035675" y="2632075"/>
          <p14:tracePt t="158556" x="6051550" y="2632075"/>
          <p14:tracePt t="158564" x="6075363" y="2624138"/>
          <p14:tracePt t="158572" x="6083300" y="2616200"/>
          <p14:tracePt t="158580" x="6100763" y="2616200"/>
          <p14:tracePt t="158587" x="6108700" y="2616200"/>
          <p14:tracePt t="158595" x="6124575" y="2608263"/>
          <p14:tracePt t="158603" x="6140450" y="2600325"/>
          <p14:tracePt t="158613" x="6148388" y="2600325"/>
          <p14:tracePt t="158620" x="6164263" y="2592388"/>
          <p14:tracePt t="158628" x="6172200" y="2592388"/>
          <p14:tracePt t="158635" x="6188075" y="2584450"/>
          <p14:tracePt t="158644" x="6203950" y="2584450"/>
          <p14:tracePt t="158651" x="6219825" y="2576513"/>
          <p14:tracePt t="158659" x="6243638" y="2566988"/>
          <p14:tracePt t="158668" x="6259513" y="2566988"/>
          <p14:tracePt t="158677" x="6275388" y="2559050"/>
          <p14:tracePt t="158684" x="6291263" y="2559050"/>
          <p14:tracePt t="158691" x="6307138" y="2551113"/>
          <p14:tracePt t="158699" x="6323013" y="2551113"/>
          <p14:tracePt t="158708" x="6330950" y="2551113"/>
          <p14:tracePt t="158715" x="6338888" y="2543175"/>
          <p14:tracePt t="158844" x="6330950" y="2543175"/>
          <p14:tracePt t="158853" x="6307138" y="2543175"/>
          <p14:tracePt t="158859" x="6275388" y="2559050"/>
          <p14:tracePt t="158866" x="6235700" y="2566988"/>
          <p14:tracePt t="158875" x="6196013" y="2592388"/>
          <p14:tracePt t="158883" x="6140450" y="2608263"/>
          <p14:tracePt t="158893" x="6067425" y="2647950"/>
          <p14:tracePt t="158899" x="6003925" y="2679700"/>
          <p14:tracePt t="158909" x="5940425" y="2719388"/>
          <p14:tracePt t="158917" x="5892800" y="2743200"/>
          <p14:tracePt t="158923" x="5813425" y="2790825"/>
          <p14:tracePt t="158931" x="5749925" y="2830513"/>
          <p14:tracePt t="158939" x="5684838" y="2862263"/>
          <p14:tracePt t="158947" x="5629275" y="2886075"/>
          <p14:tracePt t="158956" x="5565775" y="2927350"/>
          <p14:tracePt t="158964" x="5518150" y="2951163"/>
          <p14:tracePt t="158972" x="5454650" y="2990850"/>
          <p14:tracePt t="158979" x="5407025" y="3014663"/>
          <p14:tracePt t="158987" x="5365750" y="3046413"/>
          <p14:tracePt t="158995" x="5310188" y="3070225"/>
          <p14:tracePt t="159002" x="5270500" y="3094038"/>
          <p14:tracePt t="159012" x="5230813" y="3125788"/>
          <p14:tracePt t="159020" x="5167313" y="3157538"/>
          <p14:tracePt t="159028" x="5119688" y="3173413"/>
          <p14:tracePt t="159037" x="5087938" y="3189288"/>
          <p14:tracePt t="159044" x="5056188" y="3205163"/>
          <p14:tracePt t="159052" x="5030788" y="3221038"/>
          <p14:tracePt t="159060" x="5014913" y="3236913"/>
          <p14:tracePt t="159068" x="4999038" y="3236913"/>
          <p14:tracePt t="159077" x="4983163" y="3252788"/>
          <p14:tracePt t="159084" x="4967288" y="3252788"/>
          <p14:tracePt t="159092" x="4959350" y="3262313"/>
          <p14:tracePt t="159099" x="4943475" y="3270250"/>
          <p14:tracePt t="159107" x="4927600" y="3278188"/>
          <p14:tracePt t="159115" x="4911725" y="3286125"/>
          <p14:tracePt t="159125" x="4903788" y="3294063"/>
          <p14:tracePt t="159132" x="4879975" y="3302000"/>
          <p14:tracePt t="159140" x="4856163" y="3317875"/>
          <p14:tracePt t="159147" x="4840288" y="3325813"/>
          <p14:tracePt t="159155" x="4816475" y="3341688"/>
          <p14:tracePt t="159163" x="4784725" y="3357563"/>
          <p14:tracePt t="159171" x="4752975" y="3373438"/>
          <p14:tracePt t="159180" x="4721225" y="3397250"/>
          <p14:tracePt t="159188" x="4672013" y="3413125"/>
          <p14:tracePt t="159196" x="4640263" y="3429000"/>
          <p14:tracePt t="159203" x="4600575" y="3460750"/>
          <p14:tracePt t="159211" x="4568825" y="3468688"/>
          <p14:tracePt t="159220" x="4537075" y="3484563"/>
          <p14:tracePt t="159229" x="4513263" y="3500438"/>
          <p14:tracePt t="159236" x="4489450" y="3516313"/>
          <p14:tracePt t="159244" x="4465638" y="3524250"/>
          <p14:tracePt t="159252" x="4449763" y="3540125"/>
          <p14:tracePt t="159260" x="4425950" y="3548063"/>
          <p14:tracePt t="159267" x="4410075" y="3563938"/>
          <p14:tracePt t="159276" x="4394200" y="3571875"/>
          <p14:tracePt t="159284" x="4386263" y="3571875"/>
          <p14:tracePt t="159293" x="4370388" y="3579813"/>
          <p14:tracePt t="159301" x="4352925" y="3587750"/>
          <p14:tracePt t="159309" x="4344988" y="3587750"/>
          <p14:tracePt t="159316" x="4337050" y="3595688"/>
          <p14:tracePt t="159323" x="4329113" y="3605213"/>
          <p14:tracePt t="159331" x="4321175" y="3605213"/>
          <p14:tracePt t="159339" x="4313238" y="3605213"/>
          <p14:tracePt t="159347" x="4305300" y="3613150"/>
          <p14:tracePt t="159627" x="4313238" y="3613150"/>
          <p14:tracePt t="159636" x="4321175" y="3613150"/>
          <p14:tracePt t="159645" x="4337050" y="3613150"/>
          <p14:tracePt t="159652" x="4362450" y="3613150"/>
          <p14:tracePt t="159660" x="4386263" y="3595688"/>
          <p14:tracePt t="159667" x="4402138" y="3587750"/>
          <p14:tracePt t="159676" x="4441825" y="3571875"/>
          <p14:tracePt t="159683" x="4481513" y="3556000"/>
          <p14:tracePt t="159692" x="4521200" y="3540125"/>
          <p14:tracePt t="159700" x="4584700" y="3508375"/>
          <p14:tracePt t="159709" x="4640263" y="3468688"/>
          <p14:tracePt t="159717" x="4705350" y="3436938"/>
          <p14:tracePt t="159724" x="4768850" y="3405188"/>
          <p14:tracePt t="159731" x="4848225" y="3365500"/>
          <p14:tracePt t="159739" x="4919663" y="3325813"/>
          <p14:tracePt t="159748" x="5006975" y="3286125"/>
          <p14:tracePt t="159756" x="5103813" y="3244850"/>
          <p14:tracePt t="159764" x="5199063" y="3205163"/>
          <p14:tracePt t="159774" x="5302250" y="3165475"/>
          <p14:tracePt t="159781" x="5389563" y="3125788"/>
          <p14:tracePt t="159788" x="5470525" y="3094038"/>
          <p14:tracePt t="159803" x="5573713" y="3046413"/>
          <p14:tracePt t="159812" x="5684838" y="2998788"/>
          <p14:tracePt t="159820" x="5765800" y="2967038"/>
          <p14:tracePt t="159829" x="5829300" y="2943225"/>
          <p14:tracePt t="159835" x="5884863" y="2919413"/>
          <p14:tracePt t="159844" x="5932488" y="2894013"/>
          <p14:tracePt t="159851" x="5972175" y="2878138"/>
          <p14:tracePt t="159860" x="6011863" y="2862263"/>
          <p14:tracePt t="159869" x="6043613" y="2846388"/>
          <p14:tracePt t="159877" x="6075363" y="2830513"/>
          <p14:tracePt t="159884" x="6091238" y="2822575"/>
          <p14:tracePt t="159899" x="6108700" y="2814638"/>
          <p14:tracePt t="159907" x="6116638" y="2806700"/>
          <p14:tracePt t="159915" x="6132513" y="2806700"/>
          <p14:tracePt t="159925" x="6140450" y="2806700"/>
          <p14:tracePt t="159932" x="6148388" y="2798763"/>
          <p14:tracePt t="159941" x="6164263" y="2790825"/>
          <p14:tracePt t="159949" x="6172200" y="2790825"/>
          <p14:tracePt t="159955" x="6188075" y="2782888"/>
          <p14:tracePt t="159963" x="6196013" y="2774950"/>
          <p14:tracePt t="159972" x="6203950" y="2774950"/>
          <p14:tracePt t="159980" x="6219825" y="2767013"/>
          <p14:tracePt t="159989" x="6227763" y="2759075"/>
          <p14:tracePt t="159996" x="6243638" y="2751138"/>
          <p14:tracePt t="160011" x="6259513" y="2743200"/>
          <p14:tracePt t="160027" x="6275388" y="2735263"/>
          <p14:tracePt t="160044" x="6275388" y="2727325"/>
          <p14:tracePt t="160060" x="6291263" y="2727325"/>
          <p14:tracePt t="160340" x="6259513" y="2727325"/>
          <p14:tracePt t="160349" x="6227763" y="2727325"/>
          <p14:tracePt t="160356" x="6188075" y="2743200"/>
          <p14:tracePt t="160364" x="6124575" y="2767013"/>
          <p14:tracePt t="160373" x="6067425" y="2782888"/>
          <p14:tracePt t="160381" x="5980113" y="2822575"/>
          <p14:tracePt t="160388" x="5900738" y="2846388"/>
          <p14:tracePt t="160396" x="5789613" y="2894013"/>
          <p14:tracePt t="160404" x="5668963" y="2943225"/>
          <p14:tracePt t="160411" x="5557838" y="2982913"/>
          <p14:tracePt t="160419" x="5462588" y="3022600"/>
          <p14:tracePt t="160427" x="5349875" y="3062288"/>
          <p14:tracePt t="160436" x="5270500" y="3094038"/>
          <p14:tracePt t="160444" x="5175250" y="3141663"/>
          <p14:tracePt t="160452" x="5127625" y="3157538"/>
          <p14:tracePt t="160460" x="5080000" y="3189288"/>
          <p14:tracePt t="160468" x="5056188" y="3197225"/>
          <p14:tracePt t="160476" x="5030788" y="3213100"/>
          <p14:tracePt t="160483" x="5022850" y="3213100"/>
          <p14:tracePt t="160493" x="5014913" y="3221038"/>
          <p14:tracePt t="160557" x="4999038" y="3228975"/>
          <p14:tracePt t="160564" x="4991100" y="3228975"/>
          <p14:tracePt t="160571" x="4975225" y="3236913"/>
          <p14:tracePt t="160579" x="4943475" y="3244850"/>
          <p14:tracePt t="160587" x="4911725" y="3252788"/>
          <p14:tracePt t="160596" x="4879975" y="3270250"/>
          <p14:tracePt t="160604" x="4832350" y="3286125"/>
          <p14:tracePt t="160612" x="4792663" y="3302000"/>
          <p14:tracePt t="160620" x="4752975" y="3317875"/>
          <p14:tracePt t="160628" x="4705350" y="3333750"/>
          <p14:tracePt t="160636" x="4664075" y="3349625"/>
          <p14:tracePt t="160643" x="4600575" y="3373438"/>
          <p14:tracePt t="160651" x="4560888" y="3389313"/>
          <p14:tracePt t="160661" x="4529138" y="3405188"/>
          <p14:tracePt t="160668" x="4497388" y="3413125"/>
          <p14:tracePt t="160677" x="4465638" y="3429000"/>
          <p14:tracePt t="160685" x="4425950" y="3436938"/>
          <p14:tracePt t="160693" x="4394200" y="3452813"/>
          <p14:tracePt t="160700" x="4362450" y="3468688"/>
          <p14:tracePt t="160708" x="4313238" y="3484563"/>
          <p14:tracePt t="160717" x="4265613" y="3500438"/>
          <p14:tracePt t="160725" x="4178300" y="3532188"/>
          <p14:tracePt t="160732" x="4106863" y="3556000"/>
          <p14:tracePt t="160741" x="4019550" y="3587750"/>
          <p14:tracePt t="160748" x="3954463" y="3621088"/>
          <p14:tracePt t="160755" x="3875088" y="3644900"/>
          <p14:tracePt t="160764" x="3811588" y="3676650"/>
          <p14:tracePt t="160771" x="3748088" y="3700463"/>
          <p14:tracePt t="160780" x="3684588" y="3724275"/>
          <p14:tracePt t="160788" x="3627438" y="3748088"/>
          <p14:tracePt t="160797" x="3595688" y="3763963"/>
          <p14:tracePt t="160804" x="3579813" y="3763963"/>
          <p14:tracePt t="160811" x="3548063" y="3779838"/>
          <p14:tracePt t="160819" x="3532188" y="3787775"/>
          <p14:tracePt t="160828" x="3508375" y="3803650"/>
          <p14:tracePt t="160837" x="3484563" y="3811588"/>
          <p14:tracePt t="160844" x="3476625" y="3819525"/>
          <p14:tracePt t="160852" x="3452813" y="3827463"/>
          <p14:tracePt t="160860" x="3436938" y="3835400"/>
          <p14:tracePt t="160868" x="3405188" y="3851275"/>
          <p14:tracePt t="160876" x="3389313" y="3859213"/>
          <p14:tracePt t="160884" x="3365500" y="3875088"/>
          <p14:tracePt t="160893" x="3349625" y="3883025"/>
          <p14:tracePt t="160900" x="3333750" y="3890963"/>
          <p14:tracePt t="160908" x="3317875" y="3898900"/>
          <p14:tracePt t="160916" x="3300413" y="3906838"/>
          <p14:tracePt t="160924" x="3292475" y="3914775"/>
          <p14:tracePt t="160939" x="3284538" y="3914775"/>
          <p14:tracePt t="160948" x="3276600" y="3922713"/>
          <p14:tracePt t="160973" x="3268663" y="3930650"/>
          <p14:tracePt t="160995" x="3260725" y="3930650"/>
          <p14:tracePt t="161020" x="3252788" y="3938588"/>
          <p14:tracePt t="161052" x="3244850" y="3938588"/>
          <p14:tracePt t="163517" x="3252788" y="3938588"/>
          <p14:tracePt t="163525" x="3260725" y="3938588"/>
          <p14:tracePt t="163532" x="3276600" y="3938588"/>
          <p14:tracePt t="163540" x="3292475" y="3938588"/>
          <p14:tracePt t="163549" x="3308350" y="3938588"/>
          <p14:tracePt t="163556" x="3333750" y="3930650"/>
          <p14:tracePt t="163564" x="3349625" y="3922713"/>
          <p14:tracePt t="163573" x="3381375" y="3914775"/>
          <p14:tracePt t="163579" x="3436938" y="3890963"/>
          <p14:tracePt t="163588" x="3484563" y="3883025"/>
          <p14:tracePt t="163596" x="3548063" y="3859213"/>
          <p14:tracePt t="163605" x="3611563" y="3835400"/>
          <p14:tracePt t="163612" x="3684588" y="3811588"/>
          <p14:tracePt t="163620" x="3771900" y="3779838"/>
          <p14:tracePt t="163628" x="3851275" y="3756025"/>
          <p14:tracePt t="163637" x="3938588" y="3708400"/>
          <p14:tracePt t="163645" x="4019550" y="3692525"/>
          <p14:tracePt t="163653" x="4106863" y="3652838"/>
          <p14:tracePt t="163661" x="4178300" y="3629025"/>
          <p14:tracePt t="163669" x="4265613" y="3595688"/>
          <p14:tracePt t="163677" x="4337050" y="3563938"/>
          <p14:tracePt t="163684" x="4410075" y="3532188"/>
          <p14:tracePt t="163692" x="4473575" y="3500438"/>
          <p14:tracePt t="163700" x="4537075" y="3468688"/>
          <p14:tracePt t="163709" x="4592638" y="3436938"/>
          <p14:tracePt t="163716" x="4648200" y="3413125"/>
          <p14:tracePt t="163726" x="4713288" y="3381375"/>
          <p14:tracePt t="163732" x="4776788" y="3349625"/>
          <p14:tracePt t="163740" x="4824413" y="3325813"/>
          <p14:tracePt t="163749" x="4887913" y="3294063"/>
          <p14:tracePt t="163757" x="4935538" y="3262313"/>
          <p14:tracePt t="163764" x="5006975" y="3228975"/>
          <p14:tracePt t="163773" x="5087938" y="3189288"/>
          <p14:tracePt t="163780" x="5167313" y="3149600"/>
          <p14:tracePt t="163788" x="5262563" y="3101975"/>
          <p14:tracePt t="163796" x="5349875" y="3054350"/>
          <p14:tracePt t="163804" x="5462588" y="2998788"/>
          <p14:tracePt t="163812" x="5565775" y="2959100"/>
          <p14:tracePt t="163820" x="5668963" y="2909888"/>
          <p14:tracePt t="163828" x="5757863" y="2862263"/>
          <p14:tracePt t="163837" x="5853113" y="2814638"/>
          <p14:tracePt t="163845" x="5932488" y="2774950"/>
          <p14:tracePt t="163854" x="5980113" y="2751138"/>
          <p14:tracePt t="163861" x="6059488" y="2711450"/>
          <p14:tracePt t="163876" x="6164263" y="2663825"/>
          <p14:tracePt t="163884" x="6211888" y="2632075"/>
          <p14:tracePt t="163892" x="6259513" y="2616200"/>
          <p14:tracePt t="163900" x="6291263" y="2600325"/>
          <p14:tracePt t="163909" x="6315075" y="2584450"/>
          <p14:tracePt t="163916" x="6338888" y="2576513"/>
          <p14:tracePt t="163926" x="6362700" y="2559050"/>
          <p14:tracePt t="163932" x="6370638" y="2559050"/>
          <p14:tracePt t="163940" x="6386513" y="2551113"/>
          <p14:tracePt t="163948" x="6394450" y="2543175"/>
          <p14:tracePt t="163956" x="6402388" y="2543175"/>
          <p14:tracePt t="163964" x="6418263" y="2543175"/>
          <p14:tracePt t="163973" x="6418263" y="2535238"/>
          <p14:tracePt t="164004" x="6426200" y="2527300"/>
          <p14:tracePt t="164260" x="6418263" y="2527300"/>
          <p14:tracePt t="164325" x="6410325" y="2527300"/>
          <p14:tracePt t="164348" x="6402388" y="2527300"/>
          <p14:tracePt t="164668" x="6394450" y="2535238"/>
          <p14:tracePt t="164685" x="6378575" y="2535238"/>
          <p14:tracePt t="164701" x="6362700" y="2535238"/>
          <p14:tracePt t="164709" x="6354763" y="2535238"/>
          <p14:tracePt t="164716" x="6346825" y="2543175"/>
          <p14:tracePt t="164724" x="6323013" y="2551113"/>
          <p14:tracePt t="164741" x="6315075" y="2551113"/>
          <p14:tracePt t="164748" x="6307138" y="2551113"/>
          <p14:tracePt t="164757" x="6299200" y="2559050"/>
          <p14:tracePt t="164765" x="6291263" y="2559050"/>
          <p14:tracePt t="164773" x="6283325" y="2559050"/>
          <p14:tracePt t="164860" x="6275388" y="2566988"/>
          <p14:tracePt t="165013" x="6267450" y="2566988"/>
          <p14:tracePt t="165029" x="6259513" y="2566988"/>
          <p14:tracePt t="165036" x="6251575" y="2566988"/>
          <p14:tracePt t="165068" x="6243638" y="2566988"/>
          <p14:tracePt t="165133" x="6235700" y="2566988"/>
          <p14:tracePt t="165149" x="6227763" y="2576513"/>
          <p14:tracePt t="165158" x="6219825" y="2576513"/>
          <p14:tracePt t="165166" x="6203950" y="2584450"/>
          <p14:tracePt t="165173" x="6196013" y="2584450"/>
          <p14:tracePt t="165182" x="6180138" y="2592388"/>
          <p14:tracePt t="165189" x="6156325" y="2600325"/>
          <p14:tracePt t="165198" x="6140450" y="2608263"/>
          <p14:tracePt t="165206" x="6124575" y="2608263"/>
          <p14:tracePt t="165213" x="6108700" y="2608263"/>
          <p14:tracePt t="165222" x="6091238" y="2616200"/>
          <p14:tracePt t="165229" x="6075363" y="2624138"/>
          <p14:tracePt t="165237" x="6059488" y="2624138"/>
          <p14:tracePt t="165244" x="6027738" y="2640013"/>
          <p14:tracePt t="165252" x="6011863" y="2640013"/>
          <p14:tracePt t="165260" x="5995988" y="2640013"/>
          <p14:tracePt t="165269" x="5972175" y="2655888"/>
          <p14:tracePt t="165277" x="5948363" y="2655888"/>
          <p14:tracePt t="165285" x="5924550" y="2663825"/>
          <p14:tracePt t="165292" x="5892800" y="2679700"/>
          <p14:tracePt t="165300" x="5861050" y="2687638"/>
          <p14:tracePt t="165308" x="5829300" y="2695575"/>
          <p14:tracePt t="165316" x="5797550" y="2711450"/>
          <p14:tracePt t="165324" x="5765800" y="2727325"/>
          <p14:tracePt t="165332" x="5724525" y="2735263"/>
          <p14:tracePt t="165342" x="5661025" y="2767013"/>
          <p14:tracePt t="165348" x="5613400" y="2790825"/>
          <p14:tracePt t="165356" x="5573713" y="2806700"/>
          <p14:tracePt t="165365" x="5510213" y="2830513"/>
          <p14:tracePt t="165373" x="5446713" y="2870200"/>
          <p14:tracePt t="165382" x="5389563" y="2901950"/>
          <p14:tracePt t="165389" x="5326063" y="2935288"/>
          <p14:tracePt t="165397" x="5278438" y="2959100"/>
          <p14:tracePt t="165405" x="5246688" y="2982913"/>
          <p14:tracePt t="165412" x="5207000" y="3006725"/>
          <p14:tracePt t="165420" x="5175250" y="3022600"/>
          <p14:tracePt t="165428" x="5143500" y="3046413"/>
          <p14:tracePt t="165437" x="5135563" y="3054350"/>
          <p14:tracePt t="165444" x="5127625" y="3062288"/>
          <p14:tracePt t="165453" x="5111750" y="3070225"/>
          <p14:tracePt t="165462" x="5111750" y="3078163"/>
          <p14:tracePt t="165477" x="5103813" y="3086100"/>
          <p14:tracePt t="165501" x="5103813" y="3094038"/>
          <p14:tracePt t="165613" x="5111750" y="3101975"/>
          <p14:tracePt t="165622" x="5143500" y="3101975"/>
          <p14:tracePt t="165629" x="5167313" y="3101975"/>
          <p14:tracePt t="165636" x="5199063" y="3094038"/>
          <p14:tracePt t="165644" x="5230813" y="3094038"/>
          <p14:tracePt t="165653" x="5262563" y="3078163"/>
          <p14:tracePt t="165660" x="5310188" y="3062288"/>
          <p14:tracePt t="165669" x="5341938" y="3046413"/>
          <p14:tracePt t="165677" x="5381625" y="3014663"/>
          <p14:tracePt t="165685" x="5407025" y="2990850"/>
          <p14:tracePt t="165692" x="5438775" y="2951163"/>
          <p14:tracePt t="165700" x="5470525" y="2909888"/>
          <p14:tracePt t="165708" x="5494338" y="2862263"/>
          <p14:tracePt t="165716" x="5510213" y="2830513"/>
          <p14:tracePt t="165725" x="5526088" y="2790825"/>
          <p14:tracePt t="165734" x="5541963" y="2759075"/>
          <p14:tracePt t="165741" x="5549900" y="2727325"/>
          <p14:tracePt t="165748" x="5557838" y="2695575"/>
          <p14:tracePt t="165757" x="5557838" y="2679700"/>
          <p14:tracePt t="165763" x="5565775" y="2663825"/>
          <p14:tracePt t="165774" x="5565775" y="2647950"/>
          <p14:tracePt t="165780" x="5565775" y="2624138"/>
          <p14:tracePt t="165789" x="5565775" y="2616200"/>
          <p14:tracePt t="165798" x="5557838" y="2592388"/>
          <p14:tracePt t="165805" x="5557838" y="2584450"/>
          <p14:tracePt t="165812" x="5549900" y="2566988"/>
          <p14:tracePt t="165821" x="5541963" y="2559050"/>
          <p14:tracePt t="165828" x="5526088" y="2543175"/>
          <p14:tracePt t="165836" x="5510213" y="2535238"/>
          <p14:tracePt t="165846" x="5494338" y="2527300"/>
          <p14:tracePt t="165853" x="5462588" y="2503488"/>
          <p14:tracePt t="165860" x="5438775" y="2487613"/>
          <p14:tracePt t="165868" x="5414963" y="2479675"/>
          <p14:tracePt t="165876" x="5365750" y="2463800"/>
          <p14:tracePt t="165885" x="5326063" y="2455863"/>
          <p14:tracePt t="165893" x="5262563" y="2432050"/>
          <p14:tracePt t="165901" x="5222875" y="2416175"/>
          <p14:tracePt t="165909" x="5167313" y="2400300"/>
          <p14:tracePt t="165918" x="5111750" y="2392363"/>
          <p14:tracePt t="165925" x="5056188" y="2384425"/>
          <p14:tracePt t="165932" x="4991100" y="2376488"/>
          <p14:tracePt t="165941" x="4919663" y="2368550"/>
          <p14:tracePt t="165948" x="4840288" y="2368550"/>
          <p14:tracePt t="165958" x="4776788" y="2368550"/>
          <p14:tracePt t="165965" x="4705350" y="2368550"/>
          <p14:tracePt t="165973" x="4632325" y="2368550"/>
          <p14:tracePt t="165980" x="4552950" y="2376488"/>
          <p14:tracePt t="165989" x="4489450" y="2384425"/>
          <p14:tracePt t="165996" x="4418013" y="2400300"/>
          <p14:tracePt t="166005" x="4344988" y="2416175"/>
          <p14:tracePt t="166013" x="4297363" y="2432050"/>
          <p14:tracePt t="166021" x="4225925" y="2455863"/>
          <p14:tracePt t="166029" x="4146550" y="2479675"/>
          <p14:tracePt t="166037" x="4083050" y="2503488"/>
          <p14:tracePt t="166045" x="3994150" y="2535238"/>
          <p14:tracePt t="166052" x="3906838" y="2566988"/>
          <p14:tracePt t="166060" x="3835400" y="2608263"/>
          <p14:tracePt t="166068" x="3756025" y="2640013"/>
          <p14:tracePt t="166077" x="3635375" y="2687638"/>
          <p14:tracePt t="166085" x="3548063" y="2735263"/>
          <p14:tracePt t="166093" x="3436938" y="2790825"/>
          <p14:tracePt t="166102" x="3357563" y="2838450"/>
          <p14:tracePt t="166109" x="3276600" y="2894013"/>
          <p14:tracePt t="166118" x="3205163" y="2943225"/>
          <p14:tracePt t="166125" x="3141663" y="2990850"/>
          <p14:tracePt t="166133" x="3078163" y="3046413"/>
          <p14:tracePt t="166141" x="3030538" y="3094038"/>
          <p14:tracePt t="166147" x="2990850" y="3133725"/>
          <p14:tracePt t="166156" x="2957513" y="3189288"/>
          <p14:tracePt t="166164" x="2933700" y="3221038"/>
          <p14:tracePt t="166172" x="2901950" y="3262313"/>
          <p14:tracePt t="166180" x="2886075" y="3302000"/>
          <p14:tracePt t="166189" x="2870200" y="3333750"/>
          <p14:tracePt t="166197" x="2862263" y="3373438"/>
          <p14:tracePt t="166205" x="2854325" y="3413125"/>
          <p14:tracePt t="166212" x="2854325" y="3452813"/>
          <p14:tracePt t="166221" x="2854325" y="3492500"/>
          <p14:tracePt t="166229" x="2854325" y="3524250"/>
          <p14:tracePt t="166238" x="2854325" y="3556000"/>
          <p14:tracePt t="166245" x="2854325" y="3587750"/>
          <p14:tracePt t="166254" x="2854325" y="3636963"/>
          <p14:tracePt t="166261" x="2854325" y="3668713"/>
          <p14:tracePt t="166269" x="2854325" y="3716338"/>
          <p14:tracePt t="166277" x="2862263" y="3756025"/>
          <p14:tracePt t="166285" x="2870200" y="3795713"/>
          <p14:tracePt t="166293" x="2870200" y="3819525"/>
          <p14:tracePt t="166301" x="2878138" y="3843338"/>
          <p14:tracePt t="166310" x="2886075" y="3875088"/>
          <p14:tracePt t="166318" x="2901950" y="3898900"/>
          <p14:tracePt t="166324" x="2909888" y="3922713"/>
          <p14:tracePt t="166332" x="2925763" y="3948113"/>
          <p14:tracePt t="166341" x="2941638" y="3963988"/>
          <p14:tracePt t="166348" x="2974975" y="3987800"/>
          <p14:tracePt t="166357" x="2990850" y="4003675"/>
          <p14:tracePt t="166366" x="3014663" y="4011613"/>
          <p14:tracePt t="166375" x="3046413" y="4027488"/>
          <p14:tracePt t="166381" x="3078163" y="4043363"/>
          <p14:tracePt t="166388" x="3094038" y="4051300"/>
          <p14:tracePt t="166396" x="3133725" y="4059238"/>
          <p14:tracePt t="166404" x="3165475" y="4075113"/>
          <p14:tracePt t="166412" x="3205163" y="4090988"/>
          <p14:tracePt t="166421" x="3244850" y="4098925"/>
          <p14:tracePt t="166429" x="3276600" y="4114800"/>
          <p14:tracePt t="166438" x="3317875" y="4130675"/>
          <p14:tracePt t="166445" x="3357563" y="4146550"/>
          <p14:tracePt t="166452" x="3389313" y="4154488"/>
          <p14:tracePt t="166461" x="3429000" y="4162425"/>
          <p14:tracePt t="166468" x="3468688" y="4178300"/>
          <p14:tracePt t="166477" x="3508375" y="4194175"/>
          <p14:tracePt t="166485" x="3532188" y="4202113"/>
          <p14:tracePt t="166493" x="3579813" y="4217988"/>
          <p14:tracePt t="166500" x="3611563" y="4217988"/>
          <p14:tracePt t="166508" x="3660775" y="4233863"/>
          <p14:tracePt t="166516" x="3692525" y="4241800"/>
          <p14:tracePt t="166525" x="3732213" y="4241800"/>
          <p14:tracePt t="166532" x="3779838" y="4257675"/>
          <p14:tracePt t="166541" x="3827463" y="4257675"/>
          <p14:tracePt t="166548" x="3859213" y="4257675"/>
          <p14:tracePt t="166557" x="3914775" y="4257675"/>
          <p14:tracePt t="166564" x="3954463" y="4257675"/>
          <p14:tracePt t="166572" x="3978275" y="4257675"/>
          <p14:tracePt t="166581" x="4027488" y="4257675"/>
          <p14:tracePt t="166590" x="4059238" y="4249738"/>
          <p14:tracePt t="166598" x="4083050" y="4249738"/>
          <p14:tracePt t="166613" x="4122738" y="4233863"/>
          <p14:tracePt t="166620" x="4138613" y="4233863"/>
          <p14:tracePt t="166628" x="4146550" y="4233863"/>
          <p14:tracePt t="166636" x="4154488" y="4233863"/>
          <p14:tracePt t="166645" x="4162425" y="4233863"/>
          <p14:tracePt t="166654" x="4170363" y="4233863"/>
          <p14:tracePt t="166676" x="4170363" y="4225925"/>
          <p14:tracePt t="167589" x="4178300" y="4202113"/>
          <p14:tracePt t="167596" x="4186238" y="4186238"/>
          <p14:tracePt t="167605" x="4217988" y="4162425"/>
          <p14:tracePt t="167614" x="4249738" y="4138613"/>
          <p14:tracePt t="167622" x="4289425" y="4106863"/>
          <p14:tracePt t="167630" x="4329113" y="4075113"/>
          <p14:tracePt t="167638" x="4394200" y="4019550"/>
          <p14:tracePt t="167645" x="4481513" y="3956050"/>
          <p14:tracePt t="167652" x="4552950" y="3906838"/>
          <p14:tracePt t="167660" x="4624388" y="3851275"/>
          <p14:tracePt t="167670" x="4687888" y="3803650"/>
          <p14:tracePt t="167677" x="4768850" y="3748088"/>
          <p14:tracePt t="167685" x="4824413" y="3708400"/>
          <p14:tracePt t="167694" x="4872038" y="3668713"/>
          <p14:tracePt t="167700" x="4919663" y="3636963"/>
          <p14:tracePt t="167708" x="4967288" y="3605213"/>
          <p14:tracePt t="167716" x="5014913" y="3563938"/>
          <p14:tracePt t="167726" x="5056188" y="3532188"/>
          <p14:tracePt t="167733" x="5095875" y="3500438"/>
          <p14:tracePt t="167741" x="5143500" y="3468688"/>
          <p14:tracePt t="167750" x="5183188" y="3444875"/>
          <p14:tracePt t="167757" x="5222875" y="3413125"/>
          <p14:tracePt t="167764" x="5278438" y="3373438"/>
          <p14:tracePt t="167773" x="5334000" y="3325813"/>
          <p14:tracePt t="167781" x="5381625" y="3294063"/>
          <p14:tracePt t="167790" x="5422900" y="3270250"/>
          <p14:tracePt t="167797" x="5470525" y="3236913"/>
          <p14:tracePt t="167806" x="5502275" y="3205163"/>
          <p14:tracePt t="167812" x="5541963" y="3165475"/>
          <p14:tracePt t="167820" x="5573713" y="3133725"/>
          <p14:tracePt t="167829" x="5597525" y="3101975"/>
          <p14:tracePt t="167837" x="5629275" y="3062288"/>
          <p14:tracePt t="167845" x="5653088" y="3030538"/>
          <p14:tracePt t="167853" x="5668963" y="2998788"/>
          <p14:tracePt t="167861" x="5684838" y="2967038"/>
          <p14:tracePt t="167869" x="5684838" y="2935288"/>
          <p14:tracePt t="167887" x="5692775" y="2870200"/>
          <p14:tracePt t="167892" x="5692775" y="2838450"/>
          <p14:tracePt t="167901" x="5684838" y="2822575"/>
          <p14:tracePt t="167909" x="5676900" y="2790825"/>
          <p14:tracePt t="167917" x="5661025" y="2767013"/>
          <p14:tracePt t="167926" x="5653088" y="2743200"/>
          <p14:tracePt t="167934" x="5637213" y="2719388"/>
          <p14:tracePt t="167941" x="5621338" y="2703513"/>
          <p14:tracePt t="167949" x="5605463" y="2687638"/>
          <p14:tracePt t="167957" x="5581650" y="2671763"/>
          <p14:tracePt t="167966" x="5565775" y="2655888"/>
          <p14:tracePt t="167973" x="5549900" y="2640013"/>
          <p14:tracePt t="167982" x="5534025" y="2624138"/>
          <p14:tracePt t="167988" x="5518150" y="2608263"/>
          <p14:tracePt t="167996" x="5502275" y="2592388"/>
          <p14:tracePt t="168006" x="5478463" y="2576513"/>
          <p14:tracePt t="168013" x="5454650" y="2551113"/>
          <p14:tracePt t="168021" x="5422900" y="2527300"/>
          <p14:tracePt t="168029" x="5397500" y="2511425"/>
          <p14:tracePt t="168038" x="5357813" y="2495550"/>
          <p14:tracePt t="168044" x="5326063" y="2471738"/>
          <p14:tracePt t="168053" x="5286375" y="2447925"/>
          <p14:tracePt t="168060" x="5254625" y="2432050"/>
          <p14:tracePt t="168069" x="5207000" y="2416175"/>
          <p14:tracePt t="168078" x="5159375" y="2400300"/>
          <p14:tracePt t="168086" x="5103813" y="2384425"/>
          <p14:tracePt t="168093" x="5064125" y="2360613"/>
          <p14:tracePt t="168101" x="5014913" y="2352675"/>
          <p14:tracePt t="168108" x="4975225" y="2336800"/>
          <p14:tracePt t="168117" x="4943475" y="2328863"/>
          <p14:tracePt t="168125" x="4903788" y="2320925"/>
          <p14:tracePt t="168133" x="4872038" y="2312988"/>
          <p14:tracePt t="168141" x="4832350" y="2305050"/>
          <p14:tracePt t="168149" x="4800600" y="2305050"/>
          <p14:tracePt t="168158" x="4752975" y="2305050"/>
          <p14:tracePt t="168164" x="4713288" y="2305050"/>
          <p14:tracePt t="168172" x="4664075" y="2297113"/>
          <p14:tracePt t="168182" x="4624388" y="2297113"/>
          <p14:tracePt t="168189" x="4560888" y="2297113"/>
          <p14:tracePt t="168197" x="4513263" y="2297113"/>
          <p14:tracePt t="168206" x="4457700" y="2297113"/>
          <p14:tracePt t="168213" x="4402138" y="2305050"/>
          <p14:tracePt t="168221" x="4337050" y="2312988"/>
          <p14:tracePt t="168228" x="4273550" y="2328863"/>
          <p14:tracePt t="168238" x="4210050" y="2336800"/>
          <p14:tracePt t="168245" x="4146550" y="2352675"/>
          <p14:tracePt t="168254" x="4083050" y="2368550"/>
          <p14:tracePt t="168262" x="3994150" y="2384425"/>
          <p14:tracePt t="168270" x="3930650" y="2400300"/>
          <p14:tracePt t="168276" x="3867150" y="2424113"/>
          <p14:tracePt t="168285" x="3787775" y="2447925"/>
          <p14:tracePt t="168292" x="3716338" y="2471738"/>
          <p14:tracePt t="168300" x="3651250" y="2495550"/>
          <p14:tracePt t="168309" x="3571875" y="2527300"/>
          <p14:tracePt t="168317" x="3516313" y="2559050"/>
          <p14:tracePt t="168325" x="3460750" y="2592388"/>
          <p14:tracePt t="168333" x="3413125" y="2624138"/>
          <p14:tracePt t="168340" x="3381375" y="2640013"/>
          <p14:tracePt t="168349" x="3341688" y="2671763"/>
          <p14:tracePt t="168358" x="3308350" y="2703513"/>
          <p14:tracePt t="168366" x="3276600" y="2735263"/>
          <p14:tracePt t="168373" x="3252788" y="2767013"/>
          <p14:tracePt t="168381" x="3228975" y="2790825"/>
          <p14:tracePt t="168388" x="3213100" y="2822575"/>
          <p14:tracePt t="168396" x="3181350" y="2870200"/>
          <p14:tracePt t="168405" x="3165475" y="2901950"/>
          <p14:tracePt t="168414" x="3141663" y="2951163"/>
          <p14:tracePt t="168421" x="3117850" y="2998788"/>
          <p14:tracePt t="168429" x="3101975" y="3038475"/>
          <p14:tracePt t="168437" x="3086100" y="3094038"/>
          <p14:tracePt t="168444" x="3062288" y="3141663"/>
          <p14:tracePt t="168452" x="3046413" y="3189288"/>
          <p14:tracePt t="168459" x="3022600" y="3236913"/>
          <p14:tracePt t="168469" x="3014663" y="3302000"/>
          <p14:tracePt t="168476" x="3006725" y="3365500"/>
          <p14:tracePt t="168485" x="2998788" y="3413125"/>
          <p14:tracePt t="168492" x="2998788" y="3460750"/>
          <p14:tracePt t="168501" x="2998788" y="3500438"/>
          <p14:tracePt t="168508" x="3014663" y="3556000"/>
          <p14:tracePt t="168516" x="3022600" y="3605213"/>
          <p14:tracePt t="168525" x="3038475" y="3652838"/>
          <p14:tracePt t="168533" x="3054350" y="3700463"/>
          <p14:tracePt t="168541" x="3078163" y="3740150"/>
          <p14:tracePt t="168549" x="3094038" y="3771900"/>
          <p14:tracePt t="168557" x="3109913" y="3819525"/>
          <p14:tracePt t="168564" x="3133725" y="3851275"/>
          <p14:tracePt t="168574" x="3149600" y="3883025"/>
          <p14:tracePt t="168581" x="3173413" y="3922713"/>
          <p14:tracePt t="168591" x="3197225" y="3971925"/>
          <p14:tracePt t="168596" x="3213100" y="3995738"/>
          <p14:tracePt t="168606" x="3236913" y="4027488"/>
          <p14:tracePt t="168613" x="3244850" y="4059238"/>
          <p14:tracePt t="168620" x="3260725" y="4083050"/>
          <p14:tracePt t="168628" x="3276600" y="4114800"/>
          <p14:tracePt t="168637" x="3300413" y="4146550"/>
          <p14:tracePt t="168645" x="3317875" y="4170363"/>
          <p14:tracePt t="168653" x="3333750" y="4202113"/>
          <p14:tracePt t="168661" x="3357563" y="4225925"/>
          <p14:tracePt t="168669" x="3373438" y="4249738"/>
          <p14:tracePt t="168676" x="3405188" y="4273550"/>
          <p14:tracePt t="168685" x="3421063" y="4298950"/>
          <p14:tracePt t="168692" x="3436938" y="4314825"/>
          <p14:tracePt t="168701" x="3468688" y="4338638"/>
          <p14:tracePt t="168709" x="3492500" y="4362450"/>
          <p14:tracePt t="168718" x="3516313" y="4378325"/>
          <p14:tracePt t="168725" x="3548063" y="4394200"/>
          <p14:tracePt t="168732" x="3579813" y="4410075"/>
          <p14:tracePt t="168741" x="3619500" y="4433888"/>
          <p14:tracePt t="168749" x="3676650" y="4449763"/>
          <p14:tracePt t="168757" x="3748088" y="4465638"/>
          <p14:tracePt t="168765" x="3811588" y="4481513"/>
          <p14:tracePt t="168773" x="3890963" y="4497388"/>
          <p14:tracePt t="168781" x="3962400" y="4497388"/>
          <p14:tracePt t="168788" x="4043363" y="4505325"/>
          <p14:tracePt t="168797" x="4122738" y="4505325"/>
          <p14:tracePt t="168806" x="4217988" y="4497388"/>
          <p14:tracePt t="168813" x="4321175" y="4481513"/>
          <p14:tracePt t="168822" x="4425950" y="4457700"/>
          <p14:tracePt t="168829" x="4505325" y="4433888"/>
          <p14:tracePt t="168838" x="4592638" y="4402138"/>
          <p14:tracePt t="168845" x="4664075" y="4370388"/>
          <p14:tracePt t="168853" x="4768850" y="4322763"/>
          <p14:tracePt t="168861" x="4848225" y="4281488"/>
          <p14:tracePt t="168869" x="4935538" y="4225925"/>
          <p14:tracePt t="168877" x="4983163" y="4186238"/>
          <p14:tracePt t="168885" x="5056188" y="4138613"/>
          <p14:tracePt t="168893" x="5127625" y="4075113"/>
          <p14:tracePt t="168901" x="5175250" y="4027488"/>
          <p14:tracePt t="168908" x="5222875" y="3987800"/>
          <p14:tracePt t="168916" x="5270500" y="3948113"/>
          <p14:tracePt t="168925" x="5310188" y="3898900"/>
          <p14:tracePt t="168934" x="5357813" y="3851275"/>
          <p14:tracePt t="168941" x="5389563" y="3803650"/>
          <p14:tracePt t="168949" x="5422900" y="3756025"/>
          <p14:tracePt t="168958" x="5454650" y="3708400"/>
          <p14:tracePt t="168964" x="5486400" y="3652838"/>
          <p14:tracePt t="168973" x="5502275" y="3613150"/>
          <p14:tracePt t="168981" x="5526088" y="3548063"/>
          <p14:tracePt t="168989" x="5549900" y="3476625"/>
          <p14:tracePt t="168997" x="5557838" y="3413125"/>
          <p14:tracePt t="169007" x="5573713" y="3349625"/>
          <p14:tracePt t="169012" x="5581650" y="3302000"/>
          <p14:tracePt t="169020" x="5589588" y="3244850"/>
          <p14:tracePt t="169028" x="5589588" y="3181350"/>
          <p14:tracePt t="169038" x="5589588" y="3141663"/>
          <p14:tracePt t="169045" x="5589588" y="3078163"/>
          <p14:tracePt t="169054" x="5581650" y="3030538"/>
          <p14:tracePt t="169062" x="5565775" y="2982913"/>
          <p14:tracePt t="169068" x="5557838" y="2951163"/>
          <p14:tracePt t="169076" x="5534025" y="2901950"/>
          <p14:tracePt t="169085" x="5518150" y="2854325"/>
          <p14:tracePt t="169092" x="5494338" y="2822575"/>
          <p14:tracePt t="169101" x="5470525" y="2790825"/>
          <p14:tracePt t="169109" x="5438775" y="2751138"/>
          <p14:tracePt t="169117" x="5407025" y="2727325"/>
          <p14:tracePt t="169126" x="5373688" y="2695575"/>
          <p14:tracePt t="169132" x="5334000" y="2663825"/>
          <p14:tracePt t="169140" x="5286375" y="2632075"/>
          <p14:tracePt t="169149" x="5230813" y="2600325"/>
          <p14:tracePt t="169157" x="5183188" y="2576513"/>
          <p14:tracePt t="169165" x="5119688" y="2543175"/>
          <p14:tracePt t="169174" x="5038725" y="2527300"/>
          <p14:tracePt t="169189" x="4967288" y="2487613"/>
          <p14:tracePt t="169197" x="4840288" y="2447925"/>
          <p14:tracePt t="169207" x="4768850" y="2424113"/>
          <p14:tracePt t="169214" x="4679950" y="2408238"/>
          <p14:tracePt t="169222" x="4616450" y="2392363"/>
          <p14:tracePt t="169230" x="4529138" y="2384425"/>
          <p14:tracePt t="169240" x="4441825" y="2368550"/>
          <p14:tracePt t="169246" x="4362450" y="2368550"/>
          <p14:tracePt t="169254" x="4305300" y="2368550"/>
          <p14:tracePt t="169261" x="4225925" y="2368550"/>
          <p14:tracePt t="169269" x="4154488" y="2368550"/>
          <p14:tracePt t="169277" x="4083050" y="2384425"/>
          <p14:tracePt t="169285" x="4011613" y="2400300"/>
          <p14:tracePt t="169294" x="3930650" y="2424113"/>
          <p14:tracePt t="169301" x="3883025" y="2447925"/>
          <p14:tracePt t="169308" x="3803650" y="2479675"/>
          <p14:tracePt t="169316" x="3732213" y="2511425"/>
          <p14:tracePt t="169325" x="3660775" y="2551113"/>
          <p14:tracePt t="169333" x="3579813" y="2600325"/>
          <p14:tracePt t="169341" x="3516313" y="2640013"/>
          <p14:tracePt t="169350" x="3476625" y="2671763"/>
          <p14:tracePt t="169357" x="3421063" y="2711450"/>
          <p14:tracePt t="169364" x="3381375" y="2751138"/>
          <p14:tracePt t="169372" x="3325813" y="2806700"/>
          <p14:tracePt t="169381" x="3292475" y="2854325"/>
          <p14:tracePt t="169390" x="3268663" y="2894013"/>
          <p14:tracePt t="169396" x="3236913" y="2943225"/>
          <p14:tracePt t="169406" x="3213100" y="2998788"/>
          <p14:tracePt t="169413" x="3197225" y="3046413"/>
          <p14:tracePt t="169421" x="3173413" y="3101975"/>
          <p14:tracePt t="169429" x="3149600" y="3173413"/>
          <p14:tracePt t="169437" x="3125788" y="3236913"/>
          <p14:tracePt t="169445" x="3109913" y="3286125"/>
          <p14:tracePt t="169453" x="3094038" y="3333750"/>
          <p14:tracePt t="169461" x="3094038" y="3389313"/>
          <p14:tracePt t="169470" x="3086100" y="3421063"/>
          <p14:tracePt t="169476" x="3086100" y="3468688"/>
          <p14:tracePt t="169485" x="3094038" y="3500438"/>
          <p14:tracePt t="169493" x="3101975" y="3548063"/>
          <p14:tracePt t="169502" x="3133725" y="3587750"/>
          <p14:tracePt t="169509" x="3149600" y="3613150"/>
          <p14:tracePt t="169517" x="3165475" y="3644900"/>
          <p14:tracePt t="169525" x="3189288" y="3684588"/>
          <p14:tracePt t="169532" x="3213100" y="3716338"/>
          <p14:tracePt t="169540" x="3236913" y="3748088"/>
          <p14:tracePt t="169550" x="3268663" y="3779838"/>
          <p14:tracePt t="169557" x="3292475" y="3811588"/>
          <p14:tracePt t="169565" x="3325813" y="3843338"/>
          <p14:tracePt t="169574" x="3349625" y="3875088"/>
          <p14:tracePt t="169581" x="3373438" y="3898900"/>
          <p14:tracePt t="169590" x="3397250" y="3930650"/>
          <p14:tracePt t="169596" x="3421063" y="3948113"/>
          <p14:tracePt t="169606" x="3460750" y="3987800"/>
          <p14:tracePt t="169614" x="3476625" y="4003675"/>
          <p14:tracePt t="169622" x="3508375" y="4019550"/>
          <p14:tracePt t="169629" x="3532188" y="4035425"/>
          <p14:tracePt t="169637" x="3563938" y="4051300"/>
          <p14:tracePt t="169646" x="3579813" y="4067175"/>
          <p14:tracePt t="169653" x="3611563" y="4083050"/>
          <p14:tracePt t="169661" x="3635375" y="4083050"/>
          <p14:tracePt t="169670" x="3668713" y="4098925"/>
          <p14:tracePt t="169677" x="3692525" y="4106863"/>
          <p14:tracePt t="169685" x="3716338" y="4114800"/>
          <p14:tracePt t="169694" x="3740150" y="4114800"/>
          <p14:tracePt t="169701" x="3779838" y="4130675"/>
          <p14:tracePt t="169708" x="3819525" y="4130675"/>
          <p14:tracePt t="169716" x="3851275" y="4138613"/>
          <p14:tracePt t="169726" x="3906838" y="4146550"/>
          <p14:tracePt t="169733" x="3938588" y="4154488"/>
          <p14:tracePt t="169741" x="3970338" y="4162425"/>
          <p14:tracePt t="169750" x="4011613" y="4162425"/>
          <p14:tracePt t="169757" x="4051300" y="4170363"/>
          <p14:tracePt t="169764" x="4090988" y="4170363"/>
          <p14:tracePt t="169772" x="4122738" y="4170363"/>
          <p14:tracePt t="169781" x="4154488" y="4170363"/>
          <p14:tracePt t="169790" x="4202113" y="4170363"/>
          <p14:tracePt t="169797" x="4241800" y="4170363"/>
          <p14:tracePt t="169807" x="4297363" y="4170363"/>
          <p14:tracePt t="169814" x="4337050" y="4154488"/>
          <p14:tracePt t="169820" x="4378325" y="4146550"/>
          <p14:tracePt t="169829" x="4441825" y="4138613"/>
          <p14:tracePt t="169837" x="4513263" y="4122738"/>
          <p14:tracePt t="169845" x="4576763" y="4106863"/>
          <p14:tracePt t="169853" x="4632325" y="4090988"/>
          <p14:tracePt t="169861" x="4695825" y="4075113"/>
          <p14:tracePt t="169869" x="4768850" y="4051300"/>
          <p14:tracePt t="169877" x="4840288" y="4027488"/>
          <p14:tracePt t="169884" x="4911725" y="4003675"/>
          <p14:tracePt t="169894" x="4967288" y="3971925"/>
          <p14:tracePt t="169901" x="5030788" y="3930650"/>
          <p14:tracePt t="169909" x="5087938" y="3898900"/>
          <p14:tracePt t="169917" x="5151438" y="3859213"/>
          <p14:tracePt t="169925" x="5199063" y="3811588"/>
          <p14:tracePt t="169935" x="5254625" y="3756025"/>
          <p14:tracePt t="169941" x="5310188" y="3692525"/>
          <p14:tracePt t="169950" x="5357813" y="3652838"/>
          <p14:tracePt t="169957" x="5381625" y="3605213"/>
          <p14:tracePt t="169966" x="5414963" y="3556000"/>
          <p14:tracePt t="169973" x="5430838" y="3508375"/>
          <p14:tracePt t="169982" x="5462588" y="3444875"/>
          <p14:tracePt t="169991" x="5470525" y="3413125"/>
          <p14:tracePt t="169997" x="5478463" y="3365500"/>
          <p14:tracePt t="170006" x="5478463" y="3325813"/>
          <p14:tracePt t="170013" x="5478463" y="3294063"/>
          <p14:tracePt t="170021" x="5478463" y="3244850"/>
          <p14:tracePt t="170029" x="5478463" y="3205163"/>
          <p14:tracePt t="170038" x="5470525" y="3165475"/>
          <p14:tracePt t="170045" x="5454650" y="3117850"/>
          <p14:tracePt t="170052" x="5438775" y="3094038"/>
          <p14:tracePt t="170061" x="5422900" y="3046413"/>
          <p14:tracePt t="170070" x="5397500" y="2990850"/>
          <p14:tracePt t="170077" x="5373688" y="2943225"/>
          <p14:tracePt t="170085" x="5349875" y="2901950"/>
          <p14:tracePt t="170093" x="5310188" y="2846388"/>
          <p14:tracePt t="170102" x="5286375" y="2806700"/>
          <p14:tracePt t="170108" x="5262563" y="2767013"/>
          <p14:tracePt t="170117" x="5214938" y="2719388"/>
          <p14:tracePt t="170125" x="5167313" y="2663825"/>
          <p14:tracePt t="170135" x="5119688" y="2616200"/>
          <p14:tracePt t="170142" x="5072063" y="2584450"/>
          <p14:tracePt t="170150" x="5038725" y="2551113"/>
          <p14:tracePt t="170166" x="4983163" y="2511425"/>
          <p14:tracePt t="170172" x="4887913" y="2455863"/>
          <p14:tracePt t="170181" x="4840288" y="2439988"/>
          <p14:tracePt t="170190" x="4784725" y="2416175"/>
          <p14:tracePt t="170197" x="4745038" y="2408238"/>
          <p14:tracePt t="170206" x="4687888" y="2392363"/>
          <p14:tracePt t="170223" x="4632325" y="2384425"/>
          <p14:tracePt t="170229" x="4552950" y="2384425"/>
          <p14:tracePt t="170237" x="4505325" y="2384425"/>
          <p14:tracePt t="170245" x="4457700" y="2384425"/>
          <p14:tracePt t="170254" x="4402138" y="2392363"/>
          <p14:tracePt t="170261" x="4344988" y="2400300"/>
          <p14:tracePt t="170270" x="4297363" y="2408238"/>
          <p14:tracePt t="170277" x="4249738" y="2424113"/>
          <p14:tracePt t="170285" x="4202113" y="2447925"/>
          <p14:tracePt t="170293" x="4146550" y="2463800"/>
          <p14:tracePt t="170301" x="4090988" y="2487613"/>
          <p14:tracePt t="170310" x="4043363" y="2519363"/>
          <p14:tracePt t="170319" x="3986213" y="2551113"/>
          <p14:tracePt t="170326" x="3930650" y="2584450"/>
          <p14:tracePt t="170335" x="3875088" y="2616200"/>
          <p14:tracePt t="170342" x="3827463" y="2647950"/>
          <p14:tracePt t="170348" x="3779838" y="2687638"/>
          <p14:tracePt t="170358" x="3732213" y="2727325"/>
          <p14:tracePt t="170366" x="3692525" y="2767013"/>
          <p14:tracePt t="170372" x="3643313" y="2806700"/>
          <p14:tracePt t="170381" x="3603625" y="2846388"/>
          <p14:tracePt t="170390" x="3579813" y="2886075"/>
          <p14:tracePt t="170396" x="3548063" y="2935288"/>
          <p14:tracePt t="170406" x="3524250" y="2967038"/>
          <p14:tracePt t="170413" x="3500438" y="3022600"/>
          <p14:tracePt t="170422" x="3484563" y="3054350"/>
          <p14:tracePt t="170429" x="3468688" y="3094038"/>
          <p14:tracePt t="170438" x="3460750" y="3133725"/>
          <p14:tracePt t="170445" x="3460750" y="3173413"/>
          <p14:tracePt t="170454" x="3452813" y="3213100"/>
          <p14:tracePt t="170461" x="3444875" y="3252788"/>
          <p14:tracePt t="170470" x="3444875" y="3302000"/>
          <p14:tracePt t="170477" x="3460750" y="3325813"/>
          <p14:tracePt t="170485" x="3460750" y="3357563"/>
          <p14:tracePt t="170493" x="3476625" y="3389313"/>
          <p14:tracePt t="170501" x="3484563" y="3429000"/>
          <p14:tracePt t="170509" x="3500438" y="3460750"/>
          <p14:tracePt t="170517" x="3508375" y="3484563"/>
          <p14:tracePt t="170525" x="3524250" y="3508375"/>
          <p14:tracePt t="170533" x="3540125" y="3532188"/>
          <p14:tracePt t="170542" x="3556000" y="3556000"/>
          <p14:tracePt t="170549" x="3579813" y="3579813"/>
          <p14:tracePt t="170557" x="3595688" y="3605213"/>
          <p14:tracePt t="170565" x="3611563" y="3636963"/>
          <p14:tracePt t="170573" x="3627438" y="3644900"/>
          <p14:tracePt t="170582" x="3651250" y="3668713"/>
          <p14:tracePt t="170589" x="3676650" y="3692525"/>
          <p14:tracePt t="170597" x="3700463" y="3716338"/>
          <p14:tracePt t="170605" x="3716338" y="3740150"/>
          <p14:tracePt t="170613" x="3732213" y="3756025"/>
          <p14:tracePt t="170622" x="3756025" y="3771900"/>
          <p14:tracePt t="170629" x="3771900" y="3795713"/>
          <p14:tracePt t="170637" x="3803650" y="3819525"/>
          <p14:tracePt t="170646" x="3835400" y="3851275"/>
          <p14:tracePt t="170654" x="3859213" y="3875088"/>
          <p14:tracePt t="170661" x="3883025" y="3898900"/>
          <p14:tracePt t="170669" x="3914775" y="3914775"/>
          <p14:tracePt t="170677" x="3954463" y="3948113"/>
          <p14:tracePt t="170686" x="4002088" y="3963988"/>
          <p14:tracePt t="170693" x="4035425" y="3979863"/>
          <p14:tracePt t="170701" x="4067175" y="3995738"/>
          <p14:tracePt t="170709" x="4098925" y="4011613"/>
          <p14:tracePt t="170716" x="4138613" y="4027488"/>
          <p14:tracePt t="170725" x="4170363" y="4027488"/>
          <p14:tracePt t="170734" x="4225925" y="4035425"/>
          <p14:tracePt t="170742" x="4257675" y="4043363"/>
          <p14:tracePt t="170748" x="4281488" y="4043363"/>
          <p14:tracePt t="170757" x="4313238" y="4043363"/>
          <p14:tracePt t="170765" x="4352925" y="4043363"/>
          <p14:tracePt t="170773" x="4394200" y="4043363"/>
          <p14:tracePt t="170781" x="4441825" y="4027488"/>
          <p14:tracePt t="170789" x="4481513" y="4019550"/>
          <p14:tracePt t="170797" x="4521200" y="4003675"/>
          <p14:tracePt t="170805" x="4560888" y="3979863"/>
          <p14:tracePt t="170813" x="4600575" y="3956050"/>
          <p14:tracePt t="170823" x="4640263" y="3930650"/>
          <p14:tracePt t="170830" x="4656138" y="3906838"/>
          <p14:tracePt t="170837" x="4687888" y="3875088"/>
          <p14:tracePt t="170845" x="4705350" y="3851275"/>
          <p14:tracePt t="170853" x="4721225" y="3827463"/>
          <p14:tracePt t="170862" x="4729163" y="3811588"/>
          <p14:tracePt t="170870" x="4745038" y="3787775"/>
          <p14:tracePt t="170876" x="4752975" y="3771900"/>
          <p14:tracePt t="170885" x="4760913" y="3763963"/>
          <p14:tracePt t="170894" x="4760913" y="3748088"/>
          <p14:tracePt t="170902" x="4768850" y="3740150"/>
          <p14:tracePt t="170908" x="4776788" y="3724275"/>
          <p14:tracePt t="170925" x="4776788" y="3708400"/>
          <p14:tracePt t="170941" x="4784725" y="3692525"/>
          <p14:tracePt t="170966" x="4792663" y="3676650"/>
          <p14:tracePt t="171437" x="4784725" y="3668713"/>
          <p14:tracePt t="171469" x="4776788" y="3668713"/>
          <p14:tracePt t="171502" x="4768850" y="3668713"/>
          <p14:tracePt t="172063" x="4760913" y="3668713"/>
          <p14:tracePt t="172557" x="4768850" y="3668713"/>
          <p14:tracePt t="172566" x="4776788" y="3668713"/>
          <p14:tracePt t="172575" x="4800600" y="3644900"/>
          <p14:tracePt t="172581" x="4824413" y="3621088"/>
          <p14:tracePt t="172589" x="4856163" y="3595688"/>
          <p14:tracePt t="172597" x="4887913" y="3563938"/>
          <p14:tracePt t="172605" x="4927600" y="3524250"/>
          <p14:tracePt t="172614" x="4975225" y="3492500"/>
          <p14:tracePt t="172621" x="5014913" y="3452813"/>
          <p14:tracePt t="172629" x="5080000" y="3405188"/>
          <p14:tracePt t="172638" x="5111750" y="3373438"/>
          <p14:tracePt t="172644" x="5151438" y="3317875"/>
          <p14:tracePt t="172653" x="5167313" y="3286125"/>
          <p14:tracePt t="172661" x="5191125" y="3236913"/>
          <p14:tracePt t="172669" x="5199063" y="3197225"/>
          <p14:tracePt t="172677" x="5214938" y="3157538"/>
          <p14:tracePt t="172686" x="5214938" y="3125788"/>
          <p14:tracePt t="172693" x="5199063" y="3070225"/>
          <p14:tracePt t="172702" x="5191125" y="3030538"/>
          <p14:tracePt t="172709" x="5175250" y="2982913"/>
          <p14:tracePt t="172717" x="5151438" y="2951163"/>
          <p14:tracePt t="172725" x="5135563" y="2909888"/>
          <p14:tracePt t="172733" x="5111750" y="2878138"/>
          <p14:tracePt t="172740" x="5095875" y="2846388"/>
          <p14:tracePt t="172751" x="5064125" y="2806700"/>
          <p14:tracePt t="172758" x="5038725" y="2782888"/>
          <p14:tracePt t="172765" x="5022850" y="2759075"/>
          <p14:tracePt t="172773" x="5006975" y="2743200"/>
          <p14:tracePt t="172781" x="4983163" y="2719388"/>
          <p14:tracePt t="172789" x="4959350" y="2695575"/>
          <p14:tracePt t="172797" x="4935538" y="2679700"/>
          <p14:tracePt t="172806" x="4903788" y="2655888"/>
          <p14:tracePt t="172813" x="4864100" y="2632075"/>
          <p14:tracePt t="172821" x="4832350" y="2608263"/>
          <p14:tracePt t="172830" x="4800600" y="2592388"/>
          <p14:tracePt t="172838" x="4760913" y="2584450"/>
          <p14:tracePt t="172845" x="4721225" y="2566988"/>
          <p14:tracePt t="172854" x="4672013" y="2551113"/>
          <p14:tracePt t="172862" x="4616450" y="2535238"/>
          <p14:tracePt t="172870" x="4576763" y="2519363"/>
          <p14:tracePt t="172877" x="4529138" y="2503488"/>
          <p14:tracePt t="172886" x="4481513" y="2487613"/>
          <p14:tracePt t="172894" x="4425950" y="2487613"/>
          <p14:tracePt t="172903" x="4394200" y="2479675"/>
          <p14:tracePt t="172910" x="4344988" y="2479675"/>
          <p14:tracePt t="172918" x="4305300" y="2479675"/>
          <p14:tracePt t="172925" x="4265613" y="2479675"/>
          <p14:tracePt t="172933" x="4217988" y="2479675"/>
          <p14:tracePt t="172942" x="4170363" y="2487613"/>
          <p14:tracePt t="172951" x="4106863" y="2511425"/>
          <p14:tracePt t="172958" x="4059238" y="2535238"/>
          <p14:tracePt t="172967" x="4002088" y="2559050"/>
          <p14:tracePt t="172974" x="3954463" y="2584450"/>
          <p14:tracePt t="172981" x="3906838" y="2616200"/>
          <p14:tracePt t="172990" x="3843338" y="2647950"/>
          <p14:tracePt t="172998" x="3779838" y="2687638"/>
          <p14:tracePt t="173006" x="3740150" y="2719388"/>
          <p14:tracePt t="173014" x="3700463" y="2743200"/>
          <p14:tracePt t="173022" x="3643313" y="2782888"/>
          <p14:tracePt t="173030" x="3595688" y="2822575"/>
          <p14:tracePt t="173038" x="3563938" y="2854325"/>
          <p14:tracePt t="173045" x="3540125" y="2886075"/>
          <p14:tracePt t="173054" x="3516313" y="2909888"/>
          <p14:tracePt t="173061" x="3484563" y="2943225"/>
          <p14:tracePt t="173069" x="3468688" y="2974975"/>
          <p14:tracePt t="173078" x="3444875" y="3014663"/>
          <p14:tracePt t="173085" x="3421063" y="3054350"/>
          <p14:tracePt t="173094" x="3413125" y="3101975"/>
          <p14:tracePt t="173101" x="3405188" y="3125788"/>
          <p14:tracePt t="173109" x="3397250" y="3173413"/>
          <p14:tracePt t="173117" x="3389313" y="3213100"/>
          <p14:tracePt t="173126" x="3389313" y="3252788"/>
          <p14:tracePt t="173133" x="3389313" y="3309938"/>
          <p14:tracePt t="173141" x="3389313" y="3341688"/>
          <p14:tracePt t="173150" x="3397250" y="3389313"/>
          <p14:tracePt t="173157" x="3405188" y="3436938"/>
          <p14:tracePt t="173165" x="3421063" y="3484563"/>
          <p14:tracePt t="173173" x="3421063" y="3516313"/>
          <p14:tracePt t="173181" x="3436938" y="3563938"/>
          <p14:tracePt t="173189" x="3452813" y="3595688"/>
          <p14:tracePt t="173197" x="3468688" y="3636963"/>
          <p14:tracePt t="173205" x="3492500" y="3676650"/>
          <p14:tracePt t="173214" x="3508375" y="3708400"/>
          <p14:tracePt t="173221" x="3532188" y="3740150"/>
          <p14:tracePt t="173229" x="3556000" y="3771900"/>
          <p14:tracePt t="173238" x="3579813" y="3795713"/>
          <p14:tracePt t="173245" x="3603625" y="3811588"/>
          <p14:tracePt t="173254" x="3635375" y="3843338"/>
          <p14:tracePt t="173262" x="3668713" y="3875088"/>
          <p14:tracePt t="173271" x="3700463" y="3898900"/>
          <p14:tracePt t="173277" x="3740150" y="3930650"/>
          <p14:tracePt t="173286" x="3771900" y="3963988"/>
          <p14:tracePt t="173294" x="3803650" y="3987800"/>
          <p14:tracePt t="173303" x="3843338" y="4011613"/>
          <p14:tracePt t="173310" x="3875088" y="4035425"/>
          <p14:tracePt t="173318" x="3906838" y="4051300"/>
          <p14:tracePt t="173325" x="3946525" y="4075113"/>
          <p14:tracePt t="173333" x="3978275" y="4090988"/>
          <p14:tracePt t="173342" x="4011613" y="4098925"/>
          <p14:tracePt t="173349" x="4051300" y="4122738"/>
          <p14:tracePt t="173356" x="4083050" y="4122738"/>
          <p14:tracePt t="173366" x="4130675" y="4138613"/>
          <p14:tracePt t="173374" x="4194175" y="4146550"/>
          <p14:tracePt t="173381" x="4241800" y="4154488"/>
          <p14:tracePt t="173389" x="4305300" y="4154488"/>
          <p14:tracePt t="173397" x="4362450" y="4154488"/>
          <p14:tracePt t="173405" x="4418013" y="4154488"/>
          <p14:tracePt t="173414" x="4481513" y="4154488"/>
          <p14:tracePt t="173421" x="4537075" y="4138613"/>
          <p14:tracePt t="173429" x="4600575" y="4122738"/>
          <p14:tracePt t="173438" x="4656138" y="4098925"/>
          <p14:tracePt t="173445" x="4713288" y="4075113"/>
          <p14:tracePt t="173455" x="4776788" y="4043363"/>
          <p14:tracePt t="173461" x="4824413" y="4011613"/>
          <p14:tracePt t="173469" x="4872038" y="3987800"/>
          <p14:tracePt t="173477" x="4919663" y="3956050"/>
          <p14:tracePt t="173487" x="4951413" y="3922713"/>
          <p14:tracePt t="173494" x="4991100" y="3875088"/>
          <p14:tracePt t="173503" x="5014913" y="3843338"/>
          <p14:tracePt t="173510" x="5038725" y="3803650"/>
          <p14:tracePt t="173518" x="5072063" y="3756025"/>
          <p14:tracePt t="173526" x="5087938" y="3724275"/>
          <p14:tracePt t="173534" x="5111750" y="3684588"/>
          <p14:tracePt t="173542" x="5135563" y="3644900"/>
          <p14:tracePt t="173549" x="5151438" y="3595688"/>
          <p14:tracePt t="173557" x="5167313" y="3563938"/>
          <p14:tracePt t="173565" x="5183188" y="3516313"/>
          <p14:tracePt t="173573" x="5183188" y="3476625"/>
          <p14:tracePt t="173581" x="5191125" y="3444875"/>
          <p14:tracePt t="173589" x="5191125" y="3397250"/>
          <p14:tracePt t="173597" x="5191125" y="3341688"/>
          <p14:tracePt t="173606" x="5191125" y="3294063"/>
          <p14:tracePt t="173614" x="5191125" y="3236913"/>
          <p14:tracePt t="173621" x="5183188" y="3197225"/>
          <p14:tracePt t="173629" x="5175250" y="3165475"/>
          <p14:tracePt t="173637" x="5159375" y="3117850"/>
          <p14:tracePt t="173647" x="5143500" y="3086100"/>
          <p14:tracePt t="173654" x="5127625" y="3046413"/>
          <p14:tracePt t="173662" x="5111750" y="3006725"/>
          <p14:tracePt t="173669" x="5095875" y="2974975"/>
          <p14:tracePt t="173678" x="5072063" y="2927350"/>
          <p14:tracePt t="173686" x="5046663" y="2901950"/>
          <p14:tracePt t="173695" x="5022850" y="2862263"/>
          <p14:tracePt t="173703" x="4999038" y="2830513"/>
          <p14:tracePt t="173710" x="4975225" y="2814638"/>
          <p14:tracePt t="173719" x="4959350" y="2790825"/>
          <p14:tracePt t="173726" x="4927600" y="2759075"/>
          <p14:tracePt t="173733" x="4903788" y="2743200"/>
          <p14:tracePt t="173741" x="4872038" y="2711450"/>
          <p14:tracePt t="173749" x="4824413" y="2679700"/>
          <p14:tracePt t="173757" x="4792663" y="2655888"/>
          <p14:tracePt t="173767" x="4768850" y="2632075"/>
          <p14:tracePt t="173774" x="4729163" y="2608263"/>
          <p14:tracePt t="173784" x="4679950" y="2584450"/>
          <p14:tracePt t="173791" x="4648200" y="2559050"/>
          <p14:tracePt t="173797" x="4600575" y="2535238"/>
          <p14:tracePt t="173805" x="4560888" y="2519363"/>
          <p14:tracePt t="173813" x="4529138" y="2503488"/>
          <p14:tracePt t="173822" x="4497388" y="2487613"/>
          <p14:tracePt t="173830" x="4449763" y="2471738"/>
          <p14:tracePt t="173838" x="4425950" y="2471738"/>
          <p14:tracePt t="173847" x="4378325" y="2455863"/>
          <p14:tracePt t="173855" x="4344988" y="2439988"/>
          <p14:tracePt t="173862" x="4313238" y="2432050"/>
          <p14:tracePt t="173870" x="4273550" y="2424113"/>
          <p14:tracePt t="173878" x="4241800" y="2424113"/>
          <p14:tracePt t="173887" x="4210050" y="2408238"/>
          <p14:tracePt t="173894" x="4170363" y="2408238"/>
          <p14:tracePt t="173901" x="4130675" y="2408238"/>
          <p14:tracePt t="173910" x="4098925" y="2408238"/>
          <p14:tracePt t="173917" x="4051300" y="2408238"/>
          <p14:tracePt t="173925" x="4019550" y="2408238"/>
          <p14:tracePt t="173934" x="3978275" y="2416175"/>
          <p14:tracePt t="173943" x="3930650" y="2424113"/>
          <p14:tracePt t="173950" x="3906838" y="2432050"/>
          <p14:tracePt t="173957" x="3859213" y="2447925"/>
          <p14:tracePt t="173966" x="3819525" y="2463800"/>
          <p14:tracePt t="173974" x="3787775" y="2471738"/>
          <p14:tracePt t="173982" x="3748088" y="2487613"/>
          <p14:tracePt t="173990" x="3708400" y="2503488"/>
          <p14:tracePt t="173998" x="3668713" y="2519363"/>
          <p14:tracePt t="174006" x="3619500" y="2543175"/>
          <p14:tracePt t="174013" x="3587750" y="2559050"/>
          <p14:tracePt t="174022" x="3556000" y="2584450"/>
          <p14:tracePt t="174030" x="3524250" y="2608263"/>
          <p14:tracePt t="174038" x="3484563" y="2632075"/>
          <p14:tracePt t="174047" x="3460750" y="2655888"/>
          <p14:tracePt t="174055" x="3436938" y="2679700"/>
          <p14:tracePt t="174063" x="3413125" y="2711450"/>
          <p14:tracePt t="174070" x="3381375" y="2743200"/>
          <p14:tracePt t="174077" x="3365500" y="2759075"/>
          <p14:tracePt t="174085" x="3341688" y="2798763"/>
          <p14:tracePt t="174094" x="3333750" y="2822575"/>
          <p14:tracePt t="174102" x="3317875" y="2854325"/>
          <p14:tracePt t="174109" x="3308350" y="2886075"/>
          <p14:tracePt t="174119" x="3292475" y="2935288"/>
          <p14:tracePt t="174127" x="3284538" y="2974975"/>
          <p14:tracePt t="174134" x="3284538" y="3014663"/>
          <p14:tracePt t="174141" x="3276600" y="3046413"/>
          <p14:tracePt t="174149" x="3276600" y="3094038"/>
          <p14:tracePt t="174157" x="3276600" y="3125788"/>
          <p14:tracePt t="174167" x="3276600" y="3157538"/>
          <p14:tracePt t="174175" x="3276600" y="3197225"/>
          <p14:tracePt t="174181" x="3284538" y="3228975"/>
          <p14:tracePt t="174189" x="3284538" y="3244850"/>
          <p14:tracePt t="174198" x="3292475" y="3278188"/>
          <p14:tracePt t="174206" x="3300413" y="3309938"/>
          <p14:tracePt t="174212" x="3308350" y="3341688"/>
          <p14:tracePt t="174222" x="3317875" y="3365500"/>
          <p14:tracePt t="174230" x="3325813" y="3405188"/>
          <p14:tracePt t="174238" x="3333750" y="3444875"/>
          <p14:tracePt t="174245" x="3341688" y="3468688"/>
          <p14:tracePt t="174254" x="3349625" y="3508375"/>
          <p14:tracePt t="174261" x="3357563" y="3548063"/>
          <p14:tracePt t="174270" x="3365500" y="3595688"/>
          <p14:tracePt t="174278" x="3365500" y="3644900"/>
          <p14:tracePt t="174287" x="3381375" y="3692525"/>
          <p14:tracePt t="174295" x="3381375" y="3740150"/>
          <p14:tracePt t="174302" x="3397250" y="3779838"/>
          <p14:tracePt t="174309" x="3405188" y="3819525"/>
          <p14:tracePt t="174317" x="3421063" y="3859213"/>
          <p14:tracePt t="174325" x="3436938" y="3890963"/>
          <p14:tracePt t="174333" x="3452813" y="3930650"/>
          <p14:tracePt t="174341" x="3468688" y="3963988"/>
          <p14:tracePt t="174351" x="3492500" y="3987800"/>
          <p14:tracePt t="174357" x="3508375" y="4011613"/>
          <p14:tracePt t="174366" x="3540125" y="4035425"/>
          <p14:tracePt t="174373" x="3563938" y="4043363"/>
          <p14:tracePt t="174381" x="3595688" y="4059238"/>
          <p14:tracePt t="174389" x="3619500" y="4067175"/>
          <p14:tracePt t="174398" x="3660775" y="4083050"/>
          <p14:tracePt t="174406" x="3700463" y="4098925"/>
          <p14:tracePt t="174414" x="3740150" y="4106863"/>
          <p14:tracePt t="174421" x="3771900" y="4122738"/>
          <p14:tracePt t="174429" x="3811588" y="4130675"/>
          <p14:tracePt t="174437" x="3859213" y="4146550"/>
          <p14:tracePt t="174447" x="3906838" y="4162425"/>
          <p14:tracePt t="174454" x="3962400" y="4170363"/>
          <p14:tracePt t="174462" x="4019550" y="4178300"/>
          <p14:tracePt t="174470" x="4059238" y="4186238"/>
          <p14:tracePt t="174477" x="4114800" y="4194175"/>
          <p14:tracePt t="174486" x="4170363" y="4202113"/>
          <p14:tracePt t="174493" x="4217988" y="4202113"/>
          <p14:tracePt t="174502" x="4281488" y="4202113"/>
          <p14:tracePt t="174510" x="4321175" y="4186238"/>
          <p14:tracePt t="174518" x="4378325" y="4170363"/>
          <p14:tracePt t="174525" x="4433888" y="4154488"/>
          <p14:tracePt t="174534" x="4481513" y="4138613"/>
          <p14:tracePt t="174541" x="4529138" y="4114800"/>
          <p14:tracePt t="174550" x="4584700" y="4083050"/>
          <p14:tracePt t="174558" x="4632325" y="4051300"/>
          <p14:tracePt t="174567" x="4687888" y="4011613"/>
          <p14:tracePt t="174574" x="4737100" y="3971925"/>
          <p14:tracePt t="174582" x="4792663" y="3922713"/>
          <p14:tracePt t="174589" x="4840288" y="3883025"/>
          <p14:tracePt t="174598" x="4887913" y="3827463"/>
          <p14:tracePt t="174606" x="4935538" y="3763963"/>
          <p14:tracePt t="174614" x="4959350" y="3716338"/>
          <p14:tracePt t="174623" x="4991100" y="3660775"/>
          <p14:tracePt t="174630" x="5022850" y="3587750"/>
          <p14:tracePt t="174638" x="5046663" y="3516313"/>
          <p14:tracePt t="174646" x="5064125" y="3460750"/>
          <p14:tracePt t="174654" x="5072063" y="3405188"/>
          <p14:tracePt t="174661" x="5080000" y="3357563"/>
          <p14:tracePt t="174671" x="5087938" y="3294063"/>
          <p14:tracePt t="174678" x="5087938" y="3252788"/>
          <p14:tracePt t="174687" x="5087938" y="3205163"/>
          <p14:tracePt t="174694" x="5087938" y="3157538"/>
          <p14:tracePt t="174701" x="5080000" y="3133725"/>
          <p14:tracePt t="174709" x="5072063" y="3101975"/>
          <p14:tracePt t="174717" x="5056188" y="3062288"/>
          <p14:tracePt t="174725" x="5046663" y="3030538"/>
          <p14:tracePt t="174735" x="5022850" y="2990850"/>
          <p14:tracePt t="174742" x="5006975" y="2935288"/>
          <p14:tracePt t="174750" x="4983163" y="2894013"/>
          <p14:tracePt t="174758" x="4951413" y="2854325"/>
          <p14:tracePt t="174765" x="4927600" y="2822575"/>
          <p14:tracePt t="174774" x="4887913" y="2759075"/>
          <p14:tracePt t="174782" x="4848225" y="2719388"/>
          <p14:tracePt t="174790" x="4808538" y="2679700"/>
          <p14:tracePt t="174798" x="4760913" y="2640013"/>
          <p14:tracePt t="174806" x="4705350" y="2592388"/>
          <p14:tracePt t="174814" x="4648200" y="2551113"/>
          <p14:tracePt t="174822" x="4600575" y="2519363"/>
          <p14:tracePt t="174828" x="4545013" y="2487613"/>
          <p14:tracePt t="174838" x="4481513" y="2455863"/>
          <p14:tracePt t="174846" x="4433888" y="2439988"/>
          <p14:tracePt t="174854" x="4378325" y="2424113"/>
          <p14:tracePt t="174862" x="4313238" y="2408238"/>
          <p14:tracePt t="174871" x="4257675" y="2392363"/>
          <p14:tracePt t="174877" x="4194175" y="2392363"/>
          <p14:tracePt t="174886" x="4130675" y="2392363"/>
          <p14:tracePt t="174893" x="4083050" y="2392363"/>
          <p14:tracePt t="174903" x="4019550" y="2408238"/>
          <p14:tracePt t="174910" x="3938588" y="2424113"/>
          <p14:tracePt t="174918" x="3883025" y="2447925"/>
          <p14:tracePt t="174926" x="3811588" y="2479675"/>
          <p14:tracePt t="174933" x="3748088" y="2503488"/>
          <p14:tracePt t="174941" x="3700463" y="2527300"/>
          <p14:tracePt t="174949" x="3643313" y="2559050"/>
          <p14:tracePt t="174957" x="3587750" y="2600325"/>
          <p14:tracePt t="174966" x="3548063" y="2640013"/>
          <p14:tracePt t="174975" x="3500438" y="2671763"/>
          <p14:tracePt t="174981" x="3460750" y="2719388"/>
          <p14:tracePt t="174989" x="3421063" y="2759075"/>
          <p14:tracePt t="174998" x="3397250" y="2798763"/>
          <p14:tracePt t="175005" x="3365500" y="2846388"/>
          <p14:tracePt t="175014" x="3333750" y="2894013"/>
          <p14:tracePt t="175022" x="3300413" y="2943225"/>
          <p14:tracePt t="175030" x="3268663" y="2990850"/>
          <p14:tracePt t="175039" x="3252788" y="3046413"/>
          <p14:tracePt t="175045" x="3221038" y="3109913"/>
          <p14:tracePt t="175054" x="3189288" y="3165475"/>
          <p14:tracePt t="175061" x="3157538" y="3228975"/>
          <p14:tracePt t="175070" x="3141663" y="3286125"/>
          <p14:tracePt t="175078" x="3117850" y="3349625"/>
          <p14:tracePt t="175088" x="3101975" y="3413125"/>
          <p14:tracePt t="175095" x="3086100" y="3476625"/>
          <p14:tracePt t="175104" x="3078163" y="3540125"/>
          <p14:tracePt t="175110" x="3078163" y="3595688"/>
          <p14:tracePt t="175118" x="3078163" y="3644900"/>
          <p14:tracePt t="175127" x="3086100" y="3684588"/>
          <p14:tracePt t="175135" x="3101975" y="3724275"/>
          <p14:tracePt t="175142" x="3125788" y="3763963"/>
          <p14:tracePt t="175151" x="3141663" y="3803650"/>
          <p14:tracePt t="175160" x="3165475" y="3843338"/>
          <p14:tracePt t="175166" x="3181350" y="3867150"/>
          <p14:tracePt t="175174" x="3197225" y="3890963"/>
          <p14:tracePt t="175182" x="3221038" y="3922713"/>
          <p14:tracePt t="175190" x="3244850" y="3948113"/>
          <p14:tracePt t="175198" x="3268663" y="3979863"/>
          <p14:tracePt t="175206" x="3292475" y="4011613"/>
          <p14:tracePt t="175214" x="3308350" y="4035425"/>
          <p14:tracePt t="175221" x="3325813" y="4043363"/>
          <p14:tracePt t="175230" x="3341688" y="4067175"/>
          <p14:tracePt t="175237" x="3357563" y="4098925"/>
          <p14:tracePt t="175246" x="3373438" y="4114800"/>
          <p14:tracePt t="175254" x="3397250" y="4138613"/>
          <p14:tracePt t="175262" x="3413125" y="4154488"/>
          <p14:tracePt t="175271" x="3421063" y="4162425"/>
          <p14:tracePt t="175277" x="3436938" y="4178300"/>
          <p14:tracePt t="175286" x="3452813" y="4186238"/>
          <p14:tracePt t="175293" x="3468688" y="4210050"/>
          <p14:tracePt t="175303" x="3484563" y="4217988"/>
          <p14:tracePt t="175311" x="3500438" y="4225925"/>
          <p14:tracePt t="175319" x="3532188" y="4241800"/>
          <p14:tracePt t="175326" x="3563938" y="4249738"/>
          <p14:tracePt t="175333" x="3587750" y="4257675"/>
          <p14:tracePt t="175342" x="3619500" y="4265613"/>
          <p14:tracePt t="175351" x="3651250" y="4273550"/>
          <p14:tracePt t="175357" x="3684588" y="4281488"/>
          <p14:tracePt t="175366" x="3716338" y="4281488"/>
          <p14:tracePt t="175375" x="3748088" y="4291013"/>
          <p14:tracePt t="175382" x="3779838" y="4291013"/>
          <p14:tracePt t="175390" x="3803650" y="4291013"/>
          <p14:tracePt t="175397" x="3835400" y="4291013"/>
          <p14:tracePt t="175405" x="3851275" y="4291013"/>
          <p14:tracePt t="175413" x="3875088" y="4291013"/>
          <p14:tracePt t="175423" x="3898900" y="4291013"/>
          <p14:tracePt t="175430" x="3922713" y="4291013"/>
          <p14:tracePt t="175437" x="3946525" y="4291013"/>
          <p14:tracePt t="175445" x="3962400" y="4291013"/>
          <p14:tracePt t="175453" x="3970338" y="4291013"/>
          <p14:tracePt t="175461" x="3978275" y="4291013"/>
          <p14:tracePt t="175469" x="3994150" y="4291013"/>
          <p14:tracePt t="175479" x="4002088" y="4291013"/>
          <p14:tracePt t="175486" x="4011613" y="4291013"/>
          <p14:tracePt t="175501" x="4019550" y="4291013"/>
          <p14:tracePt t="175895" x="4019550" y="4298950"/>
          <p14:tracePt t="175903" x="4011613" y="4314825"/>
          <p14:tracePt t="175910" x="4011613" y="4330700"/>
          <p14:tracePt t="175919" x="4011613" y="4354513"/>
          <p14:tracePt t="175927" x="4011613" y="4378325"/>
          <p14:tracePt t="175934" x="4027488" y="4402138"/>
          <p14:tracePt t="175942" x="4035425" y="4425950"/>
          <p14:tracePt t="175950" x="4059238" y="4457700"/>
          <p14:tracePt t="175959" x="4083050" y="4481513"/>
          <p14:tracePt t="175965" x="4114800" y="4505325"/>
          <p14:tracePt t="175973" x="4146550" y="4537075"/>
          <p14:tracePt t="175982" x="4194175" y="4568825"/>
          <p14:tracePt t="175990" x="4225925" y="4592638"/>
          <p14:tracePt t="175999" x="4289425" y="4633913"/>
          <p14:tracePt t="176006" x="4329113" y="4665663"/>
          <p14:tracePt t="176013" x="4378325" y="4689475"/>
          <p14:tracePt t="176021" x="4418013" y="4713288"/>
          <p14:tracePt t="176028" x="4473575" y="4745038"/>
          <p14:tracePt t="176037" x="4529138" y="4776788"/>
          <p14:tracePt t="176046" x="4584700" y="4808538"/>
          <p14:tracePt t="176055" x="4656138" y="4840288"/>
          <p14:tracePt t="176062" x="4721225" y="4872038"/>
          <p14:tracePt t="176070" x="4776788" y="4887913"/>
          <p14:tracePt t="176077" x="4824413" y="4903788"/>
          <p14:tracePt t="176086" x="4887913" y="4927600"/>
          <p14:tracePt t="176093" x="4959350" y="4943475"/>
          <p14:tracePt t="176102" x="5046663" y="4967288"/>
          <p14:tracePt t="176111" x="5127625" y="4992688"/>
          <p14:tracePt t="176119" x="5207000" y="5016500"/>
          <p14:tracePt t="176127" x="5310188" y="5040313"/>
          <p14:tracePt t="176134" x="5414963" y="5064125"/>
          <p14:tracePt t="176141" x="5534025" y="5087938"/>
          <p14:tracePt t="176150" x="5653088" y="5119688"/>
          <p14:tracePt t="176158" x="5765800" y="5135563"/>
          <p14:tracePt t="176166" x="5900738" y="5159375"/>
          <p14:tracePt t="176174" x="6035675" y="5183188"/>
          <p14:tracePt t="176182" x="6172200" y="5214938"/>
          <p14:tracePt t="176190" x="6323013" y="5230813"/>
          <p14:tracePt t="176197" x="6483350" y="5254625"/>
          <p14:tracePt t="176206" x="6618288" y="5270500"/>
          <p14:tracePt t="176215" x="6761163" y="5286375"/>
          <p14:tracePt t="176222" x="6921500" y="5310188"/>
          <p14:tracePt t="176231" x="7064375" y="5327650"/>
          <p14:tracePt t="176239" x="7200900" y="5335588"/>
          <p14:tracePt t="176247" x="7327900" y="5343525"/>
          <p14:tracePt t="176253" x="7431088" y="5343525"/>
          <p14:tracePt t="176262" x="7543800" y="5343525"/>
          <p14:tracePt t="176270" x="7654925" y="5343525"/>
          <p14:tracePt t="176278" x="7750175" y="5343525"/>
          <p14:tracePt t="176287" x="7847013" y="5343525"/>
          <p14:tracePt t="176293" x="7942263" y="5327650"/>
          <p14:tracePt t="176302" x="8005763" y="5310188"/>
          <p14:tracePt t="176309" x="8069263" y="5302250"/>
          <p14:tracePt t="176317" x="8140700" y="5286375"/>
          <p14:tracePt t="176325" x="8197850" y="5278438"/>
          <p14:tracePt t="176335" x="8253413" y="5262563"/>
          <p14:tracePt t="176342" x="8301038" y="5246688"/>
          <p14:tracePt t="176350" x="8340725" y="5238750"/>
          <p14:tracePt t="176359" x="8372475" y="5222875"/>
          <p14:tracePt t="176365" x="8396288" y="5214938"/>
          <p14:tracePt t="176373" x="8420100" y="5207000"/>
          <p14:tracePt t="176382" x="8443913" y="5199063"/>
          <p14:tracePt t="176390" x="8451850" y="5191125"/>
          <p14:tracePt t="176398" x="8459788" y="5191125"/>
          <p14:tracePt t="176559" x="8459788" y="5183188"/>
          <p14:tracePt t="176583" x="8451850" y="5175250"/>
          <p14:tracePt t="176591" x="8443913" y="5167313"/>
          <p14:tracePt t="176597" x="8428038" y="5159375"/>
          <p14:tracePt t="176606" x="8412163" y="5159375"/>
          <p14:tracePt t="176615" x="8396288" y="5151438"/>
          <p14:tracePt t="176622" x="8380413" y="5151438"/>
          <p14:tracePt t="176630" x="8372475" y="5151438"/>
          <p14:tracePt t="176638" x="8356600" y="5151438"/>
          <p14:tracePt t="176646" x="8332788" y="5143500"/>
          <p14:tracePt t="176653" x="8324850" y="5143500"/>
          <p14:tracePt t="176661" x="8308975" y="5143500"/>
          <p14:tracePt t="176671" x="8293100" y="5143500"/>
          <p14:tracePt t="176678" x="8277225" y="5143500"/>
          <p14:tracePt t="176686" x="8277225" y="5135563"/>
          <p14:tracePt t="176694" x="8261350" y="5135563"/>
          <p14:tracePt t="176702" x="8245475" y="5127625"/>
          <p14:tracePt t="176709" x="8229600" y="5111750"/>
          <p14:tracePt t="176717" x="8213725" y="5095875"/>
          <p14:tracePt t="176726" x="8197850" y="5080000"/>
          <p14:tracePt t="176735" x="8164513" y="5056188"/>
          <p14:tracePt t="176742" x="8132763" y="5032375"/>
          <p14:tracePt t="176751" x="8101013" y="5016500"/>
          <p14:tracePt t="176758" x="8069263" y="4992688"/>
          <p14:tracePt t="176766" x="8021638" y="4976813"/>
          <p14:tracePt t="176773" x="7974013" y="4951413"/>
          <p14:tracePt t="176782" x="7910513" y="4935538"/>
          <p14:tracePt t="176790" x="7839075" y="4919663"/>
          <p14:tracePt t="176799" x="7758113" y="4911725"/>
          <p14:tracePt t="176807" x="7662863" y="4911725"/>
          <p14:tracePt t="176816" x="7559675" y="4911725"/>
          <p14:tracePt t="176823" x="7462838" y="4911725"/>
          <p14:tracePt t="176830" x="7367588" y="4919663"/>
          <p14:tracePt t="176838" x="7280275" y="4927600"/>
          <p14:tracePt t="176846" x="7185025" y="4935538"/>
          <p14:tracePt t="176854" x="7088188" y="4951413"/>
          <p14:tracePt t="176862" x="7008813" y="4951413"/>
          <p14:tracePt t="176871" x="6937375" y="4959350"/>
          <p14:tracePt t="176879" x="6850063" y="4967288"/>
          <p14:tracePt t="176887" x="6769100" y="4976813"/>
          <p14:tracePt t="176894" x="6681788" y="4992688"/>
          <p14:tracePt t="176902" x="6594475" y="5000625"/>
          <p14:tracePt t="176911" x="6515100" y="5016500"/>
          <p14:tracePt t="176919" x="6434138" y="5024438"/>
          <p14:tracePt t="176926" x="6338888" y="5040313"/>
          <p14:tracePt t="176935" x="6259513" y="5048250"/>
          <p14:tracePt t="176941" x="6196013" y="5064125"/>
          <p14:tracePt t="176950" x="6132513" y="5080000"/>
          <p14:tracePt t="176959" x="6091238" y="5087938"/>
          <p14:tracePt t="176966" x="6051550" y="5095875"/>
          <p14:tracePt t="176975" x="6035675" y="5103813"/>
          <p14:tracePt t="177061" x="6043613" y="5111750"/>
          <p14:tracePt t="177070" x="6067425" y="5111750"/>
          <p14:tracePt t="177079" x="6083300" y="5111750"/>
          <p14:tracePt t="177086" x="6116638" y="5111750"/>
          <p14:tracePt t="177093" x="6156325" y="5111750"/>
          <p14:tracePt t="177102" x="6196013" y="5111750"/>
          <p14:tracePt t="177109" x="6251575" y="5111750"/>
          <p14:tracePt t="177117" x="6315075" y="5111750"/>
          <p14:tracePt t="177125" x="6402388" y="5111750"/>
          <p14:tracePt t="177135" x="6507163" y="5111750"/>
          <p14:tracePt t="177142" x="6634163" y="5111750"/>
          <p14:tracePt t="177150" x="6745288" y="5103813"/>
          <p14:tracePt t="177158" x="6881813" y="5095875"/>
          <p14:tracePt t="177166" x="7040563" y="5087938"/>
          <p14:tracePt t="177173" x="7200900" y="5056188"/>
          <p14:tracePt t="177181" x="7367588" y="5024438"/>
          <p14:tracePt t="177191" x="7512050" y="4992688"/>
          <p14:tracePt t="177197" x="7615238" y="4943475"/>
          <p14:tracePt t="177207" x="7734300" y="4895850"/>
          <p14:tracePt t="177215" x="7813675" y="4864100"/>
          <p14:tracePt t="177222" x="7878763" y="4832350"/>
          <p14:tracePt t="177230" x="7926388" y="4792663"/>
          <p14:tracePt t="177238" x="7942263" y="4768850"/>
          <p14:tracePt t="177247" x="7942263" y="4752975"/>
          <p14:tracePt t="177254" x="7950200" y="4737100"/>
          <p14:tracePt t="177263" x="7950200" y="4729163"/>
          <p14:tracePt t="177270" x="7942263" y="4721225"/>
          <p14:tracePt t="177278" x="7918450" y="4705350"/>
          <p14:tracePt t="177285" x="7886700" y="4689475"/>
          <p14:tracePt t="177294" x="7839075" y="4673600"/>
          <p14:tracePt t="177303" x="7773988" y="4657725"/>
          <p14:tracePt t="177310" x="7670800" y="4649788"/>
          <p14:tracePt t="177319" x="7559675" y="4641850"/>
          <p14:tracePt t="177326" x="7423150" y="4633913"/>
          <p14:tracePt t="177334" x="7288213" y="4633913"/>
          <p14:tracePt t="177341" x="7104063" y="4633913"/>
          <p14:tracePt t="177350" x="6905625" y="4633913"/>
          <p14:tracePt t="177359" x="6673850" y="4649788"/>
          <p14:tracePt t="177367" x="6459538" y="4665663"/>
          <p14:tracePt t="177374" x="6235700" y="4697413"/>
          <p14:tracePt t="177382" x="6027738" y="4721225"/>
          <p14:tracePt t="177390" x="5781675" y="4745038"/>
          <p14:tracePt t="177398" x="5541963" y="4784725"/>
          <p14:tracePt t="177405" x="5310188" y="4824413"/>
          <p14:tracePt t="177413" x="5103813" y="4864100"/>
          <p14:tracePt t="177422" x="4911725" y="4919663"/>
          <p14:tracePt t="177431" x="4784725" y="4976813"/>
          <p14:tracePt t="177437" x="4672013" y="5024438"/>
          <p14:tracePt t="177446" x="4600575" y="5080000"/>
          <p14:tracePt t="177455" x="4545013" y="5119688"/>
          <p14:tracePt t="177470" x="4513263" y="5167313"/>
          <p14:tracePt t="177478" x="4497388" y="5214938"/>
          <p14:tracePt t="177487" x="4497388" y="5230813"/>
          <p14:tracePt t="177494" x="4513263" y="5246688"/>
          <p14:tracePt t="177503" x="4521200" y="5278438"/>
          <p14:tracePt t="177510" x="4537075" y="5302250"/>
          <p14:tracePt t="177519" x="4545013" y="5327650"/>
          <p14:tracePt t="177525" x="4568825" y="5367338"/>
          <p14:tracePt t="177534" x="4576763" y="5399088"/>
          <p14:tracePt t="177542" x="4584700" y="5414963"/>
          <p14:tracePt t="177550" x="4584700" y="5446713"/>
          <p14:tracePt t="177559" x="4584700" y="5470525"/>
          <p14:tracePt t="177567" x="4592638" y="5510213"/>
          <p14:tracePt t="177573" x="4592638" y="5534025"/>
          <p14:tracePt t="177582" x="4592638" y="5573713"/>
          <p14:tracePt t="177590" x="4592638" y="5613400"/>
          <p14:tracePt t="177598" x="4592638" y="5653088"/>
          <p14:tracePt t="177607" x="4592638" y="5694363"/>
          <p14:tracePt t="177614" x="4584700" y="5726113"/>
          <p14:tracePt t="177622" x="4584700" y="5757863"/>
          <p14:tracePt t="177629" x="4584700" y="5781675"/>
          <p14:tracePt t="177639" x="4600575" y="5813425"/>
          <p14:tracePt t="177646" x="4616450" y="5829300"/>
          <p14:tracePt t="177655" x="4648200" y="5853113"/>
          <p14:tracePt t="177662" x="4672013" y="5868988"/>
          <p14:tracePt t="177670" x="4713288" y="5876925"/>
          <p14:tracePt t="177678" x="4752975" y="5884863"/>
          <p14:tracePt t="177686" x="4808538" y="5892800"/>
          <p14:tracePt t="177694" x="4872038" y="5900738"/>
          <p14:tracePt t="177702" x="4919663" y="5900738"/>
          <p14:tracePt t="177710" x="4967288" y="5900738"/>
          <p14:tracePt t="177718" x="4999038" y="5908675"/>
          <p14:tracePt t="177726" x="5022850" y="5908675"/>
          <p14:tracePt t="177735" x="5030788" y="5908675"/>
          <p14:tracePt t="177750" x="5038725" y="5908675"/>
          <p14:tracePt t="177854" x="5046663" y="5908675"/>
          <p14:tracePt t="177861" x="5064125" y="5892800"/>
          <p14:tracePt t="177870" x="5087938" y="5853113"/>
          <p14:tracePt t="177883" x="5111750" y="5789613"/>
          <p14:tracePt t="177886" x="5127625" y="5726113"/>
          <p14:tracePt t="177895" x="5135563" y="5637213"/>
          <p14:tracePt t="177902" x="5151438" y="5565775"/>
          <p14:tracePt t="177911" x="5151438" y="5486400"/>
          <p14:tracePt t="177917" x="5151438" y="5407025"/>
          <p14:tracePt t="177926" x="5151438" y="5327650"/>
          <p14:tracePt t="177934" x="5135563" y="5238750"/>
          <p14:tracePt t="177942" x="5119688" y="5167313"/>
          <p14:tracePt t="177951" x="5119688" y="5111750"/>
          <p14:tracePt t="177958" x="5103813" y="5056188"/>
          <p14:tracePt t="177966" x="5103813" y="5024438"/>
          <p14:tracePt t="177975" x="5087938" y="4984750"/>
          <p14:tracePt t="177982" x="5080000" y="4951413"/>
          <p14:tracePt t="177990" x="5072063" y="4935538"/>
          <p14:tracePt t="177999" x="5056188" y="4911725"/>
          <p14:tracePt t="178007" x="5038725" y="4895850"/>
          <p14:tracePt t="178014" x="5030788" y="4887913"/>
          <p14:tracePt t="178022" x="5022850" y="4879975"/>
          <p14:tracePt t="178029" x="5006975" y="4864100"/>
          <p14:tracePt t="178038" x="4999038" y="4856163"/>
          <p14:tracePt t="178046" x="4983163" y="4848225"/>
          <p14:tracePt t="178055" x="4967288" y="4840288"/>
          <p14:tracePt t="178064" x="4951413" y="4832350"/>
          <p14:tracePt t="178072" x="4927600" y="4816475"/>
          <p14:tracePt t="178079" x="4903788" y="4808538"/>
          <p14:tracePt t="178087" x="4879975" y="4800600"/>
          <p14:tracePt t="178094" x="4856163" y="4784725"/>
          <p14:tracePt t="178103" x="4816475" y="4768850"/>
          <p14:tracePt t="178111" x="4776788" y="4745038"/>
          <p14:tracePt t="178119" x="4737100" y="4729163"/>
          <p14:tracePt t="178127" x="4687888" y="4705350"/>
          <p14:tracePt t="178136" x="4648200" y="4689475"/>
          <p14:tracePt t="178142" x="4592638" y="4673600"/>
          <p14:tracePt t="178151" x="4545013" y="4665663"/>
          <p14:tracePt t="178158" x="4505325" y="4649788"/>
          <p14:tracePt t="178167" x="4457700" y="4641850"/>
          <p14:tracePt t="178174" x="4410075" y="4624388"/>
          <p14:tracePt t="178182" x="4378325" y="4624388"/>
          <p14:tracePt t="178191" x="4337050" y="4624388"/>
          <p14:tracePt t="178197" x="4297363" y="4624388"/>
          <p14:tracePt t="178205" x="4249738" y="4616450"/>
          <p14:tracePt t="178214" x="4217988" y="4616450"/>
          <p14:tracePt t="178222" x="4162425" y="4624388"/>
          <p14:tracePt t="178231" x="4130675" y="4633913"/>
          <p14:tracePt t="178237" x="4083050" y="4641850"/>
          <p14:tracePt t="178246" x="4035425" y="4649788"/>
          <p14:tracePt t="178254" x="3994150" y="4673600"/>
          <p14:tracePt t="178261" x="3954463" y="4689475"/>
          <p14:tracePt t="178270" x="3906838" y="4713288"/>
          <p14:tracePt t="178278" x="3875088" y="4737100"/>
          <p14:tracePt t="178286" x="3835400" y="4760913"/>
          <p14:tracePt t="178294" x="3795713" y="4792663"/>
          <p14:tracePt t="178303" x="3763963" y="4816475"/>
          <p14:tracePt t="178310" x="3732213" y="4840288"/>
          <p14:tracePt t="178317" x="3692525" y="4872038"/>
          <p14:tracePt t="178326" x="3676650" y="4903788"/>
          <p14:tracePt t="178335" x="3643313" y="4935538"/>
          <p14:tracePt t="178342" x="3619500" y="4967288"/>
          <p14:tracePt t="178350" x="3603625" y="5008563"/>
          <p14:tracePt t="178358" x="3579813" y="5048250"/>
          <p14:tracePt t="178366" x="3563938" y="5080000"/>
          <p14:tracePt t="178375" x="3548063" y="5111750"/>
          <p14:tracePt t="178382" x="3524250" y="5151438"/>
          <p14:tracePt t="178391" x="3516313" y="5191125"/>
          <p14:tracePt t="178399" x="3500438" y="5230813"/>
          <p14:tracePt t="178406" x="3492500" y="5270500"/>
          <p14:tracePt t="178415" x="3492500" y="5302250"/>
          <p14:tracePt t="178422" x="3484563" y="5327650"/>
          <p14:tracePt t="178428" x="3484563" y="5359400"/>
          <p14:tracePt t="178437" x="3484563" y="5391150"/>
          <p14:tracePt t="178445" x="3492500" y="5430838"/>
          <p14:tracePt t="178454" x="3500438" y="5454650"/>
          <p14:tracePt t="178462" x="3500438" y="5486400"/>
          <p14:tracePt t="178470" x="3508375" y="5502275"/>
          <p14:tracePt t="178478" x="3516313" y="5541963"/>
          <p14:tracePt t="178487" x="3516313" y="5557838"/>
          <p14:tracePt t="178494" x="3524250" y="5589588"/>
          <p14:tracePt t="178501" x="3524250" y="5605463"/>
          <p14:tracePt t="178510" x="3524250" y="5621338"/>
          <p14:tracePt t="178519" x="3524250" y="5629275"/>
          <p14:tracePt t="178526" x="3524250" y="5637213"/>
          <p14:tracePt t="178542" x="3524250" y="5645150"/>
          <p14:tracePt t="178599" x="3540125" y="5637213"/>
          <p14:tracePt t="178605" x="3556000" y="5629275"/>
          <p14:tracePt t="178615" x="3571875" y="5621338"/>
          <p14:tracePt t="178622" x="3571875" y="5613400"/>
          <p14:tracePt t="178630" x="3579813" y="5581650"/>
          <p14:tracePt t="178638" x="3571875" y="5549900"/>
          <p14:tracePt t="178646" x="3571875" y="5518150"/>
          <p14:tracePt t="178654" x="3563938" y="5486400"/>
          <p14:tracePt t="178662" x="3556000" y="5454650"/>
          <p14:tracePt t="178670" x="3548063" y="5399088"/>
          <p14:tracePt t="178678" x="3540125" y="5359400"/>
          <p14:tracePt t="178688" x="3540125" y="5302250"/>
          <p14:tracePt t="178695" x="3540125" y="5254625"/>
          <p14:tracePt t="178703" x="3540125" y="5207000"/>
          <p14:tracePt t="178711" x="3540125" y="5151438"/>
          <p14:tracePt t="178719" x="3540125" y="5111750"/>
          <p14:tracePt t="178726" x="3548063" y="5056188"/>
          <p14:tracePt t="178734" x="3556000" y="5008563"/>
          <p14:tracePt t="178742" x="3571875" y="4967288"/>
          <p14:tracePt t="178751" x="3579813" y="4919663"/>
          <p14:tracePt t="178758" x="3595688" y="4887913"/>
          <p14:tracePt t="178767" x="3619500" y="4840288"/>
          <p14:tracePt t="178775" x="3651250" y="4808538"/>
          <p14:tracePt t="178782" x="3684588" y="4776788"/>
          <p14:tracePt t="178790" x="3700463" y="4760913"/>
          <p14:tracePt t="178799" x="3724275" y="4745038"/>
          <p14:tracePt t="178807" x="3748088" y="4721225"/>
          <p14:tracePt t="178816" x="3771900" y="4713288"/>
          <p14:tracePt t="178823" x="3795713" y="4705350"/>
          <p14:tracePt t="178830" x="3811588" y="4697413"/>
          <p14:tracePt t="178837" x="3819525" y="4697413"/>
          <p14:tracePt t="178846" x="3835400" y="4697413"/>
          <p14:tracePt t="178854" x="3851275" y="4697413"/>
          <p14:tracePt t="178863" x="3875088" y="4697413"/>
          <p14:tracePt t="178872" x="3898900" y="4697413"/>
          <p14:tracePt t="178883" x="3930650" y="4705350"/>
          <p14:tracePt t="178888" x="3962400" y="4713288"/>
          <p14:tracePt t="178894" x="4002088" y="4737100"/>
          <p14:tracePt t="178902" x="4059238" y="4760913"/>
          <p14:tracePt t="178911" x="4114800" y="4784725"/>
          <p14:tracePt t="178918" x="4170363" y="4808538"/>
          <p14:tracePt t="178927" x="4217988" y="4840288"/>
          <p14:tracePt t="178935" x="4265613" y="4864100"/>
          <p14:tracePt t="178942" x="4313238" y="4895850"/>
          <p14:tracePt t="178951" x="4362450" y="4927600"/>
          <p14:tracePt t="178958" x="4402138" y="4959350"/>
          <p14:tracePt t="178967" x="4449763" y="4992688"/>
          <p14:tracePt t="178974" x="4481513" y="5016500"/>
          <p14:tracePt t="178982" x="4497388" y="5040313"/>
          <p14:tracePt t="178990" x="4513263" y="5056188"/>
          <p14:tracePt t="178998" x="4537075" y="5087938"/>
          <p14:tracePt t="179006" x="4545013" y="5103813"/>
          <p14:tracePt t="179015" x="4560888" y="5135563"/>
          <p14:tracePt t="179022" x="4584700" y="5175250"/>
          <p14:tracePt t="179030" x="4600575" y="5207000"/>
          <p14:tracePt t="179038" x="4616450" y="5254625"/>
          <p14:tracePt t="179046" x="4632325" y="5286375"/>
          <p14:tracePt t="179054" x="4648200" y="5335588"/>
          <p14:tracePt t="179062" x="4664075" y="5375275"/>
          <p14:tracePt t="179071" x="4679950" y="5422900"/>
          <p14:tracePt t="179078" x="4695825" y="5470525"/>
          <p14:tracePt t="179087" x="4721225" y="5534025"/>
          <p14:tracePt t="179096" x="4729163" y="5573713"/>
          <p14:tracePt t="179103" x="4745038" y="5629275"/>
          <p14:tracePt t="179111" x="4768850" y="5694363"/>
          <p14:tracePt t="179119" x="4768850" y="5734050"/>
          <p14:tracePt t="179126" x="4784725" y="5781675"/>
          <p14:tracePt t="179135" x="4800600" y="5813425"/>
          <p14:tracePt t="179142" x="4816475" y="5853113"/>
          <p14:tracePt t="179150" x="4824413" y="5876925"/>
          <p14:tracePt t="179158" x="4832350" y="5900738"/>
          <p14:tracePt t="179166" x="4840288" y="5916613"/>
          <p14:tracePt t="179174" x="4840288" y="5924550"/>
          <p14:tracePt t="179182" x="4840288" y="5932488"/>
          <p14:tracePt t="179224" x="4848225" y="5932488"/>
          <p14:tracePt t="179246" x="4856163" y="5932488"/>
          <p14:tracePt t="179271" x="4872038" y="5916613"/>
          <p14:tracePt t="179279" x="4872038" y="5868988"/>
          <p14:tracePt t="179286" x="4872038" y="5821363"/>
          <p14:tracePt t="179294" x="4872038" y="5757863"/>
          <p14:tracePt t="179302" x="4872038" y="5678488"/>
          <p14:tracePt t="179310" x="4872038" y="5613400"/>
          <p14:tracePt t="179319" x="4872038" y="5549900"/>
          <p14:tracePt t="179326" x="4872038" y="5486400"/>
          <p14:tracePt t="179334" x="4872038" y="5430838"/>
          <p14:tracePt t="179342" x="4872038" y="5367338"/>
          <p14:tracePt t="179350" x="4872038" y="5327650"/>
          <p14:tracePt t="179358" x="4864100" y="5278438"/>
          <p14:tracePt t="179367" x="4848225" y="5230813"/>
          <p14:tracePt t="179375" x="4840288" y="5199063"/>
          <p14:tracePt t="179383" x="4824413" y="5159375"/>
          <p14:tracePt t="179390" x="4808538" y="5127625"/>
          <p14:tracePt t="179398" x="4792663" y="5103813"/>
          <p14:tracePt t="179407" x="4776788" y="5087938"/>
          <p14:tracePt t="179414" x="4752975" y="5056188"/>
          <p14:tracePt t="179422" x="4737100" y="5048250"/>
          <p14:tracePt t="179430" x="4705350" y="5032375"/>
          <p14:tracePt t="179438" x="4672013" y="5016500"/>
          <p14:tracePt t="179446" x="4632325" y="5000625"/>
          <p14:tracePt t="179454" x="4584700" y="4984750"/>
          <p14:tracePt t="179462" x="4537075" y="4976813"/>
          <p14:tracePt t="179470" x="4489450" y="4967288"/>
          <p14:tracePt t="179477" x="4433888" y="4959350"/>
          <p14:tracePt t="179486" x="4378325" y="4951413"/>
          <p14:tracePt t="179494" x="4329113" y="4951413"/>
          <p14:tracePt t="179503" x="4265613" y="4951413"/>
          <p14:tracePt t="179510" x="4202113" y="4951413"/>
          <p14:tracePt t="179518" x="4138613" y="4951413"/>
          <p14:tracePt t="179526" x="4059238" y="4967288"/>
          <p14:tracePt t="179534" x="3994150" y="4984750"/>
          <p14:tracePt t="179541" x="3938588" y="4992688"/>
          <p14:tracePt t="179551" x="3890963" y="5008563"/>
          <p14:tracePt t="179558" x="3843338" y="5024438"/>
          <p14:tracePt t="179568" x="3787775" y="5048250"/>
          <p14:tracePt t="179575" x="3756025" y="5064125"/>
          <p14:tracePt t="179583" x="3716338" y="5087938"/>
          <p14:tracePt t="179590" x="3692525" y="5095875"/>
          <p14:tracePt t="179598" x="3660775" y="5119688"/>
          <p14:tracePt t="179606" x="3635375" y="5135563"/>
          <p14:tracePt t="179615" x="3611563" y="5159375"/>
          <p14:tracePt t="179623" x="3587750" y="5191125"/>
          <p14:tracePt t="179631" x="3579813" y="5214938"/>
          <p14:tracePt t="179639" x="3563938" y="5246688"/>
          <p14:tracePt t="179646" x="3548063" y="5278438"/>
          <p14:tracePt t="179655" x="3532188" y="5310188"/>
          <p14:tracePt t="179662" x="3524250" y="5351463"/>
          <p14:tracePt t="179670" x="3516313" y="5383213"/>
          <p14:tracePt t="179678" x="3508375" y="5430838"/>
          <p14:tracePt t="179686" x="3508375" y="5446713"/>
          <p14:tracePt t="179694" x="3500438" y="5478463"/>
          <p14:tracePt t="179702" x="3492500" y="5526088"/>
          <p14:tracePt t="179710" x="3492500" y="5557838"/>
          <p14:tracePt t="179719" x="3492500" y="5589588"/>
          <p14:tracePt t="179726" x="3492500" y="5605463"/>
          <p14:tracePt t="179734" x="3492500" y="5629275"/>
          <p14:tracePt t="179742" x="3492500" y="5653088"/>
          <p14:tracePt t="179750" x="3492500" y="5670550"/>
          <p14:tracePt t="179758" x="3492500" y="5678488"/>
          <p14:tracePt t="179766" x="3492500" y="5686425"/>
          <p14:tracePt t="179807" x="3500438" y="5686425"/>
          <p14:tracePt t="179815" x="3508375" y="5686425"/>
          <p14:tracePt t="179822" x="3516313" y="5686425"/>
          <p14:tracePt t="179830" x="3532188" y="5678488"/>
          <p14:tracePt t="179847" x="3548063" y="5670550"/>
          <p14:tracePt t="179854" x="3571875" y="5653088"/>
          <p14:tracePt t="179861" x="3587750" y="5621338"/>
          <p14:tracePt t="179870" x="3611563" y="5565775"/>
          <p14:tracePt t="179883" x="3627438" y="5502275"/>
          <p14:tracePt t="179886" x="3660775" y="5422900"/>
          <p14:tracePt t="179894" x="3700463" y="5327650"/>
          <p14:tracePt t="179902" x="3756025" y="5230813"/>
          <p14:tracePt t="179910" x="3835400" y="5127625"/>
          <p14:tracePt t="179918" x="3922713" y="5040313"/>
          <p14:tracePt t="179926" x="4067175" y="4919663"/>
          <p14:tracePt t="179934" x="4257675" y="4832350"/>
          <p14:tracePt t="179944" x="4521200" y="4729163"/>
          <p14:tracePt t="179952" x="4760913" y="4665663"/>
          <p14:tracePt t="179959" x="5022850" y="4616450"/>
          <p14:tracePt t="179968" x="5262563" y="4584700"/>
          <p14:tracePt t="179975" x="5565775" y="4560888"/>
          <p14:tracePt t="179983" x="5884863" y="4560888"/>
          <p14:tracePt t="179990" x="6203950" y="4552950"/>
          <p14:tracePt t="179998" x="6507163" y="4560888"/>
          <p14:tracePt t="180006" x="6794500" y="4584700"/>
          <p14:tracePt t="180015" x="7024688" y="4616450"/>
          <p14:tracePt t="180023" x="7264400" y="4657725"/>
          <p14:tracePt t="180030" x="7462838" y="4697413"/>
          <p14:tracePt t="180039" x="7654925" y="4737100"/>
          <p14:tracePt t="180047" x="7805738" y="4768850"/>
          <p14:tracePt t="180054" x="7918450" y="4792663"/>
          <p14:tracePt t="180062" x="7989888" y="4808538"/>
          <p14:tracePt t="180070" x="8029575" y="4808538"/>
          <p14:tracePt t="180078" x="8069263" y="4824413"/>
          <p14:tracePt t="180087" x="8085138" y="4824413"/>
          <p14:tracePt t="180094" x="8101013" y="4832350"/>
          <p14:tracePt t="180102" x="8108950" y="4832350"/>
          <p14:tracePt t="180111" x="8116888" y="4840288"/>
          <p14:tracePt t="180118" x="8132763" y="4840288"/>
          <p14:tracePt t="180126" x="8148638" y="4840288"/>
          <p14:tracePt t="180134" x="8164513" y="4840288"/>
          <p14:tracePt t="180142" x="8205788" y="4840288"/>
          <p14:tracePt t="180150" x="8229600" y="4832350"/>
          <p14:tracePt t="180158" x="8261350" y="4824413"/>
          <p14:tracePt t="180166" x="8293100" y="4808538"/>
          <p14:tracePt t="180174" x="8316913" y="4800600"/>
          <p14:tracePt t="180183" x="8348663" y="4784725"/>
          <p14:tracePt t="180191" x="8364538" y="4768850"/>
          <p14:tracePt t="180199" x="8372475" y="4760913"/>
          <p14:tracePt t="180207" x="8380413" y="4752975"/>
          <p14:tracePt t="180215" x="8388350" y="4745038"/>
          <p14:tracePt t="180222" x="8396288" y="4737100"/>
          <p14:tracePt t="180231" x="8396288" y="4729163"/>
          <p14:tracePt t="180238" x="8396288" y="4721225"/>
          <p14:tracePt t="180246" x="8396288" y="4705350"/>
          <p14:tracePt t="180254" x="8396288" y="4697413"/>
          <p14:tracePt t="180262" x="8404225" y="4681538"/>
          <p14:tracePt t="180271" x="8404225" y="4665663"/>
          <p14:tracePt t="180278" x="8404225" y="4649788"/>
          <p14:tracePt t="180286" x="8412163" y="4616450"/>
          <p14:tracePt t="180295" x="8412163" y="4592638"/>
          <p14:tracePt t="180302" x="8420100" y="4560888"/>
          <p14:tracePt t="180310" x="8428038" y="4529138"/>
          <p14:tracePt t="180319" x="8443913" y="4489450"/>
          <p14:tracePt t="180327" x="8459788" y="4449763"/>
          <p14:tracePt t="180334" x="8475663" y="4418013"/>
          <p14:tracePt t="180342" x="8491538" y="4386263"/>
          <p14:tracePt t="180351" x="8507413" y="4354513"/>
          <p14:tracePt t="180358" x="8540750" y="4306888"/>
          <p14:tracePt t="180366" x="8580438" y="4265613"/>
          <p14:tracePt t="180375" x="8612188" y="4217988"/>
          <p14:tracePt t="180383" x="8659813" y="4178300"/>
          <p14:tracePt t="180390" x="8707438" y="4130675"/>
          <p14:tracePt t="180398" x="8763000" y="4098925"/>
          <p14:tracePt t="180406" x="8818563" y="4059238"/>
          <p14:tracePt t="180414" x="8874125" y="4027488"/>
          <p14:tracePt t="180422" x="8931275" y="3995738"/>
          <p14:tracePt t="180431" x="8978900" y="3971925"/>
          <p14:tracePt t="180439" x="9018588" y="3938588"/>
          <p14:tracePt t="180447" x="9058275" y="3930650"/>
          <p14:tracePt t="180454" x="9097963" y="3914775"/>
          <p14:tracePt t="180462" x="9137650" y="3906838"/>
          <p14:tracePt t="180470" x="9169400" y="3898900"/>
          <p14:tracePt t="180478" x="9201150" y="3898900"/>
          <p14:tracePt t="180486" x="9224963" y="3898900"/>
          <p14:tracePt t="180494" x="9242425" y="3898900"/>
          <p14:tracePt t="180502" x="9274175" y="3898900"/>
          <p14:tracePt t="180510" x="9282113" y="3906838"/>
          <p14:tracePt t="180519" x="9305925" y="3922713"/>
          <p14:tracePt t="180527" x="9321800" y="3938588"/>
          <p14:tracePt t="180536" x="9353550" y="3963988"/>
          <p14:tracePt t="180551" x="9369425" y="3995738"/>
          <p14:tracePt t="180558" x="9401175" y="4051300"/>
          <p14:tracePt t="180567" x="9417050" y="4083050"/>
          <p14:tracePt t="180574" x="9424988" y="4114800"/>
          <p14:tracePt t="180583" x="9440863" y="4162425"/>
          <p14:tracePt t="180590" x="9448800" y="4194175"/>
          <p14:tracePt t="180599" x="9464675" y="4225925"/>
          <p14:tracePt t="180607" x="9472613" y="4257675"/>
          <p14:tracePt t="180614" x="9472613" y="4291013"/>
          <p14:tracePt t="180622" x="9472613" y="4314825"/>
          <p14:tracePt t="180630" x="9480550" y="4330700"/>
          <p14:tracePt t="180639" x="9480550" y="4346575"/>
          <p14:tracePt t="181151" x="9456738" y="4354513"/>
          <p14:tracePt t="181158" x="9417050" y="4362450"/>
          <p14:tracePt t="181167" x="9377363" y="4370388"/>
          <p14:tracePt t="181174" x="9345613" y="4378325"/>
          <p14:tracePt t="181184" x="9297988" y="4394200"/>
          <p14:tracePt t="181190" x="9258300" y="4410075"/>
          <p14:tracePt t="181198" x="9193213" y="4425950"/>
          <p14:tracePt t="181206" x="9129713" y="4457700"/>
          <p14:tracePt t="181215" x="9058275" y="4481513"/>
          <p14:tracePt t="181223" x="8978900" y="4521200"/>
          <p14:tracePt t="181232" x="8907463" y="4545013"/>
          <p14:tracePt t="181239" x="8826500" y="4592638"/>
          <p14:tracePt t="181247" x="8755063" y="4624388"/>
          <p14:tracePt t="181255" x="8675688" y="4673600"/>
          <p14:tracePt t="181262" x="8588375" y="4729163"/>
          <p14:tracePt t="181272" x="8499475" y="4784725"/>
          <p14:tracePt t="181279" x="8420100" y="4832350"/>
          <p14:tracePt t="181287" x="8356600" y="4872038"/>
          <p14:tracePt t="181295" x="8293100" y="4911725"/>
          <p14:tracePt t="181303" x="8245475" y="4935538"/>
          <p14:tracePt t="181310" x="8197850" y="4976813"/>
          <p14:tracePt t="181319" x="8148638" y="5008563"/>
          <p14:tracePt t="181326" x="8108950" y="5032375"/>
          <p14:tracePt t="181334" x="8077200" y="5056188"/>
          <p14:tracePt t="181343" x="8045450" y="5080000"/>
          <p14:tracePt t="181352" x="8005763" y="5095875"/>
          <p14:tracePt t="181357" x="7981950" y="5111750"/>
          <p14:tracePt t="181366" x="7950200" y="5127625"/>
          <p14:tracePt t="181374" x="7942263" y="5127625"/>
          <p14:tracePt t="181382" x="7934325" y="5135563"/>
          <p14:tracePt t="181390" x="7918450" y="5143500"/>
          <p14:tracePt t="181399" x="7910513" y="5151438"/>
          <p14:tracePt t="181407" x="7902575" y="5151438"/>
          <p14:tracePt t="181423" x="7886700" y="5159375"/>
          <p14:tracePt t="181438" x="7878763" y="5159375"/>
          <p14:tracePt t="181448" x="7870825" y="5159375"/>
          <p14:tracePt t="181464" x="7854950" y="5159375"/>
          <p14:tracePt t="181487" x="7839075" y="5159375"/>
          <p14:tracePt t="181494" x="7829550" y="5159375"/>
          <p14:tracePt t="181502" x="7805738" y="5159375"/>
          <p14:tracePt t="181511" x="7789863" y="5151438"/>
          <p14:tracePt t="181519" x="7766050" y="5151438"/>
          <p14:tracePt t="181526" x="7734300" y="5143500"/>
          <p14:tracePt t="181534" x="7702550" y="5143500"/>
          <p14:tracePt t="181542" x="7678738" y="5143500"/>
          <p14:tracePt t="181550" x="7631113" y="5135563"/>
          <p14:tracePt t="181558" x="7599363" y="5127625"/>
          <p14:tracePt t="181567" x="7583488" y="5111750"/>
          <p14:tracePt t="181574" x="7559675" y="5111750"/>
          <p14:tracePt t="181584" x="7543800" y="5095875"/>
          <p14:tracePt t="181590" x="7535863" y="5095875"/>
          <p14:tracePt t="181688" x="7543800" y="5087938"/>
          <p14:tracePt t="181695" x="7551738" y="5087938"/>
          <p14:tracePt t="181702" x="7559675" y="5080000"/>
          <p14:tracePt t="181710" x="7567613" y="5080000"/>
          <p14:tracePt t="181878" x="7583488" y="5080000"/>
          <p14:tracePt t="181886" x="7599363" y="5080000"/>
          <p14:tracePt t="181894" x="7607300" y="5072063"/>
          <p14:tracePt t="181902" x="7623175" y="5064125"/>
          <p14:tracePt t="181911" x="7646988" y="5064125"/>
          <p14:tracePt t="181919" x="7670800" y="5056188"/>
          <p14:tracePt t="181927" x="7694613" y="5056188"/>
          <p14:tracePt t="181935" x="7726363" y="5048250"/>
          <p14:tracePt t="181942" x="7766050" y="5032375"/>
          <p14:tracePt t="181951" x="7789863" y="5032375"/>
          <p14:tracePt t="181958" x="7813675" y="5016500"/>
          <p14:tracePt t="181967" x="7821613" y="5016500"/>
          <p14:tracePt t="181975" x="7829550" y="5016500"/>
          <p14:tracePt t="181983" x="7839075" y="5008563"/>
          <p14:tracePt t="181998" x="7847013" y="5000625"/>
          <p14:tracePt t="182040" x="7854950" y="5000625"/>
          <p14:tracePt t="182055" x="7862888" y="5000625"/>
          <p14:tracePt t="182063" x="7870825" y="4992688"/>
          <p14:tracePt t="182070" x="7878763" y="4992688"/>
          <p14:tracePt t="182078" x="7894638" y="4976813"/>
          <p14:tracePt t="182087" x="7910513" y="4976813"/>
          <p14:tracePt t="182095" x="7918450" y="4967288"/>
          <p14:tracePt t="182103" x="7926388" y="4959350"/>
          <p14:tracePt t="182110" x="7942263" y="4951413"/>
          <p14:tracePt t="182118" x="7950200" y="4951413"/>
          <p14:tracePt t="182126" x="7958138" y="4943475"/>
          <p14:tracePt t="182134" x="7974013" y="4935538"/>
          <p14:tracePt t="182399" x="7966075" y="4927600"/>
          <p14:tracePt t="182406" x="7958138" y="4927600"/>
          <p14:tracePt t="182415" x="7942263" y="4927600"/>
          <p14:tracePt t="182424" x="7918450" y="4927600"/>
          <p14:tracePt t="182431" x="7870825" y="4927600"/>
          <p14:tracePt t="182439" x="7839075" y="4927600"/>
          <p14:tracePt t="182446" x="7789863" y="4927600"/>
          <p14:tracePt t="182454" x="7742238" y="4927600"/>
          <p14:tracePt t="182462" x="7694613" y="4927600"/>
          <p14:tracePt t="182471" x="7646988" y="4927600"/>
          <p14:tracePt t="182480" x="7599363" y="4919663"/>
          <p14:tracePt t="182487" x="7551738" y="4911725"/>
          <p14:tracePt t="182495" x="7512050" y="4895850"/>
          <p14:tracePt t="182502" x="7478713" y="4895850"/>
          <p14:tracePt t="182510" x="7431088" y="4864100"/>
          <p14:tracePt t="182518" x="7383463" y="4848225"/>
          <p14:tracePt t="182527" x="7319963" y="4816475"/>
          <p14:tracePt t="182535" x="7248525" y="4784725"/>
          <p14:tracePt t="182543" x="7177088" y="4745038"/>
          <p14:tracePt t="182551" x="7112000" y="4705350"/>
          <p14:tracePt t="182559" x="7016750" y="4649788"/>
          <p14:tracePt t="182567" x="6913563" y="4592638"/>
          <p14:tracePt t="182574" x="6810375" y="4537075"/>
          <p14:tracePt t="182583" x="6697663" y="4481513"/>
          <p14:tracePt t="182590" x="6570663" y="4418013"/>
          <p14:tracePt t="182600" x="6459538" y="4370388"/>
          <p14:tracePt t="182608" x="6315075" y="4306888"/>
          <p14:tracePt t="182615" x="6188075" y="4249738"/>
          <p14:tracePt t="182622" x="6051550" y="4194175"/>
          <p14:tracePt t="182631" x="5948363" y="4146550"/>
          <p14:tracePt t="182638" x="5845175" y="4114800"/>
          <p14:tracePt t="182647" x="5757863" y="4083050"/>
          <p14:tracePt t="182656" x="5668963" y="4035425"/>
          <p14:tracePt t="182663" x="5581650" y="4003675"/>
          <p14:tracePt t="182672" x="5486400" y="3971925"/>
          <p14:tracePt t="182686" x="5381625" y="3914775"/>
          <p14:tracePt t="182694" x="5349875" y="3906838"/>
          <p14:tracePt t="182702" x="5302250" y="3883025"/>
          <p14:tracePt t="182711" x="5262563" y="3859213"/>
          <p14:tracePt t="182720" x="5230813" y="3835400"/>
          <p14:tracePt t="182728" x="5183188" y="3811588"/>
          <p14:tracePt t="182735" x="5151438" y="3795713"/>
          <p14:tracePt t="182743" x="5111750" y="3771900"/>
          <p14:tracePt t="182759" x="5064125" y="3740150"/>
          <p14:tracePt t="182767" x="4999038" y="3708400"/>
          <p14:tracePt t="182775" x="4959350" y="3684588"/>
          <p14:tracePt t="182784" x="4927600" y="3668713"/>
          <p14:tracePt t="182791" x="4903788" y="3652838"/>
          <p14:tracePt t="182798" x="4887913" y="3644900"/>
          <p14:tracePt t="182806" x="4879975" y="3636963"/>
          <p14:tracePt t="182815" x="4872038" y="3629025"/>
          <p14:tracePt t="182823" x="4856163" y="3621088"/>
          <p14:tracePt t="182847" x="4856163" y="3613150"/>
          <p14:tracePt t="182855" x="4840288" y="3605213"/>
          <p14:tracePt t="182862" x="4840288" y="3595688"/>
          <p14:tracePt t="182881" x="4816475" y="3571875"/>
          <p14:tracePt t="182887" x="4808538" y="3563938"/>
          <p14:tracePt t="182895" x="4792663" y="3540125"/>
          <p14:tracePt t="182904" x="4784725" y="3540125"/>
          <p14:tracePt t="182912" x="4768850" y="3524250"/>
          <p14:tracePt t="182919" x="4760913" y="3516313"/>
          <p14:tracePt t="183072" x="4752975" y="3500438"/>
          <p14:tracePt t="183079" x="4737100" y="3484563"/>
          <p14:tracePt t="183086" x="4729163" y="3468688"/>
          <p14:tracePt t="183094" x="4705350" y="3436938"/>
          <p14:tracePt t="183103" x="4679950" y="3397250"/>
          <p14:tracePt t="183111" x="4656138" y="3373438"/>
          <p14:tracePt t="183119" x="4632325" y="3341688"/>
          <p14:tracePt t="183128" x="4600575" y="3302000"/>
          <p14:tracePt t="183135" x="4576763" y="3278188"/>
          <p14:tracePt t="183143" x="4545013" y="3244850"/>
          <p14:tracePt t="183152" x="4521200" y="3213100"/>
          <p14:tracePt t="183159" x="4497388" y="3197225"/>
          <p14:tracePt t="183167" x="4465638" y="3165475"/>
          <p14:tracePt t="183175" x="4449763" y="3149600"/>
          <p14:tracePt t="183183" x="4418013" y="3133725"/>
          <p14:tracePt t="183190" x="4394200" y="3117850"/>
          <p14:tracePt t="183199" x="4370388" y="3101975"/>
          <p14:tracePt t="183207" x="4344988" y="3086100"/>
          <p14:tracePt t="183215" x="4313238" y="3070225"/>
          <p14:tracePt t="183223" x="4289425" y="3062288"/>
          <p14:tracePt t="183231" x="4273550" y="3046413"/>
          <p14:tracePt t="183239" x="4249738" y="3038475"/>
          <p14:tracePt t="183248" x="4241800" y="3030538"/>
          <p14:tracePt t="183255" x="4217988" y="3022600"/>
          <p14:tracePt t="183262" x="4202113" y="3014663"/>
          <p14:tracePt t="183270" x="4186238" y="3006725"/>
          <p14:tracePt t="183278" x="4170363" y="2998788"/>
          <p14:tracePt t="183287" x="4154488" y="2990850"/>
          <p14:tracePt t="183295" x="4138613" y="2990850"/>
          <p14:tracePt t="183303" x="4122738" y="2982913"/>
          <p14:tracePt t="183310" x="4106863" y="2974975"/>
          <p14:tracePt t="183318" x="4083050" y="2967038"/>
          <p14:tracePt t="183328" x="4059238" y="2967038"/>
          <p14:tracePt t="183336" x="4043363" y="2967038"/>
          <p14:tracePt t="183343" x="4019550" y="2967038"/>
          <p14:tracePt t="183351" x="3994150" y="2974975"/>
          <p14:tracePt t="183360" x="3970338" y="2990850"/>
          <p14:tracePt t="183366" x="3938588" y="3014663"/>
          <p14:tracePt t="183374" x="3906838" y="3054350"/>
          <p14:tracePt t="183382" x="3883025" y="3086100"/>
          <p14:tracePt t="183391" x="3859213" y="3125788"/>
          <p14:tracePt t="183400" x="3835400" y="3173413"/>
          <p14:tracePt t="183407" x="3819525" y="3213100"/>
          <p14:tracePt t="183416" x="3803650" y="3252788"/>
          <p14:tracePt t="183423" x="3803650" y="3294063"/>
          <p14:tracePt t="183430" x="3803650" y="3341688"/>
          <p14:tracePt t="183439" x="3803650" y="3373438"/>
          <p14:tracePt t="183446" x="3811588" y="3405188"/>
          <p14:tracePt t="183456" x="3827463" y="3444875"/>
          <p14:tracePt t="183464" x="3851275" y="3492500"/>
          <p14:tracePt t="183471" x="3875088" y="3524250"/>
          <p14:tracePt t="183480" x="3914775" y="3563938"/>
          <p14:tracePt t="183487" x="3946525" y="3605213"/>
          <p14:tracePt t="183496" x="3978275" y="3636963"/>
          <p14:tracePt t="183503" x="4019550" y="3668713"/>
          <p14:tracePt t="183511" x="4067175" y="3692525"/>
          <p14:tracePt t="183519" x="4106863" y="3724275"/>
          <p14:tracePt t="183527" x="4162425" y="3740150"/>
          <p14:tracePt t="183534" x="4210050" y="3756025"/>
          <p14:tracePt t="183542" x="4265613" y="3763963"/>
          <p14:tracePt t="183550" x="4321175" y="3771900"/>
          <p14:tracePt t="183558" x="4386263" y="3771900"/>
          <p14:tracePt t="183568" x="4449763" y="3763963"/>
          <p14:tracePt t="183575" x="4521200" y="3740150"/>
          <p14:tracePt t="183583" x="4576763" y="3716338"/>
          <p14:tracePt t="183591" x="4624388" y="3676650"/>
          <p14:tracePt t="183599" x="4672013" y="3636963"/>
          <p14:tracePt t="183606" x="4705350" y="3605213"/>
          <p14:tracePt t="183614" x="4737100" y="3556000"/>
          <p14:tracePt t="183623" x="4752975" y="3524250"/>
          <p14:tracePt t="183631" x="4768850" y="3476625"/>
          <p14:tracePt t="183639" x="4776788" y="3444875"/>
          <p14:tracePt t="183648" x="4776788" y="3413125"/>
          <p14:tracePt t="183656" x="4776788" y="3381375"/>
          <p14:tracePt t="183664" x="4776788" y="3349625"/>
          <p14:tracePt t="183671" x="4768850" y="3341688"/>
          <p14:tracePt t="183678" x="4768850" y="3325813"/>
          <p14:tracePt t="183688" x="4752975" y="3317875"/>
          <p14:tracePt t="183695" x="4752975" y="3309938"/>
          <p14:tracePt t="183703" x="4745038" y="3309938"/>
          <p14:tracePt t="183711" x="4737100" y="3302000"/>
          <p14:tracePt t="183718" x="4721225" y="3294063"/>
          <p14:tracePt t="183727" x="4713288" y="3294063"/>
          <p14:tracePt t="183735" x="4705350" y="3294063"/>
          <p14:tracePt t="183743" x="4687888" y="3294063"/>
          <p14:tracePt t="183751" x="4672013" y="3294063"/>
          <p14:tracePt t="183767" x="4656138" y="3294063"/>
          <p14:tracePt t="183774" x="4640263" y="3294063"/>
          <p14:tracePt t="183791" x="4624388" y="3294063"/>
          <p14:tracePt t="183799" x="4616450" y="3294063"/>
          <p14:tracePt t="183807" x="4608513" y="3294063"/>
          <p14:tracePt t="183816" x="4600575" y="3294063"/>
          <p14:tracePt t="183823" x="4592638" y="3294063"/>
          <p14:tracePt t="183831" x="4576763" y="3294063"/>
          <p14:tracePt t="183838" x="4568825" y="3294063"/>
          <p14:tracePt t="183846" x="4560888" y="3294063"/>
          <p14:tracePt t="183855" x="4552950" y="3294063"/>
          <p14:tracePt t="183863" x="4545013" y="3294063"/>
          <p14:tracePt t="183872" x="4537075" y="3294063"/>
          <p14:tracePt t="183881" x="4521200" y="3294063"/>
          <p14:tracePt t="183903" x="4505325" y="3294063"/>
          <p14:tracePt t="183927" x="4489450" y="3294063"/>
          <p14:tracePt t="183943" x="4473575" y="3294063"/>
          <p14:tracePt t="183950" x="4457700" y="3302000"/>
          <p14:tracePt t="183959" x="4441825" y="3302000"/>
          <p14:tracePt t="183976" x="4433888" y="3309938"/>
          <p14:tracePt t="184063" x="4465638" y="3309938"/>
          <p14:tracePt t="184070" x="4497388" y="3302000"/>
          <p14:tracePt t="184079" x="4529138" y="3286125"/>
          <p14:tracePt t="184087" x="4584700" y="3262313"/>
          <p14:tracePt t="184096" x="4640263" y="3236913"/>
          <p14:tracePt t="184103" x="4695825" y="3205163"/>
          <p14:tracePt t="184110" x="4745038" y="3181350"/>
          <p14:tracePt t="184118" x="4800600" y="3149600"/>
          <p14:tracePt t="184126" x="4864100" y="3117850"/>
          <p14:tracePt t="184135" x="4911725" y="3094038"/>
          <p14:tracePt t="184143" x="4959350" y="3062288"/>
          <p14:tracePt t="184152" x="4991100" y="3046413"/>
          <p14:tracePt t="184160" x="5014913" y="3030538"/>
          <p14:tracePt t="184168" x="5038725" y="3014663"/>
          <p14:tracePt t="184175" x="5056188" y="3006725"/>
          <p14:tracePt t="184192" x="5064125" y="2998788"/>
          <p14:tracePt t="184200" x="5072063" y="2990850"/>
          <p14:tracePt t="184207" x="5080000" y="2982913"/>
          <p14:tracePt t="184217" x="5087938" y="2982913"/>
          <p14:tracePt t="184223" x="5095875" y="2974975"/>
          <p14:tracePt t="184230" x="5103813" y="2967038"/>
          <p14:tracePt t="184238" x="5111750" y="2967038"/>
          <p14:tracePt t="184246" x="5127625" y="2951163"/>
          <p14:tracePt t="184255" x="5143500" y="2943225"/>
          <p14:tracePt t="184264" x="5175250" y="2935288"/>
          <p14:tracePt t="184272" x="5191125" y="2919413"/>
          <p14:tracePt t="184280" x="5214938" y="2901950"/>
          <p14:tracePt t="184286" x="5246688" y="2886075"/>
          <p14:tracePt t="184294" x="5262563" y="2886075"/>
          <p14:tracePt t="184303" x="5294313" y="2870200"/>
          <p14:tracePt t="184311" x="5326063" y="2854325"/>
          <p14:tracePt t="184319" x="5357813" y="2846388"/>
          <p14:tracePt t="184327" x="5381625" y="2830513"/>
          <p14:tracePt t="184335" x="5414963" y="2822575"/>
          <p14:tracePt t="184342" x="5438775" y="2814638"/>
          <p14:tracePt t="184350" x="5470525" y="2798763"/>
          <p14:tracePt t="184359" x="5502275" y="2790825"/>
          <p14:tracePt t="184367" x="5557838" y="2774950"/>
          <p14:tracePt t="184375" x="5597525" y="2767013"/>
          <p14:tracePt t="184384" x="5637213" y="2751138"/>
          <p14:tracePt t="184391" x="5700713" y="2743200"/>
          <p14:tracePt t="184400" x="5765800" y="2727325"/>
          <p14:tracePt t="184407" x="5845175" y="2703513"/>
          <p14:tracePt t="184416" x="5916613" y="2695575"/>
          <p14:tracePt t="184422" x="6003925" y="2679700"/>
          <p14:tracePt t="184431" x="6083300" y="2655888"/>
          <p14:tracePt t="184439" x="6180138" y="2640013"/>
          <p14:tracePt t="184450" x="6291263" y="2624138"/>
          <p14:tracePt t="184456" x="6386513" y="2592388"/>
          <p14:tracePt t="184464" x="6499225" y="2576513"/>
          <p14:tracePt t="184471" x="6602413" y="2551113"/>
          <p14:tracePt t="184480" x="6689725" y="2527300"/>
          <p14:tracePt t="184487" x="6784975" y="2503488"/>
          <p14:tracePt t="184496" x="6881813" y="2479675"/>
          <p14:tracePt t="184504" x="6969125" y="2447925"/>
          <p14:tracePt t="184511" x="7048500" y="2432050"/>
          <p14:tracePt t="184518" x="7127875" y="2408238"/>
          <p14:tracePt t="184527" x="7185025" y="2392363"/>
          <p14:tracePt t="184535" x="7232650" y="2368550"/>
          <p14:tracePt t="184544" x="7288213" y="2344738"/>
          <p14:tracePt t="184552" x="7319963" y="2336800"/>
          <p14:tracePt t="184559" x="7351713" y="2320925"/>
          <p14:tracePt t="184566" x="7367588" y="2312988"/>
          <p14:tracePt t="184574" x="7383463" y="2305050"/>
          <p14:tracePt t="184583" x="7391400" y="2297113"/>
          <p14:tracePt t="184704" x="7367588" y="2297113"/>
          <p14:tracePt t="184712" x="7335838" y="2297113"/>
          <p14:tracePt t="184718" x="7304088" y="2312988"/>
          <p14:tracePt t="184727" x="7240588" y="2328863"/>
          <p14:tracePt t="184736" x="7177088" y="2352675"/>
          <p14:tracePt t="184744" x="7080250" y="2376488"/>
          <p14:tracePt t="184751" x="6985000" y="2400300"/>
          <p14:tracePt t="184759" x="6889750" y="2424113"/>
          <p14:tracePt t="184767" x="6777038" y="2455863"/>
          <p14:tracePt t="184776" x="6650038" y="2479675"/>
          <p14:tracePt t="184784" x="6507163" y="2519363"/>
          <p14:tracePt t="184792" x="6378575" y="2543175"/>
          <p14:tracePt t="184800" x="6259513" y="2576513"/>
          <p14:tracePt t="184807" x="6132513" y="2608263"/>
          <p14:tracePt t="184815" x="6011863" y="2640013"/>
          <p14:tracePt t="184823" x="5884863" y="2679700"/>
          <p14:tracePt t="184832" x="5789613" y="2703513"/>
          <p14:tracePt t="184839" x="5661025" y="2751138"/>
          <p14:tracePt t="184846" x="5541963" y="2798763"/>
          <p14:tracePt t="184855" x="5446713" y="2838450"/>
          <p14:tracePt t="184863" x="5341938" y="2886075"/>
          <p14:tracePt t="184870" x="5262563" y="2909888"/>
          <p14:tracePt t="184880" x="5191125" y="2943225"/>
          <p14:tracePt t="184888" x="5095875" y="2974975"/>
          <p14:tracePt t="184895" x="5014913" y="3006725"/>
          <p14:tracePt t="184903" x="4943475" y="3030538"/>
          <p14:tracePt t="184912" x="4879975" y="3054350"/>
          <p14:tracePt t="184918" x="4816475" y="3078163"/>
          <p14:tracePt t="184927" x="4760913" y="3094038"/>
          <p14:tracePt t="184935" x="4705350" y="3117850"/>
          <p14:tracePt t="184943" x="4648200" y="3133725"/>
          <p14:tracePt t="184951" x="4600575" y="3149600"/>
          <p14:tracePt t="184959" x="4537075" y="3173413"/>
          <p14:tracePt t="184968" x="4489450" y="3189288"/>
          <p14:tracePt t="184975" x="4441825" y="3205163"/>
          <p14:tracePt t="184983" x="4386263" y="3221038"/>
          <p14:tracePt t="184991" x="4337050" y="3244850"/>
          <p14:tracePt t="185000" x="4289425" y="3262313"/>
          <p14:tracePt t="185007" x="4225925" y="3286125"/>
          <p14:tracePt t="185016" x="4162425" y="3309938"/>
          <p14:tracePt t="185024" x="4106863" y="3325813"/>
          <p14:tracePt t="185030" x="4075113" y="3341688"/>
          <p14:tracePt t="185038" x="4043363" y="3357563"/>
          <p14:tracePt t="185046" x="4011613" y="3357563"/>
          <p14:tracePt t="185055" x="3986213" y="3373438"/>
          <p14:tracePt t="185063" x="3954463" y="3381375"/>
          <p14:tracePt t="185072" x="3930650" y="3389313"/>
          <p14:tracePt t="185080" x="3906838" y="3397250"/>
          <p14:tracePt t="185086" x="3890963" y="3405188"/>
          <p14:tracePt t="185094" x="3859213" y="3421063"/>
          <p14:tracePt t="185104" x="3835400" y="3421063"/>
          <p14:tracePt t="185112" x="3803650" y="3436938"/>
          <p14:tracePt t="185119" x="3779838" y="3444875"/>
          <p14:tracePt t="185127" x="3756025" y="3452813"/>
          <p14:tracePt t="185135" x="3740150" y="3452813"/>
          <p14:tracePt t="185143" x="3716338" y="3468688"/>
          <p14:tracePt t="185150" x="3700463" y="3476625"/>
          <p14:tracePt t="185159" x="3676650" y="3476625"/>
          <p14:tracePt t="185167" x="3651250" y="3492500"/>
          <p14:tracePt t="185176" x="3635375" y="3492500"/>
          <p14:tracePt t="185183" x="3619500" y="3492500"/>
          <p14:tracePt t="185192" x="3603625" y="3500438"/>
          <p14:tracePt t="185198" x="3595688" y="3500438"/>
          <p14:tracePt t="185206" x="3579813" y="3508375"/>
          <p14:tracePt t="185215" x="3571875" y="3508375"/>
          <p14:tracePt t="185224" x="3563938" y="3508375"/>
          <p14:tracePt t="185232" x="3556000" y="3516313"/>
          <p14:tracePt t="185247" x="3548063" y="3516313"/>
          <p14:tracePt t="185256" x="3540125" y="3524250"/>
          <p14:tracePt t="185262" x="3532188" y="3524250"/>
          <p14:tracePt t="185287" x="3524250" y="3524250"/>
          <p14:tracePt t="185935" x="3516313" y="3532188"/>
          <p14:tracePt t="186104" x="3524250" y="3540125"/>
          <p14:tracePt t="186111" x="3524250" y="3548063"/>
          <p14:tracePt t="186119" x="3532188" y="3556000"/>
          <p14:tracePt t="186126" x="3540125" y="3563938"/>
          <p14:tracePt t="186135" x="3556000" y="3579813"/>
          <p14:tracePt t="186143" x="3571875" y="3605213"/>
          <p14:tracePt t="186151" x="3579813" y="3621088"/>
          <p14:tracePt t="186159" x="3603625" y="3644900"/>
          <p14:tracePt t="186167" x="3619500" y="3668713"/>
          <p14:tracePt t="186175" x="3643313" y="3700463"/>
          <p14:tracePt t="186182" x="3676650" y="3740150"/>
          <p14:tracePt t="186191" x="3716338" y="3795713"/>
          <p14:tracePt t="186199" x="3779838" y="3859213"/>
          <p14:tracePt t="186208" x="3835400" y="3922713"/>
          <p14:tracePt t="186216" x="3898900" y="3987800"/>
          <p14:tracePt t="186223" x="3986213" y="4075113"/>
          <p14:tracePt t="186232" x="4067175" y="4162425"/>
          <p14:tracePt t="186239" x="4178300" y="4257675"/>
          <p14:tracePt t="186248" x="4273550" y="4354513"/>
          <p14:tracePt t="186255" x="4386263" y="4433888"/>
          <p14:tracePt t="186264" x="4481513" y="4513263"/>
          <p14:tracePt t="186270" x="4608513" y="4600575"/>
          <p14:tracePt t="186279" x="4713288" y="4681538"/>
          <p14:tracePt t="186289" x="4840288" y="4760913"/>
          <p14:tracePt t="186295" x="4951413" y="4824413"/>
          <p14:tracePt t="186304" x="5064125" y="4887913"/>
          <p14:tracePt t="186311" x="5167313" y="4943475"/>
          <p14:tracePt t="186319" x="5286375" y="5016500"/>
          <p14:tracePt t="186327" x="5414963" y="5087938"/>
          <p14:tracePt t="186335" x="5541963" y="5151438"/>
          <p14:tracePt t="186343" x="5668963" y="5207000"/>
          <p14:tracePt t="186351" x="5797550" y="5254625"/>
          <p14:tracePt t="186359" x="5900738" y="5302250"/>
          <p14:tracePt t="186367" x="6043613" y="5359400"/>
          <p14:tracePt t="186375" x="6156325" y="5407025"/>
          <p14:tracePt t="186384" x="6259513" y="5446713"/>
          <p14:tracePt t="186391" x="6346825" y="5478463"/>
          <p14:tracePt t="186399" x="6410325" y="5510213"/>
          <p14:tracePt t="186407" x="6467475" y="5518150"/>
          <p14:tracePt t="186416" x="6499225" y="5526088"/>
          <p14:tracePt t="186424" x="6546850" y="5534025"/>
          <p14:tracePt t="186432" x="6562725" y="5534025"/>
          <p14:tracePt t="186439" x="6578600" y="5534025"/>
          <p14:tracePt t="186448" x="6594475" y="5534025"/>
          <p14:tracePt t="186456" x="6602413" y="5534025"/>
          <p14:tracePt t="186462" x="6610350" y="5534025"/>
          <p14:tracePt t="186472" x="6626225" y="5534025"/>
          <p14:tracePt t="186479" x="6642100" y="5534025"/>
          <p14:tracePt t="186488" x="6665913" y="5534025"/>
          <p14:tracePt t="186497" x="6689725" y="5534025"/>
          <p14:tracePt t="186504" x="6705600" y="5534025"/>
          <p14:tracePt t="186512" x="6721475" y="5534025"/>
          <p14:tracePt t="186520" x="6745288" y="5526088"/>
          <p14:tracePt t="186526" x="6761163" y="5526088"/>
          <p14:tracePt t="186535" x="6794500" y="5510213"/>
          <p14:tracePt t="186543" x="6810375" y="5510213"/>
          <p14:tracePt t="186552" x="6834188" y="5494338"/>
          <p14:tracePt t="186560" x="6858000" y="5486400"/>
          <p14:tracePt t="186567" x="6873875" y="5470525"/>
          <p14:tracePt t="186575" x="6889750" y="5454650"/>
          <p14:tracePt t="186584" x="6905625" y="5430838"/>
          <p14:tracePt t="186591" x="6921500" y="5399088"/>
          <p14:tracePt t="186599" x="6929438" y="5383213"/>
          <p14:tracePt t="186608" x="6937375" y="5343525"/>
          <p14:tracePt t="186617" x="6945313" y="5294313"/>
          <p14:tracePt t="186625" x="6953250" y="5254625"/>
          <p14:tracePt t="186632" x="6953250" y="5222875"/>
          <p14:tracePt t="186639" x="6953250" y="5191125"/>
          <p14:tracePt t="186648" x="6953250" y="5159375"/>
          <p14:tracePt t="186655" x="6953250" y="5135563"/>
          <p14:tracePt t="186664" x="6953250" y="5119688"/>
          <p14:tracePt t="186671" x="6961188" y="5103813"/>
          <p14:tracePt t="186680" x="6961188" y="5095875"/>
          <p14:tracePt t="186695" x="6961188" y="5087938"/>
          <p14:tracePt t="186736" x="6969125" y="5087938"/>
          <p14:tracePt t="186743" x="6977063" y="5080000"/>
          <p14:tracePt t="186750" x="6985000" y="5072063"/>
          <p14:tracePt t="186759" x="7008813" y="5072063"/>
          <p14:tracePt t="186767" x="7032625" y="5064125"/>
          <p14:tracePt t="186775" x="7072313" y="5056188"/>
          <p14:tracePt t="186784" x="7104063" y="5048250"/>
          <p14:tracePt t="186791" x="7153275" y="5032375"/>
          <p14:tracePt t="186799" x="7177088" y="5032375"/>
          <p14:tracePt t="186807" x="7208838" y="5016500"/>
          <p14:tracePt t="186816" x="7232650" y="5016500"/>
          <p14:tracePt t="186824" x="7264400" y="5008563"/>
          <p14:tracePt t="186831" x="7272338" y="5000625"/>
          <p14:tracePt t="186839" x="7296150" y="4992688"/>
          <p14:tracePt t="186848" x="7304088" y="4984750"/>
          <p14:tracePt t="186865" x="7312025" y="4984750"/>
          <p14:tracePt t="186879" x="7319963" y="4976813"/>
          <p14:tracePt t="186944" x="7327900" y="4976813"/>
          <p14:tracePt t="186950" x="7335838" y="4976813"/>
          <p14:tracePt t="186960" x="7351713" y="4976813"/>
          <p14:tracePt t="186967" x="7375525" y="4976813"/>
          <p14:tracePt t="186975" x="7391400" y="4976813"/>
          <p14:tracePt t="186983" x="7423150" y="4976813"/>
          <p14:tracePt t="186991" x="7446963" y="4976813"/>
          <p14:tracePt t="186999" x="7478713" y="4976813"/>
          <p14:tracePt t="187007" x="7512050" y="4976813"/>
          <p14:tracePt t="187015" x="7535863" y="4967288"/>
          <p14:tracePt t="187023" x="7567613" y="4951413"/>
          <p14:tracePt t="187031" x="7615238" y="4935538"/>
          <p14:tracePt t="187039" x="7639050" y="4919663"/>
          <p14:tracePt t="187047" x="7702550" y="4895850"/>
          <p14:tracePt t="187055" x="7742238" y="4872038"/>
          <p14:tracePt t="187065" x="7773988" y="4840288"/>
          <p14:tracePt t="187071" x="7813675" y="4816475"/>
          <p14:tracePt t="187079" x="7854950" y="4784725"/>
          <p14:tracePt t="187087" x="7910513" y="4752975"/>
          <p14:tracePt t="187095" x="7974013" y="4713288"/>
          <p14:tracePt t="187103" x="8061325" y="4665663"/>
          <p14:tracePt t="187112" x="8108950" y="4641850"/>
          <p14:tracePt t="187119" x="8172450" y="4608513"/>
          <p14:tracePt t="187127" x="8221663" y="4584700"/>
          <p14:tracePt t="187135" x="8269288" y="4560888"/>
          <p14:tracePt t="187143" x="8308975" y="4537075"/>
          <p14:tracePt t="187151" x="8356600" y="4521200"/>
          <p14:tracePt t="187160" x="8372475" y="4505325"/>
          <p14:tracePt t="187167" x="8388350" y="4497388"/>
          <p14:tracePt t="187175" x="8396288" y="4497388"/>
          <p14:tracePt t="187232" x="8364538" y="4497388"/>
          <p14:tracePt t="187239" x="8324850" y="4505325"/>
          <p14:tracePt t="187247" x="8269288" y="4529138"/>
          <p14:tracePt t="187256" x="8221663" y="4552950"/>
          <p14:tracePt t="187264" x="8156575" y="4584700"/>
          <p14:tracePt t="187271" x="8108950" y="4616450"/>
          <p14:tracePt t="187279" x="8053388" y="4649788"/>
          <p14:tracePt t="187287" x="8005763" y="4673600"/>
          <p14:tracePt t="187295" x="7974013" y="4697413"/>
          <p14:tracePt t="187304" x="7942263" y="4713288"/>
          <p14:tracePt t="187311" x="7926388" y="4729163"/>
          <p14:tracePt t="187319" x="7902575" y="4752975"/>
          <p14:tracePt t="187328" x="7878763" y="4768850"/>
          <p14:tracePt t="187335" x="7862888" y="4784725"/>
          <p14:tracePt t="187343" x="7847013" y="4792663"/>
          <p14:tracePt t="187352" x="7829550" y="4808538"/>
          <p14:tracePt t="187359" x="7813675" y="4832350"/>
          <p14:tracePt t="187368" x="7797800" y="4856163"/>
          <p14:tracePt t="187376" x="7781925" y="4879975"/>
          <p14:tracePt t="187383" x="7766050" y="4903788"/>
          <p14:tracePt t="187391" x="7742238" y="4935538"/>
          <p14:tracePt t="187399" x="7718425" y="4959350"/>
          <p14:tracePt t="187407" x="7702550" y="4984750"/>
          <p14:tracePt t="187416" x="7686675" y="5008563"/>
          <p14:tracePt t="187423" x="7678738" y="5024438"/>
          <p14:tracePt t="187432" x="7662863" y="5040313"/>
          <p14:tracePt t="187439" x="7654925" y="5048250"/>
          <p14:tracePt t="187447" x="7654925" y="5056188"/>
          <p14:tracePt t="187455" x="7646988" y="5064125"/>
          <p14:tracePt t="187560" x="7654925" y="5064125"/>
          <p14:tracePt t="187568" x="7662863" y="5064125"/>
          <p14:tracePt t="187584" x="7678738" y="5064125"/>
          <p14:tracePt t="187616" x="7694613" y="5064125"/>
          <p14:tracePt t="187624" x="7702550" y="5064125"/>
          <p14:tracePt t="187632" x="7710488" y="5064125"/>
          <p14:tracePt t="187639" x="7726363" y="5056188"/>
          <p14:tracePt t="187648" x="7742238" y="5056188"/>
          <p14:tracePt t="187655" x="7766050" y="5048250"/>
          <p14:tracePt t="187664" x="7789863" y="5032375"/>
          <p14:tracePt t="187671" x="7813675" y="5024438"/>
          <p14:tracePt t="187679" x="7839075" y="5000625"/>
          <p14:tracePt t="187688" x="7862888" y="4976813"/>
          <p14:tracePt t="187696" x="7894638" y="4943475"/>
          <p14:tracePt t="187705" x="7918450" y="4903788"/>
          <p14:tracePt t="187712" x="7926388" y="4864100"/>
          <p14:tracePt t="187720" x="7942263" y="4824413"/>
          <p14:tracePt t="187728" x="7942263" y="4776788"/>
          <p14:tracePt t="187735" x="7950200" y="4729163"/>
          <p14:tracePt t="187744" x="7950200" y="4681538"/>
          <p14:tracePt t="187751" x="7942263" y="4649788"/>
          <p14:tracePt t="187760" x="7926388" y="4608513"/>
          <p14:tracePt t="187768" x="7910513" y="4576763"/>
          <p14:tracePt t="187776" x="7902575" y="4537075"/>
          <p14:tracePt t="187783" x="7878763" y="4505325"/>
          <p14:tracePt t="187792" x="7878763" y="4473575"/>
          <p14:tracePt t="187799" x="7862888" y="4441825"/>
          <p14:tracePt t="187807" x="7847013" y="4410075"/>
          <p14:tracePt t="187816" x="7829550" y="4394200"/>
          <p14:tracePt t="187823" x="7813675" y="4362450"/>
          <p14:tracePt t="187832" x="7797800" y="4330700"/>
          <p14:tracePt t="187840" x="7773988" y="4306888"/>
          <p14:tracePt t="187847" x="7742238" y="4273550"/>
          <p14:tracePt t="187855" x="7710488" y="4241800"/>
          <p14:tracePt t="187864" x="7686675" y="4225925"/>
          <p14:tracePt t="187871" x="7646988" y="4202113"/>
          <p14:tracePt t="187879" x="7607300" y="4170363"/>
          <p14:tracePt t="187887" x="7567613" y="4154488"/>
          <p14:tracePt t="187896" x="7519988" y="4138613"/>
          <p14:tracePt t="187903" x="7462838" y="4122738"/>
          <p14:tracePt t="187912" x="7431088" y="4122738"/>
          <p14:tracePt t="187919" x="7391400" y="4114800"/>
          <p14:tracePt t="187928" x="7351713" y="4114800"/>
          <p14:tracePt t="187935" x="7304088" y="4114800"/>
          <p14:tracePt t="187943" x="7264400" y="4114800"/>
          <p14:tracePt t="187951" x="7232650" y="4122738"/>
          <p14:tracePt t="187960" x="7200900" y="4130675"/>
          <p14:tracePt t="187968" x="7169150" y="4146550"/>
          <p14:tracePt t="187975" x="7127875" y="4170363"/>
          <p14:tracePt t="187983" x="7088188" y="4194175"/>
          <p14:tracePt t="187991" x="7056438" y="4225925"/>
          <p14:tracePt t="187999" x="7024688" y="4257675"/>
          <p14:tracePt t="188008" x="6992938" y="4291013"/>
          <p14:tracePt t="188015" x="6961188" y="4346575"/>
          <p14:tracePt t="188023" x="6937375" y="4386263"/>
          <p14:tracePt t="188031" x="6913563" y="4433888"/>
          <p14:tracePt t="188040" x="6889750" y="4489450"/>
          <p14:tracePt t="188048" x="6865938" y="4537075"/>
          <p14:tracePt t="188055" x="6842125" y="4592638"/>
          <p14:tracePt t="188064" x="6826250" y="4657725"/>
          <p14:tracePt t="188071" x="6810375" y="4721225"/>
          <p14:tracePt t="188080" x="6802438" y="4784725"/>
          <p14:tracePt t="188087" x="6794500" y="4856163"/>
          <p14:tracePt t="188096" x="6784975" y="4919663"/>
          <p14:tracePt t="188103" x="6784975" y="4992688"/>
          <p14:tracePt t="188112" x="6784975" y="5056188"/>
          <p14:tracePt t="188120" x="6802438" y="5135563"/>
          <p14:tracePt t="188129" x="6818313" y="5199063"/>
          <p14:tracePt t="188135" x="6842125" y="5254625"/>
          <p14:tracePt t="188143" x="6865938" y="5302250"/>
          <p14:tracePt t="188151" x="6897688" y="5367338"/>
          <p14:tracePt t="188160" x="6929438" y="5414963"/>
          <p14:tracePt t="188167" x="6953250" y="5454650"/>
          <p14:tracePt t="188175" x="6985000" y="5510213"/>
          <p14:tracePt t="188183" x="7016750" y="5549900"/>
          <p14:tracePt t="188191" x="7048500" y="5573713"/>
          <p14:tracePt t="188200" x="7080250" y="5605463"/>
          <p14:tracePt t="188207" x="7127875" y="5637213"/>
          <p14:tracePt t="188216" x="7169150" y="5670550"/>
          <p14:tracePt t="188223" x="7208838" y="5686425"/>
          <p14:tracePt t="188231" x="7256463" y="5702300"/>
          <p14:tracePt t="188239" x="7296150" y="5718175"/>
          <p14:tracePt t="188248" x="7359650" y="5726113"/>
          <p14:tracePt t="188255" x="7407275" y="5726113"/>
          <p14:tracePt t="188264" x="7462838" y="5726113"/>
          <p14:tracePt t="188272" x="7527925" y="5718175"/>
          <p14:tracePt t="188280" x="7583488" y="5702300"/>
          <p14:tracePt t="188287" x="7639050" y="5678488"/>
          <p14:tracePt t="188296" x="7702550" y="5645150"/>
          <p14:tracePt t="188303" x="7766050" y="5597525"/>
          <p14:tracePt t="188311" x="7813675" y="5549900"/>
          <p14:tracePt t="188321" x="7870825" y="5486400"/>
          <p14:tracePt t="188327" x="7902575" y="5438775"/>
          <p14:tracePt t="188337" x="7934325" y="5359400"/>
          <p14:tracePt t="188345" x="7950200" y="5302250"/>
          <p14:tracePt t="188352" x="7974013" y="5230813"/>
          <p14:tracePt t="188359" x="7989888" y="5159375"/>
          <p14:tracePt t="188367" x="7997825" y="5087938"/>
          <p14:tracePt t="188375" x="8005763" y="5040313"/>
          <p14:tracePt t="188383" x="8013700" y="4976813"/>
          <p14:tracePt t="188391" x="8029575" y="4927600"/>
          <p14:tracePt t="188400" x="8037513" y="4879975"/>
          <p14:tracePt t="188407" x="8045450" y="4848225"/>
          <p14:tracePt t="188415" x="8077200" y="4800600"/>
          <p14:tracePt t="188424" x="8077200" y="4784725"/>
          <p14:tracePt t="188431" x="8093075" y="4752975"/>
          <p14:tracePt t="188439" x="8124825" y="4729163"/>
          <p14:tracePt t="188449" x="8140700" y="4705350"/>
          <p14:tracePt t="188456" x="8164513" y="4681538"/>
          <p14:tracePt t="188465" x="8180388" y="4673600"/>
          <p14:tracePt t="188471" x="8205788" y="4649788"/>
          <p14:tracePt t="188479" x="8221663" y="4641850"/>
          <p14:tracePt t="188487" x="8253413" y="4616450"/>
          <p14:tracePt t="188496" x="8269288" y="4600575"/>
          <p14:tracePt t="188503" x="8301038" y="4584700"/>
          <p14:tracePt t="188511" x="8332788" y="4560888"/>
          <p14:tracePt t="188519" x="8364538" y="4545013"/>
          <p14:tracePt t="188527" x="8404225" y="4521200"/>
          <p14:tracePt t="188535" x="8435975" y="4497388"/>
          <p14:tracePt t="188543" x="8467725" y="4481513"/>
          <p14:tracePt t="188551" x="8507413" y="4457700"/>
          <p14:tracePt t="188559" x="8548688" y="4425950"/>
          <p14:tracePt t="188567" x="8580438" y="4402138"/>
          <p14:tracePt t="188575" x="8596313" y="4386263"/>
          <p14:tracePt t="188583" x="8643938" y="4354513"/>
          <p14:tracePt t="188591" x="8667750" y="4330700"/>
          <p14:tracePt t="188600" x="8691563" y="4314825"/>
          <p14:tracePt t="188607" x="8707438" y="4298950"/>
          <p14:tracePt t="188615" x="8715375" y="4291013"/>
          <p14:tracePt t="188623" x="8731250" y="4281488"/>
          <p14:tracePt t="188632" x="8739188" y="4273550"/>
          <p14:tracePt t="188647" x="8747125" y="4265613"/>
          <p14:tracePt t="188655" x="8755063" y="4265613"/>
          <p14:tracePt t="188704" x="8763000" y="4257675"/>
          <p14:tracePt t="188727" x="8770938" y="4249738"/>
          <p14:tracePt t="188735" x="8778875" y="4241800"/>
          <p14:tracePt t="188743" x="8786813" y="4241800"/>
          <p14:tracePt t="188751" x="8794750" y="4233863"/>
          <p14:tracePt t="188760" x="8810625" y="4217988"/>
          <p14:tracePt t="188767" x="8818563" y="4210050"/>
          <p14:tracePt t="188775" x="8842375" y="4194175"/>
          <p14:tracePt t="188783" x="8842375" y="4186238"/>
          <p14:tracePt t="188791" x="8866188" y="4170363"/>
          <p14:tracePt t="188799" x="8874125" y="4154488"/>
          <p14:tracePt t="188807" x="8891588" y="4138613"/>
          <p14:tracePt t="188816" x="8907463" y="4114800"/>
          <p14:tracePt t="188824" x="8907463" y="4098925"/>
          <p14:tracePt t="188831" x="8923338" y="4083050"/>
          <p14:tracePt t="188841" x="8923338" y="4075113"/>
          <p14:tracePt t="188848" x="8923338" y="4067175"/>
          <p14:tracePt t="188866" x="8923338" y="4059238"/>
          <p14:tracePt t="188880" x="8923338" y="4051300"/>
          <p14:tracePt t="188895" x="8899525" y="4051300"/>
          <p14:tracePt t="188903" x="8883650" y="4051300"/>
          <p14:tracePt t="188912" x="8874125" y="4043363"/>
          <p14:tracePt t="188919" x="8850313" y="4043363"/>
          <p14:tracePt t="188928" x="8834438" y="4043363"/>
          <p14:tracePt t="188935" x="8810625" y="4043363"/>
          <p14:tracePt t="188944" x="8794750" y="4043363"/>
          <p14:tracePt t="188951" x="8770938" y="4043363"/>
          <p14:tracePt t="188959" x="8755063" y="4043363"/>
          <p14:tracePt t="188967" x="8739188" y="4051300"/>
          <p14:tracePt t="188975" x="8715375" y="4059238"/>
          <p14:tracePt t="188983" x="8699500" y="4059238"/>
          <p14:tracePt t="188992" x="8683625" y="4067175"/>
          <p14:tracePt t="188999" x="8651875" y="4075113"/>
          <p14:tracePt t="189007" x="8628063" y="4090988"/>
          <p14:tracePt t="189015" x="8604250" y="4106863"/>
          <p14:tracePt t="189023" x="8580438" y="4122738"/>
          <p14:tracePt t="189032" x="8556625" y="4146550"/>
          <p14:tracePt t="189041" x="8531225" y="4162425"/>
          <p14:tracePt t="189047" x="8515350" y="4178300"/>
          <p14:tracePt t="189055" x="8499475" y="4194175"/>
          <p14:tracePt t="189064" x="8491538" y="4210050"/>
          <p14:tracePt t="189071" x="8483600" y="4225925"/>
          <p14:tracePt t="189080" x="8475663" y="4233863"/>
          <p14:tracePt t="189087" x="8475663" y="4249738"/>
          <p14:tracePt t="189095" x="8475663" y="4257675"/>
          <p14:tracePt t="189103" x="8467725" y="4273550"/>
          <p14:tracePt t="189111" x="8467725" y="4291013"/>
          <p14:tracePt t="189119" x="8467725" y="4298950"/>
          <p14:tracePt t="189128" x="8467725" y="4306888"/>
          <p14:tracePt t="189135" x="8467725" y="4322763"/>
          <p14:tracePt t="189143" x="8475663" y="4322763"/>
          <p14:tracePt t="189152" x="8483600" y="4338638"/>
          <p14:tracePt t="189161" x="8491538" y="4338638"/>
          <p14:tracePt t="189167" x="8507413" y="4354513"/>
          <p14:tracePt t="189175" x="8523288" y="4354513"/>
          <p14:tracePt t="189183" x="8540750" y="4354513"/>
          <p14:tracePt t="189191" x="8556625" y="4362450"/>
          <p14:tracePt t="189200" x="8588375" y="4370388"/>
          <p14:tracePt t="189208" x="8604250" y="4370388"/>
          <p14:tracePt t="189216" x="8628063" y="4370388"/>
          <p14:tracePt t="189224" x="8643938" y="4370388"/>
          <p14:tracePt t="189231" x="8667750" y="4370388"/>
          <p14:tracePt t="189239" x="8683625" y="4370388"/>
          <p14:tracePt t="189248" x="8699500" y="4370388"/>
          <p14:tracePt t="189255" x="8715375" y="4370388"/>
          <p14:tracePt t="189263" x="8739188" y="4370388"/>
          <p14:tracePt t="189272" x="8763000" y="4378325"/>
          <p14:tracePt t="189280" x="8778875" y="4378325"/>
          <p14:tracePt t="189287" x="8802688" y="4378325"/>
          <p14:tracePt t="189296" x="8818563" y="4378325"/>
          <p14:tracePt t="189303" x="8842375" y="4378325"/>
          <p14:tracePt t="189311" x="8866188" y="4378325"/>
          <p14:tracePt t="189320" x="8891588" y="4378325"/>
          <p14:tracePt t="189328" x="8915400" y="4378325"/>
          <p14:tracePt t="189335" x="8931275" y="4370388"/>
          <p14:tracePt t="189343" x="8955088" y="4362450"/>
          <p14:tracePt t="189351" x="8970963" y="4362450"/>
          <p14:tracePt t="189360" x="8994775" y="4346575"/>
          <p14:tracePt t="189367" x="9002713" y="4346575"/>
          <p14:tracePt t="189375" x="9026525" y="4330700"/>
          <p14:tracePt t="189384" x="9034463" y="4322763"/>
          <p14:tracePt t="189392" x="9050338" y="4306888"/>
          <p14:tracePt t="189399" x="9066213" y="4291013"/>
          <p14:tracePt t="189407" x="9066213" y="4273550"/>
          <p14:tracePt t="189415" x="9074150" y="4257675"/>
          <p14:tracePt t="189423" x="9082088" y="4241800"/>
          <p14:tracePt t="189431" x="9082088" y="4225925"/>
          <p14:tracePt t="189439" x="9090025" y="4210050"/>
          <p14:tracePt t="189448" x="9090025" y="4202113"/>
          <p14:tracePt t="189455" x="9090025" y="4186238"/>
          <p14:tracePt t="189463" x="9090025" y="4170363"/>
          <p14:tracePt t="189471" x="9090025" y="4162425"/>
          <p14:tracePt t="189480" x="9082088" y="4146550"/>
          <p14:tracePt t="189488" x="9082088" y="4138613"/>
          <p14:tracePt t="189497" x="9074150" y="4114800"/>
          <p14:tracePt t="189503" x="9074150" y="4106863"/>
          <p14:tracePt t="189512" x="9066213" y="4090988"/>
          <p14:tracePt t="189519" x="9066213" y="4083050"/>
          <p14:tracePt t="189528" x="9050338" y="4059238"/>
          <p14:tracePt t="189536" x="9042400" y="4043363"/>
          <p14:tracePt t="189544" x="9034463" y="4035425"/>
          <p14:tracePt t="189552" x="9018588" y="4019550"/>
          <p14:tracePt t="189560" x="9002713" y="4003675"/>
          <p14:tracePt t="189568" x="8986838" y="3987800"/>
          <p14:tracePt t="189577" x="8970963" y="3971925"/>
          <p14:tracePt t="189584" x="8955088" y="3963988"/>
          <p14:tracePt t="189592" x="8939213" y="3948113"/>
          <p14:tracePt t="189601" x="8923338" y="3938588"/>
          <p14:tracePt t="189608" x="8899525" y="3930650"/>
          <p14:tracePt t="189618" x="8883650" y="3930650"/>
          <p14:tracePt t="189623" x="8850313" y="3922713"/>
          <p14:tracePt t="189631" x="8818563" y="3914775"/>
          <p14:tracePt t="189639" x="8802688" y="3914775"/>
          <p14:tracePt t="189648" x="8778875" y="3914775"/>
          <p14:tracePt t="189655" x="8755063" y="3914775"/>
          <p14:tracePt t="189663" x="8731250" y="3914775"/>
          <p14:tracePt t="189672" x="8699500" y="3914775"/>
          <p14:tracePt t="189680" x="8675688" y="3914775"/>
          <p14:tracePt t="189687" x="8643938" y="3914775"/>
          <p14:tracePt t="189696" x="8628063" y="3922713"/>
          <p14:tracePt t="189703" x="8604250" y="3922713"/>
          <p14:tracePt t="189712" x="8588375" y="3930650"/>
          <p14:tracePt t="189720" x="8556625" y="3938588"/>
          <p14:tracePt t="189727" x="8540750" y="3948113"/>
          <p14:tracePt t="189735" x="8523288" y="3956050"/>
          <p14:tracePt t="189744" x="8515350" y="3963988"/>
          <p14:tracePt t="189752" x="8507413" y="3971925"/>
          <p14:tracePt t="189760" x="8499475" y="3979863"/>
          <p14:tracePt t="189768" x="8491538" y="3987800"/>
          <p14:tracePt t="189777" x="8475663" y="4003675"/>
          <p14:tracePt t="189784" x="8475663" y="4011613"/>
          <p14:tracePt t="189792" x="8467725" y="4027488"/>
          <p14:tracePt t="189799" x="8459788" y="4043363"/>
          <p14:tracePt t="189815" x="8459788" y="4059238"/>
          <p14:tracePt t="189824" x="8451850" y="4075113"/>
          <p14:tracePt t="189840" x="8451850" y="4090988"/>
          <p14:tracePt t="189849" x="8451850" y="4106863"/>
          <p14:tracePt t="189855" x="8451850" y="4122738"/>
          <p14:tracePt t="189863" x="8451850" y="4138613"/>
          <p14:tracePt t="189871" x="8459788" y="4154488"/>
          <p14:tracePt t="189879" x="8467725" y="4170363"/>
          <p14:tracePt t="189896" x="8475663" y="4202113"/>
          <p14:tracePt t="189905" x="8491538" y="4225925"/>
          <p14:tracePt t="189913" x="8499475" y="4241800"/>
          <p14:tracePt t="189919" x="8515350" y="4257675"/>
          <p14:tracePt t="189927" x="8523288" y="4273550"/>
          <p14:tracePt t="189935" x="8531225" y="4281488"/>
          <p14:tracePt t="189944" x="8548688" y="4298950"/>
          <p14:tracePt t="189952" x="8564563" y="4306888"/>
          <p14:tracePt t="189960" x="8580438" y="4314825"/>
          <p14:tracePt t="189967" x="8588375" y="4322763"/>
          <p14:tracePt t="189976" x="8596313" y="4330700"/>
          <p14:tracePt t="189983" x="8612188" y="4330700"/>
          <p14:tracePt t="189991" x="8620125" y="4338638"/>
          <p14:tracePt t="190000" x="8636000" y="4346575"/>
          <p14:tracePt t="190008" x="8651875" y="4346575"/>
          <p14:tracePt t="190016" x="8667750" y="4354513"/>
          <p14:tracePt t="190023" x="8675688" y="4354513"/>
          <p14:tracePt t="190031" x="8683625" y="4362450"/>
          <p14:tracePt t="190039" x="8699500" y="4362450"/>
          <p14:tracePt t="190048" x="8715375" y="4370388"/>
          <p14:tracePt t="190055" x="8723313" y="4370388"/>
          <p14:tracePt t="190064" x="8747125" y="4378325"/>
          <p14:tracePt t="190072" x="8763000" y="4386263"/>
          <p14:tracePt t="190080" x="8770938" y="4386263"/>
          <p14:tracePt t="190087" x="8786813" y="4394200"/>
          <p14:tracePt t="190097" x="8802688" y="4394200"/>
          <p14:tracePt t="190103" x="8826500" y="4402138"/>
          <p14:tracePt t="190113" x="8834438" y="4402138"/>
          <p14:tracePt t="190120" x="8858250" y="4410075"/>
          <p14:tracePt t="190129" x="8874125" y="4410075"/>
          <p14:tracePt t="190136" x="8891588" y="4418013"/>
          <p14:tracePt t="190144" x="8907463" y="4418013"/>
          <p14:tracePt t="190151" x="8923338" y="4418013"/>
          <p14:tracePt t="190159" x="8955088" y="4418013"/>
          <p14:tracePt t="190167" x="8963025" y="4418013"/>
          <p14:tracePt t="190176" x="8986838" y="4418013"/>
          <p14:tracePt t="190184" x="9010650" y="4418013"/>
          <p14:tracePt t="190192" x="9034463" y="4410075"/>
          <p14:tracePt t="190199" x="9058275" y="4402138"/>
          <p14:tracePt t="190207" x="9082088" y="4394200"/>
          <p14:tracePt t="190215" x="9097963" y="4386263"/>
          <p14:tracePt t="190223" x="9113838" y="4370388"/>
          <p14:tracePt t="190232" x="9145588" y="4346575"/>
          <p14:tracePt t="190240" x="9161463" y="4322763"/>
          <p14:tracePt t="190249" x="9169400" y="4314825"/>
          <p14:tracePt t="190256" x="9185275" y="4298950"/>
          <p14:tracePt t="190263" x="9201150" y="4273550"/>
          <p14:tracePt t="190271" x="9209088" y="4257675"/>
          <p14:tracePt t="190280" x="9217025" y="4241800"/>
          <p14:tracePt t="190288" x="9224963" y="4217988"/>
          <p14:tracePt t="190296" x="9224963" y="4194175"/>
          <p14:tracePt t="190304" x="9234488" y="4178300"/>
          <p14:tracePt t="190311" x="9234488" y="4162425"/>
          <p14:tracePt t="190319" x="9234488" y="4146550"/>
          <p14:tracePt t="190328" x="9234488" y="4130675"/>
          <p14:tracePt t="190336" x="9234488" y="4114800"/>
          <p14:tracePt t="190352" x="9234488" y="4098925"/>
          <p14:tracePt t="190368" x="9224963" y="4075113"/>
          <p14:tracePt t="190375" x="9217025" y="4067175"/>
          <p14:tracePt t="190384" x="9217025" y="4059238"/>
          <p14:tracePt t="190391" x="9209088" y="4043363"/>
          <p14:tracePt t="190409" x="9193213" y="4019550"/>
          <p14:tracePt t="190416" x="9185275" y="4011613"/>
          <p14:tracePt t="190424" x="9177338" y="3995738"/>
          <p14:tracePt t="190431" x="9161463" y="3987800"/>
          <p14:tracePt t="190440" x="9145588" y="3971925"/>
          <p14:tracePt t="190448" x="9129713" y="3956050"/>
          <p14:tracePt t="190456" x="9113838" y="3948113"/>
          <p14:tracePt t="190464" x="9090025" y="3938588"/>
          <p14:tracePt t="190472" x="9066213" y="3930650"/>
          <p14:tracePt t="190481" x="9034463" y="3922713"/>
          <p14:tracePt t="190488" x="9018588" y="3914775"/>
          <p14:tracePt t="190495" x="8994775" y="3906838"/>
          <p14:tracePt t="190503" x="8963025" y="3906838"/>
          <p14:tracePt t="190512" x="8931275" y="3906838"/>
          <p14:tracePt t="190520" x="8899525" y="3906838"/>
          <p14:tracePt t="190529" x="8866188" y="3906838"/>
          <p14:tracePt t="190536" x="8834438" y="3906838"/>
          <p14:tracePt t="190543" x="8802688" y="3906838"/>
          <p14:tracePt t="190551" x="8770938" y="3906838"/>
          <p14:tracePt t="190559" x="8747125" y="3914775"/>
          <p14:tracePt t="190567" x="8723313" y="3922713"/>
          <p14:tracePt t="190576" x="8699500" y="3930650"/>
          <p14:tracePt t="190585" x="8683625" y="3938588"/>
          <p14:tracePt t="190592" x="8675688" y="3948113"/>
          <p14:tracePt t="190599" x="8659813" y="3948113"/>
          <p14:tracePt t="190607" x="8651875" y="3956050"/>
          <p14:tracePt t="190624" x="8636000" y="3963988"/>
          <p14:tracePt t="190640" x="8620125" y="3979863"/>
          <p14:tracePt t="190649" x="8612188" y="3987800"/>
          <p14:tracePt t="190656" x="8604250" y="4003675"/>
          <p14:tracePt t="190664" x="8596313" y="4011613"/>
          <p14:tracePt t="190673" x="8588375" y="4027488"/>
          <p14:tracePt t="190681" x="8580438" y="4043363"/>
          <p14:tracePt t="190688" x="8580438" y="4059238"/>
          <p14:tracePt t="190696" x="8572500" y="4083050"/>
          <p14:tracePt t="190705" x="8564563" y="4098925"/>
          <p14:tracePt t="190713" x="8564563" y="4130675"/>
          <p14:tracePt t="190720" x="8564563" y="4146550"/>
          <p14:tracePt t="190730" x="8556625" y="4162425"/>
          <p14:tracePt t="190736" x="8556625" y="4186238"/>
          <p14:tracePt t="190744" x="8556625" y="4202113"/>
          <p14:tracePt t="190752" x="8556625" y="4210050"/>
          <p14:tracePt t="190761" x="8556625" y="4217988"/>
          <p14:tracePt t="190776" x="8556625" y="4225925"/>
          <p14:tracePt t="190825" x="8564563" y="4233863"/>
          <p14:tracePt t="190839" x="8580438" y="4233863"/>
          <p14:tracePt t="190856" x="8596313" y="4241800"/>
          <p14:tracePt t="190864" x="8612188" y="4257675"/>
          <p14:tracePt t="190872" x="8628063" y="4281488"/>
          <p14:tracePt t="190880" x="8643938" y="4306888"/>
          <p14:tracePt t="190887" x="8659813" y="4330700"/>
          <p14:tracePt t="190897" x="8667750" y="4346575"/>
          <p14:tracePt t="190904" x="8691563" y="4378325"/>
          <p14:tracePt t="190914" x="8699500" y="4386263"/>
          <p14:tracePt t="190919" x="8707438" y="4402138"/>
          <p14:tracePt t="190927" x="8707438" y="4418013"/>
          <p14:tracePt t="190935" x="8715375" y="4418013"/>
          <p14:tracePt t="190944" x="8723313" y="4425950"/>
          <p14:tracePt t="190960" x="8723313" y="4433888"/>
          <p14:tracePt t="190968" x="8739188" y="4433888"/>
          <p14:tracePt t="190993" x="8755063" y="4433888"/>
          <p14:tracePt t="191015" x="8763000" y="4433888"/>
          <p14:tracePt t="191023" x="8770938" y="4433888"/>
          <p14:tracePt t="191032" x="8786813" y="4433888"/>
          <p14:tracePt t="191040" x="8802688" y="4433888"/>
          <p14:tracePt t="191048" x="8818563" y="4433888"/>
          <p14:tracePt t="191056" x="8826500" y="4433888"/>
          <p14:tracePt t="191063" x="8858250" y="4425950"/>
          <p14:tracePt t="191071" x="8874125" y="4425950"/>
          <p14:tracePt t="191080" x="8899525" y="4418013"/>
          <p14:tracePt t="191089" x="8923338" y="4410075"/>
          <p14:tracePt t="191096" x="8939213" y="4394200"/>
          <p14:tracePt t="191104" x="8963025" y="4386263"/>
          <p14:tracePt t="191112" x="8978900" y="4370388"/>
          <p14:tracePt t="191119" x="8986838" y="4362450"/>
          <p14:tracePt t="191136" x="8994775" y="4346575"/>
          <p14:tracePt t="191152" x="8994775" y="4338638"/>
          <p14:tracePt t="191161" x="8994775" y="4330700"/>
          <p14:tracePt t="191167" x="8986838" y="4322763"/>
          <p14:tracePt t="191175" x="8955088" y="4298950"/>
          <p14:tracePt t="191183" x="8907463" y="4281488"/>
          <p14:tracePt t="191191" x="8834438" y="4249738"/>
          <p14:tracePt t="191200" x="8747125" y="4225925"/>
          <p14:tracePt t="191209" x="8612188" y="4186238"/>
          <p14:tracePt t="191216" x="8459788" y="4146550"/>
          <p14:tracePt t="191224" x="8277225" y="4114800"/>
          <p14:tracePt t="191231" x="8069263" y="4067175"/>
          <p14:tracePt t="191239" x="7870825" y="4027488"/>
          <p14:tracePt t="191247" x="7670800" y="4003675"/>
          <p14:tracePt t="191256" x="7462838" y="3979863"/>
          <p14:tracePt t="191264" x="7216775" y="3971925"/>
          <p14:tracePt t="191272" x="7008813" y="3963988"/>
          <p14:tracePt t="191281" x="6784975" y="3971925"/>
          <p14:tracePt t="191288" x="6634163" y="3987800"/>
          <p14:tracePt t="191296" x="6467475" y="4027488"/>
          <p14:tracePt t="191304" x="6267450" y="4067175"/>
          <p14:tracePt t="191313" x="6051550" y="4138613"/>
          <p14:tracePt t="191320" x="5853113" y="4210050"/>
          <p14:tracePt t="191329" x="5708650" y="4281488"/>
          <p14:tracePt t="191336" x="5613400" y="4330700"/>
          <p14:tracePt t="191344" x="5502275" y="4394200"/>
          <p14:tracePt t="191352" x="5407025" y="4457700"/>
          <p14:tracePt t="191359" x="5318125" y="4521200"/>
          <p14:tracePt t="191368" x="5238750" y="4584700"/>
          <p14:tracePt t="191377" x="5159375" y="4657725"/>
          <p14:tracePt t="191384" x="5103813" y="4705350"/>
          <p14:tracePt t="191393" x="5056188" y="4768850"/>
          <p14:tracePt t="191399" x="4999038" y="4832350"/>
          <p14:tracePt t="191408" x="4935538" y="4911725"/>
          <p14:tracePt t="191416" x="4864100" y="4992688"/>
          <p14:tracePt t="191425" x="4800600" y="5080000"/>
          <p14:tracePt t="191432" x="4745038" y="5151438"/>
          <p14:tracePt t="191440" x="4713288" y="5222875"/>
          <p14:tracePt t="191448" x="4679950" y="5302250"/>
          <p14:tracePt t="191457" x="4664075" y="5375275"/>
          <p14:tracePt t="191463" x="4648200" y="5438775"/>
          <p14:tracePt t="191471" x="4640263" y="5502275"/>
          <p14:tracePt t="191480" x="4632325" y="5549900"/>
          <p14:tracePt t="191488" x="4624388" y="5613400"/>
          <p14:tracePt t="191497" x="4624388" y="5662613"/>
          <p14:tracePt t="191504" x="4624388" y="5694363"/>
          <p14:tracePt t="191513" x="4648200" y="5741988"/>
          <p14:tracePt t="191519" x="4656138" y="5781675"/>
          <p14:tracePt t="191527" x="4679950" y="5813425"/>
          <p14:tracePt t="191535" x="4687888" y="5845175"/>
          <p14:tracePt t="191545" x="4705350" y="5884863"/>
          <p14:tracePt t="191552" x="4729163" y="5932488"/>
          <p14:tracePt t="191561" x="4752975" y="5980113"/>
          <p14:tracePt t="191566" x="4768850" y="6005513"/>
          <p14:tracePt t="191576" x="4792663" y="6037263"/>
          <p14:tracePt t="191584" x="4816475" y="6061075"/>
          <p14:tracePt t="191592" x="4848225" y="6092825"/>
          <p14:tracePt t="191600" x="4872038" y="6108700"/>
          <p14:tracePt t="191608" x="4903788" y="6124575"/>
          <p14:tracePt t="191616" x="4943475" y="6132513"/>
          <p14:tracePt t="191624" x="5006975" y="6140450"/>
          <p14:tracePt t="191631" x="5072063" y="6140450"/>
          <p14:tracePt t="191639" x="5135563" y="6124575"/>
          <p14:tracePt t="191647" x="5222875" y="6108700"/>
          <p14:tracePt t="191656" x="5302250" y="6061075"/>
          <p14:tracePt t="191664" x="5373688" y="6005513"/>
          <p14:tracePt t="191672" x="5430838" y="5956300"/>
          <p14:tracePt t="191680" x="5478463" y="5884863"/>
          <p14:tracePt t="191687" x="5518150" y="5821363"/>
          <p14:tracePt t="191697" x="5549900" y="5741988"/>
          <p14:tracePt t="191703" x="5549900" y="5670550"/>
          <p14:tracePt t="191713" x="5549900" y="5605463"/>
          <p14:tracePt t="191720" x="5526088" y="5534025"/>
          <p14:tracePt t="191729" x="5486400" y="5470525"/>
          <p14:tracePt t="191736" x="5438775" y="5399088"/>
          <p14:tracePt t="191744" x="5389563" y="5343525"/>
          <p14:tracePt t="191751" x="5334000" y="5270500"/>
          <p14:tracePt t="191759" x="5286375" y="5214938"/>
          <p14:tracePt t="191767" x="5214938" y="5151438"/>
          <p14:tracePt t="191776" x="5135563" y="5080000"/>
          <p14:tracePt t="191785" x="5046663" y="5016500"/>
          <p14:tracePt t="191794" x="4983163" y="4976813"/>
          <p14:tracePt t="191800" x="4895850" y="4927600"/>
          <p14:tracePt t="191808" x="4816475" y="4895850"/>
          <p14:tracePt t="191816" x="4729163" y="4864100"/>
          <p14:tracePt t="191824" x="4624388" y="4840288"/>
          <p14:tracePt t="191833" x="4521200" y="4824413"/>
          <p14:tracePt t="191840" x="4410075" y="4816475"/>
          <p14:tracePt t="191848" x="4289425" y="4816475"/>
          <p14:tracePt t="191856" x="4178300" y="4824413"/>
          <p14:tracePt t="191863" x="4035425" y="4856163"/>
          <p14:tracePt t="191872" x="3938588" y="4887913"/>
          <p14:tracePt t="191880" x="3827463" y="4943475"/>
          <p14:tracePt t="191894" x="3740150" y="4992688"/>
          <p14:tracePt t="191897" x="3635375" y="5072063"/>
          <p14:tracePt t="191904" x="3556000" y="5119688"/>
          <p14:tracePt t="191913" x="3492500" y="5191125"/>
          <p14:tracePt t="191919" x="3429000" y="5254625"/>
          <p14:tracePt t="191928" x="3397250" y="5302250"/>
          <p14:tracePt t="191936" x="3357563" y="5375275"/>
          <p14:tracePt t="191944" x="3333750" y="5422900"/>
          <p14:tracePt t="191952" x="3317875" y="5470525"/>
          <p14:tracePt t="191961" x="3308350" y="5526088"/>
          <p14:tracePt t="191967" x="3300413" y="5581650"/>
          <p14:tracePt t="191976" x="3292475" y="5629275"/>
          <p14:tracePt t="191985" x="3292475" y="5702300"/>
          <p14:tracePt t="191993" x="3292475" y="5765800"/>
          <p14:tracePt t="192000" x="3292475" y="5813425"/>
          <p14:tracePt t="192016" x="3300413" y="5892800"/>
          <p14:tracePt t="192024" x="3333750" y="6021388"/>
          <p14:tracePt t="192033" x="3373438" y="6092825"/>
          <p14:tracePt t="192040" x="3405188" y="6156325"/>
          <p14:tracePt t="192048" x="3444875" y="6227763"/>
          <p14:tracePt t="192057" x="3508375" y="6283325"/>
          <p14:tracePt t="192064" x="3563938" y="6323013"/>
          <p14:tracePt t="192072" x="3643313" y="6372225"/>
          <p14:tracePt t="192080" x="3708400" y="6411913"/>
          <p14:tracePt t="192087" x="3763963" y="6435725"/>
          <p14:tracePt t="192095" x="3827463" y="6467475"/>
          <p14:tracePt t="192103" x="3890963" y="6483350"/>
          <p14:tracePt t="192112" x="3970338" y="6515100"/>
          <p14:tracePt t="192120" x="4059238" y="6530975"/>
          <p14:tracePt t="192130" x="4146550" y="6538913"/>
          <p14:tracePt t="192136" x="4225925" y="6546850"/>
          <p14:tracePt t="192143" x="4329113" y="6554788"/>
          <p14:tracePt t="192151" x="4433888" y="6554788"/>
          <p14:tracePt t="192161" x="4545013" y="6554788"/>
          <p14:tracePt t="192169" x="4640263" y="6530975"/>
          <p14:tracePt t="192176" x="4745038" y="6507163"/>
          <p14:tracePt t="192184" x="4832350" y="6467475"/>
          <p14:tracePt t="192193" x="4951413" y="6435725"/>
          <p14:tracePt t="192200" x="5046663" y="6388100"/>
          <p14:tracePt t="192208" x="5143500" y="6338888"/>
          <p14:tracePt t="192216" x="5207000" y="6291263"/>
          <p14:tracePt t="192224" x="5254625" y="6243638"/>
          <p14:tracePt t="192232" x="5286375" y="6203950"/>
          <p14:tracePt t="192240" x="5318125" y="6156325"/>
          <p14:tracePt t="192248" x="5318125" y="6108700"/>
          <p14:tracePt t="192256" x="5326063" y="6061075"/>
          <p14:tracePt t="192263" x="5326063" y="6029325"/>
          <p14:tracePt t="192270" x="5326063" y="5995988"/>
          <p14:tracePt t="192280" x="5318125" y="5980113"/>
          <p14:tracePt t="192288" x="5302250" y="5948363"/>
          <p14:tracePt t="192297" x="5286375" y="5932488"/>
          <p14:tracePt t="192304" x="5278438" y="5932488"/>
          <p14:tracePt t="192312" x="5270500" y="5924550"/>
          <p14:tracePt t="192320" x="5262563" y="5924550"/>
          <p14:tracePt t="192336" x="5254625" y="5916613"/>
          <p14:tracePt t="192345" x="5246688" y="5916613"/>
          <p14:tracePt t="192352" x="5238750" y="5916613"/>
          <p14:tracePt t="192361" x="5230813" y="5916613"/>
          <p14:tracePt t="192369" x="5214938" y="5916613"/>
          <p14:tracePt t="192385" x="5199063" y="5916613"/>
          <p14:tracePt t="192409" x="5191125" y="5924550"/>
          <p14:tracePt t="192417" x="5183188" y="5924550"/>
          <p14:tracePt t="192424" x="5175250" y="5924550"/>
          <p14:tracePt t="192439" x="5167313" y="5924550"/>
          <p14:tracePt t="192457" x="5159375" y="5924550"/>
          <p14:tracePt t="192465" x="5151438" y="5924550"/>
          <p14:tracePt t="192481" x="5143500" y="5932488"/>
          <p14:tracePt t="192520" x="5135563" y="5932488"/>
          <p14:tracePt t="192537" x="5127625" y="5932488"/>
          <p14:tracePt t="192568" x="5119688" y="5932488"/>
          <p14:tracePt t="192600" x="5111750" y="5932488"/>
          <p14:tracePt t="193033" x="5111750" y="5940425"/>
          <p14:tracePt t="193441" x="5135563" y="5940425"/>
          <p14:tracePt t="193448" x="5159375" y="5940425"/>
          <p14:tracePt t="193457" x="5183188" y="5940425"/>
          <p14:tracePt t="193463" x="5214938" y="5924550"/>
          <p14:tracePt t="193472" x="5246688" y="5924550"/>
          <p14:tracePt t="193479" x="5310188" y="5916613"/>
          <p14:tracePt t="193488" x="5357813" y="5908675"/>
          <p14:tracePt t="193496" x="5446713" y="5900738"/>
          <p14:tracePt t="193504" x="5534025" y="5892800"/>
          <p14:tracePt t="193513" x="5653088" y="5884863"/>
          <p14:tracePt t="193520" x="5757863" y="5884863"/>
          <p14:tracePt t="193529" x="5868988" y="5876925"/>
          <p14:tracePt t="193536" x="5988050" y="5876925"/>
          <p14:tracePt t="193545" x="6091238" y="5868988"/>
          <p14:tracePt t="193553" x="6219825" y="5861050"/>
          <p14:tracePt t="193560" x="6354763" y="5837238"/>
          <p14:tracePt t="193568" x="6507163" y="5813425"/>
          <p14:tracePt t="193576" x="6634163" y="5789613"/>
          <p14:tracePt t="193583" x="6745288" y="5773738"/>
          <p14:tracePt t="193592" x="6834188" y="5757863"/>
          <p14:tracePt t="193601" x="6937375" y="5734050"/>
          <p14:tracePt t="193608" x="7016750" y="5718175"/>
          <p14:tracePt t="193617" x="7096125" y="5702300"/>
          <p14:tracePt t="193625" x="7153275" y="5694363"/>
          <p14:tracePt t="193634" x="7192963" y="5686425"/>
          <p14:tracePt t="193641" x="7224713" y="5678488"/>
          <p14:tracePt t="193649" x="7240588" y="5670550"/>
          <p14:tracePt t="193656" x="7256463" y="5670550"/>
          <p14:tracePt t="193673" x="7264400" y="5670550"/>
          <p14:tracePt t="193681" x="7272338" y="5670550"/>
          <p14:tracePt t="193881" x="7264400" y="5670550"/>
          <p14:tracePt t="193889" x="7256463" y="5670550"/>
          <p14:tracePt t="193904" x="7240588" y="5670550"/>
          <p14:tracePt t="193919" x="7232650" y="5670550"/>
          <p14:tracePt t="193928" x="7224713" y="5670550"/>
          <p14:tracePt t="193945" x="7216775" y="5678488"/>
          <p14:tracePt t="193960" x="7208838" y="5678488"/>
          <p14:tracePt t="194057" x="0" y="0"/>
        </p14:tracePtLst>
        <p14:tracePtLst>
          <p14:tracePt t="236408" x="6338888" y="6451600"/>
          <p14:tracePt t="236583" x="6330950" y="6435725"/>
          <p14:tracePt t="236598" x="6323013" y="6403975"/>
          <p14:tracePt t="236606" x="6315075" y="6388100"/>
          <p14:tracePt t="236613" x="6299200" y="6348413"/>
          <p14:tracePt t="236621" x="6291263" y="6330950"/>
          <p14:tracePt t="236630" x="6275388" y="6299200"/>
          <p14:tracePt t="236637" x="6251575" y="6267450"/>
          <p14:tracePt t="236645" x="6235700" y="6235700"/>
          <p14:tracePt t="236654" x="6219825" y="6203950"/>
          <p14:tracePt t="236662" x="6203950" y="6172200"/>
          <p14:tracePt t="236669" x="6180138" y="6140450"/>
          <p14:tracePt t="236677" x="6156325" y="6108700"/>
          <p14:tracePt t="236686" x="6124575" y="6076950"/>
          <p14:tracePt t="236693" x="6100763" y="6037263"/>
          <p14:tracePt t="236703" x="6067425" y="6005513"/>
          <p14:tracePt t="236710" x="6035675" y="5972175"/>
          <p14:tracePt t="236719" x="5988050" y="5924550"/>
          <p14:tracePt t="236726" x="5964238" y="5892800"/>
          <p14:tracePt t="236734" x="5924550" y="5861050"/>
          <p14:tracePt t="236743" x="5884863" y="5813425"/>
          <p14:tracePt t="236750" x="5837238" y="5773738"/>
          <p14:tracePt t="236756" x="5789613" y="5726113"/>
          <p14:tracePt t="236765" x="5724525" y="5670550"/>
          <p14:tracePt t="236773" x="5668963" y="5621338"/>
          <p14:tracePt t="236781" x="5605463" y="5573713"/>
          <p14:tracePt t="236790" x="5534025" y="5518150"/>
          <p14:tracePt t="236798" x="5470525" y="5470525"/>
          <p14:tracePt t="236805" x="5389563" y="5414963"/>
          <p14:tracePt t="236815" x="5302250" y="5351463"/>
          <p14:tracePt t="236821" x="5246688" y="5319713"/>
          <p14:tracePt t="236829" x="5167313" y="5278438"/>
          <p14:tracePt t="236838" x="5080000" y="5238750"/>
          <p14:tracePt t="236845" x="5006975" y="5207000"/>
          <p14:tracePt t="236853" x="4919663" y="5183188"/>
          <p14:tracePt t="236861" x="4840288" y="5151438"/>
          <p14:tracePt t="236874" x="4752975" y="5135563"/>
          <p14:tracePt t="236877" x="4648200" y="5127625"/>
          <p14:tracePt t="236885" x="4545013" y="5111750"/>
          <p14:tracePt t="236894" x="4425950" y="5111750"/>
          <p14:tracePt t="236902" x="4321175" y="5111750"/>
          <p14:tracePt t="236910" x="4210050" y="5111750"/>
          <p14:tracePt t="236918" x="4122738" y="5111750"/>
          <p14:tracePt t="236926" x="4011613" y="5135563"/>
          <p14:tracePt t="236933" x="3875088" y="5159375"/>
          <p14:tracePt t="236942" x="3740150" y="5183188"/>
          <p14:tracePt t="236949" x="3627438" y="5207000"/>
          <p14:tracePt t="236957" x="3532188" y="5230813"/>
          <p14:tracePt t="236966" x="3476625" y="5254625"/>
          <p14:tracePt t="236974" x="3413125" y="5278438"/>
          <p14:tracePt t="236981" x="3373438" y="5302250"/>
          <p14:tracePt t="236990" x="3341688" y="5335588"/>
          <p14:tracePt t="236998" x="3308350" y="5367338"/>
          <p14:tracePt t="237006" x="3276600" y="5407025"/>
          <p14:tracePt t="237013" x="3260725" y="5446713"/>
          <p14:tracePt t="237022" x="3244850" y="5478463"/>
          <p14:tracePt t="237029" x="3228975" y="5526088"/>
          <p14:tracePt t="237037" x="3228975" y="5573713"/>
          <p14:tracePt t="237046" x="3228975" y="5613400"/>
          <p14:tracePt t="237053" x="3228975" y="5662613"/>
          <p14:tracePt t="237061" x="3236913" y="5702300"/>
          <p14:tracePt t="237069" x="3260725" y="5749925"/>
          <p14:tracePt t="237078" x="3276600" y="5789613"/>
          <p14:tracePt t="237085" x="3292475" y="5837238"/>
          <p14:tracePt t="237094" x="3325813" y="5892800"/>
          <p14:tracePt t="237101" x="3349625" y="5932488"/>
          <p14:tracePt t="237109" x="3373438" y="5964238"/>
          <p14:tracePt t="237117" x="3405188" y="6005513"/>
          <p14:tracePt t="237126" x="3444875" y="6045200"/>
          <p14:tracePt t="237133" x="3484563" y="6084888"/>
          <p14:tracePt t="237142" x="3540125" y="6124575"/>
          <p14:tracePt t="237150" x="3571875" y="6156325"/>
          <p14:tracePt t="237157" x="3619500" y="6196013"/>
          <p14:tracePt t="237164" x="3660775" y="6211888"/>
          <p14:tracePt t="237174" x="3708400" y="6251575"/>
          <p14:tracePt t="237181" x="3763963" y="6275388"/>
          <p14:tracePt t="237190" x="3819525" y="6299200"/>
          <p14:tracePt t="237198" x="3875088" y="6307138"/>
          <p14:tracePt t="237206" x="3930650" y="6338888"/>
          <p14:tracePt t="237214" x="3994150" y="6364288"/>
          <p14:tracePt t="237223" x="4051300" y="6388100"/>
          <p14:tracePt t="237231" x="4114800" y="6403975"/>
          <p14:tracePt t="237238" x="4162425" y="6419850"/>
          <p14:tracePt t="237247" x="4210050" y="6435725"/>
          <p14:tracePt t="237254" x="4257675" y="6451600"/>
          <p14:tracePt t="237262" x="4313238" y="6467475"/>
          <p14:tracePt t="237271" x="4362450" y="6467475"/>
          <p14:tracePt t="237277" x="4425950" y="6483350"/>
          <p14:tracePt t="237286" x="4473575" y="6491288"/>
          <p14:tracePt t="237293" x="4521200" y="6499225"/>
          <p14:tracePt t="237301" x="4584700" y="6507163"/>
          <p14:tracePt t="237310" x="4632325" y="6515100"/>
          <p14:tracePt t="237318" x="4679950" y="6523038"/>
          <p14:tracePt t="237326" x="4745038" y="6530975"/>
          <p14:tracePt t="237333" x="4800600" y="6530975"/>
          <p14:tracePt t="237342" x="4848225" y="6530975"/>
          <p14:tracePt t="237349" x="4911725" y="6530975"/>
          <p14:tracePt t="237358" x="4967288" y="6530975"/>
          <p14:tracePt t="237366" x="5014913" y="6530975"/>
          <p14:tracePt t="237373" x="5080000" y="6530975"/>
          <p14:tracePt t="237382" x="5135563" y="6515100"/>
          <p14:tracePt t="237392" x="5207000" y="6507163"/>
          <p14:tracePt t="237397" x="5270500" y="6491288"/>
          <p14:tracePt t="237406" x="5341938" y="6475413"/>
          <p14:tracePt t="237413" x="5397500" y="6459538"/>
          <p14:tracePt t="237422" x="5446713" y="6443663"/>
          <p14:tracePt t="237429" x="5502275" y="6427788"/>
          <p14:tracePt t="237437" x="5541963" y="6403975"/>
          <p14:tracePt t="237445" x="5597525" y="6388100"/>
          <p14:tracePt t="237453" x="5637213" y="6372225"/>
          <p14:tracePt t="237461" x="5684838" y="6356350"/>
          <p14:tracePt t="237469" x="5732463" y="6338888"/>
          <p14:tracePt t="237477" x="5757863" y="6323013"/>
          <p14:tracePt t="237485" x="5773738" y="6315075"/>
          <p14:tracePt t="237493" x="5789613" y="6307138"/>
          <p14:tracePt t="237502" x="5797550" y="6299200"/>
          <p14:tracePt t="237509" x="5813425" y="6291263"/>
          <p14:tracePt t="237517" x="5821363" y="6283325"/>
          <p14:tracePt t="237526" x="5829300" y="6283325"/>
          <p14:tracePt t="237533" x="5837238" y="6275388"/>
          <p14:tracePt t="238703" x="5845175" y="6267450"/>
          <p14:tracePt t="238709" x="5892800" y="6251575"/>
          <p14:tracePt t="238717" x="5988050" y="6219825"/>
          <p14:tracePt t="238727" x="6108700" y="6164263"/>
          <p14:tracePt t="238733" x="6235700" y="6108700"/>
          <p14:tracePt t="238742" x="6362700" y="6053138"/>
          <p14:tracePt t="238750" x="6483350" y="6005513"/>
          <p14:tracePt t="238759" x="6626225" y="5940425"/>
          <p14:tracePt t="238765" x="6769100" y="5876925"/>
          <p14:tracePt t="238774" x="6929438" y="5821363"/>
          <p14:tracePt t="238781" x="7080250" y="5765800"/>
          <p14:tracePt t="238789" x="7232650" y="5718175"/>
          <p14:tracePt t="238797" x="7367588" y="5678488"/>
          <p14:tracePt t="238806" x="7504113" y="5637213"/>
          <p14:tracePt t="238814" x="7646988" y="5581650"/>
          <p14:tracePt t="238823" x="7758113" y="5541963"/>
          <p14:tracePt t="238830" x="7870825" y="5502275"/>
          <p14:tracePt t="238837" x="7958138" y="5462588"/>
          <p14:tracePt t="238845" x="8029575" y="5430838"/>
          <p14:tracePt t="238853" x="8093075" y="5399088"/>
          <p14:tracePt t="238863" x="8148638" y="5367338"/>
          <p14:tracePt t="238873" x="8197850" y="5335588"/>
          <p14:tracePt t="238878" x="8237538" y="5310188"/>
          <p14:tracePt t="238885" x="8269288" y="5278438"/>
          <p14:tracePt t="238893" x="8285163" y="5262563"/>
          <p14:tracePt t="238902" x="8308975" y="5238750"/>
          <p14:tracePt t="238910" x="8324850" y="5222875"/>
          <p14:tracePt t="238918" x="8332788" y="5207000"/>
          <p14:tracePt t="238927" x="8356600" y="5183188"/>
          <p14:tracePt t="238942" x="8372475" y="5159375"/>
          <p14:tracePt t="238949" x="8380413" y="5151438"/>
          <p14:tracePt t="238958" x="8380413" y="5143500"/>
          <p14:tracePt t="238965" x="8388350" y="5135563"/>
          <p14:tracePt t="238982" x="8388350" y="5127625"/>
          <p14:tracePt t="238991" x="8396288" y="5119688"/>
          <p14:tracePt t="238997" x="8396288" y="5111750"/>
          <p14:tracePt t="239006" x="8396288" y="5103813"/>
          <p14:tracePt t="239013" x="8396288" y="5087938"/>
          <p14:tracePt t="239022" x="8396288" y="5072063"/>
          <p14:tracePt t="239030" x="8396288" y="5056188"/>
          <p14:tracePt t="239039" x="8396288" y="5040313"/>
          <p14:tracePt t="239047" x="8396288" y="5016500"/>
          <p14:tracePt t="239053" x="8396288" y="4992688"/>
          <p14:tracePt t="239061" x="8396288" y="4967288"/>
          <p14:tracePt t="239069" x="8396288" y="4943475"/>
          <p14:tracePt t="239077" x="8388350" y="4927600"/>
          <p14:tracePt t="239087" x="8380413" y="4895850"/>
          <p14:tracePt t="239094" x="8364538" y="4856163"/>
          <p14:tracePt t="239103" x="8356600" y="4824413"/>
          <p14:tracePt t="239111" x="8340725" y="4784725"/>
          <p14:tracePt t="239118" x="8324850" y="4752975"/>
          <p14:tracePt t="239126" x="8316913" y="4729163"/>
          <p14:tracePt t="239134" x="8301038" y="4697413"/>
          <p14:tracePt t="239142" x="8277225" y="4665663"/>
          <p14:tracePt t="239150" x="8269288" y="4641850"/>
          <p14:tracePt t="239158" x="8253413" y="4608513"/>
          <p14:tracePt t="239166" x="8245475" y="4584700"/>
          <p14:tracePt t="239173" x="8229600" y="4552950"/>
          <p14:tracePt t="239181" x="8213725" y="4521200"/>
          <p14:tracePt t="239189" x="8197850" y="4481513"/>
          <p14:tracePt t="239197" x="8180388" y="4441825"/>
          <p14:tracePt t="239207" x="8180388" y="4394200"/>
          <p14:tracePt t="239214" x="8180388" y="4330700"/>
          <p14:tracePt t="239223" x="8172450" y="4298950"/>
          <p14:tracePt t="239229" x="8164513" y="4249738"/>
          <p14:tracePt t="239237" x="8164513" y="4217988"/>
          <p14:tracePt t="239246" x="8156575" y="4194175"/>
          <p14:tracePt t="239254" x="8148638" y="4162425"/>
          <p14:tracePt t="239263" x="8148638" y="4138613"/>
          <p14:tracePt t="239270" x="8140700" y="4122738"/>
          <p14:tracePt t="239278" x="8140700" y="4114800"/>
          <p14:tracePt t="239286" x="8140700" y="4098925"/>
          <p14:tracePt t="239294" x="8140700" y="4090988"/>
          <p14:tracePt t="239301" x="8140700" y="4083050"/>
          <p14:tracePt t="239309" x="8140700" y="4067175"/>
          <p14:tracePt t="239319" x="8140700" y="4051300"/>
          <p14:tracePt t="239326" x="8140700" y="4035425"/>
          <p14:tracePt t="239334" x="8140700" y="4011613"/>
          <p14:tracePt t="239341" x="8140700" y="3995738"/>
          <p14:tracePt t="239349" x="8148638" y="3971925"/>
          <p14:tracePt t="239358" x="8156575" y="3948113"/>
          <p14:tracePt t="239366" x="8164513" y="3914775"/>
          <p14:tracePt t="239375" x="8189913" y="3883025"/>
          <p14:tracePt t="239382" x="8205788" y="3851275"/>
          <p14:tracePt t="239391" x="8213725" y="3827463"/>
          <p14:tracePt t="239397" x="8229600" y="3803650"/>
          <p14:tracePt t="239406" x="8245475" y="3771900"/>
          <p14:tracePt t="239414" x="8277225" y="3732213"/>
          <p14:tracePt t="239422" x="8316913" y="3692525"/>
          <p14:tracePt t="239431" x="8340725" y="3660775"/>
          <p14:tracePt t="239439" x="8364538" y="3629025"/>
          <p14:tracePt t="239446" x="8396288" y="3595688"/>
          <p14:tracePt t="239453" x="8420100" y="3571875"/>
          <p14:tracePt t="239461" x="8443913" y="3548063"/>
          <p14:tracePt t="239470" x="8459788" y="3532188"/>
          <p14:tracePt t="239479" x="8483600" y="3508375"/>
          <p14:tracePt t="239486" x="8499475" y="3500438"/>
          <p14:tracePt t="239494" x="8515350" y="3484563"/>
          <p14:tracePt t="239502" x="8531225" y="3476625"/>
          <p14:tracePt t="239509" x="8548688" y="3468688"/>
          <p14:tracePt t="239518" x="8572500" y="3460750"/>
          <p14:tracePt t="239526" x="8588375" y="3452813"/>
          <p14:tracePt t="239533" x="8612188" y="3452813"/>
          <p14:tracePt t="239542" x="8628063" y="3452813"/>
          <p14:tracePt t="239550" x="8659813" y="3452813"/>
          <p14:tracePt t="239559" x="8691563" y="3452813"/>
          <p14:tracePt t="239566" x="8723313" y="3452813"/>
          <p14:tracePt t="239574" x="8770938" y="3452813"/>
          <p14:tracePt t="239581" x="8850313" y="3460750"/>
          <p14:tracePt t="239590" x="8915400" y="3468688"/>
          <p14:tracePt t="239597" x="8963025" y="3484563"/>
          <p14:tracePt t="239608" x="9026525" y="3500438"/>
          <p14:tracePt t="239614" x="9105900" y="3524250"/>
          <p14:tracePt t="239622" x="9177338" y="3540125"/>
          <p14:tracePt t="239629" x="9250363" y="3563938"/>
          <p14:tracePt t="239638" x="9313863" y="3587750"/>
          <p14:tracePt t="239646" x="9353550" y="3605213"/>
          <p14:tracePt t="239655" x="9401175" y="3629025"/>
          <p14:tracePt t="239662" x="9432925" y="3652838"/>
          <p14:tracePt t="239670" x="9472613" y="3684588"/>
          <p14:tracePt t="239678" x="9488488" y="3700463"/>
          <p14:tracePt t="239686" x="9496425" y="3716338"/>
          <p14:tracePt t="239694" x="9496425" y="3732213"/>
          <p14:tracePt t="239701" x="9504363" y="3748088"/>
          <p14:tracePt t="239709" x="9512300" y="3779838"/>
          <p14:tracePt t="239718" x="9512300" y="3819525"/>
          <p14:tracePt t="239726" x="9520238" y="3851275"/>
          <p14:tracePt t="239734" x="9520238" y="3883025"/>
          <p14:tracePt t="239741" x="9520238" y="3914775"/>
          <p14:tracePt t="239749" x="9520238" y="3963988"/>
          <p14:tracePt t="239757" x="9520238" y="3995738"/>
          <p14:tracePt t="239767" x="9520238" y="4043363"/>
          <p14:tracePt t="239775" x="9520238" y="4083050"/>
          <p14:tracePt t="239782" x="9512300" y="4114800"/>
          <p14:tracePt t="239791" x="9496425" y="4146550"/>
          <p14:tracePt t="239798" x="9488488" y="4178300"/>
          <p14:tracePt t="239807" x="9472613" y="4210050"/>
          <p14:tracePt t="239813" x="9448800" y="4241800"/>
          <p14:tracePt t="239822" x="9424988" y="4273550"/>
          <p14:tracePt t="239830" x="9409113" y="4298950"/>
          <p14:tracePt t="239839" x="9369425" y="4338638"/>
          <p14:tracePt t="239846" x="9353550" y="4362450"/>
          <p14:tracePt t="239855" x="9321800" y="4386263"/>
          <p14:tracePt t="239863" x="9290050" y="4418013"/>
          <p14:tracePt t="239871" x="9266238" y="4425950"/>
          <p14:tracePt t="239886" x="9242425" y="4441825"/>
          <p14:tracePt t="239894" x="9193213" y="4473575"/>
          <p14:tracePt t="239902" x="9153525" y="4489450"/>
          <p14:tracePt t="239912" x="9129713" y="4505325"/>
          <p14:tracePt t="239917" x="9097963" y="4521200"/>
          <p14:tracePt t="239925" x="9066213" y="4521200"/>
          <p14:tracePt t="239933" x="9026525" y="4537075"/>
          <p14:tracePt t="239943" x="8978900" y="4552950"/>
          <p14:tracePt t="239950" x="8923338" y="4568825"/>
          <p14:tracePt t="239958" x="8866188" y="4592638"/>
          <p14:tracePt t="239966" x="8818563" y="4608513"/>
          <p14:tracePt t="239974" x="8770938" y="4624388"/>
          <p14:tracePt t="239982" x="8723313" y="4641850"/>
          <p14:tracePt t="239989" x="8667750" y="4665663"/>
          <p14:tracePt t="239998" x="8628063" y="4681538"/>
          <p14:tracePt t="240007" x="8596313" y="4689475"/>
          <p14:tracePt t="240014" x="8572500" y="4705350"/>
          <p14:tracePt t="240022" x="8556625" y="4705350"/>
          <p14:tracePt t="240029" x="8556625" y="4713288"/>
          <p14:tracePt t="240037" x="8548688" y="4721225"/>
          <p14:tracePt t="240101" x="8572500" y="4721225"/>
          <p14:tracePt t="240110" x="8596313" y="4713288"/>
          <p14:tracePt t="240118" x="8620125" y="4713288"/>
          <p14:tracePt t="240127" x="8659813" y="4697413"/>
          <p14:tracePt t="240135" x="8699500" y="4697413"/>
          <p14:tracePt t="240141" x="8747125" y="4681538"/>
          <p14:tracePt t="240149" x="8786813" y="4673600"/>
          <p14:tracePt t="240158" x="8834438" y="4657725"/>
          <p14:tracePt t="240166" x="8874125" y="4649788"/>
          <p14:tracePt t="240174" x="8923338" y="4641850"/>
          <p14:tracePt t="240183" x="8986838" y="4616450"/>
          <p14:tracePt t="240197" x="9066213" y="4576763"/>
          <p14:tracePt t="240205" x="9097963" y="4552950"/>
          <p14:tracePt t="240213" x="9145588" y="4521200"/>
          <p14:tracePt t="240223" x="9185275" y="4481513"/>
          <p14:tracePt t="240230" x="9234488" y="4449763"/>
          <p14:tracePt t="240239" x="9258300" y="4418013"/>
          <p14:tracePt t="240247" x="9282113" y="4386263"/>
          <p14:tracePt t="240257" x="9313863" y="4354513"/>
          <p14:tracePt t="240262" x="9337675" y="4314825"/>
          <p14:tracePt t="240270" x="9353550" y="4281488"/>
          <p14:tracePt t="240278" x="9361488" y="4249738"/>
          <p14:tracePt t="240286" x="9377363" y="4217988"/>
          <p14:tracePt t="240294" x="9385300" y="4186238"/>
          <p14:tracePt t="240302" x="9393238" y="4162425"/>
          <p14:tracePt t="240310" x="9393238" y="4122738"/>
          <p14:tracePt t="240317" x="9401175" y="4090988"/>
          <p14:tracePt t="240326" x="9401175" y="4059238"/>
          <p14:tracePt t="240333" x="9401175" y="4027488"/>
          <p14:tracePt t="240342" x="9401175" y="3995738"/>
          <p14:tracePt t="240350" x="9401175" y="3979863"/>
          <p14:tracePt t="240358" x="9393238" y="3963988"/>
          <p14:tracePt t="240366" x="9385300" y="3938588"/>
          <p14:tracePt t="240375" x="9369425" y="3914775"/>
          <p14:tracePt t="240381" x="9353550" y="3883025"/>
          <p14:tracePt t="240391" x="9337675" y="3859213"/>
          <p14:tracePt t="240398" x="9321800" y="3835400"/>
          <p14:tracePt t="240408" x="9297988" y="3803650"/>
          <p14:tracePt t="240414" x="9274175" y="3787775"/>
          <p14:tracePt t="240423" x="9250363" y="3763963"/>
          <p14:tracePt t="240429" x="9217025" y="3740150"/>
          <p14:tracePt t="240437" x="9177338" y="3716338"/>
          <p14:tracePt t="240446" x="9153525" y="3708400"/>
          <p14:tracePt t="240454" x="9097963" y="3684588"/>
          <p14:tracePt t="240462" x="9066213" y="3676650"/>
          <p14:tracePt t="240470" x="9018588" y="3668713"/>
          <p14:tracePt t="240479" x="8978900" y="3660775"/>
          <p14:tracePt t="240485" x="8947150" y="3660775"/>
          <p14:tracePt t="240493" x="8899525" y="3660775"/>
          <p14:tracePt t="240501" x="8850313" y="3660775"/>
          <p14:tracePt t="240511" x="8802688" y="3660775"/>
          <p14:tracePt t="240518" x="8755063" y="3676650"/>
          <p14:tracePt t="240526" x="8699500" y="3684588"/>
          <p14:tracePt t="240534" x="8651875" y="3700463"/>
          <p14:tracePt t="240542" x="8604250" y="3716338"/>
          <p14:tracePt t="240550" x="8572500" y="3732213"/>
          <p14:tracePt t="240557" x="8523288" y="3748088"/>
          <p14:tracePt t="240566" x="8483600" y="3771900"/>
          <p14:tracePt t="240575" x="8451850" y="3787775"/>
          <p14:tracePt t="240582" x="8420100" y="3803650"/>
          <p14:tracePt t="240590" x="8404225" y="3811588"/>
          <p14:tracePt t="240598" x="8372475" y="3835400"/>
          <p14:tracePt t="240607" x="8356600" y="3851275"/>
          <p14:tracePt t="240614" x="8340725" y="3867150"/>
          <p14:tracePt t="240623" x="8324850" y="3883025"/>
          <p14:tracePt t="240631" x="8316913" y="3898900"/>
          <p14:tracePt t="240638" x="8301038" y="3914775"/>
          <p14:tracePt t="240646" x="8293100" y="3922713"/>
          <p14:tracePt t="240655" x="8293100" y="3930650"/>
          <p14:tracePt t="240662" x="8293100" y="3938588"/>
          <p14:tracePt t="240726" x="8301038" y="3938588"/>
          <p14:tracePt t="240733" x="8308975" y="3938588"/>
          <p14:tracePt t="240743" x="8332788" y="3938588"/>
          <p14:tracePt t="240750" x="8348663" y="3930650"/>
          <p14:tracePt t="240759" x="8372475" y="3922713"/>
          <p14:tracePt t="240767" x="8388350" y="3906838"/>
          <p14:tracePt t="240775" x="8404225" y="3898900"/>
          <p14:tracePt t="240781" x="8435975" y="3875088"/>
          <p14:tracePt t="240789" x="8467725" y="3859213"/>
          <p14:tracePt t="240797" x="8507413" y="3843338"/>
          <p14:tracePt t="240807" x="8556625" y="3827463"/>
          <p14:tracePt t="240814" x="8596313" y="3819525"/>
          <p14:tracePt t="240823" x="8643938" y="3819525"/>
          <p14:tracePt t="240830" x="8691563" y="3811588"/>
          <p14:tracePt t="240838" x="8739188" y="3811588"/>
          <p14:tracePt t="240845" x="8786813" y="3811588"/>
          <p14:tracePt t="240855" x="8842375" y="3811588"/>
          <p14:tracePt t="240863" x="8907463" y="3827463"/>
          <p14:tracePt t="240870" x="8955088" y="3835400"/>
          <p14:tracePt t="240889" x="9042400" y="3867150"/>
          <p14:tracePt t="240894" x="9066213" y="3890963"/>
          <p14:tracePt t="240901" x="9097963" y="3906838"/>
          <p14:tracePt t="240910" x="9113838" y="3930650"/>
          <p14:tracePt t="240918" x="9137650" y="3956050"/>
          <p14:tracePt t="240926" x="9161463" y="3987800"/>
          <p14:tracePt t="240935" x="9169400" y="4019550"/>
          <p14:tracePt t="240943" x="9185275" y="4051300"/>
          <p14:tracePt t="240950" x="9193213" y="4098925"/>
          <p14:tracePt t="240958" x="9201150" y="4146550"/>
          <p14:tracePt t="240966" x="9209088" y="4194175"/>
          <p14:tracePt t="240974" x="9217025" y="4241800"/>
          <p14:tracePt t="240984" x="9224963" y="4298950"/>
          <p14:tracePt t="240991" x="9234488" y="4346575"/>
          <p14:tracePt t="240999" x="9242425" y="4394200"/>
          <p14:tracePt t="241007" x="9242425" y="4425950"/>
          <p14:tracePt t="241014" x="9242425" y="4465638"/>
          <p14:tracePt t="241022" x="9242425" y="4513263"/>
          <p14:tracePt t="241030" x="9234488" y="4545013"/>
          <p14:tracePt t="241039" x="9234488" y="4576763"/>
          <p14:tracePt t="241046" x="9217025" y="4616450"/>
          <p14:tracePt t="241056" x="9217025" y="4649788"/>
          <p14:tracePt t="241063" x="9209088" y="4665663"/>
          <p14:tracePt t="241070" x="9201150" y="4689475"/>
          <p14:tracePt t="241078" x="9193213" y="4705350"/>
          <p14:tracePt t="241087" x="9177338" y="4729163"/>
          <p14:tracePt t="241094" x="9177338" y="4745038"/>
          <p14:tracePt t="241111" x="9177338" y="4760913"/>
          <p14:tracePt t="241118" x="9169400" y="4760913"/>
          <p14:tracePt t="241143" x="9161463" y="4776788"/>
          <p14:tracePt t="241422" x="9153525" y="4776788"/>
          <p14:tracePt t="241439" x="9145588" y="4776788"/>
          <p14:tracePt t="241447" x="9137650" y="4776788"/>
          <p14:tracePt t="241462" x="9121775" y="4776788"/>
          <p14:tracePt t="241478" x="9105900" y="4776788"/>
          <p14:tracePt t="241495" x="9090025" y="4776788"/>
          <p14:tracePt t="241502" x="9074150" y="4776788"/>
          <p14:tracePt t="241510" x="9066213" y="4784725"/>
          <p14:tracePt t="241518" x="9058275" y="4784725"/>
          <p14:tracePt t="241525" x="9042400" y="4792663"/>
          <p14:tracePt t="241534" x="9018588" y="4800600"/>
          <p14:tracePt t="241542" x="9002713" y="4800600"/>
          <p14:tracePt t="241550" x="8978900" y="4808538"/>
          <p14:tracePt t="241558" x="8963025" y="4816475"/>
          <p14:tracePt t="241566" x="8947150" y="4824413"/>
          <p14:tracePt t="241574" x="8931275" y="4832350"/>
          <p14:tracePt t="241582" x="8915400" y="4840288"/>
          <p14:tracePt t="241590" x="8907463" y="4848225"/>
          <p14:tracePt t="241599" x="8891588" y="4856163"/>
          <p14:tracePt t="241607" x="8883650" y="4864100"/>
          <p14:tracePt t="241614" x="8874125" y="4864100"/>
          <p14:tracePt t="241624" x="8866188" y="4872038"/>
          <p14:tracePt t="241734" x="8883650" y="4872038"/>
          <p14:tracePt t="241743" x="8907463" y="4872038"/>
          <p14:tracePt t="241750" x="8931275" y="4864100"/>
          <p14:tracePt t="241757" x="8963025" y="4856163"/>
          <p14:tracePt t="241766" x="8994775" y="4856163"/>
          <p14:tracePt t="241774" x="9034463" y="4840288"/>
          <p14:tracePt t="241783" x="9082088" y="4824413"/>
          <p14:tracePt t="241790" x="9121775" y="4808538"/>
          <p14:tracePt t="241798" x="9153525" y="4792663"/>
          <p14:tracePt t="241807" x="9193213" y="4768850"/>
          <p14:tracePt t="241813" x="9217025" y="4745038"/>
          <p14:tracePt t="241823" x="9258300" y="4713288"/>
          <p14:tracePt t="241830" x="9290050" y="4681538"/>
          <p14:tracePt t="241839" x="9321800" y="4641850"/>
          <p14:tracePt t="241846" x="9353550" y="4608513"/>
          <p14:tracePt t="241855" x="9377363" y="4560888"/>
          <p14:tracePt t="241862" x="9393238" y="4529138"/>
          <p14:tracePt t="241870" x="9409113" y="4481513"/>
          <p14:tracePt t="241878" x="9424988" y="4441825"/>
          <p14:tracePt t="241887" x="9440863" y="4402138"/>
          <p14:tracePt t="241894" x="9448800" y="4354513"/>
          <p14:tracePt t="241902" x="9456738" y="4322763"/>
          <p14:tracePt t="241910" x="9456738" y="4291013"/>
          <p14:tracePt t="241918" x="9456738" y="4249738"/>
          <p14:tracePt t="241927" x="9456738" y="4210050"/>
          <p14:tracePt t="241935" x="9456738" y="4178300"/>
          <p14:tracePt t="241942" x="9456738" y="4146550"/>
          <p14:tracePt t="241950" x="9456738" y="4114800"/>
          <p14:tracePt t="241958" x="9448800" y="4075113"/>
          <p14:tracePt t="241967" x="9440863" y="4059238"/>
          <p14:tracePt t="241974" x="9432925" y="4027488"/>
          <p14:tracePt t="241981" x="9417050" y="3995738"/>
          <p14:tracePt t="241991" x="9409113" y="3971925"/>
          <p14:tracePt t="241999" x="9385300" y="3938588"/>
          <p14:tracePt t="242007" x="9377363" y="3914775"/>
          <p14:tracePt t="242014" x="9353550" y="3883025"/>
          <p14:tracePt t="242023" x="9321800" y="3859213"/>
          <p14:tracePt t="242030" x="9290050" y="3835400"/>
          <p14:tracePt t="242038" x="9274175" y="3811588"/>
          <p14:tracePt t="242046" x="9242425" y="3787775"/>
          <p14:tracePt t="242055" x="9201150" y="3756025"/>
          <p14:tracePt t="242063" x="9169400" y="3740150"/>
          <p14:tracePt t="242078" x="9105900" y="3700463"/>
          <p14:tracePt t="242087" x="9074150" y="3684588"/>
          <p14:tracePt t="242093" x="9050338" y="3668713"/>
          <p14:tracePt t="242100" x="9026525" y="3660775"/>
          <p14:tracePt t="242111" x="8994775" y="3652838"/>
          <p14:tracePt t="242118" x="8978900" y="3644900"/>
          <p14:tracePt t="242126" x="8955088" y="3636963"/>
          <p14:tracePt t="242134" x="8923338" y="3636963"/>
          <p14:tracePt t="242143" x="8907463" y="3636963"/>
          <p14:tracePt t="242149" x="8883650" y="3636963"/>
          <p14:tracePt t="242157" x="8850313" y="3636963"/>
          <p14:tracePt t="242166" x="8818563" y="3644900"/>
          <p14:tracePt t="242174" x="8786813" y="3660775"/>
          <p14:tracePt t="242182" x="8747125" y="3676650"/>
          <p14:tracePt t="242190" x="8707438" y="3692525"/>
          <p14:tracePt t="242198" x="8667750" y="3716338"/>
          <p14:tracePt t="242207" x="8628063" y="3740150"/>
          <p14:tracePt t="242213" x="8596313" y="3763963"/>
          <p14:tracePt t="242222" x="8556625" y="3787775"/>
          <p14:tracePt t="242230" x="8523288" y="3811588"/>
          <p14:tracePt t="242239" x="8499475" y="3835400"/>
          <p14:tracePt t="242246" x="8483600" y="3851275"/>
          <p14:tracePt t="242255" x="8467725" y="3859213"/>
          <p14:tracePt t="242262" x="8451850" y="3883025"/>
          <p14:tracePt t="242271" x="8443913" y="3890963"/>
          <p14:tracePt t="242287" x="8435975" y="3898900"/>
          <p14:tracePt t="242294" x="8435975" y="3906838"/>
          <p14:tracePt t="242326" x="8435975" y="3914775"/>
          <p14:tracePt t="242382" x="8443913" y="3914775"/>
          <p14:tracePt t="242390" x="8459788" y="3914775"/>
          <p14:tracePt t="242399" x="8475663" y="3906838"/>
          <p14:tracePt t="242406" x="8483600" y="3898900"/>
          <p14:tracePt t="242414" x="8499475" y="3898900"/>
          <p14:tracePt t="242423" x="8515350" y="3883025"/>
          <p14:tracePt t="242430" x="8531225" y="3875088"/>
          <p14:tracePt t="242440" x="8564563" y="3859213"/>
          <p14:tracePt t="242446" x="8588375" y="3851275"/>
          <p14:tracePt t="242454" x="8620125" y="3835400"/>
          <p14:tracePt t="242462" x="8636000" y="3835400"/>
          <p14:tracePt t="242471" x="8667750" y="3819525"/>
          <p14:tracePt t="242478" x="8699500" y="3819525"/>
          <p14:tracePt t="242486" x="8731250" y="3819525"/>
          <p14:tracePt t="242495" x="8755063" y="3819525"/>
          <p14:tracePt t="242503" x="8802688" y="3819525"/>
          <p14:tracePt t="242510" x="8834438" y="3827463"/>
          <p14:tracePt t="242518" x="8858250" y="3835400"/>
          <p14:tracePt t="242527" x="8907463" y="3859213"/>
          <p14:tracePt t="242534" x="8931275" y="3867150"/>
          <p14:tracePt t="242542" x="8970963" y="3883025"/>
          <p14:tracePt t="242550" x="9002713" y="3906838"/>
          <p14:tracePt t="242557" x="9026525" y="3922713"/>
          <p14:tracePt t="242566" x="9050338" y="3938588"/>
          <p14:tracePt t="242574" x="9074150" y="3956050"/>
          <p14:tracePt t="242582" x="9090025" y="3979863"/>
          <p14:tracePt t="242591" x="9097963" y="3987800"/>
          <p14:tracePt t="242598" x="9105900" y="4003675"/>
          <p14:tracePt t="242607" x="9113838" y="4011613"/>
          <p14:tracePt t="242614" x="9121775" y="4027488"/>
          <p14:tracePt t="242623" x="9121775" y="4051300"/>
          <p14:tracePt t="242631" x="9137650" y="4075113"/>
          <p14:tracePt t="242639" x="9137650" y="4114800"/>
          <p14:tracePt t="242648" x="9153525" y="4146550"/>
          <p14:tracePt t="242656" x="9161463" y="4178300"/>
          <p14:tracePt t="242663" x="9169400" y="4210050"/>
          <p14:tracePt t="242670" x="9177338" y="4241800"/>
          <p14:tracePt t="242679" x="9185275" y="4273550"/>
          <p14:tracePt t="242686" x="9193213" y="4298950"/>
          <p14:tracePt t="242695" x="9201150" y="4322763"/>
          <p14:tracePt t="242703" x="9201150" y="4338638"/>
          <p14:tracePt t="242710" x="9201150" y="4354513"/>
          <p14:tracePt t="242718" x="9209088" y="4370388"/>
          <p14:tracePt t="242725" x="9217025" y="4386263"/>
          <p14:tracePt t="242734" x="9217025" y="4402138"/>
          <p14:tracePt t="243150" x="9201150" y="4410075"/>
          <p14:tracePt t="243175" x="9193213" y="4410075"/>
          <p14:tracePt t="243182" x="9185275" y="4410075"/>
          <p14:tracePt t="243207" x="9177338" y="4410075"/>
          <p14:tracePt t="243222" x="9169400" y="4418013"/>
          <p14:tracePt t="243230" x="9161463" y="4418013"/>
          <p14:tracePt t="243239" x="9153525" y="4418013"/>
          <p14:tracePt t="243246" x="9145588" y="4425950"/>
          <p14:tracePt t="243255" x="9137650" y="4425950"/>
          <p14:tracePt t="243262" x="9121775" y="4433888"/>
          <p14:tracePt t="243271" x="9097963" y="4449763"/>
          <p14:tracePt t="243278" x="9090025" y="4457700"/>
          <p14:tracePt t="243286" x="9058275" y="4481513"/>
          <p14:tracePt t="243294" x="9034463" y="4505325"/>
          <p14:tracePt t="243302" x="9002713" y="4537075"/>
          <p14:tracePt t="243311" x="8970963" y="4576763"/>
          <p14:tracePt t="243318" x="8931275" y="4616450"/>
          <p14:tracePt t="243326" x="8883650" y="4673600"/>
          <p14:tracePt t="243334" x="8834438" y="4729163"/>
          <p14:tracePt t="243342" x="8770938" y="4800600"/>
          <p14:tracePt t="243350" x="8731250" y="4864100"/>
          <p14:tracePt t="243358" x="8691563" y="4927600"/>
          <p14:tracePt t="243366" x="8651875" y="5000625"/>
          <p14:tracePt t="243374" x="8620125" y="5064125"/>
          <p14:tracePt t="243383" x="8580438" y="5127625"/>
          <p14:tracePt t="243390" x="8556625" y="5183188"/>
          <p14:tracePt t="243399" x="8540750" y="5230813"/>
          <p14:tracePt t="243407" x="8523288" y="5270500"/>
          <p14:tracePt t="243414" x="8515350" y="5310188"/>
          <p14:tracePt t="243423" x="8515350" y="5351463"/>
          <p14:tracePt t="243430" x="8515350" y="5375275"/>
          <p14:tracePt t="243439" x="8515350" y="5399088"/>
          <p14:tracePt t="243446" x="8515350" y="5422900"/>
          <p14:tracePt t="243454" x="8515350" y="5446713"/>
          <p14:tracePt t="243462" x="8515350" y="5462588"/>
          <p14:tracePt t="243471" x="8515350" y="5478463"/>
          <p14:tracePt t="243479" x="8515350" y="5494338"/>
          <p14:tracePt t="243486" x="8515350" y="5510213"/>
          <p14:tracePt t="243494" x="8515350" y="5518150"/>
          <p14:tracePt t="243503" x="8515350" y="5534025"/>
          <p14:tracePt t="243510" x="8515350" y="5541963"/>
          <p14:tracePt t="243518" x="8515350" y="5549900"/>
          <p14:tracePt t="243526" x="8507413" y="5557838"/>
          <p14:tracePt t="243543" x="8507413" y="5565775"/>
          <p14:tracePt t="243567" x="8507413" y="5573713"/>
          <p14:tracePt t="243750" x="8499475" y="5573713"/>
          <p14:tracePt t="243758" x="8499475" y="5565775"/>
          <p14:tracePt t="243767" x="8491538" y="5534025"/>
          <p14:tracePt t="243774" x="8483600" y="5494338"/>
          <p14:tracePt t="243782" x="8483600" y="5470525"/>
          <p14:tracePt t="243791" x="8483600" y="5422900"/>
          <p14:tracePt t="243799" x="8483600" y="5391150"/>
          <p14:tracePt t="243807" x="8483600" y="5351463"/>
          <p14:tracePt t="243815" x="8483600" y="5302250"/>
          <p14:tracePt t="243823" x="8483600" y="5278438"/>
          <p14:tracePt t="243830" x="8475663" y="5230813"/>
          <p14:tracePt t="243839" x="8467725" y="5207000"/>
          <p14:tracePt t="243847" x="8459788" y="5159375"/>
          <p14:tracePt t="243854" x="8443913" y="5127625"/>
          <p14:tracePt t="243861" x="8428038" y="5095875"/>
          <p14:tracePt t="243870" x="8404225" y="5048250"/>
          <p14:tracePt t="243887" x="8356600" y="4976813"/>
          <p14:tracePt t="243896" x="8308975" y="4919663"/>
          <p14:tracePt t="243904" x="8269288" y="4879975"/>
          <p14:tracePt t="243917" x="8205788" y="4832350"/>
          <p14:tracePt t="243919" x="8148638" y="4792663"/>
          <p14:tracePt t="243927" x="8061325" y="4752975"/>
          <p14:tracePt t="243934" x="7966075" y="4705350"/>
          <p14:tracePt t="243942" x="7847013" y="4673600"/>
          <p14:tracePt t="243951" x="7694613" y="4641850"/>
          <p14:tracePt t="243960" x="7535863" y="4608513"/>
          <p14:tracePt t="243968" x="7367588" y="4584700"/>
          <p14:tracePt t="243976" x="7185025" y="4568825"/>
          <p14:tracePt t="243983" x="6992938" y="4560888"/>
          <p14:tracePt t="243991" x="6769100" y="4560888"/>
          <p14:tracePt t="243998" x="6515100" y="4560888"/>
          <p14:tracePt t="244007" x="6275388" y="4560888"/>
          <p14:tracePt t="244014" x="6083300" y="4560888"/>
          <p14:tracePt t="244023" x="5900738" y="4560888"/>
          <p14:tracePt t="244030" x="5732463" y="4560888"/>
          <p14:tracePt t="244039" x="5581650" y="4552950"/>
          <p14:tracePt t="244047" x="5446713" y="4545013"/>
          <p14:tracePt t="244055" x="5294313" y="4545013"/>
          <p14:tracePt t="244063" x="5191125" y="4545013"/>
          <p14:tracePt t="244071" x="5095875" y="4545013"/>
          <p14:tracePt t="244078" x="4999038" y="4545013"/>
          <p14:tracePt t="244087" x="4935538" y="4560888"/>
          <p14:tracePt t="244095" x="4895850" y="4568825"/>
          <p14:tracePt t="244103" x="4856163" y="4584700"/>
          <p14:tracePt t="244110" x="4832350" y="4592638"/>
          <p14:tracePt t="244118" x="4808538" y="4608513"/>
          <p14:tracePt t="244126" x="4800600" y="4616450"/>
          <p14:tracePt t="244223" x="4816475" y="4624388"/>
          <p14:tracePt t="244231" x="4856163" y="4633913"/>
          <p14:tracePt t="244238" x="4927600" y="4649788"/>
          <p14:tracePt t="244247" x="4999038" y="4665663"/>
          <p14:tracePt t="244256" x="5087938" y="4689475"/>
          <p14:tracePt t="244263" x="5214938" y="4721225"/>
          <p14:tracePt t="244272" x="5373688" y="4752975"/>
          <p14:tracePt t="244278" x="5534025" y="4792663"/>
          <p14:tracePt t="244287" x="5716588" y="4832350"/>
          <p14:tracePt t="244295" x="5884863" y="4864100"/>
          <p14:tracePt t="244302" x="6067425" y="4911725"/>
          <p14:tracePt t="244311" x="6235700" y="4951413"/>
          <p14:tracePt t="244320" x="6410325" y="4992688"/>
          <p14:tracePt t="244327" x="6554788" y="5024438"/>
          <p14:tracePt t="244335" x="6681788" y="5048250"/>
          <p14:tracePt t="244342" x="6753225" y="5064125"/>
          <p14:tracePt t="244350" x="6834188" y="5080000"/>
          <p14:tracePt t="244358" x="6873875" y="5095875"/>
          <p14:tracePt t="244366" x="6897688" y="5103813"/>
          <p14:tracePt t="244374" x="6913563" y="5103813"/>
          <p14:tracePt t="246023" x="6929438" y="5080000"/>
          <p14:tracePt t="246030" x="6929438" y="5048250"/>
          <p14:tracePt t="246039" x="6937375" y="5016500"/>
          <p14:tracePt t="246046" x="6937375" y="4992688"/>
          <p14:tracePt t="246055" x="6937375" y="4943475"/>
          <p14:tracePt t="246062" x="6937375" y="4903788"/>
          <p14:tracePt t="246070" x="6937375" y="4864100"/>
          <p14:tracePt t="246078" x="6929438" y="4816475"/>
          <p14:tracePt t="246086" x="6921500" y="4760913"/>
          <p14:tracePt t="246095" x="6913563" y="4697413"/>
          <p14:tracePt t="246104" x="6897688" y="4633913"/>
          <p14:tracePt t="246111" x="6881813" y="4568825"/>
          <p14:tracePt t="246119" x="6873875" y="4505325"/>
          <p14:tracePt t="246126" x="6865938" y="4465638"/>
          <p14:tracePt t="246134" x="6850063" y="4410075"/>
          <p14:tracePt t="246142" x="6834188" y="4346575"/>
          <p14:tracePt t="246151" x="6818313" y="4257675"/>
          <p14:tracePt t="246159" x="6784975" y="4202113"/>
          <p14:tracePt t="246167" x="6761163" y="4146550"/>
          <p14:tracePt t="246176" x="6737350" y="4075113"/>
          <p14:tracePt t="246183" x="6697663" y="4011613"/>
          <p14:tracePt t="246191" x="6665913" y="3956050"/>
          <p14:tracePt t="246208" x="6618288" y="3859213"/>
          <p14:tracePt t="246214" x="6546850" y="3740150"/>
          <p14:tracePt t="246223" x="6507163" y="3684588"/>
          <p14:tracePt t="246230" x="6451600" y="3629025"/>
          <p14:tracePt t="246239" x="6410325" y="3579813"/>
          <p14:tracePt t="246247" x="6354763" y="3524250"/>
          <p14:tracePt t="246255" x="6299200" y="3476625"/>
          <p14:tracePt t="246263" x="6259513" y="3444875"/>
          <p14:tracePt t="246271" x="6203950" y="3397250"/>
          <p14:tracePt t="246279" x="6132513" y="3357563"/>
          <p14:tracePt t="246287" x="6083300" y="3325813"/>
          <p14:tracePt t="246294" x="6019800" y="3286125"/>
          <p14:tracePt t="246303" x="5956300" y="3252788"/>
          <p14:tracePt t="246310" x="5868988" y="3221038"/>
          <p14:tracePt t="246319" x="5797550" y="3197225"/>
          <p14:tracePt t="246326" x="5700713" y="3165475"/>
          <p14:tracePt t="246335" x="5589588" y="3133725"/>
          <p14:tracePt t="246343" x="5470525" y="3117850"/>
          <p14:tracePt t="246351" x="5334000" y="3094038"/>
          <p14:tracePt t="246359" x="5222875" y="3078163"/>
          <p14:tracePt t="246368" x="5087938" y="3062288"/>
          <p14:tracePt t="246375" x="4967288" y="3054350"/>
          <p14:tracePt t="246383" x="4848225" y="3046413"/>
          <p14:tracePt t="246391" x="4745038" y="3046413"/>
          <p14:tracePt t="246398" x="4632325" y="3038475"/>
          <p14:tracePt t="246406" x="4560888" y="3038475"/>
          <p14:tracePt t="246414" x="4497388" y="3038475"/>
          <p14:tracePt t="246422" x="4433888" y="3038475"/>
          <p14:tracePt t="246431" x="4352925" y="3038475"/>
          <p14:tracePt t="246439" x="4305300" y="3046413"/>
          <p14:tracePt t="246447" x="4257675" y="3054350"/>
          <p14:tracePt t="246455" x="4233863" y="3062288"/>
          <p14:tracePt t="246462" x="4210050" y="3070225"/>
          <p14:tracePt t="246471" x="4178300" y="3086100"/>
          <p14:tracePt t="246478" x="4146550" y="3101975"/>
          <p14:tracePt t="246486" x="4090988" y="3125788"/>
          <p14:tracePt t="246495" x="4051300" y="3149600"/>
          <p14:tracePt t="246504" x="3994150" y="3189288"/>
          <p14:tracePt t="246511" x="3922713" y="3221038"/>
          <p14:tracePt t="246518" x="3843338" y="3270250"/>
          <p14:tracePt t="246527" x="3732213" y="3325813"/>
          <p14:tracePt t="246536" x="3627438" y="3373438"/>
          <p14:tracePt t="246543" x="3532188" y="3429000"/>
          <p14:tracePt t="246552" x="3444875" y="3468688"/>
          <p14:tracePt t="246559" x="3349625" y="3532188"/>
          <p14:tracePt t="246568" x="3252788" y="3579813"/>
          <p14:tracePt t="246575" x="3149600" y="3636963"/>
          <p14:tracePt t="246582" x="3054350" y="3700463"/>
          <p14:tracePt t="246591" x="2974975" y="3748088"/>
          <p14:tracePt t="246598" x="2925763" y="3779838"/>
          <p14:tracePt t="246608" x="2870200" y="3811588"/>
          <p14:tracePt t="246615" x="2830513" y="3851275"/>
          <p14:tracePt t="246624" x="2806700" y="3875088"/>
          <p14:tracePt t="246630" x="2790825" y="3890963"/>
          <p14:tracePt t="246638" x="2774950" y="3906838"/>
          <p14:tracePt t="246687" x="2790825" y="3906838"/>
          <p14:tracePt t="246694" x="2822575" y="3906838"/>
          <p14:tracePt t="246703" x="2846388" y="3906838"/>
          <p14:tracePt t="246711" x="2901950" y="3898900"/>
          <p14:tracePt t="246719" x="2949575" y="3890963"/>
          <p14:tracePt t="246727" x="3022600" y="3875088"/>
          <p14:tracePt t="246735" x="3094038" y="3859213"/>
          <p14:tracePt t="246744" x="3157538" y="3843338"/>
          <p14:tracePt t="246751" x="3252788" y="3811588"/>
          <p14:tracePt t="246759" x="3373438" y="3771900"/>
          <p14:tracePt t="246767" x="3476625" y="3732213"/>
          <p14:tracePt t="246775" x="3595688" y="3692525"/>
          <p14:tracePt t="246784" x="3692525" y="3660775"/>
          <p14:tracePt t="246792" x="3811588" y="3613150"/>
          <p14:tracePt t="246800" x="3954463" y="3556000"/>
          <p14:tracePt t="246814" x="4098925" y="3500438"/>
          <p14:tracePt t="246823" x="4329113" y="3421063"/>
          <p14:tracePt t="246831" x="4441825" y="3381375"/>
          <p14:tracePt t="246839" x="4584700" y="3325813"/>
          <p14:tracePt t="246847" x="4721225" y="3278188"/>
          <p14:tracePt t="246856" x="4864100" y="3221038"/>
          <p14:tracePt t="246864" x="4983163" y="3173413"/>
          <p14:tracePt t="246872" x="5103813" y="3133725"/>
          <p14:tracePt t="246887" x="5222875" y="3078163"/>
          <p14:tracePt t="246895" x="5381625" y="3014663"/>
          <p14:tracePt t="246905" x="5478463" y="2967038"/>
          <p14:tracePt t="246912" x="5541963" y="2943225"/>
          <p14:tracePt t="246919" x="5605463" y="2909888"/>
          <p14:tracePt t="246926" x="5637213" y="2894013"/>
          <p14:tracePt t="246934" x="5676900" y="2870200"/>
          <p14:tracePt t="246943" x="5700713" y="2854325"/>
          <p14:tracePt t="246952" x="5716588" y="2846388"/>
          <p14:tracePt t="246959" x="5724525" y="2846388"/>
          <p14:tracePt t="246966" x="5732463" y="2846388"/>
          <p14:tracePt t="247103" x="5716588" y="2846388"/>
          <p14:tracePt t="247110" x="5700713" y="2854325"/>
          <p14:tracePt t="247119" x="5668963" y="2878138"/>
          <p14:tracePt t="247127" x="5621338" y="2919413"/>
          <p14:tracePt t="247136" x="5557838" y="2959100"/>
          <p14:tracePt t="247143" x="5478463" y="3014663"/>
          <p14:tracePt t="247150" x="5397500" y="3070225"/>
          <p14:tracePt t="247159" x="5310188" y="3125788"/>
          <p14:tracePt t="247166" x="5199063" y="3197225"/>
          <p14:tracePt t="247176" x="5095875" y="3270250"/>
          <p14:tracePt t="247183" x="4959350" y="3349625"/>
          <p14:tracePt t="247191" x="4848225" y="3421063"/>
          <p14:tracePt t="247200" x="4729163" y="3484563"/>
          <p14:tracePt t="247206" x="4624388" y="3540125"/>
          <p14:tracePt t="247215" x="4497388" y="3613150"/>
          <p14:tracePt t="247222" x="4378325" y="3676650"/>
          <p14:tracePt t="247231" x="4281488" y="3732213"/>
          <p14:tracePt t="247239" x="4170363" y="3795713"/>
          <p14:tracePt t="247248" x="4106863" y="3835400"/>
          <p14:tracePt t="247256" x="4051300" y="3867150"/>
          <p14:tracePt t="247262" x="3994150" y="3898900"/>
          <p14:tracePt t="247271" x="3954463" y="3922713"/>
          <p14:tracePt t="247280" x="3922713" y="3948113"/>
          <p14:tracePt t="247287" x="3890963" y="3963988"/>
          <p14:tracePt t="247295" x="3867150" y="3971925"/>
          <p14:tracePt t="247304" x="3859213" y="3979863"/>
          <p14:tracePt t="247311" x="3835400" y="3987800"/>
          <p14:tracePt t="247319" x="3827463" y="3987800"/>
          <p14:tracePt t="247326" x="3811588" y="3995738"/>
          <p14:tracePt t="247342" x="3803650" y="3995738"/>
          <p14:tracePt t="247351" x="3787775" y="4003675"/>
          <p14:tracePt t="247368" x="3771900" y="4011613"/>
          <p14:tracePt t="247375" x="3763963" y="4011613"/>
          <p14:tracePt t="247383" x="3756025" y="4019550"/>
          <p14:tracePt t="247390" x="3740150" y="4027488"/>
          <p14:tracePt t="247398" x="3732213" y="4035425"/>
          <p14:tracePt t="247407" x="3724275" y="4035425"/>
          <p14:tracePt t="247415" x="3708400" y="4051300"/>
          <p14:tracePt t="247423" x="3700463" y="4051300"/>
          <p14:tracePt t="247431" x="3692525" y="4059238"/>
          <p14:tracePt t="247437" x="3684588" y="4067175"/>
          <p14:tracePt t="247679" x="3692525" y="4067175"/>
          <p14:tracePt t="247696" x="3700463" y="4067175"/>
          <p14:tracePt t="247712" x="3708400" y="4067175"/>
          <p14:tracePt t="247718" x="3716338" y="4067175"/>
          <p14:tracePt t="247727" x="3724275" y="4067175"/>
          <p14:tracePt t="247735" x="3740150" y="4067175"/>
          <p14:tracePt t="247743" x="3756025" y="4067175"/>
          <p14:tracePt t="247751" x="3787775" y="4067175"/>
          <p14:tracePt t="247760" x="3819525" y="4059238"/>
          <p14:tracePt t="247768" x="3851275" y="4059238"/>
          <p14:tracePt t="247777" x="3875088" y="4051300"/>
          <p14:tracePt t="247784" x="3914775" y="4051300"/>
          <p14:tracePt t="247791" x="3954463" y="4043363"/>
          <p14:tracePt t="247799" x="3994150" y="4043363"/>
          <p14:tracePt t="247815" x="4051300" y="4035425"/>
          <p14:tracePt t="247824" x="4170363" y="4027488"/>
          <p14:tracePt t="247833" x="4265613" y="4027488"/>
          <p14:tracePt t="247839" x="4329113" y="4027488"/>
          <p14:tracePt t="247847" x="4410075" y="4027488"/>
          <p14:tracePt t="247855" x="4489450" y="4027488"/>
          <p14:tracePt t="247863" x="4552950" y="4027488"/>
          <p14:tracePt t="247872" x="4672013" y="4027488"/>
          <p14:tracePt t="247885" x="4808538" y="4011613"/>
          <p14:tracePt t="247888" x="4919663" y="3995738"/>
          <p14:tracePt t="247895" x="5022850" y="3979863"/>
          <p14:tracePt t="247904" x="5151438" y="3956050"/>
          <p14:tracePt t="247919" x="5365750" y="3890963"/>
          <p14:tracePt t="247927" x="5462588" y="3843338"/>
          <p14:tracePt t="247936" x="5541963" y="3787775"/>
          <p14:tracePt t="247943" x="5597525" y="3748088"/>
          <p14:tracePt t="247949" x="5629275" y="3708400"/>
          <p14:tracePt t="247958" x="5645150" y="3676650"/>
          <p14:tracePt t="247966" x="5653088" y="3636963"/>
          <p14:tracePt t="247975" x="5661025" y="3605213"/>
          <p14:tracePt t="247983" x="5661025" y="3571875"/>
          <p14:tracePt t="247992" x="5661025" y="3540125"/>
          <p14:tracePt t="247999" x="5653088" y="3516313"/>
          <p14:tracePt t="248006" x="5645150" y="3492500"/>
          <p14:tracePt t="248015" x="5637213" y="3468688"/>
          <p14:tracePt t="248022" x="5613400" y="3436938"/>
          <p14:tracePt t="248031" x="5597525" y="3405188"/>
          <p14:tracePt t="248039" x="5573713" y="3381375"/>
          <p14:tracePt t="248047" x="5549900" y="3357563"/>
          <p14:tracePt t="248057" x="5518150" y="3333750"/>
          <p14:tracePt t="248063" x="5478463" y="3309938"/>
          <p14:tracePt t="248072" x="5430838" y="3294063"/>
          <p14:tracePt t="248080" x="5365750" y="3278188"/>
          <p14:tracePt t="248086" x="5294313" y="3262313"/>
          <p14:tracePt t="248096" x="5207000" y="3252788"/>
          <p14:tracePt t="248103" x="5095875" y="3252788"/>
          <p14:tracePt t="248111" x="4991100" y="3252788"/>
          <p14:tracePt t="248119" x="4887913" y="3252788"/>
          <p14:tracePt t="248127" x="4776788" y="3270250"/>
          <p14:tracePt t="248134" x="4672013" y="3278188"/>
          <p14:tracePt t="248144" x="4576763" y="3302000"/>
          <p14:tracePt t="248152" x="4489450" y="3317875"/>
          <p14:tracePt t="248160" x="4425950" y="3341688"/>
          <p14:tracePt t="248167" x="4362450" y="3349625"/>
          <p14:tracePt t="248176" x="4313238" y="3373438"/>
          <p14:tracePt t="248182" x="4289425" y="3381375"/>
          <p14:tracePt t="248190" x="4265613" y="3397250"/>
          <p14:tracePt t="248198" x="4249738" y="3405188"/>
          <p14:tracePt t="248208" x="4241800" y="3413125"/>
          <p14:tracePt t="248215" x="4233863" y="3421063"/>
          <p14:tracePt t="248223" x="4233863" y="3429000"/>
          <p14:tracePt t="248231" x="4225925" y="3429000"/>
          <p14:tracePt t="248238" x="4217988" y="3444875"/>
          <p14:tracePt t="248255" x="4217988" y="3460750"/>
          <p14:tracePt t="248263" x="4210050" y="3476625"/>
          <p14:tracePt t="248271" x="4202113" y="3492500"/>
          <p14:tracePt t="248279" x="4202113" y="3508375"/>
          <p14:tracePt t="248287" x="4202113" y="3524250"/>
          <p14:tracePt t="248294" x="4202113" y="3548063"/>
          <p14:tracePt t="248303" x="4202113" y="3563938"/>
          <p14:tracePt t="248310" x="4202113" y="3595688"/>
          <p14:tracePt t="248320" x="4202113" y="3621088"/>
          <p14:tracePt t="248327" x="4217988" y="3652838"/>
          <p14:tracePt t="248336" x="4225925" y="3676650"/>
          <p14:tracePt t="248343" x="4257675" y="3708400"/>
          <p14:tracePt t="248351" x="4289425" y="3740150"/>
          <p14:tracePt t="248359" x="4321175" y="3771900"/>
          <p14:tracePt t="248367" x="4370388" y="3803650"/>
          <p14:tracePt t="248375" x="4425950" y="3851275"/>
          <p14:tracePt t="248384" x="4481513" y="3883025"/>
          <p14:tracePt t="248392" x="4545013" y="3930650"/>
          <p14:tracePt t="248399" x="4624388" y="3979863"/>
          <p14:tracePt t="248407" x="4695825" y="4027488"/>
          <p14:tracePt t="248414" x="4784725" y="4075113"/>
          <p14:tracePt t="248423" x="4872038" y="4122738"/>
          <p14:tracePt t="248431" x="4951413" y="4170363"/>
          <p14:tracePt t="248439" x="5056188" y="4225925"/>
          <p14:tracePt t="248447" x="5159375" y="4281488"/>
          <p14:tracePt t="248455" x="5270500" y="4330700"/>
          <p14:tracePt t="248464" x="5373688" y="4378325"/>
          <p14:tracePt t="248470" x="5486400" y="4418013"/>
          <p14:tracePt t="248478" x="5581650" y="4449763"/>
          <p14:tracePt t="248487" x="5708650" y="4489450"/>
          <p14:tracePt t="248495" x="5837238" y="4521200"/>
          <p14:tracePt t="248503" x="5948363" y="4552950"/>
          <p14:tracePt t="248511" x="6059488" y="4568825"/>
          <p14:tracePt t="248520" x="6172200" y="4584700"/>
          <p14:tracePt t="248527" x="6267450" y="4600575"/>
          <p14:tracePt t="248534" x="6378575" y="4608513"/>
          <p14:tracePt t="248543" x="6491288" y="4608513"/>
          <p14:tracePt t="248552" x="6594475" y="4616450"/>
          <p14:tracePt t="248559" x="6705600" y="4616450"/>
          <p14:tracePt t="248568" x="6810375" y="4616450"/>
          <p14:tracePt t="248575" x="6897688" y="4616450"/>
          <p14:tracePt t="248582" x="6977063" y="4616450"/>
          <p14:tracePt t="248590" x="7096125" y="4616450"/>
          <p14:tracePt t="248598" x="7208838" y="4616450"/>
          <p14:tracePt t="248606" x="7335838" y="4616450"/>
          <p14:tracePt t="248614" x="7415213" y="4608513"/>
          <p14:tracePt t="248623" x="7512050" y="4608513"/>
          <p14:tracePt t="248631" x="7607300" y="4608513"/>
          <p14:tracePt t="248638" x="7702550" y="4608513"/>
          <p14:tracePt t="248647" x="7797800" y="4608513"/>
          <p14:tracePt t="248654" x="7910513" y="4600575"/>
          <p14:tracePt t="248663" x="8021638" y="4600575"/>
          <p14:tracePt t="248671" x="8148638" y="4592638"/>
          <p14:tracePt t="248680" x="8253413" y="4592638"/>
          <p14:tracePt t="248687" x="8356600" y="4592638"/>
          <p14:tracePt t="248694" x="8435975" y="4584700"/>
          <p14:tracePt t="248704" x="8531225" y="4576763"/>
          <p14:tracePt t="248711" x="8612188" y="4576763"/>
          <p14:tracePt t="248720" x="8691563" y="4560888"/>
          <p14:tracePt t="248727" x="8778875" y="4545013"/>
          <p14:tracePt t="248737" x="8858250" y="4537075"/>
          <p14:tracePt t="248744" x="8907463" y="4521200"/>
          <p14:tracePt t="248751" x="8955088" y="4513263"/>
          <p14:tracePt t="248759" x="8994775" y="4505325"/>
          <p14:tracePt t="248767" x="9034463" y="4489450"/>
          <p14:tracePt t="248776" x="9066213" y="4481513"/>
          <p14:tracePt t="248784" x="9090025" y="4473575"/>
          <p14:tracePt t="248792" x="9113838" y="4465638"/>
          <p14:tracePt t="248799" x="9129713" y="4449763"/>
          <p14:tracePt t="248808" x="9145588" y="4441825"/>
          <p14:tracePt t="248814" x="9153525" y="4433888"/>
          <p14:tracePt t="248822" x="9169400" y="4418013"/>
          <p14:tracePt t="248831" x="9185275" y="4410075"/>
          <p14:tracePt t="248839" x="9193213" y="4402138"/>
          <p14:tracePt t="248847" x="9201150" y="4394200"/>
          <p14:tracePt t="248855" x="9201150" y="4386263"/>
          <p14:tracePt t="248862" x="9209088" y="4386263"/>
          <p14:tracePt t="248871" x="9217025" y="4378325"/>
          <p14:tracePt t="249008" x="9209088" y="4378325"/>
          <p14:tracePt t="249015" x="9185275" y="4378325"/>
          <p14:tracePt t="249023" x="9169400" y="4378325"/>
          <p14:tracePt t="249031" x="9145588" y="4386263"/>
          <p14:tracePt t="249038" x="9121775" y="4386263"/>
          <p14:tracePt t="249046" x="9090025" y="4394200"/>
          <p14:tracePt t="249055" x="9058275" y="4402138"/>
          <p14:tracePt t="249063" x="9018588" y="4410075"/>
          <p14:tracePt t="249072" x="8978900" y="4433888"/>
          <p14:tracePt t="249079" x="8947150" y="4441825"/>
          <p14:tracePt t="249088" x="8907463" y="4465638"/>
          <p14:tracePt t="249095" x="8874125" y="4481513"/>
          <p14:tracePt t="249103" x="8826500" y="4497388"/>
          <p14:tracePt t="249111" x="8794750" y="4513263"/>
          <p14:tracePt t="249120" x="8778875" y="4529138"/>
          <p14:tracePt t="249127" x="8763000" y="4537075"/>
          <p14:tracePt t="249136" x="8747125" y="4545013"/>
          <p14:tracePt t="249143" x="8739188" y="4552950"/>
          <p14:tracePt t="249151" x="8731250" y="4552950"/>
          <p14:tracePt t="249248" x="8747125" y="4552950"/>
          <p14:tracePt t="249254" x="8763000" y="4552950"/>
          <p14:tracePt t="249264" x="8794750" y="4545013"/>
          <p14:tracePt t="249271" x="8810625" y="4529138"/>
          <p14:tracePt t="249278" x="8834438" y="4521200"/>
          <p14:tracePt t="249288" x="8866188" y="4513263"/>
          <p14:tracePt t="249295" x="8907463" y="4497388"/>
          <p14:tracePt t="249303" x="8955088" y="4473575"/>
          <p14:tracePt t="249312" x="8986838" y="4449763"/>
          <p14:tracePt t="249320" x="9034463" y="4418013"/>
          <p14:tracePt t="249327" x="9066213" y="4394200"/>
          <p14:tracePt t="249335" x="9113838" y="4354513"/>
          <p14:tracePt t="249344" x="9153525" y="4314825"/>
          <p14:tracePt t="249351" x="9193213" y="4273550"/>
          <p14:tracePt t="249360" x="9224963" y="4233863"/>
          <p14:tracePt t="249367" x="9250363" y="4194175"/>
          <p14:tracePt t="249375" x="9274175" y="4154488"/>
          <p14:tracePt t="249383" x="9290050" y="4122738"/>
          <p14:tracePt t="249390" x="9313863" y="4083050"/>
          <p14:tracePt t="249399" x="9321800" y="4051300"/>
          <p14:tracePt t="249407" x="9329738" y="4019550"/>
          <p14:tracePt t="249415" x="9337675" y="3995738"/>
          <p14:tracePt t="249424" x="9337675" y="3963988"/>
          <p14:tracePt t="249431" x="9337675" y="3938588"/>
          <p14:tracePt t="249438" x="9345613" y="3922713"/>
          <p14:tracePt t="249447" x="9345613" y="3914775"/>
          <p14:tracePt t="249455" x="9345613" y="3906838"/>
          <p14:tracePt t="249520" x="9337675" y="3906838"/>
          <p14:tracePt t="249527" x="9321800" y="3906838"/>
          <p14:tracePt t="249536" x="9305925" y="3906838"/>
          <p14:tracePt t="249543" x="9290050" y="3914775"/>
          <p14:tracePt t="249552" x="9258300" y="3922713"/>
          <p14:tracePt t="249559" x="9242425" y="3922713"/>
          <p14:tracePt t="249568" x="9209088" y="3938588"/>
          <p14:tracePt t="249576" x="9193213" y="3938588"/>
          <p14:tracePt t="249584" x="9153525" y="3956050"/>
          <p14:tracePt t="249591" x="9137650" y="3956050"/>
          <p14:tracePt t="249600" x="9113838" y="3963988"/>
          <p14:tracePt t="249607" x="9090025" y="3971925"/>
          <p14:tracePt t="249615" x="9058275" y="3987800"/>
          <p14:tracePt t="249623" x="9034463" y="3995738"/>
          <p14:tracePt t="249631" x="9002713" y="4011613"/>
          <p14:tracePt t="249639" x="8970963" y="4035425"/>
          <p14:tracePt t="249648" x="8947150" y="4051300"/>
          <p14:tracePt t="249656" x="8923338" y="4067175"/>
          <p14:tracePt t="249663" x="8899525" y="4090988"/>
          <p14:tracePt t="249670" x="8874125" y="4114800"/>
          <p14:tracePt t="249679" x="8858250" y="4130675"/>
          <p14:tracePt t="249687" x="8834438" y="4170363"/>
          <p14:tracePt t="249695" x="8818563" y="4202113"/>
          <p14:tracePt t="249704" x="8802688" y="4233863"/>
          <p14:tracePt t="249711" x="8802688" y="4257675"/>
          <p14:tracePt t="249720" x="8794750" y="4291013"/>
          <p14:tracePt t="249727" x="8794750" y="4322763"/>
          <p14:tracePt t="249734" x="8794750" y="4354513"/>
          <p14:tracePt t="249744" x="8794750" y="4386263"/>
          <p14:tracePt t="249752" x="8802688" y="4418013"/>
          <p14:tracePt t="249759" x="8802688" y="4433888"/>
          <p14:tracePt t="249767" x="8818563" y="4465638"/>
          <p14:tracePt t="249776" x="8834438" y="4497388"/>
          <p14:tracePt t="249784" x="8866188" y="4529138"/>
          <p14:tracePt t="249791" x="8883650" y="4545013"/>
          <p14:tracePt t="249799" x="8907463" y="4568825"/>
          <p14:tracePt t="249808" x="8947150" y="4600575"/>
          <p14:tracePt t="249816" x="8978900" y="4633913"/>
          <p14:tracePt t="249824" x="9018588" y="4649788"/>
          <p14:tracePt t="249832" x="9050338" y="4657725"/>
          <p14:tracePt t="249841" x="9082088" y="4665663"/>
          <p14:tracePt t="249847" x="9113838" y="4673600"/>
          <p14:tracePt t="249856" x="9137650" y="4673600"/>
          <p14:tracePt t="249864" x="9169400" y="4673600"/>
          <p14:tracePt t="249872" x="9201150" y="4673600"/>
          <p14:tracePt t="249884" x="9234488" y="4657725"/>
          <p14:tracePt t="249887" x="9250363" y="4641850"/>
          <p14:tracePt t="249895" x="9282113" y="4616450"/>
          <p14:tracePt t="249903" x="9305925" y="4592638"/>
          <p14:tracePt t="249911" x="9321800" y="4576763"/>
          <p14:tracePt t="249920" x="9345613" y="4545013"/>
          <p14:tracePt t="249927" x="9361488" y="4513263"/>
          <p14:tracePt t="249937" x="9377363" y="4489450"/>
          <p14:tracePt t="249943" x="9393238" y="4457700"/>
          <p14:tracePt t="249951" x="9409113" y="4425950"/>
          <p14:tracePt t="249959" x="9424988" y="4394200"/>
          <p14:tracePt t="249966" x="9424988" y="4370388"/>
          <p14:tracePt t="249974" x="9432925" y="4346575"/>
          <p14:tracePt t="249984" x="9440863" y="4314825"/>
          <p14:tracePt t="249991" x="9448800" y="4298950"/>
          <p14:tracePt t="250000" x="9448800" y="4265613"/>
          <p14:tracePt t="250008" x="9448800" y="4249738"/>
          <p14:tracePt t="250014" x="9448800" y="4217988"/>
          <p14:tracePt t="250024" x="9448800" y="4202113"/>
          <p14:tracePt t="250031" x="9432925" y="4178300"/>
          <p14:tracePt t="250039" x="9424988" y="4154488"/>
          <p14:tracePt t="250048" x="9424988" y="4130675"/>
          <p14:tracePt t="250055" x="9409113" y="4098925"/>
          <p14:tracePt t="250064" x="9401175" y="4075113"/>
          <p14:tracePt t="250070" x="9377363" y="4043363"/>
          <p14:tracePt t="250078" x="9369425" y="4027488"/>
          <p14:tracePt t="250088" x="9345613" y="3995738"/>
          <p14:tracePt t="250095" x="9321800" y="3971925"/>
          <p14:tracePt t="250103" x="9305925" y="3956050"/>
          <p14:tracePt t="250111" x="9282113" y="3938588"/>
          <p14:tracePt t="250119" x="9250363" y="3930650"/>
          <p14:tracePt t="250127" x="9224963" y="3914775"/>
          <p14:tracePt t="250135" x="9193213" y="3906838"/>
          <p14:tracePt t="250143" x="9161463" y="3890963"/>
          <p14:tracePt t="250152" x="9121775" y="3890963"/>
          <p14:tracePt t="250159" x="9082088" y="3883025"/>
          <p14:tracePt t="250168" x="9042400" y="3883025"/>
          <p14:tracePt t="250175" x="9002713" y="3883025"/>
          <p14:tracePt t="250183" x="8963025" y="3883025"/>
          <p14:tracePt t="250191" x="8915400" y="3890963"/>
          <p14:tracePt t="250200" x="8866188" y="3898900"/>
          <p14:tracePt t="250207" x="8810625" y="3906838"/>
          <p14:tracePt t="250215" x="8770938" y="3922713"/>
          <p14:tracePt t="250224" x="8731250" y="3938588"/>
          <p14:tracePt t="250232" x="8691563" y="3948113"/>
          <p14:tracePt t="250240" x="8651875" y="3963988"/>
          <p14:tracePt t="250248" x="8620125" y="3979863"/>
          <p14:tracePt t="250256" x="8604250" y="3987800"/>
          <p14:tracePt t="250263" x="8588375" y="3995738"/>
          <p14:tracePt t="250272" x="8564563" y="4003675"/>
          <p14:tracePt t="250279" x="8556625" y="4019550"/>
          <p14:tracePt t="250287" x="8540750" y="4027488"/>
          <p14:tracePt t="250303" x="8523288" y="4043363"/>
          <p14:tracePt t="250320" x="8515350" y="4059238"/>
          <p14:tracePt t="250343" x="8507413" y="4067175"/>
          <p14:tracePt t="250432" x="8523288" y="4067175"/>
          <p14:tracePt t="250439" x="8531225" y="4059238"/>
          <p14:tracePt t="250447" x="8548688" y="4051300"/>
          <p14:tracePt t="250456" x="8564563" y="4043363"/>
          <p14:tracePt t="250464" x="8580438" y="4027488"/>
          <p14:tracePt t="250470" x="8604250" y="4011613"/>
          <p14:tracePt t="250480" x="8620125" y="3995738"/>
          <p14:tracePt t="250487" x="8636000" y="3979863"/>
          <p14:tracePt t="250495" x="8667750" y="3956050"/>
          <p14:tracePt t="250504" x="8691563" y="3938588"/>
          <p14:tracePt t="250511" x="8707438" y="3922713"/>
          <p14:tracePt t="250519" x="8739188" y="3906838"/>
          <p14:tracePt t="250528" x="8755063" y="3898900"/>
          <p14:tracePt t="250536" x="8778875" y="3890963"/>
          <p14:tracePt t="250543" x="8794750" y="3883025"/>
          <p14:tracePt t="250552" x="8810625" y="3883025"/>
          <p14:tracePt t="250559" x="8826500" y="3875088"/>
          <p14:tracePt t="250569" x="8842375" y="3875088"/>
          <p14:tracePt t="250576" x="8858250" y="3875088"/>
          <p14:tracePt t="250585" x="8874125" y="3875088"/>
          <p14:tracePt t="250591" x="8891588" y="3875088"/>
          <p14:tracePt t="250600" x="8907463" y="3883025"/>
          <p14:tracePt t="250607" x="8923338" y="3883025"/>
          <p14:tracePt t="250615" x="8939213" y="3898900"/>
          <p14:tracePt t="250623" x="8955088" y="3914775"/>
          <p14:tracePt t="250632" x="8970963" y="3930650"/>
          <p14:tracePt t="250639" x="8978900" y="3938588"/>
          <p14:tracePt t="250646" x="8994775" y="3956050"/>
          <p14:tracePt t="250655" x="9010650" y="3979863"/>
          <p14:tracePt t="250663" x="9026525" y="4003675"/>
          <p14:tracePt t="250672" x="9034463" y="4027488"/>
          <p14:tracePt t="250679" x="9050338" y="4051300"/>
          <p14:tracePt t="250687" x="9058275" y="4083050"/>
          <p14:tracePt t="250695" x="9066213" y="4106863"/>
          <p14:tracePt t="250702" x="9082088" y="4130675"/>
          <p14:tracePt t="250711" x="9082088" y="4162425"/>
          <p14:tracePt t="250719" x="9097963" y="4194175"/>
          <p14:tracePt t="250727" x="9097963" y="4225925"/>
          <p14:tracePt t="250736" x="9105900" y="4249738"/>
          <p14:tracePt t="250744" x="9113838" y="4273550"/>
          <p14:tracePt t="250751" x="9113838" y="4298950"/>
          <p14:tracePt t="250759" x="9113838" y="4322763"/>
          <p14:tracePt t="250767" x="9121775" y="4338638"/>
          <p14:tracePt t="250775" x="9121775" y="4354513"/>
          <p14:tracePt t="250784" x="9121775" y="4370388"/>
          <p14:tracePt t="250791" x="9121775" y="4386263"/>
          <p14:tracePt t="250814" x="9121775" y="4394200"/>
          <p14:tracePt t="250840" x="9121775" y="4402138"/>
          <p14:tracePt t="250870" x="9121775" y="4410075"/>
          <p14:tracePt t="251064" x="9129713" y="4410075"/>
          <p14:tracePt t="251087" x="9145588" y="4410075"/>
          <p14:tracePt t="251096" x="9153525" y="4402138"/>
          <p14:tracePt t="251103" x="9169400" y="4386263"/>
          <p14:tracePt t="251111" x="9185275" y="4386263"/>
          <p14:tracePt t="251119" x="9209088" y="4370388"/>
          <p14:tracePt t="251127" x="9217025" y="4354513"/>
          <p14:tracePt t="251136" x="9234488" y="4346575"/>
          <p14:tracePt t="251143" x="9250363" y="4330700"/>
          <p14:tracePt t="251153" x="9258300" y="4314825"/>
          <p14:tracePt t="251159" x="9274175" y="4298950"/>
          <p14:tracePt t="251167" x="9290050" y="4281488"/>
          <p14:tracePt t="251176" x="9305925" y="4249738"/>
          <p14:tracePt t="251183" x="9313863" y="4233863"/>
          <p14:tracePt t="251191" x="9313863" y="4225925"/>
          <p14:tracePt t="251200" x="9321800" y="4210050"/>
          <p14:tracePt t="251207" x="9329738" y="4194175"/>
          <p14:tracePt t="251215" x="9329738" y="4186238"/>
          <p14:tracePt t="251222" x="9329738" y="4178300"/>
          <p14:tracePt t="251232" x="9329738" y="4162425"/>
          <p14:tracePt t="251240" x="9329738" y="4146550"/>
          <p14:tracePt t="251247" x="9329738" y="4138613"/>
          <p14:tracePt t="251255" x="9329738" y="4122738"/>
          <p14:tracePt t="251263" x="9321800" y="4106863"/>
          <p14:tracePt t="251271" x="9321800" y="4090988"/>
          <p14:tracePt t="251279" x="9305925" y="4059238"/>
          <p14:tracePt t="251287" x="9297988" y="4043363"/>
          <p14:tracePt t="251295" x="9282113" y="4019550"/>
          <p14:tracePt t="251303" x="9274175" y="4003675"/>
          <p14:tracePt t="251311" x="9258300" y="3987800"/>
          <p14:tracePt t="251320" x="9234488" y="3971925"/>
          <p14:tracePt t="251329" x="9217025" y="3948113"/>
          <p14:tracePt t="251336" x="9193213" y="3930650"/>
          <p14:tracePt t="251343" x="9169400" y="3914775"/>
          <p14:tracePt t="251352" x="9137650" y="3898900"/>
          <p14:tracePt t="251359" x="9105900" y="3883025"/>
          <p14:tracePt t="251367" x="9074150" y="3875088"/>
          <p14:tracePt t="251376" x="9042400" y="3859213"/>
          <p14:tracePt t="251384" x="9010650" y="3851275"/>
          <p14:tracePt t="251391" x="8970963" y="3851275"/>
          <p14:tracePt t="251400" x="8923338" y="3843338"/>
          <p14:tracePt t="251408" x="8874125" y="3843338"/>
          <p14:tracePt t="251415" x="8818563" y="3843338"/>
          <p14:tracePt t="251423" x="8770938" y="3843338"/>
          <p14:tracePt t="251431" x="8723313" y="3859213"/>
          <p14:tracePt t="251440" x="8675688" y="3867150"/>
          <p14:tracePt t="251447" x="8636000" y="3875088"/>
          <p14:tracePt t="251456" x="8588375" y="3890963"/>
          <p14:tracePt t="251463" x="8556625" y="3906838"/>
          <p14:tracePt t="251472" x="8523288" y="3922713"/>
          <p14:tracePt t="251479" x="8507413" y="3930650"/>
          <p14:tracePt t="251487" x="8491538" y="3938588"/>
          <p14:tracePt t="251495" x="8483600" y="3948113"/>
          <p14:tracePt t="251503" x="8467725" y="3956050"/>
          <p14:tracePt t="251511" x="8467725" y="3963988"/>
          <p14:tracePt t="251519" x="8451850" y="3971925"/>
          <p14:tracePt t="251527" x="8451850" y="3979863"/>
          <p14:tracePt t="251631" x="8467725" y="3979863"/>
          <p14:tracePt t="251640" x="8475663" y="3979863"/>
          <p14:tracePt t="251648" x="8491538" y="3971925"/>
          <p14:tracePt t="251656" x="8507413" y="3971925"/>
          <p14:tracePt t="251663" x="8523288" y="3963988"/>
          <p14:tracePt t="251672" x="8540750" y="3956050"/>
          <p14:tracePt t="251679" x="8564563" y="3938588"/>
          <p14:tracePt t="251688" x="8588375" y="3922713"/>
          <p14:tracePt t="251696" x="8620125" y="3906838"/>
          <p14:tracePt t="251704" x="8636000" y="3898900"/>
          <p14:tracePt t="251712" x="8667750" y="3883025"/>
          <p14:tracePt t="251721" x="8683625" y="3875088"/>
          <p14:tracePt t="251728" x="8707438" y="3867150"/>
          <p14:tracePt t="251736" x="8731250" y="3859213"/>
          <p14:tracePt t="251743" x="8755063" y="3859213"/>
          <p14:tracePt t="251752" x="8786813" y="3859213"/>
          <p14:tracePt t="251759" x="8810625" y="3859213"/>
          <p14:tracePt t="251768" x="8826500" y="3867150"/>
          <p14:tracePt t="251775" x="8842375" y="3867150"/>
          <p14:tracePt t="251784" x="8858250" y="3875088"/>
          <p14:tracePt t="251791" x="8883650" y="3883025"/>
          <p14:tracePt t="251799" x="8899525" y="3898900"/>
          <p14:tracePt t="251807" x="8915400" y="3906838"/>
          <p14:tracePt t="251816" x="8931275" y="3914775"/>
          <p14:tracePt t="251823" x="8939213" y="3922713"/>
          <p14:tracePt t="251832" x="8955088" y="3938588"/>
          <p14:tracePt t="251839" x="8970963" y="3956050"/>
          <p14:tracePt t="251847" x="8978900" y="3963988"/>
          <p14:tracePt t="251856" x="8994775" y="3987800"/>
          <p14:tracePt t="251864" x="9002713" y="3995738"/>
          <p14:tracePt t="251883" x="9026525" y="4027488"/>
          <p14:tracePt t="251887" x="9042400" y="4051300"/>
          <p14:tracePt t="251895" x="9058275" y="4075113"/>
          <p14:tracePt t="251903" x="9066213" y="4098925"/>
          <p14:tracePt t="251912" x="9082088" y="4122738"/>
          <p14:tracePt t="251919" x="9090025" y="4146550"/>
          <p14:tracePt t="251928" x="9097963" y="4170363"/>
          <p14:tracePt t="251935" x="9105900" y="4194175"/>
          <p14:tracePt t="251944" x="9121775" y="4217988"/>
          <p14:tracePt t="251953" x="9121775" y="4233863"/>
          <p14:tracePt t="251960" x="9121775" y="4257675"/>
          <p14:tracePt t="251968" x="9121775" y="4273550"/>
          <p14:tracePt t="251975" x="9129713" y="4291013"/>
          <p14:tracePt t="251984" x="9129713" y="4306888"/>
          <p14:tracePt t="251991" x="9129713" y="4322763"/>
          <p14:tracePt t="252007" x="9129713" y="4338638"/>
          <p14:tracePt t="252016" x="9129713" y="4346575"/>
          <p14:tracePt t="252023" x="9129713" y="4354513"/>
          <p14:tracePt t="252031" x="9129713" y="4370388"/>
          <p14:tracePt t="252039" x="9129713" y="4378325"/>
          <p14:tracePt t="252047" x="9121775" y="4394200"/>
          <p14:tracePt t="252064" x="9113838" y="4410075"/>
          <p14:tracePt t="252072" x="9113838" y="4425950"/>
          <p14:tracePt t="252080" x="9105900" y="4433888"/>
          <p14:tracePt t="252087" x="9105900" y="4441825"/>
          <p14:tracePt t="252104" x="9097963" y="4449763"/>
          <p14:tracePt t="252127" x="9097963" y="4457700"/>
          <p14:tracePt t="252775" x="9097963" y="4449763"/>
          <p14:tracePt t="252783" x="9097963" y="4433888"/>
          <p14:tracePt t="252791" x="9090025" y="4410075"/>
          <p14:tracePt t="252799" x="9090025" y="4386263"/>
          <p14:tracePt t="252807" x="9082088" y="4362450"/>
          <p14:tracePt t="252815" x="9074150" y="4330700"/>
          <p14:tracePt t="252824" x="9058275" y="4291013"/>
          <p14:tracePt t="252831" x="9050338" y="4265613"/>
          <p14:tracePt t="252839" x="9034463" y="4225925"/>
          <p14:tracePt t="252847" x="9010650" y="4202113"/>
          <p14:tracePt t="252855" x="8986838" y="4170363"/>
          <p14:tracePt t="252864" x="8963025" y="4130675"/>
          <p14:tracePt t="252883" x="8907463" y="4083050"/>
          <p14:tracePt t="252888" x="8866188" y="4059238"/>
          <p14:tracePt t="252895" x="8834438" y="4043363"/>
          <p14:tracePt t="252903" x="8794750" y="4027488"/>
          <p14:tracePt t="252911" x="8739188" y="4019550"/>
          <p14:tracePt t="252919" x="8683625" y="4011613"/>
          <p14:tracePt t="252927" x="8620125" y="4003675"/>
          <p14:tracePt t="252936" x="8531225" y="3995738"/>
          <p14:tracePt t="252945" x="8451850" y="3995738"/>
          <p14:tracePt t="252951" x="8356600" y="3995738"/>
          <p14:tracePt t="252959" x="8261350" y="3995738"/>
          <p14:tracePt t="252968" x="8124825" y="3995738"/>
          <p14:tracePt t="252975" x="8013700" y="3995738"/>
          <p14:tracePt t="252984" x="7910513" y="3995738"/>
          <p14:tracePt t="252991" x="7813675" y="3987800"/>
          <p14:tracePt t="253000" x="7710488" y="3979863"/>
          <p14:tracePt t="253007" x="7607300" y="3963988"/>
          <p14:tracePt t="253016" x="7519988" y="3938588"/>
          <p14:tracePt t="253024" x="7431088" y="3922713"/>
          <p14:tracePt t="253033" x="7359650" y="3906838"/>
          <p14:tracePt t="253041" x="7288213" y="3883025"/>
          <p14:tracePt t="253048" x="7200900" y="3851275"/>
          <p14:tracePt t="253055" x="7112000" y="3827463"/>
          <p14:tracePt t="253064" x="7024688" y="3803650"/>
          <p14:tracePt t="253071" x="6929438" y="3779838"/>
          <p14:tracePt t="253079" x="6842125" y="3763963"/>
          <p14:tracePt t="253087" x="6729413" y="3740150"/>
          <p14:tracePt t="253095" x="6602413" y="3716338"/>
          <p14:tracePt t="253103" x="6483350" y="3708400"/>
          <p14:tracePt t="253111" x="6338888" y="3692525"/>
          <p14:tracePt t="253119" x="6211888" y="3676650"/>
          <p14:tracePt t="253127" x="6108700" y="3676650"/>
          <p14:tracePt t="253135" x="6003925" y="3652838"/>
          <p14:tracePt t="253143" x="5900738" y="3636963"/>
          <p14:tracePt t="253151" x="5813425" y="3621088"/>
          <p14:tracePt t="253159" x="5724525" y="3595688"/>
          <p14:tracePt t="253168" x="5637213" y="3571875"/>
          <p14:tracePt t="253176" x="5589588" y="3563938"/>
          <p14:tracePt t="253183" x="5526088" y="3540125"/>
          <p14:tracePt t="253191" x="5486400" y="3516313"/>
          <p14:tracePt t="253200" x="5430838" y="3500438"/>
          <p14:tracePt t="253208" x="5389563" y="3484563"/>
          <p14:tracePt t="253217" x="5357813" y="3476625"/>
          <p14:tracePt t="253224" x="5326063" y="3468688"/>
          <p14:tracePt t="253231" x="5294313" y="3452813"/>
          <p14:tracePt t="253239" x="5262563" y="3452813"/>
          <p14:tracePt t="253249" x="5238750" y="3444875"/>
          <p14:tracePt t="253255" x="5207000" y="3444875"/>
          <p14:tracePt t="253263" x="5175250" y="3444875"/>
          <p14:tracePt t="253271" x="5143500" y="3436938"/>
          <p14:tracePt t="253280" x="5111750" y="3436938"/>
          <p14:tracePt t="253287" x="5072063" y="3436938"/>
          <p14:tracePt t="253295" x="5038725" y="3436938"/>
          <p14:tracePt t="253303" x="5006975" y="3436938"/>
          <p14:tracePt t="253312" x="4967288" y="3444875"/>
          <p14:tracePt t="253319" x="4951413" y="3452813"/>
          <p14:tracePt t="253328" x="4919663" y="3452813"/>
          <p14:tracePt t="253337" x="4895850" y="3460750"/>
          <p14:tracePt t="253344" x="4872038" y="3460750"/>
          <p14:tracePt t="253352" x="4840288" y="3460750"/>
          <p14:tracePt t="253359" x="4816475" y="3468688"/>
          <p14:tracePt t="253368" x="4800600" y="3476625"/>
          <p14:tracePt t="253375" x="4768850" y="3476625"/>
          <p14:tracePt t="253384" x="4721225" y="3484563"/>
          <p14:tracePt t="253391" x="4679950" y="3492500"/>
          <p14:tracePt t="253400" x="4584700" y="3508375"/>
          <p14:tracePt t="253407" x="4489450" y="3532188"/>
          <p14:tracePt t="253415" x="4425950" y="3540125"/>
          <p14:tracePt t="253424" x="4344988" y="3556000"/>
          <p14:tracePt t="253433" x="4281488" y="3571875"/>
          <p14:tracePt t="253441" x="4225925" y="3587750"/>
          <p14:tracePt t="253449" x="4138613" y="3605213"/>
          <p14:tracePt t="253455" x="4035425" y="3636963"/>
          <p14:tracePt t="253463" x="3922713" y="3668713"/>
          <p14:tracePt t="253472" x="3835400" y="3692525"/>
          <p14:tracePt t="253479" x="3779838" y="3708400"/>
          <p14:tracePt t="253487" x="3732213" y="3716338"/>
          <p14:tracePt t="253496" x="3700463" y="3724275"/>
          <p14:tracePt t="253504" x="3668713" y="3724275"/>
          <p14:tracePt t="253512" x="3635375" y="3732213"/>
          <p14:tracePt t="253519" x="3619500" y="3732213"/>
          <p14:tracePt t="253529" x="3603625" y="3740150"/>
          <p14:tracePt t="253536" x="3595688" y="3740150"/>
          <p14:tracePt t="253544" x="3587750" y="3740150"/>
          <p14:tracePt t="253553" x="3579813" y="3740150"/>
          <p14:tracePt t="253559" x="3571875" y="3740150"/>
          <p14:tracePt t="253568" x="3563938" y="3748088"/>
          <p14:tracePt t="253575" x="3548063" y="3748088"/>
          <p14:tracePt t="253584" x="3532188" y="3748088"/>
          <p14:tracePt t="253591" x="3508375" y="3756025"/>
          <p14:tracePt t="253600" x="3492500" y="3763963"/>
          <p14:tracePt t="253607" x="3468688" y="3771900"/>
          <p14:tracePt t="253616" x="3444875" y="3771900"/>
          <p14:tracePt t="253625" x="3421063" y="3779838"/>
          <p14:tracePt t="253632" x="3405188" y="3787775"/>
          <p14:tracePt t="253640" x="3389313" y="3787775"/>
          <p14:tracePt t="253647" x="3373438" y="3795713"/>
          <p14:tracePt t="253663" x="3357563" y="3795713"/>
          <p14:tracePt t="253671" x="3341688" y="3803650"/>
          <p14:tracePt t="253680" x="3325813" y="3803650"/>
          <p14:tracePt t="253687" x="3317875" y="3803650"/>
          <p14:tracePt t="253695" x="3308350" y="3811588"/>
          <p14:tracePt t="253703" x="3300413" y="3811588"/>
          <p14:tracePt t="253807" x="3308350" y="3811588"/>
          <p14:tracePt t="253816" x="3325813" y="3811588"/>
          <p14:tracePt t="253823" x="3333750" y="3811588"/>
          <p14:tracePt t="253831" x="3349625" y="3811588"/>
          <p14:tracePt t="253839" x="3357563" y="3811588"/>
          <p14:tracePt t="253847" x="3373438" y="3811588"/>
          <p14:tracePt t="253856" x="3389313" y="3811588"/>
          <p14:tracePt t="253863" x="3397250" y="3811588"/>
          <p14:tracePt t="253872" x="3421063" y="3803650"/>
          <p14:tracePt t="253882" x="3436938" y="3803650"/>
          <p14:tracePt t="253887" x="3468688" y="3795713"/>
          <p14:tracePt t="253896" x="3516313" y="3787775"/>
          <p14:tracePt t="253904" x="3563938" y="3771900"/>
          <p14:tracePt t="253912" x="3643313" y="3748088"/>
          <p14:tracePt t="253919" x="3716338" y="3716338"/>
          <p14:tracePt t="253927" x="3795713" y="3684588"/>
          <p14:tracePt t="253935" x="3883025" y="3652838"/>
          <p14:tracePt t="253945" x="4011613" y="3605213"/>
          <p14:tracePt t="253952" x="4122738" y="3571875"/>
          <p14:tracePt t="253960" x="4233863" y="3532188"/>
          <p14:tracePt t="253969" x="4362450" y="3508375"/>
          <p14:tracePt t="253975" x="4465638" y="3468688"/>
          <p14:tracePt t="253984" x="4584700" y="3444875"/>
          <p14:tracePt t="253992" x="4713288" y="3413125"/>
          <p14:tracePt t="253999" x="4848225" y="3381375"/>
          <p14:tracePt t="254007" x="4967288" y="3341688"/>
          <p14:tracePt t="254016" x="5080000" y="3317875"/>
          <p14:tracePt t="254024" x="5183188" y="3286125"/>
          <p14:tracePt t="254031" x="5270500" y="3252788"/>
          <p14:tracePt t="254039" x="5357813" y="3236913"/>
          <p14:tracePt t="254048" x="5462588" y="3213100"/>
          <p14:tracePt t="254055" x="5541963" y="3181350"/>
          <p14:tracePt t="254063" x="5621338" y="3157538"/>
          <p14:tracePt t="254072" x="5661025" y="3149600"/>
          <p14:tracePt t="254081" x="5716588" y="3125788"/>
          <p14:tracePt t="254088" x="5749925" y="3117850"/>
          <p14:tracePt t="254095" x="5765800" y="3109913"/>
          <p14:tracePt t="254103" x="5781675" y="3101975"/>
          <p14:tracePt t="254111" x="5789613" y="3101975"/>
          <p14:tracePt t="254223" x="5781675" y="3101975"/>
          <p14:tracePt t="254231" x="5749925" y="3109913"/>
          <p14:tracePt t="254241" x="5724525" y="3125788"/>
          <p14:tracePt t="254248" x="5661025" y="3157538"/>
          <p14:tracePt t="254256" x="5597525" y="3189288"/>
          <p14:tracePt t="254264" x="5518150" y="3221038"/>
          <p14:tracePt t="254271" x="5397500" y="3278188"/>
          <p14:tracePt t="254281" x="5262563" y="3349625"/>
          <p14:tracePt t="254288" x="5119688" y="3413125"/>
          <p14:tracePt t="254296" x="4959350" y="3476625"/>
          <p14:tracePt t="254305" x="4792663" y="3540125"/>
          <p14:tracePt t="254312" x="4592638" y="3613150"/>
          <p14:tracePt t="254320" x="4394200" y="3684588"/>
          <p14:tracePt t="254328" x="4217988" y="3756025"/>
          <p14:tracePt t="254335" x="4043363" y="3803650"/>
          <p14:tracePt t="254343" x="3898900" y="3867150"/>
          <p14:tracePt t="254351" x="3787775" y="3898900"/>
          <p14:tracePt t="254360" x="3676650" y="3938588"/>
          <p14:tracePt t="254369" x="3563938" y="3971925"/>
          <p14:tracePt t="254376" x="3484563" y="4003675"/>
          <p14:tracePt t="254384" x="3413125" y="4027488"/>
          <p14:tracePt t="254391" x="3349625" y="4051300"/>
          <p14:tracePt t="254400" x="3292475" y="4067175"/>
          <p14:tracePt t="254407" x="3236913" y="4090988"/>
          <p14:tracePt t="254416" x="3189288" y="4098925"/>
          <p14:tracePt t="254424" x="3125788" y="4122738"/>
          <p14:tracePt t="254431" x="3078163" y="4130675"/>
          <p14:tracePt t="254440" x="3046413" y="4146550"/>
          <p14:tracePt t="254448" x="3022600" y="4154488"/>
          <p14:tracePt t="254457" x="2990850" y="4162425"/>
          <p14:tracePt t="254463" x="2967038" y="4178300"/>
          <p14:tracePt t="254471" x="2941638" y="4186238"/>
          <p14:tracePt t="254479" x="2925763" y="4186238"/>
          <p14:tracePt t="254487" x="2917825" y="4186238"/>
          <p14:tracePt t="254496" x="2909888" y="4194175"/>
          <p14:tracePt t="254503" x="2901950" y="4194175"/>
          <p14:tracePt t="254511" x="2894013" y="4194175"/>
          <p14:tracePt t="254519" x="2878138" y="4202113"/>
          <p14:tracePt t="254528" x="2870200" y="4210050"/>
          <p14:tracePt t="254536" x="2862263" y="4210050"/>
          <p14:tracePt t="254559" x="2854325" y="4217988"/>
          <p14:tracePt t="254567" x="2846388" y="4217988"/>
          <p14:tracePt t="254728" x="2838450" y="4225925"/>
          <p14:tracePt t="255145" x="2830513" y="4225925"/>
          <p14:tracePt t="255176" x="2814638" y="4225925"/>
          <p14:tracePt t="255191" x="2798763" y="4225925"/>
          <p14:tracePt t="255200" x="2790825" y="4217988"/>
          <p14:tracePt t="255208" x="2782888" y="4217988"/>
          <p14:tracePt t="25520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12C53-3AB5-446E-B304-163EEE4B9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414" y="1600200"/>
            <a:ext cx="5037586" cy="525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5C8E7-143B-4598-96EA-730C57F5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Fuel Cell or Galvanic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31401-CA5F-410E-9093-95D8898D53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3" y="1600200"/>
            <a:ext cx="6714467" cy="4495800"/>
          </a:xfrm>
        </p:spPr>
        <p:txBody>
          <a:bodyPr>
            <a:normAutofit/>
          </a:bodyPr>
          <a:lstStyle/>
          <a:p>
            <a:r>
              <a:rPr lang="en-US" dirty="0"/>
              <a:t>Diffusion of oxygen starts chemical reactions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Flow of current depends on uptake of oxygen at the anode (Faraday’s first law of electrolysis)</a:t>
            </a:r>
          </a:p>
          <a:p>
            <a:pPr lvl="1"/>
            <a:r>
              <a:rPr lang="en-US" dirty="0"/>
              <a:t>Voltage output is proportional to oxygen partial pressure</a:t>
            </a:r>
          </a:p>
          <a:p>
            <a:r>
              <a:rPr lang="en-US" dirty="0"/>
              <a:t>Response time (~20-30 s) and depleted by continuous exposure to oxygen because of exhaustion of the cell (less than 1 year lifespan)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A820-69B5-4AFE-BDE9-1DB40E7E7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999" y="2128205"/>
            <a:ext cx="4725001" cy="6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779C3-8AF1-42C8-8281-219893FFF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889" y="2770948"/>
            <a:ext cx="5827501" cy="50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23E7B-8B4B-4ABB-B26D-E960A308B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001" y="1600200"/>
            <a:ext cx="1320485" cy="21700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5D415D5-40A1-472E-9205-21EEE507D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808"/>
    </mc:Choice>
    <mc:Fallback>
      <p:transition spd="slow" advTm="43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813" x="3205163" y="3444875"/>
          <p14:tracePt t="78946" x="3213100" y="3436938"/>
          <p14:tracePt t="78954" x="3244850" y="3405188"/>
          <p14:tracePt t="78962" x="3284538" y="3349625"/>
          <p14:tracePt t="78970" x="3349625" y="3262313"/>
          <p14:tracePt t="78977" x="3429000" y="3165475"/>
          <p14:tracePt t="78986" x="3508375" y="3062288"/>
          <p14:tracePt t="78994" x="3595688" y="2943225"/>
          <p14:tracePt t="79003" x="3700463" y="2814638"/>
          <p14:tracePt t="79010" x="3779838" y="2703513"/>
          <p14:tracePt t="79019" x="3890963" y="2551113"/>
          <p14:tracePt t="79026" x="3994150" y="2424113"/>
          <p14:tracePt t="79034" x="4083050" y="2297113"/>
          <p14:tracePt t="79042" x="4162425" y="2184400"/>
          <p14:tracePt t="79050" x="4225925" y="2089150"/>
          <p14:tracePt t="79058" x="4281488" y="1993900"/>
          <p14:tracePt t="79067" x="4337050" y="1906588"/>
          <p14:tracePt t="79075" x="4386263" y="1817688"/>
          <p14:tracePt t="79082" x="4433888" y="1738313"/>
          <p14:tracePt t="79090" x="4465638" y="1674813"/>
          <p14:tracePt t="79099" x="4489450" y="1611313"/>
          <p14:tracePt t="79106" x="4513263" y="1563688"/>
          <p14:tracePt t="79114" x="4529138" y="1514475"/>
          <p14:tracePt t="79132" x="4576763" y="1419225"/>
          <p14:tracePt t="79138" x="4592638" y="1363663"/>
          <p14:tracePt t="79145" x="4624388" y="1316038"/>
          <p14:tracePt t="79155" x="4656138" y="1276350"/>
          <p14:tracePt t="79162" x="4687888" y="1228725"/>
          <p14:tracePt t="79170" x="4713288" y="1204913"/>
          <p14:tracePt t="79178" x="4721225" y="1195388"/>
          <p14:tracePt t="79187" x="4729163" y="1179513"/>
          <p14:tracePt t="79194" x="4737100" y="1179513"/>
          <p14:tracePt t="79283" x="4721225" y="1179513"/>
          <p14:tracePt t="79291" x="4687888" y="1195388"/>
          <p14:tracePt t="79299" x="4656138" y="1212850"/>
          <p14:tracePt t="79306" x="4632325" y="1236663"/>
          <p14:tracePt t="79314" x="4608513" y="1260475"/>
          <p14:tracePt t="79322" x="4584700" y="1292225"/>
          <p14:tracePt t="79329" x="4560888" y="1323975"/>
          <p14:tracePt t="79338" x="4552950" y="1339850"/>
          <p14:tracePt t="79346" x="4545013" y="1355725"/>
          <p14:tracePt t="79354" x="4545013" y="1363663"/>
          <p14:tracePt t="79411" x="4576763" y="1363663"/>
          <p14:tracePt t="79419" x="4624388" y="1355725"/>
          <p14:tracePt t="79425" x="4679950" y="1339850"/>
          <p14:tracePt t="79434" x="4721225" y="1331913"/>
          <p14:tracePt t="79442" x="4776788" y="1308100"/>
          <p14:tracePt t="79450" x="4832350" y="1284288"/>
          <p14:tracePt t="79458" x="4903788" y="1268413"/>
          <p14:tracePt t="79465" x="4975225" y="1244600"/>
          <p14:tracePt t="79475" x="5046663" y="1212850"/>
          <p14:tracePt t="79484" x="5103813" y="1204913"/>
          <p14:tracePt t="79491" x="5175250" y="1179513"/>
          <p14:tracePt t="79500" x="5214938" y="1163638"/>
          <p14:tracePt t="79506" x="5254625" y="1163638"/>
          <p14:tracePt t="79515" x="5286375" y="1147763"/>
          <p14:tracePt t="79523" x="5302250" y="1147763"/>
          <p14:tracePt t="79531" x="5318125" y="1139825"/>
          <p14:tracePt t="79538" x="5326063" y="1139825"/>
          <p14:tracePt t="79667" x="5334000" y="1131888"/>
          <p14:tracePt t="79690" x="5341938" y="1131888"/>
          <p14:tracePt t="79851" x="5349875" y="1123950"/>
          <p14:tracePt t="79858" x="5373688" y="1116013"/>
          <p14:tracePt t="79866" x="5470525" y="1116013"/>
          <p14:tracePt t="79875" x="5629275" y="1092200"/>
          <p14:tracePt t="79881" x="5781675" y="1076325"/>
          <p14:tracePt t="79890" x="5916613" y="1060450"/>
          <p14:tracePt t="79899" x="6051550" y="1060450"/>
          <p14:tracePt t="79906" x="6156325" y="1052513"/>
          <p14:tracePt t="79914" x="6291263" y="1044575"/>
          <p14:tracePt t="79923" x="6418263" y="1036638"/>
          <p14:tracePt t="79931" x="6554788" y="1036638"/>
          <p14:tracePt t="79938" x="6689725" y="1036638"/>
          <p14:tracePt t="79946" x="6802438" y="1028700"/>
          <p14:tracePt t="79953" x="6929438" y="1028700"/>
          <p14:tracePt t="79961" x="7056438" y="1020763"/>
          <p14:tracePt t="79970" x="7177088" y="1020763"/>
          <p14:tracePt t="79979" x="7288213" y="1020763"/>
          <p14:tracePt t="79987" x="7399338" y="1012825"/>
          <p14:tracePt t="79995" x="7486650" y="1012825"/>
          <p14:tracePt t="80002" x="7591425" y="1004888"/>
          <p14:tracePt t="80010" x="7670800" y="1004888"/>
          <p14:tracePt t="80019" x="7766050" y="996950"/>
          <p14:tracePt t="80027" x="7829550" y="996950"/>
          <p14:tracePt t="80035" x="7894638" y="996950"/>
          <p14:tracePt t="80043" x="7958138" y="996950"/>
          <p14:tracePt t="80051" x="8013700" y="996950"/>
          <p14:tracePt t="80058" x="8061325" y="996950"/>
          <p14:tracePt t="80066" x="8093075" y="996950"/>
          <p14:tracePt t="80073" x="8140700" y="996950"/>
          <p14:tracePt t="80082" x="8180388" y="996950"/>
          <p14:tracePt t="80090" x="8213725" y="996950"/>
          <p14:tracePt t="80099" x="8245475" y="996950"/>
          <p14:tracePt t="80107" x="8277225" y="996950"/>
          <p14:tracePt t="80115" x="8308975" y="996950"/>
          <p14:tracePt t="80121" x="8340725" y="996950"/>
          <p14:tracePt t="80130" x="8372475" y="996950"/>
          <p14:tracePt t="80138" x="8396288" y="996950"/>
          <p14:tracePt t="80147" x="8435975" y="996950"/>
          <p14:tracePt t="80155" x="8451850" y="996950"/>
          <p14:tracePt t="80162" x="8483600" y="996950"/>
          <p14:tracePt t="80170" x="8507413" y="996950"/>
          <p14:tracePt t="80177" x="8523288" y="996950"/>
          <p14:tracePt t="80186" x="8540750" y="996950"/>
          <p14:tracePt t="80193" x="8556625" y="996950"/>
          <p14:tracePt t="80201" x="8580438" y="996950"/>
          <p14:tracePt t="80211" x="8604250" y="996950"/>
          <p14:tracePt t="80219" x="8628063" y="996950"/>
          <p14:tracePt t="80225" x="8651875" y="996950"/>
          <p14:tracePt t="80234" x="8675688" y="1004888"/>
          <p14:tracePt t="80243" x="8699500" y="1004888"/>
          <p14:tracePt t="80249" x="8739188" y="1012825"/>
          <p14:tracePt t="80258" x="8763000" y="1020763"/>
          <p14:tracePt t="80267" x="8802688" y="1020763"/>
          <p14:tracePt t="80275" x="8834438" y="1028700"/>
          <p14:tracePt t="80283" x="8866188" y="1028700"/>
          <p14:tracePt t="80290" x="8899525" y="1028700"/>
          <p14:tracePt t="80298" x="8931275" y="1036638"/>
          <p14:tracePt t="80306" x="8963025" y="1036638"/>
          <p14:tracePt t="80315" x="8994775" y="1044575"/>
          <p14:tracePt t="80322" x="9018588" y="1044575"/>
          <p14:tracePt t="80332" x="9050338" y="1052513"/>
          <p14:tracePt t="80339" x="9082088" y="1052513"/>
          <p14:tracePt t="80345" x="9113838" y="1060450"/>
          <p14:tracePt t="80354" x="9145588" y="1060450"/>
          <p14:tracePt t="80361" x="9177338" y="1068388"/>
          <p14:tracePt t="80370" x="9217025" y="1076325"/>
          <p14:tracePt t="80379" x="9250363" y="1084263"/>
          <p14:tracePt t="80387" x="9305925" y="1092200"/>
          <p14:tracePt t="80396" x="9361488" y="1100138"/>
          <p14:tracePt t="80403" x="9393238" y="1108075"/>
          <p14:tracePt t="80411" x="9440863" y="1108075"/>
          <p14:tracePt t="80418" x="9464675" y="1116013"/>
          <p14:tracePt t="80427" x="9496425" y="1116013"/>
          <p14:tracePt t="80435" x="9520238" y="1116013"/>
          <p14:tracePt t="80443" x="9551988" y="1116013"/>
          <p14:tracePt t="80450" x="9575800" y="1116013"/>
          <p14:tracePt t="80458" x="9593263" y="1116013"/>
          <p14:tracePt t="80474" x="9609138" y="1116013"/>
          <p14:tracePt t="80492" x="9625013" y="1116013"/>
          <p14:tracePt t="81252" x="9617075" y="1131888"/>
          <p14:tracePt t="81257" x="9601200" y="1179513"/>
          <p14:tracePt t="81266" x="9585325" y="1220788"/>
          <p14:tracePt t="81274" x="9567863" y="1284288"/>
          <p14:tracePt t="81283" x="9551988" y="1355725"/>
          <p14:tracePt t="81291" x="9536113" y="1427163"/>
          <p14:tracePt t="81299" x="9520238" y="1514475"/>
          <p14:tracePt t="81306" x="9504363" y="1603375"/>
          <p14:tracePt t="81315" x="9488488" y="1674813"/>
          <p14:tracePt t="81322" x="9472613" y="1754188"/>
          <p14:tracePt t="81330" x="9456738" y="1833563"/>
          <p14:tracePt t="81338" x="9448800" y="1914525"/>
          <p14:tracePt t="81346" x="9432925" y="2009775"/>
          <p14:tracePt t="81354" x="9417050" y="2097088"/>
          <p14:tracePt t="81363" x="9401175" y="2192338"/>
          <p14:tracePt t="81372" x="9377363" y="2297113"/>
          <p14:tracePt t="81379" x="9353550" y="2400300"/>
          <p14:tracePt t="81387" x="9329738" y="2495550"/>
          <p14:tracePt t="81394" x="9305925" y="2600325"/>
          <p14:tracePt t="81403" x="9290050" y="2695575"/>
          <p14:tracePt t="81411" x="9266238" y="2790825"/>
          <p14:tracePt t="81419" x="9242425" y="2886075"/>
          <p14:tracePt t="81428" x="9217025" y="2982913"/>
          <p14:tracePt t="81435" x="9201150" y="3054350"/>
          <p14:tracePt t="81442" x="9185275" y="3141663"/>
          <p14:tracePt t="81451" x="9177338" y="3213100"/>
          <p14:tracePt t="81459" x="9161463" y="3302000"/>
          <p14:tracePt t="81466" x="9145588" y="3397250"/>
          <p14:tracePt t="81476" x="9137650" y="3508375"/>
          <p14:tracePt t="81486" x="9129713" y="3587750"/>
          <p14:tracePt t="81491" x="9121775" y="3684588"/>
          <p14:tracePt t="81499" x="9121775" y="3787775"/>
          <p14:tracePt t="81507" x="9121775" y="3890963"/>
          <p14:tracePt t="81515" x="9121775" y="3995738"/>
          <p14:tracePt t="81523" x="9113838" y="4098925"/>
          <p14:tracePt t="81531" x="9113838" y="4194175"/>
          <p14:tracePt t="81539" x="9113838" y="4291013"/>
          <p14:tracePt t="81546" x="9113838" y="4370388"/>
          <p14:tracePt t="81554" x="9113838" y="4457700"/>
          <p14:tracePt t="81561" x="9113838" y="4545013"/>
          <p14:tracePt t="81570" x="9121775" y="4641850"/>
          <p14:tracePt t="81579" x="9121775" y="4721225"/>
          <p14:tracePt t="81587" x="9129713" y="4808538"/>
          <p14:tracePt t="81595" x="9129713" y="4879975"/>
          <p14:tracePt t="81601" x="9137650" y="4959350"/>
          <p14:tracePt t="81609" x="9153525" y="5024438"/>
          <p14:tracePt t="81618" x="9161463" y="5087938"/>
          <p14:tracePt t="81626" x="9169400" y="5135563"/>
          <p14:tracePt t="81635" x="9177338" y="5183188"/>
          <p14:tracePt t="81643" x="9193213" y="5230813"/>
          <p14:tracePt t="81652" x="9201150" y="5270500"/>
          <p14:tracePt t="81659" x="9217025" y="5319713"/>
          <p14:tracePt t="81666" x="9224963" y="5359400"/>
          <p14:tracePt t="81674" x="9242425" y="5399088"/>
          <p14:tracePt t="81683" x="9258300" y="5438775"/>
          <p14:tracePt t="81691" x="9274175" y="5470525"/>
          <p14:tracePt t="81699" x="9282113" y="5502275"/>
          <p14:tracePt t="81707" x="9297988" y="5534025"/>
          <p14:tracePt t="81715" x="9313863" y="5565775"/>
          <p14:tracePt t="81722" x="9321800" y="5597525"/>
          <p14:tracePt t="81730" x="9329738" y="5613400"/>
          <p14:tracePt t="81738" x="9337675" y="5629275"/>
          <p14:tracePt t="81748" x="9345613" y="5645150"/>
          <p14:tracePt t="81756" x="9353550" y="5662613"/>
          <p14:tracePt t="81778" x="9353550" y="5670550"/>
          <p14:tracePt t="81794" x="9361488" y="5678488"/>
          <p14:tracePt t="81907" x="9377363" y="5670550"/>
          <p14:tracePt t="81915" x="9409113" y="5662613"/>
          <p14:tracePt t="81923" x="9440863" y="5645150"/>
          <p14:tracePt t="81931" x="9488488" y="5613400"/>
          <p14:tracePt t="81939" x="9528175" y="5589588"/>
          <p14:tracePt t="81948" x="9585325" y="5549900"/>
          <p14:tracePt t="81955" x="9632950" y="5510213"/>
          <p14:tracePt t="81962" x="9696450" y="5454650"/>
          <p14:tracePt t="81971" x="9744075" y="5407025"/>
          <p14:tracePt t="81979" x="9807575" y="5359400"/>
          <p14:tracePt t="81986" x="9879013" y="5302250"/>
          <p14:tracePt t="81994" x="9936163" y="5246688"/>
          <p14:tracePt t="82001" x="9991725" y="5199063"/>
          <p14:tracePt t="82010" x="10039350" y="5143500"/>
          <p14:tracePt t="82018" x="10079038" y="5103813"/>
          <p14:tracePt t="82027" x="10110788" y="5056188"/>
          <p14:tracePt t="82035" x="10142538" y="5016500"/>
          <p14:tracePt t="82043" x="10158413" y="4976813"/>
          <p14:tracePt t="82052" x="10174288" y="4919663"/>
          <p14:tracePt t="82059" x="10190163" y="4887913"/>
          <p14:tracePt t="82068" x="10190163" y="4848225"/>
          <p14:tracePt t="82082" x="10190163" y="4800600"/>
          <p14:tracePt t="82091" x="10198100" y="4713288"/>
          <p14:tracePt t="82099" x="10198100" y="4665663"/>
          <p14:tracePt t="82107" x="10182225" y="4624388"/>
          <p14:tracePt t="82116" x="10182225" y="4592638"/>
          <p14:tracePt t="82122" x="10166350" y="4545013"/>
          <p14:tracePt t="82138" x="10158413" y="4489450"/>
          <p14:tracePt t="82148" x="10118725" y="4386263"/>
          <p14:tracePt t="82155" x="10102850" y="4330700"/>
          <p14:tracePt t="82163" x="10079038" y="4273550"/>
          <p14:tracePt t="82171" x="10047288" y="4210050"/>
          <p14:tracePt t="82178" x="10023475" y="4138613"/>
          <p14:tracePt t="82185" x="9991725" y="4075113"/>
          <p14:tracePt t="82194" x="9959975" y="4003675"/>
          <p14:tracePt t="82202" x="9936163" y="3938588"/>
          <p14:tracePt t="82211" x="9886950" y="3843338"/>
          <p14:tracePt t="82219" x="9847263" y="3763963"/>
          <p14:tracePt t="82228" x="9799638" y="3660775"/>
          <p14:tracePt t="82234" x="9744075" y="3571875"/>
          <p14:tracePt t="82243" x="9688513" y="3476625"/>
          <p14:tracePt t="82251" x="9640888" y="3397250"/>
          <p14:tracePt t="82258" x="9593263" y="3309938"/>
          <p14:tracePt t="82268" x="9528175" y="3213100"/>
          <p14:tracePt t="82275" x="9480550" y="3125788"/>
          <p14:tracePt t="82283" x="9424988" y="3022600"/>
          <p14:tracePt t="82290" x="9369425" y="2943225"/>
          <p14:tracePt t="82299" x="9305925" y="2854325"/>
          <p14:tracePt t="82306" x="9250363" y="2774950"/>
          <p14:tracePt t="82315" x="9185275" y="2695575"/>
          <p14:tracePt t="82323" x="9105900" y="2608263"/>
          <p14:tracePt t="82330" x="9026525" y="2511425"/>
          <p14:tracePt t="82339" x="8947150" y="2432050"/>
          <p14:tracePt t="82348" x="8883650" y="2368550"/>
          <p14:tracePt t="82354" x="8778875" y="2273300"/>
          <p14:tracePt t="82362" x="8683625" y="2200275"/>
          <p14:tracePt t="82371" x="8548688" y="2089150"/>
          <p14:tracePt t="82378" x="8428038" y="2009775"/>
          <p14:tracePt t="82387" x="8293100" y="1938338"/>
          <p14:tracePt t="82395" x="8180388" y="1873250"/>
          <p14:tracePt t="82402" x="8053388" y="1793875"/>
          <p14:tracePt t="82409" x="7926388" y="1738313"/>
          <p14:tracePt t="82418" x="7805738" y="1682750"/>
          <p14:tracePt t="82427" x="7662863" y="1619250"/>
          <p14:tracePt t="82434" x="7535863" y="1563688"/>
          <p14:tracePt t="82442" x="7423150" y="1522413"/>
          <p14:tracePt t="82452" x="7304088" y="1474788"/>
          <p14:tracePt t="82460" x="7192963" y="1435100"/>
          <p14:tracePt t="82466" x="7096125" y="1419225"/>
          <p14:tracePt t="82474" x="6992938" y="1395413"/>
          <p14:tracePt t="82482" x="6905625" y="1387475"/>
          <p14:tracePt t="82491" x="6818313" y="1371600"/>
          <p14:tracePt t="82498" x="6729413" y="1363663"/>
          <p14:tracePt t="82507" x="6634163" y="1355725"/>
          <p14:tracePt t="82515" x="6546850" y="1355725"/>
          <p14:tracePt t="82522" x="6451600" y="1355725"/>
          <p14:tracePt t="82532" x="6362700" y="1347788"/>
          <p14:tracePt t="82539" x="6267450" y="1347788"/>
          <p14:tracePt t="82546" x="6140450" y="1347788"/>
          <p14:tracePt t="82555" x="6027738" y="1347788"/>
          <p14:tracePt t="82563" x="5916613" y="1347788"/>
          <p14:tracePt t="82571" x="5797550" y="1347788"/>
          <p14:tracePt t="82578" x="5676900" y="1363663"/>
          <p14:tracePt t="82586" x="5557838" y="1371600"/>
          <p14:tracePt t="82594" x="5446713" y="1387475"/>
          <p14:tracePt t="82603" x="5334000" y="1403350"/>
          <p14:tracePt t="82611" x="5254625" y="1419225"/>
          <p14:tracePt t="82619" x="5175250" y="1427163"/>
          <p14:tracePt t="82627" x="5119688" y="1435100"/>
          <p14:tracePt t="82635" x="5064125" y="1443038"/>
          <p14:tracePt t="82641" x="4999038" y="1450975"/>
          <p14:tracePt t="82651" x="4959350" y="1458913"/>
          <p14:tracePt t="82659" x="4919663" y="1466850"/>
          <p14:tracePt t="82667" x="4895850" y="1474788"/>
          <p14:tracePt t="82675" x="4879975" y="1474788"/>
          <p14:tracePt t="82682" x="4848225" y="1474788"/>
          <p14:tracePt t="82691" x="4832350" y="1474788"/>
          <p14:tracePt t="82698" x="4816475" y="1474788"/>
          <p14:tracePt t="82706" x="4800600" y="1474788"/>
          <p14:tracePt t="82715" x="4792663" y="1474788"/>
          <p14:tracePt t="82723" x="4784725" y="1474788"/>
          <p14:tracePt t="82731" x="4776788" y="1474788"/>
          <p14:tracePt t="82803" x="4792663" y="1474788"/>
          <p14:tracePt t="82810" x="4808538" y="1466850"/>
          <p14:tracePt t="82818" x="4864100" y="1466850"/>
          <p14:tracePt t="82827" x="4911725" y="1458913"/>
          <p14:tracePt t="82835" x="4975225" y="1443038"/>
          <p14:tracePt t="82843" x="5038725" y="1435100"/>
          <p14:tracePt t="82851" x="5103813" y="1427163"/>
          <p14:tracePt t="82859" x="5183188" y="1419225"/>
          <p14:tracePt t="82868" x="5246688" y="1411288"/>
          <p14:tracePt t="82875" x="5334000" y="1411288"/>
          <p14:tracePt t="82882" x="5414963" y="1419225"/>
          <p14:tracePt t="82891" x="5502275" y="1427163"/>
          <p14:tracePt t="82899" x="5605463" y="1458913"/>
          <p14:tracePt t="82907" x="5700713" y="1482725"/>
          <p14:tracePt t="82915" x="5805488" y="1522413"/>
          <p14:tracePt t="82923" x="5924550" y="1571625"/>
          <p14:tracePt t="82930" x="6043613" y="1627188"/>
          <p14:tracePt t="82939" x="6172200" y="1690688"/>
          <p14:tracePt t="82947" x="6307138" y="1778000"/>
          <p14:tracePt t="82955" x="6418263" y="1849438"/>
          <p14:tracePt t="82963" x="6546850" y="1954213"/>
          <p14:tracePt t="82971" x="6657975" y="2065338"/>
          <p14:tracePt t="82981" x="6769100" y="2208213"/>
          <p14:tracePt t="82987" x="6873875" y="2344738"/>
          <p14:tracePt t="82995" x="6977063" y="2503488"/>
          <p14:tracePt t="83002" x="7056438" y="2632075"/>
          <p14:tracePt t="83011" x="7161213" y="2798763"/>
          <p14:tracePt t="83019" x="7240588" y="2951163"/>
          <p14:tracePt t="83026" x="7327900" y="3117850"/>
          <p14:tracePt t="83035" x="7407275" y="3278188"/>
          <p14:tracePt t="83042" x="7486650" y="3421063"/>
          <p14:tracePt t="83051" x="7551738" y="3540125"/>
          <p14:tracePt t="83059" x="7615238" y="3676650"/>
          <p14:tracePt t="83067" x="7710488" y="3835400"/>
          <p14:tracePt t="83075" x="7781925" y="3956050"/>
          <p14:tracePt t="83084" x="7854950" y="4051300"/>
          <p14:tracePt t="83091" x="7926388" y="4146550"/>
          <p14:tracePt t="83098" x="7989888" y="4217988"/>
          <p14:tracePt t="83105" x="8045450" y="4291013"/>
          <p14:tracePt t="83116" x="8116888" y="4362450"/>
          <p14:tracePt t="83131" x="8245475" y="4473575"/>
          <p14:tracePt t="83139" x="8316913" y="4537075"/>
          <p14:tracePt t="83147" x="8356600" y="4568825"/>
          <p14:tracePt t="83154" x="8412163" y="4616450"/>
          <p14:tracePt t="83162" x="8475663" y="4657725"/>
          <p14:tracePt t="83170" x="8540750" y="4705350"/>
          <p14:tracePt t="83179" x="8612188" y="4760913"/>
          <p14:tracePt t="83187" x="8683625" y="4816475"/>
          <p14:tracePt t="83196" x="8747125" y="4864100"/>
          <p14:tracePt t="83204" x="8826500" y="4927600"/>
          <p14:tracePt t="83211" x="8907463" y="4984750"/>
          <p14:tracePt t="83219" x="8978900" y="5040313"/>
          <p14:tracePt t="83226" x="9058275" y="5095875"/>
          <p14:tracePt t="83235" x="9129713" y="5151438"/>
          <p14:tracePt t="83244" x="9201150" y="5207000"/>
          <p14:tracePt t="83251" x="9274175" y="5262563"/>
          <p14:tracePt t="83259" x="9345613" y="5302250"/>
          <p14:tracePt t="83266" x="9409113" y="5343525"/>
          <p14:tracePt t="83273" x="9488488" y="5383213"/>
          <p14:tracePt t="83284" x="9528175" y="5422900"/>
          <p14:tracePt t="83290" x="9593263" y="5470525"/>
          <p14:tracePt t="83299" x="9648825" y="5502275"/>
          <p14:tracePt t="83306" x="9704388" y="5541963"/>
          <p14:tracePt t="83315" x="9752013" y="5565775"/>
          <p14:tracePt t="83323" x="9791700" y="5589588"/>
          <p14:tracePt t="83330" x="9823450" y="5605463"/>
          <p14:tracePt t="83339" x="9863138" y="5621338"/>
          <p14:tracePt t="83347" x="9894888" y="5637213"/>
          <p14:tracePt t="83355" x="9936163" y="5653088"/>
          <p14:tracePt t="83372" x="10023475" y="5686425"/>
          <p14:tracePt t="83379" x="10047288" y="5694363"/>
          <p14:tracePt t="83385" x="10094913" y="5710238"/>
          <p14:tracePt t="83394" x="10142538" y="5726113"/>
          <p14:tracePt t="83403" x="10190163" y="5726113"/>
          <p14:tracePt t="83411" x="10237788" y="5726113"/>
          <p14:tracePt t="83419" x="10287000" y="5726113"/>
          <p14:tracePt t="83427" x="10326688" y="5726113"/>
          <p14:tracePt t="83435" x="10374313" y="5718175"/>
          <p14:tracePt t="83442" x="10421938" y="5702300"/>
          <p14:tracePt t="83450" x="10461625" y="5670550"/>
          <p14:tracePt t="83459" x="10501313" y="5645150"/>
          <p14:tracePt t="83467" x="10541000" y="5605463"/>
          <p14:tracePt t="83475" x="10580688" y="5557838"/>
          <p14:tracePt t="83484" x="10620375" y="5518150"/>
          <p14:tracePt t="83490" x="10669588" y="5462588"/>
          <p14:tracePt t="83499" x="10693400" y="5407025"/>
          <p14:tracePt t="83506" x="10717213" y="5351463"/>
          <p14:tracePt t="83515" x="10725150" y="5286375"/>
          <p14:tracePt t="83523" x="10741025" y="5207000"/>
          <p14:tracePt t="83532" x="10741025" y="5127625"/>
          <p14:tracePt t="83540" x="10741025" y="5064125"/>
          <p14:tracePt t="83548" x="10717213" y="4976813"/>
          <p14:tracePt t="83562" x="10693400" y="4895850"/>
          <p14:tracePt t="83571" x="10653713" y="4784725"/>
          <p14:tracePt t="83579" x="10620375" y="4713288"/>
          <p14:tracePt t="83587" x="10588625" y="4641850"/>
          <p14:tracePt t="83595" x="10564813" y="4576763"/>
          <p14:tracePt t="83603" x="10525125" y="4513263"/>
          <p14:tracePt t="83610" x="10493375" y="4457700"/>
          <p14:tracePt t="83618" x="10453688" y="4402138"/>
          <p14:tracePt t="83627" x="10414000" y="4354513"/>
          <p14:tracePt t="83634" x="10366375" y="4298950"/>
          <p14:tracePt t="83643" x="10326688" y="4249738"/>
          <p14:tracePt t="83651" x="10269538" y="4202113"/>
          <p14:tracePt t="83659" x="10229850" y="4162425"/>
          <p14:tracePt t="83666" x="10166350" y="4114800"/>
          <p14:tracePt t="83674" x="10086975" y="4067175"/>
          <p14:tracePt t="83684" x="10023475" y="4027488"/>
          <p14:tracePt t="83691" x="9936163" y="3987800"/>
          <p14:tracePt t="83699" x="9871075" y="3963988"/>
          <p14:tracePt t="83707" x="9807575" y="3948113"/>
          <p14:tracePt t="83716" x="9720263" y="3922713"/>
          <p14:tracePt t="83723" x="9640888" y="3914775"/>
          <p14:tracePt t="83732" x="9544050" y="3906838"/>
          <p14:tracePt t="83739" x="9464675" y="3898900"/>
          <p14:tracePt t="83747" x="9385300" y="3890963"/>
          <p14:tracePt t="83755" x="9321800" y="3890963"/>
          <p14:tracePt t="83764" x="9250363" y="3890963"/>
          <p14:tracePt t="83771" x="9169400" y="3890963"/>
          <p14:tracePt t="83778" x="9105900" y="3890963"/>
          <p14:tracePt t="83786" x="9042400" y="3890963"/>
          <p14:tracePt t="83795" x="8963025" y="3906838"/>
          <p14:tracePt t="83803" x="8907463" y="3930650"/>
          <p14:tracePt t="83811" x="8850313" y="3948113"/>
          <p14:tracePt t="83819" x="8794750" y="3963988"/>
          <p14:tracePt t="83827" x="8747125" y="3987800"/>
          <p14:tracePt t="83835" x="8691563" y="4019550"/>
          <p14:tracePt t="83842" x="8636000" y="4051300"/>
          <p14:tracePt t="83850" x="8596313" y="4083050"/>
          <p14:tracePt t="83859" x="8548688" y="4122738"/>
          <p14:tracePt t="83867" x="8499475" y="4178300"/>
          <p14:tracePt t="83875" x="8459788" y="4233863"/>
          <p14:tracePt t="83882" x="8420100" y="4291013"/>
          <p14:tracePt t="83891" x="8380413" y="4362450"/>
          <p14:tracePt t="83898" x="8348663" y="4418013"/>
          <p14:tracePt t="83906" x="8324850" y="4473575"/>
          <p14:tracePt t="83915" x="8293100" y="4552950"/>
          <p14:tracePt t="83923" x="8261350" y="4616450"/>
          <p14:tracePt t="83931" x="8237538" y="4681538"/>
          <p14:tracePt t="83948" x="8197850" y="4800600"/>
          <p14:tracePt t="83954" x="8180388" y="4879975"/>
          <p14:tracePt t="83962" x="8164513" y="4951413"/>
          <p14:tracePt t="83971" x="8148638" y="5024438"/>
          <p14:tracePt t="83978" x="8148638" y="5095875"/>
          <p14:tracePt t="83986" x="8132763" y="5175250"/>
          <p14:tracePt t="83995" x="8132763" y="5246688"/>
          <p14:tracePt t="84003" x="8124825" y="5327650"/>
          <p14:tracePt t="84010" x="8124825" y="5399088"/>
          <p14:tracePt t="84018" x="8124825" y="5470525"/>
          <p14:tracePt t="84027" x="8132763" y="5534025"/>
          <p14:tracePt t="84035" x="8140700" y="5613400"/>
          <p14:tracePt t="84043" x="8156575" y="5678488"/>
          <p14:tracePt t="84051" x="8172450" y="5749925"/>
          <p14:tracePt t="84059" x="8189913" y="5821363"/>
          <p14:tracePt t="84067" x="8221663" y="5892800"/>
          <p14:tracePt t="84074" x="8245475" y="5956300"/>
          <p14:tracePt t="84084" x="8269288" y="6005513"/>
          <p14:tracePt t="84090" x="8301038" y="6061075"/>
          <p14:tracePt t="84100" x="8332788" y="6116638"/>
          <p14:tracePt t="84107" x="8372475" y="6180138"/>
          <p14:tracePt t="84116" x="8412163" y="6235700"/>
          <p14:tracePt t="84124" x="8443913" y="6283325"/>
          <p14:tracePt t="84131" x="8483600" y="6330950"/>
          <p14:tracePt t="84139" x="8515350" y="6380163"/>
          <p14:tracePt t="84147" x="8564563" y="6427788"/>
          <p14:tracePt t="84155" x="8604250" y="6475413"/>
          <p14:tracePt t="84163" x="8651875" y="6523038"/>
          <p14:tracePt t="84171" x="8699500" y="6570663"/>
          <p14:tracePt t="84179" x="8739188" y="6602413"/>
          <p14:tracePt t="84186" x="8786813" y="6642100"/>
          <p14:tracePt t="84195" x="8834438" y="6681788"/>
          <p14:tracePt t="84203" x="8883650" y="6723063"/>
          <p14:tracePt t="84211" x="8931275" y="6762750"/>
          <p14:tracePt t="84219" x="8978900" y="6786563"/>
          <p14:tracePt t="84226" x="9026525" y="6810375"/>
          <p14:tracePt t="84235" x="9082088" y="6826250"/>
          <p14:tracePt t="84242" x="9129713" y="6850063"/>
          <p14:tracePt t="84307" x="9728200" y="6842125"/>
          <p14:tracePt t="84315" x="9823450" y="6818313"/>
          <p14:tracePt t="84322" x="9902825" y="6794500"/>
          <p14:tracePt t="84332" x="10007600" y="6754813"/>
          <p14:tracePt t="84340" x="10102850" y="6715125"/>
          <p14:tracePt t="84348" x="10190163" y="6673850"/>
          <p14:tracePt t="84356" x="10279063" y="6626225"/>
          <p14:tracePt t="84362" x="10350500" y="6570663"/>
          <p14:tracePt t="84370" x="10414000" y="6507163"/>
          <p14:tracePt t="84380" x="10493375" y="6435725"/>
          <p14:tracePt t="84387" x="10556875" y="6364288"/>
          <p14:tracePt t="84395" x="10620375" y="6283325"/>
          <p14:tracePt t="84403" x="10669588" y="6203950"/>
          <p14:tracePt t="84411" x="10709275" y="6132513"/>
          <p14:tracePt t="84419" x="10748963" y="6045200"/>
          <p14:tracePt t="84428" x="10780713" y="5932488"/>
          <p14:tracePt t="84436" x="10820400" y="5837238"/>
          <p14:tracePt t="84451" x="10860088" y="5686425"/>
          <p14:tracePt t="84459" x="10875963" y="5613400"/>
          <p14:tracePt t="84467" x="10891838" y="5534025"/>
          <p14:tracePt t="84473" x="10891838" y="5454650"/>
          <p14:tracePt t="84484" x="10899775" y="5375275"/>
          <p14:tracePt t="84491" x="10899775" y="5294313"/>
          <p14:tracePt t="84499" x="10899775" y="5207000"/>
          <p14:tracePt t="84507" x="10883900" y="5135563"/>
          <p14:tracePt t="84516" x="10868025" y="5048250"/>
          <p14:tracePt t="84523" x="10844213" y="4951413"/>
          <p14:tracePt t="84531" x="10820400" y="4872038"/>
          <p14:tracePt t="84539" x="10788650" y="4792663"/>
          <p14:tracePt t="84548" x="10748963" y="4705350"/>
          <p14:tracePt t="84554" x="10709275" y="4624388"/>
          <p14:tracePt t="84563" x="10661650" y="4545013"/>
          <p14:tracePt t="84571" x="10596563" y="4465638"/>
          <p14:tracePt t="84580" x="10533063" y="4402138"/>
          <p14:tracePt t="84587" x="10469563" y="4346575"/>
          <p14:tracePt t="84595" x="10398125" y="4281488"/>
          <p14:tracePt t="84603" x="10326688" y="4233863"/>
          <p14:tracePt t="84611" x="10245725" y="4194175"/>
          <p14:tracePt t="84619" x="10174288" y="4162425"/>
          <p14:tracePt t="84628" x="10086975" y="4130675"/>
          <p14:tracePt t="84636" x="9999663" y="4106863"/>
          <p14:tracePt t="84643" x="9918700" y="4090988"/>
          <p14:tracePt t="84651" x="9831388" y="4083050"/>
          <p14:tracePt t="84668" x="9728200" y="4083050"/>
          <p14:tracePt t="84675" x="9567863" y="4090988"/>
          <p14:tracePt t="84684" x="9480550" y="4098925"/>
          <p14:tracePt t="84692" x="9417050" y="4114800"/>
          <p14:tracePt t="84699" x="9353550" y="4130675"/>
          <p14:tracePt t="84707" x="9274175" y="4146550"/>
          <p14:tracePt t="84716" x="9217025" y="4162425"/>
          <p14:tracePt t="84723" x="9153525" y="4186238"/>
          <p14:tracePt t="84731" x="9105900" y="4210050"/>
          <p14:tracePt t="84739" x="9058275" y="4241800"/>
          <p14:tracePt t="84747" x="9002713" y="4273550"/>
          <p14:tracePt t="84755" x="8947150" y="4322763"/>
          <p14:tracePt t="84762" x="8891588" y="4370388"/>
          <p14:tracePt t="84771" x="8826500" y="4418013"/>
          <p14:tracePt t="84780" x="8763000" y="4481513"/>
          <p14:tracePt t="84786" x="8723313" y="4521200"/>
          <p14:tracePt t="84796" x="8683625" y="4576763"/>
          <p14:tracePt t="84803" x="8636000" y="4633913"/>
          <p14:tracePt t="84813" x="8588375" y="4713288"/>
          <p14:tracePt t="84819" x="8548688" y="4768850"/>
          <p14:tracePt t="84826" x="8515350" y="4832350"/>
          <p14:tracePt t="84835" x="8483600" y="4879975"/>
          <p14:tracePt t="84843" x="8451850" y="4943475"/>
          <p14:tracePt t="84851" x="8435975" y="5000625"/>
          <p14:tracePt t="84860" x="8412163" y="5080000"/>
          <p14:tracePt t="84868" x="8396288" y="5127625"/>
          <p14:tracePt t="84875" x="8388350" y="5191125"/>
          <p14:tracePt t="84882" x="8380413" y="5238750"/>
          <p14:tracePt t="84890" x="8372475" y="5286375"/>
          <p14:tracePt t="84900" x="8372475" y="5351463"/>
          <p14:tracePt t="84907" x="8372475" y="5407025"/>
          <p14:tracePt t="84914" x="8372475" y="5454650"/>
          <p14:tracePt t="84923" x="8372475" y="5518150"/>
          <p14:tracePt t="84930" x="8372475" y="5557838"/>
          <p14:tracePt t="84939" x="8380413" y="5621338"/>
          <p14:tracePt t="84948" x="8388350" y="5678488"/>
          <p14:tracePt t="84954" x="8404225" y="5741988"/>
          <p14:tracePt t="84962" x="8412163" y="5789613"/>
          <p14:tracePt t="84971" x="8428038" y="5853113"/>
          <p14:tracePt t="84980" x="8443913" y="5900738"/>
          <p14:tracePt t="84986" x="8467725" y="5964238"/>
          <p14:tracePt t="84994" x="8491538" y="6013450"/>
          <p14:tracePt t="85003" x="8515350" y="6076950"/>
          <p14:tracePt t="85011" x="8548688" y="6132513"/>
          <p14:tracePt t="85019" x="8572500" y="6180138"/>
          <p14:tracePt t="85028" x="8596313" y="6219825"/>
          <p14:tracePt t="85035" x="8620125" y="6259513"/>
          <p14:tracePt t="85043" x="8651875" y="6299200"/>
          <p14:tracePt t="85050" x="8683625" y="6330950"/>
          <p14:tracePt t="85059" x="8723313" y="6372225"/>
          <p14:tracePt t="85067" x="8770938" y="6411913"/>
          <p14:tracePt t="85075" x="8802688" y="6435725"/>
          <p14:tracePt t="85083" x="8858250" y="6483350"/>
          <p14:tracePt t="85092" x="8907463" y="6523038"/>
          <p14:tracePt t="85099" x="8947150" y="6546850"/>
          <p14:tracePt t="85107" x="9002713" y="6586538"/>
          <p14:tracePt t="85115" x="9034463" y="6602413"/>
          <p14:tracePt t="85123" x="9090025" y="6642100"/>
          <p14:tracePt t="85131" x="9137650" y="6665913"/>
          <p14:tracePt t="85139" x="9201150" y="6699250"/>
          <p14:tracePt t="85147" x="9250363" y="6723063"/>
          <p14:tracePt t="85155" x="9321800" y="6746875"/>
          <p14:tracePt t="85162" x="9369425" y="6762750"/>
          <p14:tracePt t="85171" x="9440863" y="6786563"/>
          <p14:tracePt t="85180" x="9504363" y="6810375"/>
          <p14:tracePt t="85189" x="9567863" y="6818313"/>
          <p14:tracePt t="85197" x="9632950" y="6834188"/>
          <p14:tracePt t="85204" x="9696450" y="6850063"/>
          <p14:tracePt t="85299" x="10358438" y="6826250"/>
          <p14:tracePt t="85307" x="10398125" y="6802438"/>
          <p14:tracePt t="85315" x="10445750" y="6754813"/>
          <p14:tracePt t="85323" x="10485438" y="6715125"/>
          <p14:tracePt t="85331" x="10533063" y="6657975"/>
          <p14:tracePt t="85339" x="10580688" y="6602413"/>
          <p14:tracePt t="85348" x="10637838" y="6523038"/>
          <p14:tracePt t="85354" x="10661650" y="6475413"/>
          <p14:tracePt t="85363" x="10701338" y="6403975"/>
          <p14:tracePt t="85372" x="10733088" y="6323013"/>
          <p14:tracePt t="85380" x="10748963" y="6251575"/>
          <p14:tracePt t="85387" x="10772775" y="6172200"/>
          <p14:tracePt t="85396" x="10780713" y="6108700"/>
          <p14:tracePt t="85403" x="10796588" y="6029325"/>
          <p14:tracePt t="85413" x="10804525" y="5924550"/>
          <p14:tracePt t="85420" x="10812463" y="5845175"/>
          <p14:tracePt t="85428" x="10812463" y="5765800"/>
          <p14:tracePt t="85436" x="10812463" y="5686425"/>
          <p14:tracePt t="85445" x="10812463" y="5629275"/>
          <p14:tracePt t="85451" x="10796588" y="5549900"/>
          <p14:tracePt t="85459" x="10788650" y="5486400"/>
          <p14:tracePt t="85467" x="10780713" y="5422900"/>
          <p14:tracePt t="85475" x="10780713" y="5359400"/>
          <p14:tracePt t="85483" x="10764838" y="5294313"/>
          <p14:tracePt t="85491" x="10756900" y="5246688"/>
          <p14:tracePt t="85500" x="10741025" y="5167313"/>
          <p14:tracePt t="85507" x="10725150" y="5111750"/>
          <p14:tracePt t="85516" x="10701338" y="5048250"/>
          <p14:tracePt t="85523" x="10685463" y="4984750"/>
          <p14:tracePt t="85530" x="10669588" y="4935538"/>
          <p14:tracePt t="85538" x="10637838" y="4879975"/>
          <p14:tracePt t="85547" x="10620375" y="4840288"/>
          <p14:tracePt t="85555" x="10580688" y="4776788"/>
          <p14:tracePt t="85563" x="10541000" y="4713288"/>
          <p14:tracePt t="85579" x="10501313" y="4657725"/>
          <p14:tracePt t="85587" x="10414000" y="4560888"/>
          <p14:tracePt t="85595" x="10366375" y="4513263"/>
          <p14:tracePt t="85603" x="10326688" y="4481513"/>
          <p14:tracePt t="85613" x="10261600" y="4433888"/>
          <p14:tracePt t="85620" x="10206038" y="4402138"/>
          <p14:tracePt t="85628" x="10174288" y="4378325"/>
          <p14:tracePt t="85635" x="10118725" y="4354513"/>
          <p14:tracePt t="85643" x="10063163" y="4330700"/>
          <p14:tracePt t="85651" x="10015538" y="4306888"/>
          <p14:tracePt t="85658" x="9967913" y="4291013"/>
          <p14:tracePt t="85667" x="9902825" y="4273550"/>
          <p14:tracePt t="85675" x="9847263" y="4257675"/>
          <p14:tracePt t="85683" x="9783763" y="4249738"/>
          <p14:tracePt t="85690" x="9728200" y="4241800"/>
          <p14:tracePt t="85700" x="9672638" y="4233863"/>
          <p14:tracePt t="85707" x="9609138" y="4233863"/>
          <p14:tracePt t="85716" x="9551988" y="4233863"/>
          <p14:tracePt t="85723" x="9496425" y="4233863"/>
          <p14:tracePt t="85731" x="9440863" y="4233863"/>
          <p14:tracePt t="85739" x="9369425" y="4249738"/>
          <p14:tracePt t="85746" x="9290050" y="4273550"/>
          <p14:tracePt t="85755" x="9224963" y="4306888"/>
          <p14:tracePt t="85764" x="9161463" y="4330700"/>
          <p14:tracePt t="85771" x="9105900" y="4370388"/>
          <p14:tracePt t="85778" x="9058275" y="4402138"/>
          <p14:tracePt t="85787" x="8994775" y="4441825"/>
          <p14:tracePt t="85795" x="8939213" y="4489450"/>
          <p14:tracePt t="85804" x="8899525" y="4529138"/>
          <p14:tracePt t="85813" x="8850313" y="4576763"/>
          <p14:tracePt t="85820" x="8818563" y="4616450"/>
          <p14:tracePt t="85828" x="8786813" y="4649788"/>
          <p14:tracePt t="85836" x="8763000" y="4697413"/>
          <p14:tracePt t="85843" x="8739188" y="4737100"/>
          <p14:tracePt t="85851" x="8715375" y="4784725"/>
          <p14:tracePt t="85859" x="8699500" y="4824413"/>
          <p14:tracePt t="85867" x="8683625" y="4872038"/>
          <p14:tracePt t="85875" x="8675688" y="4919663"/>
          <p14:tracePt t="85883" x="8651875" y="4976813"/>
          <p14:tracePt t="85891" x="8628063" y="5056188"/>
          <p14:tracePt t="85900" x="8620125" y="5135563"/>
          <p14:tracePt t="85906" x="8604250" y="5207000"/>
          <p14:tracePt t="85916" x="8588375" y="5278438"/>
          <p14:tracePt t="85922" x="8572500" y="5359400"/>
          <p14:tracePt t="85931" x="8548688" y="5438775"/>
          <p14:tracePt t="85940" x="8531225" y="5518150"/>
          <p14:tracePt t="85948" x="8523288" y="5589588"/>
          <p14:tracePt t="85956" x="8515350" y="5645150"/>
          <p14:tracePt t="85964" x="8515350" y="5694363"/>
          <p14:tracePt t="85970" x="8507413" y="5757863"/>
          <p14:tracePt t="85978" x="8515350" y="5821363"/>
          <p14:tracePt t="85987" x="8531225" y="5868988"/>
          <p14:tracePt t="85995" x="8556625" y="5916613"/>
          <p14:tracePt t="86003" x="8572500" y="5948363"/>
          <p14:tracePt t="86011" x="8596313" y="5988050"/>
          <p14:tracePt t="86018" x="8628063" y="6029325"/>
          <p14:tracePt t="86027" x="8659813" y="6061075"/>
          <p14:tracePt t="86035" x="8691563" y="6092825"/>
          <p14:tracePt t="86043" x="8715375" y="6132513"/>
          <p14:tracePt t="86051" x="8747125" y="6164263"/>
          <p14:tracePt t="86059" x="8763000" y="6180138"/>
          <p14:tracePt t="86066" x="8786813" y="6203950"/>
          <p14:tracePt t="86075" x="8810625" y="6235700"/>
          <p14:tracePt t="86083" x="8850313" y="6267450"/>
          <p14:tracePt t="86091" x="8874125" y="6291263"/>
          <p14:tracePt t="86100" x="8899525" y="6323013"/>
          <p14:tracePt t="86107" x="8931275" y="6356350"/>
          <p14:tracePt t="86116" x="8955088" y="6380163"/>
          <p14:tracePt t="86123" x="8986838" y="6411913"/>
          <p14:tracePt t="86130" x="9002713" y="6427788"/>
          <p14:tracePt t="86138" x="9034463" y="6451600"/>
          <p14:tracePt t="86147" x="9066213" y="6483350"/>
          <p14:tracePt t="86155" x="9097963" y="6507163"/>
          <p14:tracePt t="86163" x="9137650" y="6530975"/>
          <p14:tracePt t="86171" x="9177338" y="6554788"/>
          <p14:tracePt t="86178" x="9209088" y="6578600"/>
          <p14:tracePt t="86188" x="9258300" y="6594475"/>
          <p14:tracePt t="86195" x="9305925" y="6602413"/>
          <p14:tracePt t="86202" x="9369425" y="6618288"/>
          <p14:tracePt t="86211" x="9456738" y="6618288"/>
          <p14:tracePt t="86219" x="9536113" y="6626225"/>
          <p14:tracePt t="86227" x="9617075" y="6626225"/>
          <p14:tracePt t="86234" x="9704388" y="6626225"/>
          <p14:tracePt t="86243" x="9767888" y="6626225"/>
          <p14:tracePt t="86250" x="9847263" y="6618288"/>
          <p14:tracePt t="86258" x="9926638" y="6602413"/>
          <p14:tracePt t="86268" x="10015538" y="6586538"/>
          <p14:tracePt t="86276" x="10079038" y="6562725"/>
          <p14:tracePt t="86284" x="10158413" y="6538913"/>
          <p14:tracePt t="86292" x="10206038" y="6515100"/>
          <p14:tracePt t="86300" x="10279063" y="6483350"/>
          <p14:tracePt t="86308" x="10342563" y="6443663"/>
          <p14:tracePt t="86323" x="10421938" y="6403975"/>
          <p14:tracePt t="86332" x="10525125" y="6330950"/>
          <p14:tracePt t="86339" x="10572750" y="6283325"/>
          <p14:tracePt t="86347" x="10612438" y="6243638"/>
          <p14:tracePt t="86355" x="10669588" y="6180138"/>
          <p14:tracePt t="86364" x="10717213" y="6116638"/>
          <p14:tracePt t="86370" x="10756900" y="6061075"/>
          <p14:tracePt t="86378" x="10788650" y="5995988"/>
          <p14:tracePt t="86387" x="10812463" y="5940425"/>
          <p14:tracePt t="86396" x="10828338" y="5876925"/>
          <p14:tracePt t="86403" x="10852150" y="5821363"/>
          <p14:tracePt t="86412" x="10868025" y="5757863"/>
          <p14:tracePt t="86418" x="10875963" y="5694363"/>
          <p14:tracePt t="86427" x="10891838" y="5605463"/>
          <p14:tracePt t="86435" x="10891838" y="5549900"/>
          <p14:tracePt t="86442" x="10891838" y="5470525"/>
          <p14:tracePt t="86450" x="10891838" y="5407025"/>
          <p14:tracePt t="86459" x="10891838" y="5335588"/>
          <p14:tracePt t="86467" x="10891838" y="5270500"/>
          <p14:tracePt t="86475" x="10883900" y="5199063"/>
          <p14:tracePt t="86484" x="10868025" y="5135563"/>
          <p14:tracePt t="86491" x="10860088" y="5072063"/>
          <p14:tracePt t="86498" x="10844213" y="5008563"/>
          <p14:tracePt t="86506" x="10820400" y="4935538"/>
          <p14:tracePt t="86516" x="10788650" y="4864100"/>
          <p14:tracePt t="86524" x="10748963" y="4800600"/>
          <p14:tracePt t="86533" x="10717213" y="4745038"/>
          <p14:tracePt t="86547" x="10661650" y="4665663"/>
          <p14:tracePt t="86555" x="10548938" y="4537075"/>
          <p14:tracePt t="86563" x="10485438" y="4473575"/>
          <p14:tracePt t="86571" x="10421938" y="4410075"/>
          <p14:tracePt t="86579" x="10358438" y="4370388"/>
          <p14:tracePt t="86588" x="10261600" y="4306888"/>
          <p14:tracePt t="86596" x="10182225" y="4257675"/>
          <p14:tracePt t="86603" x="10102850" y="4210050"/>
          <p14:tracePt t="86611" x="10023475" y="4170363"/>
          <p14:tracePt t="86619" x="9959975" y="4138613"/>
          <p14:tracePt t="86627" x="9894888" y="4114800"/>
          <p14:tracePt t="86635" x="9831388" y="4090988"/>
          <p14:tracePt t="86643" x="9767888" y="4075113"/>
          <p14:tracePt t="86651" x="9704388" y="4059238"/>
          <p14:tracePt t="86659" x="9656763" y="4043363"/>
          <p14:tracePt t="86667" x="9601200" y="4035425"/>
          <p14:tracePt t="86675" x="9559925" y="4035425"/>
          <p14:tracePt t="86683" x="9504363" y="4035425"/>
          <p14:tracePt t="86692" x="9440863" y="4035425"/>
          <p14:tracePt t="86699" x="9385300" y="4051300"/>
          <p14:tracePt t="86708" x="9321800" y="4067175"/>
          <p14:tracePt t="86716" x="9274175" y="4090988"/>
          <p14:tracePt t="86723" x="9209088" y="4122738"/>
          <p14:tracePt t="86730" x="9153525" y="4154488"/>
          <p14:tracePt t="86738" x="9097963" y="4186238"/>
          <p14:tracePt t="86748" x="9042400" y="4217988"/>
          <p14:tracePt t="86755" x="8994775" y="4249738"/>
          <p14:tracePt t="86763" x="8955088" y="4273550"/>
          <p14:tracePt t="86770" x="8899525" y="4322763"/>
          <p14:tracePt t="86779" x="8858250" y="4354513"/>
          <p14:tracePt t="86786" x="8810625" y="4394200"/>
          <p14:tracePt t="86796" x="8770938" y="4433888"/>
          <p14:tracePt t="86803" x="8731250" y="4481513"/>
          <p14:tracePt t="86812" x="8699500" y="4521200"/>
          <p14:tracePt t="86818" x="8667750" y="4568825"/>
          <p14:tracePt t="86827" x="8628063" y="4641850"/>
          <p14:tracePt t="86835" x="8596313" y="4689475"/>
          <p14:tracePt t="86843" x="8572500" y="4752975"/>
          <p14:tracePt t="86851" x="8556625" y="4800600"/>
          <p14:tracePt t="86858" x="8540750" y="4856163"/>
          <p14:tracePt t="86867" x="8523288" y="4919663"/>
          <p14:tracePt t="86875" x="8507413" y="4984750"/>
          <p14:tracePt t="86883" x="8499475" y="5064125"/>
          <p14:tracePt t="86891" x="8491538" y="5135563"/>
          <p14:tracePt t="86898" x="8491538" y="5199063"/>
          <p14:tracePt t="86907" x="8491538" y="5270500"/>
          <p14:tracePt t="86916" x="8491538" y="5327650"/>
          <p14:tracePt t="86922" x="8507413" y="5391150"/>
          <p14:tracePt t="86932" x="8523288" y="5454650"/>
          <p14:tracePt t="86940" x="8548688" y="5518150"/>
          <p14:tracePt t="86948" x="8564563" y="5557838"/>
          <p14:tracePt t="86955" x="8588375" y="5613400"/>
          <p14:tracePt t="86963" x="8612188" y="5662613"/>
          <p14:tracePt t="86970" x="8636000" y="5710238"/>
          <p14:tracePt t="86979" x="8667750" y="5765800"/>
          <p14:tracePt t="86987" x="8699500" y="5813425"/>
          <p14:tracePt t="86996" x="8715375" y="5853113"/>
          <p14:tracePt t="87003" x="8755063" y="5900738"/>
          <p14:tracePt t="87011" x="8786813" y="5940425"/>
          <p14:tracePt t="87019" x="8818563" y="5988050"/>
          <p14:tracePt t="87028" x="8850313" y="6029325"/>
          <p14:tracePt t="87036" x="8891588" y="6069013"/>
          <p14:tracePt t="87044" x="8915400" y="6100763"/>
          <p14:tracePt t="87052" x="8939213" y="6124575"/>
          <p14:tracePt t="87058" x="8970963" y="6156325"/>
          <p14:tracePt t="87068" x="9002713" y="6188075"/>
          <p14:tracePt t="87075" x="9034463" y="6219825"/>
          <p14:tracePt t="87084" x="9074150" y="6243638"/>
          <p14:tracePt t="87091" x="9097963" y="6259513"/>
          <p14:tracePt t="87100" x="9129713" y="6283325"/>
          <p14:tracePt t="87108" x="9169400" y="6307138"/>
          <p14:tracePt t="87116" x="9201150" y="6330950"/>
          <p14:tracePt t="87129" x="9234488" y="6348413"/>
          <p14:tracePt t="87131" x="9282113" y="6364288"/>
          <p14:tracePt t="87139" x="9321800" y="6380163"/>
          <p14:tracePt t="87147" x="9369425" y="6396038"/>
          <p14:tracePt t="87155" x="9424988" y="6411913"/>
          <p14:tracePt t="87163" x="9472613" y="6427788"/>
          <p14:tracePt t="87171" x="9520238" y="6435725"/>
          <p14:tracePt t="87179" x="9593263" y="6443663"/>
          <p14:tracePt t="87187" x="9648825" y="6459538"/>
          <p14:tracePt t="87195" x="9720263" y="6459538"/>
          <p14:tracePt t="87202" x="9799638" y="6467475"/>
          <p14:tracePt t="87211" x="9871075" y="6467475"/>
          <p14:tracePt t="87219" x="9952038" y="6467475"/>
          <p14:tracePt t="87226" x="10039350" y="6443663"/>
          <p14:tracePt t="87235" x="10102850" y="6427788"/>
          <p14:tracePt t="87244" x="10182225" y="6403975"/>
          <p14:tracePt t="87252" x="10237788" y="6380163"/>
          <p14:tracePt t="87260" x="10302875" y="6338888"/>
          <p14:tracePt t="87268" x="10350500" y="6307138"/>
          <p14:tracePt t="87276" x="10406063" y="6259513"/>
          <p14:tracePt t="87284" x="10445750" y="6219825"/>
          <p14:tracePt t="87291" x="10509250" y="6148388"/>
          <p14:tracePt t="87300" x="10548938" y="6092825"/>
          <p14:tracePt t="87308" x="10580688" y="6029325"/>
          <p14:tracePt t="87316" x="10620375" y="5956300"/>
          <p14:tracePt t="87324" x="10637838" y="5908675"/>
          <p14:tracePt t="87332" x="10661650" y="5829300"/>
          <p14:tracePt t="87339" x="10677525" y="5757863"/>
          <p14:tracePt t="87347" x="10677525" y="5678488"/>
          <p14:tracePt t="87355" x="10677525" y="5589588"/>
          <p14:tracePt t="87363" x="10677525" y="5502275"/>
          <p14:tracePt t="87371" x="10661650" y="5438775"/>
          <p14:tracePt t="87379" x="10645775" y="5351463"/>
          <p14:tracePt t="87386" x="10629900" y="5278438"/>
          <p14:tracePt t="87395" x="10612438" y="5191125"/>
          <p14:tracePt t="87403" x="10596563" y="5127625"/>
          <p14:tracePt t="87412" x="10564813" y="5064125"/>
          <p14:tracePt t="87419" x="10548938" y="5016500"/>
          <p14:tracePt t="87427" x="10517188" y="4951413"/>
          <p14:tracePt t="87435" x="10501313" y="4895850"/>
          <p14:tracePt t="87445" x="10461625" y="4832350"/>
          <p14:tracePt t="87451" x="10437813" y="4784725"/>
          <p14:tracePt t="87459" x="10406063" y="4737100"/>
          <p14:tracePt t="87466" x="10366375" y="4681538"/>
          <p14:tracePt t="87475" x="10326688" y="4633913"/>
          <p14:tracePt t="87483" x="10287000" y="4584700"/>
          <p14:tracePt t="87490" x="10245725" y="4537075"/>
          <p14:tracePt t="87500" x="10206038" y="4497388"/>
          <p14:tracePt t="87508" x="10142538" y="4441825"/>
          <p14:tracePt t="87515" x="10086975" y="4402138"/>
          <p14:tracePt t="87523" x="10039350" y="4362450"/>
          <p14:tracePt t="87531" x="9967913" y="4314825"/>
          <p14:tracePt t="87539" x="9910763" y="4281488"/>
          <p14:tracePt t="87547" x="9839325" y="4249738"/>
          <p14:tracePt t="87555" x="9759950" y="4225925"/>
          <p14:tracePt t="87564" x="9696450" y="4210050"/>
          <p14:tracePt t="87571" x="9617075" y="4194175"/>
          <p14:tracePt t="87579" x="9551988" y="4194175"/>
          <p14:tracePt t="87586" x="9464675" y="4194175"/>
          <p14:tracePt t="87595" x="9401175" y="4202113"/>
          <p14:tracePt t="87603" x="9337675" y="4217988"/>
          <p14:tracePt t="87611" x="9290050" y="4225925"/>
          <p14:tracePt t="87619" x="9217025" y="4249738"/>
          <p14:tracePt t="87628" x="9153525" y="4298950"/>
          <p14:tracePt t="87634" x="9090025" y="4330700"/>
          <p14:tracePt t="87643" x="9010650" y="4378325"/>
          <p14:tracePt t="87652" x="8963025" y="4410075"/>
          <p14:tracePt t="87660" x="8907463" y="4449763"/>
          <p14:tracePt t="87668" x="8842375" y="4497388"/>
          <p14:tracePt t="87676" x="8794750" y="4545013"/>
          <p14:tracePt t="87684" x="8747125" y="4592638"/>
          <p14:tracePt t="87691" x="8699500" y="4633913"/>
          <p14:tracePt t="87698" x="8667750" y="4673600"/>
          <p14:tracePt t="87707" x="8636000" y="4721225"/>
          <p14:tracePt t="87715" x="8612188" y="4768850"/>
          <p14:tracePt t="87724" x="8588375" y="4816475"/>
          <p14:tracePt t="87732" x="8564563" y="4864100"/>
          <p14:tracePt t="87740" x="8548688" y="4911725"/>
          <p14:tracePt t="87747" x="8548688" y="4951413"/>
          <p14:tracePt t="87754" x="8531225" y="5000625"/>
          <p14:tracePt t="87763" x="8531225" y="5056188"/>
          <p14:tracePt t="87771" x="8531225" y="5095875"/>
          <p14:tracePt t="87779" x="8531225" y="5151438"/>
          <p14:tracePt t="87786" x="8531225" y="5199063"/>
          <p14:tracePt t="87796" x="8531225" y="5254625"/>
          <p14:tracePt t="87803" x="8531225" y="5302250"/>
          <p14:tracePt t="87812" x="8531225" y="5351463"/>
          <p14:tracePt t="87820" x="8531225" y="5414963"/>
          <p14:tracePt t="87829" x="8540750" y="5462588"/>
          <p14:tracePt t="87835" x="8556625" y="5510213"/>
          <p14:tracePt t="87844" x="8564563" y="5549900"/>
          <p14:tracePt t="87852" x="8580438" y="5613400"/>
          <p14:tracePt t="87859" x="8588375" y="5653088"/>
          <p14:tracePt t="87867" x="8604250" y="5718175"/>
          <p14:tracePt t="87875" x="8628063" y="5757863"/>
          <p14:tracePt t="87883" x="8643938" y="5813425"/>
          <p14:tracePt t="87891" x="8667750" y="5861050"/>
          <p14:tracePt t="87899" x="8683625" y="5908675"/>
          <p14:tracePt t="87908" x="8707438" y="5956300"/>
          <p14:tracePt t="87916" x="8731250" y="5995988"/>
          <p14:tracePt t="87923" x="8747125" y="6029325"/>
          <p14:tracePt t="87932" x="8770938" y="6069013"/>
          <p14:tracePt t="87938" x="8786813" y="6092825"/>
          <p14:tracePt t="87948" x="8810625" y="6124575"/>
          <p14:tracePt t="87957" x="8834438" y="6156325"/>
          <p14:tracePt t="87965" x="8858250" y="6196013"/>
          <p14:tracePt t="87972" x="8883650" y="6219825"/>
          <p14:tracePt t="87979" x="8899525" y="6235700"/>
          <p14:tracePt t="87987" x="8915400" y="6259513"/>
          <p14:tracePt t="87995" x="8931275" y="6283325"/>
          <p14:tracePt t="88003" x="8955088" y="6307138"/>
          <p14:tracePt t="88012" x="8978900" y="6330950"/>
          <p14:tracePt t="88020" x="9010650" y="6364288"/>
          <p14:tracePt t="88027" x="9034463" y="6380163"/>
          <p14:tracePt t="88035" x="9066213" y="6396038"/>
          <p14:tracePt t="88044" x="9097963" y="6419850"/>
          <p14:tracePt t="88052" x="9145588" y="6435725"/>
          <p14:tracePt t="88061" x="9177338" y="6451600"/>
          <p14:tracePt t="88068" x="9224963" y="6467475"/>
          <p14:tracePt t="88076" x="9274175" y="6483350"/>
          <p14:tracePt t="88084" x="9329738" y="6491288"/>
          <p14:tracePt t="88091" x="9385300" y="6499225"/>
          <p14:tracePt t="88099" x="9448800" y="6507163"/>
          <p14:tracePt t="88107" x="9520238" y="6515100"/>
          <p14:tracePt t="88115" x="9575800" y="6523038"/>
          <p14:tracePt t="88128" x="9640888" y="6523038"/>
          <p14:tracePt t="88133" x="9712325" y="6523038"/>
          <p14:tracePt t="88140" x="9775825" y="6523038"/>
          <p14:tracePt t="88148" x="9839325" y="6523038"/>
          <p14:tracePt t="88156" x="9902825" y="6515100"/>
          <p14:tracePt t="88164" x="9967913" y="6499225"/>
          <p14:tracePt t="88172" x="10023475" y="6483350"/>
          <p14:tracePt t="88181" x="10094913" y="6467475"/>
          <p14:tracePt t="88188" x="10142538" y="6451600"/>
          <p14:tracePt t="88196" x="10206038" y="6427788"/>
          <p14:tracePt t="88203" x="10269538" y="6396038"/>
          <p14:tracePt t="88212" x="10334625" y="6364288"/>
          <p14:tracePt t="88219" x="10382250" y="6330950"/>
          <p14:tracePt t="88227" x="10437813" y="6291263"/>
          <p14:tracePt t="88235" x="10477500" y="6259513"/>
          <p14:tracePt t="88244" x="10525125" y="6211888"/>
          <p14:tracePt t="88253" x="10580688" y="6164263"/>
          <p14:tracePt t="88259" x="10620375" y="6116638"/>
          <p14:tracePt t="88266" x="10653713" y="6069013"/>
          <p14:tracePt t="88275" x="10685463" y="6021388"/>
          <p14:tracePt t="88283" x="10709275" y="5956300"/>
          <p14:tracePt t="88291" x="10733088" y="5900738"/>
          <p14:tracePt t="88300" x="10756900" y="5837238"/>
          <p14:tracePt t="88307" x="10772775" y="5773738"/>
          <p14:tracePt t="88315" x="10788650" y="5726113"/>
          <p14:tracePt t="88323" x="10796588" y="5670550"/>
          <p14:tracePt t="88331" x="10812463" y="5605463"/>
          <p14:tracePt t="88339" x="10828338" y="5541963"/>
          <p14:tracePt t="88347" x="10836275" y="5486400"/>
          <p14:tracePt t="88355" x="10844213" y="5422900"/>
          <p14:tracePt t="88365" x="10844213" y="5359400"/>
          <p14:tracePt t="88371" x="10844213" y="5294313"/>
          <p14:tracePt t="88380" x="10844213" y="5222875"/>
          <p14:tracePt t="88387" x="10844213" y="5143500"/>
          <p14:tracePt t="88396" x="10828338" y="5080000"/>
          <p14:tracePt t="88402" x="10812463" y="5000625"/>
          <p14:tracePt t="88412" x="10796588" y="4935538"/>
          <p14:tracePt t="88420" x="10780713" y="4848225"/>
          <p14:tracePt t="88429" x="10756900" y="4784725"/>
          <p14:tracePt t="88434" x="10733088" y="4721225"/>
          <p14:tracePt t="88443" x="10701338" y="4665663"/>
          <p14:tracePt t="88451" x="10685463" y="4624388"/>
          <p14:tracePt t="88459" x="10653713" y="4576763"/>
          <p14:tracePt t="88468" x="10620375" y="4537075"/>
          <p14:tracePt t="88476" x="10580688" y="4489450"/>
          <p14:tracePt t="88484" x="10541000" y="4441825"/>
          <p14:tracePt t="88491" x="10509250" y="4402138"/>
          <p14:tracePt t="88499" x="10477500" y="4378325"/>
          <p14:tracePt t="88506" x="10453688" y="4354513"/>
          <p14:tracePt t="88515" x="10414000" y="4322763"/>
          <p14:tracePt t="88523" x="10374313" y="4298950"/>
          <p14:tracePt t="88532" x="10334625" y="4273550"/>
          <p14:tracePt t="88539" x="10294938" y="4257675"/>
          <p14:tracePt t="88547" x="10253663" y="4233863"/>
          <p14:tracePt t="88555" x="10213975" y="4217988"/>
          <p14:tracePt t="88563" x="10158413" y="4194175"/>
          <p14:tracePt t="88572" x="10102850" y="4186238"/>
          <p14:tracePt t="88580" x="10047288" y="4170363"/>
          <p14:tracePt t="88588" x="9983788" y="4154488"/>
          <p14:tracePt t="88596" x="9944100" y="4154488"/>
          <p14:tracePt t="88603" x="9879013" y="4138613"/>
          <p14:tracePt t="88611" x="9815513" y="4138613"/>
          <p14:tracePt t="88620" x="9752013" y="4122738"/>
          <p14:tracePt t="88627" x="9704388" y="4114800"/>
          <p14:tracePt t="88636" x="9640888" y="4114800"/>
          <p14:tracePt t="88645" x="9601200" y="4114800"/>
          <p14:tracePt t="88651" x="9536113" y="4114800"/>
          <p14:tracePt t="88660" x="9472613" y="4114800"/>
          <p14:tracePt t="88667" x="9417050" y="4114800"/>
          <p14:tracePt t="88675" x="9361488" y="4122738"/>
          <p14:tracePt t="88683" x="9313863" y="4138613"/>
          <p14:tracePt t="88691" x="9258300" y="4154488"/>
          <p14:tracePt t="88699" x="9209088" y="4178300"/>
          <p14:tracePt t="88708" x="9153525" y="4217988"/>
          <p14:tracePt t="88716" x="9113838" y="4249738"/>
          <p14:tracePt t="88723" x="9058275" y="4291013"/>
          <p14:tracePt t="88733" x="9018588" y="4338638"/>
          <p14:tracePt t="88740" x="8978900" y="4378325"/>
          <p14:tracePt t="88756" x="8939213" y="4418013"/>
          <p14:tracePt t="88763" x="8883650" y="4489450"/>
          <p14:tracePt t="88773" x="8850313" y="4529138"/>
          <p14:tracePt t="88781" x="8834438" y="4552950"/>
          <p14:tracePt t="88788" x="8826500" y="4584700"/>
          <p14:tracePt t="88796" x="8810625" y="4616450"/>
          <p14:tracePt t="88804" x="8794750" y="4657725"/>
          <p14:tracePt t="88813" x="8794750" y="4705350"/>
          <p14:tracePt t="88820" x="8794750" y="4737100"/>
          <p14:tracePt t="88828" x="8786813" y="4776788"/>
          <p14:tracePt t="88835" x="8786813" y="4824413"/>
          <p14:tracePt t="88842" x="8786813" y="4872038"/>
          <p14:tracePt t="88851" x="8786813" y="4927600"/>
          <p14:tracePt t="88859" x="8786813" y="4976813"/>
          <p14:tracePt t="88867" x="8786813" y="5032375"/>
          <p14:tracePt t="88876" x="8794750" y="5080000"/>
          <p14:tracePt t="88883" x="8802688" y="5135563"/>
          <p14:tracePt t="88892" x="8810625" y="5191125"/>
          <p14:tracePt t="88899" x="8826500" y="5262563"/>
          <p14:tracePt t="88908" x="8834438" y="5319713"/>
          <p14:tracePt t="88916" x="8842375" y="5367338"/>
          <p14:tracePt t="88923" x="8850313" y="5414963"/>
          <p14:tracePt t="88931" x="8858250" y="5446713"/>
          <p14:tracePt t="88940" x="8874125" y="5486400"/>
          <p14:tracePt t="88949" x="8883650" y="5518150"/>
          <p14:tracePt t="88955" x="8899525" y="5549900"/>
          <p14:tracePt t="88963" x="8915400" y="5581650"/>
          <p14:tracePt t="88971" x="8939213" y="5621338"/>
          <p14:tracePt t="88982" x="8955088" y="5653088"/>
          <p14:tracePt t="88988" x="8986838" y="5686425"/>
          <p14:tracePt t="88997" x="9010650" y="5710238"/>
          <p14:tracePt t="89004" x="9034463" y="5749925"/>
          <p14:tracePt t="89011" x="9066213" y="5789613"/>
          <p14:tracePt t="89019" x="9090025" y="5821363"/>
          <p14:tracePt t="89027" x="9121775" y="5868988"/>
          <p14:tracePt t="89035" x="9161463" y="5924550"/>
          <p14:tracePt t="89045" x="9201150" y="5972175"/>
          <p14:tracePt t="89052" x="9250363" y="6037263"/>
          <p14:tracePt t="89060" x="9297988" y="6084888"/>
          <p14:tracePt t="89067" x="9329738" y="6124575"/>
          <p14:tracePt t="89075" x="9377363" y="6164263"/>
          <p14:tracePt t="89083" x="9424988" y="6219825"/>
          <p14:tracePt t="89091" x="9480550" y="6251575"/>
          <p14:tracePt t="89100" x="9528175" y="6283325"/>
          <p14:tracePt t="89107" x="9575800" y="6323013"/>
          <p14:tracePt t="89115" x="9617075" y="6348413"/>
          <p14:tracePt t="89128" x="9672638" y="6364288"/>
          <p14:tracePt t="89132" x="9728200" y="6396038"/>
          <p14:tracePt t="89138" x="9783763" y="6411913"/>
          <p14:tracePt t="89147" x="9847263" y="6419850"/>
          <p14:tracePt t="89155" x="9910763" y="6427788"/>
          <p14:tracePt t="89163" x="9975850" y="6427788"/>
          <p14:tracePt t="89172" x="10039350" y="6427788"/>
          <p14:tracePt t="89180" x="10102850" y="6419850"/>
          <p14:tracePt t="89187" x="10158413" y="6403975"/>
          <p14:tracePt t="89196" x="10221913" y="6388100"/>
          <p14:tracePt t="89203" x="10279063" y="6372225"/>
          <p14:tracePt t="89213" x="10334625" y="6338888"/>
          <p14:tracePt t="89220" x="10390188" y="6323013"/>
          <p14:tracePt t="89228" x="10445750" y="6283325"/>
          <p14:tracePt t="89235" x="10509250" y="6243638"/>
          <p14:tracePt t="89243" x="10564813" y="6196013"/>
          <p14:tracePt t="89251" x="10604500" y="6156325"/>
          <p14:tracePt t="89259" x="10661650" y="6100763"/>
          <p14:tracePt t="89268" x="10693400" y="6045200"/>
          <p14:tracePt t="89275" x="10725150" y="5980113"/>
          <p14:tracePt t="89284" x="10748963" y="5900738"/>
          <p14:tracePt t="89291" x="10764838" y="5837238"/>
          <p14:tracePt t="89299" x="10780713" y="5773738"/>
          <p14:tracePt t="89307" x="10788650" y="5686425"/>
          <p14:tracePt t="89314" x="10788650" y="5621338"/>
          <p14:tracePt t="89324" x="10788650" y="5541963"/>
          <p14:tracePt t="89332" x="10788650" y="5462588"/>
          <p14:tracePt t="89340" x="10788650" y="5399088"/>
          <p14:tracePt t="89348" x="10772775" y="5343525"/>
          <p14:tracePt t="89355" x="10756900" y="5278438"/>
          <p14:tracePt t="89363" x="10741025" y="5207000"/>
          <p14:tracePt t="89371" x="10725150" y="5135563"/>
          <p14:tracePt t="89380" x="10701338" y="5056188"/>
          <p14:tracePt t="89387" x="10661650" y="4976813"/>
          <p14:tracePt t="89396" x="10637838" y="4919663"/>
          <p14:tracePt t="89404" x="10604500" y="4848225"/>
          <p14:tracePt t="89411" x="10572750" y="4784725"/>
          <p14:tracePt t="89419" x="10541000" y="4737100"/>
          <p14:tracePt t="89429" x="10501313" y="4681538"/>
          <p14:tracePt t="89436" x="10461625" y="4616450"/>
          <p14:tracePt t="89444" x="10421938" y="4568825"/>
          <p14:tracePt t="89452" x="10382250" y="4513263"/>
          <p14:tracePt t="89460" x="10334625" y="4473575"/>
          <p14:tracePt t="89468" x="10287000" y="4425950"/>
          <p14:tracePt t="89477" x="10237788" y="4378325"/>
          <p14:tracePt t="89483" x="10190163" y="4338638"/>
          <p14:tracePt t="89492" x="10150475" y="4314825"/>
          <p14:tracePt t="89508" x="10086975" y="4265613"/>
          <p14:tracePt t="89515" x="9999663" y="4233863"/>
          <p14:tracePt t="89523" x="9936163" y="4217988"/>
          <p14:tracePt t="89531" x="9871075" y="4210050"/>
          <p14:tracePt t="89539" x="9815513" y="4202113"/>
          <p14:tracePt t="89548" x="9736138" y="4202113"/>
          <p14:tracePt t="89556" x="9664700" y="4202113"/>
          <p14:tracePt t="89565" x="9609138" y="4202113"/>
          <p14:tracePt t="89571" x="9544050" y="4210050"/>
          <p14:tracePt t="89579" x="9480550" y="4225925"/>
          <p14:tracePt t="89587" x="9409113" y="4233863"/>
          <p14:tracePt t="89596" x="9345613" y="4257675"/>
          <p14:tracePt t="89603" x="9282113" y="4273550"/>
          <p14:tracePt t="89612" x="9224963" y="4291013"/>
          <p14:tracePt t="89620" x="9145588" y="4322763"/>
          <p14:tracePt t="89628" x="9105900" y="4338638"/>
          <p14:tracePt t="89634" x="9050338" y="4362450"/>
          <p14:tracePt t="89643" x="9002713" y="4394200"/>
          <p14:tracePt t="89652" x="8947150" y="4433888"/>
          <p14:tracePt t="89661" x="8899525" y="4473575"/>
          <p14:tracePt t="89667" x="8858250" y="4513263"/>
          <p14:tracePt t="89676" x="8818563" y="4545013"/>
          <p14:tracePt t="89683" x="8770938" y="4592638"/>
          <p14:tracePt t="89690" x="8731250" y="4649788"/>
          <p14:tracePt t="89699" x="8683625" y="4713288"/>
          <p14:tracePt t="89706" x="8636000" y="4776788"/>
          <p14:tracePt t="89715" x="8588375" y="4840288"/>
          <p14:tracePt t="89724" x="8556625" y="4903788"/>
          <p14:tracePt t="89732" x="8523288" y="4967288"/>
          <p14:tracePt t="89739" x="8491538" y="5032375"/>
          <p14:tracePt t="89748" x="8475663" y="5087938"/>
          <p14:tracePt t="89754" x="8467725" y="5135563"/>
          <p14:tracePt t="89764" x="8451850" y="5191125"/>
          <p14:tracePt t="89771" x="8443913" y="5246688"/>
          <p14:tracePt t="89780" x="8443913" y="5294313"/>
          <p14:tracePt t="89788" x="8443913" y="5359400"/>
          <p14:tracePt t="89797" x="8443913" y="5407025"/>
          <p14:tracePt t="89804" x="8451850" y="5470525"/>
          <p14:tracePt t="89811" x="8467725" y="5526088"/>
          <p14:tracePt t="89819" x="8475663" y="5565775"/>
          <p14:tracePt t="89827" x="8483600" y="5613400"/>
          <p14:tracePt t="89836" x="8491538" y="5662613"/>
          <p14:tracePt t="89844" x="8507413" y="5718175"/>
          <p14:tracePt t="89852" x="8515350" y="5757863"/>
          <p14:tracePt t="89861" x="8523288" y="5805488"/>
          <p14:tracePt t="89868" x="8531225" y="5845175"/>
          <p14:tracePt t="89875" x="8548688" y="5892800"/>
          <p14:tracePt t="89883" x="8564563" y="5924550"/>
          <p14:tracePt t="89891" x="8588375" y="5972175"/>
          <p14:tracePt t="89900" x="8596313" y="6005513"/>
          <p14:tracePt t="89908" x="8620125" y="6053138"/>
          <p14:tracePt t="89916" x="8636000" y="6076950"/>
          <p14:tracePt t="89922" x="8651875" y="6108700"/>
          <p14:tracePt t="89931" x="8667750" y="6140450"/>
          <p14:tracePt t="89939" x="8683625" y="6172200"/>
          <p14:tracePt t="89948" x="8699500" y="6188075"/>
          <p14:tracePt t="89956" x="8707438" y="6203950"/>
          <p14:tracePt t="89964" x="8715375" y="6211888"/>
          <p14:tracePt t="89972" x="8731250" y="6227763"/>
          <p14:tracePt t="89979" x="8739188" y="6235700"/>
          <p14:tracePt t="89987" x="8747125" y="6243638"/>
          <p14:tracePt t="90003" x="8763000" y="6259513"/>
          <p14:tracePt t="90013" x="8778875" y="6267450"/>
          <p14:tracePt t="90019" x="8786813" y="6275388"/>
          <p14:tracePt t="90029" x="8794750" y="6275388"/>
          <p14:tracePt t="90036" x="8810625" y="6283325"/>
          <p14:tracePt t="90044" x="8818563" y="6291263"/>
          <p14:tracePt t="90051" x="8834438" y="6291263"/>
          <p14:tracePt t="90061" x="8858250" y="6307138"/>
          <p14:tracePt t="90068" x="8883650" y="6307138"/>
          <p14:tracePt t="90076" x="8915400" y="6307138"/>
          <p14:tracePt t="90085" x="8939213" y="6315075"/>
          <p14:tracePt t="90092" x="8978900" y="6323013"/>
          <p14:tracePt t="90098" x="9010650" y="6330950"/>
          <p14:tracePt t="90107" x="9042400" y="6338888"/>
          <p14:tracePt t="90115" x="9105900" y="6356350"/>
          <p14:tracePt t="90127" x="9153525" y="6372225"/>
          <p14:tracePt t="90132" x="9209088" y="6396038"/>
          <p14:tracePt t="90139" x="9258300" y="6411913"/>
          <p14:tracePt t="90147" x="9305925" y="6427788"/>
          <p14:tracePt t="90155" x="9361488" y="6443663"/>
          <p14:tracePt t="90163" x="9409113" y="6459538"/>
          <p14:tracePt t="90171" x="9472613" y="6475413"/>
          <p14:tracePt t="90181" x="9520238" y="6491288"/>
          <p14:tracePt t="90188" x="9593263" y="6507163"/>
          <p14:tracePt t="90196" x="9640888" y="6523038"/>
          <p14:tracePt t="90204" x="9704388" y="6523038"/>
          <p14:tracePt t="90212" x="9767888" y="6530975"/>
          <p14:tracePt t="90218" x="9847263" y="6530975"/>
          <p14:tracePt t="90227" x="9936163" y="6530975"/>
          <p14:tracePt t="90235" x="10015538" y="6523038"/>
          <p14:tracePt t="90244" x="10086975" y="6515100"/>
          <p14:tracePt t="90252" x="10158413" y="6491288"/>
          <p14:tracePt t="90261" x="10229850" y="6475413"/>
          <p14:tracePt t="90268" x="10294938" y="6443663"/>
          <p14:tracePt t="90275" x="10350500" y="6411913"/>
          <p14:tracePt t="90283" x="10406063" y="6356350"/>
          <p14:tracePt t="90291" x="10445750" y="6315075"/>
          <p14:tracePt t="90300" x="10517188" y="6243638"/>
          <p14:tracePt t="90308" x="10564813" y="6180138"/>
          <p14:tracePt t="90316" x="10604500" y="6116638"/>
          <p14:tracePt t="90324" x="10645775" y="6045200"/>
          <p14:tracePt t="90330" x="10669588" y="5980113"/>
          <p14:tracePt t="90339" x="10701338" y="5900738"/>
          <p14:tracePt t="90348" x="10725150" y="5813425"/>
          <p14:tracePt t="90356" x="10741025" y="5718175"/>
          <p14:tracePt t="90363" x="10748963" y="5621338"/>
          <p14:tracePt t="90372" x="10756900" y="5526088"/>
          <p14:tracePt t="90379" x="10756900" y="5462588"/>
          <p14:tracePt t="90387" x="10756900" y="5375275"/>
          <p14:tracePt t="90395" x="10748963" y="5302250"/>
          <p14:tracePt t="90403" x="10733088" y="5222875"/>
          <p14:tracePt t="90412" x="10725150" y="5159375"/>
          <p14:tracePt t="90420" x="10709275" y="5095875"/>
          <p14:tracePt t="90428" x="10693400" y="5040313"/>
          <p14:tracePt t="90436" x="10661650" y="4992688"/>
          <p14:tracePt t="90443" x="10645775" y="4935538"/>
          <p14:tracePt t="90451" x="10604500" y="4887913"/>
          <p14:tracePt t="90459" x="10580688" y="4856163"/>
          <p14:tracePt t="90468" x="10548938" y="4816475"/>
          <p14:tracePt t="90477" x="10525125" y="4784725"/>
          <p14:tracePt t="90483" x="10485438" y="4752975"/>
          <p14:tracePt t="90491" x="10453688" y="4729163"/>
          <p14:tracePt t="90500" x="10421938" y="4697413"/>
          <p14:tracePt t="90507" x="10398125" y="4681538"/>
          <p14:tracePt t="90514" x="10358438" y="4665663"/>
          <p14:tracePt t="90524" x="10318750" y="4633913"/>
          <p14:tracePt t="90532" x="10287000" y="4608513"/>
          <p14:tracePt t="90540" x="10237788" y="4584700"/>
          <p14:tracePt t="90548" x="10206038" y="4560888"/>
          <p14:tracePt t="90555" x="10158413" y="4537075"/>
          <p14:tracePt t="90564" x="10102850" y="4505325"/>
          <p14:tracePt t="90571" x="10063163" y="4481513"/>
          <p14:tracePt t="90581" x="10007600" y="4457700"/>
          <p14:tracePt t="90588" x="9952038" y="4433888"/>
          <p14:tracePt t="90597" x="9902825" y="4418013"/>
          <p14:tracePt t="90605" x="9839325" y="4386263"/>
          <p14:tracePt t="90612" x="9791700" y="4370388"/>
          <p14:tracePt t="90620" x="9752013" y="4362450"/>
          <p14:tracePt t="90628" x="9712325" y="4346575"/>
          <p14:tracePt t="90635" x="9680575" y="4338638"/>
          <p14:tracePt t="90645" x="9640888" y="4338638"/>
          <p14:tracePt t="90651" x="9609138" y="4330700"/>
          <p14:tracePt t="90660" x="9585325" y="4322763"/>
          <p14:tracePt t="90667" x="9544050" y="4322763"/>
          <p14:tracePt t="90675" x="9504363" y="4322763"/>
          <p14:tracePt t="90683" x="9472613" y="4322763"/>
          <p14:tracePt t="90693" x="9448800" y="4330700"/>
          <p14:tracePt t="90700" x="9417050" y="4330700"/>
          <p14:tracePt t="90707" x="9393238" y="4338638"/>
          <p14:tracePt t="90716" x="9361488" y="4354513"/>
          <p14:tracePt t="90723" x="9329738" y="4354513"/>
          <p14:tracePt t="90731" x="9297988" y="4370388"/>
          <p14:tracePt t="90738" x="9266238" y="4386263"/>
          <p14:tracePt t="90748" x="9242425" y="4394200"/>
          <p14:tracePt t="90756" x="9201150" y="4410075"/>
          <p14:tracePt t="90764" x="9185275" y="4418013"/>
          <p14:tracePt t="90773" x="9153525" y="4433888"/>
          <p14:tracePt t="90781" x="9137650" y="4433888"/>
          <p14:tracePt t="90787" x="9113838" y="4449763"/>
          <p14:tracePt t="90796" x="9082088" y="4465638"/>
          <p14:tracePt t="90804" x="9058275" y="4481513"/>
          <p14:tracePt t="90812" x="9018588" y="4497388"/>
          <p14:tracePt t="90820" x="9002713" y="4529138"/>
          <p14:tracePt t="90828" x="8970963" y="4537075"/>
          <p14:tracePt t="90836" x="8947150" y="4568825"/>
          <p14:tracePt t="90844" x="8915400" y="4592638"/>
          <p14:tracePt t="90851" x="8891588" y="4616450"/>
          <p14:tracePt t="90860" x="8866188" y="4641850"/>
          <p14:tracePt t="90868" x="8834438" y="4673600"/>
          <p14:tracePt t="90876" x="8818563" y="4697413"/>
          <p14:tracePt t="90884" x="8794750" y="4721225"/>
          <p14:tracePt t="90892" x="8778875" y="4752975"/>
          <p14:tracePt t="90900" x="8763000" y="4776788"/>
          <p14:tracePt t="90907" x="8747125" y="4808538"/>
          <p14:tracePt t="90915" x="8731250" y="4840288"/>
          <p14:tracePt t="90924" x="8723313" y="4879975"/>
          <p14:tracePt t="90932" x="8707438" y="4919663"/>
          <p14:tracePt t="90940" x="8691563" y="4967288"/>
          <p14:tracePt t="90948" x="8691563" y="5000625"/>
          <p14:tracePt t="90954" x="8683625" y="5032375"/>
          <p14:tracePt t="90964" x="8675688" y="5080000"/>
          <p14:tracePt t="90971" x="8667750" y="5119688"/>
          <p14:tracePt t="90980" x="8659813" y="5167313"/>
          <p14:tracePt t="90987" x="8659813" y="5214938"/>
          <p14:tracePt t="90997" x="8651875" y="5246688"/>
          <p14:tracePt t="91003" x="8651875" y="5286375"/>
          <p14:tracePt t="91013" x="8651875" y="5335588"/>
          <p14:tracePt t="91019" x="8651875" y="5383213"/>
          <p14:tracePt t="91028" x="8651875" y="5414963"/>
          <p14:tracePt t="91036" x="8651875" y="5446713"/>
          <p14:tracePt t="91044" x="8659813" y="5494338"/>
          <p14:tracePt t="91053" x="8667750" y="5526088"/>
          <p14:tracePt t="91060" x="8683625" y="5557838"/>
          <p14:tracePt t="91068" x="8699500" y="5597525"/>
          <p14:tracePt t="91075" x="8715375" y="5629275"/>
          <p14:tracePt t="91084" x="8723313" y="5662613"/>
          <p14:tracePt t="91092" x="8747125" y="5710238"/>
          <p14:tracePt t="91100" x="8763000" y="5741988"/>
          <p14:tracePt t="91108" x="8778875" y="5789613"/>
          <p14:tracePt t="91116" x="8794750" y="5829300"/>
          <p14:tracePt t="91127" x="8810625" y="5853113"/>
          <p14:tracePt t="91132" x="8818563" y="5884863"/>
          <p14:tracePt t="91139" x="8834438" y="5924550"/>
          <p14:tracePt t="91148" x="8850313" y="5956300"/>
          <p14:tracePt t="91156" x="8858250" y="5972175"/>
          <p14:tracePt t="91163" x="8874125" y="5995988"/>
          <p14:tracePt t="91172" x="8883650" y="6021388"/>
          <p14:tracePt t="91181" x="8899525" y="6045200"/>
          <p14:tracePt t="91186" x="8907463" y="6045200"/>
          <p14:tracePt t="91195" x="8923338" y="6061075"/>
          <p14:tracePt t="91204" x="8939213" y="6076950"/>
          <p14:tracePt t="91213" x="8955088" y="6092825"/>
          <p14:tracePt t="91220" x="8978900" y="6116638"/>
          <p14:tracePt t="91228" x="8994775" y="6124575"/>
          <p14:tracePt t="91236" x="9010650" y="6148388"/>
          <p14:tracePt t="91244" x="9034463" y="6164263"/>
          <p14:tracePt t="91251" x="9050338" y="6180138"/>
          <p14:tracePt t="91259" x="9066213" y="6196013"/>
          <p14:tracePt t="91268" x="9082088" y="6211888"/>
          <p14:tracePt t="91277" x="9097963" y="6227763"/>
          <p14:tracePt t="91284" x="9113838" y="6243638"/>
          <p14:tracePt t="91293" x="9137650" y="6259513"/>
          <p14:tracePt t="91300" x="9153525" y="6267450"/>
          <p14:tracePt t="91307" x="9169400" y="6283325"/>
          <p14:tracePt t="91315" x="9185275" y="6291263"/>
          <p14:tracePt t="91323" x="9209088" y="6307138"/>
          <p14:tracePt t="91331" x="9224963" y="6315075"/>
          <p14:tracePt t="91340" x="9258300" y="6330950"/>
          <p14:tracePt t="91348" x="9282113" y="6348413"/>
          <p14:tracePt t="91357" x="9313863" y="6348413"/>
          <p14:tracePt t="91365" x="9345613" y="6356350"/>
          <p14:tracePt t="91372" x="9385300" y="6364288"/>
          <p14:tracePt t="91380" x="9432925" y="6372225"/>
          <p14:tracePt t="91388" x="9480550" y="6380163"/>
          <p14:tracePt t="91396" x="9512300" y="6388100"/>
          <p14:tracePt t="91403" x="9567863" y="6396038"/>
          <p14:tracePt t="91411" x="9617075" y="6396038"/>
          <p14:tracePt t="91419" x="9680575" y="6396038"/>
          <p14:tracePt t="91427" x="9744075" y="6403975"/>
          <p14:tracePt t="91436" x="9799638" y="6403975"/>
          <p14:tracePt t="91444" x="9863138" y="6403975"/>
          <p14:tracePt t="91451" x="9918700" y="6403975"/>
          <p14:tracePt t="91459" x="9959975" y="6403975"/>
          <p14:tracePt t="91468" x="10015538" y="6388100"/>
          <p14:tracePt t="91475" x="10071100" y="6380163"/>
          <p14:tracePt t="91483" x="10126663" y="6364288"/>
          <p14:tracePt t="91492" x="10166350" y="6348413"/>
          <p14:tracePt t="91500" x="10213975" y="6323013"/>
          <p14:tracePt t="91508" x="10261600" y="6299200"/>
          <p14:tracePt t="91516" x="10318750" y="6259513"/>
          <p14:tracePt t="91524" x="10366375" y="6219825"/>
          <p14:tracePt t="91531" x="10429875" y="6156325"/>
          <p14:tracePt t="91540" x="10485438" y="6100763"/>
          <p14:tracePt t="91548" x="10525125" y="6045200"/>
          <p14:tracePt t="91555" x="10564813" y="5988050"/>
          <p14:tracePt t="91564" x="10588625" y="5932488"/>
          <p14:tracePt t="91572" x="10620375" y="5876925"/>
          <p14:tracePt t="91580" x="10637838" y="5821363"/>
          <p14:tracePt t="91587" x="10645775" y="5773738"/>
          <p14:tracePt t="91595" x="10645775" y="5726113"/>
          <p14:tracePt t="91604" x="10645775" y="5678488"/>
          <p14:tracePt t="91612" x="10637838" y="5597525"/>
          <p14:tracePt t="91620" x="10620375" y="5526088"/>
          <p14:tracePt t="91628" x="10596563" y="5454650"/>
          <p14:tracePt t="91636" x="10572750" y="5367338"/>
          <p14:tracePt t="91645" x="10541000" y="5286375"/>
          <p14:tracePt t="91650" x="10517188" y="5207000"/>
          <p14:tracePt t="91660" x="10485438" y="5119688"/>
          <p14:tracePt t="91668" x="10437813" y="5016500"/>
          <p14:tracePt t="91678" x="10398125" y="4935538"/>
          <p14:tracePt t="91685" x="10342563" y="4824413"/>
          <p14:tracePt t="91693" x="10302875" y="4760913"/>
          <p14:tracePt t="91701" x="10253663" y="4697413"/>
          <p14:tracePt t="91717" x="10206038" y="4624388"/>
          <p14:tracePt t="91723" x="10118725" y="4497388"/>
          <p14:tracePt t="91733" x="10063163" y="4441825"/>
          <p14:tracePt t="91742" x="10007600" y="4394200"/>
          <p14:tracePt t="91748" x="9944100" y="4346575"/>
          <p14:tracePt t="91757" x="9886950" y="4298950"/>
          <p14:tracePt t="91765" x="9807575" y="4257675"/>
          <p14:tracePt t="91772" x="9736138" y="4225925"/>
          <p14:tracePt t="91780" x="9656763" y="4194175"/>
          <p14:tracePt t="91788" x="9575800" y="4186238"/>
          <p14:tracePt t="91797" x="9472613" y="4178300"/>
          <p14:tracePt t="91803" x="9369425" y="4186238"/>
          <p14:tracePt t="91812" x="9266238" y="4210050"/>
          <p14:tracePt t="91820" x="9169400" y="4233863"/>
          <p14:tracePt t="91829" x="9066213" y="4273550"/>
          <p14:tracePt t="91836" x="8978900" y="4306888"/>
          <p14:tracePt t="91844" x="8907463" y="4330700"/>
          <p14:tracePt t="91852" x="8826500" y="4370388"/>
          <p14:tracePt t="91862" x="8747125" y="4418013"/>
          <p14:tracePt t="91869" x="8683625" y="4465638"/>
          <p14:tracePt t="91876" x="8636000" y="4497388"/>
          <p14:tracePt t="91884" x="8580438" y="4545013"/>
          <p14:tracePt t="91892" x="8540750" y="4592638"/>
          <p14:tracePt t="91900" x="8499475" y="4633913"/>
          <p14:tracePt t="91908" x="8459788" y="4689475"/>
          <p14:tracePt t="91916" x="8420100" y="4745038"/>
          <p14:tracePt t="91924" x="8388350" y="4808538"/>
          <p14:tracePt t="91930" x="8356600" y="4856163"/>
          <p14:tracePt t="91940" x="8324850" y="4927600"/>
          <p14:tracePt t="91948" x="8285163" y="5016500"/>
          <p14:tracePt t="91956" x="8261350" y="5095875"/>
          <p14:tracePt t="91964" x="8237538" y="5175250"/>
          <p14:tracePt t="91972" x="8213725" y="5254625"/>
          <p14:tracePt t="91980" x="8189913" y="5335588"/>
          <p14:tracePt t="91987" x="8172450" y="5414963"/>
          <p14:tracePt t="91995" x="8164513" y="5494338"/>
          <p14:tracePt t="92004" x="8156575" y="5565775"/>
          <p14:tracePt t="92012" x="8156575" y="5629275"/>
          <p14:tracePt t="92020" x="8156575" y="5694363"/>
          <p14:tracePt t="92028" x="8164513" y="5741988"/>
          <p14:tracePt t="92036" x="8180388" y="5805488"/>
          <p14:tracePt t="92043" x="8205788" y="5861050"/>
          <p14:tracePt t="92051" x="8237538" y="5924550"/>
          <p14:tracePt t="92060" x="8261350" y="5972175"/>
          <p14:tracePt t="92068" x="8301038" y="6061075"/>
          <p14:tracePt t="92076" x="8332788" y="6108700"/>
          <p14:tracePt t="92083" x="8356600" y="6156325"/>
          <p14:tracePt t="92093" x="8388350" y="6203950"/>
          <p14:tracePt t="92100" x="8420100" y="6243638"/>
          <p14:tracePt t="92108" x="8451850" y="6291263"/>
          <p14:tracePt t="92116" x="8475663" y="6315075"/>
          <p14:tracePt t="92124" x="8499475" y="6348413"/>
          <p14:tracePt t="92132" x="8523288" y="6372225"/>
          <p14:tracePt t="92139" x="8548688" y="6403975"/>
          <p14:tracePt t="92148" x="8564563" y="6419850"/>
          <p14:tracePt t="92155" x="8580438" y="6435725"/>
          <p14:tracePt t="92163" x="8596313" y="6443663"/>
          <p14:tracePt t="92172" x="8612188" y="6451600"/>
          <p14:tracePt t="92180" x="8628063" y="6459538"/>
          <p14:tracePt t="92187" x="8643938" y="6467475"/>
          <p14:tracePt t="92197" x="8659813" y="6475413"/>
          <p14:tracePt t="92203" x="8683625" y="6483350"/>
          <p14:tracePt t="92213" x="8699500" y="6483350"/>
          <p14:tracePt t="92219" x="8715375" y="6491288"/>
          <p14:tracePt t="92228" x="8731250" y="6491288"/>
          <p14:tracePt t="92236" x="8747125" y="6491288"/>
          <p14:tracePt t="92243" x="8755063" y="6491288"/>
          <p14:tracePt t="92252" x="8770938" y="6491288"/>
          <p14:tracePt t="92268" x="8786813" y="6491288"/>
          <p14:tracePt t="92276" x="8794750" y="6491288"/>
          <p14:tracePt t="92284" x="8810625" y="6491288"/>
          <p14:tracePt t="92292" x="8818563" y="6491288"/>
          <p14:tracePt t="92301" x="8826500" y="6491288"/>
          <p14:tracePt t="92309" x="8834438" y="6491288"/>
          <p14:tracePt t="92316" x="8842375" y="6491288"/>
          <p14:tracePt t="92324" x="8850313" y="6499225"/>
          <p14:tracePt t="92339" x="8858250" y="6499225"/>
          <p14:tracePt t="92516" x="8866188" y="6499225"/>
          <p14:tracePt t="92524" x="8891588" y="6491288"/>
          <p14:tracePt t="92532" x="8915400" y="6483350"/>
          <p14:tracePt t="92539" x="8939213" y="6475413"/>
          <p14:tracePt t="92548" x="8970963" y="6459538"/>
          <p14:tracePt t="92556" x="9018588" y="6443663"/>
          <p14:tracePt t="92563" x="9058275" y="6419850"/>
          <p14:tracePt t="92572" x="9097963" y="6396038"/>
          <p14:tracePt t="92580" x="9145588" y="6372225"/>
          <p14:tracePt t="92588" x="9193213" y="6356350"/>
          <p14:tracePt t="92597" x="9234488" y="6330950"/>
          <p14:tracePt t="92604" x="9274175" y="6315075"/>
          <p14:tracePt t="92614" x="9313863" y="6291263"/>
          <p14:tracePt t="92621" x="9337675" y="6275388"/>
          <p14:tracePt t="92628" x="9361488" y="6267450"/>
          <p14:tracePt t="92635" x="9369425" y="6259513"/>
          <p14:tracePt t="92644" x="9393238" y="6251575"/>
          <p14:tracePt t="92652" x="9401175" y="6243638"/>
          <p14:tracePt t="92669" x="9409113" y="6235700"/>
          <p14:tracePt t="92675" x="9409113" y="6227763"/>
          <p14:tracePt t="92694" x="9417050" y="6219825"/>
          <p14:tracePt t="92700" x="9417050" y="6211888"/>
          <p14:tracePt t="92708" x="9424988" y="6211888"/>
          <p14:tracePt t="92724" x="9424988" y="6196013"/>
          <p14:tracePt t="92852" x="9424988" y="6180138"/>
          <p14:tracePt t="92884" x="9417050" y="6172200"/>
          <p14:tracePt t="92892" x="9417050" y="6156325"/>
          <p14:tracePt t="92900" x="9409113" y="6148388"/>
          <p14:tracePt t="92907" x="9409113" y="6140450"/>
          <p14:tracePt t="92916" x="9401175" y="6132513"/>
          <p14:tracePt t="92924" x="9401175" y="6116638"/>
          <p14:tracePt t="92932" x="9401175" y="6108700"/>
          <p14:tracePt t="92948" x="9401175" y="6100763"/>
          <p14:tracePt t="92958" x="9393238" y="6092825"/>
          <p14:tracePt t="92964" x="9393238" y="6076950"/>
          <p14:tracePt t="92972" x="9393238" y="6061075"/>
          <p14:tracePt t="92980" x="9393238" y="6045200"/>
          <p14:tracePt t="92997" x="9393238" y="6029325"/>
          <p14:tracePt t="93005" x="9393238" y="6005513"/>
          <p14:tracePt t="93020" x="9393238" y="5988050"/>
          <p14:tracePt t="93028" x="9393238" y="5972175"/>
          <p14:tracePt t="93036" x="9393238" y="5956300"/>
          <p14:tracePt t="93043" x="9393238" y="5940425"/>
          <p14:tracePt t="93052" x="9393238" y="5932488"/>
          <p14:tracePt t="93060" x="9393238" y="5924550"/>
          <p14:tracePt t="93068" x="9393238" y="5908675"/>
          <p14:tracePt t="93084" x="9401175" y="5892800"/>
          <p14:tracePt t="93261" x="9409113" y="5892800"/>
          <p14:tracePt t="93268" x="9417050" y="5884863"/>
          <p14:tracePt t="93276" x="9432925" y="5876925"/>
          <p14:tracePt t="93284" x="9440863" y="5876925"/>
          <p14:tracePt t="93292" x="9456738" y="5876925"/>
          <p14:tracePt t="93300" x="9464675" y="5868988"/>
          <p14:tracePt t="93308" x="9480550" y="5861050"/>
          <p14:tracePt t="93316" x="9496425" y="5861050"/>
          <p14:tracePt t="93325" x="9512300" y="5861050"/>
          <p14:tracePt t="93331" x="9528175" y="5861050"/>
          <p14:tracePt t="93340" x="9544050" y="5861050"/>
          <p14:tracePt t="93348" x="9559925" y="5861050"/>
          <p14:tracePt t="93356" x="9575800" y="5861050"/>
          <p14:tracePt t="93364" x="9601200" y="5861050"/>
          <p14:tracePt t="93372" x="9617075" y="5861050"/>
          <p14:tracePt t="93379" x="9648825" y="5861050"/>
          <p14:tracePt t="93387" x="9664700" y="5861050"/>
          <p14:tracePt t="93396" x="9688513" y="5861050"/>
          <p14:tracePt t="93404" x="9712325" y="5861050"/>
          <p14:tracePt t="93412" x="9736138" y="5861050"/>
          <p14:tracePt t="93420" x="9767888" y="5861050"/>
          <p14:tracePt t="93429" x="9783763" y="5861050"/>
          <p14:tracePt t="93436" x="9807575" y="5868988"/>
          <p14:tracePt t="93444" x="9831388" y="5868988"/>
          <p14:tracePt t="93452" x="9847263" y="5868988"/>
          <p14:tracePt t="93461" x="9863138" y="5868988"/>
          <p14:tracePt t="93468" x="9871075" y="5868988"/>
          <p14:tracePt t="93477" x="9879013" y="5868988"/>
          <p14:tracePt t="93484" x="9894888" y="5868988"/>
          <p14:tracePt t="93492" x="9902825" y="5868988"/>
          <p14:tracePt t="93500" x="9910763" y="5868988"/>
          <p14:tracePt t="93508" x="9926638" y="5868988"/>
          <p14:tracePt t="93524" x="9944100" y="5868988"/>
          <p14:tracePt t="93531" x="9959975" y="5868988"/>
          <p14:tracePt t="93541" x="9967913" y="5868988"/>
          <p14:tracePt t="93547" x="9975850" y="5868988"/>
          <p14:tracePt t="93557" x="9983788" y="5868988"/>
          <p14:tracePt t="93563" x="9991725" y="5868988"/>
          <p14:tracePt t="93596" x="9999663" y="5868988"/>
          <p14:tracePt t="95693" x="9991725" y="5868988"/>
          <p14:tracePt t="95700" x="9975850" y="5868988"/>
          <p14:tracePt t="95708" x="9959975" y="5868988"/>
          <p14:tracePt t="95717" x="9944100" y="5876925"/>
          <p14:tracePt t="95724" x="9910763" y="5884863"/>
          <p14:tracePt t="95732" x="9902825" y="5892800"/>
          <p14:tracePt t="95740" x="9879013" y="5900738"/>
          <p14:tracePt t="95748" x="9855200" y="5900738"/>
          <p14:tracePt t="95755" x="9839325" y="5908675"/>
          <p14:tracePt t="95765" x="9815513" y="5916613"/>
          <p14:tracePt t="95773" x="9799638" y="5916613"/>
          <p14:tracePt t="95780" x="9783763" y="5924550"/>
          <p14:tracePt t="95787" x="9767888" y="5924550"/>
          <p14:tracePt t="95796" x="9759950" y="5932488"/>
          <p14:tracePt t="95803" x="9752013" y="5932488"/>
          <p14:tracePt t="95813" x="9744075" y="5932488"/>
          <p14:tracePt t="95819" x="9728200" y="5932488"/>
          <p14:tracePt t="95852" x="9720263" y="5932488"/>
          <p14:tracePt t="95860" x="9712325" y="5932488"/>
          <p14:tracePt t="95886" x="9696450" y="5932488"/>
          <p14:tracePt t="95900" x="9680575" y="5932488"/>
          <p14:tracePt t="95907" x="9664700" y="5932488"/>
          <p14:tracePt t="95924" x="9656763" y="5932488"/>
          <p14:tracePt t="95933" x="9648825" y="5932488"/>
          <p14:tracePt t="95942" x="9640888" y="5932488"/>
          <p14:tracePt t="95950" x="9632950" y="5932488"/>
          <p14:tracePt t="95957" x="9625013" y="5932488"/>
          <p14:tracePt t="95980" x="9617075" y="5932488"/>
          <p14:tracePt t="96174" x="9625013" y="5932488"/>
          <p14:tracePt t="96180" x="9632950" y="5932488"/>
          <p14:tracePt t="96189" x="9640888" y="5932488"/>
          <p14:tracePt t="96196" x="9656763" y="5924550"/>
          <p14:tracePt t="96204" x="9680575" y="5924550"/>
          <p14:tracePt t="96212" x="9704388" y="5924550"/>
          <p14:tracePt t="96221" x="9728200" y="5924550"/>
          <p14:tracePt t="96229" x="9767888" y="5916613"/>
          <p14:tracePt t="96235" x="9799638" y="5916613"/>
          <p14:tracePt t="96244" x="9839325" y="5916613"/>
          <p14:tracePt t="96252" x="9863138" y="5916613"/>
          <p14:tracePt t="96259" x="9894888" y="5908675"/>
          <p14:tracePt t="96268" x="9926638" y="5908675"/>
          <p14:tracePt t="96278" x="9952038" y="5908675"/>
          <p14:tracePt t="96284" x="9983788" y="5900738"/>
          <p14:tracePt t="96292" x="10007600" y="5900738"/>
          <p14:tracePt t="96300" x="10039350" y="5900738"/>
          <p14:tracePt t="96308" x="10055225" y="5900738"/>
          <p14:tracePt t="96316" x="10071100" y="5900738"/>
          <p14:tracePt t="96325" x="10086975" y="5900738"/>
          <p14:tracePt t="96333" x="10102850" y="5900738"/>
          <p14:tracePt t="96341" x="10126663" y="5900738"/>
          <p14:tracePt t="96348" x="10142538" y="5900738"/>
          <p14:tracePt t="96356" x="10158413" y="5900738"/>
          <p14:tracePt t="96364" x="10174288" y="5900738"/>
          <p14:tracePt t="96372" x="10190163" y="5900738"/>
          <p14:tracePt t="96381" x="10206038" y="5900738"/>
          <p14:tracePt t="96389" x="10213975" y="5900738"/>
          <p14:tracePt t="96397" x="10229850" y="5900738"/>
          <p14:tracePt t="96405" x="10237788" y="5892800"/>
          <p14:tracePt t="96412" x="10245725" y="5892800"/>
          <p14:tracePt t="96420" x="10253663" y="5892800"/>
          <p14:tracePt t="96428" x="10261600" y="5892800"/>
          <p14:tracePt t="96436" x="10269538" y="5892800"/>
          <p14:tracePt t="96453" x="10279063" y="5892800"/>
          <p14:tracePt t="96468" x="10287000" y="5892800"/>
          <p14:tracePt t="96501" x="10294938" y="5892800"/>
          <p14:tracePt t="98341" x="10279063" y="5892800"/>
          <p14:tracePt t="98349" x="10269538" y="5892800"/>
          <p14:tracePt t="98359" x="10245725" y="5892800"/>
          <p14:tracePt t="98364" x="10213975" y="5892800"/>
          <p14:tracePt t="98374" x="10182225" y="5900738"/>
          <p14:tracePt t="98382" x="10142538" y="5900738"/>
          <p14:tracePt t="98389" x="10086975" y="5884863"/>
          <p14:tracePt t="98397" x="10031413" y="5876925"/>
          <p14:tracePt t="98405" x="9975850" y="5868988"/>
          <p14:tracePt t="98412" x="9936163" y="5853113"/>
          <p14:tracePt t="98421" x="9886950" y="5845175"/>
          <p14:tracePt t="98428" x="9831388" y="5829300"/>
          <p14:tracePt t="98437" x="9783763" y="5813425"/>
          <p14:tracePt t="98445" x="9744075" y="5797550"/>
          <p14:tracePt t="98453" x="9704388" y="5773738"/>
          <p14:tracePt t="98461" x="9680575" y="5765800"/>
          <p14:tracePt t="98469" x="9648825" y="5741988"/>
          <p14:tracePt t="98477" x="9617075" y="5726113"/>
          <p14:tracePt t="98484" x="9593263" y="5710238"/>
          <p14:tracePt t="98493" x="9575800" y="5694363"/>
          <p14:tracePt t="98501" x="9559925" y="5678488"/>
          <p14:tracePt t="98509" x="9544050" y="5662613"/>
          <p14:tracePt t="98517" x="9528175" y="5645150"/>
          <p14:tracePt t="98525" x="9512300" y="5629275"/>
          <p14:tracePt t="98534" x="9496425" y="5605463"/>
          <p14:tracePt t="98541" x="9488488" y="5597525"/>
          <p14:tracePt t="98549" x="9472613" y="5581650"/>
          <p14:tracePt t="98558" x="9456738" y="5565775"/>
          <p14:tracePt t="98565" x="9440863" y="5549900"/>
          <p14:tracePt t="98573" x="9417050" y="5526088"/>
          <p14:tracePt t="98581" x="9401175" y="5510213"/>
          <p14:tracePt t="98589" x="9385300" y="5494338"/>
          <p14:tracePt t="98596" x="9377363" y="5486400"/>
          <p14:tracePt t="98603" x="9361488" y="5470525"/>
          <p14:tracePt t="98613" x="9353550" y="5462588"/>
          <p14:tracePt t="98621" x="9337675" y="5446713"/>
          <p14:tracePt t="98629" x="9329738" y="5438775"/>
          <p14:tracePt t="98636" x="9321800" y="5430838"/>
          <p14:tracePt t="98644" x="9313863" y="5430838"/>
          <p14:tracePt t="98652" x="9297988" y="5422900"/>
          <p14:tracePt t="98661" x="9290050" y="5414963"/>
          <p14:tracePt t="98676" x="9282113" y="5407025"/>
          <p14:tracePt t="98893" x="9282113" y="5399088"/>
          <p14:tracePt t="98909" x="9290050" y="5399088"/>
          <p14:tracePt t="98916" x="9297988" y="5391150"/>
          <p14:tracePt t="98932" x="9305925" y="5391150"/>
          <p14:tracePt t="98940" x="9313863" y="5391150"/>
          <p14:tracePt t="98988" x="9321800" y="5383213"/>
          <p14:tracePt t="99003" x="9329738" y="5383213"/>
          <p14:tracePt t="99021" x="9337675" y="5383213"/>
          <p14:tracePt t="99037" x="9345613" y="5383213"/>
          <p14:tracePt t="99045" x="9345613" y="5375275"/>
          <p14:tracePt t="99051" x="9353550" y="5367338"/>
          <p14:tracePt t="99060" x="9361488" y="5367338"/>
          <p14:tracePt t="99068" x="9369425" y="5367338"/>
          <p14:tracePt t="99077" x="9377363" y="5359400"/>
          <p14:tracePt t="99085" x="9385300" y="5351463"/>
          <p14:tracePt t="99093" x="9401175" y="5343525"/>
          <p14:tracePt t="99126" x="9409113" y="5335588"/>
          <p14:tracePt t="99141" x="9417050" y="5335588"/>
          <p14:tracePt t="99197" x="9424988" y="5335588"/>
          <p14:tracePt t="99205" x="9432925" y="5335588"/>
          <p14:tracePt t="99213" x="9432925" y="5327650"/>
          <p14:tracePt t="99228" x="9448800" y="5327650"/>
          <p14:tracePt t="99246" x="9456738" y="5327650"/>
          <p14:tracePt t="99253" x="9464675" y="5327650"/>
          <p14:tracePt t="99261" x="9472613" y="5327650"/>
          <p14:tracePt t="99269" x="9480550" y="5327650"/>
          <p14:tracePt t="99276" x="9488488" y="5327650"/>
          <p14:tracePt t="99285" x="9496425" y="5319713"/>
          <p14:tracePt t="99294" x="9512300" y="5319713"/>
          <p14:tracePt t="99301" x="9520238" y="5319713"/>
          <p14:tracePt t="99310" x="9536113" y="5310188"/>
          <p14:tracePt t="99317" x="9551988" y="5310188"/>
          <p14:tracePt t="99325" x="9567863" y="5302250"/>
          <p14:tracePt t="99333" x="9585325" y="5302250"/>
          <p14:tracePt t="99341" x="9609138" y="5302250"/>
          <p14:tracePt t="99349" x="9625013" y="5294313"/>
          <p14:tracePt t="99358" x="9640888" y="5294313"/>
          <p14:tracePt t="99365" x="9656763" y="5294313"/>
          <p14:tracePt t="99373" x="9664700" y="5286375"/>
          <p14:tracePt t="99380" x="9688513" y="5286375"/>
          <p14:tracePt t="99389" x="9696450" y="5286375"/>
          <p14:tracePt t="99397" x="9712325" y="5278438"/>
          <p14:tracePt t="99404" x="9728200" y="5270500"/>
          <p14:tracePt t="99414" x="9736138" y="5270500"/>
          <p14:tracePt t="99421" x="9752013" y="5270500"/>
          <p14:tracePt t="99429" x="9759950" y="5270500"/>
          <p14:tracePt t="99436" x="9775825" y="5270500"/>
          <p14:tracePt t="99446" x="9791700" y="5270500"/>
          <p14:tracePt t="99452" x="9799638" y="5270500"/>
          <p14:tracePt t="99461" x="9807575" y="5270500"/>
          <p14:tracePt t="99469" x="9823450" y="5270500"/>
          <p14:tracePt t="99477" x="9831388" y="5270500"/>
          <p14:tracePt t="99484" x="9839325" y="5270500"/>
          <p14:tracePt t="99493" x="9847263" y="5270500"/>
          <p14:tracePt t="99500" x="9855200" y="5270500"/>
          <p14:tracePt t="99508" x="9863138" y="5270500"/>
          <p14:tracePt t="99516" x="9871075" y="5270500"/>
          <p14:tracePt t="99524" x="9879013" y="5270500"/>
          <p14:tracePt t="99533" x="9894888" y="5270500"/>
          <p14:tracePt t="99541" x="9902825" y="5270500"/>
          <p14:tracePt t="99549" x="9918700" y="5270500"/>
          <p14:tracePt t="99558" x="9936163" y="5270500"/>
          <p14:tracePt t="99563" x="9952038" y="5262563"/>
          <p14:tracePt t="99572" x="9967913" y="5262563"/>
          <p14:tracePt t="99580" x="9983788" y="5262563"/>
          <p14:tracePt t="99590" x="9999663" y="5262563"/>
          <p14:tracePt t="99597" x="10023475" y="5262563"/>
          <p14:tracePt t="99605" x="10039350" y="5262563"/>
          <p14:tracePt t="99613" x="10063163" y="5262563"/>
          <p14:tracePt t="99619" x="10079038" y="5262563"/>
          <p14:tracePt t="99628" x="10086975" y="5254625"/>
          <p14:tracePt t="99636" x="10102850" y="5254625"/>
          <p14:tracePt t="99645" x="10118725" y="5254625"/>
          <p14:tracePt t="99653" x="10126663" y="5254625"/>
          <p14:tracePt t="99662" x="10142538" y="5254625"/>
          <p14:tracePt t="99670" x="10150475" y="5254625"/>
          <p14:tracePt t="99677" x="10158413" y="5254625"/>
          <p14:tracePt t="99685" x="10166350" y="5254625"/>
          <p14:tracePt t="99693" x="10174288" y="5254625"/>
          <p14:tracePt t="99710" x="10182225" y="5254625"/>
          <p14:tracePt t="99957" x="10174288" y="5254625"/>
          <p14:tracePt t="99964" x="10158413" y="5254625"/>
          <p14:tracePt t="99973" x="10134600" y="5254625"/>
          <p14:tracePt t="99981" x="10102850" y="5262563"/>
          <p14:tracePt t="99997" x="10055225" y="5262563"/>
          <p14:tracePt t="100005" x="9967913" y="5270500"/>
          <p14:tracePt t="100013" x="9936163" y="5270500"/>
          <p14:tracePt t="100021" x="9886950" y="5278438"/>
          <p14:tracePt t="100028" x="9839325" y="5278438"/>
          <p14:tracePt t="100037" x="9783763" y="5278438"/>
          <p14:tracePt t="100045" x="9752013" y="5278438"/>
          <p14:tracePt t="100053" x="9720263" y="5278438"/>
          <p14:tracePt t="100061" x="9688513" y="5278438"/>
          <p14:tracePt t="100069" x="9656763" y="5278438"/>
          <p14:tracePt t="100076" x="9632950" y="5278438"/>
          <p14:tracePt t="100084" x="9609138" y="5278438"/>
          <p14:tracePt t="100092" x="9593263" y="5278438"/>
          <p14:tracePt t="100101" x="9559925" y="5278438"/>
          <p14:tracePt t="100109" x="9544050" y="5278438"/>
          <p14:tracePt t="100116" x="9536113" y="5278438"/>
          <p14:tracePt t="100125" x="9520238" y="5278438"/>
          <p14:tracePt t="100140" x="9488488" y="5278438"/>
          <p14:tracePt t="100149" x="9472613" y="5278438"/>
          <p14:tracePt t="100157" x="9456738" y="5278438"/>
          <p14:tracePt t="100165" x="9448800" y="5278438"/>
          <p14:tracePt t="100174" x="9440863" y="5278438"/>
          <p14:tracePt t="100181" x="9432925" y="5278438"/>
          <p14:tracePt t="100205" x="9424988" y="5278438"/>
          <p14:tracePt t="100372" x="9432925" y="5270500"/>
          <p14:tracePt t="100389" x="9440863" y="5270500"/>
          <p14:tracePt t="100397" x="9448800" y="5270500"/>
          <p14:tracePt t="100413" x="9456738" y="5270500"/>
          <p14:tracePt t="100421" x="9464675" y="5270500"/>
          <p14:tracePt t="100453" x="9472613" y="5262563"/>
          <p14:tracePt t="100477" x="9480550" y="5262563"/>
          <p14:tracePt t="101270" x="9480550" y="5254625"/>
          <p14:tracePt t="101277" x="9456738" y="5238750"/>
          <p14:tracePt t="101284" x="9424988" y="5214938"/>
          <p14:tracePt t="101295" x="9377363" y="5183188"/>
          <p14:tracePt t="101301" x="9321800" y="5143500"/>
          <p14:tracePt t="101310" x="9250363" y="5095875"/>
          <p14:tracePt t="101317" x="9153525" y="5032375"/>
          <p14:tracePt t="101325" x="9058275" y="4959350"/>
          <p14:tracePt t="101333" x="8963025" y="4895850"/>
          <p14:tracePt t="101341" x="8826500" y="4808538"/>
          <p14:tracePt t="101348" x="8683625" y="4721225"/>
          <p14:tracePt t="101357" x="8515350" y="4608513"/>
          <p14:tracePt t="101365" x="8332788" y="4505325"/>
          <p14:tracePt t="101373" x="8156575" y="4410075"/>
          <p14:tracePt t="101381" x="7950200" y="4281488"/>
          <p14:tracePt t="101391" x="7694613" y="4146550"/>
          <p14:tracePt t="101397" x="7454900" y="4027488"/>
          <p14:tracePt t="101406" x="7240588" y="3906838"/>
          <p14:tracePt t="101413" x="6985000" y="3771900"/>
          <p14:tracePt t="101429" x="6602413" y="3595688"/>
          <p14:tracePt t="101437" x="6410325" y="3500438"/>
          <p14:tracePt t="101446" x="6196013" y="3397250"/>
          <p14:tracePt t="101454" x="6011863" y="3302000"/>
          <p14:tracePt t="101461" x="5845175" y="3205163"/>
          <p14:tracePt t="101469" x="5692775" y="3125788"/>
          <p14:tracePt t="101477" x="5534025" y="3030538"/>
          <p14:tracePt t="101485" x="5381625" y="2935288"/>
          <p14:tracePt t="101494" x="5230813" y="2830513"/>
          <p14:tracePt t="101501" x="5103813" y="2751138"/>
          <p14:tracePt t="101510" x="4983163" y="2671763"/>
          <p14:tracePt t="101516" x="4879975" y="2616200"/>
          <p14:tracePt t="101526" x="4768850" y="2551113"/>
          <p14:tracePt t="101532" x="4672013" y="2487613"/>
          <p14:tracePt t="101540" x="4568825" y="2432050"/>
          <p14:tracePt t="101549" x="4481513" y="2392363"/>
          <p14:tracePt t="101556" x="4370388" y="2336800"/>
          <p14:tracePt t="101565" x="4289425" y="2297113"/>
          <p14:tracePt t="101573" x="4217988" y="2265363"/>
          <p14:tracePt t="101581" x="4114800" y="2216150"/>
          <p14:tracePt t="101590" x="4035425" y="2184400"/>
          <p14:tracePt t="101596" x="3962400" y="2160588"/>
          <p14:tracePt t="101606" x="3898900" y="2128838"/>
          <p14:tracePt t="101612" x="3851275" y="2105025"/>
          <p14:tracePt t="101621" x="3787775" y="2081213"/>
          <p14:tracePt t="101629" x="3732213" y="2057400"/>
          <p14:tracePt t="101637" x="3684588" y="2041525"/>
          <p14:tracePt t="101645" x="3635375" y="2025650"/>
          <p14:tracePt t="101653" x="3603625" y="2017713"/>
          <p14:tracePt t="101661" x="3563938" y="2001838"/>
          <p14:tracePt t="101668" x="3532188" y="2001838"/>
          <p14:tracePt t="101677" x="3508375" y="1993900"/>
          <p14:tracePt t="101685" x="3476625" y="1985963"/>
          <p14:tracePt t="101693" x="3444875" y="1985963"/>
          <p14:tracePt t="101701" x="3413125" y="1985963"/>
          <p14:tracePt t="101709" x="3381375" y="1985963"/>
          <p14:tracePt t="101717" x="3349625" y="1985963"/>
          <p14:tracePt t="101725" x="3325813" y="1985963"/>
          <p14:tracePt t="101733" x="3292475" y="1985963"/>
          <p14:tracePt t="101742" x="3260725" y="1993900"/>
          <p14:tracePt t="101749" x="3236913" y="2001838"/>
          <p14:tracePt t="101757" x="3205163" y="2009775"/>
          <p14:tracePt t="101765" x="3189288" y="2017713"/>
          <p14:tracePt t="101773" x="3165475" y="2025650"/>
          <p14:tracePt t="101781" x="3141663" y="2041525"/>
          <p14:tracePt t="101790" x="3133725" y="2041525"/>
          <p14:tracePt t="101806" x="3117850" y="2057400"/>
          <p14:tracePt t="101878" x="3109913" y="2065338"/>
          <p14:tracePt t="101894" x="3101975" y="2073275"/>
          <p14:tracePt t="102485" x="3101975" y="2081213"/>
          <p14:tracePt t="102493" x="3101975" y="2105025"/>
          <p14:tracePt t="102501" x="3109913" y="2176463"/>
          <p14:tracePt t="102509" x="3141663" y="2265363"/>
          <p14:tracePt t="102518" x="3189288" y="2368550"/>
          <p14:tracePt t="102533" x="3252788" y="2479675"/>
          <p14:tracePt t="102540" x="3405188" y="2711450"/>
          <p14:tracePt t="102548" x="3500438" y="2846388"/>
          <p14:tracePt t="102556" x="3603625" y="2990850"/>
          <p14:tracePt t="102565" x="3732213" y="3141663"/>
          <p14:tracePt t="102573" x="3859213" y="3286125"/>
          <p14:tracePt t="102581" x="3986213" y="3429000"/>
          <p14:tracePt t="102590" x="4130675" y="3571875"/>
          <p14:tracePt t="102598" x="4241800" y="3692525"/>
          <p14:tracePt t="102605" x="4402138" y="3843338"/>
          <p14:tracePt t="102613" x="4537075" y="3963988"/>
          <p14:tracePt t="102622" x="4679950" y="4098925"/>
          <p14:tracePt t="102630" x="4808538" y="4194175"/>
          <p14:tracePt t="102639" x="4919663" y="4298950"/>
          <p14:tracePt t="102653" x="5030788" y="4386263"/>
          <p14:tracePt t="102661" x="5199063" y="4529138"/>
          <p14:tracePt t="102669" x="5302250" y="4600575"/>
          <p14:tracePt t="102677" x="5373688" y="4665663"/>
          <p14:tracePt t="102685" x="5446713" y="4713288"/>
          <p14:tracePt t="102693" x="5494338" y="4752975"/>
          <p14:tracePt t="102700" x="5549900" y="4800600"/>
          <p14:tracePt t="102709" x="5597525" y="4840288"/>
          <p14:tracePt t="102717" x="5653088" y="4887913"/>
          <p14:tracePt t="102725" x="5716588" y="4943475"/>
          <p14:tracePt t="102733" x="5773738" y="4984750"/>
          <p14:tracePt t="102741" x="5837238" y="5024438"/>
          <p14:tracePt t="102749" x="5900738" y="5072063"/>
          <p14:tracePt t="102756" x="5980113" y="5127625"/>
          <p14:tracePt t="102765" x="6043613" y="5175250"/>
          <p14:tracePt t="102773" x="6116638" y="5230813"/>
          <p14:tracePt t="102781" x="6203950" y="5278438"/>
          <p14:tracePt t="102789" x="6267450" y="5319713"/>
          <p14:tracePt t="102797" x="6330950" y="5359400"/>
          <p14:tracePt t="102805" x="6410325" y="5407025"/>
          <p14:tracePt t="102813" x="6483350" y="5454650"/>
          <p14:tracePt t="102822" x="6554788" y="5502275"/>
          <p14:tracePt t="102830" x="6626225" y="5541963"/>
          <p14:tracePt t="102838" x="6689725" y="5581650"/>
          <p14:tracePt t="102845" x="6737350" y="5613400"/>
          <p14:tracePt t="102853" x="6802438" y="5653088"/>
          <p14:tracePt t="102861" x="6858000" y="5678488"/>
          <p14:tracePt t="102869" x="6921500" y="5710238"/>
          <p14:tracePt t="102877" x="6969125" y="5734050"/>
          <p14:tracePt t="102885" x="7016750" y="5765800"/>
          <p14:tracePt t="102892" x="7072313" y="5781675"/>
          <p14:tracePt t="102901" x="7135813" y="5805488"/>
          <p14:tracePt t="102909" x="7200900" y="5829300"/>
          <p14:tracePt t="102916" x="7264400" y="5845175"/>
          <p14:tracePt t="102925" x="7327900" y="5861050"/>
          <p14:tracePt t="102933" x="7391400" y="5876925"/>
          <p14:tracePt t="102941" x="7470775" y="5892800"/>
          <p14:tracePt t="102950" x="7535863" y="5900738"/>
          <p14:tracePt t="102956" x="7599363" y="5908675"/>
          <p14:tracePt t="102965" x="7662863" y="5916613"/>
          <p14:tracePt t="102973" x="7710488" y="5924550"/>
          <p14:tracePt t="102980" x="7773988" y="5932488"/>
          <p14:tracePt t="102989" x="7847013" y="5940425"/>
          <p14:tracePt t="102999" x="7934325" y="5956300"/>
          <p14:tracePt t="103006" x="7989888" y="5972175"/>
          <p14:tracePt t="103013" x="8053388" y="5980113"/>
          <p14:tracePt t="103022" x="8132763" y="5995988"/>
          <p14:tracePt t="103029" x="8213725" y="6005513"/>
          <p14:tracePt t="103037" x="8277225" y="6013450"/>
          <p14:tracePt t="103045" x="8356600" y="6021388"/>
          <p14:tracePt t="103053" x="8435975" y="6029325"/>
          <p14:tracePt t="103061" x="8515350" y="6029325"/>
          <p14:tracePt t="103069" x="8588375" y="6037263"/>
          <p14:tracePt t="103077" x="8675688" y="6037263"/>
          <p14:tracePt t="103084" x="8747125" y="6037263"/>
          <p14:tracePt t="103093" x="8826500" y="6037263"/>
          <p14:tracePt t="103101" x="8891588" y="6037263"/>
          <p14:tracePt t="103109" x="8947150" y="6029325"/>
          <p14:tracePt t="103121" x="9002713" y="6029325"/>
          <p14:tracePt t="103125" x="9050338" y="6029325"/>
          <p14:tracePt t="103132" x="9097963" y="6029325"/>
          <p14:tracePt t="103141" x="9145588" y="6029325"/>
          <p14:tracePt t="103149" x="9177338" y="6029325"/>
          <p14:tracePt t="103157" x="9209088" y="6021388"/>
          <p14:tracePt t="103165" x="9234488" y="6021388"/>
          <p14:tracePt t="103173" x="9258300" y="6005513"/>
          <p14:tracePt t="103181" x="9282113" y="5995988"/>
          <p14:tracePt t="103189" x="9290050" y="5988050"/>
          <p14:tracePt t="103198" x="9305925" y="5972175"/>
          <p14:tracePt t="103206" x="9321800" y="5956300"/>
          <p14:tracePt t="103213" x="9329738" y="5940425"/>
          <p14:tracePt t="103222" x="9337675" y="5924550"/>
          <p14:tracePt t="103230" x="9345613" y="5908675"/>
          <p14:tracePt t="103237" x="9353550" y="5892800"/>
          <p14:tracePt t="103244" x="9361488" y="5861050"/>
          <p14:tracePt t="103253" x="9369425" y="5845175"/>
          <p14:tracePt t="103261" x="9377363" y="5813425"/>
          <p14:tracePt t="103270" x="9393238" y="5781675"/>
          <p14:tracePt t="103276" x="9409113" y="5749925"/>
          <p14:tracePt t="103285" x="9432925" y="5726113"/>
          <p14:tracePt t="103294" x="9448800" y="5686425"/>
          <p14:tracePt t="103301" x="9464675" y="5653088"/>
          <p14:tracePt t="103309" x="9480550" y="5621338"/>
          <p14:tracePt t="103317" x="9504363" y="5589588"/>
          <p14:tracePt t="103326" x="9536113" y="5549900"/>
          <p14:tracePt t="103334" x="9551988" y="5510213"/>
          <p14:tracePt t="103342" x="9575800" y="5470525"/>
          <p14:tracePt t="103350" x="9593263" y="5430838"/>
          <p14:tracePt t="103357" x="9617075" y="5383213"/>
          <p14:tracePt t="103366" x="9632950" y="5335588"/>
          <p14:tracePt t="103375" x="9656763" y="5286375"/>
          <p14:tracePt t="103381" x="9664700" y="5230813"/>
          <p14:tracePt t="103391" x="9680575" y="5191125"/>
          <p14:tracePt t="103398" x="9680575" y="5159375"/>
          <p14:tracePt t="103406" x="9680575" y="5119688"/>
          <p14:tracePt t="103413" x="9696450" y="5080000"/>
          <p14:tracePt t="103421" x="9696450" y="5048250"/>
          <p14:tracePt t="103430" x="9704388" y="5016500"/>
          <p14:tracePt t="103438" x="9704388" y="4984750"/>
          <p14:tracePt t="103444" x="9704388" y="4967288"/>
          <p14:tracePt t="103453" x="9704388" y="4935538"/>
          <p14:tracePt t="103461" x="9704388" y="4895850"/>
          <p14:tracePt t="103470" x="9704388" y="4856163"/>
          <p14:tracePt t="103477" x="9704388" y="4832350"/>
          <p14:tracePt t="103485" x="9696450" y="4800600"/>
          <p14:tracePt t="103493" x="9688513" y="4760913"/>
          <p14:tracePt t="103501" x="9680575" y="4721225"/>
          <p14:tracePt t="103510" x="9664700" y="4665663"/>
          <p14:tracePt t="103518" x="9640888" y="4616450"/>
          <p14:tracePt t="103525" x="9625013" y="4568825"/>
          <p14:tracePt t="103532" x="9593263" y="4505325"/>
          <p14:tracePt t="103542" x="9567863" y="4457700"/>
          <p14:tracePt t="103548" x="9544050" y="4410075"/>
          <p14:tracePt t="103557" x="9512300" y="4362450"/>
          <p14:tracePt t="103564" x="9480550" y="4322763"/>
          <p14:tracePt t="103574" x="9432925" y="4273550"/>
          <p14:tracePt t="103582" x="9401175" y="4241800"/>
          <p14:tracePt t="103589" x="9369425" y="4217988"/>
          <p14:tracePt t="103597" x="9337675" y="4194175"/>
          <p14:tracePt t="103606" x="9305925" y="4178300"/>
          <p14:tracePt t="103613" x="9282113" y="4162425"/>
          <p14:tracePt t="103621" x="9250363" y="4146550"/>
          <p14:tracePt t="103629" x="9217025" y="4146550"/>
          <p14:tracePt t="103637" x="9185275" y="4138613"/>
          <p14:tracePt t="103645" x="9145588" y="4138613"/>
          <p14:tracePt t="103653" x="9097963" y="4138613"/>
          <p14:tracePt t="103660" x="9066213" y="4146550"/>
          <p14:tracePt t="103669" x="9018588" y="4162425"/>
          <p14:tracePt t="103678" x="8986838" y="4170363"/>
          <p14:tracePt t="103687" x="8923338" y="4202113"/>
          <p14:tracePt t="103694" x="8866188" y="4225925"/>
          <p14:tracePt t="103703" x="8786813" y="4273550"/>
          <p14:tracePt t="103710" x="8747125" y="4306888"/>
          <p14:tracePt t="103718" x="8699500" y="4338638"/>
          <p14:tracePt t="103725" x="8667750" y="4362450"/>
          <p14:tracePt t="103734" x="8643938" y="4386263"/>
          <p14:tracePt t="103742" x="8612188" y="4418013"/>
          <p14:tracePt t="103749" x="8588375" y="4457700"/>
          <p14:tracePt t="103758" x="8564563" y="4489450"/>
          <p14:tracePt t="103765" x="8531225" y="4545013"/>
          <p14:tracePt t="103773" x="8515350" y="4584700"/>
          <p14:tracePt t="103781" x="8491538" y="4641850"/>
          <p14:tracePt t="103788" x="8475663" y="4721225"/>
          <p14:tracePt t="103798" x="8459788" y="4792663"/>
          <p14:tracePt t="103806" x="8443913" y="4887913"/>
          <p14:tracePt t="103813" x="8428038" y="4976813"/>
          <p14:tracePt t="103820" x="8412163" y="5056188"/>
          <p14:tracePt t="103829" x="8396288" y="5151438"/>
          <p14:tracePt t="103837" x="8388350" y="5230813"/>
          <p14:tracePt t="103845" x="8380413" y="5310188"/>
          <p14:tracePt t="103854" x="8380413" y="5391150"/>
          <p14:tracePt t="103862" x="8380413" y="5454650"/>
          <p14:tracePt t="103870" x="8396288" y="5518150"/>
          <p14:tracePt t="103876" x="8412163" y="5565775"/>
          <p14:tracePt t="103885" x="8435975" y="5629275"/>
          <p14:tracePt t="103893" x="8459788" y="5686425"/>
          <p14:tracePt t="103901" x="8483600" y="5726113"/>
          <p14:tracePt t="103909" x="8507413" y="5781675"/>
          <p14:tracePt t="103918" x="8531225" y="5829300"/>
          <p14:tracePt t="103925" x="8572500" y="5876925"/>
          <p14:tracePt t="103932" x="8588375" y="5908675"/>
          <p14:tracePt t="103942" x="8628063" y="5956300"/>
          <p14:tracePt t="103949" x="8659813" y="5988050"/>
          <p14:tracePt t="103958" x="8683625" y="6029325"/>
          <p14:tracePt t="103965" x="8707438" y="6053138"/>
          <p14:tracePt t="103973" x="8739188" y="6084888"/>
          <p14:tracePt t="103981" x="8770938" y="6116638"/>
          <p14:tracePt t="103989" x="8794750" y="6132513"/>
          <p14:tracePt t="103996" x="8818563" y="6156325"/>
          <p14:tracePt t="104006" x="8850313" y="6180138"/>
          <p14:tracePt t="104013" x="8866188" y="6196013"/>
          <p14:tracePt t="104023" x="8891588" y="6219825"/>
          <p14:tracePt t="104030" x="8915400" y="6235700"/>
          <p14:tracePt t="104038" x="8931275" y="6251575"/>
          <p14:tracePt t="104044" x="8947150" y="6267450"/>
          <p14:tracePt t="104053" x="8970963" y="6283325"/>
          <p14:tracePt t="104061" x="8994775" y="6299200"/>
          <p14:tracePt t="104068" x="9010650" y="6307138"/>
          <p14:tracePt t="104078" x="9026525" y="6315075"/>
          <p14:tracePt t="104087" x="9042400" y="6323013"/>
          <p14:tracePt t="104094" x="9050338" y="6323013"/>
          <p14:tracePt t="104101" x="9058275" y="6330950"/>
          <p14:tracePt t="104173" x="9050338" y="6338888"/>
          <p14:tracePt t="104181" x="9034463" y="6338888"/>
          <p14:tracePt t="104189" x="9018588" y="6348413"/>
          <p14:tracePt t="104198" x="9002713" y="6356350"/>
          <p14:tracePt t="104206" x="8963025" y="6356350"/>
          <p14:tracePt t="104213" x="8931275" y="6372225"/>
          <p14:tracePt t="104221" x="8899525" y="6380163"/>
          <p14:tracePt t="104229" x="8874125" y="6396038"/>
          <p14:tracePt t="104238" x="8850313" y="6403975"/>
          <p14:tracePt t="104245" x="8826500" y="6419850"/>
          <p14:tracePt t="104253" x="8802688" y="6435725"/>
          <p14:tracePt t="104262" x="8763000" y="6451600"/>
          <p14:tracePt t="104271" x="8739188" y="6459538"/>
          <p14:tracePt t="104276" x="8699500" y="6483350"/>
          <p14:tracePt t="104285" x="8667750" y="6499225"/>
          <p14:tracePt t="104292" x="8636000" y="6515100"/>
          <p14:tracePt t="104302" x="8588375" y="6530975"/>
          <p14:tracePt t="104310" x="8556625" y="6546850"/>
          <p14:tracePt t="104318" x="8515350" y="6562725"/>
          <p14:tracePt t="104326" x="8499475" y="6570663"/>
          <p14:tracePt t="104333" x="8475663" y="6578600"/>
          <p14:tracePt t="104341" x="8467725" y="6586538"/>
          <p14:tracePt t="104350" x="8443913" y="6594475"/>
          <p14:tracePt t="104358" x="8435975" y="6602413"/>
          <p14:tracePt t="104366" x="8420100" y="6610350"/>
          <p14:tracePt t="104375" x="8412163" y="6610350"/>
          <p14:tracePt t="104381" x="8404225" y="6610350"/>
          <p14:tracePt t="104389" x="8396288" y="6610350"/>
          <p14:tracePt t="104406" x="8380413" y="6610350"/>
          <p14:tracePt t="104422" x="8372475" y="6610350"/>
          <p14:tracePt t="104430" x="8356600" y="6610350"/>
          <p14:tracePt t="104445" x="8340725" y="6610350"/>
          <p14:tracePt t="104453" x="8316913" y="6610350"/>
          <p14:tracePt t="104461" x="8308975" y="6610350"/>
          <p14:tracePt t="104471" x="8285163" y="6602413"/>
          <p14:tracePt t="104481" x="8261350" y="6594475"/>
          <p14:tracePt t="104489" x="8229600" y="6594475"/>
          <p14:tracePt t="104494" x="8205788" y="6594475"/>
          <p14:tracePt t="104501" x="8180388" y="6594475"/>
          <p14:tracePt t="104509" x="8148638" y="6586538"/>
          <p14:tracePt t="104517" x="8132763" y="6586538"/>
          <p14:tracePt t="104524" x="8108950" y="6586538"/>
          <p14:tracePt t="104533" x="8085138" y="6586538"/>
          <p14:tracePt t="104540" x="8069263" y="6586538"/>
          <p14:tracePt t="104549" x="8053388" y="6586538"/>
          <p14:tracePt t="104565" x="8045450" y="6586538"/>
          <p14:tracePt t="104573" x="8037513" y="6586538"/>
          <p14:tracePt t="104581" x="8029575" y="6586538"/>
          <p14:tracePt t="104588" x="8013700" y="6586538"/>
          <p14:tracePt t="104597" x="8013700" y="6578600"/>
          <p14:tracePt t="104607" x="8005763" y="6570663"/>
          <p14:tracePt t="104621" x="7997825" y="6570663"/>
          <p14:tracePt t="104629" x="7989888" y="6570663"/>
          <p14:tracePt t="104637" x="7981950" y="6570663"/>
          <p14:tracePt t="104645" x="7974013" y="6562725"/>
          <p14:tracePt t="104662" x="7966075" y="6554788"/>
          <p14:tracePt t="104677" x="7950200" y="6554788"/>
          <p14:tracePt t="104692" x="7942263" y="6546850"/>
          <p14:tracePt t="104701" x="7934325" y="6538913"/>
          <p14:tracePt t="104718" x="7926388" y="6530975"/>
          <p14:tracePt t="104726" x="7918450" y="6523038"/>
          <p14:tracePt t="104757" x="7918450" y="6507163"/>
          <p14:tracePt t="104764" x="7910513" y="6507163"/>
          <p14:tracePt t="104854" x="7926388" y="6507163"/>
          <p14:tracePt t="104878" x="7934325" y="6507163"/>
          <p14:tracePt t="104886" x="7942263" y="6507163"/>
          <p14:tracePt t="104894" x="7958138" y="6507163"/>
          <p14:tracePt t="104918" x="7966075" y="6499225"/>
          <p14:tracePt t="104925" x="7974013" y="6491288"/>
          <p14:tracePt t="104943" x="7981950" y="6491288"/>
          <p14:tracePt t="104957" x="7989888" y="6491288"/>
          <p14:tracePt t="104965" x="7997825" y="6491288"/>
          <p14:tracePt t="104973" x="8005763" y="6491288"/>
          <p14:tracePt t="104981" x="8013700" y="6483350"/>
          <p14:tracePt t="104991" x="8021638" y="6483350"/>
          <p14:tracePt t="104998" x="8037513" y="6483350"/>
          <p14:tracePt t="105005" x="8053388" y="6475413"/>
          <p14:tracePt t="105015" x="8061325" y="6475413"/>
          <p14:tracePt t="105021" x="8077200" y="6467475"/>
          <p14:tracePt t="105030" x="8093075" y="6467475"/>
          <p14:tracePt t="105037" x="8101013" y="6467475"/>
          <p14:tracePt t="105045" x="8116888" y="6459538"/>
          <p14:tracePt t="105054" x="8124825" y="6459538"/>
          <p14:tracePt t="105062" x="8132763" y="6451600"/>
          <p14:tracePt t="105077" x="8140700" y="6451600"/>
          <p14:tracePt t="105197" x="8132763" y="6451600"/>
          <p14:tracePt t="105207" x="8116888" y="6451600"/>
          <p14:tracePt t="105223" x="8108950" y="6451600"/>
          <p14:tracePt t="105230" x="8101013" y="6451600"/>
          <p14:tracePt t="105245" x="8093075" y="6451600"/>
          <p14:tracePt t="105261" x="8085138" y="6451600"/>
          <p14:tracePt t="105982" x="8069263" y="6451600"/>
          <p14:tracePt t="105991" x="8061325" y="6451600"/>
          <p14:tracePt t="106006" x="8053388" y="6451600"/>
          <p14:tracePt t="106022" x="8045450" y="6459538"/>
          <p14:tracePt t="106046" x="8037513" y="6459538"/>
          <p14:tracePt t="106054" x="8029575" y="6467475"/>
          <p14:tracePt t="106069" x="8021638" y="6467475"/>
          <p14:tracePt t="106078" x="8013700" y="6467475"/>
          <p14:tracePt t="106095" x="8005763" y="6467475"/>
          <p14:tracePt t="107566" x="8013700" y="6467475"/>
          <p14:tracePt t="107591" x="8021638" y="6467475"/>
          <p14:tracePt t="107613" x="8029575" y="6467475"/>
          <p14:tracePt t="107631" x="8037513" y="6467475"/>
          <p14:tracePt t="107647" x="8045450" y="6467475"/>
          <p14:tracePt t="107654" x="8053388" y="6467475"/>
          <p14:tracePt t="107670" x="8061325" y="6467475"/>
          <p14:tracePt t="107679" x="8069263" y="6467475"/>
          <p14:tracePt t="107685" x="8077200" y="6467475"/>
          <p14:tracePt t="107694" x="8085138" y="6467475"/>
          <p14:tracePt t="107703" x="8093075" y="6467475"/>
          <p14:tracePt t="107710" x="8101013" y="6467475"/>
          <p14:tracePt t="107718" x="8108950" y="6467475"/>
          <p14:tracePt t="107724" x="8116888" y="6467475"/>
          <p14:tracePt t="107734" x="8124825" y="6467475"/>
          <p14:tracePt t="107742" x="8140700" y="6467475"/>
          <p14:tracePt t="107750" x="8148638" y="6467475"/>
          <p14:tracePt t="107758" x="8164513" y="6467475"/>
          <p14:tracePt t="107765" x="8180388" y="6467475"/>
          <p14:tracePt t="107774" x="8189913" y="6467475"/>
          <p14:tracePt t="107781" x="8205788" y="6467475"/>
          <p14:tracePt t="107790" x="8229600" y="6467475"/>
          <p14:tracePt t="107798" x="8253413" y="6467475"/>
          <p14:tracePt t="107806" x="8269288" y="6467475"/>
          <p14:tracePt t="107815" x="8293100" y="6467475"/>
          <p14:tracePt t="107822" x="8316913" y="6467475"/>
          <p14:tracePt t="107830" x="8348663" y="6475413"/>
          <p14:tracePt t="107838" x="8364538" y="6475413"/>
          <p14:tracePt t="107846" x="8380413" y="6475413"/>
          <p14:tracePt t="107853" x="8404225" y="6475413"/>
          <p14:tracePt t="107862" x="8428038" y="6475413"/>
          <p14:tracePt t="107870" x="8443913" y="6475413"/>
          <p14:tracePt t="107878" x="8467725" y="6483350"/>
          <p14:tracePt t="107886" x="8491538" y="6483350"/>
          <p14:tracePt t="107893" x="8507413" y="6483350"/>
          <p14:tracePt t="107903" x="8540750" y="6483350"/>
          <p14:tracePt t="107909" x="8556625" y="6491288"/>
          <p14:tracePt t="107919" x="8580438" y="6491288"/>
          <p14:tracePt t="107926" x="8596313" y="6491288"/>
          <p14:tracePt t="107933" x="8620125" y="6491288"/>
          <p14:tracePt t="107941" x="8643938" y="6491288"/>
          <p14:tracePt t="107948" x="8667750" y="6491288"/>
          <p14:tracePt t="107958" x="8699500" y="6491288"/>
          <p14:tracePt t="107966" x="8731250" y="6491288"/>
          <p14:tracePt t="107974" x="8770938" y="6491288"/>
          <p14:tracePt t="107981" x="8802688" y="6491288"/>
          <p14:tracePt t="107989" x="8834438" y="6491288"/>
          <p14:tracePt t="107998" x="8883650" y="6491288"/>
          <p14:tracePt t="108005" x="8899525" y="6491288"/>
          <p14:tracePt t="108014" x="8923338" y="6491288"/>
          <p14:tracePt t="108021" x="8947150" y="6491288"/>
          <p14:tracePt t="108030" x="8978900" y="6491288"/>
          <p14:tracePt t="108037" x="9002713" y="6491288"/>
          <p14:tracePt t="108046" x="9050338" y="6491288"/>
          <p14:tracePt t="108054" x="9082088" y="6491288"/>
          <p14:tracePt t="108060" x="9105900" y="6491288"/>
          <p14:tracePt t="108070" x="9137650" y="6491288"/>
          <p14:tracePt t="108078" x="9161463" y="6483350"/>
          <p14:tracePt t="108086" x="9185275" y="6483350"/>
          <p14:tracePt t="108094" x="9209088" y="6483350"/>
          <p14:tracePt t="108103" x="9242425" y="6483350"/>
          <p14:tracePt t="108111" x="9274175" y="6483350"/>
          <p14:tracePt t="108117" x="9305925" y="6483350"/>
          <p14:tracePt t="108126" x="9345613" y="6483350"/>
          <p14:tracePt t="108136" x="9361488" y="6475413"/>
          <p14:tracePt t="108141" x="9377363" y="6475413"/>
          <p14:tracePt t="108149" x="9393238" y="6475413"/>
          <p14:tracePt t="108158" x="9417050" y="6475413"/>
          <p14:tracePt t="108167" x="9440863" y="6475413"/>
          <p14:tracePt t="108174" x="9456738" y="6475413"/>
          <p14:tracePt t="108182" x="9472613" y="6475413"/>
          <p14:tracePt t="108190" x="9488488" y="6475413"/>
          <p14:tracePt t="108198" x="9504363" y="6475413"/>
          <p14:tracePt t="108206" x="9536113" y="6475413"/>
          <p14:tracePt t="108214" x="9551988" y="6475413"/>
          <p14:tracePt t="108222" x="9575800" y="6475413"/>
          <p14:tracePt t="108229" x="9609138" y="6467475"/>
          <p14:tracePt t="108238" x="9640888" y="6467475"/>
          <p14:tracePt t="108245" x="9672638" y="6467475"/>
          <p14:tracePt t="108254" x="9688513" y="6467475"/>
          <p14:tracePt t="108262" x="9712325" y="6467475"/>
          <p14:tracePt t="108270" x="9744075" y="6467475"/>
          <p14:tracePt t="108277" x="9767888" y="6467475"/>
          <p14:tracePt t="108287" x="9791700" y="6467475"/>
          <p14:tracePt t="108294" x="9831388" y="6467475"/>
          <p14:tracePt t="108303" x="9871075" y="6467475"/>
          <p14:tracePt t="108310" x="9918700" y="6467475"/>
          <p14:tracePt t="108320" x="9967913" y="6459538"/>
          <p14:tracePt t="108326" x="10015538" y="6459538"/>
          <p14:tracePt t="108335" x="10063163" y="6459538"/>
          <p14:tracePt t="108342" x="10094913" y="6459538"/>
          <p14:tracePt t="108348" x="10126663" y="6459538"/>
          <p14:tracePt t="108358" x="10158413" y="6459538"/>
          <p14:tracePt t="108366" x="10198100" y="6459538"/>
          <p14:tracePt t="108374" x="10237788" y="6459538"/>
          <p14:tracePt t="108382" x="10261600" y="6459538"/>
          <p14:tracePt t="108389" x="10294938" y="6459538"/>
          <p14:tracePt t="108398" x="10310813" y="6459538"/>
          <p14:tracePt t="108406" x="10334625" y="6459538"/>
          <p14:tracePt t="108415" x="10350500" y="6459538"/>
          <p14:tracePt t="108422" x="10374313" y="6459538"/>
          <p14:tracePt t="108430" x="10398125" y="6459538"/>
          <p14:tracePt t="108439" x="10414000" y="6459538"/>
          <p14:tracePt t="108445" x="10429875" y="6459538"/>
          <p14:tracePt t="108454" x="10461625" y="6459538"/>
          <p14:tracePt t="108461" x="10469563" y="6459538"/>
          <p14:tracePt t="108470" x="10493375" y="6459538"/>
          <p14:tracePt t="108478" x="10517188" y="6459538"/>
          <p14:tracePt t="108486" x="10533063" y="6459538"/>
          <p14:tracePt t="108494" x="10548938" y="6459538"/>
          <p14:tracePt t="108502" x="10572750" y="6459538"/>
          <p14:tracePt t="108510" x="10596563" y="6459538"/>
          <p14:tracePt t="108517" x="10612438" y="6459538"/>
          <p14:tracePt t="108526" x="10629900" y="6459538"/>
          <p14:tracePt t="108534" x="10645775" y="6459538"/>
          <p14:tracePt t="108543" x="10661650" y="6459538"/>
          <p14:tracePt t="108551" x="10677525" y="6459538"/>
          <p14:tracePt t="108559" x="10693400" y="6459538"/>
          <p14:tracePt t="108567" x="10701338" y="6459538"/>
          <p14:tracePt t="108574" x="10717213" y="6459538"/>
          <p14:tracePt t="108582" x="10725150" y="6459538"/>
          <p14:tracePt t="108589" x="10733088" y="6459538"/>
          <p14:tracePt t="108598" x="10748963" y="6459538"/>
          <p14:tracePt t="108614" x="10764838" y="6459538"/>
          <p14:tracePt t="108630" x="10780713" y="6459538"/>
          <p14:tracePt t="108637" x="10788650" y="6467475"/>
          <p14:tracePt t="108646" x="10796588" y="6467475"/>
          <p14:tracePt t="108654" x="10804525" y="6467475"/>
          <p14:tracePt t="108662" x="10812463" y="6467475"/>
          <p14:tracePt t="108669" x="10820400" y="6467475"/>
          <p14:tracePt t="108678" x="10828338" y="6467475"/>
          <p14:tracePt t="108686" x="10836275" y="6467475"/>
          <p14:tracePt t="108694" x="10844213" y="6467475"/>
          <p14:tracePt t="108710" x="10852150" y="6467475"/>
          <p14:tracePt t="108775" x="10860088" y="6467475"/>
          <p14:tracePt t="108815" x="10868025" y="6467475"/>
          <p14:tracePt t="108831" x="10875963" y="6467475"/>
          <p14:tracePt t="108838" x="10883900" y="6467475"/>
          <p14:tracePt t="108854" x="10899775" y="6467475"/>
          <p14:tracePt t="108861" x="10907713" y="6467475"/>
          <p14:tracePt t="108870" x="10915650" y="6467475"/>
          <p14:tracePt t="108878" x="10931525" y="6459538"/>
          <p14:tracePt t="108886" x="10939463" y="6459538"/>
          <p14:tracePt t="108893" x="10947400" y="6459538"/>
          <p14:tracePt t="108901" x="10955338" y="6459538"/>
          <p14:tracePt t="108910" x="10971213" y="6459538"/>
          <p14:tracePt t="108920" x="10988675" y="6451600"/>
          <p14:tracePt t="108935" x="11004550" y="6443663"/>
          <p14:tracePt t="108951" x="11012488" y="6443663"/>
          <p14:tracePt t="108966" x="11020425" y="6443663"/>
          <p14:tracePt t="109103" x="11012488" y="6443663"/>
          <p14:tracePt t="109110" x="10996613" y="6443663"/>
          <p14:tracePt t="109125" x="10980738" y="6443663"/>
          <p14:tracePt t="109134" x="10963275" y="6443663"/>
          <p14:tracePt t="109142" x="10955338" y="6443663"/>
          <p14:tracePt t="109148" x="10939463" y="6443663"/>
          <p14:tracePt t="109158" x="10923588" y="6451600"/>
          <p14:tracePt t="109166" x="10907713" y="6451600"/>
          <p14:tracePt t="109173" x="10891838" y="6459538"/>
          <p14:tracePt t="109182" x="10875963" y="6459538"/>
          <p14:tracePt t="109190" x="10852150" y="6459538"/>
          <p14:tracePt t="109198" x="10812463" y="6467475"/>
          <p14:tracePt t="109206" x="10780713" y="6467475"/>
          <p14:tracePt t="109214" x="10741025" y="6483350"/>
          <p14:tracePt t="109222" x="10701338" y="6483350"/>
          <p14:tracePt t="109230" x="10653713" y="6483350"/>
          <p14:tracePt t="109237" x="10588625" y="6483350"/>
          <p14:tracePt t="109247" x="10517188" y="6483350"/>
          <p14:tracePt t="109255" x="10445750" y="6483350"/>
          <p14:tracePt t="109262" x="10382250" y="6483350"/>
          <p14:tracePt t="109270" x="10326688" y="6483350"/>
          <p14:tracePt t="109278" x="10245725" y="6483350"/>
          <p14:tracePt t="109285" x="10182225" y="6483350"/>
          <p14:tracePt t="109295" x="10102850" y="6483350"/>
          <p14:tracePt t="109303" x="10023475" y="6483350"/>
          <p14:tracePt t="109311" x="9952038" y="6475413"/>
          <p14:tracePt t="109319" x="9879013" y="6475413"/>
          <p14:tracePt t="109326" x="9823450" y="6475413"/>
          <p14:tracePt t="109335" x="9752013" y="6475413"/>
          <p14:tracePt t="109342" x="9680575" y="6467475"/>
          <p14:tracePt t="109351" x="9617075" y="6467475"/>
          <p14:tracePt t="109358" x="9567863" y="6467475"/>
          <p14:tracePt t="109365" x="9512300" y="6467475"/>
          <p14:tracePt t="109374" x="9464675" y="6467475"/>
          <p14:tracePt t="109382" x="9409113" y="6459538"/>
          <p14:tracePt t="109390" x="9353550" y="6459538"/>
          <p14:tracePt t="109399" x="9290050" y="6459538"/>
          <p14:tracePt t="109406" x="9234488" y="6459538"/>
          <p14:tracePt t="109413" x="9193213" y="6459538"/>
          <p14:tracePt t="109422" x="9137650" y="6459538"/>
          <p14:tracePt t="109430" x="9082088" y="6459538"/>
          <p14:tracePt t="109438" x="9026525" y="6459538"/>
          <p14:tracePt t="109446" x="8970963" y="6459538"/>
          <p14:tracePt t="109454" x="8915400" y="6459538"/>
          <p14:tracePt t="109462" x="8866188" y="6459538"/>
          <p14:tracePt t="109470" x="8818563" y="6459538"/>
          <p14:tracePt t="109477" x="8763000" y="6451600"/>
          <p14:tracePt t="109487" x="8683625" y="6451600"/>
          <p14:tracePt t="109494" x="8620125" y="6451600"/>
          <p14:tracePt t="109503" x="8548688" y="6451600"/>
          <p14:tracePt t="109510" x="8507413" y="6451600"/>
          <p14:tracePt t="109520" x="8459788" y="6451600"/>
          <p14:tracePt t="109527" x="8428038" y="6451600"/>
          <p14:tracePt t="109535" x="8396288" y="6443663"/>
          <p14:tracePt t="109543" x="8364538" y="6443663"/>
          <p14:tracePt t="109550" x="8348663" y="6443663"/>
          <p14:tracePt t="109558" x="8324850" y="6443663"/>
          <p14:tracePt t="109566" x="8308975" y="6443663"/>
          <p14:tracePt t="109573" x="8293100" y="6443663"/>
          <p14:tracePt t="109750" x="8301038" y="6443663"/>
          <p14:tracePt t="109758" x="8324850" y="6443663"/>
          <p14:tracePt t="109766" x="8340725" y="6443663"/>
          <p14:tracePt t="109774" x="8356600" y="6435725"/>
          <p14:tracePt t="109782" x="8372475" y="6435725"/>
          <p14:tracePt t="109790" x="8412163" y="6427788"/>
          <p14:tracePt t="109798" x="8443913" y="6419850"/>
          <p14:tracePt t="109806" x="8491538" y="6411913"/>
          <p14:tracePt t="109813" x="8540750" y="6403975"/>
          <p14:tracePt t="109822" x="8572500" y="6396038"/>
          <p14:tracePt t="109830" x="8628063" y="6388100"/>
          <p14:tracePt t="109838" x="8667750" y="6380163"/>
          <p14:tracePt t="109846" x="8747125" y="6364288"/>
          <p14:tracePt t="109855" x="8810625" y="6356350"/>
          <p14:tracePt t="109862" x="8883650" y="6348413"/>
          <p14:tracePt t="109872" x="8978900" y="6330950"/>
          <p14:tracePt t="109879" x="9066213" y="6323013"/>
          <p14:tracePt t="109887" x="9177338" y="6323013"/>
          <p14:tracePt t="109894" x="9266238" y="6315075"/>
          <p14:tracePt t="109902" x="9369425" y="6315075"/>
          <p14:tracePt t="109910" x="9448800" y="6315075"/>
          <p14:tracePt t="109918" x="9536113" y="6315075"/>
          <p14:tracePt t="109926" x="9632950" y="6315075"/>
          <p14:tracePt t="109934" x="9728200" y="6315075"/>
          <p14:tracePt t="109942" x="9807575" y="6315075"/>
          <p14:tracePt t="109950" x="9871075" y="6315075"/>
          <p14:tracePt t="109958" x="9952038" y="6315075"/>
          <p14:tracePt t="109966" x="10007600" y="6315075"/>
          <p14:tracePt t="109974" x="10055225" y="6315075"/>
          <p14:tracePt t="109982" x="10110788" y="6315075"/>
          <p14:tracePt t="109990" x="10158413" y="6315075"/>
          <p14:tracePt t="109998" x="10206038" y="6315075"/>
          <p14:tracePt t="110007" x="10253663" y="6315075"/>
          <p14:tracePt t="110014" x="10294938" y="6307138"/>
          <p14:tracePt t="110022" x="10326688" y="6299200"/>
          <p14:tracePt t="110030" x="10358438" y="6291263"/>
          <p14:tracePt t="110039" x="10390188" y="6291263"/>
          <p14:tracePt t="110047" x="10406063" y="6291263"/>
          <p14:tracePt t="110055" x="10421938" y="6283325"/>
          <p14:tracePt t="110062" x="10429875" y="6283325"/>
          <p14:tracePt t="110070" x="10437813" y="6275388"/>
          <p14:tracePt t="110207" x="10421938" y="6275388"/>
          <p14:tracePt t="110214" x="10406063" y="6283325"/>
          <p14:tracePt t="110222" x="10382250" y="6283325"/>
          <p14:tracePt t="110230" x="10342563" y="6299200"/>
          <p14:tracePt t="110237" x="10294938" y="6315075"/>
          <p14:tracePt t="110246" x="10253663" y="6323013"/>
          <p14:tracePt t="110254" x="10190163" y="6330950"/>
          <p14:tracePt t="110262" x="10142538" y="6338888"/>
          <p14:tracePt t="110272" x="10063163" y="6348413"/>
          <p14:tracePt t="110278" x="9975850" y="6356350"/>
          <p14:tracePt t="110287" x="9894888" y="6364288"/>
          <p14:tracePt t="110294" x="9815513" y="6364288"/>
          <p14:tracePt t="110302" x="9752013" y="6372225"/>
          <p14:tracePt t="110310" x="9672638" y="6372225"/>
          <p14:tracePt t="110318" x="9585325" y="6372225"/>
          <p14:tracePt t="110326" x="9512300" y="6372225"/>
          <p14:tracePt t="110333" x="9440863" y="6372225"/>
          <p14:tracePt t="110343" x="9377363" y="6372225"/>
          <p14:tracePt t="110351" x="9329738" y="6372225"/>
          <p14:tracePt t="110358" x="9258300" y="6372225"/>
          <p14:tracePt t="110365" x="9209088" y="6372225"/>
          <p14:tracePt t="110375" x="9145588" y="6372225"/>
          <p14:tracePt t="110383" x="9097963" y="6372225"/>
          <p14:tracePt t="110390" x="9042400" y="6372225"/>
          <p14:tracePt t="110399" x="8994775" y="6372225"/>
          <p14:tracePt t="110408" x="8955088" y="6372225"/>
          <p14:tracePt t="110414" x="8907463" y="6372225"/>
          <p14:tracePt t="110421" x="8858250" y="6372225"/>
          <p14:tracePt t="110430" x="8802688" y="6372225"/>
          <p14:tracePt t="110438" x="8763000" y="6372225"/>
          <p14:tracePt t="110446" x="8723313" y="6372225"/>
          <p14:tracePt t="110454" x="8675688" y="6372225"/>
          <p14:tracePt t="110461" x="8604250" y="6372225"/>
          <p14:tracePt t="110471" x="8540750" y="6380163"/>
          <p14:tracePt t="110478" x="8491538" y="6388100"/>
          <p14:tracePt t="110486" x="8459788" y="6388100"/>
          <p14:tracePt t="110493" x="8443913" y="6396038"/>
          <p14:tracePt t="110503" x="8420100" y="6396038"/>
          <p14:tracePt t="110510" x="8396288" y="6396038"/>
          <p14:tracePt t="110518" x="8372475" y="6403975"/>
          <p14:tracePt t="110536" x="8356600" y="6403975"/>
          <p14:tracePt t="110542" x="8348663" y="6403975"/>
          <p14:tracePt t="110727" x="8364538" y="6403975"/>
          <p14:tracePt t="110733" x="8380413" y="6403975"/>
          <p14:tracePt t="110742" x="8396288" y="6403975"/>
          <p14:tracePt t="110751" x="8420100" y="6403975"/>
          <p14:tracePt t="110758" x="8443913" y="6396038"/>
          <p14:tracePt t="110766" x="8475663" y="6388100"/>
          <p14:tracePt t="110775" x="8507413" y="6388100"/>
          <p14:tracePt t="110782" x="8540750" y="6380163"/>
          <p14:tracePt t="110789" x="8588375" y="6380163"/>
          <p14:tracePt t="110799" x="8651875" y="6372225"/>
          <p14:tracePt t="110806" x="8707438" y="6372225"/>
          <p14:tracePt t="110813" x="8770938" y="6372225"/>
          <p14:tracePt t="110822" x="8826500" y="6372225"/>
          <p14:tracePt t="110830" x="8907463" y="6364288"/>
          <p14:tracePt t="110838" x="9002713" y="6364288"/>
          <p14:tracePt t="110846" x="9105900" y="6356350"/>
          <p14:tracePt t="110855" x="9201150" y="6356350"/>
          <p14:tracePt t="110861" x="9282113" y="6356350"/>
          <p14:tracePt t="110871" x="9369425" y="6356350"/>
          <p14:tracePt t="110877" x="9456738" y="6356350"/>
          <p14:tracePt t="110887" x="9551988" y="6356350"/>
          <p14:tracePt t="110894" x="9632950" y="6356350"/>
          <p14:tracePt t="110902" x="9712325" y="6356350"/>
          <p14:tracePt t="110909" x="9791700" y="6356350"/>
          <p14:tracePt t="110918" x="9871075" y="6356350"/>
          <p14:tracePt t="110926" x="9952038" y="6356350"/>
          <p14:tracePt t="110935" x="10015538" y="6356350"/>
          <p14:tracePt t="110942" x="10086975" y="6356350"/>
          <p14:tracePt t="110950" x="10158413" y="6356350"/>
          <p14:tracePt t="110959" x="10221913" y="6356350"/>
          <p14:tracePt t="110967" x="10269538" y="6348413"/>
          <p14:tracePt t="110975" x="10318750" y="6348413"/>
          <p14:tracePt t="110983" x="10350500" y="6348413"/>
          <p14:tracePt t="110990" x="10390188" y="6338888"/>
          <p14:tracePt t="110998" x="10429875" y="6338888"/>
          <p14:tracePt t="111005" x="10469563" y="6330950"/>
          <p14:tracePt t="111014" x="10501313" y="6330950"/>
          <p14:tracePt t="111022" x="10533063" y="6330950"/>
          <p14:tracePt t="111030" x="10556875" y="6330950"/>
          <p14:tracePt t="111039" x="10596563" y="6330950"/>
          <p14:tracePt t="111046" x="10612438" y="6330950"/>
          <p14:tracePt t="111054" x="10629900" y="6330950"/>
          <p14:tracePt t="111062" x="10645775" y="6330950"/>
          <p14:tracePt t="111070" x="10661650" y="6330950"/>
          <p14:tracePt t="111095" x="10677525" y="6323013"/>
          <p14:tracePt t="111582" x="10669588" y="6323013"/>
          <p14:tracePt t="111590" x="10661650" y="6323013"/>
          <p14:tracePt t="111686" x="10653713" y="6323013"/>
          <p14:tracePt t="111694" x="10645775" y="6323013"/>
          <p14:tracePt t="111742" x="10637838" y="6323013"/>
          <p14:tracePt t="111751" x="10629900" y="6330950"/>
          <p14:tracePt t="111839" x="10612438" y="6338888"/>
          <p14:tracePt t="111878" x="10596563" y="6338888"/>
          <p14:tracePt t="111887" x="10588625" y="6338888"/>
          <p14:tracePt t="111903" x="10572750" y="6348413"/>
          <p14:tracePt t="111917" x="10556875" y="6348413"/>
          <p14:tracePt t="111934" x="10541000" y="6356350"/>
          <p14:tracePt t="111943" x="10525125" y="6356350"/>
          <p14:tracePt t="111951" x="10509250" y="6364288"/>
          <p14:tracePt t="111958" x="10477500" y="6364288"/>
          <p14:tracePt t="111966" x="10453688" y="6372225"/>
          <p14:tracePt t="111975" x="10406063" y="6372225"/>
          <p14:tracePt t="111983" x="10358438" y="6380163"/>
          <p14:tracePt t="111991" x="10318750" y="6388100"/>
          <p14:tracePt t="111999" x="10287000" y="6388100"/>
          <p14:tracePt t="112007" x="10237788" y="6388100"/>
          <p14:tracePt t="112014" x="10198100" y="6396038"/>
          <p14:tracePt t="112023" x="10142538" y="6403975"/>
          <p14:tracePt t="112030" x="10094913" y="6403975"/>
          <p14:tracePt t="112038" x="10047288" y="6403975"/>
          <p14:tracePt t="112045" x="10007600" y="6403975"/>
          <p14:tracePt t="112055" x="9952038" y="6403975"/>
          <p14:tracePt t="112063" x="9894888" y="6411913"/>
          <p14:tracePt t="112072" x="9847263" y="6411913"/>
          <p14:tracePt t="112079" x="9791700" y="6411913"/>
          <p14:tracePt t="112087" x="9736138" y="6411913"/>
          <p14:tracePt t="112095" x="9680575" y="6411913"/>
          <p14:tracePt t="112103" x="9625013" y="6411913"/>
          <p14:tracePt t="112111" x="9575800" y="6411913"/>
          <p14:tracePt t="112118" x="9528175" y="6411913"/>
          <p14:tracePt t="112127" x="9480550" y="6411913"/>
          <p14:tracePt t="112133" x="9448800" y="6411913"/>
          <p14:tracePt t="112142" x="9401175" y="6411913"/>
          <p14:tracePt t="112151" x="9361488" y="6411913"/>
          <p14:tracePt t="112158" x="9313863" y="6411913"/>
          <p14:tracePt t="112167" x="9274175" y="6411913"/>
          <p14:tracePt t="112175" x="9234488" y="6411913"/>
          <p14:tracePt t="112183" x="9209088" y="6419850"/>
          <p14:tracePt t="112190" x="9177338" y="6419850"/>
          <p14:tracePt t="112197" x="9153525" y="6427788"/>
          <p14:tracePt t="112206" x="9129713" y="6435725"/>
          <p14:tracePt t="112216" x="9105900" y="6435725"/>
          <p14:tracePt t="112223" x="9090025" y="6435725"/>
          <p14:tracePt t="112231" x="9074150" y="6443663"/>
          <p14:tracePt t="112238" x="9050338" y="6443663"/>
          <p14:tracePt t="112247" x="9026525" y="6451600"/>
          <p14:tracePt t="112255" x="9010650" y="6451600"/>
          <p14:tracePt t="112263" x="8978900" y="6451600"/>
          <p14:tracePt t="112271" x="8955088" y="6451600"/>
          <p14:tracePt t="112279" x="8939213" y="6459538"/>
          <p14:tracePt t="112287" x="8923338" y="6459538"/>
          <p14:tracePt t="112294" x="8907463" y="6459538"/>
          <p14:tracePt t="112304" x="8891588" y="6459538"/>
          <p14:tracePt t="112310" x="8874125" y="6467475"/>
          <p14:tracePt t="112318" x="8866188" y="6467475"/>
          <p14:tracePt t="112325" x="8858250" y="6467475"/>
          <p14:tracePt t="112334" x="8842375" y="6475413"/>
          <p14:tracePt t="112352" x="8834438" y="6475413"/>
          <p14:tracePt t="112358" x="8826500" y="6475413"/>
          <p14:tracePt t="115918" x="8818563" y="6475413"/>
          <p14:tracePt t="115926" x="8802688" y="6475413"/>
          <p14:tracePt t="116048" x="8786813" y="6475413"/>
          <p14:tracePt t="117423" x="8794750" y="6475413"/>
          <p14:tracePt t="117431" x="8802688" y="6475413"/>
          <p14:tracePt t="117438" x="8810625" y="6475413"/>
          <p14:tracePt t="117447" x="8818563" y="6475413"/>
          <p14:tracePt t="117463" x="8834438" y="6475413"/>
          <p14:tracePt t="117471" x="8866188" y="6467475"/>
          <p14:tracePt t="117479" x="8915400" y="6467475"/>
          <p14:tracePt t="117487" x="8947150" y="6467475"/>
          <p14:tracePt t="117494" x="8986838" y="6459538"/>
          <p14:tracePt t="117503" x="9034463" y="6459538"/>
          <p14:tracePt t="117510" x="9066213" y="6459538"/>
          <p14:tracePt t="117518" x="9105900" y="6459538"/>
          <p14:tracePt t="117527" x="9137650" y="6459538"/>
          <p14:tracePt t="117535" x="9169400" y="6459538"/>
          <p14:tracePt t="117543" x="9201150" y="6459538"/>
          <p14:tracePt t="117552" x="9217025" y="6459538"/>
          <p14:tracePt t="117559" x="9242425" y="6459538"/>
          <p14:tracePt t="117567" x="9258300" y="6459538"/>
          <p14:tracePt t="117575" x="9274175" y="6459538"/>
          <p14:tracePt t="117583" x="9282113" y="6459538"/>
          <p14:tracePt t="117590" x="9297988" y="6459538"/>
          <p14:tracePt t="117599" x="9313863" y="6459538"/>
          <p14:tracePt t="117607" x="9321800" y="6459538"/>
          <p14:tracePt t="117615" x="9337675" y="6459538"/>
          <p14:tracePt t="117623" x="9345613" y="6459538"/>
          <p14:tracePt t="117632" x="9353550" y="6459538"/>
          <p14:tracePt t="117639" x="9361488" y="6459538"/>
          <p14:tracePt t="117647" x="9369425" y="6459538"/>
          <p14:tracePt t="117847" x="9361488" y="6459538"/>
          <p14:tracePt t="117855" x="9345613" y="6459538"/>
          <p14:tracePt t="117863" x="9321800" y="6459538"/>
          <p14:tracePt t="117871" x="9313863" y="6459538"/>
          <p14:tracePt t="117879" x="9297988" y="6459538"/>
          <p14:tracePt t="117887" x="9282113" y="6459538"/>
          <p14:tracePt t="117895" x="9266238" y="6467475"/>
          <p14:tracePt t="117903" x="9250363" y="6467475"/>
          <p14:tracePt t="117911" x="9234488" y="6467475"/>
          <p14:tracePt t="117918" x="9224963" y="6475413"/>
          <p14:tracePt t="117928" x="9217025" y="6475413"/>
          <p14:tracePt t="117935" x="9201150" y="6475413"/>
          <p14:tracePt t="117942" x="9193213" y="6483350"/>
          <p14:tracePt t="117951" x="9177338" y="6483350"/>
          <p14:tracePt t="117959" x="9169400" y="6483350"/>
          <p14:tracePt t="117967" x="9161463" y="6483350"/>
          <p14:tracePt t="117974" x="9153525" y="6491288"/>
          <p14:tracePt t="117983" x="9137650" y="6491288"/>
          <p14:tracePt t="117991" x="9121775" y="6491288"/>
          <p14:tracePt t="117998" x="9105900" y="6491288"/>
          <p14:tracePt t="118007" x="9090025" y="6491288"/>
          <p14:tracePt t="118015" x="9074150" y="6491288"/>
          <p14:tracePt t="118023" x="9058275" y="6491288"/>
          <p14:tracePt t="118031" x="9034463" y="6491288"/>
          <p14:tracePt t="118040" x="9018588" y="6491288"/>
          <p14:tracePt t="118046" x="9002713" y="6491288"/>
          <p14:tracePt t="118055" x="8986838" y="6491288"/>
          <p14:tracePt t="118063" x="8970963" y="6491288"/>
          <p14:tracePt t="118071" x="8955088" y="6491288"/>
          <p14:tracePt t="118078" x="8939213" y="6491288"/>
          <p14:tracePt t="118087" x="8931275" y="6491288"/>
          <p14:tracePt t="118094" x="8915400" y="6491288"/>
          <p14:tracePt t="118103" x="8899525" y="6491288"/>
          <p14:tracePt t="118111" x="8883650" y="6491288"/>
          <p14:tracePt t="118119" x="8874125" y="6491288"/>
          <p14:tracePt t="118128" x="8858250" y="6491288"/>
          <p14:tracePt t="118135" x="8842375" y="6491288"/>
          <p14:tracePt t="118143" x="8834438" y="6491288"/>
          <p14:tracePt t="118152" x="8826500" y="6491288"/>
          <p14:tracePt t="118159" x="8810625" y="6491288"/>
          <p14:tracePt t="118167" x="8802688" y="6491288"/>
          <p14:tracePt t="118176" x="8786813" y="6491288"/>
          <p14:tracePt t="118184" x="8770938" y="6491288"/>
          <p14:tracePt t="118191" x="8755063" y="6499225"/>
          <p14:tracePt t="118208" x="8739188" y="6499225"/>
          <p14:tracePt t="118216" x="8731250" y="6499225"/>
          <p14:tracePt t="118223" x="8723313" y="6499225"/>
          <p14:tracePt t="118247" x="8715375" y="6499225"/>
          <p14:tracePt t="118255" x="8707438" y="6499225"/>
          <p14:tracePt t="118272" x="8699500" y="6499225"/>
          <p14:tracePt t="118280" x="8691563" y="6499225"/>
          <p14:tracePt t="118287" x="8683625" y="6499225"/>
          <p14:tracePt t="118294" x="8675688" y="6499225"/>
          <p14:tracePt t="118303" x="8667750" y="6499225"/>
          <p14:tracePt t="118311" x="8659813" y="6499225"/>
          <p14:tracePt t="118327" x="8643938" y="6499225"/>
          <p14:tracePt t="118344" x="8636000" y="6499225"/>
          <p14:tracePt t="118368" x="8620125" y="6499225"/>
          <p14:tracePt t="118392" x="8604250" y="6499225"/>
          <p14:tracePt t="118415" x="8596313" y="6499225"/>
          <p14:tracePt t="118423" x="8588375" y="6499225"/>
          <p14:tracePt t="118440" x="8580438" y="6499225"/>
          <p14:tracePt t="118447" x="8572500" y="6499225"/>
          <p14:tracePt t="118487" x="8556625" y="6499225"/>
          <p14:tracePt t="118504" x="8548688" y="6499225"/>
          <p14:tracePt t="118528" x="8540750" y="6499225"/>
          <p14:tracePt t="118535" x="8531225" y="6499225"/>
          <p14:tracePt t="118551" x="8523288" y="6499225"/>
          <p14:tracePt t="118560" x="8515350" y="6499225"/>
          <p14:tracePt t="118567" x="8499475" y="6499225"/>
          <p14:tracePt t="118574" x="8491538" y="6499225"/>
          <p14:tracePt t="118582" x="8475663" y="6499225"/>
          <p14:tracePt t="118592" x="8459788" y="6499225"/>
          <p14:tracePt t="118600" x="8435975" y="6499225"/>
          <p14:tracePt t="118607" x="8412163" y="6507163"/>
          <p14:tracePt t="118616" x="8396288" y="6507163"/>
          <p14:tracePt t="118623" x="8364538" y="6523038"/>
          <p14:tracePt t="118632" x="8348663" y="6523038"/>
          <p14:tracePt t="118639" x="8332788" y="6523038"/>
          <p14:tracePt t="118648" x="8316913" y="6530975"/>
          <p14:tracePt t="118655" x="8301038" y="6538913"/>
          <p14:tracePt t="118663" x="8285163" y="6538913"/>
          <p14:tracePt t="118672" x="8269288" y="6538913"/>
          <p14:tracePt t="118679" x="8253413" y="6546850"/>
          <p14:tracePt t="118687" x="8237538" y="6554788"/>
          <p14:tracePt t="118695" x="8221663" y="6554788"/>
          <p14:tracePt t="118703" x="8205788" y="6562725"/>
          <p14:tracePt t="118711" x="8189913" y="6570663"/>
          <p14:tracePt t="118719" x="8180388" y="6570663"/>
          <p14:tracePt t="118727" x="8172450" y="6578600"/>
          <p14:tracePt t="118735" x="8164513" y="6586538"/>
          <p14:tracePt t="118743" x="8156575" y="6586538"/>
          <p14:tracePt t="118751" x="8148638" y="6586538"/>
          <p14:tracePt t="118767" x="8132763" y="6602413"/>
          <p14:tracePt t="118791" x="8124825" y="6610350"/>
          <p14:tracePt t="118799" x="8124825" y="6618288"/>
          <p14:tracePt t="118807" x="8116888" y="6634163"/>
          <p14:tracePt t="118824" x="8108950" y="6642100"/>
          <p14:tracePt t="118831" x="8108950" y="6650038"/>
          <p14:tracePt t="118838" x="8108950" y="6657975"/>
          <p14:tracePt t="118854" x="8108950" y="6665913"/>
          <p14:tracePt t="118863" x="8108950" y="6673850"/>
          <p14:tracePt t="118911" x="8116888" y="6673850"/>
          <p14:tracePt t="118919" x="8124825" y="6673850"/>
          <p14:tracePt t="118927" x="8132763" y="6673850"/>
          <p14:tracePt t="118937" x="8148638" y="6673850"/>
          <p14:tracePt t="118944" x="8164513" y="6673850"/>
          <p14:tracePt t="118952" x="8180388" y="6673850"/>
          <p14:tracePt t="118960" x="8197850" y="6673850"/>
          <p14:tracePt t="118967" x="8213725" y="6673850"/>
          <p14:tracePt t="118975" x="8237538" y="6673850"/>
          <p14:tracePt t="118984" x="8253413" y="6673850"/>
          <p14:tracePt t="118990" x="8277225" y="6665913"/>
          <p14:tracePt t="118999" x="8293100" y="6665913"/>
          <p14:tracePt t="119007" x="8316913" y="6665913"/>
          <p14:tracePt t="119017" x="8348663" y="6665913"/>
          <p14:tracePt t="119022" x="8364538" y="6665913"/>
          <p14:tracePt t="119031" x="8396288" y="6665913"/>
          <p14:tracePt t="119040" x="8428038" y="6665913"/>
          <p14:tracePt t="119047" x="8451850" y="6665913"/>
          <p14:tracePt t="119056" x="8483600" y="6665913"/>
          <p14:tracePt t="119063" x="8507413" y="6657975"/>
          <p14:tracePt t="119071" x="8531225" y="6657975"/>
          <p14:tracePt t="119079" x="8564563" y="6657975"/>
          <p14:tracePt t="119086" x="8596313" y="6657975"/>
          <p14:tracePt t="119096" x="8612188" y="6657975"/>
          <p14:tracePt t="119102" x="8628063" y="6657975"/>
          <p14:tracePt t="119111" x="8643938" y="6657975"/>
          <p14:tracePt t="119119" x="8659813" y="6657975"/>
          <p14:tracePt t="119127" x="8675688" y="6657975"/>
          <p14:tracePt t="119135" x="8691563" y="6657975"/>
          <p14:tracePt t="119143" x="8699500" y="6657975"/>
          <p14:tracePt t="119152" x="8715375" y="6657975"/>
          <p14:tracePt t="119160" x="8739188" y="6657975"/>
          <p14:tracePt t="119168" x="8755063" y="6657975"/>
          <p14:tracePt t="119184" x="8770938" y="6657975"/>
          <p14:tracePt t="119191" x="8786813" y="6657975"/>
          <p14:tracePt t="119199" x="8794750" y="6657975"/>
          <p14:tracePt t="119208" x="8802688" y="6657975"/>
          <p14:tracePt t="119215" x="8818563" y="6657975"/>
          <p14:tracePt t="119223" x="8826500" y="6657975"/>
          <p14:tracePt t="119232" x="8834438" y="6657975"/>
          <p14:tracePt t="119240" x="8850313" y="6650038"/>
          <p14:tracePt t="119256" x="8858250" y="6650038"/>
          <p14:tracePt t="119263" x="8866188" y="6650038"/>
          <p14:tracePt t="119270" x="8874125" y="6650038"/>
          <p14:tracePt t="119280" x="8883650" y="6650038"/>
          <p14:tracePt t="119296" x="8891588" y="6650038"/>
          <p14:tracePt t="119303" x="8899525" y="6650038"/>
          <p14:tracePt t="119319" x="8907463" y="6650038"/>
          <p14:tracePt t="119343" x="8915400" y="6650038"/>
          <p14:tracePt t="119398" x="8923338" y="6650038"/>
          <p14:tracePt t="119416" x="8931275" y="6650038"/>
          <p14:tracePt t="119431" x="8939213" y="6642100"/>
          <p14:tracePt t="119439" x="8947150" y="6642100"/>
          <p14:tracePt t="119447" x="8955088" y="6642100"/>
          <p14:tracePt t="119455" x="8963025" y="6642100"/>
          <p14:tracePt t="119463" x="8978900" y="6642100"/>
          <p14:tracePt t="119472" x="8994775" y="6642100"/>
          <p14:tracePt t="119487" x="9010650" y="6634163"/>
          <p14:tracePt t="119496" x="9026525" y="6626225"/>
          <p14:tracePt t="119504" x="9050338" y="6626225"/>
          <p14:tracePt t="119511" x="9058275" y="6626225"/>
          <p14:tracePt t="119520" x="9066213" y="6618288"/>
          <p14:tracePt t="119528" x="9082088" y="6618288"/>
          <p14:tracePt t="119535" x="9097963" y="6618288"/>
          <p14:tracePt t="119543" x="9121775" y="6618288"/>
          <p14:tracePt t="119551" x="9145588" y="6610350"/>
          <p14:tracePt t="119558" x="9161463" y="6610350"/>
          <p14:tracePt t="119568" x="9177338" y="6610350"/>
          <p14:tracePt t="119574" x="9193213" y="6602413"/>
          <p14:tracePt t="119584" x="9209088" y="6602413"/>
          <p14:tracePt t="119591" x="9234488" y="6602413"/>
          <p14:tracePt t="119599" x="9250363" y="6602413"/>
          <p14:tracePt t="119607" x="9266238" y="6602413"/>
          <p14:tracePt t="119616" x="9282113" y="6602413"/>
          <p14:tracePt t="119623" x="9305925" y="6602413"/>
          <p14:tracePt t="119633" x="9337675" y="6594475"/>
          <p14:tracePt t="119640" x="9353550" y="6594475"/>
          <p14:tracePt t="119646" x="9377363" y="6594475"/>
          <p14:tracePt t="119655" x="9393238" y="6594475"/>
          <p14:tracePt t="119664" x="9409113" y="6594475"/>
          <p14:tracePt t="119670" x="9424988" y="6594475"/>
          <p14:tracePt t="119681" x="9448800" y="6594475"/>
          <p14:tracePt t="119688" x="9464675" y="6594475"/>
          <p14:tracePt t="119697" x="9472613" y="6594475"/>
          <p14:tracePt t="119703" x="9488488" y="6594475"/>
          <p14:tracePt t="119710" x="9504363" y="6594475"/>
          <p14:tracePt t="119719" x="9520238" y="6594475"/>
          <p14:tracePt t="119727" x="9536113" y="6594475"/>
          <p14:tracePt t="119735" x="9551988" y="6594475"/>
          <p14:tracePt t="119752" x="9575800" y="6594475"/>
          <p14:tracePt t="119760" x="9585325" y="6594475"/>
          <p14:tracePt t="119767" x="9593263" y="6594475"/>
          <p14:tracePt t="119775" x="9609138" y="6594475"/>
          <p14:tracePt t="119783" x="9617075" y="6594475"/>
          <p14:tracePt t="119791" x="9625013" y="6594475"/>
          <p14:tracePt t="119800" x="9632950" y="6594475"/>
          <p14:tracePt t="119807" x="9640888" y="6594475"/>
          <p14:tracePt t="119817" x="9656763" y="6594475"/>
          <p14:tracePt t="119824" x="9672638" y="6594475"/>
          <p14:tracePt t="119831" x="9680575" y="6594475"/>
          <p14:tracePt t="119838" x="9688513" y="6594475"/>
          <p14:tracePt t="119846" x="9704388" y="6594475"/>
          <p14:tracePt t="119855" x="9712325" y="6594475"/>
          <p14:tracePt t="119865" x="9720263" y="6594475"/>
          <p14:tracePt t="119872" x="9728200" y="6594475"/>
          <p14:tracePt t="119879" x="9736138" y="6594475"/>
          <p14:tracePt t="119887" x="9744075" y="6594475"/>
          <p14:tracePt t="119894" x="9752013" y="6594475"/>
          <p14:tracePt t="119904" x="9759950" y="6594475"/>
          <p14:tracePt t="119912" x="9775825" y="6594475"/>
          <p14:tracePt t="119929" x="9791700" y="6594475"/>
          <p14:tracePt t="119943" x="9807575" y="6594475"/>
          <p14:tracePt t="119950" x="9823450" y="6602413"/>
          <p14:tracePt t="119966" x="9839325" y="6602413"/>
          <p14:tracePt t="119976" x="9847263" y="6602413"/>
          <p14:tracePt t="119984" x="9863138" y="6602413"/>
          <p14:tracePt t="119991" x="9871075" y="6602413"/>
          <p14:tracePt t="119999" x="9879013" y="6602413"/>
          <p14:tracePt t="120008" x="9894888" y="6602413"/>
          <p14:tracePt t="120016" x="9910763" y="6610350"/>
          <p14:tracePt t="120024" x="9918700" y="6610350"/>
          <p14:tracePt t="120032" x="9936163" y="6610350"/>
          <p14:tracePt t="120040" x="9952038" y="6610350"/>
          <p14:tracePt t="120048" x="9975850" y="6610350"/>
          <p14:tracePt t="120055" x="9991725" y="6610350"/>
          <p14:tracePt t="120064" x="10007600" y="6610350"/>
          <p14:tracePt t="120071" x="10023475" y="6610350"/>
          <p14:tracePt t="120079" x="10031413" y="6610350"/>
          <p14:tracePt t="120087" x="10047288" y="6610350"/>
          <p14:tracePt t="120095" x="10063163" y="6610350"/>
          <p14:tracePt t="120104" x="10079038" y="6610350"/>
          <p14:tracePt t="120111" x="10094913" y="6610350"/>
          <p14:tracePt t="120118" x="10102850" y="6610350"/>
          <p14:tracePt t="120131" x="10110788" y="6610350"/>
          <p14:tracePt t="120135" x="10126663" y="6610350"/>
          <p14:tracePt t="120142" x="10134600" y="6602413"/>
          <p14:tracePt t="120151" x="10142538" y="6602413"/>
          <p14:tracePt t="120160" x="10158413" y="6602413"/>
          <p14:tracePt t="120167" x="10166350" y="6594475"/>
          <p14:tracePt t="120175" x="10182225" y="6594475"/>
          <p14:tracePt t="120183" x="10190163" y="6586538"/>
          <p14:tracePt t="120191" x="10206038" y="6578600"/>
          <p14:tracePt t="120199" x="10221913" y="6570663"/>
          <p14:tracePt t="120207" x="10237788" y="6570663"/>
          <p14:tracePt t="120215" x="10253663" y="6562725"/>
          <p14:tracePt t="120224" x="10261600" y="6554788"/>
          <p14:tracePt t="120232" x="10269538" y="6554788"/>
          <p14:tracePt t="120239" x="10287000" y="6546850"/>
          <p14:tracePt t="120248" x="10294938" y="6546850"/>
          <p14:tracePt t="120265" x="10302875" y="6538913"/>
          <p14:tracePt t="120280" x="10310813" y="6538913"/>
          <p14:tracePt t="120329" x="10310813" y="6530975"/>
          <p14:tracePt t="120400" x="10302875" y="6530975"/>
          <p14:tracePt t="120407" x="10294938" y="6530975"/>
          <p14:tracePt t="120415" x="10287000" y="6530975"/>
          <p14:tracePt t="120423" x="10269538" y="6530975"/>
          <p14:tracePt t="120432" x="10245725" y="6530975"/>
          <p14:tracePt t="120439" x="10213975" y="6530975"/>
          <p14:tracePt t="120448" x="10174288" y="6523038"/>
          <p14:tracePt t="120455" x="10142538" y="6515100"/>
          <p14:tracePt t="120464" x="10110788" y="6507163"/>
          <p14:tracePt t="120471" x="10071100" y="6499225"/>
          <p14:tracePt t="120479" x="10039350" y="6499225"/>
          <p14:tracePt t="120487" x="9991725" y="6491288"/>
          <p14:tracePt t="120495" x="9952038" y="6483350"/>
          <p14:tracePt t="120504" x="9918700" y="6483350"/>
          <p14:tracePt t="120510" x="9886950" y="6475413"/>
          <p14:tracePt t="120518" x="9855200" y="6475413"/>
          <p14:tracePt t="120527" x="9831388" y="6475413"/>
          <p14:tracePt t="120535" x="9799638" y="6475413"/>
          <p14:tracePt t="120543" x="9783763" y="6475413"/>
          <p14:tracePt t="120553" x="9752013" y="6475413"/>
          <p14:tracePt t="120559" x="9744075" y="6475413"/>
          <p14:tracePt t="120568" x="9712325" y="6475413"/>
          <p14:tracePt t="120575" x="9696450" y="6475413"/>
          <p14:tracePt t="120583" x="9680575" y="6475413"/>
          <p14:tracePt t="120591" x="9664700" y="6475413"/>
          <p14:tracePt t="120599" x="9640888" y="6475413"/>
          <p14:tracePt t="120607" x="9617075" y="6475413"/>
          <p14:tracePt t="120616" x="9593263" y="6483350"/>
          <p14:tracePt t="120623" x="9559925" y="6483350"/>
          <p14:tracePt t="120632" x="9544050" y="6483350"/>
          <p14:tracePt t="120639" x="9512300" y="6499225"/>
          <p14:tracePt t="120647" x="9496425" y="6499225"/>
          <p14:tracePt t="120655" x="9464675" y="6507163"/>
          <p14:tracePt t="120665" x="9440863" y="6515100"/>
          <p14:tracePt t="120672" x="9417050" y="6523038"/>
          <p14:tracePt t="120680" x="9393238" y="6530975"/>
          <p14:tracePt t="120687" x="9369425" y="6538913"/>
          <p14:tracePt t="120695" x="9353550" y="6546850"/>
          <p14:tracePt t="120702" x="9337675" y="6554788"/>
          <p14:tracePt t="120711" x="9321800" y="6562725"/>
          <p14:tracePt t="120728" x="9313863" y="6562725"/>
          <p14:tracePt t="120743" x="9305925" y="6570663"/>
          <p14:tracePt t="120767" x="9297988" y="6578600"/>
          <p14:tracePt t="120776" x="9290050" y="6586538"/>
          <p14:tracePt t="120793" x="9282113" y="6594475"/>
          <p14:tracePt t="120807" x="9274175" y="6610350"/>
          <p14:tracePt t="120815" x="9266238" y="6610350"/>
          <p14:tracePt t="120824" x="9266238" y="6626225"/>
          <p14:tracePt t="120839" x="9258300" y="6642100"/>
          <p14:tracePt t="120849" x="9258300" y="6650038"/>
          <p14:tracePt t="120856" x="9258300" y="6657975"/>
          <p14:tracePt t="120863" x="9258300" y="6673850"/>
          <p14:tracePt t="120870" x="9258300" y="6681788"/>
          <p14:tracePt t="120888" x="9258300" y="6699250"/>
          <p14:tracePt t="120897" x="9258300" y="6707188"/>
          <p14:tracePt t="120903" x="9266238" y="6715125"/>
          <p14:tracePt t="120919" x="9274175" y="6723063"/>
          <p14:tracePt t="120927" x="9282113" y="6731000"/>
          <p14:tracePt t="120935" x="9290050" y="6738938"/>
          <p14:tracePt t="120943" x="9297988" y="6746875"/>
          <p14:tracePt t="120952" x="9305925" y="6754813"/>
          <p14:tracePt t="120960" x="9329738" y="6762750"/>
          <p14:tracePt t="120968" x="9329738" y="6770688"/>
          <p14:tracePt t="120974" x="9345613" y="6778625"/>
          <p14:tracePt t="120984" x="9361488" y="6778625"/>
          <p14:tracePt t="120991" x="9377363" y="6794500"/>
          <p14:tracePt t="121008" x="9393238" y="6802438"/>
          <p14:tracePt t="121015" x="9409113" y="6810375"/>
          <p14:tracePt t="121024" x="9424988" y="6818313"/>
          <p14:tracePt t="121031" x="9432925" y="6818313"/>
          <p14:tracePt t="121039" x="9440863" y="6826250"/>
          <p14:tracePt t="121047" x="9456738" y="6826250"/>
          <p14:tracePt t="121055" x="9472613" y="6834188"/>
          <p14:tracePt t="121064" x="9488488" y="6834188"/>
          <p14:tracePt t="121072" x="9512300" y="6842125"/>
          <p14:tracePt t="121080" x="9544050" y="6842125"/>
          <p14:tracePt t="121087" x="9567863" y="6842125"/>
          <p14:tracePt t="121095" x="9601200" y="6850063"/>
          <p14:tracePt t="121102" x="9632950" y="6850063"/>
          <p14:tracePt t="121110" x="9664700" y="6850063"/>
          <p14:tracePt t="121120" x="9688513" y="6850063"/>
          <p14:tracePt t="121131" x="9728200" y="6850063"/>
          <p14:tracePt t="121137" x="9759950" y="6850063"/>
          <p14:tracePt t="121144" x="9799638" y="6850063"/>
          <p14:tracePt t="121152" x="9831388" y="6850063"/>
          <p14:tracePt t="121160" x="9855200" y="6850063"/>
          <p14:tracePt t="121167" x="9886950" y="6850063"/>
          <p14:tracePt t="121176" x="9918700" y="6850063"/>
          <p14:tracePt t="121184" x="9952038" y="6850063"/>
          <p14:tracePt t="121192" x="9975850" y="6850063"/>
          <p14:tracePt t="121199" x="10007600" y="6850063"/>
          <p14:tracePt t="121207" x="10031413" y="6842125"/>
          <p14:tracePt t="121215" x="10063163" y="6834188"/>
          <p14:tracePt t="121223" x="10079038" y="6834188"/>
          <p14:tracePt t="121233" x="10110788" y="6834188"/>
          <p14:tracePt t="121240" x="10126663" y="6826250"/>
          <p14:tracePt t="121249" x="10150475" y="6818313"/>
          <p14:tracePt t="121256" x="10166350" y="6818313"/>
          <p14:tracePt t="121263" x="10182225" y="6810375"/>
          <p14:tracePt t="121271" x="10206038" y="6802438"/>
          <p14:tracePt t="121279" x="10229850" y="6794500"/>
          <p14:tracePt t="121288" x="10245725" y="6786563"/>
          <p14:tracePt t="121298" x="10269538" y="6778625"/>
          <p14:tracePt t="121303" x="10279063" y="6778625"/>
          <p14:tracePt t="121311" x="10294938" y="6770688"/>
          <p14:tracePt t="121319" x="10310813" y="6762750"/>
          <p14:tracePt t="121327" x="10318750" y="6754813"/>
          <p14:tracePt t="121334" x="10326688" y="6754813"/>
          <p14:tracePt t="121345" x="10334625" y="6746875"/>
          <p14:tracePt t="121360" x="10342563" y="6731000"/>
          <p14:tracePt t="121375" x="10350500" y="6723063"/>
          <p14:tracePt t="121400" x="10350500" y="6715125"/>
          <p14:tracePt t="121456" x="10350500" y="6707188"/>
          <p14:tracePt t="121496" x="10350500" y="6699250"/>
          <p14:tracePt t="121502" x="10326688" y="6681788"/>
          <p14:tracePt t="121512" x="10302875" y="6665913"/>
          <p14:tracePt t="121520" x="10279063" y="6657975"/>
          <p14:tracePt t="121527" x="10253663" y="6642100"/>
          <p14:tracePt t="121536" x="10237788" y="6642100"/>
          <p14:tracePt t="121543" x="10213975" y="6626225"/>
          <p14:tracePt t="121551" x="10198100" y="6618288"/>
          <p14:tracePt t="121559" x="10166350" y="6610350"/>
          <p14:tracePt t="121567" x="10150475" y="6602413"/>
          <p14:tracePt t="121576" x="10118725" y="6594475"/>
          <p14:tracePt t="121584" x="10094913" y="6594475"/>
          <p14:tracePt t="121592" x="10071100" y="6586538"/>
          <p14:tracePt t="121599" x="10047288" y="6578600"/>
          <p14:tracePt t="121607" x="10023475" y="6578600"/>
          <p14:tracePt t="121615" x="9999663" y="6570663"/>
          <p14:tracePt t="121623" x="9983788" y="6570663"/>
          <p14:tracePt t="121632" x="9959975" y="6570663"/>
          <p14:tracePt t="121640" x="9944100" y="6562725"/>
          <p14:tracePt t="121648" x="9910763" y="6562725"/>
          <p14:tracePt t="121655" x="9894888" y="6562725"/>
          <p14:tracePt t="121663" x="9879013" y="6562725"/>
          <p14:tracePt t="121671" x="9863138" y="6554788"/>
          <p14:tracePt t="121680" x="9839325" y="6554788"/>
          <p14:tracePt t="121688" x="9807575" y="6554788"/>
          <p14:tracePt t="121696" x="9783763" y="6554788"/>
          <p14:tracePt t="121704" x="9767888" y="6546850"/>
          <p14:tracePt t="121712" x="9736138" y="6546850"/>
          <p14:tracePt t="121719" x="9720263" y="6546850"/>
          <p14:tracePt t="121728" x="9704388" y="6546850"/>
          <p14:tracePt t="121736" x="9688513" y="6546850"/>
          <p14:tracePt t="121744" x="9664700" y="6554788"/>
          <p14:tracePt t="121752" x="9648825" y="6562725"/>
          <p14:tracePt t="121760" x="9632950" y="6570663"/>
          <p14:tracePt t="121768" x="9617075" y="6570663"/>
          <p14:tracePt t="121776" x="9601200" y="6570663"/>
          <p14:tracePt t="121783" x="9593263" y="6570663"/>
          <p14:tracePt t="121791" x="9585325" y="6578600"/>
          <p14:tracePt t="121800" x="9567863" y="6578600"/>
          <p14:tracePt t="121808" x="9551988" y="6586538"/>
          <p14:tracePt t="121824" x="9536113" y="6586538"/>
          <p14:tracePt t="121856" x="9520238" y="6594475"/>
          <p14:tracePt t="121864" x="9520238" y="6602413"/>
          <p14:tracePt t="121895" x="9512300" y="6602413"/>
          <p14:tracePt t="121902" x="9504363" y="6610350"/>
          <p14:tracePt t="121937" x="9496425" y="6618288"/>
          <p14:tracePt t="121968" x="9488488" y="6626225"/>
          <p14:tracePt t="121983" x="9488488" y="6634163"/>
          <p14:tracePt t="121992" x="9480550" y="6642100"/>
          <p14:tracePt t="121999" x="9480550" y="6650038"/>
          <p14:tracePt t="122015" x="9480550" y="6657975"/>
          <p14:tracePt t="122023" x="9480550" y="6665913"/>
          <p14:tracePt t="122040" x="9480550" y="6681788"/>
          <p14:tracePt t="122056" x="9480550" y="6691313"/>
          <p14:tracePt t="122071" x="9480550" y="6699250"/>
          <p14:tracePt t="122080" x="9480550" y="6707188"/>
          <p14:tracePt t="122103" x="9480550" y="6715125"/>
          <p14:tracePt t="122112" x="9488488" y="6715125"/>
          <p14:tracePt t="122119" x="9496425" y="6715125"/>
          <p14:tracePt t="122126" x="9504363" y="6723063"/>
          <p14:tracePt t="122135" x="9512300" y="6723063"/>
          <p14:tracePt t="122143" x="9528175" y="6723063"/>
          <p14:tracePt t="122152" x="9544050" y="6723063"/>
          <p14:tracePt t="122160" x="9559925" y="6723063"/>
          <p14:tracePt t="122168" x="9575800" y="6723063"/>
          <p14:tracePt t="122175" x="9593263" y="6731000"/>
          <p14:tracePt t="122182" x="9609138" y="6731000"/>
          <p14:tracePt t="122191" x="9632950" y="6738938"/>
          <p14:tracePt t="122200" x="9648825" y="6738938"/>
          <p14:tracePt t="122208" x="9680575" y="6738938"/>
          <p14:tracePt t="122217" x="9704388" y="6738938"/>
          <p14:tracePt t="122225" x="9736138" y="6738938"/>
          <p14:tracePt t="122232" x="9767888" y="6738938"/>
          <p14:tracePt t="122240" x="9791700" y="6738938"/>
          <p14:tracePt t="122248" x="9815513" y="6738938"/>
          <p14:tracePt t="122257" x="9839325" y="6738938"/>
          <p14:tracePt t="122264" x="9855200" y="6738938"/>
          <p14:tracePt t="122271" x="9879013" y="6738938"/>
          <p14:tracePt t="122281" x="9894888" y="6738938"/>
          <p14:tracePt t="122287" x="9926638" y="6738938"/>
          <p14:tracePt t="122295" x="9944100" y="6738938"/>
          <p14:tracePt t="122304" x="9959975" y="6738938"/>
          <p14:tracePt t="122310" x="9975850" y="6738938"/>
          <p14:tracePt t="122320" x="9991725" y="6738938"/>
          <p14:tracePt t="122328" x="9999663" y="6738938"/>
          <p14:tracePt t="122336" x="10015538" y="6738938"/>
          <p14:tracePt t="122343" x="10023475" y="6738938"/>
          <p14:tracePt t="122351" x="10031413" y="6738938"/>
          <p14:tracePt t="122359" x="10039350" y="6738938"/>
          <p14:tracePt t="122367" x="10047288" y="6738938"/>
          <p14:tracePt t="122376" x="10063163" y="6738938"/>
          <p14:tracePt t="122384" x="10071100" y="6738938"/>
          <p14:tracePt t="122392" x="10079038" y="6738938"/>
          <p14:tracePt t="122400" x="10086975" y="6738938"/>
          <p14:tracePt t="122407" x="10102850" y="6738938"/>
          <p14:tracePt t="122414" x="10110788" y="6738938"/>
          <p14:tracePt t="122423" x="10118725" y="6738938"/>
          <p14:tracePt t="122432" x="10134600" y="6738938"/>
          <p14:tracePt t="122440" x="10142538" y="6731000"/>
          <p14:tracePt t="122455" x="10150475" y="6731000"/>
          <p14:tracePt t="122463" x="10166350" y="6731000"/>
          <p14:tracePt t="122488" x="10174288" y="6723063"/>
          <p14:tracePt t="122504" x="10182225" y="6715125"/>
          <p14:tracePt t="122535" x="10190163" y="6707188"/>
          <p14:tracePt t="122551" x="10198100" y="6699250"/>
          <p14:tracePt t="122560" x="10198100" y="6691313"/>
          <p14:tracePt t="122569" x="10198100" y="6681788"/>
          <p14:tracePt t="122574" x="10198100" y="6673850"/>
          <p14:tracePt t="122592" x="10198100" y="6665913"/>
          <p14:tracePt t="122632" x="10198100" y="6657975"/>
          <p14:tracePt t="122656" x="10190163" y="6657975"/>
          <p14:tracePt t="122664" x="10182225" y="6650038"/>
          <p14:tracePt t="122672" x="10174288" y="6642100"/>
          <p14:tracePt t="122680" x="10166350" y="6642100"/>
          <p14:tracePt t="122688" x="10158413" y="6634163"/>
          <p14:tracePt t="122695" x="10150475" y="6634163"/>
          <p14:tracePt t="122704" x="10134600" y="6626225"/>
          <p14:tracePt t="122713" x="10126663" y="6618288"/>
          <p14:tracePt t="122720" x="10110788" y="6610350"/>
          <p14:tracePt t="122729" x="10094913" y="6602413"/>
          <p14:tracePt t="122736" x="10086975" y="6594475"/>
          <p14:tracePt t="122744" x="10071100" y="6586538"/>
          <p14:tracePt t="122751" x="10063163" y="6578600"/>
          <p14:tracePt t="122759" x="10047288" y="6578600"/>
          <p14:tracePt t="122768" x="10031413" y="6570663"/>
          <p14:tracePt t="122776" x="10023475" y="6562725"/>
          <p14:tracePt t="122784" x="10007600" y="6546850"/>
          <p14:tracePt t="122792" x="9999663" y="6546850"/>
          <p14:tracePt t="122799" x="9983788" y="6538913"/>
          <p14:tracePt t="122808" x="9975850" y="6530975"/>
          <p14:tracePt t="122816" x="9959975" y="6530975"/>
          <p14:tracePt t="122823" x="9952038" y="6530975"/>
          <p14:tracePt t="122833" x="9936163" y="6523038"/>
          <p14:tracePt t="122839" x="9918700" y="6515100"/>
          <p14:tracePt t="122848" x="9902825" y="6515100"/>
          <p14:tracePt t="122863" x="9886950" y="6507163"/>
          <p14:tracePt t="122870" x="9871075" y="6507163"/>
          <p14:tracePt t="122879" x="9855200" y="6507163"/>
          <p14:tracePt t="122888" x="9839325" y="6507163"/>
          <p14:tracePt t="122896" x="9831388" y="6507163"/>
          <p14:tracePt t="122904" x="9815513" y="6507163"/>
          <p14:tracePt t="122913" x="9799638" y="6507163"/>
          <p14:tracePt t="122919" x="9783763" y="6507163"/>
          <p14:tracePt t="122926" x="9775825" y="6507163"/>
          <p14:tracePt t="122935" x="9759950" y="6507163"/>
          <p14:tracePt t="122945" x="9744075" y="6507163"/>
          <p14:tracePt t="122960" x="9728200" y="6515100"/>
          <p14:tracePt t="122978" x="9712325" y="6515100"/>
          <p14:tracePt t="123000" x="9696450" y="6515100"/>
          <p14:tracePt t="123016" x="9688513" y="6523038"/>
          <p14:tracePt t="123033" x="9672638" y="6530975"/>
          <p14:tracePt t="123047" x="9664700" y="6530975"/>
          <p14:tracePt t="123056" x="9656763" y="6538913"/>
          <p14:tracePt t="123063" x="9648825" y="6546850"/>
          <p14:tracePt t="123072" x="9640888" y="6546850"/>
          <p14:tracePt t="123081" x="9625013" y="6554788"/>
          <p14:tracePt t="123088" x="9625013" y="6562725"/>
          <p14:tracePt t="123103" x="9617075" y="6562725"/>
          <p14:tracePt t="123111" x="9609138" y="6570663"/>
          <p14:tracePt t="123136" x="9601200" y="6578600"/>
          <p14:tracePt t="123159" x="9593263" y="6586538"/>
          <p14:tracePt t="123176" x="9585325" y="6594475"/>
          <p14:tracePt t="123200" x="9567863" y="6602413"/>
          <p14:tracePt t="123215" x="9567863" y="6610350"/>
          <p14:tracePt t="123224" x="9559925" y="6618288"/>
          <p14:tracePt t="123249" x="9551988" y="6634163"/>
          <p14:tracePt t="123271" x="9551988" y="6642100"/>
          <p14:tracePt t="123288" x="9551988" y="6650038"/>
          <p14:tracePt t="123671" x="9551988" y="6657975"/>
          <p14:tracePt t="124609" x="9551988" y="6650038"/>
          <p14:tracePt t="124632" x="9544050" y="6642100"/>
          <p14:tracePt t="124640" x="9536113" y="6642100"/>
          <p14:tracePt t="124648" x="9528175" y="6634163"/>
          <p14:tracePt t="124656" x="9520238" y="6626225"/>
          <p14:tracePt t="124664" x="9520238" y="6618288"/>
          <p14:tracePt t="124672" x="9512300" y="6610350"/>
          <p14:tracePt t="124680" x="9504363" y="6602413"/>
          <p14:tracePt t="124688" x="9496425" y="6586538"/>
          <p14:tracePt t="124703" x="9488488" y="6570663"/>
          <p14:tracePt t="124712" x="9480550" y="6554788"/>
          <p14:tracePt t="124720" x="9472613" y="6538913"/>
          <p14:tracePt t="124728" x="9472613" y="6523038"/>
          <p14:tracePt t="124735" x="9464675" y="6507163"/>
          <p14:tracePt t="124744" x="9456738" y="6491288"/>
          <p14:tracePt t="124751" x="9456738" y="6475413"/>
          <p14:tracePt t="124760" x="9448800" y="6459538"/>
          <p14:tracePt t="124769" x="9440863" y="6435725"/>
          <p14:tracePt t="124784" x="9432925" y="6419850"/>
          <p14:tracePt t="124800" x="9424988" y="6403975"/>
          <p14:tracePt t="124825" x="9424988" y="6396038"/>
          <p14:tracePt t="124840" x="9417050" y="6388100"/>
          <p14:tracePt t="124872" x="9409113" y="6372225"/>
          <p14:tracePt t="124897" x="9409113" y="6356350"/>
          <p14:tracePt t="125048" x="9401175" y="6338888"/>
          <p14:tracePt t="125056" x="9401175" y="6323013"/>
          <p14:tracePt t="125063" x="9393238" y="6315075"/>
          <p14:tracePt t="125071" x="9393238" y="6307138"/>
          <p14:tracePt t="125081" x="9393238" y="6299200"/>
          <p14:tracePt t="125087" x="9393238" y="6283325"/>
          <p14:tracePt t="125113" x="9393238" y="6267450"/>
          <p14:tracePt t="125305" x="9385300" y="6267450"/>
          <p14:tracePt t="125337" x="9377363" y="6275388"/>
          <p14:tracePt t="125464" x="9385300" y="6251575"/>
          <p14:tracePt t="125472" x="9385300" y="6235700"/>
          <p14:tracePt t="125480" x="9385300" y="6219825"/>
          <p14:tracePt t="125488" x="9393238" y="6188075"/>
          <p14:tracePt t="125497" x="9393238" y="6156325"/>
          <p14:tracePt t="125504" x="9393238" y="6124575"/>
          <p14:tracePt t="125512" x="9393238" y="6076950"/>
          <p14:tracePt t="125519" x="9385300" y="6045200"/>
          <p14:tracePt t="125528" x="9385300" y="6013450"/>
          <p14:tracePt t="125536" x="9385300" y="5980113"/>
          <p14:tracePt t="125545" x="9377363" y="5948363"/>
          <p14:tracePt t="125553" x="9377363" y="5924550"/>
          <p14:tracePt t="125561" x="9377363" y="5900738"/>
          <p14:tracePt t="125568" x="9369425" y="5884863"/>
          <p14:tracePt t="125576" x="9369425" y="5868988"/>
          <p14:tracePt t="125584" x="9369425" y="5853113"/>
          <p14:tracePt t="125592" x="9369425" y="5837238"/>
          <p14:tracePt t="125601" x="9369425" y="5829300"/>
          <p14:tracePt t="125609" x="9369425" y="5821363"/>
          <p14:tracePt t="125719" x="9361488" y="5821363"/>
          <p14:tracePt t="125736" x="9353550" y="5829300"/>
          <p14:tracePt t="125744" x="9337675" y="5845175"/>
          <p14:tracePt t="125751" x="9337675" y="5868988"/>
          <p14:tracePt t="125761" x="9329738" y="5892800"/>
          <p14:tracePt t="125768" x="9321800" y="5900738"/>
          <p14:tracePt t="125776" x="9321800" y="5924550"/>
          <p14:tracePt t="125784" x="9321800" y="5956300"/>
          <p14:tracePt t="125792" x="9321800" y="5972175"/>
          <p14:tracePt t="125800" x="9321800" y="5995988"/>
          <p14:tracePt t="125808" x="9313863" y="6021388"/>
          <p14:tracePt t="125815" x="9313863" y="6037263"/>
          <p14:tracePt t="125824" x="9313863" y="6061075"/>
          <p14:tracePt t="125831" x="9313863" y="6076950"/>
          <p14:tracePt t="125840" x="9313863" y="6092825"/>
          <p14:tracePt t="125848" x="9305925" y="6108700"/>
          <p14:tracePt t="125856" x="9305925" y="6124575"/>
          <p14:tracePt t="125865" x="9305925" y="6140450"/>
          <p14:tracePt t="125872" x="9305925" y="6148388"/>
          <p14:tracePt t="125880" x="9297988" y="6164263"/>
          <p14:tracePt t="125889" x="9290050" y="6180138"/>
          <p14:tracePt t="125976" x="9297988" y="6172200"/>
          <p14:tracePt t="125984" x="9297988" y="6164263"/>
          <p14:tracePt t="125992" x="9305925" y="6132513"/>
          <p14:tracePt t="126000" x="9305925" y="6116638"/>
          <p14:tracePt t="126008" x="9313863" y="6092825"/>
          <p14:tracePt t="126015" x="9313863" y="6069013"/>
          <p14:tracePt t="126024" x="9313863" y="6053138"/>
          <p14:tracePt t="126033" x="9313863" y="6037263"/>
          <p14:tracePt t="126040" x="9313863" y="6021388"/>
          <p14:tracePt t="126047" x="9313863" y="6013450"/>
          <p14:tracePt t="126056" x="9313863" y="6005513"/>
          <p14:tracePt t="126064" x="9313863" y="5995988"/>
          <p14:tracePt t="126152" x="9305925" y="5995988"/>
          <p14:tracePt t="126168" x="9297988" y="6005513"/>
          <p14:tracePt t="126184" x="9290050" y="6013450"/>
          <p14:tracePt t="126193" x="9282113" y="6021388"/>
          <p14:tracePt t="126200" x="9274175" y="6037263"/>
          <p14:tracePt t="126207" x="9274175" y="6045200"/>
          <p14:tracePt t="126215" x="9266238" y="6061075"/>
          <p14:tracePt t="126224" x="9258300" y="6076950"/>
          <p14:tracePt t="126231" x="9258300" y="6084888"/>
          <p14:tracePt t="126239" x="9258300" y="6092825"/>
          <p14:tracePt t="126248" x="9258300" y="6100763"/>
          <p14:tracePt t="126256" x="9258300" y="6108700"/>
          <p14:tracePt t="126264" x="9258300" y="6116638"/>
          <p14:tracePt t="126272" x="9258300" y="6124575"/>
          <p14:tracePt t="127328" x="9258300" y="6116638"/>
          <p14:tracePt t="130097" x="9258300" y="6108700"/>
          <p14:tracePt t="130169" x="9242425" y="6108700"/>
          <p14:tracePt t="130369" x="9224963" y="6116638"/>
          <p14:tracePt t="130378" x="9201150" y="6116638"/>
          <p14:tracePt t="130553" x="9193213" y="6116638"/>
          <p14:tracePt t="131274" x="9185275" y="6116638"/>
          <p14:tracePt t="131313" x="9177338" y="6100763"/>
          <p14:tracePt t="131321" x="9177338" y="6084888"/>
          <p14:tracePt t="131328" x="9169400" y="6076950"/>
          <p14:tracePt t="131337" x="9169400" y="6069013"/>
          <p14:tracePt t="131346" x="9161463" y="6053138"/>
          <p14:tracePt t="131354" x="9161463" y="6037263"/>
          <p14:tracePt t="131361" x="9153525" y="6021388"/>
          <p14:tracePt t="131368" x="9153525" y="6005513"/>
          <p14:tracePt t="131377" x="9153525" y="5988050"/>
          <p14:tracePt t="131393" x="9145588" y="5964238"/>
          <p14:tracePt t="131400" x="9145588" y="5956300"/>
          <p14:tracePt t="131409" x="9145588" y="5940425"/>
          <p14:tracePt t="131415" x="9145588" y="5932488"/>
          <p14:tracePt t="131424" x="9145588" y="5916613"/>
          <p14:tracePt t="131442" x="9145588" y="5908675"/>
          <p14:tracePt t="131449" x="9145588" y="5900738"/>
          <p14:tracePt t="131769" x="9137650" y="5892800"/>
          <p14:tracePt t="131777" x="9137650" y="5868988"/>
          <p14:tracePt t="131784" x="9129713" y="5837238"/>
          <p14:tracePt t="131793" x="9121775" y="5805488"/>
          <p14:tracePt t="131801" x="9121775" y="5757863"/>
          <p14:tracePt t="131808" x="9113838" y="5702300"/>
          <p14:tracePt t="131815" x="9105900" y="5637213"/>
          <p14:tracePt t="131825" x="9105900" y="5589588"/>
          <p14:tracePt t="131833" x="9097963" y="5510213"/>
          <p14:tracePt t="131842" x="9082088" y="5438775"/>
          <p14:tracePt t="131850" x="9074150" y="5375275"/>
          <p14:tracePt t="131859" x="9058275" y="5310188"/>
          <p14:tracePt t="131866" x="9042400" y="5262563"/>
          <p14:tracePt t="131872" x="9034463" y="5222875"/>
          <p14:tracePt t="131881" x="9018588" y="5175250"/>
          <p14:tracePt t="131889" x="9010650" y="5143500"/>
          <p14:tracePt t="131897" x="9002713" y="5111750"/>
          <p14:tracePt t="131905" x="8986838" y="5080000"/>
          <p14:tracePt t="131913" x="8986838" y="5056188"/>
          <p14:tracePt t="131921" x="8978900" y="5040313"/>
          <p14:tracePt t="131929" x="8970963" y="5024438"/>
          <p14:tracePt t="131935" x="8970963" y="5008563"/>
          <p14:tracePt t="131945" x="8963025" y="5000625"/>
          <p14:tracePt t="131953" x="8963025" y="4992688"/>
          <p14:tracePt t="131969" x="8955088" y="4976813"/>
          <p14:tracePt t="131986" x="8955088" y="4967288"/>
          <p14:tracePt t="132001" x="8955088" y="4959350"/>
          <p14:tracePt t="132114" x="8955088" y="4951413"/>
          <p14:tracePt t="132121" x="8963025" y="4943475"/>
          <p14:tracePt t="132129" x="8970963" y="4935538"/>
          <p14:tracePt t="132137" x="8978900" y="4927600"/>
          <p14:tracePt t="132144" x="8994775" y="4919663"/>
          <p14:tracePt t="132160" x="9010650" y="4911725"/>
          <p14:tracePt t="132168" x="9026525" y="4895850"/>
          <p14:tracePt t="132177" x="9042400" y="4887913"/>
          <p14:tracePt t="132184" x="9058275" y="4879975"/>
          <p14:tracePt t="132193" x="9066213" y="4879975"/>
          <p14:tracePt t="132201" x="9082088" y="4864100"/>
          <p14:tracePt t="132209" x="9097963" y="4864100"/>
          <p14:tracePt t="132216" x="9113838" y="4856163"/>
          <p14:tracePt t="132225" x="9137650" y="4848225"/>
          <p14:tracePt t="132233" x="9153525" y="4840288"/>
          <p14:tracePt t="132242" x="9177338" y="4832350"/>
          <p14:tracePt t="132249" x="9209088" y="4824413"/>
          <p14:tracePt t="132258" x="9250363" y="4808538"/>
          <p14:tracePt t="132264" x="9274175" y="4792663"/>
          <p14:tracePt t="132274" x="9305925" y="4776788"/>
          <p14:tracePt t="132281" x="9321800" y="4768850"/>
          <p14:tracePt t="132289" x="9353550" y="4745038"/>
          <p14:tracePt t="132297" x="9361488" y="4745038"/>
          <p14:tracePt t="132305" x="9377363" y="4729163"/>
          <p14:tracePt t="132313" x="9409113" y="4705350"/>
          <p14:tracePt t="132321" x="9417050" y="4681538"/>
          <p14:tracePt t="132329" x="9432925" y="4665663"/>
          <p14:tracePt t="132336" x="9448800" y="4641850"/>
          <p14:tracePt t="132346" x="9464675" y="4608513"/>
          <p14:tracePt t="132353" x="9480550" y="4576763"/>
          <p14:tracePt t="132361" x="9496425" y="4552950"/>
          <p14:tracePt t="132369" x="9504363" y="4521200"/>
          <p14:tracePt t="132377" x="9504363" y="4489450"/>
          <p14:tracePt t="132383" x="9504363" y="4465638"/>
          <p14:tracePt t="132393" x="9504363" y="4441825"/>
          <p14:tracePt t="132401" x="9504363" y="4425950"/>
          <p14:tracePt t="132409" x="9504363" y="4418013"/>
          <p14:tracePt t="132417" x="9496425" y="4402138"/>
          <p14:tracePt t="132441" x="9488488" y="4394200"/>
          <p14:tracePt t="132457" x="9480550" y="4378325"/>
          <p14:tracePt t="132464" x="9472613" y="4378325"/>
          <p14:tracePt t="132473" x="9472613" y="4362450"/>
          <p14:tracePt t="132481" x="9456738" y="4362450"/>
          <p14:tracePt t="132489" x="9456738" y="4346575"/>
          <p14:tracePt t="132498" x="9440863" y="4346575"/>
          <p14:tracePt t="132504" x="9424988" y="4330700"/>
          <p14:tracePt t="132513" x="9417050" y="4314825"/>
          <p14:tracePt t="132521" x="9393238" y="4306888"/>
          <p14:tracePt t="132529" x="9377363" y="4298950"/>
          <p14:tracePt t="132536" x="9361488" y="4291013"/>
          <p14:tracePt t="132545" x="9337675" y="4281488"/>
          <p14:tracePt t="132553" x="9313863" y="4273550"/>
          <p14:tracePt t="132560" x="9290050" y="4265613"/>
          <p14:tracePt t="132569" x="9274175" y="4265613"/>
          <p14:tracePt t="132577" x="9242425" y="4265613"/>
          <p14:tracePt t="132584" x="9224963" y="4265613"/>
          <p14:tracePt t="132593" x="9209088" y="4257675"/>
          <p14:tracePt t="132602" x="9193213" y="4257675"/>
          <p14:tracePt t="132611" x="9161463" y="4257675"/>
          <p14:tracePt t="132617" x="9137650" y="4257675"/>
          <p14:tracePt t="132625" x="9121775" y="4257675"/>
          <p14:tracePt t="132632" x="9105900" y="4265613"/>
          <p14:tracePt t="132642" x="9082088" y="4265613"/>
          <p14:tracePt t="132649" x="9058275" y="4273550"/>
          <p14:tracePt t="132657" x="9042400" y="4281488"/>
          <p14:tracePt t="132665" x="9010650" y="4298950"/>
          <p14:tracePt t="132673" x="8994775" y="4306888"/>
          <p14:tracePt t="132682" x="8978900" y="4322763"/>
          <p14:tracePt t="132689" x="8955088" y="4346575"/>
          <p14:tracePt t="132696" x="8931275" y="4370388"/>
          <p14:tracePt t="132705" x="8907463" y="4394200"/>
          <p14:tracePt t="132713" x="8883650" y="4425950"/>
          <p14:tracePt t="132721" x="8866188" y="4457700"/>
          <p14:tracePt t="132729" x="8850313" y="4481513"/>
          <p14:tracePt t="132735" x="8850313" y="4505325"/>
          <p14:tracePt t="132745" x="8834438" y="4537075"/>
          <p14:tracePt t="132753" x="8826500" y="4568825"/>
          <p14:tracePt t="132761" x="8818563" y="4600575"/>
          <p14:tracePt t="132769" x="8818563" y="4616450"/>
          <p14:tracePt t="132777" x="8818563" y="4649788"/>
          <p14:tracePt t="132785" x="8818563" y="4681538"/>
          <p14:tracePt t="132792" x="8826500" y="4697413"/>
          <p14:tracePt t="132800" x="8834438" y="4729163"/>
          <p14:tracePt t="132809" x="8842375" y="4752975"/>
          <p14:tracePt t="132817" x="8858250" y="4776788"/>
          <p14:tracePt t="132825" x="8866188" y="4800600"/>
          <p14:tracePt t="132833" x="8883650" y="4832350"/>
          <p14:tracePt t="132841" x="8899525" y="4856163"/>
          <p14:tracePt t="132847" x="8915400" y="4872038"/>
          <p14:tracePt t="132857" x="8931275" y="4903788"/>
          <p14:tracePt t="132865" x="8947150" y="4919663"/>
          <p14:tracePt t="132873" x="8970963" y="4951413"/>
          <p14:tracePt t="132882" x="8986838" y="4967288"/>
          <p14:tracePt t="132889" x="9010650" y="4992688"/>
          <p14:tracePt t="132897" x="9034463" y="5008563"/>
          <p14:tracePt t="132903" x="9058275" y="5024438"/>
          <p14:tracePt t="132913" x="9074150" y="5040313"/>
          <p14:tracePt t="132921" x="9105900" y="5048250"/>
          <p14:tracePt t="132929" x="9121775" y="5064125"/>
          <p14:tracePt t="132937" x="9145588" y="5064125"/>
          <p14:tracePt t="132945" x="9169400" y="5080000"/>
          <p14:tracePt t="132953" x="9185275" y="5080000"/>
          <p14:tracePt t="132961" x="9209088" y="5080000"/>
          <p14:tracePt t="132969" x="9234488" y="5087938"/>
          <p14:tracePt t="132977" x="9266238" y="5087938"/>
          <p14:tracePt t="132985" x="9297988" y="5087938"/>
          <p14:tracePt t="132993" x="9337675" y="5087938"/>
          <p14:tracePt t="133001" x="9353550" y="5087938"/>
          <p14:tracePt t="133009" x="9385300" y="5080000"/>
          <p14:tracePt t="133017" x="9424988" y="5080000"/>
          <p14:tracePt t="133026" x="9448800" y="5072063"/>
          <p14:tracePt t="133033" x="9480550" y="5064125"/>
          <p14:tracePt t="133040" x="9496425" y="5048250"/>
          <p14:tracePt t="133049" x="9520238" y="5040313"/>
          <p14:tracePt t="133057" x="9544050" y="5024438"/>
          <p14:tracePt t="133065" x="9575800" y="5008563"/>
          <p14:tracePt t="133073" x="9585325" y="5000625"/>
          <p14:tracePt t="133080" x="9609138" y="4976813"/>
          <p14:tracePt t="133089" x="9625013" y="4959350"/>
          <p14:tracePt t="133097" x="9648825" y="4935538"/>
          <p14:tracePt t="133105" x="9656763" y="4911725"/>
          <p14:tracePt t="133113" x="9664700" y="4903788"/>
          <p14:tracePt t="133121" x="9672638" y="4887913"/>
          <p14:tracePt t="133128" x="9680575" y="4864100"/>
          <p14:tracePt t="133140" x="9688513" y="4840288"/>
          <p14:tracePt t="133145" x="9688513" y="4816475"/>
          <p14:tracePt t="133153" x="9688513" y="4792663"/>
          <p14:tracePt t="133162" x="9688513" y="4768850"/>
          <p14:tracePt t="133169" x="9688513" y="4737100"/>
          <p14:tracePt t="133177" x="9688513" y="4713288"/>
          <p14:tracePt t="133185" x="9680575" y="4673600"/>
          <p14:tracePt t="133193" x="9672638" y="4649788"/>
          <p14:tracePt t="133200" x="9664700" y="4600575"/>
          <p14:tracePt t="133209" x="9648825" y="4568825"/>
          <p14:tracePt t="133217" x="9632950" y="4537075"/>
          <p14:tracePt t="133225" x="9625013" y="4505325"/>
          <p14:tracePt t="133233" x="9609138" y="4481513"/>
          <p14:tracePt t="133241" x="9593263" y="4449763"/>
          <p14:tracePt t="133248" x="9575800" y="4418013"/>
          <p14:tracePt t="133258" x="9551988" y="4386263"/>
          <p14:tracePt t="133265" x="9536113" y="4362450"/>
          <p14:tracePt t="133273" x="9512300" y="4338638"/>
          <p14:tracePt t="133281" x="9488488" y="4314825"/>
          <p14:tracePt t="133289" x="9456738" y="4281488"/>
          <p14:tracePt t="133297" x="9432925" y="4265613"/>
          <p14:tracePt t="133304" x="9393238" y="4233863"/>
          <p14:tracePt t="133313" x="9369425" y="4217988"/>
          <p14:tracePt t="133321" x="9337675" y="4202113"/>
          <p14:tracePt t="133329" x="9305925" y="4186238"/>
          <p14:tracePt t="133336" x="9274175" y="4178300"/>
          <p14:tracePt t="133344" x="9242425" y="4170363"/>
          <p14:tracePt t="133354" x="9209088" y="4170363"/>
          <p14:tracePt t="133361" x="9185275" y="4162425"/>
          <p14:tracePt t="133368" x="9169400" y="4162425"/>
          <p14:tracePt t="133377" x="9137650" y="4162425"/>
          <p14:tracePt t="133385" x="9113838" y="4162425"/>
          <p14:tracePt t="133396" x="9082088" y="4170363"/>
          <p14:tracePt t="133401" x="9066213" y="4178300"/>
          <p14:tracePt t="133409" x="9034463" y="4186238"/>
          <p14:tracePt t="133417" x="9018588" y="4194175"/>
          <p14:tracePt t="133425" x="8994775" y="4210050"/>
          <p14:tracePt t="133433" x="8970963" y="4225925"/>
          <p14:tracePt t="133441" x="8955088" y="4241800"/>
          <p14:tracePt t="133448" x="8931275" y="4265613"/>
          <p14:tracePt t="133458" x="8915400" y="4281488"/>
          <p14:tracePt t="133465" x="8899525" y="4306888"/>
          <p14:tracePt t="133473" x="8883650" y="4322763"/>
          <p14:tracePt t="133481" x="8866188" y="4338638"/>
          <p14:tracePt t="133489" x="8858250" y="4362450"/>
          <p14:tracePt t="133497" x="8834438" y="4394200"/>
          <p14:tracePt t="133505" x="8826500" y="4418013"/>
          <p14:tracePt t="133512" x="8818563" y="4441825"/>
          <p14:tracePt t="133521" x="8818563" y="4473575"/>
          <p14:tracePt t="133529" x="8818563" y="4489450"/>
          <p14:tracePt t="133536" x="8810625" y="4521200"/>
          <p14:tracePt t="133545" x="8810625" y="4545013"/>
          <p14:tracePt t="133554" x="8810625" y="4576763"/>
          <p14:tracePt t="133562" x="8810625" y="4592638"/>
          <p14:tracePt t="133570" x="8810625" y="4633913"/>
          <p14:tracePt t="133578" x="8826500" y="4665663"/>
          <p14:tracePt t="133585" x="8834438" y="4697413"/>
          <p14:tracePt t="133593" x="8842375" y="4721225"/>
          <p14:tracePt t="133600" x="8858250" y="4752975"/>
          <p14:tracePt t="133609" x="8874125" y="4784725"/>
          <p14:tracePt t="133617" x="8891588" y="4808538"/>
          <p14:tracePt t="133626" x="8907463" y="4840288"/>
          <p14:tracePt t="133633" x="8915400" y="4864100"/>
          <p14:tracePt t="133642" x="8931275" y="4887913"/>
          <p14:tracePt t="133649" x="8947150" y="4903788"/>
          <p14:tracePt t="133658" x="8970963" y="4935538"/>
          <p14:tracePt t="133665" x="8994775" y="4951413"/>
          <p14:tracePt t="133673" x="9010650" y="4967288"/>
          <p14:tracePt t="133682" x="9042400" y="4984750"/>
          <p14:tracePt t="133690" x="9050338" y="4992688"/>
          <p14:tracePt t="133698" x="9058275" y="5000625"/>
          <p14:tracePt t="133706" x="9074150" y="5008563"/>
          <p14:tracePt t="133714" x="9105900" y="5016500"/>
          <p14:tracePt t="133721" x="9121775" y="5024438"/>
          <p14:tracePt t="133730" x="9161463" y="5040313"/>
          <p14:tracePt t="133738" x="9177338" y="5040313"/>
          <p14:tracePt t="133746" x="9217025" y="5056188"/>
          <p14:tracePt t="133754" x="9250363" y="5064125"/>
          <p14:tracePt t="133762" x="9290050" y="5072063"/>
          <p14:tracePt t="133769" x="9337675" y="5087938"/>
          <p14:tracePt t="133778" x="9369425" y="5087938"/>
          <p14:tracePt t="133785" x="9417050" y="5111750"/>
          <p14:tracePt t="133793" x="9456738" y="5119688"/>
          <p14:tracePt t="133801" x="9480550" y="5127625"/>
          <p14:tracePt t="133808" x="9520238" y="5143500"/>
          <p14:tracePt t="133817" x="9544050" y="5143500"/>
          <p14:tracePt t="133825" x="9567863" y="5159375"/>
          <p14:tracePt t="133833" x="9585325" y="5167313"/>
          <p14:tracePt t="133842" x="9609138" y="5167313"/>
          <p14:tracePt t="133850" x="9625013" y="5183188"/>
          <p14:tracePt t="133858" x="9648825" y="5183188"/>
          <p14:tracePt t="133865" x="9672638" y="5199063"/>
          <p14:tracePt t="133873" x="9696450" y="5199063"/>
          <p14:tracePt t="133881" x="9720263" y="5207000"/>
          <p14:tracePt t="133889" x="9759950" y="5214938"/>
          <p14:tracePt t="133897" x="9791700" y="5230813"/>
          <p14:tracePt t="133905" x="9823450" y="5230813"/>
          <p14:tracePt t="133913" x="9863138" y="5238750"/>
          <p14:tracePt t="133921" x="9902825" y="5238750"/>
          <p14:tracePt t="133931" x="9952038" y="5238750"/>
          <p14:tracePt t="133936" x="9983788" y="5238750"/>
          <p14:tracePt t="133945" x="10015538" y="5238750"/>
          <p14:tracePt t="133954" x="10047288" y="5230813"/>
          <p14:tracePt t="133962" x="10079038" y="5214938"/>
          <p14:tracePt t="133970" x="10094913" y="5199063"/>
          <p14:tracePt t="133978" x="10118725" y="5183188"/>
          <p14:tracePt t="133986" x="10134600" y="5167313"/>
          <p14:tracePt t="133993" x="10150475" y="5143500"/>
          <p14:tracePt t="134001" x="10166350" y="5111750"/>
          <p14:tracePt t="134009" x="10182225" y="5080000"/>
          <p14:tracePt t="134016" x="10190163" y="5040313"/>
          <p14:tracePt t="134025" x="10198100" y="4992688"/>
          <p14:tracePt t="134033" x="10206038" y="4959350"/>
          <p14:tracePt t="134042" x="10221913" y="4903788"/>
          <p14:tracePt t="134049" x="10221913" y="4856163"/>
          <p14:tracePt t="134058" x="10221913" y="4824413"/>
          <p14:tracePt t="134065" x="10221913" y="4776788"/>
          <p14:tracePt t="134073" x="10221913" y="4745038"/>
          <p14:tracePt t="134081" x="10221913" y="4697413"/>
          <p14:tracePt t="134089" x="10213975" y="4649788"/>
          <p14:tracePt t="134097" x="10206038" y="4608513"/>
          <p14:tracePt t="134106" x="10190163" y="4560888"/>
          <p14:tracePt t="134113" x="10174288" y="4521200"/>
          <p14:tracePt t="134120" x="10158413" y="4489450"/>
          <p14:tracePt t="134129" x="10142538" y="4457700"/>
          <p14:tracePt t="134136" x="10118725" y="4418013"/>
          <p14:tracePt t="134145" x="10086975" y="4386263"/>
          <p14:tracePt t="134153" x="10055225" y="4362450"/>
          <p14:tracePt t="134162" x="10023475" y="4322763"/>
          <p14:tracePt t="134169" x="9991725" y="4298950"/>
          <p14:tracePt t="134177" x="9944100" y="4257675"/>
          <p14:tracePt t="134185" x="9902825" y="4233863"/>
          <p14:tracePt t="134194" x="9855200" y="4202113"/>
          <p14:tracePt t="134201" x="9799638" y="4170363"/>
          <p14:tracePt t="134210" x="9736138" y="4146550"/>
          <p14:tracePt t="134217" x="9680575" y="4122738"/>
          <p14:tracePt t="134225" x="9632950" y="4106863"/>
          <p14:tracePt t="134233" x="9575800" y="4090988"/>
          <p14:tracePt t="134241" x="9536113" y="4090988"/>
          <p14:tracePt t="134249" x="9472613" y="4083050"/>
          <p14:tracePt t="134258" x="9424988" y="4083050"/>
          <p14:tracePt t="134265" x="9377363" y="4090988"/>
          <p14:tracePt t="134273" x="9321800" y="4106863"/>
          <p14:tracePt t="134281" x="9266238" y="4122738"/>
          <p14:tracePt t="134289" x="9201150" y="4146550"/>
          <p14:tracePt t="134297" x="9145588" y="4170363"/>
          <p14:tracePt t="134306" x="9090025" y="4202113"/>
          <p14:tracePt t="134313" x="9042400" y="4225925"/>
          <p14:tracePt t="134323" x="9002713" y="4265613"/>
          <p14:tracePt t="134330" x="8947150" y="4306888"/>
          <p14:tracePt t="134338" x="8899525" y="4346575"/>
          <p14:tracePt t="134344" x="8866188" y="4394200"/>
          <p14:tracePt t="134353" x="8818563" y="4449763"/>
          <p14:tracePt t="134361" x="8778875" y="4513263"/>
          <p14:tracePt t="134369" x="8739188" y="4584700"/>
          <p14:tracePt t="134378" x="8699500" y="4657725"/>
          <p14:tracePt t="134384" x="8667750" y="4737100"/>
          <p14:tracePt t="134395" x="8636000" y="4816475"/>
          <p14:tracePt t="134400" x="8612188" y="4903788"/>
          <p14:tracePt t="134409" x="8604250" y="4967288"/>
          <p14:tracePt t="134417" x="8588375" y="5048250"/>
          <p14:tracePt t="134425" x="8588375" y="5119688"/>
          <p14:tracePt t="134433" x="8588375" y="5183188"/>
          <p14:tracePt t="134442" x="8604250" y="5230813"/>
          <p14:tracePt t="134450" x="8628063" y="5286375"/>
          <p14:tracePt t="134456" x="8651875" y="5335588"/>
          <p14:tracePt t="134465" x="8675688" y="5383213"/>
          <p14:tracePt t="134473" x="8707438" y="5430838"/>
          <p14:tracePt t="134482" x="8739188" y="5494338"/>
          <p14:tracePt t="134491" x="8770938" y="5549900"/>
          <p14:tracePt t="134498" x="8794750" y="5597525"/>
          <p14:tracePt t="134513" x="8834438" y="5645150"/>
          <p14:tracePt t="134521" x="8899525" y="5741988"/>
          <p14:tracePt t="134529" x="8939213" y="5789613"/>
          <p14:tracePt t="134537" x="8970963" y="5829300"/>
          <p14:tracePt t="134545" x="9002713" y="5876925"/>
          <p14:tracePt t="134553" x="9034463" y="5916613"/>
          <p14:tracePt t="134561" x="9066213" y="5956300"/>
          <p14:tracePt t="134570" x="9097963" y="5988050"/>
          <p14:tracePt t="134576" x="9129713" y="6029325"/>
          <p14:tracePt t="134585" x="9161463" y="6053138"/>
          <p14:tracePt t="134594" x="9185275" y="6069013"/>
          <p14:tracePt t="134600" x="9217025" y="6092825"/>
          <p14:tracePt t="134609" x="9250363" y="6100763"/>
          <p14:tracePt t="134617" x="9290050" y="6124575"/>
          <p14:tracePt t="134626" x="9329738" y="6140450"/>
          <p14:tracePt t="134633" x="9385300" y="6156325"/>
          <p14:tracePt t="134641" x="9424988" y="6164263"/>
          <p14:tracePt t="134650" x="9472613" y="6180138"/>
          <p14:tracePt t="134658" x="9528175" y="6188075"/>
          <p14:tracePt t="134666" x="9575800" y="6203950"/>
          <p14:tracePt t="134675" x="9609138" y="6211888"/>
          <p14:tracePt t="134682" x="9656763" y="6219825"/>
          <p14:tracePt t="134689" x="9696450" y="6227763"/>
          <p14:tracePt t="134697" x="9744075" y="6243638"/>
          <p14:tracePt t="134706" x="9791700" y="6251575"/>
          <p14:tracePt t="134713" x="9839325" y="6259513"/>
          <p14:tracePt t="134721" x="9886950" y="6259513"/>
          <p14:tracePt t="134729" x="9944100" y="6267450"/>
          <p14:tracePt t="134737" x="9999663" y="6267450"/>
          <p14:tracePt t="134745" x="10071100" y="6267450"/>
          <p14:tracePt t="134753" x="10158413" y="6243638"/>
          <p14:tracePt t="134760" x="10229850" y="6219825"/>
          <p14:tracePt t="134769" x="10287000" y="6188075"/>
          <p14:tracePt t="134776" x="10334625" y="6156325"/>
          <p14:tracePt t="134785" x="10382250" y="6108700"/>
          <p14:tracePt t="134794" x="10421938" y="6061075"/>
          <p14:tracePt t="134802" x="10453688" y="5995988"/>
          <p14:tracePt t="134810" x="10501313" y="5916613"/>
          <p14:tracePt t="134818" x="10525125" y="5845175"/>
          <p14:tracePt t="134825" x="10548938" y="5781675"/>
          <p14:tracePt t="134834" x="10556875" y="5734050"/>
          <p14:tracePt t="134842" x="10564813" y="5670550"/>
          <p14:tracePt t="134850" x="10572750" y="5621338"/>
          <p14:tracePt t="134858" x="10580688" y="5565775"/>
          <p14:tracePt t="134865" x="10588625" y="5502275"/>
          <p14:tracePt t="134874" x="10588625" y="5438775"/>
          <p14:tracePt t="134881" x="10588625" y="5391150"/>
          <p14:tracePt t="134889" x="10588625" y="5335588"/>
          <p14:tracePt t="134898" x="10572750" y="5262563"/>
          <p14:tracePt t="134904" x="10556875" y="5191125"/>
          <p14:tracePt t="134914" x="10525125" y="5119688"/>
          <p14:tracePt t="134921" x="10501313" y="5048250"/>
          <p14:tracePt t="134929" x="10469563" y="4976813"/>
          <p14:tracePt t="134937" x="10429875" y="4911725"/>
          <p14:tracePt t="134945" x="10390188" y="4856163"/>
          <p14:tracePt t="134953" x="10358438" y="4800600"/>
          <p14:tracePt t="134961" x="10302875" y="4729163"/>
          <p14:tracePt t="134970" x="10253663" y="4665663"/>
          <p14:tracePt t="134977" x="10206038" y="4616450"/>
          <p14:tracePt t="134985" x="10158413" y="4568825"/>
          <p14:tracePt t="134993" x="10094913" y="4513263"/>
          <p14:tracePt t="135002" x="10039350" y="4449763"/>
          <p14:tracePt t="135018" x="9959975" y="4410075"/>
          <p14:tracePt t="135025" x="9879013" y="4354513"/>
          <p14:tracePt t="135033" x="9823450" y="4322763"/>
          <p14:tracePt t="135041" x="9767888" y="4298950"/>
          <p14:tracePt t="135049" x="9704388" y="4281488"/>
          <p14:tracePt t="135056" x="9656763" y="4265613"/>
          <p14:tracePt t="135065" x="9609138" y="4257675"/>
          <p14:tracePt t="135074" x="9559925" y="4249738"/>
          <p14:tracePt t="135082" x="9488488" y="4249738"/>
          <p14:tracePt t="135089" x="9440863" y="4257675"/>
          <p14:tracePt t="135097" x="9369425" y="4273550"/>
          <p14:tracePt t="135105" x="9290050" y="4306888"/>
          <p14:tracePt t="135113" x="9224963" y="4330700"/>
          <p14:tracePt t="135121" x="9161463" y="4370388"/>
          <p14:tracePt t="135139" x="9026525" y="4457700"/>
          <p14:tracePt t="135145" x="8955088" y="4505325"/>
          <p14:tracePt t="135153" x="8907463" y="4552950"/>
          <p14:tracePt t="135161" x="8866188" y="4592638"/>
          <p14:tracePt t="135168" x="8826500" y="4641850"/>
          <p14:tracePt t="135178" x="8794750" y="4689475"/>
          <p14:tracePt t="135186" x="8763000" y="4737100"/>
          <p14:tracePt t="135194" x="8747125" y="4784725"/>
          <p14:tracePt t="135201" x="8731250" y="4832350"/>
          <p14:tracePt t="135210" x="8715375" y="4879975"/>
          <p14:tracePt t="135217" x="8707438" y="4935538"/>
          <p14:tracePt t="135225" x="8707438" y="4992688"/>
          <p14:tracePt t="135234" x="8707438" y="5048250"/>
          <p14:tracePt t="135242" x="8707438" y="5095875"/>
          <p14:tracePt t="135250" x="8707438" y="5159375"/>
          <p14:tracePt t="135258" x="8707438" y="5207000"/>
          <p14:tracePt t="135264" x="8707438" y="5286375"/>
          <p14:tracePt t="135275" x="8707438" y="5367338"/>
          <p14:tracePt t="135281" x="8707438" y="5454650"/>
          <p14:tracePt t="135289" x="8699500" y="5534025"/>
          <p14:tracePt t="135296" x="8699500" y="5621338"/>
          <p14:tracePt t="135305" x="8691563" y="5686425"/>
          <p14:tracePt t="135314" x="8691563" y="5773738"/>
          <p14:tracePt t="135321" x="8691563" y="5853113"/>
          <p14:tracePt t="135329" x="8691563" y="5932488"/>
          <p14:tracePt t="135337" x="8691563" y="6013450"/>
          <p14:tracePt t="135346" x="8691563" y="6069013"/>
          <p14:tracePt t="135353" x="8699500" y="6124575"/>
          <p14:tracePt t="135361" x="8723313" y="6188075"/>
          <p14:tracePt t="135370" x="8739188" y="6251575"/>
          <p14:tracePt t="135378" x="8770938" y="6299200"/>
          <p14:tracePt t="135385" x="8794750" y="6330950"/>
          <p14:tracePt t="135394" x="8818563" y="6356350"/>
          <p14:tracePt t="135401" x="8850313" y="6372225"/>
          <p14:tracePt t="135409" x="8883650" y="6396038"/>
          <p14:tracePt t="135417" x="8923338" y="6403975"/>
          <p14:tracePt t="135425" x="8955088" y="6411913"/>
          <p14:tracePt t="135433" x="8986838" y="6419850"/>
          <p14:tracePt t="135441" x="9018588" y="6419850"/>
          <p14:tracePt t="135449" x="9066213" y="6427788"/>
          <p14:tracePt t="135457" x="9129713" y="6435725"/>
          <p14:tracePt t="135465" x="9185275" y="6435725"/>
          <p14:tracePt t="135473" x="9266238" y="6435725"/>
          <p14:tracePt t="135482" x="9361488" y="6435725"/>
          <p14:tracePt t="135491" x="9432925" y="6435725"/>
          <p14:tracePt t="135498" x="9512300" y="6435725"/>
          <p14:tracePt t="135505" x="9585325" y="6435725"/>
          <p14:tracePt t="135513" x="9656763" y="6435725"/>
          <p14:tracePt t="135521" x="9720263" y="6435725"/>
          <p14:tracePt t="135529" x="9791700" y="6435725"/>
          <p14:tracePt t="135537" x="9839325" y="6419850"/>
          <p14:tracePt t="135545" x="9902825" y="6396038"/>
          <p14:tracePt t="135553" x="9952038" y="6372225"/>
          <p14:tracePt t="135562" x="10015538" y="6338888"/>
          <p14:tracePt t="135569" x="10071100" y="6283325"/>
          <p14:tracePt t="135578" x="10118725" y="6243638"/>
          <p14:tracePt t="135586" x="10142538" y="6196013"/>
          <p14:tracePt t="135594" x="10174288" y="6132513"/>
          <p14:tracePt t="135601" x="10206038" y="6061075"/>
          <p14:tracePt t="135610" x="10237788" y="5980113"/>
          <p14:tracePt t="135617" x="10261600" y="5908675"/>
          <p14:tracePt t="135625" x="10279063" y="5821363"/>
          <p14:tracePt t="135633" x="10287000" y="5726113"/>
          <p14:tracePt t="135643" x="10294938" y="5637213"/>
          <p14:tracePt t="135649" x="10294938" y="5541963"/>
          <p14:tracePt t="135665" x="10287000" y="5438775"/>
          <p14:tracePt t="135674" x="10237788" y="5270500"/>
          <p14:tracePt t="135680" x="10206038" y="5199063"/>
          <p14:tracePt t="135689" x="10182225" y="5127625"/>
          <p14:tracePt t="135697" x="10142538" y="5040313"/>
          <p14:tracePt t="135707" x="10102850" y="4967288"/>
          <p14:tracePt t="135714" x="10047288" y="4879975"/>
          <p14:tracePt t="135721" x="10007600" y="4800600"/>
          <p14:tracePt t="135729" x="9959975" y="4752975"/>
          <p14:tracePt t="135737" x="9902825" y="4681538"/>
          <p14:tracePt t="135744" x="9847263" y="4633913"/>
          <p14:tracePt t="135753" x="9783763" y="4576763"/>
          <p14:tracePt t="135761" x="9728200" y="4529138"/>
          <p14:tracePt t="135770" x="9672638" y="4489450"/>
          <p14:tracePt t="135778" x="9625013" y="4465638"/>
          <p14:tracePt t="135785" x="9575800" y="4425950"/>
          <p14:tracePt t="135794" x="9520238" y="4402138"/>
          <p14:tracePt t="135801" x="9472613" y="4378325"/>
          <p14:tracePt t="135810" x="9424988" y="4370388"/>
          <p14:tracePt t="135818" x="9377363" y="4362450"/>
          <p14:tracePt t="135827" x="9337675" y="4354513"/>
          <p14:tracePt t="135833" x="9290050" y="4354513"/>
          <p14:tracePt t="135842" x="9258300" y="4354513"/>
          <p14:tracePt t="135849" x="9209088" y="4362450"/>
          <p14:tracePt t="135857" x="9161463" y="4378325"/>
          <p14:tracePt t="135866" x="9105900" y="4402138"/>
          <p14:tracePt t="135872" x="9050338" y="4433888"/>
          <p14:tracePt t="135881" x="9010650" y="4465638"/>
          <p14:tracePt t="135890" x="8955088" y="4505325"/>
          <p14:tracePt t="135897" x="8915400" y="4545013"/>
          <p14:tracePt t="135905" x="8866188" y="4592638"/>
          <p14:tracePt t="135913" x="8834438" y="4633913"/>
          <p14:tracePt t="135921" x="8794750" y="4689475"/>
          <p14:tracePt t="135928" x="8770938" y="4737100"/>
          <p14:tracePt t="135938" x="8739188" y="4800600"/>
          <p14:tracePt t="135946" x="8723313" y="4848225"/>
          <p14:tracePt t="135953" x="8715375" y="4887913"/>
          <p14:tracePt t="135960" x="8715375" y="4919663"/>
          <p14:tracePt t="135968" x="8715375" y="4967288"/>
          <p14:tracePt t="135976" x="8723313" y="5008563"/>
          <p14:tracePt t="135986" x="8739188" y="5056188"/>
          <p14:tracePt t="135994" x="8755063" y="5087938"/>
          <p14:tracePt t="136002" x="8778875" y="5127625"/>
          <p14:tracePt t="136009" x="8794750" y="5159375"/>
          <p14:tracePt t="136017" x="8810625" y="5183188"/>
          <p14:tracePt t="136025" x="8834438" y="5207000"/>
          <p14:tracePt t="136033" x="8850313" y="5222875"/>
          <p14:tracePt t="136040" x="8874125" y="5254625"/>
          <p14:tracePt t="136049" x="8883650" y="5270500"/>
          <p14:tracePt t="136058" x="8915400" y="5302250"/>
          <p14:tracePt t="136065" x="8939213" y="5327650"/>
          <p14:tracePt t="136073" x="8963025" y="5343525"/>
          <p14:tracePt t="136081" x="8986838" y="5367338"/>
          <p14:tracePt t="136090" x="9018588" y="5391150"/>
          <p14:tracePt t="136098" x="9050338" y="5407025"/>
          <p14:tracePt t="136107" x="9082088" y="5430838"/>
          <p14:tracePt t="136114" x="9121775" y="5438775"/>
          <p14:tracePt t="136121" x="9169400" y="5454650"/>
          <p14:tracePt t="136130" x="9217025" y="5454650"/>
          <p14:tracePt t="136140" x="9305925" y="5454650"/>
          <p14:tracePt t="136146" x="9377363" y="5454650"/>
          <p14:tracePt t="136155" x="9440863" y="5446713"/>
          <p14:tracePt t="136162" x="9504363" y="5430838"/>
          <p14:tracePt t="136170" x="9575800" y="5414963"/>
          <p14:tracePt t="136177" x="9640888" y="5383213"/>
          <p14:tracePt t="136185" x="9712325" y="5343525"/>
          <p14:tracePt t="136193" x="9759950" y="5294313"/>
          <p14:tracePt t="136202" x="9783763" y="5246688"/>
          <p14:tracePt t="136209" x="9815513" y="5199063"/>
          <p14:tracePt t="136217" x="9839325" y="5143500"/>
          <p14:tracePt t="136228" x="9847263" y="5103813"/>
          <p14:tracePt t="136233" x="9847263" y="5064125"/>
          <p14:tracePt t="136241" x="9847263" y="5032375"/>
          <p14:tracePt t="136248" x="9839325" y="4984750"/>
          <p14:tracePt t="136257" x="9823450" y="4951413"/>
          <p14:tracePt t="136265" x="9807575" y="4927600"/>
          <p14:tracePt t="136275" x="9783763" y="4895850"/>
          <p14:tracePt t="136282" x="9759950" y="4864100"/>
          <p14:tracePt t="136290" x="9736138" y="4832350"/>
          <p14:tracePt t="136297" x="9704388" y="4800600"/>
          <p14:tracePt t="136305" x="9680575" y="4768850"/>
          <p14:tracePt t="136314" x="9648825" y="4745038"/>
          <p14:tracePt t="136323" x="9617075" y="4721225"/>
          <p14:tracePt t="136330" x="9585325" y="4697413"/>
          <p14:tracePt t="136338" x="9544050" y="4681538"/>
          <p14:tracePt t="136346" x="9512300" y="4665663"/>
          <p14:tracePt t="136353" x="9472613" y="4649788"/>
          <p14:tracePt t="136360" x="9440863" y="4641850"/>
          <p14:tracePt t="136369" x="9417050" y="4633913"/>
          <p14:tracePt t="136377" x="9393238" y="4633913"/>
          <p14:tracePt t="136386" x="9361488" y="4633913"/>
          <p14:tracePt t="136395" x="9345613" y="4633913"/>
          <p14:tracePt t="136403" x="9313863" y="4633913"/>
          <p14:tracePt t="136409" x="9305925" y="4633913"/>
          <p14:tracePt t="136417" x="9290050" y="4633913"/>
          <p14:tracePt t="136425" x="9274175" y="4633913"/>
          <p14:tracePt t="136432" x="9258300" y="4633913"/>
          <p14:tracePt t="136442" x="9242425" y="4641850"/>
          <p14:tracePt t="136451" x="9224963" y="4641850"/>
          <p14:tracePt t="136458" x="9209088" y="4657725"/>
          <p14:tracePt t="136465" x="9193213" y="4657725"/>
          <p14:tracePt t="136473" x="9177338" y="4657725"/>
          <p14:tracePt t="136481" x="9161463" y="4665663"/>
          <p14:tracePt t="136490" x="9161463" y="4673600"/>
          <p14:tracePt t="136497" x="9145588" y="4673600"/>
          <p14:tracePt t="136506" x="9129713" y="4681538"/>
          <p14:tracePt t="136523" x="9113838" y="4681538"/>
          <p14:tracePt t="136529" x="9105900" y="4681538"/>
          <p14:tracePt t="136563" x="9097963" y="4689475"/>
          <p14:tracePt t="136578" x="9090025" y="4689475"/>
          <p14:tracePt t="136803" x="9105900" y="4689475"/>
          <p14:tracePt t="136817" x="9121775" y="4689475"/>
          <p14:tracePt t="136833" x="9129713" y="4689475"/>
          <p14:tracePt t="136842" x="9145588" y="4689475"/>
          <p14:tracePt t="136850" x="9153525" y="4689475"/>
          <p14:tracePt t="136858" x="9161463" y="4689475"/>
          <p14:tracePt t="136865" x="9169400" y="4681538"/>
          <p14:tracePt t="136873" x="9177338" y="4681538"/>
          <p14:tracePt t="136881" x="9193213" y="4673600"/>
          <p14:tracePt t="136890" x="9201150" y="4673600"/>
          <p14:tracePt t="136898" x="9209088" y="4673600"/>
          <p14:tracePt t="136907" x="9224963" y="4665663"/>
          <p14:tracePt t="136914" x="9242425" y="4665663"/>
          <p14:tracePt t="136921" x="9250363" y="4657725"/>
          <p14:tracePt t="136929" x="9258300" y="4657725"/>
          <p14:tracePt t="136937" x="9266238" y="4657725"/>
          <p14:tracePt t="136945" x="9274175" y="4649788"/>
          <p14:tracePt t="136953" x="9282113" y="4649788"/>
          <p14:tracePt t="137203" x="9266238" y="4657725"/>
          <p14:tracePt t="137250" x="9258300" y="4657725"/>
          <p14:tracePt t="137258" x="9250363" y="4657725"/>
          <p14:tracePt t="137273" x="9242425" y="4657725"/>
          <p14:tracePt t="137298" x="9234488" y="4657725"/>
          <p14:tracePt t="137354" x="9224963" y="4657725"/>
          <p14:tracePt t="137371" x="9217025" y="4657725"/>
          <p14:tracePt t="137386" x="9209088" y="4665663"/>
          <p14:tracePt t="137393" x="9193213" y="4665663"/>
          <p14:tracePt t="137402" x="9185275" y="4665663"/>
          <p14:tracePt t="137410" x="9177338" y="4673600"/>
          <p14:tracePt t="137418" x="9161463" y="4673600"/>
          <p14:tracePt t="137434" x="9145588" y="4681538"/>
          <p14:tracePt t="137443" x="9137650" y="4681538"/>
          <p14:tracePt t="137458" x="9129713" y="4681538"/>
          <p14:tracePt t="137586" x="9137650" y="4681538"/>
          <p14:tracePt t="137594" x="9145588" y="4681538"/>
          <p14:tracePt t="137611" x="9153525" y="4673600"/>
          <p14:tracePt t="137616" x="9161463" y="4673600"/>
          <p14:tracePt t="137624" x="9169400" y="4673600"/>
          <p14:tracePt t="137633" x="9177338" y="4665663"/>
          <p14:tracePt t="137642" x="9193213" y="4665663"/>
          <p14:tracePt t="137649" x="9209088" y="4657725"/>
          <p14:tracePt t="137659" x="9224963" y="4657725"/>
          <p14:tracePt t="137666" x="9242425" y="4657725"/>
          <p14:tracePt t="137673" x="9266238" y="4657725"/>
          <p14:tracePt t="137681" x="9274175" y="4657725"/>
          <p14:tracePt t="137688" x="9282113" y="4657725"/>
          <p14:tracePt t="137698" x="9297988" y="4657725"/>
          <p14:tracePt t="137706" x="9313863" y="4657725"/>
          <p14:tracePt t="137722" x="9321800" y="4657725"/>
          <p14:tracePt t="137730" x="9329738" y="4657725"/>
          <p14:tracePt t="137835" x="9321800" y="4657725"/>
          <p14:tracePt t="137841" x="9313863" y="4657725"/>
          <p14:tracePt t="137858" x="9305925" y="4657725"/>
          <p14:tracePt t="137865" x="9297988" y="4657725"/>
          <p14:tracePt t="137882" x="9290050" y="4657725"/>
          <p14:tracePt t="137890" x="9282113" y="4657725"/>
          <p14:tracePt t="137913" x="9266238" y="4657725"/>
          <p14:tracePt t="138018" x="9258300" y="4657725"/>
          <p14:tracePt t="140002" x="9250363" y="4665663"/>
          <p14:tracePt t="140025" x="9234488" y="4673600"/>
          <p14:tracePt t="140066" x="9224963" y="4689475"/>
          <p14:tracePt t="140106" x="9224963" y="4705350"/>
          <p14:tracePt t="140115" x="9217025" y="4721225"/>
          <p14:tracePt t="140123" x="9209088" y="4745038"/>
          <p14:tracePt t="140130" x="9209088" y="4760913"/>
          <p14:tracePt t="140137" x="9201150" y="4784725"/>
          <p14:tracePt t="140145" x="9193213" y="4800600"/>
          <p14:tracePt t="140155" x="9193213" y="4832350"/>
          <p14:tracePt t="140161" x="9193213" y="4864100"/>
          <p14:tracePt t="140170" x="9193213" y="4895850"/>
          <p14:tracePt t="140178" x="9193213" y="4927600"/>
          <p14:tracePt t="140186" x="9193213" y="4951413"/>
          <p14:tracePt t="140194" x="9193213" y="4984750"/>
          <p14:tracePt t="140202" x="9193213" y="5032375"/>
          <p14:tracePt t="140210" x="9201150" y="5080000"/>
          <p14:tracePt t="140218" x="9209088" y="5111750"/>
          <p14:tracePt t="140227" x="9209088" y="5167313"/>
          <p14:tracePt t="140235" x="9209088" y="5214938"/>
          <p14:tracePt t="140242" x="9224963" y="5246688"/>
          <p14:tracePt t="140252" x="9224963" y="5294313"/>
          <p14:tracePt t="140258" x="9242425" y="5343525"/>
          <p14:tracePt t="140265" x="9250363" y="5391150"/>
          <p14:tracePt t="140274" x="9266238" y="5422900"/>
          <p14:tracePt t="140281" x="9274175" y="5438775"/>
          <p14:tracePt t="140289" x="9290050" y="5486400"/>
          <p14:tracePt t="140298" x="9305925" y="5510213"/>
          <p14:tracePt t="140305" x="9329738" y="5534025"/>
          <p14:tracePt t="140313" x="9345613" y="5573713"/>
          <p14:tracePt t="140323" x="9361488" y="5597525"/>
          <p14:tracePt t="140330" x="9377363" y="5629275"/>
          <p14:tracePt t="140339" x="9401175" y="5662613"/>
          <p14:tracePt t="140346" x="9424988" y="5702300"/>
          <p14:tracePt t="140355" x="9456738" y="5741988"/>
          <p14:tracePt t="140362" x="9480550" y="5781675"/>
          <p14:tracePt t="140371" x="9512300" y="5821363"/>
          <p14:tracePt t="140378" x="9536113" y="5845175"/>
          <p14:tracePt t="140386" x="9559925" y="5876925"/>
          <p14:tracePt t="140394" x="9585325" y="5908675"/>
          <p14:tracePt t="140402" x="9609138" y="5932488"/>
          <p14:tracePt t="140411" x="9632950" y="5956300"/>
          <p14:tracePt t="140420" x="9664700" y="5972175"/>
          <p14:tracePt t="140426" x="9680575" y="5988050"/>
          <p14:tracePt t="140434" x="9696450" y="6005513"/>
          <p14:tracePt t="140442" x="9696450" y="6013450"/>
          <p14:tracePt t="140450" x="9712325" y="6021388"/>
          <p14:tracePt t="140458" x="9720263" y="6029325"/>
          <p14:tracePt t="140475" x="9728200" y="6037263"/>
          <p14:tracePt t="140491" x="9736138" y="6045200"/>
          <p14:tracePt t="140658" x="9728200" y="6037263"/>
          <p14:tracePt t="140665" x="9720263" y="6037263"/>
          <p14:tracePt t="140674" x="9712325" y="6037263"/>
          <p14:tracePt t="140683" x="9704388" y="6037263"/>
          <p14:tracePt t="140690" x="9688513" y="6021388"/>
          <p14:tracePt t="140698" x="9672638" y="6021388"/>
          <p14:tracePt t="140706" x="9656763" y="6005513"/>
          <p14:tracePt t="140714" x="9632950" y="6005513"/>
          <p14:tracePt t="140722" x="9609138" y="5995988"/>
          <p14:tracePt t="140731" x="9585325" y="5988050"/>
          <p14:tracePt t="140746" x="9559925" y="5980113"/>
          <p14:tracePt t="140754" x="9544050" y="5972175"/>
          <p14:tracePt t="140762" x="9536113" y="5972175"/>
          <p14:tracePt t="140771" x="9528175" y="5972175"/>
          <p14:tracePt t="140777" x="9512300" y="5964238"/>
          <p14:tracePt t="140786" x="9504363" y="5956300"/>
          <p14:tracePt t="140803" x="9496425" y="5956300"/>
          <p14:tracePt t="141082" x="9488488" y="5956300"/>
          <p14:tracePt t="141106" x="9480550" y="5956300"/>
          <p14:tracePt t="141179" x="9472613" y="5948363"/>
          <p14:tracePt t="141266" x="9480550" y="5940425"/>
          <p14:tracePt t="141281" x="9488488" y="5940425"/>
          <p14:tracePt t="141291" x="9496425" y="5940425"/>
          <p14:tracePt t="141298" x="9504363" y="5940425"/>
          <p14:tracePt t="141306" x="9512300" y="5932488"/>
          <p14:tracePt t="141315" x="9520238" y="5932488"/>
          <p14:tracePt t="141322" x="9528175" y="5932488"/>
          <p14:tracePt t="141330" x="9536113" y="5924550"/>
          <p14:tracePt t="141338" x="9544050" y="5924550"/>
          <p14:tracePt t="141346" x="9551988" y="5924550"/>
          <p14:tracePt t="141354" x="9559925" y="5924550"/>
          <p14:tracePt t="141371" x="9567863" y="5916613"/>
          <p14:tracePt t="141387" x="9575800" y="5916613"/>
          <p14:tracePt t="141403" x="9585325" y="5916613"/>
          <p14:tracePt t="141410" x="9593263" y="5916613"/>
          <p14:tracePt t="141417" x="9601200" y="5916613"/>
          <p14:tracePt t="141425" x="9609138" y="5916613"/>
          <p14:tracePt t="141433" x="9625013" y="5916613"/>
          <p14:tracePt t="141442" x="9632950" y="5916613"/>
          <p14:tracePt t="141450" x="9648825" y="5916613"/>
          <p14:tracePt t="141457" x="9656763" y="5916613"/>
          <p14:tracePt t="141466" x="9664700" y="5916613"/>
          <p14:tracePt t="141473" x="9672638" y="5916613"/>
          <p14:tracePt t="141482" x="9680575" y="5916613"/>
          <p14:tracePt t="141795" x="9672638" y="5916613"/>
          <p14:tracePt t="141826" x="9664700" y="5916613"/>
          <p14:tracePt t="141858" x="9656763" y="5916613"/>
          <p14:tracePt t="141914" x="9648825" y="5916613"/>
          <p14:tracePt t="141946" x="9640888" y="5916613"/>
          <p14:tracePt t="141955" x="9632950" y="5916613"/>
          <p14:tracePt t="141970" x="9625013" y="5916613"/>
          <p14:tracePt t="141978" x="9617075" y="5916613"/>
          <p14:tracePt t="141994" x="9601200" y="5916613"/>
          <p14:tracePt t="142003" x="9585325" y="5916613"/>
          <p14:tracePt t="142010" x="9575800" y="5916613"/>
          <p14:tracePt t="142018" x="9567863" y="5916613"/>
          <p14:tracePt t="142026" x="9551988" y="5916613"/>
          <p14:tracePt t="142034" x="9536113" y="5916613"/>
          <p14:tracePt t="142042" x="9520238" y="5916613"/>
          <p14:tracePt t="142050" x="9504363" y="5916613"/>
          <p14:tracePt t="142058" x="9488488" y="5916613"/>
          <p14:tracePt t="142066" x="9472613" y="5916613"/>
          <p14:tracePt t="142074" x="9464675" y="5916613"/>
          <p14:tracePt t="142081" x="9440863" y="5916613"/>
          <p14:tracePt t="142098" x="9424988" y="5924550"/>
          <p14:tracePt t="142107" x="9417050" y="5932488"/>
          <p14:tracePt t="142114" x="9409113" y="5932488"/>
          <p14:tracePt t="142122" x="9393238" y="5940425"/>
          <p14:tracePt t="142138" x="9369425" y="5956300"/>
          <p14:tracePt t="142154" x="9361488" y="5956300"/>
          <p14:tracePt t="142163" x="9353550" y="5964238"/>
          <p14:tracePt t="142186" x="9345613" y="5972175"/>
          <p14:tracePt t="142202" x="9337675" y="5980113"/>
          <p14:tracePt t="142218" x="9337675" y="5988050"/>
          <p14:tracePt t="142225" x="9337675" y="5995988"/>
          <p14:tracePt t="142236" x="9329738" y="6005513"/>
          <p14:tracePt t="142243" x="9321800" y="6021388"/>
          <p14:tracePt t="142259" x="9321800" y="6037263"/>
          <p14:tracePt t="142274" x="9321800" y="6045200"/>
          <p14:tracePt t="142282" x="9321800" y="6053138"/>
          <p14:tracePt t="142298" x="9321800" y="6061075"/>
          <p14:tracePt t="142307" x="9321800" y="6069013"/>
          <p14:tracePt t="142322" x="9321800" y="6076950"/>
          <p14:tracePt t="142347" x="9329738" y="6084888"/>
          <p14:tracePt t="142355" x="9329738" y="6092825"/>
          <p14:tracePt t="142362" x="9329738" y="6100763"/>
          <p14:tracePt t="142370" x="9337675" y="6108700"/>
          <p14:tracePt t="142387" x="9345613" y="6124575"/>
          <p14:tracePt t="142403" x="9353550" y="6140450"/>
          <p14:tracePt t="142418" x="9361488" y="6156325"/>
          <p14:tracePt t="142434" x="9369425" y="6172200"/>
          <p14:tracePt t="142443" x="9369425" y="6180138"/>
          <p14:tracePt t="142450" x="9385300" y="6180138"/>
          <p14:tracePt t="142466" x="9385300" y="6188075"/>
          <p14:tracePt t="142482" x="9393238" y="6196013"/>
          <p14:tracePt t="142497" x="9401175" y="6196013"/>
          <p14:tracePt t="142506" x="9417050" y="6196013"/>
          <p14:tracePt t="142522" x="9432925" y="6196013"/>
          <p14:tracePt t="142529" x="9440863" y="6196013"/>
          <p14:tracePt t="142546" x="9448800" y="6196013"/>
          <p14:tracePt t="142554" x="9456738" y="6188075"/>
          <p14:tracePt t="142579" x="9464675" y="6180138"/>
          <p14:tracePt t="142595" x="9472613" y="6180138"/>
          <p14:tracePt t="142635" x="9480550" y="6180138"/>
          <p14:tracePt t="142938" x="9488488" y="6172200"/>
          <p14:tracePt t="142971" x="9480550" y="6172200"/>
          <p14:tracePt t="142986" x="9456738" y="6156325"/>
          <p14:tracePt t="142995" x="9440863" y="6140450"/>
          <p14:tracePt t="143002" x="9417050" y="6124575"/>
          <p14:tracePt t="143009" x="9409113" y="6116638"/>
          <p14:tracePt t="143018" x="9393238" y="6100763"/>
          <p14:tracePt t="143026" x="9369425" y="6076950"/>
          <p14:tracePt t="143035" x="9353550" y="6069013"/>
          <p14:tracePt t="143042" x="9345613" y="6069013"/>
          <p14:tracePt t="143050" x="9321800" y="6053138"/>
          <p14:tracePt t="143058" x="9313863" y="6045200"/>
          <p14:tracePt t="143066" x="9305925" y="6045200"/>
          <p14:tracePt t="143098" x="9297988" y="6045200"/>
          <p14:tracePt t="143137" x="9290050" y="6045200"/>
          <p14:tracePt t="143162" x="9282113" y="6045200"/>
          <p14:tracePt t="143250" x="9282113" y="6053138"/>
          <p14:tracePt t="143283" x="9282113" y="6061075"/>
          <p14:tracePt t="143289" x="9282113" y="6069013"/>
          <p14:tracePt t="143299" x="9297988" y="6084888"/>
          <p14:tracePt t="143306" x="9305925" y="6092825"/>
          <p14:tracePt t="143314" x="9329738" y="6108700"/>
          <p14:tracePt t="143324" x="9345613" y="6124575"/>
          <p14:tracePt t="143331" x="9361488" y="6132513"/>
          <p14:tracePt t="143339" x="9385300" y="6148388"/>
          <p14:tracePt t="143348" x="9401175" y="6156325"/>
          <p14:tracePt t="143354" x="9417050" y="6164263"/>
          <p14:tracePt t="143363" x="9432925" y="6172200"/>
          <p14:tracePt t="143371" x="9456738" y="6180138"/>
          <p14:tracePt t="143379" x="9472613" y="6180138"/>
          <p14:tracePt t="143387" x="9496425" y="6188075"/>
          <p14:tracePt t="143395" x="9512300" y="6188075"/>
          <p14:tracePt t="143410" x="9528175" y="6188075"/>
          <p14:tracePt t="143419" x="9544050" y="6188075"/>
          <p14:tracePt t="143426" x="9559925" y="6188075"/>
          <p14:tracePt t="143441" x="9567863" y="6188075"/>
          <p14:tracePt t="143450" x="9575800" y="6188075"/>
          <p14:tracePt t="143459" x="9585325" y="6188075"/>
          <p14:tracePt t="143474" x="9593263" y="6196013"/>
          <p14:tracePt t="143482" x="9601200" y="6196013"/>
          <p14:tracePt t="143490" x="9609138" y="6196013"/>
          <p14:tracePt t="143498" x="9617075" y="6196013"/>
          <p14:tracePt t="143506" x="9625013" y="6196013"/>
          <p14:tracePt t="143514" x="9632950" y="6196013"/>
          <p14:tracePt t="143524" x="9640888" y="6196013"/>
          <p14:tracePt t="143529" x="9648825" y="6196013"/>
          <p14:tracePt t="143545" x="9656763" y="6188075"/>
          <p14:tracePt t="143586" x="9664700" y="6180138"/>
          <p14:tracePt t="143602" x="9656763" y="6172200"/>
          <p14:tracePt t="143610" x="9648825" y="6164263"/>
          <p14:tracePt t="143619" x="9632950" y="6164263"/>
          <p14:tracePt t="143627" x="9625013" y="6156325"/>
          <p14:tracePt t="143635" x="9609138" y="6156325"/>
          <p14:tracePt t="143642" x="9585325" y="6148388"/>
          <p14:tracePt t="143650" x="9567863" y="6140450"/>
          <p14:tracePt t="143658" x="9544050" y="6132513"/>
          <p14:tracePt t="143666" x="9520238" y="6124575"/>
          <p14:tracePt t="143674" x="9480550" y="6124575"/>
          <p14:tracePt t="143682" x="9456738" y="6124575"/>
          <p14:tracePt t="143691" x="9424988" y="6124575"/>
          <p14:tracePt t="143698" x="9401175" y="6116638"/>
          <p14:tracePt t="143706" x="9369425" y="6116638"/>
          <p14:tracePt t="143714" x="9361488" y="6116638"/>
          <p14:tracePt t="143722" x="9345613" y="6116638"/>
          <p14:tracePt t="143730" x="9329738" y="6116638"/>
          <p14:tracePt t="143739" x="9321800" y="6116638"/>
          <p14:tracePt t="143747" x="9313863" y="6116638"/>
          <p14:tracePt t="143754" x="9305925" y="6116638"/>
          <p14:tracePt t="143762" x="9297988" y="6124575"/>
          <p14:tracePt t="143779" x="9290050" y="6132513"/>
          <p14:tracePt t="143788" x="9282113" y="6132513"/>
          <p14:tracePt t="143795" x="9274175" y="6132513"/>
          <p14:tracePt t="143803" x="9266238" y="6140450"/>
          <p14:tracePt t="143811" x="9258300" y="6140450"/>
          <p14:tracePt t="143826" x="9250363" y="6148388"/>
          <p14:tracePt t="144019" x="9242425" y="6148388"/>
          <p14:tracePt t="144027" x="9224963" y="6140450"/>
          <p14:tracePt t="144036" x="9209088" y="6132513"/>
          <p14:tracePt t="144041" x="9193213" y="6132513"/>
          <p14:tracePt t="144050" x="9161463" y="6124575"/>
          <p14:tracePt t="144058" x="9129713" y="6108700"/>
          <p14:tracePt t="144067" x="9097963" y="6092825"/>
          <p14:tracePt t="144075" x="9074150" y="6076950"/>
          <p14:tracePt t="144082" x="9042400" y="6076950"/>
          <p14:tracePt t="144091" x="9026525" y="6069013"/>
          <p14:tracePt t="144098" x="9018588" y="6069013"/>
          <p14:tracePt t="144106" x="9010650" y="6061075"/>
          <p14:tracePt t="144115" x="8994775" y="6061075"/>
          <p14:tracePt t="144226" x="9002713" y="6061075"/>
          <p14:tracePt t="144234" x="9010650" y="6061075"/>
          <p14:tracePt t="144251" x="9026525" y="6061075"/>
          <p14:tracePt t="144260" x="9042400" y="6061075"/>
          <p14:tracePt t="144266" x="9066213" y="6069013"/>
          <p14:tracePt t="144274" x="9097963" y="6076950"/>
          <p14:tracePt t="144281" x="9129713" y="6084888"/>
          <p14:tracePt t="144291" x="9185275" y="6092825"/>
          <p14:tracePt t="144299" x="9234488" y="6108700"/>
          <p14:tracePt t="144307" x="9274175" y="6108700"/>
          <p14:tracePt t="144315" x="9329738" y="6124575"/>
          <p14:tracePt t="144324" x="9369425" y="6124575"/>
          <p14:tracePt t="144330" x="9401175" y="6124575"/>
          <p14:tracePt t="144338" x="9424988" y="6124575"/>
          <p14:tracePt t="144346" x="9440863" y="6124575"/>
          <p14:tracePt t="144354" x="9456738" y="6116638"/>
          <p14:tracePt t="144378" x="9456738" y="6108700"/>
          <p14:tracePt t="144395" x="9456738" y="6100763"/>
          <p14:tracePt t="144403" x="9448800" y="6100763"/>
          <p14:tracePt t="144410" x="9440863" y="6100763"/>
          <p14:tracePt t="144420" x="9432925" y="6100763"/>
          <p14:tracePt t="144426" x="9424988" y="6100763"/>
          <p14:tracePt t="144436" x="9409113" y="6100763"/>
          <p14:tracePt t="144443" x="9393238" y="6100763"/>
          <p14:tracePt t="144451" x="9369425" y="6100763"/>
          <p14:tracePt t="144459" x="9345613" y="6092825"/>
          <p14:tracePt t="144467" x="9329738" y="6084888"/>
          <p14:tracePt t="144475" x="9297988" y="6069013"/>
          <p14:tracePt t="144482" x="9274175" y="6061075"/>
          <p14:tracePt t="144490" x="9242425" y="6045200"/>
          <p14:tracePt t="144498" x="9217025" y="6037263"/>
          <p14:tracePt t="144506" x="9201150" y="6029325"/>
          <p14:tracePt t="144513" x="9169400" y="6021388"/>
          <p14:tracePt t="144523" x="9153525" y="6013450"/>
          <p14:tracePt t="144530" x="9145588" y="6005513"/>
          <p14:tracePt t="144539" x="9129713" y="6005513"/>
          <p14:tracePt t="144547" x="9113838" y="6005513"/>
          <p14:tracePt t="144651" x="9113838" y="5995988"/>
          <p14:tracePt t="144668" x="9121775" y="5980113"/>
          <p14:tracePt t="144674" x="9121775" y="5956300"/>
          <p14:tracePt t="144682" x="9121775" y="5940425"/>
          <p14:tracePt t="144691" x="9121775" y="5916613"/>
          <p14:tracePt t="144699" x="9113838" y="5900738"/>
          <p14:tracePt t="144707" x="9097963" y="5884863"/>
          <p14:tracePt t="144715" x="9097963" y="5876925"/>
          <p14:tracePt t="144723" x="9090025" y="5868988"/>
          <p14:tracePt t="144730" x="9082088" y="5868988"/>
          <p14:tracePt t="144738" x="9074150" y="5861050"/>
          <p14:tracePt t="144754" x="9066213" y="5861050"/>
          <p14:tracePt t="144763" x="9058275" y="5861050"/>
          <p14:tracePt t="144771" x="9050338" y="5861050"/>
          <p14:tracePt t="144779" x="9034463" y="5868988"/>
          <p14:tracePt t="144787" x="9018588" y="5884863"/>
          <p14:tracePt t="144794" x="9002713" y="5908675"/>
          <p14:tracePt t="144803" x="8994775" y="5932488"/>
          <p14:tracePt t="144810" x="8986838" y="5964238"/>
          <p14:tracePt t="144819" x="8986838" y="5988050"/>
          <p14:tracePt t="144827" x="8994775" y="6005513"/>
          <p14:tracePt t="144835" x="9002713" y="6021388"/>
          <p14:tracePt t="144842" x="9010650" y="6029325"/>
          <p14:tracePt t="144850" x="9034463" y="6037263"/>
          <p14:tracePt t="144857" x="9058275" y="6045200"/>
          <p14:tracePt t="144867" x="9090025" y="6053138"/>
          <p14:tracePt t="144875" x="9097963" y="6061075"/>
          <p14:tracePt t="144883" x="9113838" y="6061075"/>
          <p14:tracePt t="144891" x="9129713" y="6061075"/>
          <p14:tracePt t="144898" x="9145588" y="6061075"/>
          <p14:tracePt t="144905" x="9161463" y="6061075"/>
          <p14:tracePt t="144914" x="9177338" y="6061075"/>
          <p14:tracePt t="144922" x="9193213" y="6053138"/>
          <p14:tracePt t="144929" x="9217025" y="6037263"/>
          <p14:tracePt t="144939" x="9234488" y="6029325"/>
          <p14:tracePt t="144947" x="9242425" y="6021388"/>
          <p14:tracePt t="144956" x="9258300" y="6005513"/>
          <p14:tracePt t="144962" x="9266238" y="5995988"/>
          <p14:tracePt t="144970" x="9266238" y="5988050"/>
          <p14:tracePt t="144977" x="9274175" y="5972175"/>
          <p14:tracePt t="144987" x="9274175" y="5964238"/>
          <p14:tracePt t="145004" x="9274175" y="5948363"/>
          <p14:tracePt t="145043" x="9266238" y="5940425"/>
          <p14:tracePt t="145051" x="9258300" y="5940425"/>
          <p14:tracePt t="145059" x="9250363" y="5940425"/>
          <p14:tracePt t="145067" x="9234488" y="5948363"/>
          <p14:tracePt t="145083" x="9224963" y="5948363"/>
          <p14:tracePt t="145090" x="9209088" y="5956300"/>
          <p14:tracePt t="145098" x="9201150" y="5964238"/>
          <p14:tracePt t="145108" x="9193213" y="5964238"/>
          <p14:tracePt t="145115" x="9177338" y="5972175"/>
          <p14:tracePt t="145138" x="9169400" y="5980113"/>
          <p14:tracePt t="145146" x="9161463" y="5980113"/>
          <p14:tracePt t="145179" x="9153525" y="5988050"/>
          <p14:tracePt t="145187" x="9145588" y="5995988"/>
          <p14:tracePt t="145220" x="9145588" y="6013450"/>
          <p14:tracePt t="145628" x="9129713" y="6021388"/>
          <p14:tracePt t="145667" x="9121775" y="6029325"/>
          <p14:tracePt t="145675" x="9113838" y="6029325"/>
          <p14:tracePt t="145682" x="9113838" y="6037263"/>
          <p14:tracePt t="145714" x="9113838" y="6045200"/>
          <p14:tracePt t="145812" x="9097963" y="6045200"/>
          <p14:tracePt t="145852" x="9097963" y="6053138"/>
          <p14:tracePt t="145899" x="9090025" y="6053138"/>
          <p14:tracePt t="145987" x="9082088" y="6053138"/>
          <p14:tracePt t="146010" x="9074150" y="6053138"/>
          <p14:tracePt t="146075" x="9066213" y="6053138"/>
          <p14:tracePt t="146099" x="9058275" y="6053138"/>
          <p14:tracePt t="146115" x="9050338" y="6045200"/>
          <p14:tracePt t="146121" x="9034463" y="6021388"/>
          <p14:tracePt t="146131" x="9010650" y="6005513"/>
          <p14:tracePt t="146139" x="8994775" y="5988050"/>
          <p14:tracePt t="146147" x="8986838" y="5972175"/>
          <p14:tracePt t="146155" x="8970963" y="5956300"/>
          <p14:tracePt t="146163" x="8963025" y="5948363"/>
          <p14:tracePt t="146170" x="8955088" y="5940425"/>
          <p14:tracePt t="146178" x="8947150" y="5924550"/>
          <p14:tracePt t="146186" x="8939213" y="5916613"/>
          <p14:tracePt t="146195" x="8931275" y="5900738"/>
          <p14:tracePt t="146203" x="8923338" y="5892800"/>
          <p14:tracePt t="146210" x="8915400" y="5884863"/>
          <p14:tracePt t="146219" x="8907463" y="5868988"/>
          <p14:tracePt t="146226" x="8899525" y="5861050"/>
          <p14:tracePt t="146235" x="8891588" y="5853113"/>
          <p14:tracePt t="146242" x="8883650" y="5845175"/>
          <p14:tracePt t="146251" x="8883650" y="5837238"/>
          <p14:tracePt t="146259" x="8883650" y="5829300"/>
          <p14:tracePt t="146267" x="8874125" y="5821363"/>
          <p14:tracePt t="146275" x="8866188" y="5813425"/>
          <p14:tracePt t="146282" x="8866188" y="5805488"/>
          <p14:tracePt t="146290" x="8858250" y="5797550"/>
          <p14:tracePt t="146315" x="8858250" y="5789613"/>
          <p14:tracePt t="146483" x="8874125" y="5781675"/>
          <p14:tracePt t="146499" x="8883650" y="5781675"/>
          <p14:tracePt t="146507" x="8891588" y="5773738"/>
          <p14:tracePt t="146514" x="8907463" y="5765800"/>
          <p14:tracePt t="146522" x="8915400" y="5749925"/>
          <p14:tracePt t="146531" x="8931275" y="5734050"/>
          <p14:tracePt t="146539" x="8955088" y="5718175"/>
          <p14:tracePt t="146548" x="8986838" y="5686425"/>
          <p14:tracePt t="146556" x="9018588" y="5670550"/>
          <p14:tracePt t="146563" x="9042400" y="5653088"/>
          <p14:tracePt t="146573" x="9082088" y="5621338"/>
          <p14:tracePt t="146579" x="9105900" y="5605463"/>
          <p14:tracePt t="146587" x="9137650" y="5589588"/>
          <p14:tracePt t="146594" x="9161463" y="5581650"/>
          <p14:tracePt t="146603" x="9193213" y="5565775"/>
          <p14:tracePt t="146611" x="9209088" y="5557838"/>
          <p14:tracePt t="146618" x="9234488" y="5541963"/>
          <p14:tracePt t="146627" x="9250363" y="5526088"/>
          <p14:tracePt t="146634" x="9258300" y="5518150"/>
          <p14:tracePt t="146643" x="9274175" y="5502275"/>
          <p14:tracePt t="146652" x="9282113" y="5494338"/>
          <p14:tracePt t="146660" x="9290050" y="5478463"/>
          <p14:tracePt t="146667" x="9290050" y="5462588"/>
          <p14:tracePt t="146675" x="9290050" y="5446713"/>
          <p14:tracePt t="146682" x="9290050" y="5438775"/>
          <p14:tracePt t="146689" x="9290050" y="5422900"/>
          <p14:tracePt t="146699" x="9282113" y="5399088"/>
          <p14:tracePt t="146706" x="9274175" y="5375275"/>
          <p14:tracePt t="146715" x="9258300" y="5351463"/>
          <p14:tracePt t="146722" x="9234488" y="5327650"/>
          <p14:tracePt t="146731" x="9217025" y="5310188"/>
          <p14:tracePt t="146739" x="9201150" y="5286375"/>
          <p14:tracePt t="146746" x="9169400" y="5270500"/>
          <p14:tracePt t="146753" x="9137650" y="5246688"/>
          <p14:tracePt t="146763" x="9105900" y="5230813"/>
          <p14:tracePt t="146772" x="9074150" y="5222875"/>
          <p14:tracePt t="146778" x="9042400" y="5207000"/>
          <p14:tracePt t="146787" x="9002713" y="5207000"/>
          <p14:tracePt t="146794" x="8970963" y="5207000"/>
          <p14:tracePt t="146803" x="8939213" y="5207000"/>
          <p14:tracePt t="146810" x="8899525" y="5222875"/>
          <p14:tracePt t="146819" x="8858250" y="5238750"/>
          <p14:tracePt t="146826" x="8810625" y="5270500"/>
          <p14:tracePt t="146835" x="8763000" y="5319713"/>
          <p14:tracePt t="146843" x="8715375" y="5367338"/>
          <p14:tracePt t="146851" x="8691563" y="5407025"/>
          <p14:tracePt t="146858" x="8659813" y="5454650"/>
          <p14:tracePt t="146866" x="8636000" y="5502275"/>
          <p14:tracePt t="146875" x="8620125" y="5534025"/>
          <p14:tracePt t="146883" x="8612188" y="5573713"/>
          <p14:tracePt t="146891" x="8612188" y="5589588"/>
          <p14:tracePt t="146900" x="8612188" y="5621338"/>
          <p14:tracePt t="146906" x="8612188" y="5629275"/>
          <p14:tracePt t="146915" x="8620125" y="5645150"/>
          <p14:tracePt t="146923" x="8628063" y="5662613"/>
          <p14:tracePt t="146931" x="8636000" y="5670550"/>
          <p14:tracePt t="146938" x="8643938" y="5678488"/>
          <p14:tracePt t="146946" x="8659813" y="5694363"/>
          <p14:tracePt t="146955" x="8675688" y="5710238"/>
          <p14:tracePt t="146962" x="8683625" y="5718175"/>
          <p14:tracePt t="146970" x="8699500" y="5726113"/>
          <p14:tracePt t="146978" x="8723313" y="5734050"/>
          <p14:tracePt t="146987" x="8739188" y="5741988"/>
          <p14:tracePt t="146995" x="8770938" y="5741988"/>
          <p14:tracePt t="147003" x="8794750" y="5741988"/>
          <p14:tracePt t="147010" x="8826500" y="5749925"/>
          <p14:tracePt t="147019" x="8866188" y="5749925"/>
          <p14:tracePt t="147028" x="8931275" y="5749925"/>
          <p14:tracePt t="147035" x="8986838" y="5749925"/>
          <p14:tracePt t="147043" x="9042400" y="5741988"/>
          <p14:tracePt t="147052" x="9090025" y="5726113"/>
          <p14:tracePt t="147059" x="9153525" y="5710238"/>
          <p14:tracePt t="147066" x="9209088" y="5694363"/>
          <p14:tracePt t="147076" x="9266238" y="5662613"/>
          <p14:tracePt t="147083" x="9297988" y="5637213"/>
          <p14:tracePt t="147090" x="9329738" y="5597525"/>
          <p14:tracePt t="147099" x="9345613" y="5565775"/>
          <p14:tracePt t="147107" x="9361488" y="5526088"/>
          <p14:tracePt t="147116" x="9377363" y="5478463"/>
          <p14:tracePt t="147122" x="9377363" y="5430838"/>
          <p14:tracePt t="147135" x="9377363" y="5375275"/>
          <p14:tracePt t="147137" x="9377363" y="5310188"/>
          <p14:tracePt t="147146" x="9369425" y="5246688"/>
          <p14:tracePt t="147155" x="9353550" y="5175250"/>
          <p14:tracePt t="147163" x="9329738" y="5111750"/>
          <p14:tracePt t="147171" x="9313863" y="5032375"/>
          <p14:tracePt t="147178" x="9290050" y="4967288"/>
          <p14:tracePt t="147188" x="9266238" y="4895850"/>
          <p14:tracePt t="147195" x="9242425" y="4832350"/>
          <p14:tracePt t="147202" x="9217025" y="4776788"/>
          <p14:tracePt t="147210" x="9201150" y="4729163"/>
          <p14:tracePt t="147219" x="9177338" y="4673600"/>
          <p14:tracePt t="147227" x="9153525" y="4624388"/>
          <p14:tracePt t="147235" x="9121775" y="4584700"/>
          <p14:tracePt t="147243" x="9105900" y="4552950"/>
          <p14:tracePt t="147250" x="9090025" y="4537075"/>
          <p14:tracePt t="147258" x="9074150" y="4521200"/>
          <p14:tracePt t="147266" x="9058275" y="4505325"/>
          <p14:tracePt t="147275" x="9042400" y="4505325"/>
          <p14:tracePt t="147283" x="9034463" y="4505325"/>
          <p14:tracePt t="147291" x="9010650" y="4505325"/>
          <p14:tracePt t="147299" x="8994775" y="4513263"/>
          <p14:tracePt t="147306" x="8955088" y="4537075"/>
          <p14:tracePt t="147314" x="8915400" y="4568825"/>
          <p14:tracePt t="147321" x="8866188" y="4608513"/>
          <p14:tracePt t="147331" x="8842375" y="4641850"/>
          <p14:tracePt t="147339" x="8794750" y="4713288"/>
          <p14:tracePt t="147347" x="8770938" y="4768850"/>
          <p14:tracePt t="147355" x="8747125" y="4832350"/>
          <p14:tracePt t="147363" x="8731250" y="4887913"/>
          <p14:tracePt t="147370" x="8723313" y="4951413"/>
          <p14:tracePt t="147378" x="8723313" y="4992688"/>
          <p14:tracePt t="147387" x="8731250" y="5048250"/>
          <p14:tracePt t="147395" x="8747125" y="5111750"/>
          <p14:tracePt t="147404" x="8770938" y="5167313"/>
          <p14:tracePt t="147411" x="8794750" y="5222875"/>
          <p14:tracePt t="147419" x="8818563" y="5262563"/>
          <p14:tracePt t="147427" x="8842375" y="5302250"/>
          <p14:tracePt t="147435" x="8874125" y="5351463"/>
          <p14:tracePt t="147443" x="8907463" y="5399088"/>
          <p14:tracePt t="147451" x="8947150" y="5438775"/>
          <p14:tracePt t="147459" x="8970963" y="5478463"/>
          <p14:tracePt t="147467" x="9010650" y="5518150"/>
          <p14:tracePt t="147475" x="9042400" y="5549900"/>
          <p14:tracePt t="147482" x="9074150" y="5573713"/>
          <p14:tracePt t="147490" x="9105900" y="5605463"/>
          <p14:tracePt t="147499" x="9145588" y="5629275"/>
          <p14:tracePt t="147507" x="9185275" y="5653088"/>
          <p14:tracePt t="147515" x="9217025" y="5678488"/>
          <p14:tracePt t="147523" x="9250363" y="5694363"/>
          <p14:tracePt t="147531" x="9290050" y="5710238"/>
          <p14:tracePt t="147539" x="9337675" y="5726113"/>
          <p14:tracePt t="147546" x="9385300" y="5741988"/>
          <p14:tracePt t="147555" x="9440863" y="5765800"/>
          <p14:tracePt t="147563" x="9504363" y="5773738"/>
          <p14:tracePt t="147572" x="9551988" y="5781675"/>
          <p14:tracePt t="147579" x="9609138" y="5781675"/>
          <p14:tracePt t="147588" x="9680575" y="5781675"/>
          <p14:tracePt t="147595" x="9744075" y="5765800"/>
          <p14:tracePt t="147602" x="9823450" y="5749925"/>
          <p14:tracePt t="147611" x="9902825" y="5718175"/>
          <p14:tracePt t="147619" x="9952038" y="5678488"/>
          <p14:tracePt t="147628" x="9999663" y="5637213"/>
          <p14:tracePt t="147636" x="10047288" y="5589588"/>
          <p14:tracePt t="147643" x="10079038" y="5549900"/>
          <p14:tracePt t="147652" x="10110788" y="5486400"/>
          <p14:tracePt t="147659" x="10126663" y="5454650"/>
          <p14:tracePt t="147667" x="10150475" y="5391150"/>
          <p14:tracePt t="147676" x="10174288" y="5327650"/>
          <p14:tracePt t="147683" x="10182225" y="5262563"/>
          <p14:tracePt t="147691" x="10182225" y="5214938"/>
          <p14:tracePt t="147699" x="10182225" y="5151438"/>
          <p14:tracePt t="147705" x="10182225" y="5111750"/>
          <p14:tracePt t="147714" x="10182225" y="5056188"/>
          <p14:tracePt t="147722" x="10174288" y="5008563"/>
          <p14:tracePt t="147731" x="10158413" y="4951413"/>
          <p14:tracePt t="147738" x="10142538" y="4887913"/>
          <p14:tracePt t="147747" x="10126663" y="4840288"/>
          <p14:tracePt t="147754" x="10102850" y="4792663"/>
          <p14:tracePt t="147763" x="10086975" y="4752975"/>
          <p14:tracePt t="147771" x="10063163" y="4713288"/>
          <p14:tracePt t="147779" x="10047288" y="4673600"/>
          <p14:tracePt t="147788" x="10023475" y="4641850"/>
          <p14:tracePt t="147795" x="9991725" y="4608513"/>
          <p14:tracePt t="147803" x="9967913" y="4584700"/>
          <p14:tracePt t="147811" x="9952038" y="4552950"/>
          <p14:tracePt t="147819" x="9918700" y="4537075"/>
          <p14:tracePt t="147826" x="9886950" y="4521200"/>
          <p14:tracePt t="147835" x="9847263" y="4505325"/>
          <p14:tracePt t="147843" x="9815513" y="4489450"/>
          <p14:tracePt t="147850" x="9775825" y="4465638"/>
          <p14:tracePt t="147859" x="9728200" y="4457700"/>
          <p14:tracePt t="147868" x="9672638" y="4449763"/>
          <p14:tracePt t="147876" x="9601200" y="4449763"/>
          <p14:tracePt t="147883" x="9551988" y="4449763"/>
          <p14:tracePt t="147890" x="9504363" y="4457700"/>
          <p14:tracePt t="147898" x="9448800" y="4465638"/>
          <p14:tracePt t="147907" x="9393238" y="4481513"/>
          <p14:tracePt t="147915" x="9345613" y="4505325"/>
          <p14:tracePt t="147923" x="9290050" y="4537075"/>
          <p14:tracePt t="147931" x="9242425" y="4568825"/>
          <p14:tracePt t="147939" x="9201150" y="4592638"/>
          <p14:tracePt t="147946" x="9169400" y="4624388"/>
          <p14:tracePt t="147955" x="9137650" y="4665663"/>
          <p14:tracePt t="147963" x="9105900" y="4705350"/>
          <p14:tracePt t="147970" x="9082088" y="4752975"/>
          <p14:tracePt t="147980" x="9050338" y="4808538"/>
          <p14:tracePt t="147989" x="9026525" y="4864100"/>
          <p14:tracePt t="147994" x="9010650" y="4911725"/>
          <p14:tracePt t="148003" x="8986838" y="4959350"/>
          <p14:tracePt t="148011" x="8963025" y="5024438"/>
          <p14:tracePt t="148019" x="8955088" y="5080000"/>
          <p14:tracePt t="148026" x="8939213" y="5143500"/>
          <p14:tracePt t="148036" x="8923338" y="5207000"/>
          <p14:tracePt t="148042" x="8923338" y="5262563"/>
          <p14:tracePt t="148050" x="8907463" y="5310188"/>
          <p14:tracePt t="148059" x="8899525" y="5359400"/>
          <p14:tracePt t="148068" x="8899525" y="5414963"/>
          <p14:tracePt t="148075" x="8891588" y="5486400"/>
          <p14:tracePt t="148083" x="8891588" y="5518150"/>
          <p14:tracePt t="148091" x="8891588" y="5549900"/>
          <p14:tracePt t="148100" x="8899525" y="5581650"/>
          <p14:tracePt t="148107" x="8915400" y="5613400"/>
          <p14:tracePt t="148114" x="8923338" y="5637213"/>
          <p14:tracePt t="148123" x="8947150" y="5670550"/>
          <p14:tracePt t="148135" x="8963025" y="5702300"/>
          <p14:tracePt t="148140" x="8970963" y="5710238"/>
          <p14:tracePt t="148147" x="9002713" y="5734050"/>
          <p14:tracePt t="148156" x="9018588" y="5757863"/>
          <p14:tracePt t="148164" x="9050338" y="5781675"/>
          <p14:tracePt t="148171" x="9082088" y="5805488"/>
          <p14:tracePt t="148179" x="9105900" y="5821363"/>
          <p14:tracePt t="148187" x="9145588" y="5837238"/>
          <p14:tracePt t="148196" x="9193213" y="5868988"/>
          <p14:tracePt t="148205" x="9234488" y="5884863"/>
          <p14:tracePt t="148212" x="9274175" y="5900738"/>
          <p14:tracePt t="148220" x="9321800" y="5916613"/>
          <p14:tracePt t="148227" x="9369425" y="5932488"/>
          <p14:tracePt t="148235" x="9432925" y="5940425"/>
          <p14:tracePt t="148243" x="9504363" y="5948363"/>
          <p14:tracePt t="148250" x="9567863" y="5964238"/>
          <p14:tracePt t="148259" x="9640888" y="5964238"/>
          <p14:tracePt t="148268" x="9704388" y="5972175"/>
          <p14:tracePt t="148275" x="9767888" y="5972175"/>
          <p14:tracePt t="148283" x="9831388" y="5972175"/>
          <p14:tracePt t="148289" x="9910763" y="5956300"/>
          <p14:tracePt t="148298" x="9975850" y="5940425"/>
          <p14:tracePt t="148307" x="10039350" y="5924550"/>
          <p14:tracePt t="148315" x="10102850" y="5892800"/>
          <p14:tracePt t="148323" x="10158413" y="5861050"/>
          <p14:tracePt t="148331" x="10198100" y="5821363"/>
          <p14:tracePt t="148339" x="10237788" y="5765800"/>
          <p14:tracePt t="148345" x="10261600" y="5710238"/>
          <p14:tracePt t="148355" x="10287000" y="5637213"/>
          <p14:tracePt t="148363" x="10302875" y="5565775"/>
          <p14:tracePt t="148372" x="10318750" y="5502275"/>
          <p14:tracePt t="148380" x="10326688" y="5430838"/>
          <p14:tracePt t="148388" x="10326688" y="5367338"/>
          <p14:tracePt t="148396" x="10326688" y="5319713"/>
          <p14:tracePt t="148403" x="10318750" y="5246688"/>
          <p14:tracePt t="148411" x="10310813" y="5191125"/>
          <p14:tracePt t="148419" x="10294938" y="5143500"/>
          <p14:tracePt t="148427" x="10269538" y="5080000"/>
          <p14:tracePt t="148436" x="10245725" y="5008563"/>
          <p14:tracePt t="148443" x="10213975" y="4935538"/>
          <p14:tracePt t="148452" x="10182225" y="4856163"/>
          <p14:tracePt t="148458" x="10150475" y="4808538"/>
          <p14:tracePt t="148468" x="10110788" y="4745038"/>
          <p14:tracePt t="148475" x="10055225" y="4681538"/>
          <p14:tracePt t="148483" x="9991725" y="4608513"/>
          <p14:tracePt t="148491" x="9944100" y="4560888"/>
          <p14:tracePt t="148500" x="9894888" y="4521200"/>
          <p14:tracePt t="148515" x="9839325" y="4481513"/>
          <p14:tracePt t="148521" x="9744075" y="4425950"/>
          <p14:tracePt t="148531" x="9672638" y="4402138"/>
          <p14:tracePt t="148539" x="9632950" y="4402138"/>
          <p14:tracePt t="148548" x="9575800" y="4402138"/>
          <p14:tracePt t="148554" x="9536113" y="4402138"/>
          <p14:tracePt t="148563" x="9472613" y="4418013"/>
          <p14:tracePt t="148571" x="9424988" y="4433888"/>
          <p14:tracePt t="148578" x="9337675" y="4465638"/>
          <p14:tracePt t="148588" x="9282113" y="4497388"/>
          <p14:tracePt t="148595" x="9234488" y="4529138"/>
          <p14:tracePt t="148603" x="9201150" y="4560888"/>
          <p14:tracePt t="148611" x="9153525" y="4608513"/>
          <p14:tracePt t="148619" x="9113838" y="4649788"/>
          <p14:tracePt t="148627" x="9074150" y="4697413"/>
          <p14:tracePt t="148633" x="9042400" y="4745038"/>
          <p14:tracePt t="148643" x="9018588" y="4792663"/>
          <p14:tracePt t="148651" x="8994775" y="4824413"/>
          <p14:tracePt t="148659" x="8970963" y="4879975"/>
          <p14:tracePt t="148668" x="8963025" y="4911725"/>
          <p14:tracePt t="148675" x="8947150" y="4959350"/>
          <p14:tracePt t="148683" x="8923338" y="5008563"/>
          <p14:tracePt t="148690" x="8915400" y="5064125"/>
          <p14:tracePt t="148699" x="8907463" y="5111750"/>
          <p14:tracePt t="148707" x="8899525" y="5167313"/>
          <p14:tracePt t="148714" x="8891588" y="5230813"/>
          <p14:tracePt t="148723" x="8891588" y="5286375"/>
          <p14:tracePt t="148732" x="8891588" y="5359400"/>
          <p14:tracePt t="148740" x="8899525" y="5414963"/>
          <p14:tracePt t="148748" x="8915400" y="5462588"/>
          <p14:tracePt t="148755" x="8923338" y="5502275"/>
          <p14:tracePt t="148763" x="8931275" y="5534025"/>
          <p14:tracePt t="148771" x="8947150" y="5565775"/>
          <p14:tracePt t="148779" x="8963025" y="5597525"/>
          <p14:tracePt t="148787" x="8978900" y="5629275"/>
          <p14:tracePt t="148795" x="8986838" y="5645150"/>
          <p14:tracePt t="148803" x="9010650" y="5678488"/>
          <p14:tracePt t="148811" x="9018588" y="5694363"/>
          <p14:tracePt t="148818" x="9034463" y="5710238"/>
          <p14:tracePt t="148826" x="9050338" y="5718175"/>
          <p14:tracePt t="148835" x="9050338" y="5726113"/>
          <p14:tracePt t="148842" x="9066213" y="5734050"/>
          <p14:tracePt t="148852" x="9066213" y="5749925"/>
          <p14:tracePt t="148858" x="9074150" y="5749925"/>
          <p14:tracePt t="148875" x="9082088" y="5757863"/>
          <p14:tracePt t="148891" x="9090025" y="5757863"/>
          <p14:tracePt t="148914" x="9097963" y="5765800"/>
          <p14:tracePt t="148924" x="9105900" y="5765800"/>
          <p14:tracePt t="148939" x="9113838" y="5773738"/>
          <p14:tracePt t="148955" x="9121775" y="5773738"/>
          <p14:tracePt t="149747" x="9113838" y="5773738"/>
          <p14:tracePt t="149772" x="9113838" y="5765800"/>
          <p14:tracePt t="149779" x="9105900" y="5734050"/>
          <p14:tracePt t="149787" x="9105900" y="5710238"/>
          <p14:tracePt t="149795" x="9105900" y="5694363"/>
          <p14:tracePt t="149803" x="9097963" y="5662613"/>
          <p14:tracePt t="149811" x="9097963" y="5629275"/>
          <p14:tracePt t="149819" x="9097963" y="5589588"/>
          <p14:tracePt t="149827" x="9097963" y="5565775"/>
          <p14:tracePt t="149834" x="9105900" y="5518150"/>
          <p14:tracePt t="149843" x="9113838" y="5462588"/>
          <p14:tracePt t="149851" x="9121775" y="5430838"/>
          <p14:tracePt t="149860" x="9129713" y="5391150"/>
          <p14:tracePt t="149868" x="9145588" y="5359400"/>
          <p14:tracePt t="149876" x="9161463" y="5327650"/>
          <p14:tracePt t="149884" x="9169400" y="5319713"/>
          <p14:tracePt t="149891" x="9185275" y="5302250"/>
          <p14:tracePt t="149899" x="9185275" y="5294313"/>
          <p14:tracePt t="149907" x="9185275" y="5286375"/>
          <p14:tracePt t="149915" x="9193213" y="5286375"/>
          <p14:tracePt t="150075" x="9209088" y="5286375"/>
          <p14:tracePt t="150084" x="9217025" y="5286375"/>
          <p14:tracePt t="150091" x="9224963" y="5286375"/>
          <p14:tracePt t="150099" x="9242425" y="5294313"/>
          <p14:tracePt t="150107" x="9274175" y="5310188"/>
          <p14:tracePt t="150115" x="9290050" y="5327650"/>
          <p14:tracePt t="150123" x="9321800" y="5351463"/>
          <p14:tracePt t="150134" x="9337675" y="5359400"/>
          <p14:tracePt t="150139" x="9361488" y="5375275"/>
          <p14:tracePt t="150147" x="9385300" y="5391150"/>
          <p14:tracePt t="150154" x="9401175" y="5407025"/>
          <p14:tracePt t="150163" x="9417050" y="5414963"/>
          <p14:tracePt t="150171" x="9432925" y="5422900"/>
          <p14:tracePt t="150179" x="9448800" y="5430838"/>
          <p14:tracePt t="150187" x="9464675" y="5446713"/>
          <p14:tracePt t="150195" x="9472613" y="5446713"/>
          <p14:tracePt t="150204" x="9488488" y="5454650"/>
          <p14:tracePt t="150211" x="9496425" y="5462588"/>
          <p14:tracePt t="150219" x="9504363" y="5462588"/>
          <p14:tracePt t="150227" x="9512300" y="5470525"/>
          <p14:tracePt t="150236" x="9528175" y="5478463"/>
          <p14:tracePt t="150243" x="9544050" y="5486400"/>
          <p14:tracePt t="150251" x="9551988" y="5494338"/>
          <p14:tracePt t="150259" x="9559925" y="5494338"/>
          <p14:tracePt t="150268" x="9575800" y="5502275"/>
          <p14:tracePt t="150275" x="9585325" y="5510213"/>
          <p14:tracePt t="150283" x="9593263" y="5518150"/>
          <p14:tracePt t="150291" x="9601200" y="5526088"/>
          <p14:tracePt t="150299" x="9617075" y="5534025"/>
          <p14:tracePt t="150307" x="9632950" y="5549900"/>
          <p14:tracePt t="150316" x="9632950" y="5557838"/>
          <p14:tracePt t="150322" x="9648825" y="5565775"/>
          <p14:tracePt t="150330" x="9648825" y="5573713"/>
          <p14:tracePt t="150348" x="9656763" y="5589588"/>
          <p14:tracePt t="150379" x="9656763" y="5605463"/>
          <p14:tracePt t="150395" x="9656763" y="5621338"/>
          <p14:tracePt t="150403" x="9656763" y="5645150"/>
          <p14:tracePt t="150411" x="9656763" y="5662613"/>
          <p14:tracePt t="150419" x="9656763" y="5694363"/>
          <p14:tracePt t="150427" x="9656763" y="5726113"/>
          <p14:tracePt t="150436" x="9648825" y="5757863"/>
          <p14:tracePt t="150443" x="9640888" y="5797550"/>
          <p14:tracePt t="150451" x="9640888" y="5829300"/>
          <p14:tracePt t="150459" x="9640888" y="5861050"/>
          <p14:tracePt t="150467" x="9640888" y="5900738"/>
          <p14:tracePt t="150475" x="9640888" y="5932488"/>
          <p14:tracePt t="150484" x="9640888" y="5940425"/>
          <p14:tracePt t="150490" x="9648825" y="5964238"/>
          <p14:tracePt t="150507" x="9656763" y="5972175"/>
          <p14:tracePt t="150522" x="9664700" y="5980113"/>
          <p14:tracePt t="150531" x="9680575" y="5980113"/>
          <p14:tracePt t="150538" x="9696450" y="5980113"/>
          <p14:tracePt t="150548" x="9712325" y="5980113"/>
          <p14:tracePt t="150555" x="9728200" y="5980113"/>
          <p14:tracePt t="150563" x="9759950" y="5980113"/>
          <p14:tracePt t="150571" x="9791700" y="5964238"/>
          <p14:tracePt t="150579" x="9815513" y="5964238"/>
          <p14:tracePt t="150587" x="9847263" y="5948363"/>
          <p14:tracePt t="150595" x="9886950" y="5932488"/>
          <p14:tracePt t="150603" x="9918700" y="5924550"/>
          <p14:tracePt t="150611" x="9952038" y="5916613"/>
          <p14:tracePt t="150620" x="9991725" y="5900738"/>
          <p14:tracePt t="150627" x="10007600" y="5892800"/>
          <p14:tracePt t="150635" x="10039350" y="5884863"/>
          <p14:tracePt t="150642" x="10063163" y="5868988"/>
          <p14:tracePt t="150651" x="10094913" y="5853113"/>
          <p14:tracePt t="150658" x="10102850" y="5845175"/>
          <p14:tracePt t="150667" x="10110788" y="5837238"/>
          <p14:tracePt t="150675" x="10126663" y="5821363"/>
          <p14:tracePt t="150683" x="10126663" y="5805488"/>
          <p14:tracePt t="150691" x="10134600" y="5797550"/>
          <p14:tracePt t="150700" x="10142538" y="5781675"/>
          <p14:tracePt t="150707" x="10142538" y="5765800"/>
          <p14:tracePt t="150716" x="10142538" y="5749925"/>
          <p14:tracePt t="150723" x="10142538" y="5734050"/>
          <p14:tracePt t="150739" x="10142538" y="5718175"/>
          <p14:tracePt t="150755" x="10134600" y="5710238"/>
          <p14:tracePt t="150771" x="10126663" y="5702300"/>
          <p14:tracePt t="150779" x="10118725" y="5702300"/>
          <p14:tracePt t="150787" x="10110788" y="5694363"/>
          <p14:tracePt t="150795" x="10094913" y="5686425"/>
          <p14:tracePt t="150803" x="10079038" y="5678488"/>
          <p14:tracePt t="150811" x="10047288" y="5662613"/>
          <p14:tracePt t="150820" x="10031413" y="5662613"/>
          <p14:tracePt t="150827" x="10007600" y="5645150"/>
          <p14:tracePt t="150835" x="9983788" y="5637213"/>
          <p14:tracePt t="150843" x="9959975" y="5629275"/>
          <p14:tracePt t="150851" x="9936163" y="5621338"/>
          <p14:tracePt t="150859" x="9910763" y="5613400"/>
          <p14:tracePt t="150867" x="9879013" y="5613400"/>
          <p14:tracePt t="150875" x="9855200" y="5613400"/>
          <p14:tracePt t="150883" x="9831388" y="5613400"/>
          <p14:tracePt t="150891" x="9799638" y="5613400"/>
          <p14:tracePt t="150900" x="9767888" y="5613400"/>
          <p14:tracePt t="150907" x="9744075" y="5613400"/>
          <p14:tracePt t="150916" x="9712325" y="5621338"/>
          <p14:tracePt t="150923" x="9688513" y="5621338"/>
          <p14:tracePt t="150930" x="9664700" y="5637213"/>
          <p14:tracePt t="150939" x="9648825" y="5637213"/>
          <p14:tracePt t="150947" x="9632950" y="5637213"/>
          <p14:tracePt t="150955" x="9609138" y="5645150"/>
          <p14:tracePt t="150963" x="9593263" y="5653088"/>
          <p14:tracePt t="150979" x="9575800" y="5662613"/>
          <p14:tracePt t="150987" x="9559925" y="5670550"/>
          <p14:tracePt t="150995" x="9536113" y="5678488"/>
          <p14:tracePt t="151003" x="9520238" y="5686425"/>
          <p14:tracePt t="151012" x="9504363" y="5702300"/>
          <p14:tracePt t="151020" x="9496425" y="5710238"/>
          <p14:tracePt t="151027" x="9488488" y="5718175"/>
          <p14:tracePt t="151036" x="9472613" y="5726113"/>
          <p14:tracePt t="151042" x="9472613" y="5734050"/>
          <p14:tracePt t="151058" x="9464675" y="5741988"/>
          <p14:tracePt t="151068" x="9464675" y="5749925"/>
          <p14:tracePt t="151075" x="9456738" y="5757863"/>
          <p14:tracePt t="151083" x="9456738" y="5765800"/>
          <p14:tracePt t="151100" x="9456738" y="5773738"/>
          <p14:tracePt t="151107" x="9456738" y="5781675"/>
          <p14:tracePt t="151133" x="9456738" y="5797550"/>
          <p14:tracePt t="151140" x="9464675" y="5805488"/>
          <p14:tracePt t="151148" x="9464675" y="5813425"/>
          <p14:tracePt t="151154" x="9464675" y="5821363"/>
          <p14:tracePt t="151163" x="9472613" y="5829300"/>
          <p14:tracePt t="151170" x="9480550" y="5837238"/>
          <p14:tracePt t="151187" x="9488488" y="5845175"/>
          <p14:tracePt t="151195" x="9496425" y="5853113"/>
          <p14:tracePt t="151203" x="9504363" y="5861050"/>
          <p14:tracePt t="151212" x="9512300" y="5868988"/>
          <p14:tracePt t="151219" x="9520238" y="5876925"/>
          <p14:tracePt t="151227" x="9528175" y="5884863"/>
          <p14:tracePt t="151235" x="9536113" y="5900738"/>
          <p14:tracePt t="151243" x="9544050" y="5900738"/>
          <p14:tracePt t="151251" x="9551988" y="5908675"/>
          <p14:tracePt t="151258" x="9567863" y="5916613"/>
          <p14:tracePt t="151267" x="9585325" y="5932488"/>
          <p14:tracePt t="151275" x="9601200" y="5940425"/>
          <p14:tracePt t="151282" x="9617075" y="5948363"/>
          <p14:tracePt t="151291" x="9632950" y="5948363"/>
          <p14:tracePt t="151300" x="9648825" y="5948363"/>
          <p14:tracePt t="151306" x="9672638" y="5956300"/>
          <p14:tracePt t="151315" x="9688513" y="5956300"/>
          <p14:tracePt t="151324" x="9720263" y="5956300"/>
          <p14:tracePt t="151331" x="9736138" y="5956300"/>
          <p14:tracePt t="151339" x="9759950" y="5956300"/>
          <p14:tracePt t="151347" x="9791700" y="5956300"/>
          <p14:tracePt t="151355" x="9815513" y="5956300"/>
          <p14:tracePt t="151364" x="9839325" y="5956300"/>
          <p14:tracePt t="151371" x="9863138" y="5956300"/>
          <p14:tracePt t="151380" x="9886950" y="5956300"/>
          <p14:tracePt t="151387" x="9910763" y="5956300"/>
          <p14:tracePt t="151395" x="9936163" y="5956300"/>
          <p14:tracePt t="151403" x="9952038" y="5956300"/>
          <p14:tracePt t="151411" x="9967913" y="5956300"/>
          <p14:tracePt t="151419" x="9983788" y="5956300"/>
          <p14:tracePt t="151427" x="9991725" y="5948363"/>
          <p14:tracePt t="151436" x="9999663" y="5948363"/>
          <p14:tracePt t="151443" x="10015538" y="5940425"/>
          <p14:tracePt t="151459" x="10023475" y="5940425"/>
          <p14:tracePt t="151506" x="10031413" y="5932488"/>
          <p14:tracePt t="155277" x="10023475" y="5932488"/>
          <p14:tracePt t="155300" x="10007600" y="5940425"/>
          <p14:tracePt t="157564" x="9991725" y="5940425"/>
          <p14:tracePt t="157572" x="9983788" y="5940425"/>
          <p14:tracePt t="157740" x="9975850" y="5940425"/>
          <p14:tracePt t="157789" x="9967913" y="5940425"/>
          <p14:tracePt t="157876" x="9959975" y="5940425"/>
          <p14:tracePt t="157884" x="9952038" y="5932488"/>
          <p14:tracePt t="157892" x="9918700" y="5900738"/>
          <p14:tracePt t="157900" x="9902825" y="5884863"/>
          <p14:tracePt t="157908" x="9886950" y="5853113"/>
          <p14:tracePt t="157917" x="9871075" y="5829300"/>
          <p14:tracePt t="157923" x="9847263" y="5805488"/>
          <p14:tracePt t="157933" x="9823450" y="5773738"/>
          <p14:tracePt t="157939" x="9791700" y="5726113"/>
          <p14:tracePt t="157948" x="9767888" y="5694363"/>
          <p14:tracePt t="157956" x="9744075" y="5662613"/>
          <p14:tracePt t="157964" x="9704388" y="5621338"/>
          <p14:tracePt t="157972" x="9696450" y="5597525"/>
          <p14:tracePt t="157981" x="9672638" y="5573713"/>
          <p14:tracePt t="157988" x="9648825" y="5541963"/>
          <p14:tracePt t="157997" x="9632950" y="5518150"/>
          <p14:tracePt t="158003" x="9625013" y="5502275"/>
          <p14:tracePt t="158012" x="9609138" y="5486400"/>
          <p14:tracePt t="158020" x="9593263" y="5470525"/>
          <p14:tracePt t="158029" x="9575800" y="5454650"/>
          <p14:tracePt t="158035" x="9567863" y="5446713"/>
          <p14:tracePt t="158044" x="9559925" y="5438775"/>
          <p14:tracePt t="158051" x="9551988" y="5430838"/>
          <p14:tracePt t="158060" x="9544050" y="5422900"/>
          <p14:tracePt t="158068" x="9528175" y="5407025"/>
          <p14:tracePt t="158076" x="9520238" y="5407025"/>
          <p14:tracePt t="158084" x="9504363" y="5407025"/>
          <p14:tracePt t="158092" x="9496425" y="5391150"/>
          <p14:tracePt t="158100" x="9488488" y="5391150"/>
          <p14:tracePt t="158108" x="9472613" y="5391150"/>
          <p14:tracePt t="158116" x="9472613" y="5383213"/>
          <p14:tracePt t="158130" x="9464675" y="5375275"/>
          <p14:tracePt t="158132" x="9456738" y="5375275"/>
          <p14:tracePt t="158149" x="9448800" y="5367338"/>
          <p14:tracePt t="158172" x="9440863" y="5359400"/>
          <p14:tracePt t="158188" x="9432925" y="5351463"/>
          <p14:tracePt t="158197" x="9424988" y="5351463"/>
          <p14:tracePt t="158204" x="9417050" y="5351463"/>
          <p14:tracePt t="158213" x="9409113" y="5343525"/>
          <p14:tracePt t="158220" x="9401175" y="5335588"/>
          <p14:tracePt t="158228" x="9393238" y="5335588"/>
          <p14:tracePt t="158245" x="9385300" y="5335588"/>
          <p14:tracePt t="158252" x="9377363" y="5335588"/>
          <p14:tracePt t="158260" x="9369425" y="5335588"/>
          <p14:tracePt t="158268" x="9361488" y="5335588"/>
          <p14:tracePt t="158276" x="9345613" y="5335588"/>
          <p14:tracePt t="158284" x="9337675" y="5335588"/>
          <p14:tracePt t="158292" x="9321800" y="5335588"/>
          <p14:tracePt t="158300" x="9313863" y="5335588"/>
          <p14:tracePt t="158308" x="9305925" y="5335588"/>
          <p14:tracePt t="158316" x="9290050" y="5335588"/>
          <p14:tracePt t="158324" x="9282113" y="5335588"/>
          <p14:tracePt t="158332" x="9274175" y="5335588"/>
          <p14:tracePt t="158339" x="9258300" y="5335588"/>
          <p14:tracePt t="158348" x="9242425" y="5335588"/>
          <p14:tracePt t="158356" x="9224963" y="5335588"/>
          <p14:tracePt t="158364" x="9217025" y="5335588"/>
          <p14:tracePt t="158372" x="9201150" y="5335588"/>
          <p14:tracePt t="158380" x="9193213" y="5335588"/>
          <p14:tracePt t="158388" x="9185275" y="5335588"/>
          <p14:tracePt t="158397" x="9177338" y="5335588"/>
          <p14:tracePt t="158405" x="9169400" y="5335588"/>
          <p14:tracePt t="158853" x="9185275" y="5335588"/>
          <p14:tracePt t="158868" x="9193213" y="5335588"/>
          <p14:tracePt t="158876" x="9201150" y="5335588"/>
          <p14:tracePt t="158884" x="9217025" y="5335588"/>
          <p14:tracePt t="158900" x="9234488" y="5335588"/>
          <p14:tracePt t="158908" x="9250363" y="5327650"/>
          <p14:tracePt t="158917" x="9266238" y="5327650"/>
          <p14:tracePt t="158925" x="9282113" y="5327650"/>
          <p14:tracePt t="158933" x="9290050" y="5327650"/>
          <p14:tracePt t="158940" x="9305925" y="5327650"/>
          <p14:tracePt t="158949" x="9313863" y="5327650"/>
          <p14:tracePt t="158957" x="9329738" y="5327650"/>
          <p14:tracePt t="158964" x="9337675" y="5327650"/>
          <p14:tracePt t="158972" x="9353550" y="5327650"/>
          <p14:tracePt t="158980" x="9369425" y="5327650"/>
          <p14:tracePt t="158988" x="9385300" y="5327650"/>
          <p14:tracePt t="159005" x="9401175" y="5327650"/>
          <p14:tracePt t="159028" x="9417050" y="5327650"/>
          <p14:tracePt t="159045" x="9424988" y="5335588"/>
          <p14:tracePt t="159053" x="9432925" y="5335588"/>
          <p14:tracePt t="159068" x="9440863" y="5335588"/>
          <p14:tracePt t="159076" x="9448800" y="5335588"/>
          <p14:tracePt t="159083" x="9456738" y="5335588"/>
          <p14:tracePt t="159101" x="9464675" y="5335588"/>
          <p14:tracePt t="159117" x="9472613" y="5335588"/>
          <p14:tracePt t="159590" x="9464675" y="5335588"/>
          <p14:tracePt t="159612" x="9456738" y="5335588"/>
          <p14:tracePt t="159637" x="9448800" y="5335588"/>
          <p14:tracePt t="159652" x="9440863" y="5335588"/>
          <p14:tracePt t="159659" x="9424988" y="5335588"/>
          <p14:tracePt t="159668" x="9417050" y="5335588"/>
          <p14:tracePt t="159676" x="9409113" y="5335588"/>
          <p14:tracePt t="159684" x="9401175" y="5335588"/>
          <p14:tracePt t="159691" x="9385300" y="5335588"/>
          <p14:tracePt t="159700" x="9377363" y="5335588"/>
          <p14:tracePt t="159708" x="9369425" y="5335588"/>
          <p14:tracePt t="159715" x="9353550" y="5335588"/>
          <p14:tracePt t="159724" x="9345613" y="5335588"/>
          <p14:tracePt t="159732" x="9337675" y="5335588"/>
          <p14:tracePt t="159749" x="9329738" y="5335588"/>
          <p14:tracePt t="159765" x="9321800" y="5335588"/>
          <p14:tracePt t="159788" x="9313863" y="5335588"/>
          <p14:tracePt t="160509" x="9321800" y="5335588"/>
          <p14:tracePt t="160523" x="9329738" y="5335588"/>
          <p14:tracePt t="160564" x="9345613" y="5335588"/>
          <p14:tracePt t="160580" x="9353550" y="5327650"/>
          <p14:tracePt t="160588" x="9361488" y="5327650"/>
          <p14:tracePt t="160596" x="9369425" y="5327650"/>
          <p14:tracePt t="160605" x="9377363" y="5327650"/>
          <p14:tracePt t="160613" x="9385300" y="5327650"/>
          <p14:tracePt t="160620" x="9393238" y="5327650"/>
          <p14:tracePt t="160629" x="9401175" y="5327650"/>
          <p14:tracePt t="160644" x="9409113" y="5327650"/>
          <p14:tracePt t="160663" x="9417050" y="5319713"/>
          <p14:tracePt t="160684" x="9424988" y="5319713"/>
          <p14:tracePt t="160718" x="9432925" y="5319713"/>
          <p14:tracePt t="160781" x="9440863" y="5319713"/>
          <p14:tracePt t="163005" x="9432925" y="5310188"/>
          <p14:tracePt t="163221" x="9424988" y="5310188"/>
          <p14:tracePt t="163229" x="9417050" y="5319713"/>
          <p14:tracePt t="163245" x="9401175" y="5327650"/>
          <p14:tracePt t="163292" x="9393238" y="5327650"/>
          <p14:tracePt t="163317" x="9385300" y="5327650"/>
          <p14:tracePt t="163332" x="9377363" y="5327650"/>
          <p14:tracePt t="163341" x="9369425" y="5327650"/>
          <p14:tracePt t="163349" x="9361488" y="5327650"/>
          <p14:tracePt t="163365" x="9353550" y="5327650"/>
          <p14:tracePt t="163373" x="9345613" y="5327650"/>
          <p14:tracePt t="163381" x="9329738" y="5327650"/>
          <p14:tracePt t="163389" x="9321800" y="5327650"/>
          <p14:tracePt t="163396" x="9305925" y="5327650"/>
          <p14:tracePt t="163405" x="9297988" y="5327650"/>
          <p14:tracePt t="163413" x="9290050" y="5327650"/>
          <p14:tracePt t="163421" x="9274175" y="5327650"/>
          <p14:tracePt t="163429" x="9266238" y="5327650"/>
          <p14:tracePt t="163436" x="9234488" y="5319713"/>
          <p14:tracePt t="163444" x="9217025" y="5310188"/>
          <p14:tracePt t="163452" x="9185275" y="5302250"/>
          <p14:tracePt t="163461" x="9145588" y="5286375"/>
          <p14:tracePt t="163469" x="9121775" y="5278438"/>
          <p14:tracePt t="163477" x="9074150" y="5262563"/>
          <p14:tracePt t="163485" x="9026525" y="5238750"/>
          <p14:tracePt t="163493" x="8970963" y="5222875"/>
          <p14:tracePt t="163500" x="8923338" y="5207000"/>
          <p14:tracePt t="163509" x="8858250" y="5175250"/>
          <p14:tracePt t="163516" x="8786813" y="5151438"/>
          <p14:tracePt t="163525" x="8715375" y="5127625"/>
          <p14:tracePt t="163534" x="8643938" y="5095875"/>
          <p14:tracePt t="163542" x="8572500" y="5064125"/>
          <p14:tracePt t="163550" x="8507413" y="5048250"/>
          <p14:tracePt t="163557" x="8451850" y="5024438"/>
          <p14:tracePt t="163565" x="8380413" y="4992688"/>
          <p14:tracePt t="163573" x="8308975" y="4959350"/>
          <p14:tracePt t="163581" x="8245475" y="4927600"/>
          <p14:tracePt t="163590" x="8180388" y="4895850"/>
          <p14:tracePt t="163597" x="8108950" y="4856163"/>
          <p14:tracePt t="163605" x="8029575" y="4816475"/>
          <p14:tracePt t="163612" x="7950200" y="4768850"/>
          <p14:tracePt t="163620" x="7870825" y="4737100"/>
          <p14:tracePt t="163629" x="7789863" y="4697413"/>
          <p14:tracePt t="163637" x="7726363" y="4673600"/>
          <p14:tracePt t="163645" x="7662863" y="4641850"/>
          <p14:tracePt t="163653" x="7599363" y="4616450"/>
          <p14:tracePt t="163662" x="7519988" y="4584700"/>
          <p14:tracePt t="163669" x="7462838" y="4560888"/>
          <p14:tracePt t="163677" x="7415213" y="4537075"/>
          <p14:tracePt t="163685" x="7367588" y="4521200"/>
          <p14:tracePt t="163694" x="7335838" y="4505325"/>
          <p14:tracePt t="163701" x="7296150" y="4489450"/>
          <p14:tracePt t="163711" x="7272338" y="4481513"/>
          <p14:tracePt t="163718" x="7248525" y="4473575"/>
          <p14:tracePt t="163725" x="7224713" y="4457700"/>
          <p14:tracePt t="163733" x="7208838" y="4457700"/>
          <p14:tracePt t="163741" x="7192963" y="4449763"/>
          <p14:tracePt t="163748" x="7177088" y="4441825"/>
          <p14:tracePt t="163757" x="7153275" y="4425950"/>
          <p14:tracePt t="163764" x="7135813" y="4425950"/>
          <p14:tracePt t="163773" x="7104063" y="4410075"/>
          <p14:tracePt t="163781" x="7088188" y="4402138"/>
          <p14:tracePt t="163788" x="7056438" y="4386263"/>
          <p14:tracePt t="163798" x="7024688" y="4370388"/>
          <p14:tracePt t="163804" x="6977063" y="4346575"/>
          <p14:tracePt t="163814" x="6945313" y="4322763"/>
          <p14:tracePt t="163821" x="6889750" y="4291013"/>
          <p14:tracePt t="163829" x="6842125" y="4257675"/>
          <p14:tracePt t="163836" x="6777038" y="4225925"/>
          <p14:tracePt t="163843" x="6713538" y="4186238"/>
          <p14:tracePt t="163853" x="6618288" y="4130675"/>
          <p14:tracePt t="163862" x="6523038" y="4075113"/>
          <p14:tracePt t="163868" x="6426200" y="4019550"/>
          <p14:tracePt t="163876" x="6330950" y="3963988"/>
          <p14:tracePt t="163885" x="6203950" y="3890963"/>
          <p14:tracePt t="163893" x="6075363" y="3827463"/>
          <p14:tracePt t="163900" x="5940425" y="3748088"/>
          <p14:tracePt t="163910" x="5773738" y="3668713"/>
          <p14:tracePt t="163916" x="5613400" y="3595688"/>
          <p14:tracePt t="163925" x="5462588" y="3540125"/>
          <p14:tracePt t="163934" x="5286375" y="3460750"/>
          <p14:tracePt t="163942" x="5111750" y="3389313"/>
          <p14:tracePt t="163949" x="4935538" y="3317875"/>
          <p14:tracePt t="163957" x="4752975" y="3262313"/>
          <p14:tracePt t="163965" x="4600575" y="3213100"/>
          <p14:tracePt t="163974" x="4425950" y="3157538"/>
          <p14:tracePt t="163981" x="4273550" y="3109913"/>
          <p14:tracePt t="163989" x="4130675" y="3078163"/>
          <p14:tracePt t="163998" x="3994150" y="3046413"/>
          <p14:tracePt t="164005" x="3875088" y="3022600"/>
          <p14:tracePt t="164012" x="3763963" y="2998788"/>
          <p14:tracePt t="164021" x="3660775" y="2982913"/>
          <p14:tracePt t="164029" x="3548063" y="2959100"/>
          <p14:tracePt t="164037" x="3452813" y="2943225"/>
          <p14:tracePt t="164046" x="3365500" y="2927350"/>
          <p14:tracePt t="164055" x="3292475" y="2919413"/>
          <p14:tracePt t="164062" x="3221038" y="2901950"/>
          <p14:tracePt t="164069" x="3157538" y="2886075"/>
          <p14:tracePt t="164076" x="3094038" y="2878138"/>
          <p14:tracePt t="164094" x="3022600" y="2862263"/>
          <p14:tracePt t="164101" x="2894013" y="2838450"/>
          <p14:tracePt t="164109" x="2846388" y="2830513"/>
          <p14:tracePt t="164116" x="2790825" y="2822575"/>
          <p14:tracePt t="164125" x="2751138" y="2814638"/>
          <p14:tracePt t="164133" x="2703513" y="2814638"/>
          <p14:tracePt t="164141" x="2679700" y="2806700"/>
          <p14:tracePt t="164149" x="2640013" y="2806700"/>
          <p14:tracePt t="164158" x="2624138" y="2798763"/>
          <p14:tracePt t="164165" x="2598738" y="2790825"/>
          <p14:tracePt t="164173" x="2566988" y="2790825"/>
          <p14:tracePt t="164181" x="2535238" y="2782888"/>
          <p14:tracePt t="164188" x="2519363" y="2774950"/>
          <p14:tracePt t="164197" x="2479675" y="2774950"/>
          <p14:tracePt t="164205" x="2447925" y="2759075"/>
          <p14:tracePt t="164212" x="2424113" y="2759075"/>
          <p14:tracePt t="164221" x="2392363" y="2743200"/>
          <p14:tracePt t="164229" x="2352675" y="2735263"/>
          <p14:tracePt t="164245" x="2273300" y="2711450"/>
          <p14:tracePt t="164253" x="2232025" y="2695575"/>
          <p14:tracePt t="164261" x="2184400" y="2679700"/>
          <p14:tracePt t="164276" x="2105025" y="2655888"/>
          <p14:tracePt t="164285" x="2073275" y="2647950"/>
          <p14:tracePt t="164292" x="2041525" y="2640013"/>
          <p14:tracePt t="164300" x="2009775" y="2632075"/>
          <p14:tracePt t="164310" x="1978025" y="2624138"/>
          <p14:tracePt t="164316" x="1938338" y="2616200"/>
          <p14:tracePt t="164325" x="1912938" y="2608263"/>
          <p14:tracePt t="164333" x="1889125" y="2608263"/>
          <p14:tracePt t="164341" x="1865313" y="2600325"/>
          <p14:tracePt t="164348" x="1849438" y="2600325"/>
          <p14:tracePt t="164356" x="1833563" y="2592388"/>
          <p14:tracePt t="164365" x="1817688" y="2592388"/>
          <p14:tracePt t="164373" x="1817688" y="2584450"/>
          <p14:tracePt t="164381" x="1809750" y="2584450"/>
          <p14:tracePt t="164389" x="1801813" y="2576513"/>
          <p14:tracePt t="164397" x="1793875" y="2576513"/>
          <p14:tracePt t="164412" x="1778000" y="2566988"/>
          <p14:tracePt t="164428" x="1762125" y="2566988"/>
          <p14:tracePt t="164437" x="1746250" y="2566988"/>
          <p14:tracePt t="164453" x="1730375" y="2559050"/>
          <p14:tracePt t="164463" x="1714500" y="2551113"/>
          <p14:tracePt t="164469" x="1698625" y="2551113"/>
          <p14:tracePt t="164477" x="1682750" y="2543175"/>
          <p14:tracePt t="164485" x="1674813" y="2543175"/>
          <p14:tracePt t="164494" x="1658938" y="2535238"/>
          <p14:tracePt t="164502" x="1651000" y="2535238"/>
          <p14:tracePt t="164510" x="1643063" y="2535238"/>
          <p14:tracePt t="164517" x="1635125" y="2535238"/>
          <p14:tracePt t="164524" x="1619250" y="2527300"/>
          <p14:tracePt t="164541" x="1603375" y="2519363"/>
          <p14:tracePt t="164557" x="1595438" y="2519363"/>
          <p14:tracePt t="164565" x="1587500" y="2511425"/>
          <p14:tracePt t="164573" x="1571625" y="2511425"/>
          <p14:tracePt t="164581" x="1562100" y="2511425"/>
          <p14:tracePt t="164588" x="1538288" y="2503488"/>
          <p14:tracePt t="164596" x="1522413" y="2495550"/>
          <p14:tracePt t="164613" x="1490663" y="2487613"/>
          <p14:tracePt t="164621" x="1443038" y="2487613"/>
          <p14:tracePt t="164628" x="1419225" y="2479675"/>
          <p14:tracePt t="164637" x="1387475" y="2471738"/>
          <p14:tracePt t="164646" x="1371600" y="2471738"/>
          <p14:tracePt t="164652" x="1355725" y="2471738"/>
          <p14:tracePt t="164661" x="1339850" y="2471738"/>
          <p14:tracePt t="164669" x="1323975" y="2463800"/>
          <p14:tracePt t="164677" x="1308100" y="2455863"/>
          <p14:tracePt t="164685" x="1300163" y="2455863"/>
          <p14:tracePt t="164694" x="1292225" y="2455863"/>
          <p14:tracePt t="164701" x="1284288" y="2455863"/>
          <p14:tracePt t="164709" x="1276350" y="2455863"/>
          <p14:tracePt t="166749" x="1268413" y="2455863"/>
          <p14:tracePt t="166758" x="1252538" y="2455863"/>
          <p14:tracePt t="166766" x="1244600" y="2455863"/>
          <p14:tracePt t="166772" x="1236663" y="2455863"/>
          <p14:tracePt t="166781" x="1228725" y="2455863"/>
          <p14:tracePt t="166789" x="1211263" y="2455863"/>
          <p14:tracePt t="166797" x="1203325" y="2455863"/>
          <p14:tracePt t="166805" x="1195388" y="2455863"/>
          <p14:tracePt t="166813" x="1187450" y="2455863"/>
          <p14:tracePt t="166829" x="1179513" y="2455863"/>
          <p14:tracePt t="166844" x="1171575" y="2455863"/>
          <p14:tracePt t="166877" x="1155700" y="2455863"/>
          <p14:tracePt t="166909" x="1139825" y="2455863"/>
          <p14:tracePt t="166935" x="1123950" y="2455863"/>
          <p14:tracePt t="166958" x="1116013" y="2463800"/>
          <p14:tracePt t="167309" x="1123950" y="2463800"/>
          <p14:tracePt t="167317" x="1131888" y="2463800"/>
          <p14:tracePt t="167326" x="1139825" y="2463800"/>
          <p14:tracePt t="167334" x="1147763" y="2463800"/>
          <p14:tracePt t="167341" x="1155700" y="2463800"/>
          <p14:tracePt t="167357" x="1163638" y="2463800"/>
          <p14:tracePt t="167365" x="1171575" y="2463800"/>
          <p14:tracePt t="167373" x="1179513" y="2463800"/>
          <p14:tracePt t="167381" x="1187450" y="2463800"/>
          <p14:tracePt t="167390" x="1195388" y="2463800"/>
          <p14:tracePt t="167397" x="1203325" y="2463800"/>
          <p14:tracePt t="167405" x="1220788" y="2463800"/>
          <p14:tracePt t="167421" x="1236663" y="2463800"/>
          <p14:tracePt t="167438" x="1252538" y="2463800"/>
          <p14:tracePt t="167454" x="1268413" y="2463800"/>
          <p14:tracePt t="167461" x="1276350" y="2463800"/>
          <p14:tracePt t="167469" x="1292225" y="2463800"/>
          <p14:tracePt t="167477" x="1308100" y="2463800"/>
          <p14:tracePt t="167485" x="1316038" y="2463800"/>
          <p14:tracePt t="167493" x="1331913" y="2463800"/>
          <p14:tracePt t="167501" x="1339850" y="2463800"/>
          <p14:tracePt t="167509" x="1355725" y="2463800"/>
          <p14:tracePt t="167519" x="1371600" y="2463800"/>
          <p14:tracePt t="167526" x="1379538" y="2463800"/>
          <p14:tracePt t="167533" x="1387475" y="2463800"/>
          <p14:tracePt t="167541" x="1403350" y="2471738"/>
          <p14:tracePt t="167549" x="1411288" y="2471738"/>
          <p14:tracePt t="167557" x="1419225" y="2471738"/>
          <p14:tracePt t="167566" x="1427163" y="2471738"/>
          <p14:tracePt t="167572" x="1435100" y="2471738"/>
          <p14:tracePt t="167581" x="1443038" y="2471738"/>
          <p14:tracePt t="167589" x="1450975" y="2471738"/>
          <p14:tracePt t="167597" x="1458913" y="2471738"/>
          <p14:tracePt t="167605" x="1474788" y="2471738"/>
          <p14:tracePt t="167622" x="1482725" y="2479675"/>
          <p14:tracePt t="167629" x="1490663" y="2479675"/>
          <p14:tracePt t="167637" x="1498600" y="2479675"/>
          <p14:tracePt t="167653" x="1514475" y="2487613"/>
          <p14:tracePt t="167669" x="1530350" y="2495550"/>
          <p14:tracePt t="167686" x="1546225" y="2495550"/>
          <p14:tracePt t="167693" x="1554163" y="2503488"/>
          <p14:tracePt t="167701" x="1571625" y="2503488"/>
          <p14:tracePt t="167709" x="1587500" y="2511425"/>
          <p14:tracePt t="167718" x="1595438" y="2511425"/>
          <p14:tracePt t="167726" x="1603375" y="2519363"/>
          <p14:tracePt t="167733" x="1619250" y="2519363"/>
          <p14:tracePt t="167741" x="1635125" y="2527300"/>
          <p14:tracePt t="167751" x="1643063" y="2527300"/>
          <p14:tracePt t="167759" x="1658938" y="2535238"/>
          <p14:tracePt t="167766" x="1666875" y="2535238"/>
          <p14:tracePt t="167774" x="1674813" y="2543175"/>
          <p14:tracePt t="167782" x="1682750" y="2543175"/>
          <p14:tracePt t="167791" x="1698625" y="2551113"/>
          <p14:tracePt t="167799" x="1714500" y="2559050"/>
          <p14:tracePt t="167813" x="1730375" y="2566988"/>
          <p14:tracePt t="167822" x="1746250" y="2576513"/>
          <p14:tracePt t="167828" x="1754188" y="2576513"/>
          <p14:tracePt t="167837" x="1770063" y="2584450"/>
          <p14:tracePt t="167846" x="1785938" y="2592388"/>
          <p14:tracePt t="167853" x="1801813" y="2600325"/>
          <p14:tracePt t="167861" x="1809750" y="2600325"/>
          <p14:tracePt t="167869" x="1817688" y="2600325"/>
          <p14:tracePt t="167877" x="1825625" y="2608263"/>
          <p14:tracePt t="167885" x="1833563" y="2608263"/>
          <p14:tracePt t="167894" x="1841500" y="2608263"/>
          <p14:tracePt t="167901" x="1857375" y="2624138"/>
          <p14:tracePt t="167910" x="1873250" y="2624138"/>
          <p14:tracePt t="167917" x="1881188" y="2624138"/>
          <p14:tracePt t="167925" x="1889125" y="2632075"/>
          <p14:tracePt t="167933" x="1905000" y="2640013"/>
          <p14:tracePt t="167941" x="1912938" y="2640013"/>
          <p14:tracePt t="167949" x="1930400" y="2640013"/>
          <p14:tracePt t="167957" x="1954213" y="2647950"/>
          <p14:tracePt t="167965" x="1970088" y="2655888"/>
          <p14:tracePt t="167972" x="1985963" y="2655888"/>
          <p14:tracePt t="167981" x="2001838" y="2655888"/>
          <p14:tracePt t="167988" x="2017713" y="2655888"/>
          <p14:tracePt t="167997" x="2041525" y="2655888"/>
          <p14:tracePt t="168006" x="2057400" y="2655888"/>
          <p14:tracePt t="168014" x="2073275" y="2655888"/>
          <p14:tracePt t="168022" x="2089150" y="2663825"/>
          <p14:tracePt t="168029" x="2112963" y="2663825"/>
          <p14:tracePt t="168037" x="2128838" y="2671763"/>
          <p14:tracePt t="168046" x="2152650" y="2671763"/>
          <p14:tracePt t="168053" x="2168525" y="2679700"/>
          <p14:tracePt t="168061" x="2184400" y="2679700"/>
          <p14:tracePt t="168069" x="2208213" y="2679700"/>
          <p14:tracePt t="168078" x="2232025" y="2679700"/>
          <p14:tracePt t="168086" x="2255838" y="2679700"/>
          <p14:tracePt t="168093" x="2273300" y="2687638"/>
          <p14:tracePt t="168101" x="2297113" y="2687638"/>
          <p14:tracePt t="168110" x="2328863" y="2695575"/>
          <p14:tracePt t="168116" x="2344738" y="2695575"/>
          <p14:tracePt t="168127" x="2368550" y="2703513"/>
          <p14:tracePt t="168134" x="2408238" y="2703513"/>
          <p14:tracePt t="168142" x="2439988" y="2711450"/>
          <p14:tracePt t="168149" x="2455863" y="2711450"/>
          <p14:tracePt t="168156" x="2487613" y="2711450"/>
          <p14:tracePt t="168165" x="2519363" y="2711450"/>
          <p14:tracePt t="168174" x="2551113" y="2719388"/>
          <p14:tracePt t="168182" x="2574925" y="2727325"/>
          <p14:tracePt t="168191" x="2606675" y="2727325"/>
          <p14:tracePt t="168196" x="2624138" y="2727325"/>
          <p14:tracePt t="168209" x="2655888" y="2735263"/>
          <p14:tracePt t="168213" x="2679700" y="2735263"/>
          <p14:tracePt t="168221" x="2711450" y="2743200"/>
          <p14:tracePt t="168230" x="2743200" y="2743200"/>
          <p14:tracePt t="168238" x="2767013" y="2743200"/>
          <p14:tracePt t="168246" x="2790825" y="2743200"/>
          <p14:tracePt t="168254" x="2822575" y="2743200"/>
          <p14:tracePt t="168261" x="2862263" y="2743200"/>
          <p14:tracePt t="168268" x="2878138" y="2743200"/>
          <p14:tracePt t="168277" x="2901950" y="2743200"/>
          <p14:tracePt t="168285" x="2941638" y="2743200"/>
          <p14:tracePt t="168293" x="2967038" y="2743200"/>
          <p14:tracePt t="168301" x="2982913" y="2743200"/>
          <p14:tracePt t="168311" x="3014663" y="2743200"/>
          <p14:tracePt t="168318" x="3030538" y="2735263"/>
          <p14:tracePt t="168326" x="3054350" y="2735263"/>
          <p14:tracePt t="168333" x="3078163" y="2719388"/>
          <p14:tracePt t="168342" x="3101975" y="2711450"/>
          <p14:tracePt t="168350" x="3117850" y="2703513"/>
          <p14:tracePt t="168359" x="3149600" y="2687638"/>
          <p14:tracePt t="168366" x="3165475" y="2679700"/>
          <p14:tracePt t="168373" x="3181350" y="2663825"/>
          <p14:tracePt t="168381" x="3205163" y="2655888"/>
          <p14:tracePt t="168389" x="3221038" y="2640013"/>
          <p14:tracePt t="168397" x="3236913" y="2624138"/>
          <p14:tracePt t="168405" x="3260725" y="2608263"/>
          <p14:tracePt t="168414" x="3276600" y="2600325"/>
          <p14:tracePt t="168422" x="3292475" y="2584450"/>
          <p14:tracePt t="168429" x="3300413" y="2576513"/>
          <p14:tracePt t="168437" x="3308350" y="2566988"/>
          <p14:tracePt t="168445" x="3308350" y="2551113"/>
          <p14:tracePt t="168453" x="3317875" y="2551113"/>
          <p14:tracePt t="168461" x="3325813" y="2535238"/>
          <p14:tracePt t="168479" x="3325813" y="2519363"/>
          <p14:tracePt t="168485" x="3325813" y="2495550"/>
          <p14:tracePt t="168493" x="3325813" y="2487613"/>
          <p14:tracePt t="168502" x="3325813" y="2479675"/>
          <p14:tracePt t="168510" x="3325813" y="2463800"/>
          <p14:tracePt t="168518" x="3325813" y="2447925"/>
          <p14:tracePt t="168526" x="3317875" y="2432050"/>
          <p14:tracePt t="168542" x="3317875" y="2416175"/>
          <p14:tracePt t="168550" x="3308350" y="2400300"/>
          <p14:tracePt t="168559" x="3300413" y="2384425"/>
          <p14:tracePt t="168575" x="3284538" y="2368550"/>
          <p14:tracePt t="168590" x="3268663" y="2352675"/>
          <p14:tracePt t="168605" x="3244850" y="2336800"/>
          <p14:tracePt t="168613" x="3228975" y="2328863"/>
          <p14:tracePt t="168621" x="3205163" y="2312988"/>
          <p14:tracePt t="168629" x="3181350" y="2305050"/>
          <p14:tracePt t="168638" x="3149600" y="2297113"/>
          <p14:tracePt t="168646" x="3117850" y="2281238"/>
          <p14:tracePt t="168654" x="3086100" y="2265363"/>
          <p14:tracePt t="168660" x="3054350" y="2257425"/>
          <p14:tracePt t="168669" x="3022600" y="2249488"/>
          <p14:tracePt t="168677" x="2990850" y="2241550"/>
          <p14:tracePt t="168685" x="2957513" y="2233613"/>
          <p14:tracePt t="168693" x="2941638" y="2224088"/>
          <p14:tracePt t="168701" x="2909888" y="2216150"/>
          <p14:tracePt t="168710" x="2886075" y="2216150"/>
          <p14:tracePt t="168717" x="2870200" y="2216150"/>
          <p14:tracePt t="168724" x="2846388" y="2208213"/>
          <p14:tracePt t="168733" x="2830513" y="2208213"/>
          <p14:tracePt t="168742" x="2814638" y="2208213"/>
          <p14:tracePt t="168750" x="2798763" y="2200275"/>
          <p14:tracePt t="168757" x="2782888" y="2200275"/>
          <p14:tracePt t="168766" x="2767013" y="2200275"/>
          <p14:tracePt t="168773" x="2751138" y="2208213"/>
          <p14:tracePt t="168781" x="2743200" y="2216150"/>
          <p14:tracePt t="168789" x="2719388" y="2216150"/>
          <p14:tracePt t="168797" x="2703513" y="2233613"/>
          <p14:tracePt t="168805" x="2679700" y="2233613"/>
          <p14:tracePt t="168815" x="2655888" y="2249488"/>
          <p14:tracePt t="168822" x="2632075" y="2265363"/>
          <p14:tracePt t="168829" x="2616200" y="2273300"/>
          <p14:tracePt t="168837" x="2590800" y="2289175"/>
          <p14:tracePt t="168846" x="2574925" y="2297113"/>
          <p14:tracePt t="168853" x="2566988" y="2305050"/>
          <p14:tracePt t="168862" x="2543175" y="2320925"/>
          <p14:tracePt t="168870" x="2535238" y="2328863"/>
          <p14:tracePt t="168879" x="2527300" y="2336800"/>
          <p14:tracePt t="168893" x="2519363" y="2352675"/>
          <p14:tracePt t="168901" x="2511425" y="2368550"/>
          <p14:tracePt t="168909" x="2503488" y="2376488"/>
          <p14:tracePt t="168917" x="2495550" y="2392363"/>
          <p14:tracePt t="168927" x="2495550" y="2408238"/>
          <p14:tracePt t="168934" x="2487613" y="2432050"/>
          <p14:tracePt t="168942" x="2479675" y="2447925"/>
          <p14:tracePt t="168949" x="2479675" y="2463800"/>
          <p14:tracePt t="168957" x="2471738" y="2479675"/>
          <p14:tracePt t="168965" x="2463800" y="2503488"/>
          <p14:tracePt t="168973" x="2463800" y="2519363"/>
          <p14:tracePt t="168982" x="2463800" y="2535238"/>
          <p14:tracePt t="168998" x="2463800" y="2551113"/>
          <p14:tracePt t="169005" x="2463800" y="2559050"/>
          <p14:tracePt t="169021" x="2463800" y="2566988"/>
          <p14:tracePt t="169038" x="2463800" y="2576513"/>
          <p14:tracePt t="169069" x="2463800" y="2584450"/>
          <p14:tracePt t="169095" x="2471738" y="2592388"/>
          <p14:tracePt t="169102" x="2479675" y="2600325"/>
          <p14:tracePt t="169110" x="2487613" y="2608263"/>
          <p14:tracePt t="169125" x="2495550" y="2616200"/>
          <p14:tracePt t="169133" x="2511425" y="2624138"/>
          <p14:tracePt t="169150" x="2519363" y="2632075"/>
          <p14:tracePt t="169157" x="2527300" y="2640013"/>
          <p14:tracePt t="169166" x="2535238" y="2647950"/>
          <p14:tracePt t="169173" x="2535238" y="2655888"/>
          <p14:tracePt t="169181" x="2543175" y="2663825"/>
          <p14:tracePt t="169197" x="2559050" y="2671763"/>
          <p14:tracePt t="169214" x="2574925" y="2679700"/>
          <p14:tracePt t="169222" x="2582863" y="2679700"/>
          <p14:tracePt t="169228" x="2590800" y="2687638"/>
          <p14:tracePt t="169237" x="2598738" y="2687638"/>
          <p14:tracePt t="169245" x="2606675" y="2687638"/>
          <p14:tracePt t="169254" x="2624138" y="2695575"/>
          <p14:tracePt t="169271" x="2632075" y="2703513"/>
          <p14:tracePt t="169278" x="2640013" y="2703513"/>
          <p14:tracePt t="169286" x="2655888" y="2711450"/>
          <p14:tracePt t="169293" x="2671763" y="2719388"/>
          <p14:tracePt t="169310" x="2695575" y="2719388"/>
          <p14:tracePt t="169318" x="2711450" y="2727325"/>
          <p14:tracePt t="169326" x="2727325" y="2735263"/>
          <p14:tracePt t="169334" x="2743200" y="2743200"/>
          <p14:tracePt t="169342" x="2759075" y="2751138"/>
          <p14:tracePt t="169349" x="2782888" y="2759075"/>
          <p14:tracePt t="169357" x="2806700" y="2767013"/>
          <p14:tracePt t="169366" x="2830513" y="2774950"/>
          <p14:tracePt t="169373" x="2854325" y="2790825"/>
          <p14:tracePt t="169382" x="2878138" y="2790825"/>
          <p14:tracePt t="169390" x="2909888" y="2806700"/>
          <p14:tracePt t="169398" x="2925763" y="2814638"/>
          <p14:tracePt t="169405" x="2941638" y="2822575"/>
          <p14:tracePt t="169421" x="2957513" y="2822575"/>
          <p14:tracePt t="169428" x="2967038" y="2838450"/>
          <p14:tracePt t="169437" x="2982913" y="2838450"/>
          <p14:tracePt t="169446" x="2998788" y="2846388"/>
          <p14:tracePt t="169454" x="3014663" y="2854325"/>
          <p14:tracePt t="169462" x="3022600" y="2854325"/>
          <p14:tracePt t="169468" x="3030538" y="2854325"/>
          <p14:tracePt t="169478" x="3038475" y="2854325"/>
          <p14:tracePt t="169485" x="3054350" y="2862263"/>
          <p14:tracePt t="169493" x="3062288" y="2862263"/>
          <p14:tracePt t="169502" x="3070225" y="2862263"/>
          <p14:tracePt t="169510" x="3078163" y="2862263"/>
          <p14:tracePt t="169517" x="3086100" y="2862263"/>
          <p14:tracePt t="169526" x="3094038" y="2862263"/>
          <p14:tracePt t="169533" x="3109913" y="2862263"/>
          <p14:tracePt t="169550" x="3117850" y="2862263"/>
          <p14:tracePt t="169773" x="3125788" y="2862263"/>
          <p14:tracePt t="169799" x="3125788" y="2854325"/>
          <p14:tracePt t="169805" x="3133725" y="2854325"/>
          <p14:tracePt t="169813" x="3149600" y="2854325"/>
          <p14:tracePt t="169821" x="3157538" y="2846388"/>
          <p14:tracePt t="169829" x="3165475" y="2846388"/>
          <p14:tracePt t="169838" x="3181350" y="2838450"/>
          <p14:tracePt t="169846" x="3205163" y="2838450"/>
          <p14:tracePt t="169854" x="3213100" y="2838450"/>
          <p14:tracePt t="169862" x="3228975" y="2838450"/>
          <p14:tracePt t="169869" x="3236913" y="2838450"/>
          <p14:tracePt t="169878" x="3252788" y="2830513"/>
          <p14:tracePt t="169886" x="3268663" y="2830513"/>
          <p14:tracePt t="169894" x="3284538" y="2822575"/>
          <p14:tracePt t="169902" x="3292475" y="2822575"/>
          <p14:tracePt t="169910" x="3317875" y="2814638"/>
          <p14:tracePt t="169917" x="3333750" y="2806700"/>
          <p14:tracePt t="169926" x="3365500" y="2798763"/>
          <p14:tracePt t="169933" x="3389313" y="2782888"/>
          <p14:tracePt t="169941" x="3405188" y="2774950"/>
          <p14:tracePt t="169950" x="3429000" y="2767013"/>
          <p14:tracePt t="169959" x="3476625" y="2751138"/>
          <p14:tracePt t="169965" x="3524250" y="2735263"/>
          <p14:tracePt t="169975" x="3548063" y="2727325"/>
          <p14:tracePt t="169981" x="3563938" y="2711450"/>
          <p14:tracePt t="169990" x="3595688" y="2703513"/>
          <p14:tracePt t="169997" x="3603625" y="2687638"/>
          <p14:tracePt t="170006" x="3627438" y="2687638"/>
          <p14:tracePt t="170014" x="3627438" y="2679700"/>
          <p14:tracePt t="170022" x="3635375" y="2671763"/>
          <p14:tracePt t="170030" x="3643313" y="2671763"/>
          <p14:tracePt t="170045" x="3643313" y="2663825"/>
          <p14:tracePt t="170134" x="3643313" y="2655888"/>
          <p14:tracePt t="170143" x="3635375" y="2647950"/>
          <p14:tracePt t="170150" x="3635375" y="2640013"/>
          <p14:tracePt t="170157" x="3611563" y="2616200"/>
          <p14:tracePt t="170165" x="3603625" y="2608263"/>
          <p14:tracePt t="170172" x="3587750" y="2592388"/>
          <p14:tracePt t="170182" x="3579813" y="2576513"/>
          <p14:tracePt t="170190" x="3548063" y="2551113"/>
          <p14:tracePt t="170198" x="3524250" y="2527300"/>
          <p14:tracePt t="170206" x="3500438" y="2511425"/>
          <p14:tracePt t="170213" x="3476625" y="2487613"/>
          <p14:tracePt t="170220" x="3436938" y="2463800"/>
          <p14:tracePt t="170230" x="3397250" y="2439988"/>
          <p14:tracePt t="170238" x="3357563" y="2416175"/>
          <p14:tracePt t="170246" x="3308350" y="2392363"/>
          <p14:tracePt t="170253" x="3260725" y="2376488"/>
          <p14:tracePt t="170261" x="3213100" y="2352675"/>
          <p14:tracePt t="170268" x="3157538" y="2336800"/>
          <p14:tracePt t="170278" x="3109913" y="2320925"/>
          <p14:tracePt t="170286" x="3046413" y="2297113"/>
          <p14:tracePt t="170294" x="2974975" y="2273300"/>
          <p14:tracePt t="170302" x="2909888" y="2265363"/>
          <p14:tracePt t="170311" x="2862263" y="2257425"/>
          <p14:tracePt t="170318" x="2814638" y="2241550"/>
          <p14:tracePt t="170326" x="2751138" y="2241550"/>
          <p14:tracePt t="170332" x="2703513" y="2241550"/>
          <p14:tracePt t="170341" x="2663825" y="2241550"/>
          <p14:tracePt t="170350" x="2624138" y="2241550"/>
          <p14:tracePt t="170358" x="2582863" y="2241550"/>
          <p14:tracePt t="170366" x="2535238" y="2241550"/>
          <p14:tracePt t="170373" x="2495550" y="2241550"/>
          <p14:tracePt t="170382" x="2455863" y="2249488"/>
          <p14:tracePt t="170391" x="2416175" y="2257425"/>
          <p14:tracePt t="170399" x="2376488" y="2257425"/>
          <p14:tracePt t="170406" x="2360613" y="2265363"/>
          <p14:tracePt t="170413" x="2328863" y="2273300"/>
          <p14:tracePt t="170422" x="2281238" y="2273300"/>
          <p14:tracePt t="170430" x="2239963" y="2281238"/>
          <p14:tracePt t="170439" x="2200275" y="2289175"/>
          <p14:tracePt t="170445" x="2168525" y="2289175"/>
          <p14:tracePt t="170453" x="2144713" y="2289175"/>
          <p14:tracePt t="170461" x="2112963" y="2297113"/>
          <p14:tracePt t="170469" x="2081213" y="2305050"/>
          <p14:tracePt t="170479" x="2049463" y="2312988"/>
          <p14:tracePt t="170486" x="2017713" y="2320925"/>
          <p14:tracePt t="170493" x="2001838" y="2320925"/>
          <p14:tracePt t="170501" x="1978025" y="2328863"/>
          <p14:tracePt t="170510" x="1962150" y="2336800"/>
          <p14:tracePt t="170518" x="1938338" y="2344738"/>
          <p14:tracePt t="170526" x="1930400" y="2352675"/>
          <p14:tracePt t="170535" x="1912938" y="2360613"/>
          <p14:tracePt t="170542" x="1897063" y="2360613"/>
          <p14:tracePt t="170550" x="1889125" y="2368550"/>
          <p14:tracePt t="170565" x="1873250" y="2376488"/>
          <p14:tracePt t="170573" x="1873250" y="2384425"/>
          <p14:tracePt t="170591" x="1857375" y="2400300"/>
          <p14:tracePt t="170606" x="1857375" y="2408238"/>
          <p14:tracePt t="170621" x="1849438" y="2416175"/>
          <p14:tracePt t="170630" x="1849438" y="2424113"/>
          <p14:tracePt t="170638" x="1841500" y="2432050"/>
          <p14:tracePt t="170646" x="1841500" y="2439988"/>
          <p14:tracePt t="170653" x="1841500" y="2447925"/>
          <p14:tracePt t="170662" x="1841500" y="2455863"/>
          <p14:tracePt t="170669" x="1849438" y="2471738"/>
          <p14:tracePt t="170677" x="1857375" y="2487613"/>
          <p14:tracePt t="170686" x="1865313" y="2495550"/>
          <p14:tracePt t="170694" x="1873250" y="2503488"/>
          <p14:tracePt t="170702" x="1881188" y="2519363"/>
          <p14:tracePt t="170711" x="1897063" y="2535238"/>
          <p14:tracePt t="170719" x="1912938" y="2551113"/>
          <p14:tracePt t="170726" x="1930400" y="2566988"/>
          <p14:tracePt t="170733" x="1938338" y="2566988"/>
          <p14:tracePt t="170742" x="1946275" y="2584450"/>
          <p14:tracePt t="170750" x="1962150" y="2592388"/>
          <p14:tracePt t="170766" x="1970088" y="2600325"/>
          <p14:tracePt t="170774" x="2001838" y="2616200"/>
          <p14:tracePt t="170781" x="2017713" y="2632075"/>
          <p14:tracePt t="170789" x="2033588" y="2632075"/>
          <p14:tracePt t="170798" x="2049463" y="2647950"/>
          <p14:tracePt t="170807" x="2065338" y="2655888"/>
          <p14:tracePt t="170814" x="2081213" y="2663825"/>
          <p14:tracePt t="170823" x="2105025" y="2679700"/>
          <p14:tracePt t="170830" x="2128838" y="2679700"/>
          <p14:tracePt t="170837" x="2144713" y="2695575"/>
          <p14:tracePt t="170845" x="2176463" y="2711450"/>
          <p14:tracePt t="170852" x="2200275" y="2719388"/>
          <p14:tracePt t="170862" x="2232025" y="2727325"/>
          <p14:tracePt t="170870" x="2281238" y="2743200"/>
          <p14:tracePt t="170879" x="2320925" y="2751138"/>
          <p14:tracePt t="170886" x="2368550" y="2759075"/>
          <p14:tracePt t="170894" x="2424113" y="2774950"/>
          <p14:tracePt t="170901" x="2471738" y="2782888"/>
          <p14:tracePt t="170911" x="2535238" y="2790825"/>
          <p14:tracePt t="170917" x="2598738" y="2798763"/>
          <p14:tracePt t="170926" x="2655888" y="2806700"/>
          <p14:tracePt t="170934" x="2719388" y="2822575"/>
          <p14:tracePt t="170942" x="2767013" y="2830513"/>
          <p14:tracePt t="170950" x="2822575" y="2830513"/>
          <p14:tracePt t="170958" x="2894013" y="2846388"/>
          <p14:tracePt t="170966" x="2933700" y="2854325"/>
          <p14:tracePt t="170975" x="2990850" y="2854325"/>
          <p14:tracePt t="170982" x="3038475" y="2854325"/>
          <p14:tracePt t="170991" x="3101975" y="2854325"/>
          <p14:tracePt t="170998" x="3157538" y="2854325"/>
          <p14:tracePt t="171007" x="3205163" y="2862263"/>
          <p14:tracePt t="171012" x="3236913" y="2862263"/>
          <p14:tracePt t="171021" x="3284538" y="2870200"/>
          <p14:tracePt t="171031" x="3317875" y="2878138"/>
          <p14:tracePt t="171038" x="3365500" y="2886075"/>
          <p14:tracePt t="171046" x="3397250" y="2886075"/>
          <p14:tracePt t="171055" x="3436938" y="2886075"/>
          <p14:tracePt t="171062" x="3468688" y="2886075"/>
          <p14:tracePt t="171069" x="3500438" y="2886075"/>
          <p14:tracePt t="171077" x="3532188" y="2886075"/>
          <p14:tracePt t="171086" x="3563938" y="2886075"/>
          <p14:tracePt t="171094" x="3603625" y="2886075"/>
          <p14:tracePt t="171102" x="3643313" y="2886075"/>
          <p14:tracePt t="171110" x="3676650" y="2886075"/>
          <p14:tracePt t="171117" x="3708400" y="2886075"/>
          <p14:tracePt t="171126" x="3732213" y="2878138"/>
          <p14:tracePt t="171134" x="3763963" y="2878138"/>
          <p14:tracePt t="171141" x="3795713" y="2878138"/>
          <p14:tracePt t="171150" x="3811588" y="2870200"/>
          <p14:tracePt t="171158" x="3827463" y="2862263"/>
          <p14:tracePt t="171166" x="3843338" y="2862263"/>
          <p14:tracePt t="171173" x="3859213" y="2854325"/>
          <p14:tracePt t="171182" x="3867150" y="2846388"/>
          <p14:tracePt t="171190" x="3875088" y="2846388"/>
          <p14:tracePt t="171197" x="3890963" y="2838450"/>
          <p14:tracePt t="171215" x="3906838" y="2822575"/>
          <p14:tracePt t="171223" x="3914775" y="2822575"/>
          <p14:tracePt t="171230" x="3922713" y="2814638"/>
          <p14:tracePt t="171238" x="3930650" y="2806700"/>
          <p14:tracePt t="171245" x="3938588" y="2798763"/>
          <p14:tracePt t="171262" x="3946525" y="2790825"/>
          <p14:tracePt t="171271" x="3954463" y="2790825"/>
          <p14:tracePt t="171286" x="3962400" y="2774950"/>
          <p14:tracePt t="171463" x="3978275" y="2774950"/>
          <p14:tracePt t="171469" x="3978275" y="2767013"/>
          <p14:tracePt t="171477" x="3994150" y="2767013"/>
          <p14:tracePt t="171486" x="4011613" y="2759075"/>
          <p14:tracePt t="171493" x="4027488" y="2759075"/>
          <p14:tracePt t="171503" x="4051300" y="2759075"/>
          <p14:tracePt t="171510" x="4067175" y="2743200"/>
          <p14:tracePt t="171519" x="4098925" y="2743200"/>
          <p14:tracePt t="171526" x="4122738" y="2743200"/>
          <p14:tracePt t="171535" x="4154488" y="2735263"/>
          <p14:tracePt t="171542" x="4186238" y="2727325"/>
          <p14:tracePt t="171550" x="4217988" y="2719388"/>
          <p14:tracePt t="171558" x="4249738" y="2703513"/>
          <p14:tracePt t="171566" x="4281488" y="2695575"/>
          <p14:tracePt t="171574" x="4313238" y="2679700"/>
          <p14:tracePt t="171582" x="4344988" y="2663825"/>
          <p14:tracePt t="171589" x="4386263" y="2647950"/>
          <p14:tracePt t="171598" x="4418013" y="2624138"/>
          <p14:tracePt t="171606" x="4441825" y="2600325"/>
          <p14:tracePt t="171614" x="4465638" y="2576513"/>
          <p14:tracePt t="171622" x="4489450" y="2551113"/>
          <p14:tracePt t="171630" x="4497388" y="2535238"/>
          <p14:tracePt t="171637" x="4505325" y="2519363"/>
          <p14:tracePt t="171645" x="4513263" y="2495550"/>
          <p14:tracePt t="171653" x="4521200" y="2471738"/>
          <p14:tracePt t="171662" x="4529138" y="2463800"/>
          <p14:tracePt t="171670" x="4529138" y="2447925"/>
          <p14:tracePt t="171678" x="4529138" y="2432050"/>
          <p14:tracePt t="171686" x="4529138" y="2416175"/>
          <p14:tracePt t="171694" x="4529138" y="2400300"/>
          <p14:tracePt t="171702" x="4529138" y="2384425"/>
          <p14:tracePt t="171709" x="4529138" y="2376488"/>
          <p14:tracePt t="171718" x="4529138" y="2352675"/>
          <p14:tracePt t="171725" x="4529138" y="2344738"/>
          <p14:tracePt t="171734" x="4521200" y="2328863"/>
          <p14:tracePt t="171742" x="4521200" y="2312988"/>
          <p14:tracePt t="171750" x="4521200" y="2297113"/>
          <p14:tracePt t="171756" x="4505325" y="2281238"/>
          <p14:tracePt t="171775" x="4497388" y="2265363"/>
          <p14:tracePt t="171783" x="4489450" y="2265363"/>
          <p14:tracePt t="171790" x="4481513" y="2249488"/>
          <p14:tracePt t="171798" x="4473575" y="2241550"/>
          <p14:tracePt t="171806" x="4465638" y="2233613"/>
          <p14:tracePt t="171813" x="4457700" y="2224088"/>
          <p14:tracePt t="171821" x="4449763" y="2208213"/>
          <p14:tracePt t="171830" x="4433888" y="2200275"/>
          <p14:tracePt t="171838" x="4418013" y="2184400"/>
          <p14:tracePt t="171846" x="4402138" y="2176463"/>
          <p14:tracePt t="171853" x="4378325" y="2152650"/>
          <p14:tracePt t="171862" x="4370388" y="2144713"/>
          <p14:tracePt t="171869" x="4344988" y="2136775"/>
          <p14:tracePt t="171878" x="4321175" y="2120900"/>
          <p14:tracePt t="171886" x="4297363" y="2105025"/>
          <p14:tracePt t="171894" x="4265613" y="2089150"/>
          <p14:tracePt t="171902" x="4241800" y="2081213"/>
          <p14:tracePt t="171911" x="4217988" y="2073275"/>
          <p14:tracePt t="171917" x="4202113" y="2065338"/>
          <p14:tracePt t="171927" x="4170363" y="2057400"/>
          <p14:tracePt t="171933" x="4154488" y="2057400"/>
          <p14:tracePt t="171942" x="4138613" y="2049463"/>
          <p14:tracePt t="171950" x="4114800" y="2041525"/>
          <p14:tracePt t="171958" x="4106863" y="2041525"/>
          <p14:tracePt t="171966" x="4098925" y="2041525"/>
          <p14:tracePt t="171975" x="4083050" y="2041525"/>
          <p14:tracePt t="171982" x="4075113" y="2033588"/>
          <p14:tracePt t="171990" x="4059238" y="2033588"/>
          <p14:tracePt t="172007" x="4051300" y="2033588"/>
          <p14:tracePt t="172014" x="4035425" y="2033588"/>
          <p14:tracePt t="172023" x="4019550" y="2033588"/>
          <p14:tracePt t="172030" x="4011613" y="2033588"/>
          <p14:tracePt t="172038" x="3994150" y="2041525"/>
          <p14:tracePt t="172045" x="3978275" y="2049463"/>
          <p14:tracePt t="172052" x="3954463" y="2049463"/>
          <p14:tracePt t="172062" x="3938588" y="2057400"/>
          <p14:tracePt t="172070" x="3914775" y="2065338"/>
          <p14:tracePt t="172077" x="3898900" y="2065338"/>
          <p14:tracePt t="172087" x="3883025" y="2081213"/>
          <p14:tracePt t="172094" x="3867150" y="2081213"/>
          <p14:tracePt t="172103" x="3859213" y="2089150"/>
          <p14:tracePt t="172109" x="3843338" y="2097088"/>
          <p14:tracePt t="172118" x="3827463" y="2112963"/>
          <p14:tracePt t="172127" x="3803650" y="2128838"/>
          <p14:tracePt t="172139" x="3795713" y="2136775"/>
          <p14:tracePt t="172143" x="3779838" y="2152650"/>
          <p14:tracePt t="172150" x="3771900" y="2168525"/>
          <p14:tracePt t="172156" x="3763963" y="2176463"/>
          <p14:tracePt t="172166" x="3748088" y="2192338"/>
          <p14:tracePt t="172174" x="3740150" y="2216150"/>
          <p14:tracePt t="172182" x="3732213" y="2224088"/>
          <p14:tracePt t="172190" x="3724275" y="2241550"/>
          <p14:tracePt t="172198" x="3708400" y="2265363"/>
          <p14:tracePt t="172206" x="3708400" y="2281238"/>
          <p14:tracePt t="172215" x="3700463" y="2297113"/>
          <p14:tracePt t="172223" x="3692525" y="2312988"/>
          <p14:tracePt t="172230" x="3692525" y="2328863"/>
          <p14:tracePt t="172238" x="3684588" y="2344738"/>
          <p14:tracePt t="172246" x="3676650" y="2368550"/>
          <p14:tracePt t="172254" x="3676650" y="2384425"/>
          <p14:tracePt t="172263" x="3676650" y="2400300"/>
          <p14:tracePt t="172271" x="3676650" y="2424113"/>
          <p14:tracePt t="172278" x="3676650" y="2439988"/>
          <p14:tracePt t="172286" x="3668713" y="2455863"/>
          <p14:tracePt t="172294" x="3668713" y="2471738"/>
          <p14:tracePt t="172302" x="3668713" y="2487613"/>
          <p14:tracePt t="172310" x="3668713" y="2503488"/>
          <p14:tracePt t="172318" x="3668713" y="2511425"/>
          <p14:tracePt t="172326" x="3676650" y="2527300"/>
          <p14:tracePt t="172333" x="3676650" y="2535238"/>
          <p14:tracePt t="172342" x="3684588" y="2543175"/>
          <p14:tracePt t="172350" x="3692525" y="2559050"/>
          <p14:tracePt t="172358" x="3692525" y="2566988"/>
          <p14:tracePt t="172365" x="3700463" y="2576513"/>
          <p14:tracePt t="172374" x="3716338" y="2600325"/>
          <p14:tracePt t="172390" x="3724275" y="2608263"/>
          <p14:tracePt t="172397" x="3732213" y="2616200"/>
          <p14:tracePt t="172407" x="3740150" y="2624138"/>
          <p14:tracePt t="172431" x="3748088" y="2632075"/>
          <p14:tracePt t="172437" x="3756025" y="2640013"/>
          <p14:tracePt t="172453" x="3763963" y="2647950"/>
          <p14:tracePt t="172462" x="3771900" y="2655888"/>
          <p14:tracePt t="172478" x="3787775" y="2663825"/>
          <p14:tracePt t="172501" x="3795713" y="2671763"/>
          <p14:tracePt t="172511" x="3803650" y="2679700"/>
          <p14:tracePt t="172527" x="3811588" y="2687638"/>
          <p14:tracePt t="172534" x="3819525" y="2687638"/>
          <p14:tracePt t="172541" x="3835400" y="2687638"/>
          <p14:tracePt t="172550" x="3843338" y="2695575"/>
          <p14:tracePt t="172558" x="3859213" y="2695575"/>
          <p14:tracePt t="172565" x="3867150" y="2695575"/>
          <p14:tracePt t="172574" x="3875088" y="2695575"/>
          <p14:tracePt t="172582" x="3890963" y="2703513"/>
          <p14:tracePt t="172591" x="3898900" y="2703513"/>
          <p14:tracePt t="172599" x="3906838" y="2703513"/>
          <p14:tracePt t="172607" x="3922713" y="2703513"/>
          <p14:tracePt t="172615" x="3938588" y="2703513"/>
          <p14:tracePt t="172622" x="3954463" y="2711450"/>
          <p14:tracePt t="172630" x="3962400" y="2711450"/>
          <p14:tracePt t="172638" x="3986213" y="2719388"/>
          <p14:tracePt t="172646" x="4002088" y="2719388"/>
          <p14:tracePt t="172654" x="4027488" y="2727325"/>
          <p14:tracePt t="172670" x="4043363" y="2727325"/>
          <p14:tracePt t="172677" x="4059238" y="2727325"/>
          <p14:tracePt t="172686" x="4075113" y="2727325"/>
          <p14:tracePt t="172694" x="4090988" y="2735263"/>
          <p14:tracePt t="172702" x="4098925" y="2735263"/>
          <p14:tracePt t="172710" x="4114800" y="2743200"/>
          <p14:tracePt t="172717" x="4122738" y="2743200"/>
          <p14:tracePt t="172726" x="4130675" y="2743200"/>
          <p14:tracePt t="172733" x="4146550" y="2743200"/>
          <p14:tracePt t="172742" x="4154488" y="2743200"/>
          <p14:tracePt t="172750" x="4170363" y="2743200"/>
          <p14:tracePt t="172758" x="4186238" y="2743200"/>
          <p14:tracePt t="172765" x="4194175" y="2743200"/>
          <p14:tracePt t="172775" x="4202113" y="2743200"/>
          <p14:tracePt t="172782" x="4210050" y="2735263"/>
          <p14:tracePt t="172798" x="4217988" y="2735263"/>
          <p14:tracePt t="172814" x="4225925" y="2735263"/>
          <p14:tracePt t="172822" x="4233863" y="2727325"/>
          <p14:tracePt t="173110" x="4241800" y="2719388"/>
          <p14:tracePt t="173118" x="4249738" y="2719388"/>
          <p14:tracePt t="173126" x="4265613" y="2719388"/>
          <p14:tracePt t="173133" x="4281488" y="2719388"/>
          <p14:tracePt t="173142" x="4297363" y="2719388"/>
          <p14:tracePt t="173150" x="4313238" y="2719388"/>
          <p14:tracePt t="173158" x="4337050" y="2719388"/>
          <p14:tracePt t="173174" x="4352925" y="2727325"/>
          <p14:tracePt t="173182" x="4362450" y="2727325"/>
          <p14:tracePt t="173189" x="4370388" y="2727325"/>
          <p14:tracePt t="173199" x="4386263" y="2727325"/>
          <p14:tracePt t="173206" x="4410075" y="2727325"/>
          <p14:tracePt t="173214" x="4425950" y="2727325"/>
          <p14:tracePt t="173222" x="4441825" y="2727325"/>
          <p14:tracePt t="173231" x="4457700" y="2719388"/>
          <p14:tracePt t="173238" x="4473575" y="2719388"/>
          <p14:tracePt t="173245" x="4497388" y="2711450"/>
          <p14:tracePt t="173254" x="4513263" y="2711450"/>
          <p14:tracePt t="173261" x="4537075" y="2703513"/>
          <p14:tracePt t="173269" x="4545013" y="2703513"/>
          <p14:tracePt t="173278" x="4568825" y="2703513"/>
          <p14:tracePt t="173286" x="4608513" y="2695575"/>
          <p14:tracePt t="173293" x="4656138" y="2687638"/>
          <p14:tracePt t="173302" x="4679950" y="2679700"/>
          <p14:tracePt t="173310" x="4687888" y="2679700"/>
          <p14:tracePt t="173318" x="4695825" y="2679700"/>
          <p14:tracePt t="173334" x="4705350" y="2679700"/>
          <p14:tracePt t="173343" x="4713288" y="2679700"/>
          <p14:tracePt t="173751" x="4729163" y="2679700"/>
          <p14:tracePt t="173758" x="4745038" y="2679700"/>
          <p14:tracePt t="173766" x="4760913" y="2671763"/>
          <p14:tracePt t="173775" x="4792663" y="2671763"/>
          <p14:tracePt t="173781" x="4832350" y="2671763"/>
          <p14:tracePt t="173791" x="4856163" y="2679700"/>
          <p14:tracePt t="173798" x="4887913" y="2679700"/>
          <p14:tracePt t="173806" x="4919663" y="2687638"/>
          <p14:tracePt t="173814" x="4943475" y="2695575"/>
          <p14:tracePt t="173823" x="4991100" y="2695575"/>
          <p14:tracePt t="173830" x="5022850" y="2695575"/>
          <p14:tracePt t="173838" x="5046663" y="2695575"/>
          <p14:tracePt t="173846" x="5072063" y="2703513"/>
          <p14:tracePt t="173854" x="5087938" y="2703513"/>
          <p14:tracePt t="173861" x="5111750" y="2703513"/>
          <p14:tracePt t="173870" x="5127625" y="2703513"/>
          <p14:tracePt t="173879" x="5143500" y="2711450"/>
          <p14:tracePt t="173886" x="5159375" y="2711450"/>
          <p14:tracePt t="173894" x="5167313" y="2711450"/>
          <p14:tracePt t="173902" x="5183188" y="2711450"/>
          <p14:tracePt t="173910" x="5207000" y="2719388"/>
          <p14:tracePt t="173927" x="5222875" y="2719388"/>
          <p14:tracePt t="173942" x="5238750" y="2719388"/>
          <p14:tracePt t="173957" x="5254625" y="2727325"/>
          <p14:tracePt t="173982" x="5262563" y="2727325"/>
          <p14:tracePt t="173998" x="5270500" y="2727325"/>
          <p14:tracePt t="174206" x="5286375" y="2727325"/>
          <p14:tracePt t="174223" x="5294313" y="2727325"/>
          <p14:tracePt t="174238" x="5310188" y="2727325"/>
          <p14:tracePt t="174245" x="5326063" y="2727325"/>
          <p14:tracePt t="174254" x="5334000" y="2727325"/>
          <p14:tracePt t="174261" x="5341938" y="2727325"/>
          <p14:tracePt t="174270" x="5357813" y="2727325"/>
          <p14:tracePt t="174277" x="5373688" y="2727325"/>
          <p14:tracePt t="174294" x="5389563" y="2727325"/>
          <p14:tracePt t="174335" x="5397500" y="2727325"/>
          <p14:tracePt t="174383" x="5407025" y="2727325"/>
          <p14:tracePt t="174447" x="5414963" y="2727325"/>
          <p14:tracePt t="174457" x="5422900" y="2727325"/>
          <p14:tracePt t="174486" x="5430838" y="2727325"/>
          <p14:tracePt t="174695" x="5438775" y="2727325"/>
          <p14:tracePt t="174702" x="5446713" y="2727325"/>
          <p14:tracePt t="174710" x="5462588" y="2727325"/>
          <p14:tracePt t="174718" x="5478463" y="2727325"/>
          <p14:tracePt t="174726" x="5494338" y="2727325"/>
          <p14:tracePt t="174734" x="5510213" y="2727325"/>
          <p14:tracePt t="174742" x="5534025" y="2727325"/>
          <p14:tracePt t="174750" x="5557838" y="2727325"/>
          <p14:tracePt t="174759" x="5573713" y="2727325"/>
          <p14:tracePt t="174765" x="5589588" y="2727325"/>
          <p14:tracePt t="174774" x="5597525" y="2727325"/>
          <p14:tracePt t="174782" x="5605463" y="2727325"/>
          <p14:tracePt t="174790" x="5613400" y="2727325"/>
          <p14:tracePt t="174797" x="5629275" y="2727325"/>
          <p14:tracePt t="174822" x="5637213" y="2719388"/>
          <p14:tracePt t="174856" x="5645150" y="2719388"/>
          <p14:tracePt t="174886" x="5653088" y="2719388"/>
          <p14:tracePt t="174894" x="5661025" y="2719388"/>
          <p14:tracePt t="174912" x="5668963" y="2711450"/>
          <p14:tracePt t="174918" x="5676900" y="2711450"/>
          <p14:tracePt t="174926" x="5684838" y="2711450"/>
          <p14:tracePt t="174942" x="5692775" y="2711450"/>
          <p14:tracePt t="174950" x="5700713" y="2711450"/>
          <p14:tracePt t="174958" x="5708650" y="2711450"/>
          <p14:tracePt t="174966" x="5716588" y="2703513"/>
          <p14:tracePt t="174974" x="5724525" y="2703513"/>
          <p14:tracePt t="174982" x="5732463" y="2703513"/>
          <p14:tracePt t="175631" x="5716588" y="2703513"/>
          <p14:tracePt t="175647" x="5708650" y="2703513"/>
          <p14:tracePt t="175656" x="5700713" y="2703513"/>
          <p14:tracePt t="175679" x="5684838" y="2711450"/>
          <p14:tracePt t="175695" x="5676900" y="2711450"/>
          <p14:tracePt t="175703" x="5668963" y="2711450"/>
          <p14:tracePt t="175710" x="5661025" y="2711450"/>
          <p14:tracePt t="175718" x="5653088" y="2711450"/>
          <p14:tracePt t="175725" x="5637213" y="2711450"/>
          <p14:tracePt t="175734" x="5605463" y="2719388"/>
          <p14:tracePt t="175741" x="5565775" y="2719388"/>
          <p14:tracePt t="175752" x="5518150" y="2719388"/>
          <p14:tracePt t="175759" x="5470525" y="2719388"/>
          <p14:tracePt t="175767" x="5414963" y="2719388"/>
          <p14:tracePt t="175774" x="5341938" y="2719388"/>
          <p14:tracePt t="175781" x="5286375" y="2711450"/>
          <p14:tracePt t="175791" x="5207000" y="2711450"/>
          <p14:tracePt t="175799" x="5119688" y="2711450"/>
          <p14:tracePt t="175807" x="5056188" y="2711450"/>
          <p14:tracePt t="175814" x="4975225" y="2711450"/>
          <p14:tracePt t="175823" x="4911725" y="2711450"/>
          <p14:tracePt t="175829" x="4832350" y="2711450"/>
          <p14:tracePt t="175840" x="4768850" y="2711450"/>
          <p14:tracePt t="175846" x="4695825" y="2711450"/>
          <p14:tracePt t="175854" x="4632325" y="2711450"/>
          <p14:tracePt t="175861" x="4552950" y="2711450"/>
          <p14:tracePt t="175871" x="4489450" y="2719388"/>
          <p14:tracePt t="175878" x="4418013" y="2727325"/>
          <p14:tracePt t="175887" x="4344988" y="2735263"/>
          <p14:tracePt t="175894" x="4281488" y="2743200"/>
          <p14:tracePt t="175901" x="4225925" y="2751138"/>
          <p14:tracePt t="175909" x="4178300" y="2751138"/>
          <p14:tracePt t="175918" x="4122738" y="2759075"/>
          <p14:tracePt t="175927" x="4067175" y="2774950"/>
          <p14:tracePt t="175934" x="4002088" y="2782888"/>
          <p14:tracePt t="175943" x="3954463" y="2798763"/>
          <p14:tracePt t="175949" x="3906838" y="2806700"/>
          <p14:tracePt t="175958" x="3851275" y="2814638"/>
          <p14:tracePt t="175965" x="3795713" y="2822575"/>
          <p14:tracePt t="175974" x="3748088" y="2838450"/>
          <p14:tracePt t="175983" x="3700463" y="2846388"/>
          <p14:tracePt t="175992" x="3643313" y="2854325"/>
          <p14:tracePt t="175999" x="3603625" y="2862263"/>
          <p14:tracePt t="176006" x="3524250" y="2886075"/>
          <p14:tracePt t="176014" x="3436938" y="2901950"/>
          <p14:tracePt t="176023" x="3373438" y="2919413"/>
          <p14:tracePt t="176030" x="3317875" y="2935288"/>
          <p14:tracePt t="176040" x="3268663" y="2943225"/>
          <p14:tracePt t="176047" x="3221038" y="2959100"/>
          <p14:tracePt t="176057" x="3173413" y="2982913"/>
          <p14:tracePt t="176061" x="3125788" y="2990850"/>
          <p14:tracePt t="176072" x="3078163" y="3014663"/>
          <p14:tracePt t="176078" x="3046413" y="3022600"/>
          <p14:tracePt t="176087" x="3022600" y="3030538"/>
          <p14:tracePt t="176094" x="3006725" y="3038475"/>
          <p14:tracePt t="176102" x="2990850" y="3046413"/>
          <p14:tracePt t="176112" x="2974975" y="3054350"/>
          <p14:tracePt t="176119" x="2957513" y="3070225"/>
          <p14:tracePt t="176127" x="2949575" y="3078163"/>
          <p14:tracePt t="176134" x="2941638" y="3094038"/>
          <p14:tracePt t="176142" x="2933700" y="3094038"/>
          <p14:tracePt t="176150" x="2925763" y="3101975"/>
          <p14:tracePt t="176159" x="2909888" y="3117850"/>
          <p14:tracePt t="176166" x="2894013" y="3133725"/>
          <p14:tracePt t="176175" x="2886075" y="3141663"/>
          <p14:tracePt t="176181" x="2870200" y="3157538"/>
          <p14:tracePt t="176190" x="2854325" y="3181350"/>
          <p14:tracePt t="176198" x="2846388" y="3197225"/>
          <p14:tracePt t="176207" x="2830513" y="3213100"/>
          <p14:tracePt t="176215" x="2814638" y="3228975"/>
          <p14:tracePt t="176223" x="2798763" y="3236913"/>
          <p14:tracePt t="176230" x="2782888" y="3252788"/>
          <p14:tracePt t="176238" x="2774950" y="3270250"/>
          <p14:tracePt t="176246" x="2767013" y="3278188"/>
          <p14:tracePt t="176255" x="2767013" y="3294063"/>
          <p14:tracePt t="176262" x="2751138" y="3309938"/>
          <p14:tracePt t="176272" x="2751138" y="3325813"/>
          <p14:tracePt t="176279" x="2751138" y="3341688"/>
          <p14:tracePt t="176287" x="2751138" y="3357563"/>
          <p14:tracePt t="176294" x="2751138" y="3365500"/>
          <p14:tracePt t="176302" x="2751138" y="3373438"/>
          <p14:tracePt t="176311" x="2759075" y="3381375"/>
          <p14:tracePt t="176327" x="2774950" y="3389313"/>
          <p14:tracePt t="176334" x="2790825" y="3389313"/>
          <p14:tracePt t="176342" x="2806700" y="3389313"/>
          <p14:tracePt t="176350" x="2822575" y="3389313"/>
          <p14:tracePt t="176358" x="2846388" y="3389313"/>
          <p14:tracePt t="176365" x="2878138" y="3389313"/>
          <p14:tracePt t="176375" x="2901950" y="3389313"/>
          <p14:tracePt t="176383" x="2933700" y="3389313"/>
          <p14:tracePt t="176389" x="2974975" y="3389313"/>
          <p14:tracePt t="176399" x="2998788" y="3381375"/>
          <p14:tracePt t="176407" x="3030538" y="3373438"/>
          <p14:tracePt t="176414" x="3062288" y="3373438"/>
          <p14:tracePt t="176423" x="3101975" y="3365500"/>
          <p14:tracePt t="176430" x="3133725" y="3357563"/>
          <p14:tracePt t="176440" x="3173413" y="3349625"/>
          <p14:tracePt t="176447" x="3213100" y="3333750"/>
          <p14:tracePt t="176456" x="3260725" y="3317875"/>
          <p14:tracePt t="176462" x="3284538" y="3302000"/>
          <p14:tracePt t="176471" x="3317875" y="3286125"/>
          <p14:tracePt t="176477" x="3349625" y="3270250"/>
          <p14:tracePt t="176487" x="3373438" y="3244850"/>
          <p14:tracePt t="176494" x="3397250" y="3221038"/>
          <p14:tracePt t="176503" x="3421063" y="3189288"/>
          <p14:tracePt t="176511" x="3444875" y="3149600"/>
          <p14:tracePt t="176520" x="3452813" y="3117850"/>
          <p14:tracePt t="176527" x="3468688" y="3086100"/>
          <p14:tracePt t="176535" x="3468688" y="3062288"/>
          <p14:tracePt t="176542" x="3468688" y="3038475"/>
          <p14:tracePt t="176552" x="3460750" y="2998788"/>
          <p14:tracePt t="176558" x="3444875" y="2967038"/>
          <p14:tracePt t="176568" x="3421063" y="2927350"/>
          <p14:tracePt t="176576" x="3413125" y="2901950"/>
          <p14:tracePt t="176582" x="3405188" y="2894013"/>
          <p14:tracePt t="176590" x="3397250" y="2878138"/>
          <p14:tracePt t="176599" x="3389313" y="2870200"/>
          <p14:tracePt t="176607" x="3365500" y="2846388"/>
          <p14:tracePt t="176624" x="3333750" y="2822575"/>
          <p14:tracePt t="176633" x="3317875" y="2814638"/>
          <p14:tracePt t="176639" x="3284538" y="2798763"/>
          <p14:tracePt t="176647" x="3260725" y="2782888"/>
          <p14:tracePt t="176657" x="3244850" y="2767013"/>
          <p14:tracePt t="176663" x="3213100" y="2751138"/>
          <p14:tracePt t="176672" x="3181350" y="2743200"/>
          <p14:tracePt t="176688" x="3133725" y="2719388"/>
          <p14:tracePt t="176694" x="3078163" y="2695575"/>
          <p14:tracePt t="176703" x="3038475" y="2687638"/>
          <p14:tracePt t="176710" x="2998788" y="2679700"/>
          <p14:tracePt t="176718" x="2957513" y="2663825"/>
          <p14:tracePt t="176727" x="2909888" y="2663825"/>
          <p14:tracePt t="176736" x="2862263" y="2655888"/>
          <p14:tracePt t="176744" x="2822575" y="2647950"/>
          <p14:tracePt t="176750" x="2774950" y="2647950"/>
          <p14:tracePt t="176758" x="2735263" y="2647950"/>
          <p14:tracePt t="176766" x="2703513" y="2647950"/>
          <p14:tracePt t="176773" x="2655888" y="2655888"/>
          <p14:tracePt t="176783" x="2624138" y="2663825"/>
          <p14:tracePt t="176790" x="2590800" y="2663825"/>
          <p14:tracePt t="176799" x="2543175" y="2679700"/>
          <p14:tracePt t="176806" x="2519363" y="2687638"/>
          <p14:tracePt t="176814" x="2495550" y="2695575"/>
          <p14:tracePt t="176824" x="2463800" y="2711450"/>
          <p14:tracePt t="176829" x="2432050" y="2727325"/>
          <p14:tracePt t="176839" x="2408238" y="2751138"/>
          <p14:tracePt t="176846" x="2392363" y="2759075"/>
          <p14:tracePt t="176856" x="2368550" y="2774950"/>
          <p14:tracePt t="176863" x="2344738" y="2798763"/>
          <p14:tracePt t="176871" x="2328863" y="2814638"/>
          <p14:tracePt t="176878" x="2305050" y="2830513"/>
          <p14:tracePt t="176887" x="2297113" y="2846388"/>
          <p14:tracePt t="176894" x="2281238" y="2862263"/>
          <p14:tracePt t="176904" x="2273300" y="2878138"/>
          <p14:tracePt t="176910" x="2255838" y="2901950"/>
          <p14:tracePt t="176918" x="2247900" y="2927350"/>
          <p14:tracePt t="176926" x="2239963" y="2943225"/>
          <p14:tracePt t="176935" x="2239963" y="2959100"/>
          <p14:tracePt t="176942" x="2232025" y="2974975"/>
          <p14:tracePt t="176950" x="2232025" y="2990850"/>
          <p14:tracePt t="176959" x="2224088" y="3022600"/>
          <p14:tracePt t="176968" x="2224088" y="3038475"/>
          <p14:tracePt t="176976" x="2224088" y="3054350"/>
          <p14:tracePt t="176983" x="2232025" y="3078163"/>
          <p14:tracePt t="176989" x="2239963" y="3101975"/>
          <p14:tracePt t="176997" x="2247900" y="3117850"/>
          <p14:tracePt t="177006" x="2265363" y="3133725"/>
          <p14:tracePt t="177015" x="2281238" y="3149600"/>
          <p14:tracePt t="177023" x="2297113" y="3165475"/>
          <p14:tracePt t="177031" x="2312988" y="3173413"/>
          <p14:tracePt t="177038" x="2328863" y="3189288"/>
          <p14:tracePt t="177046" x="2360613" y="3213100"/>
          <p14:tracePt t="177056" x="2384425" y="3228975"/>
          <p14:tracePt t="177063" x="2408238" y="3236913"/>
          <p14:tracePt t="177072" x="2432050" y="3252788"/>
          <p14:tracePt t="177079" x="2447925" y="3270250"/>
          <p14:tracePt t="177087" x="2463800" y="3278188"/>
          <p14:tracePt t="177094" x="2487613" y="3294063"/>
          <p14:tracePt t="177102" x="2503488" y="3302000"/>
          <p14:tracePt t="177109" x="2519363" y="3317875"/>
          <p14:tracePt t="177118" x="2535238" y="3317875"/>
          <p14:tracePt t="177127" x="2551113" y="3333750"/>
          <p14:tracePt t="177134" x="2574925" y="3333750"/>
          <p14:tracePt t="177142" x="2598738" y="3341688"/>
          <p14:tracePt t="177151" x="2624138" y="3349625"/>
          <p14:tracePt t="177158" x="2655888" y="3349625"/>
          <p14:tracePt t="177166" x="2687638" y="3349625"/>
          <p14:tracePt t="177175" x="2727325" y="3349625"/>
          <p14:tracePt t="177182" x="2767013" y="3349625"/>
          <p14:tracePt t="177191" x="2814638" y="3349625"/>
          <p14:tracePt t="177199" x="2854325" y="3341688"/>
          <p14:tracePt t="177206" x="2894013" y="3333750"/>
          <p14:tracePt t="177214" x="2933700" y="3309938"/>
          <p14:tracePt t="177222" x="2957513" y="3302000"/>
          <p14:tracePt t="177229" x="2990850" y="3278188"/>
          <p14:tracePt t="177238" x="3022600" y="3252788"/>
          <p14:tracePt t="177246" x="3038475" y="3244850"/>
          <p14:tracePt t="177256" x="3054350" y="3221038"/>
          <p14:tracePt t="177261" x="3070225" y="3205163"/>
          <p14:tracePt t="177271" x="3078163" y="3189288"/>
          <p14:tracePt t="177278" x="3086100" y="3173413"/>
          <p14:tracePt t="177286" x="3094038" y="3157538"/>
          <p14:tracePt t="177294" x="3101975" y="3133725"/>
          <p14:tracePt t="177303" x="3101975" y="3117850"/>
          <p14:tracePt t="177311" x="3109913" y="3094038"/>
          <p14:tracePt t="177319" x="3109913" y="3062288"/>
          <p14:tracePt t="177325" x="3109913" y="3030538"/>
          <p14:tracePt t="177334" x="3109913" y="2998788"/>
          <p14:tracePt t="177341" x="3109913" y="2974975"/>
          <p14:tracePt t="177350" x="3109913" y="2951163"/>
          <p14:tracePt t="177358" x="3109913" y="2935288"/>
          <p14:tracePt t="177367" x="3101975" y="2901950"/>
          <p14:tracePt t="177376" x="3094038" y="2886075"/>
          <p14:tracePt t="177382" x="3086100" y="2862263"/>
          <p14:tracePt t="177393" x="3078163" y="2846388"/>
          <p14:tracePt t="177400" x="3078163" y="2838450"/>
          <p14:tracePt t="177408" x="3062288" y="2822575"/>
          <p14:tracePt t="177415" x="3054350" y="2806700"/>
          <p14:tracePt t="177423" x="3046413" y="2798763"/>
          <p14:tracePt t="177432" x="3038475" y="2790825"/>
          <p14:tracePt t="177439" x="3030538" y="2782888"/>
          <p14:tracePt t="177446" x="3022600" y="2774950"/>
          <p14:tracePt t="177455" x="3014663" y="2767013"/>
          <p14:tracePt t="177463" x="3006725" y="2759075"/>
          <p14:tracePt t="177472" x="2998788" y="2759075"/>
          <p14:tracePt t="177479" x="2982913" y="2751138"/>
          <p14:tracePt t="177488" x="2974975" y="2751138"/>
          <p14:tracePt t="177494" x="2941638" y="2735263"/>
          <p14:tracePt t="177503" x="2933700" y="2735263"/>
          <p14:tracePt t="177510" x="2909888" y="2719388"/>
          <p14:tracePt t="177518" x="2886075" y="2719388"/>
          <p14:tracePt t="177527" x="2854325" y="2703513"/>
          <p14:tracePt t="177537" x="2806700" y="2687638"/>
          <p14:tracePt t="177543" x="2767013" y="2679700"/>
          <p14:tracePt t="177551" x="2735263" y="2671763"/>
          <p14:tracePt t="177558" x="2695575" y="2663825"/>
          <p14:tracePt t="177566" x="2655888" y="2655888"/>
          <p14:tracePt t="177575" x="2616200" y="2647950"/>
          <p14:tracePt t="177584" x="2590800" y="2647950"/>
          <p14:tracePt t="177592" x="2559050" y="2647950"/>
          <p14:tracePt t="177599" x="2535238" y="2647950"/>
          <p14:tracePt t="177606" x="2519363" y="2647950"/>
          <p14:tracePt t="177614" x="2487613" y="2647950"/>
          <p14:tracePt t="177623" x="2455863" y="2655888"/>
          <p14:tracePt t="177629" x="2424113" y="2671763"/>
          <p14:tracePt t="177639" x="2400300" y="2687638"/>
          <p14:tracePt t="177647" x="2376488" y="2695575"/>
          <p14:tracePt t="177655" x="2352675" y="2711450"/>
          <p14:tracePt t="177661" x="2320925" y="2735263"/>
          <p14:tracePt t="177670" x="2297113" y="2759075"/>
          <p14:tracePt t="177678" x="2281238" y="2774950"/>
          <p14:tracePt t="177686" x="2265363" y="2798763"/>
          <p14:tracePt t="177694" x="2239963" y="2830513"/>
          <p14:tracePt t="177704" x="2224088" y="2854325"/>
          <p14:tracePt t="177711" x="2208213" y="2886075"/>
          <p14:tracePt t="177721" x="2192338" y="2919413"/>
          <p14:tracePt t="177726" x="2184400" y="2951163"/>
          <p14:tracePt t="177734" x="2176463" y="2974975"/>
          <p14:tracePt t="177742" x="2176463" y="3006725"/>
          <p14:tracePt t="177750" x="2176463" y="3038475"/>
          <p14:tracePt t="177759" x="2168525" y="3062288"/>
          <p14:tracePt t="177767" x="2168525" y="3094038"/>
          <p14:tracePt t="177774" x="2168525" y="3117850"/>
          <p14:tracePt t="177781" x="2176463" y="3141663"/>
          <p14:tracePt t="177791" x="2184400" y="3157538"/>
          <p14:tracePt t="177798" x="2208213" y="3189288"/>
          <p14:tracePt t="177807" x="2232025" y="3213100"/>
          <p14:tracePt t="177814" x="2255838" y="3236913"/>
          <p14:tracePt t="177823" x="2281238" y="3252788"/>
          <p14:tracePt t="177830" x="2297113" y="3270250"/>
          <p14:tracePt t="177839" x="2320925" y="3294063"/>
          <p14:tracePt t="177845" x="2344738" y="3309938"/>
          <p14:tracePt t="177855" x="2368550" y="3333750"/>
          <p14:tracePt t="177862" x="2392363" y="3349625"/>
          <p14:tracePt t="177872" x="2408238" y="3365500"/>
          <p14:tracePt t="177879" x="2424113" y="3381375"/>
          <p14:tracePt t="177888" x="2439988" y="3397250"/>
          <p14:tracePt t="177895" x="2463800" y="3413125"/>
          <p14:tracePt t="177902" x="2487613" y="3421063"/>
          <p14:tracePt t="177910" x="2511425" y="3429000"/>
          <p14:tracePt t="177917" x="2543175" y="3436938"/>
          <p14:tracePt t="177927" x="2559050" y="3444875"/>
          <p14:tracePt t="177934" x="2606675" y="3452813"/>
          <p14:tracePt t="177944" x="2647950" y="3452813"/>
          <p14:tracePt t="177950" x="2703513" y="3460750"/>
          <p14:tracePt t="177958" x="2751138" y="3468688"/>
          <p14:tracePt t="177965" x="2822575" y="3468688"/>
          <p14:tracePt t="177975" x="2886075" y="3468688"/>
          <p14:tracePt t="177982" x="2941638" y="3476625"/>
          <p14:tracePt t="177991" x="2998788" y="3476625"/>
          <p14:tracePt t="177999" x="3054350" y="3476625"/>
          <p14:tracePt t="178008" x="3109913" y="3468688"/>
          <p14:tracePt t="178014" x="3157538" y="3452813"/>
          <p14:tracePt t="178023" x="3197225" y="3444875"/>
          <p14:tracePt t="178031" x="3236913" y="3421063"/>
          <p14:tracePt t="178040" x="3268663" y="3405188"/>
          <p14:tracePt t="178046" x="3292475" y="3373438"/>
          <p14:tracePt t="178056" x="3308350" y="3341688"/>
          <p14:tracePt t="178064" x="3325813" y="3309938"/>
          <p14:tracePt t="178073" x="3325813" y="3270250"/>
          <p14:tracePt t="178079" x="3325813" y="3221038"/>
          <p14:tracePt t="178087" x="3325813" y="3157538"/>
          <p14:tracePt t="178095" x="3308350" y="3101975"/>
          <p14:tracePt t="178105" x="3292475" y="3038475"/>
          <p14:tracePt t="178110" x="3276600" y="3006725"/>
          <p14:tracePt t="178120" x="3260725" y="2967038"/>
          <p14:tracePt t="178127" x="3244850" y="2935288"/>
          <p14:tracePt t="178136" x="3228975" y="2894013"/>
          <p14:tracePt t="178143" x="3213100" y="2862263"/>
          <p14:tracePt t="178151" x="3197225" y="2846388"/>
          <p14:tracePt t="178168" x="3173413" y="2814638"/>
          <p14:tracePt t="178175" x="3141663" y="2774950"/>
          <p14:tracePt t="178184" x="3117850" y="2751138"/>
          <p14:tracePt t="178191" x="3101975" y="2727325"/>
          <p14:tracePt t="178199" x="3086100" y="2711450"/>
          <p14:tracePt t="178208" x="3054350" y="2687638"/>
          <p14:tracePt t="178214" x="3030538" y="2655888"/>
          <p14:tracePt t="178224" x="3006725" y="2640013"/>
          <p14:tracePt t="178230" x="2974975" y="2624138"/>
          <p14:tracePt t="178239" x="2933700" y="2608263"/>
          <p14:tracePt t="178246" x="2909888" y="2600325"/>
          <p14:tracePt t="178255" x="2870200" y="2592388"/>
          <p14:tracePt t="178263" x="2830513" y="2584450"/>
          <p14:tracePt t="178272" x="2782888" y="2584450"/>
          <p14:tracePt t="178279" x="2735263" y="2584450"/>
          <p14:tracePt t="178288" x="2679700" y="2592388"/>
          <p14:tracePt t="178296" x="2616200" y="2608263"/>
          <p14:tracePt t="178302" x="2574925" y="2616200"/>
          <p14:tracePt t="178310" x="2527300" y="2640013"/>
          <p14:tracePt t="178319" x="2479675" y="2655888"/>
          <p14:tracePt t="178328" x="2439988" y="2687638"/>
          <p14:tracePt t="178334" x="2400300" y="2711450"/>
          <p14:tracePt t="178343" x="2368550" y="2743200"/>
          <p14:tracePt t="178351" x="2344738" y="2774950"/>
          <p14:tracePt t="178358" x="2320925" y="2798763"/>
          <p14:tracePt t="178366" x="2305050" y="2830513"/>
          <p14:tracePt t="178373" x="2297113" y="2854325"/>
          <p14:tracePt t="178382" x="2289175" y="2894013"/>
          <p14:tracePt t="178391" x="2281238" y="2927350"/>
          <p14:tracePt t="178400" x="2281238" y="2959100"/>
          <p14:tracePt t="178408" x="2281238" y="2990850"/>
          <p14:tracePt t="178414" x="2281238" y="3022600"/>
          <p14:tracePt t="178422" x="2281238" y="3062288"/>
          <p14:tracePt t="178430" x="2281238" y="3094038"/>
          <p14:tracePt t="178439" x="2281238" y="3109913"/>
          <p14:tracePt t="178446" x="2281238" y="3157538"/>
          <p14:tracePt t="178455" x="2281238" y="3205163"/>
          <p14:tracePt t="178463" x="2289175" y="3244850"/>
          <p14:tracePt t="178471" x="2305050" y="3294063"/>
          <p14:tracePt t="178477" x="2312988" y="3325813"/>
          <p14:tracePt t="178486" x="2328863" y="3357563"/>
          <p14:tracePt t="178494" x="2352675" y="3389313"/>
          <p14:tracePt t="178503" x="2376488" y="3429000"/>
          <p14:tracePt t="178511" x="2408238" y="3460750"/>
          <p14:tracePt t="178520" x="2424113" y="3476625"/>
          <p14:tracePt t="178526" x="2455863" y="3508375"/>
          <p14:tracePt t="178534" x="2479675" y="3524250"/>
          <p14:tracePt t="178542" x="2511425" y="3540125"/>
          <p14:tracePt t="178550" x="2543175" y="3556000"/>
          <p14:tracePt t="178559" x="2559050" y="3556000"/>
          <p14:tracePt t="178566" x="2598738" y="3563938"/>
          <p14:tracePt t="178574" x="2632075" y="3563938"/>
          <p14:tracePt t="178582" x="2671763" y="3563938"/>
          <p14:tracePt t="178590" x="2719388" y="3563938"/>
          <p14:tracePt t="178597" x="2774950" y="3548063"/>
          <p14:tracePt t="178605" x="2822575" y="3532188"/>
          <p14:tracePt t="178614" x="2878138" y="3508375"/>
          <p14:tracePt t="178624" x="2941638" y="3476625"/>
          <p14:tracePt t="178631" x="2990850" y="3444875"/>
          <p14:tracePt t="178639" x="3054350" y="3397250"/>
          <p14:tracePt t="178645" x="3101975" y="3357563"/>
          <p14:tracePt t="178654" x="3149600" y="3302000"/>
          <p14:tracePt t="178663" x="3197225" y="3236913"/>
          <p14:tracePt t="178672" x="3221038" y="3181350"/>
          <p14:tracePt t="178679" x="3244850" y="3117850"/>
          <p14:tracePt t="178687" x="3260725" y="3062288"/>
          <p14:tracePt t="178695" x="3268663" y="2990850"/>
          <p14:tracePt t="178703" x="3276600" y="2927350"/>
          <p14:tracePt t="178710" x="3276600" y="2878138"/>
          <p14:tracePt t="178720" x="3276600" y="2830513"/>
          <p14:tracePt t="178727" x="3260725" y="2790825"/>
          <p14:tracePt t="178735" x="3244850" y="2759075"/>
          <p14:tracePt t="178743" x="3221038" y="2719388"/>
          <p14:tracePt t="178751" x="3197225" y="2695575"/>
          <p14:tracePt t="178758" x="3181350" y="2679700"/>
          <p14:tracePt t="178766" x="3165475" y="2655888"/>
          <p14:tracePt t="178774" x="3133725" y="2632075"/>
          <p14:tracePt t="178783" x="3109913" y="2608263"/>
          <p14:tracePt t="178791" x="3062288" y="2584450"/>
          <p14:tracePt t="178799" x="3014663" y="2559050"/>
          <p14:tracePt t="178808" x="2957513" y="2543175"/>
          <p14:tracePt t="178814" x="2909888" y="2543175"/>
          <p14:tracePt t="178822" x="2838450" y="2535238"/>
          <p14:tracePt t="178830" x="2759075" y="2535238"/>
          <p14:tracePt t="178840" x="2679700" y="2535238"/>
          <p14:tracePt t="178847" x="2590800" y="2551113"/>
          <p14:tracePt t="178855" x="2503488" y="2576513"/>
          <p14:tracePt t="178863" x="2439988" y="2600325"/>
          <p14:tracePt t="178870" x="2360613" y="2647950"/>
          <p14:tracePt t="178878" x="2289175" y="2695575"/>
          <p14:tracePt t="178887" x="2192338" y="2767013"/>
          <p14:tracePt t="178904" x="2112963" y="2846388"/>
          <p14:tracePt t="178912" x="2017713" y="2974975"/>
          <p14:tracePt t="178919" x="1985963" y="3046413"/>
          <p14:tracePt t="178927" x="1954213" y="3125788"/>
          <p14:tracePt t="178935" x="1930400" y="3205163"/>
          <p14:tracePt t="178943" x="1922463" y="3278188"/>
          <p14:tracePt t="178951" x="1922463" y="3349625"/>
          <p14:tracePt t="178959" x="1938338" y="3397250"/>
          <p14:tracePt t="178967" x="1970088" y="3468688"/>
          <p14:tracePt t="178975" x="2001838" y="3532188"/>
          <p14:tracePt t="178983" x="2033588" y="3579813"/>
          <p14:tracePt t="178991" x="2089150" y="3644900"/>
          <p14:tracePt t="178998" x="2152650" y="3700463"/>
          <p14:tracePt t="179007" x="2208213" y="3740150"/>
          <p14:tracePt t="179015" x="2289175" y="3795713"/>
          <p14:tracePt t="179023" x="2352675" y="3827463"/>
          <p14:tracePt t="179031" x="2424113" y="3859213"/>
          <p14:tracePt t="179039" x="2495550" y="3890963"/>
          <p14:tracePt t="179046" x="2574925" y="3914775"/>
          <p14:tracePt t="179053" x="2647950" y="3930650"/>
          <p14:tracePt t="179063" x="2727325" y="3930650"/>
          <p14:tracePt t="179072" x="2862263" y="3938588"/>
          <p14:tracePt t="179079" x="2967038" y="3938588"/>
          <p14:tracePt t="179088" x="3070225" y="3914775"/>
          <p14:tracePt t="179096" x="3149600" y="3890963"/>
          <p14:tracePt t="179103" x="3205163" y="3859213"/>
          <p14:tracePt t="179110" x="3276600" y="3795713"/>
          <p14:tracePt t="179119" x="3349625" y="3732213"/>
          <p14:tracePt t="179137" x="3452813" y="3556000"/>
          <p14:tracePt t="179142" x="3460750" y="3484563"/>
          <p14:tracePt t="179152" x="3476625" y="3405188"/>
          <p14:tracePt t="179158" x="3492500" y="3309938"/>
          <p14:tracePt t="179166" x="3492500" y="3236913"/>
          <p14:tracePt t="179175" x="3492500" y="3173413"/>
          <p14:tracePt t="179183" x="3468688" y="3094038"/>
          <p14:tracePt t="179191" x="3436938" y="3030538"/>
          <p14:tracePt t="179199" x="3405188" y="2982913"/>
          <p14:tracePt t="179208" x="3365500" y="2935288"/>
          <p14:tracePt t="179214" x="3317875" y="2886075"/>
          <p14:tracePt t="179222" x="3260725" y="2846388"/>
          <p14:tracePt t="179229" x="3197225" y="2806700"/>
          <p14:tracePt t="179239" x="3141663" y="2782888"/>
          <p14:tracePt t="179247" x="3062288" y="2751138"/>
          <p14:tracePt t="179255" x="2990850" y="2719388"/>
          <p14:tracePt t="179264" x="2894013" y="2711450"/>
          <p14:tracePt t="179272" x="2806700" y="2711450"/>
          <p14:tracePt t="179279" x="2719388" y="2711450"/>
          <p14:tracePt t="179287" x="2640013" y="2727325"/>
          <p14:tracePt t="179294" x="2551113" y="2743200"/>
          <p14:tracePt t="179304" x="2471738" y="2782888"/>
          <p14:tracePt t="179311" x="2376488" y="2830513"/>
          <p14:tracePt t="179319" x="2281238" y="2878138"/>
          <p14:tracePt t="179327" x="2208213" y="2943225"/>
          <p14:tracePt t="179333" x="2152650" y="2998788"/>
          <p14:tracePt t="179341" x="2112963" y="3054350"/>
          <p14:tracePt t="179351" x="2073275" y="3125788"/>
          <p14:tracePt t="179359" x="2057400" y="3189288"/>
          <p14:tracePt t="179367" x="2049463" y="3244850"/>
          <p14:tracePt t="179375" x="2049463" y="3286125"/>
          <p14:tracePt t="179383" x="2073275" y="3333750"/>
          <p14:tracePt t="179390" x="2105025" y="3365500"/>
          <p14:tracePt t="179398" x="2152650" y="3405188"/>
          <p14:tracePt t="179407" x="2216150" y="3444875"/>
          <p14:tracePt t="179415" x="2273300" y="3484563"/>
          <p14:tracePt t="179424" x="2336800" y="3524250"/>
          <p14:tracePt t="179431" x="2384425" y="3540125"/>
          <p14:tracePt t="179439" x="2432050" y="3556000"/>
          <p14:tracePt t="179447" x="2479675" y="3571875"/>
          <p14:tracePt t="179455" x="2543175" y="3571875"/>
          <p14:tracePt t="179462" x="2590800" y="3579813"/>
          <p14:tracePt t="179472" x="2655888" y="3579813"/>
          <p14:tracePt t="179479" x="2695575" y="3579813"/>
          <p14:tracePt t="179487" x="2743200" y="3579813"/>
          <p14:tracePt t="179495" x="2790825" y="3579813"/>
          <p14:tracePt t="179504" x="2846388" y="3563938"/>
          <p14:tracePt t="179510" x="2901950" y="3548063"/>
          <p14:tracePt t="179518" x="2957513" y="3516313"/>
          <p14:tracePt t="179527" x="2998788" y="3484563"/>
          <p14:tracePt t="179535" x="3046413" y="3444875"/>
          <p14:tracePt t="179543" x="3094038" y="3397250"/>
          <p14:tracePt t="179550" x="3141663" y="3341688"/>
          <p14:tracePt t="179558" x="3197225" y="3278188"/>
          <p14:tracePt t="179567" x="3228975" y="3244850"/>
          <p14:tracePt t="179573" x="3260725" y="3181350"/>
          <p14:tracePt t="179583" x="3284538" y="3133725"/>
          <p14:tracePt t="179591" x="3308350" y="3070225"/>
          <p14:tracePt t="179599" x="3325813" y="3022600"/>
          <p14:tracePt t="179607" x="3333750" y="2959100"/>
          <p14:tracePt t="179615" x="3333750" y="2927350"/>
          <p14:tracePt t="179623" x="3333750" y="2878138"/>
          <p14:tracePt t="179630" x="3325813" y="2830513"/>
          <p14:tracePt t="179639" x="3292475" y="2774950"/>
          <p14:tracePt t="179647" x="3268663" y="2719388"/>
          <p14:tracePt t="179655" x="3236913" y="2679700"/>
          <p14:tracePt t="179663" x="3221038" y="2663825"/>
          <p14:tracePt t="179671" x="3197225" y="2632075"/>
          <p14:tracePt t="179677" x="3165475" y="2608263"/>
          <p14:tracePt t="179686" x="3125788" y="2584450"/>
          <p14:tracePt t="179695" x="3086100" y="2559050"/>
          <p14:tracePt t="179704" x="3038475" y="2543175"/>
          <p14:tracePt t="179711" x="2990850" y="2535238"/>
          <p14:tracePt t="179719" x="2917825" y="2527300"/>
          <p14:tracePt t="179727" x="2854325" y="2527300"/>
          <p14:tracePt t="179735" x="2767013" y="2535238"/>
          <p14:tracePt t="179742" x="2679700" y="2559050"/>
          <p14:tracePt t="179750" x="2574925" y="2592388"/>
          <p14:tracePt t="179759" x="2471738" y="2640013"/>
          <p14:tracePt t="179767" x="2376488" y="2695575"/>
          <p14:tracePt t="179775" x="2305050" y="2751138"/>
          <p14:tracePt t="179783" x="2247900" y="2798763"/>
          <p14:tracePt t="179791" x="2192338" y="2862263"/>
          <p14:tracePt t="179798" x="2152650" y="2927350"/>
          <p14:tracePt t="179807" x="2128838" y="2974975"/>
          <p14:tracePt t="179815" x="2120900" y="3030538"/>
          <p14:tracePt t="179823" x="2128838" y="3078163"/>
          <p14:tracePt t="179831" x="2136775" y="3109913"/>
          <p14:tracePt t="179840" x="2168525" y="3157538"/>
          <p14:tracePt t="179846" x="2208213" y="3189288"/>
          <p14:tracePt t="179856" x="2247900" y="3221038"/>
          <p14:tracePt t="179871" x="2312988" y="3270250"/>
          <p14:tracePt t="179880" x="2392363" y="3341688"/>
          <p14:tracePt t="179888" x="2439988" y="3373438"/>
          <p14:tracePt t="179894" x="2479675" y="3405188"/>
          <p14:tracePt t="179902" x="2511425" y="3429000"/>
          <p14:tracePt t="179910" x="2559050" y="3452813"/>
          <p14:tracePt t="179919" x="2598738" y="3468688"/>
          <p14:tracePt t="179927" x="2647950" y="3484563"/>
          <p14:tracePt t="179936" x="2687638" y="3484563"/>
          <p14:tracePt t="179943" x="2735263" y="3492500"/>
          <p14:tracePt t="179951" x="2782888" y="3500438"/>
          <p14:tracePt t="179959" x="2830513" y="3500438"/>
          <p14:tracePt t="179965" x="2894013" y="3500438"/>
          <p14:tracePt t="179974" x="2949575" y="3500438"/>
          <p14:tracePt t="179983" x="3022600" y="3492500"/>
          <p14:tracePt t="179991" x="3078163" y="3468688"/>
          <p14:tracePt t="179999" x="3157538" y="3436938"/>
          <p14:tracePt t="180007" x="3228975" y="3381375"/>
          <p14:tracePt t="180016" x="3268663" y="3333750"/>
          <p14:tracePt t="180024" x="3317875" y="3270250"/>
          <p14:tracePt t="180030" x="3349625" y="3205163"/>
          <p14:tracePt t="180040" x="3365500" y="3149600"/>
          <p14:tracePt t="180047" x="3381375" y="3078163"/>
          <p14:tracePt t="180055" x="3397250" y="3014663"/>
          <p14:tracePt t="180063" x="3397250" y="2951163"/>
          <p14:tracePt t="180071" x="3397250" y="2894013"/>
          <p14:tracePt t="180078" x="3381375" y="2846388"/>
          <p14:tracePt t="180087" x="3365500" y="2798763"/>
          <p14:tracePt t="180094" x="3341688" y="2767013"/>
          <p14:tracePt t="180103" x="3300413" y="2703513"/>
          <p14:tracePt t="180111" x="3252788" y="2655888"/>
          <p14:tracePt t="180119" x="3205163" y="2616200"/>
          <p14:tracePt t="180127" x="3165475" y="2576513"/>
          <p14:tracePt t="180137" x="3117850" y="2543175"/>
          <p14:tracePt t="180143" x="3054350" y="2511425"/>
          <p14:tracePt t="180152" x="2982913" y="2479675"/>
          <p14:tracePt t="180159" x="2925763" y="2455863"/>
          <p14:tracePt t="180167" x="2854325" y="2447925"/>
          <p14:tracePt t="180175" x="2782888" y="2439988"/>
          <p14:tracePt t="180184" x="2727325" y="2439988"/>
          <p14:tracePt t="180191" x="2647950" y="2439988"/>
          <p14:tracePt t="180198" x="2559050" y="2463800"/>
          <p14:tracePt t="180207" x="2479675" y="2495550"/>
          <p14:tracePt t="180215" x="2400300" y="2527300"/>
          <p14:tracePt t="180224" x="2320925" y="2592388"/>
          <p14:tracePt t="180231" x="2273300" y="2624138"/>
          <p14:tracePt t="180240" x="2208213" y="2687638"/>
          <p14:tracePt t="180247" x="2176463" y="2743200"/>
          <p14:tracePt t="180254" x="2152650" y="2790825"/>
          <p14:tracePt t="180263" x="2144713" y="2830513"/>
          <p14:tracePt t="180271" x="2144713" y="2878138"/>
          <p14:tracePt t="180279" x="2152650" y="2909888"/>
          <p14:tracePt t="180287" x="2176463" y="2951163"/>
          <p14:tracePt t="180295" x="2224088" y="2998788"/>
          <p14:tracePt t="180303" x="2281238" y="3038475"/>
          <p14:tracePt t="180310" x="2328863" y="3078163"/>
          <p14:tracePt t="180320" x="2376488" y="3109913"/>
          <p14:tracePt t="180327" x="2432050" y="3157538"/>
          <p14:tracePt t="180335" x="2487613" y="3205163"/>
          <p14:tracePt t="180344" x="2535238" y="3252788"/>
          <p14:tracePt t="180351" x="2582863" y="3294063"/>
          <p14:tracePt t="180360" x="2616200" y="3325813"/>
          <p14:tracePt t="180368" x="2647950" y="3349625"/>
          <p14:tracePt t="180375" x="2687638" y="3373438"/>
          <p14:tracePt t="180383" x="2719388" y="3405188"/>
          <p14:tracePt t="180392" x="2751138" y="3421063"/>
          <p14:tracePt t="180400" x="2782888" y="3436938"/>
          <p14:tracePt t="180408" x="2814638" y="3452813"/>
          <p14:tracePt t="180416" x="2854325" y="3468688"/>
          <p14:tracePt t="180423" x="2894013" y="3476625"/>
          <p14:tracePt t="180431" x="2967038" y="3476625"/>
          <p14:tracePt t="180439" x="3030538" y="3476625"/>
          <p14:tracePt t="180447" x="3094038" y="3468688"/>
          <p14:tracePt t="180455" x="3149600" y="3460750"/>
          <p14:tracePt t="180462" x="3189288" y="3444875"/>
          <p14:tracePt t="180471" x="3252788" y="3413125"/>
          <p14:tracePt t="180478" x="3292475" y="3373438"/>
          <p14:tracePt t="180486" x="3325813" y="3333750"/>
          <p14:tracePt t="180495" x="3357563" y="3286125"/>
          <p14:tracePt t="180503" x="3373438" y="3221038"/>
          <p14:tracePt t="180511" x="3381375" y="3165475"/>
          <p14:tracePt t="180521" x="3381375" y="3125788"/>
          <p14:tracePt t="180527" x="3373438" y="3078163"/>
          <p14:tracePt t="180536" x="3365500" y="3046413"/>
          <p14:tracePt t="180543" x="3341688" y="3006725"/>
          <p14:tracePt t="180551" x="3325813" y="2982913"/>
          <p14:tracePt t="180559" x="3300413" y="2951163"/>
          <p14:tracePt t="180567" x="3276600" y="2919413"/>
          <p14:tracePt t="180576" x="3252788" y="2901950"/>
          <p14:tracePt t="180583" x="3221038" y="2878138"/>
          <p14:tracePt t="180592" x="3173413" y="2830513"/>
          <p14:tracePt t="180599" x="3149600" y="2814638"/>
          <p14:tracePt t="180607" x="3109913" y="2782888"/>
          <p14:tracePt t="180615" x="3062288" y="2759075"/>
          <p14:tracePt t="180624" x="3022600" y="2735263"/>
          <p14:tracePt t="180630" x="2967038" y="2711450"/>
          <p14:tracePt t="180640" x="2901950" y="2695575"/>
          <p14:tracePt t="180647" x="2830513" y="2671763"/>
          <p14:tracePt t="180654" x="2759075" y="2663825"/>
          <p14:tracePt t="180663" x="2695575" y="2647950"/>
          <p14:tracePt t="180672" x="2606675" y="2647950"/>
          <p14:tracePt t="180680" x="2527300" y="2655888"/>
          <p14:tracePt t="180687" x="2463800" y="2671763"/>
          <p14:tracePt t="180695" x="2416175" y="2695575"/>
          <p14:tracePt t="180703" x="2360613" y="2735263"/>
          <p14:tracePt t="180710" x="2297113" y="2782888"/>
          <p14:tracePt t="180720" x="2255838" y="2838450"/>
          <p14:tracePt t="180727" x="2208213" y="2901950"/>
          <p14:tracePt t="180735" x="2192338" y="2967038"/>
          <p14:tracePt t="180743" x="2176463" y="3022600"/>
          <p14:tracePt t="180751" x="2168525" y="3086100"/>
          <p14:tracePt t="180759" x="2168525" y="3133725"/>
          <p14:tracePt t="180768" x="2176463" y="3197225"/>
          <p14:tracePt t="180776" x="2192338" y="3244850"/>
          <p14:tracePt t="180783" x="2224088" y="3286125"/>
          <p14:tracePt t="180791" x="2247900" y="3317875"/>
          <p14:tracePt t="180799" x="2281238" y="3341688"/>
          <p14:tracePt t="180807" x="2320925" y="3373438"/>
          <p14:tracePt t="180815" x="2360613" y="3397250"/>
          <p14:tracePt t="180823" x="2392363" y="3421063"/>
          <p14:tracePt t="180831" x="2424113" y="3436938"/>
          <p14:tracePt t="180840" x="2455863" y="3452813"/>
          <p14:tracePt t="180847" x="2487613" y="3460750"/>
          <p14:tracePt t="180856" x="2511425" y="3468688"/>
          <p14:tracePt t="180863" x="2543175" y="3468688"/>
          <p14:tracePt t="180871" x="2574925" y="3476625"/>
          <p14:tracePt t="180879" x="2624138" y="3484563"/>
          <p14:tracePt t="180887" x="2663825" y="3484563"/>
          <p14:tracePt t="180895" x="2719388" y="3484563"/>
          <p14:tracePt t="180903" x="2767013" y="3484563"/>
          <p14:tracePt t="180911" x="2798763" y="3476625"/>
          <p14:tracePt t="180920" x="2846388" y="3460750"/>
          <p14:tracePt t="180928" x="2901950" y="3444875"/>
          <p14:tracePt t="180936" x="2933700" y="3429000"/>
          <p14:tracePt t="180943" x="2974975" y="3397250"/>
          <p14:tracePt t="180951" x="3022600" y="3357563"/>
          <p14:tracePt t="180959" x="3062288" y="3309938"/>
          <p14:tracePt t="180968" x="3101975" y="3244850"/>
          <p14:tracePt t="180976" x="3117850" y="3213100"/>
          <p14:tracePt t="180983" x="3133725" y="3165475"/>
          <p14:tracePt t="180992" x="3141663" y="3117850"/>
          <p14:tracePt t="180999" x="3149600" y="3062288"/>
          <p14:tracePt t="181007" x="3149600" y="3030538"/>
          <p14:tracePt t="181015" x="3149600" y="2998788"/>
          <p14:tracePt t="181022" x="3149600" y="2967038"/>
          <p14:tracePt t="181031" x="3141663" y="2935288"/>
          <p14:tracePt t="181039" x="3141663" y="2901950"/>
          <p14:tracePt t="181046" x="3125788" y="2870200"/>
          <p14:tracePt t="181055" x="3101975" y="2838450"/>
          <p14:tracePt t="181064" x="3078163" y="2806700"/>
          <p14:tracePt t="181071" x="3062288" y="2782888"/>
          <p14:tracePt t="181079" x="3038475" y="2759075"/>
          <p14:tracePt t="181087" x="3014663" y="2743200"/>
          <p14:tracePt t="181096" x="2982913" y="2711450"/>
          <p14:tracePt t="181104" x="2949575" y="2695575"/>
          <p14:tracePt t="181111" x="2925763" y="2679700"/>
          <p14:tracePt t="181120" x="2894013" y="2663825"/>
          <p14:tracePt t="181127" x="2862263" y="2647950"/>
          <p14:tracePt t="181136" x="2830513" y="2632075"/>
          <p14:tracePt t="181144" x="2790825" y="2624138"/>
          <p14:tracePt t="181154" x="2759075" y="2624138"/>
          <p14:tracePt t="181160" x="2719388" y="2616200"/>
          <p14:tracePt t="181168" x="2687638" y="2616200"/>
          <p14:tracePt t="181174" x="2647950" y="2624138"/>
          <p14:tracePt t="181184" x="2606675" y="2640013"/>
          <p14:tracePt t="181191" x="2574925" y="2647950"/>
          <p14:tracePt t="181199" x="2535238" y="2671763"/>
          <p14:tracePt t="181207" x="2503488" y="2695575"/>
          <p14:tracePt t="181214" x="2479675" y="2703513"/>
          <p14:tracePt t="181223" x="2447925" y="2727325"/>
          <p14:tracePt t="181230" x="2424113" y="2759075"/>
          <p14:tracePt t="181238" x="2416175" y="2774950"/>
          <p14:tracePt t="181247" x="2392363" y="2798763"/>
          <p14:tracePt t="181256" x="2384425" y="2814638"/>
          <p14:tracePt t="181262" x="2376488" y="2846388"/>
          <p14:tracePt t="181271" x="2368550" y="2870200"/>
          <p14:tracePt t="181280" x="2368550" y="2901950"/>
          <p14:tracePt t="181288" x="2368550" y="2935288"/>
          <p14:tracePt t="181294" x="2368550" y="2974975"/>
          <p14:tracePt t="181303" x="2368550" y="3006725"/>
          <p14:tracePt t="181312" x="2376488" y="3038475"/>
          <p14:tracePt t="181318" x="2384425" y="3086100"/>
          <p14:tracePt t="181327" x="2392363" y="3117850"/>
          <p14:tracePt t="181336" x="2400300" y="3157538"/>
          <p14:tracePt t="181342" x="2408238" y="3205163"/>
          <p14:tracePt t="181351" x="2424113" y="3244850"/>
          <p14:tracePt t="181359" x="2439988" y="3286125"/>
          <p14:tracePt t="181368" x="2447925" y="3309938"/>
          <p14:tracePt t="181375" x="2455863" y="3325813"/>
          <p14:tracePt t="181383" x="2471738" y="3341688"/>
          <p14:tracePt t="181391" x="2479675" y="3349625"/>
          <p14:tracePt t="181399" x="2487613" y="3357563"/>
          <p14:tracePt t="181407" x="2511425" y="3365500"/>
          <p14:tracePt t="181414" x="2527300" y="3373438"/>
          <p14:tracePt t="181424" x="2559050" y="3373438"/>
          <p14:tracePt t="181430" x="2590800" y="3381375"/>
          <p14:tracePt t="181440" x="2624138" y="3381375"/>
          <p14:tracePt t="181447" x="2663825" y="3381375"/>
          <p14:tracePt t="181454" x="2711450" y="3381375"/>
          <p14:tracePt t="181463" x="2774950" y="3381375"/>
          <p14:tracePt t="181472" x="2846388" y="3381375"/>
          <p14:tracePt t="181488" x="2957513" y="3373438"/>
          <p14:tracePt t="181494" x="3006725" y="3373438"/>
          <p14:tracePt t="181503" x="3062288" y="3373438"/>
          <p14:tracePt t="181511" x="3109913" y="3357563"/>
          <p14:tracePt t="181518" x="3157538" y="3349625"/>
          <p14:tracePt t="181527" x="3189288" y="3341688"/>
          <p14:tracePt t="181535" x="3228975" y="3325813"/>
          <p14:tracePt t="181543" x="3252788" y="3294063"/>
          <p14:tracePt t="181550" x="3276600" y="3278188"/>
          <p14:tracePt t="181558" x="3292475" y="3236913"/>
          <p14:tracePt t="181567" x="3300413" y="3197225"/>
          <p14:tracePt t="181575" x="3300413" y="3141663"/>
          <p14:tracePt t="181583" x="3284538" y="3086100"/>
          <p14:tracePt t="181591" x="3260725" y="3030538"/>
          <p14:tracePt t="181598" x="3228975" y="2967038"/>
          <p14:tracePt t="181607" x="3197225" y="2919413"/>
          <p14:tracePt t="181614" x="3157538" y="2854325"/>
          <p14:tracePt t="181624" x="3133725" y="2814638"/>
          <p14:tracePt t="181631" x="3101975" y="2782888"/>
          <p14:tracePt t="181640" x="3078163" y="2759075"/>
          <p14:tracePt t="181646" x="3046413" y="2727325"/>
          <p14:tracePt t="181654" x="3022600" y="2711450"/>
          <p14:tracePt t="181663" x="2998788" y="2695575"/>
          <p14:tracePt t="181671" x="2982913" y="2679700"/>
          <p14:tracePt t="181679" x="2949575" y="2663825"/>
          <p14:tracePt t="181687" x="2933700" y="2655888"/>
          <p14:tracePt t="181695" x="2901950" y="2640013"/>
          <p14:tracePt t="181704" x="2886075" y="2640013"/>
          <p14:tracePt t="181711" x="2854325" y="2640013"/>
          <p14:tracePt t="181721" x="2806700" y="2640013"/>
          <p14:tracePt t="181728" x="2767013" y="2640013"/>
          <p14:tracePt t="181736" x="2719388" y="2640013"/>
          <p14:tracePt t="181743" x="2687638" y="2647950"/>
          <p14:tracePt t="181751" x="2640013" y="2671763"/>
          <p14:tracePt t="181759" x="2590800" y="2695575"/>
          <p14:tracePt t="181766" x="2543175" y="2711450"/>
          <p14:tracePt t="181774" x="2495550" y="2743200"/>
          <p14:tracePt t="181783" x="2455863" y="2774950"/>
          <p14:tracePt t="181791" x="2416175" y="2806700"/>
          <p14:tracePt t="181799" x="2392363" y="2830513"/>
          <p14:tracePt t="181807" x="2360613" y="2878138"/>
          <p14:tracePt t="181816" x="2344738" y="2894013"/>
          <p14:tracePt t="181822" x="2328863" y="2919413"/>
          <p14:tracePt t="181831" x="2328863" y="2943225"/>
          <p14:tracePt t="181839" x="2312988" y="2974975"/>
          <p14:tracePt t="181848" x="2312988" y="2998788"/>
          <p14:tracePt t="181856" x="2320925" y="3030538"/>
          <p14:tracePt t="181863" x="2328863" y="3054350"/>
          <p14:tracePt t="181871" x="2336800" y="3078163"/>
          <p14:tracePt t="181878" x="2352675" y="3094038"/>
          <p14:tracePt t="181887" x="2368550" y="3125788"/>
          <p14:tracePt t="181896" x="2384425" y="3141663"/>
          <p14:tracePt t="181904" x="2408238" y="3173413"/>
          <p14:tracePt t="181912" x="2424113" y="3189288"/>
          <p14:tracePt t="181918" x="2432050" y="3205163"/>
          <p14:tracePt t="181927" x="2455863" y="3228975"/>
          <p14:tracePt t="181936" x="2471738" y="3244850"/>
          <p14:tracePt t="181943" x="2487613" y="3262313"/>
          <p14:tracePt t="181951" x="2503488" y="3278188"/>
          <p14:tracePt t="181959" x="2519363" y="3302000"/>
          <p14:tracePt t="181967" x="2535238" y="3317875"/>
          <p14:tracePt t="181975" x="2551113" y="3325813"/>
          <p14:tracePt t="181983" x="2566988" y="3349625"/>
          <p14:tracePt t="181991" x="2574925" y="3357563"/>
          <p14:tracePt t="181998" x="2582863" y="3365500"/>
          <p14:tracePt t="182007" x="2590800" y="3365500"/>
          <p14:tracePt t="182016" x="2598738" y="3365500"/>
          <p14:tracePt t="182023" x="2606675" y="3365500"/>
          <p14:tracePt t="182031" x="2616200" y="3365500"/>
          <p14:tracePt t="182039" x="2632075" y="3365500"/>
          <p14:tracePt t="182047" x="2640013" y="3365500"/>
          <p14:tracePt t="182055" x="2655888" y="3365500"/>
          <p14:tracePt t="182072" x="2663825" y="3365500"/>
          <p14:tracePt t="182079" x="2671763" y="3365500"/>
          <p14:tracePt t="182087" x="2679700" y="3365500"/>
          <p14:tracePt t="182095" x="2687638" y="3365500"/>
          <p14:tracePt t="182111" x="2703513" y="3365500"/>
          <p14:tracePt t="182127" x="2711450" y="3365500"/>
          <p14:tracePt t="182135" x="2719388" y="3365500"/>
          <p14:tracePt t="182142" x="2727325" y="3357563"/>
          <p14:tracePt t="182150" x="2735263" y="3357563"/>
          <p14:tracePt t="182160" x="2751138" y="3357563"/>
          <p14:tracePt t="182168" x="2751138" y="3349625"/>
          <p14:tracePt t="182175" x="2759075" y="3341688"/>
          <p14:tracePt t="182183" x="2767013" y="3333750"/>
          <p14:tracePt t="182191" x="2774950" y="3325813"/>
          <p14:tracePt t="182199" x="2782888" y="3317875"/>
          <p14:tracePt t="182207" x="2790825" y="3302000"/>
          <p14:tracePt t="182215" x="2798763" y="3286125"/>
          <p14:tracePt t="182224" x="2806700" y="3278188"/>
          <p14:tracePt t="182232" x="2814638" y="3262313"/>
          <p14:tracePt t="182240" x="2822575" y="3252788"/>
          <p14:tracePt t="182248" x="2830513" y="3236913"/>
          <p14:tracePt t="182256" x="2838450" y="3228975"/>
          <p14:tracePt t="182263" x="2854325" y="3205163"/>
          <p14:tracePt t="182271" x="2862263" y="3197225"/>
          <p14:tracePt t="182279" x="2870200" y="3181350"/>
          <p14:tracePt t="182287" x="2870200" y="3165475"/>
          <p14:tracePt t="182295" x="2878138" y="3149600"/>
          <p14:tracePt t="182304" x="2886075" y="3133725"/>
          <p14:tracePt t="182310" x="2886075" y="3109913"/>
          <p14:tracePt t="182319" x="2886075" y="3070225"/>
          <p14:tracePt t="182327" x="2886075" y="3046413"/>
          <p14:tracePt t="182336" x="2878138" y="3014663"/>
          <p14:tracePt t="182343" x="2862263" y="2982913"/>
          <p14:tracePt t="182352" x="2854325" y="2967038"/>
          <p14:tracePt t="182358" x="2846388" y="2951163"/>
          <p14:tracePt t="182366" x="2830513" y="2927350"/>
          <p14:tracePt t="182375" x="2822575" y="2909888"/>
          <p14:tracePt t="182382" x="2798763" y="2878138"/>
          <p14:tracePt t="182391" x="2782888" y="2862263"/>
          <p14:tracePt t="182407" x="2767013" y="2846388"/>
          <p14:tracePt t="182415" x="2751138" y="2830513"/>
          <p14:tracePt t="182423" x="2743200" y="2822575"/>
          <p14:tracePt t="182431" x="2719388" y="2814638"/>
          <p14:tracePt t="182439" x="2711450" y="2806700"/>
          <p14:tracePt t="182447" x="2687638" y="2798763"/>
          <p14:tracePt t="182455" x="2663825" y="2790825"/>
          <p14:tracePt t="182463" x="2640013" y="2782888"/>
          <p14:tracePt t="182471" x="2606675" y="2774950"/>
          <p14:tracePt t="182480" x="2574925" y="2774950"/>
          <p14:tracePt t="182488" x="2543175" y="2767013"/>
          <p14:tracePt t="182496" x="2503488" y="2767013"/>
          <p14:tracePt t="182503" x="2479675" y="2767013"/>
          <p14:tracePt t="182510" x="2447925" y="2767013"/>
          <p14:tracePt t="182520" x="2416175" y="2767013"/>
          <p14:tracePt t="182527" x="2392363" y="2782888"/>
          <p14:tracePt t="182536" x="2360613" y="2790825"/>
          <p14:tracePt t="182543" x="2344738" y="2798763"/>
          <p14:tracePt t="182551" x="2305050" y="2830513"/>
          <p14:tracePt t="182559" x="2289175" y="2854325"/>
          <p14:tracePt t="182569" x="2273300" y="2870200"/>
          <p14:tracePt t="182575" x="2247900" y="2901950"/>
          <p14:tracePt t="182582" x="2232025" y="2935288"/>
          <p14:tracePt t="182591" x="2232025" y="2967038"/>
          <p14:tracePt t="182600" x="2216150" y="2998788"/>
          <p14:tracePt t="182607" x="2216150" y="3030538"/>
          <p14:tracePt t="182615" x="2216150" y="3062288"/>
          <p14:tracePt t="182623" x="2216150" y="3094038"/>
          <p14:tracePt t="182631" x="2224088" y="3117850"/>
          <p14:tracePt t="182639" x="2239963" y="3141663"/>
          <p14:tracePt t="182647" x="2255838" y="3181350"/>
          <p14:tracePt t="182656" x="2265363" y="3197225"/>
          <p14:tracePt t="182663" x="2281238" y="3221038"/>
          <p14:tracePt t="182670" x="2289175" y="3236913"/>
          <p14:tracePt t="182679" x="2297113" y="3244850"/>
          <p14:tracePt t="182687" x="2305050" y="3262313"/>
          <p14:tracePt t="182695" x="2320925" y="3278188"/>
          <p14:tracePt t="182704" x="2328863" y="3286125"/>
          <p14:tracePt t="182711" x="2336800" y="3302000"/>
          <p14:tracePt t="182719" x="2344738" y="3309938"/>
          <p14:tracePt t="182727" x="2352675" y="3317875"/>
          <p14:tracePt t="182743" x="2360613" y="3325813"/>
          <p14:tracePt t="182759" x="2368550" y="3325813"/>
          <p14:tracePt t="182767" x="2376488" y="3325813"/>
          <p14:tracePt t="182775" x="2384425" y="3325813"/>
          <p14:tracePt t="182784" x="2392363" y="3325813"/>
          <p14:tracePt t="182791" x="2400300" y="3325813"/>
          <p14:tracePt t="182816" x="2416175" y="3325813"/>
          <p14:tracePt t="183256" x="2408238" y="3325813"/>
          <p14:tracePt t="183263" x="2400300" y="3325813"/>
          <p14:tracePt t="183280" x="2392363" y="3325813"/>
          <p14:tracePt t="183287" x="2376488" y="3325813"/>
          <p14:tracePt t="183295" x="2368550" y="3333750"/>
          <p14:tracePt t="183304" x="2352675" y="3341688"/>
          <p14:tracePt t="183312" x="2336800" y="3341688"/>
          <p14:tracePt t="183320" x="2305050" y="3349625"/>
          <p14:tracePt t="183328" x="2289175" y="3349625"/>
          <p14:tracePt t="183336" x="2247900" y="3357563"/>
          <p14:tracePt t="183344" x="2232025" y="3357563"/>
          <p14:tracePt t="183352" x="2200275" y="3365500"/>
          <p14:tracePt t="183359" x="2160588" y="3365500"/>
          <p14:tracePt t="183367" x="2128838" y="3365500"/>
          <p14:tracePt t="183375" x="2097088" y="3365500"/>
          <p14:tracePt t="183383" x="2065338" y="3365500"/>
          <p14:tracePt t="183391" x="2033588" y="3365500"/>
          <p14:tracePt t="183400" x="1993900" y="3365500"/>
          <p14:tracePt t="183408" x="1970088" y="3365500"/>
          <p14:tracePt t="183414" x="1946275" y="3365500"/>
          <p14:tracePt t="183423" x="1922463" y="3365500"/>
          <p14:tracePt t="183431" x="1905000" y="3365500"/>
          <p14:tracePt t="183439" x="1889125" y="3365500"/>
          <p14:tracePt t="183447" x="1873250" y="3365500"/>
          <p14:tracePt t="183455" x="1857375" y="3373438"/>
          <p14:tracePt t="183471" x="1841500" y="3373438"/>
          <p14:tracePt t="183622" x="1857375" y="3373438"/>
          <p14:tracePt t="183632" x="1865313" y="3373438"/>
          <p14:tracePt t="183639" x="1881188" y="3373438"/>
          <p14:tracePt t="183646" x="1905000" y="3373438"/>
          <p14:tracePt t="183655" x="1938338" y="3373438"/>
          <p14:tracePt t="183663" x="1978025" y="3365500"/>
          <p14:tracePt t="183671" x="2033588" y="3365500"/>
          <p14:tracePt t="183679" x="2097088" y="3365500"/>
          <p14:tracePt t="183688" x="2184400" y="3365500"/>
          <p14:tracePt t="183695" x="2265363" y="3365500"/>
          <p14:tracePt t="183703" x="2328863" y="3365500"/>
          <p14:tracePt t="183710" x="2416175" y="3365500"/>
          <p14:tracePt t="183719" x="2495550" y="3365500"/>
          <p14:tracePt t="183728" x="2574925" y="3365500"/>
          <p14:tracePt t="183736" x="2616200" y="3365500"/>
          <p14:tracePt t="183744" x="2663825" y="3365500"/>
          <p14:tracePt t="183752" x="2695575" y="3365500"/>
          <p14:tracePt t="183759" x="2711450" y="3365500"/>
          <p14:tracePt t="183768" x="2727325" y="3365500"/>
          <p14:tracePt t="183774" x="2743200" y="3365500"/>
          <p14:tracePt t="183783" x="2751138" y="3365500"/>
          <p14:tracePt t="183792" x="2759075" y="3357563"/>
          <p14:tracePt t="183856" x="2767013" y="3349625"/>
          <p14:tracePt t="183872" x="2774950" y="3349625"/>
          <p14:tracePt t="184511" x="2759075" y="3349625"/>
          <p14:tracePt t="184528" x="2743200" y="3349625"/>
          <p14:tracePt t="184536" x="2727325" y="3349625"/>
          <p14:tracePt t="184544" x="2711450" y="3357563"/>
          <p14:tracePt t="184553" x="2695575" y="3357563"/>
          <p14:tracePt t="184559" x="2679700" y="3357563"/>
          <p14:tracePt t="184568" x="2663825" y="3365500"/>
          <p14:tracePt t="184575" x="2632075" y="3373438"/>
          <p14:tracePt t="184583" x="2598738" y="3373438"/>
          <p14:tracePt t="184592" x="2574925" y="3373438"/>
          <p14:tracePt t="184601" x="2543175" y="3381375"/>
          <p14:tracePt t="184608" x="2511425" y="3389313"/>
          <p14:tracePt t="184615" x="2463800" y="3389313"/>
          <p14:tracePt t="184623" x="2416175" y="3389313"/>
          <p14:tracePt t="184631" x="2384425" y="3389313"/>
          <p14:tracePt t="184639" x="2336800" y="3397250"/>
          <p14:tracePt t="184647" x="2305050" y="3397250"/>
          <p14:tracePt t="184655" x="2255838" y="3397250"/>
          <p14:tracePt t="184664" x="2224088" y="3397250"/>
          <p14:tracePt t="184672" x="2192338" y="3397250"/>
          <p14:tracePt t="184679" x="2168525" y="3397250"/>
          <p14:tracePt t="184687" x="2152650" y="3397250"/>
          <p14:tracePt t="184695" x="2120900" y="3397250"/>
          <p14:tracePt t="184704" x="2112963" y="3405188"/>
          <p14:tracePt t="184712" x="2097088" y="3405188"/>
          <p14:tracePt t="184720" x="2081213" y="3405188"/>
          <p14:tracePt t="184727" x="2065338" y="3405188"/>
          <p14:tracePt t="184736" x="2057400" y="3405188"/>
          <p14:tracePt t="184743" x="2049463" y="3405188"/>
          <p14:tracePt t="184750" x="2033588" y="3405188"/>
          <p14:tracePt t="184760" x="2017713" y="3405188"/>
          <p14:tracePt t="184769" x="2009775" y="3405188"/>
          <p14:tracePt t="184776" x="1993900" y="3405188"/>
          <p14:tracePt t="184783" x="1985963" y="3405188"/>
          <p14:tracePt t="184791" x="1970088" y="3397250"/>
          <p14:tracePt t="184800" x="1954213" y="3397250"/>
          <p14:tracePt t="184808" x="1938338" y="3389313"/>
          <p14:tracePt t="184824" x="1922463" y="3381375"/>
          <p14:tracePt t="184832" x="1912938" y="3381375"/>
          <p14:tracePt t="184839" x="1897063" y="3381375"/>
          <p14:tracePt t="184847" x="1889125" y="3381375"/>
          <p14:tracePt t="184855" x="1873250" y="3381375"/>
          <p14:tracePt t="184863" x="1865313" y="3373438"/>
          <p14:tracePt t="184871" x="1849438" y="3373438"/>
          <p14:tracePt t="184880" x="1833563" y="3365500"/>
          <p14:tracePt t="184888" x="1817688" y="3365500"/>
          <p14:tracePt t="184894" x="1809750" y="3365500"/>
          <p14:tracePt t="184903" x="1801813" y="3365500"/>
          <p14:tracePt t="184911" x="1785938" y="3357563"/>
          <p14:tracePt t="184920" x="1770063" y="3357563"/>
          <p14:tracePt t="184927" x="1762125" y="3357563"/>
          <p14:tracePt t="184935" x="1754188" y="3349625"/>
          <p14:tracePt t="184944" x="1738313" y="3341688"/>
          <p14:tracePt t="184959" x="1730375" y="3341688"/>
          <p14:tracePt t="184969" x="1722438" y="3333750"/>
          <p14:tracePt t="184983" x="1714500" y="3333750"/>
          <p14:tracePt t="184992" x="1706563" y="3325813"/>
          <p14:tracePt t="185008" x="1698625" y="3325813"/>
          <p14:tracePt t="185015" x="1690688" y="3325813"/>
          <p14:tracePt t="185049" x="1682750" y="3325813"/>
          <p14:tracePt t="185072" x="1674813" y="3317875"/>
          <p14:tracePt t="185239" x="1666875" y="3317875"/>
          <p14:tracePt t="186351" x="1674813" y="3317875"/>
          <p14:tracePt t="186360" x="1690688" y="3317875"/>
          <p14:tracePt t="186368" x="1706563" y="3317875"/>
          <p14:tracePt t="186376" x="1722438" y="3317875"/>
          <p14:tracePt t="186384" x="1754188" y="3317875"/>
          <p14:tracePt t="186391" x="1793875" y="3309938"/>
          <p14:tracePt t="186399" x="1833563" y="3309938"/>
          <p14:tracePt t="186407" x="1873250" y="3309938"/>
          <p14:tracePt t="186416" x="1922463" y="3309938"/>
          <p14:tracePt t="186424" x="1970088" y="3309938"/>
          <p14:tracePt t="186432" x="2017713" y="3309938"/>
          <p14:tracePt t="186440" x="2065338" y="3309938"/>
          <p14:tracePt t="186447" x="2120900" y="3309938"/>
          <p14:tracePt t="186454" x="2168525" y="3309938"/>
          <p14:tracePt t="186464" x="2232025" y="3309938"/>
          <p14:tracePt t="186472" x="2281238" y="3309938"/>
          <p14:tracePt t="186480" x="2328863" y="3309938"/>
          <p14:tracePt t="186488" x="2368550" y="3309938"/>
          <p14:tracePt t="186496" x="2416175" y="3309938"/>
          <p14:tracePt t="186504" x="2471738" y="3309938"/>
          <p14:tracePt t="186511" x="2503488" y="3309938"/>
          <p14:tracePt t="186519" x="2543175" y="3309938"/>
          <p14:tracePt t="186527" x="2574925" y="3309938"/>
          <p14:tracePt t="186536" x="2616200" y="3309938"/>
          <p14:tracePt t="186544" x="2647950" y="3309938"/>
          <p14:tracePt t="186552" x="2695575" y="3309938"/>
          <p14:tracePt t="186559" x="2719388" y="3309938"/>
          <p14:tracePt t="186567" x="2743200" y="3309938"/>
          <p14:tracePt t="186576" x="2782888" y="3309938"/>
          <p14:tracePt t="186584" x="2830513" y="3309938"/>
          <p14:tracePt t="186592" x="2870200" y="3309938"/>
          <p14:tracePt t="186600" x="2901950" y="3309938"/>
          <p14:tracePt t="186608" x="2949575" y="3309938"/>
          <p14:tracePt t="186616" x="2982913" y="3309938"/>
          <p14:tracePt t="186623" x="3022600" y="3309938"/>
          <p14:tracePt t="186631" x="3062288" y="3309938"/>
          <p14:tracePt t="186640" x="3101975" y="3309938"/>
          <p14:tracePt t="186648" x="3141663" y="3309938"/>
          <p14:tracePt t="186656" x="3181350" y="3309938"/>
          <p14:tracePt t="186664" x="3221038" y="3309938"/>
          <p14:tracePt t="186672" x="3252788" y="3309938"/>
          <p14:tracePt t="186679" x="3300413" y="3309938"/>
          <p14:tracePt t="186688" x="3349625" y="3309938"/>
          <p14:tracePt t="186695" x="3397250" y="3302000"/>
          <p14:tracePt t="186704" x="3444875" y="3302000"/>
          <p14:tracePt t="186712" x="3484563" y="3302000"/>
          <p14:tracePt t="186721" x="3516313" y="3302000"/>
          <p14:tracePt t="186728" x="3563938" y="3302000"/>
          <p14:tracePt t="186735" x="3627438" y="3294063"/>
          <p14:tracePt t="186743" x="3676650" y="3286125"/>
          <p14:tracePt t="186751" x="3724275" y="3278188"/>
          <p14:tracePt t="186759" x="3756025" y="3278188"/>
          <p14:tracePt t="186768" x="3787775" y="3278188"/>
          <p14:tracePt t="186776" x="3811588" y="3278188"/>
          <p14:tracePt t="186784" x="3827463" y="3278188"/>
          <p14:tracePt t="186791" x="3851275" y="3278188"/>
          <p14:tracePt t="186799" x="3867150" y="3278188"/>
          <p14:tracePt t="186808" x="3883025" y="3278188"/>
          <p14:tracePt t="186817" x="3898900" y="3278188"/>
          <p14:tracePt t="186824" x="3914775" y="3278188"/>
          <p14:tracePt t="186832" x="3922713" y="3278188"/>
          <p14:tracePt t="186840" x="3938588" y="3278188"/>
          <p14:tracePt t="186847" x="3954463" y="3278188"/>
          <p14:tracePt t="186855" x="3970338" y="3278188"/>
          <p14:tracePt t="186863" x="3994150" y="3278188"/>
          <p14:tracePt t="186871" x="4011613" y="3278188"/>
          <p14:tracePt t="186879" x="4027488" y="3278188"/>
          <p14:tracePt t="186888" x="4051300" y="3278188"/>
          <p14:tracePt t="186896" x="4075113" y="3278188"/>
          <p14:tracePt t="186903" x="4083050" y="3278188"/>
          <p14:tracePt t="186910" x="4090988" y="3278188"/>
          <p14:tracePt t="186920" x="4098925" y="3278188"/>
          <p14:tracePt t="186943" x="4106863" y="3270250"/>
          <p14:tracePt t="188360" x="4083050" y="3270250"/>
          <p14:tracePt t="188369" x="4043363" y="3286125"/>
          <p14:tracePt t="188376" x="4027488" y="3286125"/>
          <p14:tracePt t="188386" x="4002088" y="3294063"/>
          <p14:tracePt t="188393" x="3986213" y="3294063"/>
          <p14:tracePt t="188401" x="3978275" y="3302000"/>
          <p14:tracePt t="188408" x="3970338" y="3302000"/>
          <p14:tracePt t="188416" x="3962400" y="3302000"/>
          <p14:tracePt t="188423" x="3954463" y="3309938"/>
          <p14:tracePt t="189016" x="3962400" y="3309938"/>
          <p14:tracePt t="189040" x="3970338" y="3309938"/>
          <p14:tracePt t="189057" x="3978275" y="3309938"/>
          <p14:tracePt t="189064" x="3986213" y="3309938"/>
          <p14:tracePt t="189081" x="4002088" y="3309938"/>
          <p14:tracePt t="189088" x="4019550" y="3302000"/>
          <p14:tracePt t="189096" x="4035425" y="3302000"/>
          <p14:tracePt t="189103" x="4059238" y="3302000"/>
          <p14:tracePt t="189112" x="4090988" y="3302000"/>
          <p14:tracePt t="189120" x="4114800" y="3309938"/>
          <p14:tracePt t="189131" x="4146550" y="3309938"/>
          <p14:tracePt t="189137" x="4178300" y="3309938"/>
          <p14:tracePt t="189143" x="4217988" y="3317875"/>
          <p14:tracePt t="189153" x="4265613" y="3325813"/>
          <p14:tracePt t="189160" x="4329113" y="3333750"/>
          <p14:tracePt t="189169" x="4378325" y="3333750"/>
          <p14:tracePt t="189175" x="4425950" y="3333750"/>
          <p14:tracePt t="189184" x="4465638" y="3341688"/>
          <p14:tracePt t="189192" x="4521200" y="3341688"/>
          <p14:tracePt t="189199" x="4560888" y="3349625"/>
          <p14:tracePt t="189207" x="4616450" y="3349625"/>
          <p14:tracePt t="189216" x="4656138" y="3357563"/>
          <p14:tracePt t="189225" x="4713288" y="3357563"/>
          <p14:tracePt t="189234" x="4745038" y="3357563"/>
          <p14:tracePt t="189241" x="4792663" y="3357563"/>
          <p14:tracePt t="189249" x="4824413" y="3365500"/>
          <p14:tracePt t="189258" x="4856163" y="3365500"/>
          <p14:tracePt t="189264" x="4872038" y="3365500"/>
          <p14:tracePt t="189280" x="4895850" y="3365500"/>
          <p14:tracePt t="189288" x="4927600" y="3365500"/>
          <p14:tracePt t="189296" x="4943475" y="3365500"/>
          <p14:tracePt t="189303" x="4959350" y="3365500"/>
          <p14:tracePt t="189312" x="4975225" y="3365500"/>
          <p14:tracePt t="189320" x="4991100" y="3365500"/>
          <p14:tracePt t="189328" x="5014913" y="3365500"/>
          <p14:tracePt t="189336" x="5030788" y="3365500"/>
          <p14:tracePt t="189344" x="5056188" y="3365500"/>
          <p14:tracePt t="189352" x="5080000" y="3365500"/>
          <p14:tracePt t="189360" x="5111750" y="3365500"/>
          <p14:tracePt t="189368" x="5143500" y="3365500"/>
          <p14:tracePt t="189376" x="5175250" y="3365500"/>
          <p14:tracePt t="189384" x="5199063" y="3365500"/>
          <p14:tracePt t="189392" x="5230813" y="3365500"/>
          <p14:tracePt t="189401" x="5246688" y="3365500"/>
          <p14:tracePt t="189408" x="5278438" y="3373438"/>
          <p14:tracePt t="189417" x="5294313" y="3373438"/>
          <p14:tracePt t="189424" x="5310188" y="3373438"/>
          <p14:tracePt t="189433" x="5326063" y="3373438"/>
          <p14:tracePt t="189439" x="5341938" y="3373438"/>
          <p14:tracePt t="189448" x="5365750" y="3373438"/>
          <p14:tracePt t="189456" x="5381625" y="3373438"/>
          <p14:tracePt t="189464" x="5397500" y="3373438"/>
          <p14:tracePt t="189472" x="5422900" y="3373438"/>
          <p14:tracePt t="189482" x="5438775" y="3373438"/>
          <p14:tracePt t="189489" x="5454650" y="3373438"/>
          <p14:tracePt t="189496" x="5470525" y="3373438"/>
          <p14:tracePt t="189504" x="5486400" y="3373438"/>
          <p14:tracePt t="189512" x="5502275" y="3365500"/>
          <p14:tracePt t="189528" x="5518150" y="3365500"/>
          <p14:tracePt t="190866" x="5534025" y="3365500"/>
          <p14:tracePt t="190871" x="5541963" y="3365500"/>
          <p14:tracePt t="190881" x="5573713" y="3349625"/>
          <p14:tracePt t="190887" x="5605463" y="3349625"/>
          <p14:tracePt t="190895" x="5645150" y="3349625"/>
          <p14:tracePt t="190904" x="5684838" y="3333750"/>
          <p14:tracePt t="190912" x="5716588" y="3333750"/>
          <p14:tracePt t="190920" x="5749925" y="3325813"/>
          <p14:tracePt t="190928" x="5789613" y="3325813"/>
          <p14:tracePt t="190936" x="5821363" y="3317875"/>
          <p14:tracePt t="190944" x="5829300" y="3317875"/>
          <p14:tracePt t="190952" x="5861050" y="3309938"/>
          <p14:tracePt t="190960" x="5876925" y="3309938"/>
          <p14:tracePt t="190967" x="5892800" y="3309938"/>
          <p14:tracePt t="190976" x="5908675" y="3309938"/>
          <p14:tracePt t="190984" x="5924550" y="3302000"/>
          <p14:tracePt t="190992" x="5948363" y="3302000"/>
          <p14:tracePt t="191000" x="5964238" y="3302000"/>
          <p14:tracePt t="191008" x="5980113" y="3294063"/>
          <p14:tracePt t="191016" x="5995988" y="3294063"/>
          <p14:tracePt t="191025" x="6011863" y="3294063"/>
          <p14:tracePt t="191033" x="6027738" y="3294063"/>
          <p14:tracePt t="191040" x="6075363" y="3294063"/>
          <p14:tracePt t="191048" x="6108700" y="3294063"/>
          <p14:tracePt t="191056" x="6132513" y="3294063"/>
          <p14:tracePt t="191063" x="6156325" y="3294063"/>
          <p14:tracePt t="191072" x="6180138" y="3294063"/>
          <p14:tracePt t="191080" x="6203950" y="3294063"/>
          <p14:tracePt t="191088" x="6219825" y="3294063"/>
          <p14:tracePt t="191097" x="6243638" y="3294063"/>
          <p14:tracePt t="191105" x="6267450" y="3294063"/>
          <p14:tracePt t="191113" x="6283325" y="3294063"/>
          <p14:tracePt t="191121" x="6299200" y="3294063"/>
          <p14:tracePt t="191132" x="6307138" y="3294063"/>
          <p14:tracePt t="191137" x="6323013" y="3294063"/>
          <p14:tracePt t="191144" x="6338888" y="3294063"/>
          <p14:tracePt t="191153" x="6354763" y="3278188"/>
          <p14:tracePt t="191169" x="6370638" y="3278188"/>
          <p14:tracePt t="191175" x="6378575" y="3278188"/>
          <p14:tracePt t="191185" x="6386513" y="3278188"/>
          <p14:tracePt t="191192" x="6394450" y="3278188"/>
          <p14:tracePt t="191201" x="6402388" y="3278188"/>
          <p14:tracePt t="191216" x="6410325" y="3278188"/>
          <p14:tracePt t="191224" x="6418263" y="3278188"/>
          <p14:tracePt t="191256" x="6426200" y="3278188"/>
          <p14:tracePt t="191271" x="6434138" y="3278188"/>
          <p14:tracePt t="191288" x="6442075" y="3278188"/>
          <p14:tracePt t="191304" x="6451600" y="3278188"/>
          <p14:tracePt t="191329" x="6459538" y="3278188"/>
          <p14:tracePt t="191344" x="6467475" y="3278188"/>
          <p14:tracePt t="193713" x="6459538" y="3278188"/>
          <p14:tracePt t="193721" x="6451600" y="3278188"/>
          <p14:tracePt t="193736" x="6442075" y="3278188"/>
          <p14:tracePt t="193761" x="6434138" y="3278188"/>
          <p14:tracePt t="193808" x="6426200" y="3286125"/>
          <p14:tracePt t="193825" x="6426200" y="3302000"/>
          <p14:tracePt t="193842" x="6426200" y="3333750"/>
          <p14:tracePt t="193848" x="6426200" y="3341688"/>
          <p14:tracePt t="193856" x="6442075" y="3365500"/>
          <p14:tracePt t="193865" x="6451600" y="3389313"/>
          <p14:tracePt t="193872" x="6467475" y="3421063"/>
          <p14:tracePt t="193881" x="6483350" y="3452813"/>
          <p14:tracePt t="193888" x="6507163" y="3484563"/>
          <p14:tracePt t="193897" x="6530975" y="3524250"/>
          <p14:tracePt t="193905" x="6546850" y="3556000"/>
          <p14:tracePt t="193913" x="6570663" y="3595688"/>
          <p14:tracePt t="193920" x="6602413" y="3644900"/>
          <p14:tracePt t="193928" x="6626225" y="3684588"/>
          <p14:tracePt t="193937" x="6650038" y="3732213"/>
          <p14:tracePt t="193945" x="6673850" y="3779838"/>
          <p14:tracePt t="193953" x="6705600" y="3819525"/>
          <p14:tracePt t="193962" x="6729413" y="3867150"/>
          <p14:tracePt t="193967" x="6753225" y="3906838"/>
          <p14:tracePt t="193976" x="6777038" y="3948113"/>
          <p14:tracePt t="193984" x="6810375" y="3995738"/>
          <p14:tracePt t="193993" x="6834188" y="4035425"/>
          <p14:tracePt t="194001" x="6873875" y="4075113"/>
          <p14:tracePt t="194009" x="6905625" y="4122738"/>
          <p14:tracePt t="194018" x="6945313" y="4162425"/>
          <p14:tracePt t="194023" x="6985000" y="4210050"/>
          <p14:tracePt t="194033" x="7024688" y="4265613"/>
          <p14:tracePt t="194040" x="7048500" y="4306888"/>
          <p14:tracePt t="194049" x="7096125" y="4370388"/>
          <p14:tracePt t="194057" x="7153275" y="4433888"/>
          <p14:tracePt t="194066" x="7208838" y="4513263"/>
          <p14:tracePt t="194074" x="7264400" y="4576763"/>
          <p14:tracePt t="194081" x="7304088" y="4633913"/>
          <p14:tracePt t="194089" x="7351713" y="4697413"/>
          <p14:tracePt t="194097" x="7415213" y="4760913"/>
          <p14:tracePt t="194106" x="7462838" y="4824413"/>
          <p14:tracePt t="194114" x="7512050" y="4879975"/>
          <p14:tracePt t="194131" x="7639050" y="5000625"/>
          <p14:tracePt t="194137" x="7670800" y="5056188"/>
          <p14:tracePt t="194144" x="7734300" y="5103813"/>
          <p14:tracePt t="194151" x="7781925" y="5159375"/>
          <p14:tracePt t="194160" x="7839075" y="5207000"/>
          <p14:tracePt t="194169" x="7886700" y="5246688"/>
          <p14:tracePt t="194177" x="7950200" y="5302250"/>
          <p14:tracePt t="194185" x="7981950" y="5343525"/>
          <p14:tracePt t="194191" x="8037513" y="5391150"/>
          <p14:tracePt t="194200" x="8085138" y="5430838"/>
          <p14:tracePt t="194209" x="8132763" y="5486400"/>
          <p14:tracePt t="194216" x="8180388" y="5526088"/>
          <p14:tracePt t="194225" x="8229600" y="5573713"/>
          <p14:tracePt t="194233" x="8277225" y="5605463"/>
          <p14:tracePt t="194241" x="8308975" y="5637213"/>
          <p14:tracePt t="194249" x="8340725" y="5662613"/>
          <p14:tracePt t="194256" x="8364538" y="5686425"/>
          <p14:tracePt t="194264" x="8380413" y="5694363"/>
          <p14:tracePt t="194273" x="8396288" y="5702300"/>
          <p14:tracePt t="194353" x="8404225" y="5702300"/>
          <p14:tracePt t="194376" x="8412163" y="5694363"/>
          <p14:tracePt t="194384" x="8412163" y="5686425"/>
          <p14:tracePt t="194393" x="8412163" y="5678488"/>
          <p14:tracePt t="194400" x="8420100" y="5670550"/>
          <p14:tracePt t="194417" x="8428038" y="5662613"/>
          <p14:tracePt t="194424" x="8428038" y="5653088"/>
          <p14:tracePt t="194440" x="8428038" y="5645150"/>
          <p14:tracePt t="194473" x="8428038" y="5637213"/>
          <p14:tracePt t="194522" x="8435975" y="5637213"/>
          <p14:tracePt t="194537" x="8435975" y="5629275"/>
          <p14:tracePt t="194553" x="8443913" y="5621338"/>
          <p14:tracePt t="194569" x="8451850" y="5613400"/>
          <p14:tracePt t="194577" x="8459788" y="5605463"/>
          <p14:tracePt t="194585" x="8467725" y="5597525"/>
          <p14:tracePt t="194593" x="8483600" y="5581650"/>
          <p14:tracePt t="194600" x="8483600" y="5573713"/>
          <p14:tracePt t="194607" x="8499475" y="5557838"/>
          <p14:tracePt t="194617" x="8499475" y="5534025"/>
          <p14:tracePt t="194625" x="8515350" y="5510213"/>
          <p14:tracePt t="194634" x="8523288" y="5486400"/>
          <p14:tracePt t="194641" x="8540750" y="5454650"/>
          <p14:tracePt t="194648" x="8540750" y="5414963"/>
          <p14:tracePt t="194656" x="8556625" y="5375275"/>
          <p14:tracePt t="194665" x="8556625" y="5327650"/>
          <p14:tracePt t="194672" x="8556625" y="5278438"/>
          <p14:tracePt t="194682" x="8548688" y="5207000"/>
          <p14:tracePt t="194689" x="8531225" y="5143500"/>
          <p14:tracePt t="194697" x="8523288" y="5095875"/>
          <p14:tracePt t="194705" x="8499475" y="5016500"/>
          <p14:tracePt t="194712" x="8467725" y="4935538"/>
          <p14:tracePt t="194720" x="8435975" y="4848225"/>
          <p14:tracePt t="194729" x="8396288" y="4768850"/>
          <p14:tracePt t="194737" x="8340725" y="4681538"/>
          <p14:tracePt t="194746" x="8301038" y="4608513"/>
          <p14:tracePt t="194753" x="8237538" y="4513263"/>
          <p14:tracePt t="194762" x="8180388" y="4433888"/>
          <p14:tracePt t="194769" x="8101013" y="4338638"/>
          <p14:tracePt t="194777" x="8045450" y="4273550"/>
          <p14:tracePt t="194785" x="7981950" y="4210050"/>
          <p14:tracePt t="194793" x="7926388" y="4162425"/>
          <p14:tracePt t="194800" x="7870825" y="4114800"/>
          <p14:tracePt t="194809" x="7805738" y="4067175"/>
          <p14:tracePt t="194818" x="7742238" y="4019550"/>
          <p14:tracePt t="194826" x="7694613" y="3987800"/>
          <p14:tracePt t="194834" x="7646988" y="3956050"/>
          <p14:tracePt t="194841" x="7607300" y="3922713"/>
          <p14:tracePt t="194850" x="7567613" y="3898900"/>
          <p14:tracePt t="194857" x="7535863" y="3883025"/>
          <p14:tracePt t="194865" x="7496175" y="3859213"/>
          <p14:tracePt t="194873" x="7462838" y="3843338"/>
          <p14:tracePt t="194882" x="7415213" y="3819525"/>
          <p14:tracePt t="194888" x="7383463" y="3795713"/>
          <p14:tracePt t="194897" x="7343775" y="3771900"/>
          <p14:tracePt t="194905" x="7288213" y="3748088"/>
          <p14:tracePt t="194913" x="7232650" y="3716338"/>
          <p14:tracePt t="194921" x="7192963" y="3700463"/>
          <p14:tracePt t="194929" x="7135813" y="3668713"/>
          <p14:tracePt t="194937" x="7088188" y="3652838"/>
          <p14:tracePt t="194945" x="7040563" y="3636963"/>
          <p14:tracePt t="194952" x="6992938" y="3621088"/>
          <p14:tracePt t="194960" x="6961188" y="3605213"/>
          <p14:tracePt t="194969" x="6905625" y="3587750"/>
          <p14:tracePt t="194977" x="6865938" y="3571875"/>
          <p14:tracePt t="194985" x="6834188" y="3563938"/>
          <p14:tracePt t="194993" x="6802438" y="3556000"/>
          <p14:tracePt t="195000" x="6761163" y="3548063"/>
          <p14:tracePt t="195009" x="6729413" y="3540125"/>
          <p14:tracePt t="195016" x="6697663" y="3532188"/>
          <p14:tracePt t="195025" x="6681788" y="3532188"/>
          <p14:tracePt t="195033" x="6650038" y="3516313"/>
          <p14:tracePt t="195041" x="6626225" y="3516313"/>
          <p14:tracePt t="195049" x="6594475" y="3508375"/>
          <p14:tracePt t="195057" x="6562725" y="3500438"/>
          <p14:tracePt t="195064" x="6530975" y="3492500"/>
          <p14:tracePt t="195073" x="6499225" y="3484563"/>
          <p14:tracePt t="195081" x="6451600" y="3468688"/>
          <p14:tracePt t="195089" x="6410325" y="3452813"/>
          <p14:tracePt t="195097" x="6362700" y="3436938"/>
          <p14:tracePt t="195105" x="6323013" y="3421063"/>
          <p14:tracePt t="195112" x="6275388" y="3405188"/>
          <p14:tracePt t="195119" x="6227763" y="3381375"/>
          <p14:tracePt t="195130" x="6180138" y="3365500"/>
          <p14:tracePt t="195137" x="6108700" y="3333750"/>
          <p14:tracePt t="195147" x="6043613" y="3309938"/>
          <p14:tracePt t="195161" x="5932488" y="3252788"/>
          <p14:tracePt t="195167" x="5884863" y="3228975"/>
          <p14:tracePt t="195176" x="5813425" y="3197225"/>
          <p14:tracePt t="195184" x="5749925" y="3165475"/>
          <p14:tracePt t="195193" x="5668963" y="3125788"/>
          <p14:tracePt t="195202" x="5605463" y="3094038"/>
          <p14:tracePt t="195209" x="5526088" y="3054350"/>
          <p14:tracePt t="195217" x="5462588" y="3022600"/>
          <p14:tracePt t="195225" x="5397500" y="2990850"/>
          <p14:tracePt t="195232" x="5349875" y="2959100"/>
          <p14:tracePt t="195240" x="5278438" y="2927350"/>
          <p14:tracePt t="195250" x="5230813" y="2894013"/>
          <p14:tracePt t="195257" x="5175250" y="2870200"/>
          <p14:tracePt t="195267" x="5135563" y="2846388"/>
          <p14:tracePt t="195273" x="5087938" y="2822575"/>
          <p14:tracePt t="195283" x="5038725" y="2798763"/>
          <p14:tracePt t="195289" x="4991100" y="2774950"/>
          <p14:tracePt t="195297" x="4951413" y="2751138"/>
          <p14:tracePt t="195305" x="4911725" y="2735263"/>
          <p14:tracePt t="195313" x="4879975" y="2711450"/>
          <p14:tracePt t="195322" x="4840288" y="2703513"/>
          <p14:tracePt t="195330" x="4816475" y="2687638"/>
          <p14:tracePt t="195337" x="4784725" y="2679700"/>
          <p14:tracePt t="195344" x="4752975" y="2671763"/>
          <p14:tracePt t="195354" x="4737100" y="2663825"/>
          <p14:tracePt t="195361" x="4721225" y="2655888"/>
          <p14:tracePt t="195369" x="4713288" y="2655888"/>
          <p14:tracePt t="195377" x="4705350" y="2655888"/>
          <p14:tracePt t="195385" x="4695825" y="2655888"/>
          <p14:tracePt t="196481" x="4695825" y="2663825"/>
          <p14:tracePt t="196489" x="4695825" y="2671763"/>
          <p14:tracePt t="196498" x="4695825" y="2687638"/>
          <p14:tracePt t="196504" x="4705350" y="2687638"/>
          <p14:tracePt t="196513" x="4713288" y="2703513"/>
          <p14:tracePt t="196521" x="4713288" y="2711450"/>
          <p14:tracePt t="196529" x="4713288" y="2719388"/>
          <p14:tracePt t="196537" x="4713288" y="2735263"/>
          <p14:tracePt t="196543" x="4713288" y="2743200"/>
          <p14:tracePt t="196551" x="4713288" y="2759075"/>
          <p14:tracePt t="196561" x="4721225" y="2774950"/>
          <p14:tracePt t="196569" x="4729163" y="2790825"/>
          <p14:tracePt t="196577" x="4729163" y="2806700"/>
          <p14:tracePt t="196585" x="4729163" y="2822575"/>
          <p14:tracePt t="196593" x="4729163" y="2838450"/>
          <p14:tracePt t="196601" x="4729163" y="2846388"/>
          <p14:tracePt t="196608" x="4729163" y="2862263"/>
          <p14:tracePt t="196617" x="4737100" y="2870200"/>
          <p14:tracePt t="196625" x="4737100" y="2878138"/>
          <p14:tracePt t="196642" x="4737100" y="2886075"/>
          <p14:tracePt t="196674" x="4737100" y="2894013"/>
          <p14:tracePt t="196705" x="4737100" y="2901950"/>
          <p14:tracePt t="196737" x="4737100" y="2909888"/>
          <p14:tracePt t="197065" x="4745038" y="2909888"/>
          <p14:tracePt t="197073" x="4760913" y="2901950"/>
          <p14:tracePt t="197089" x="4776788" y="2901950"/>
          <p14:tracePt t="197098" x="4784725" y="2894013"/>
          <p14:tracePt t="197105" x="4792663" y="2894013"/>
          <p14:tracePt t="197113" x="4800600" y="2886075"/>
          <p14:tracePt t="197129" x="4808538" y="2886075"/>
          <p14:tracePt t="197146" x="4816475" y="2878138"/>
          <p14:tracePt t="197306" x="4800600" y="2878138"/>
          <p14:tracePt t="197314" x="4760913" y="2870200"/>
          <p14:tracePt t="197321" x="4721225" y="2854325"/>
          <p14:tracePt t="197329" x="4679950" y="2838450"/>
          <p14:tracePt t="197338" x="4616450" y="2822575"/>
          <p14:tracePt t="197346" x="4560888" y="2806700"/>
          <p14:tracePt t="197353" x="4513263" y="2790825"/>
          <p14:tracePt t="197362" x="4449763" y="2782888"/>
          <p14:tracePt t="197369" x="4394200" y="2774950"/>
          <p14:tracePt t="197378" x="4352925" y="2759075"/>
          <p14:tracePt t="197385" x="4305300" y="2751138"/>
          <p14:tracePt t="197393" x="4273550" y="2751138"/>
          <p14:tracePt t="197402" x="4249738" y="2743200"/>
          <p14:tracePt t="197408" x="4233863" y="2743200"/>
          <p14:tracePt t="197417" x="4225925" y="2743200"/>
          <p14:tracePt t="197425" x="4217988" y="2743200"/>
          <p14:tracePt t="197433" x="4210050" y="2743200"/>
          <p14:tracePt t="197457" x="4202113" y="2743200"/>
          <p14:tracePt t="197465" x="4194175" y="2743200"/>
          <p14:tracePt t="197473" x="4178300" y="2743200"/>
          <p14:tracePt t="197481" x="4170363" y="2743200"/>
          <p14:tracePt t="197489" x="4146550" y="2743200"/>
          <p14:tracePt t="197497" x="4130675" y="2743200"/>
          <p14:tracePt t="197504" x="4114800" y="2743200"/>
          <p14:tracePt t="197513" x="4098925" y="2743200"/>
          <p14:tracePt t="197529" x="4083050" y="2743200"/>
          <p14:tracePt t="197539" x="4075113" y="2743200"/>
          <p14:tracePt t="197544" x="4059238" y="2743200"/>
          <p14:tracePt t="197593" x="4043363" y="2743200"/>
          <p14:tracePt t="197617" x="4027488" y="2735263"/>
          <p14:tracePt t="197625" x="4011613" y="2735263"/>
          <p14:tracePt t="197633" x="3994150" y="2727325"/>
          <p14:tracePt t="197641" x="3970338" y="2727325"/>
          <p14:tracePt t="197649" x="3954463" y="2727325"/>
          <p14:tracePt t="197657" x="3938588" y="2719388"/>
          <p14:tracePt t="197665" x="3922713" y="2719388"/>
          <p14:tracePt t="197681" x="3906838" y="2711450"/>
          <p14:tracePt t="197785" x="3922713" y="2711450"/>
          <p14:tracePt t="197793" x="3938588" y="2711450"/>
          <p14:tracePt t="197801" x="3946525" y="2711450"/>
          <p14:tracePt t="197810" x="3962400" y="2711450"/>
          <p14:tracePt t="197816" x="3986213" y="2711450"/>
          <p14:tracePt t="197825" x="4002088" y="2711450"/>
          <p14:tracePt t="197834" x="4027488" y="2711450"/>
          <p14:tracePt t="197840" x="4051300" y="2711450"/>
          <p14:tracePt t="197848" x="4083050" y="2711450"/>
          <p14:tracePt t="197857" x="4114800" y="2711450"/>
          <p14:tracePt t="197865" x="4146550" y="2711450"/>
          <p14:tracePt t="197873" x="4186238" y="2711450"/>
          <p14:tracePt t="197882" x="4225925" y="2711450"/>
          <p14:tracePt t="197889" x="4265613" y="2703513"/>
          <p14:tracePt t="197897" x="4297363" y="2695575"/>
          <p14:tracePt t="197905" x="4329113" y="2687638"/>
          <p14:tracePt t="197913" x="4344988" y="2679700"/>
          <p14:tracePt t="197921" x="4378325" y="2655888"/>
          <p14:tracePt t="197929" x="4402138" y="2640013"/>
          <p14:tracePt t="197937" x="4425950" y="2616200"/>
          <p14:tracePt t="197945" x="4441825" y="2592388"/>
          <p14:tracePt t="197953" x="4457700" y="2576513"/>
          <p14:tracePt t="197962" x="4465638" y="2551113"/>
          <p14:tracePt t="197969" x="4473575" y="2519363"/>
          <p14:tracePt t="197977" x="4481513" y="2503488"/>
          <p14:tracePt t="197986" x="4481513" y="2479675"/>
          <p14:tracePt t="197993" x="4481513" y="2447925"/>
          <p14:tracePt t="198001" x="4481513" y="2424113"/>
          <p14:tracePt t="198009" x="4473575" y="2392363"/>
          <p14:tracePt t="198017" x="4465638" y="2376488"/>
          <p14:tracePt t="198025" x="4449763" y="2360613"/>
          <p14:tracePt t="198033" x="4441825" y="2344738"/>
          <p14:tracePt t="198042" x="4433888" y="2328863"/>
          <p14:tracePt t="198049" x="4418013" y="2320925"/>
          <p14:tracePt t="198057" x="4418013" y="2312988"/>
          <p14:tracePt t="198065" x="4410075" y="2305050"/>
          <p14:tracePt t="198073" x="4402138" y="2297113"/>
          <p14:tracePt t="198098" x="4394200" y="2297113"/>
          <p14:tracePt t="198114" x="4386263" y="2297113"/>
          <p14:tracePt t="198122" x="4378325" y="2305050"/>
          <p14:tracePt t="198131" x="4370388" y="2305050"/>
          <p14:tracePt t="198138" x="4362450" y="2305050"/>
          <p14:tracePt t="198146" x="4344988" y="2312988"/>
          <p14:tracePt t="198154" x="4329113" y="2320925"/>
          <p14:tracePt t="198162" x="4305300" y="2336800"/>
          <p14:tracePt t="198169" x="4281488" y="2360613"/>
          <p14:tracePt t="198177" x="4273550" y="2384425"/>
          <p14:tracePt t="198185" x="4265613" y="2416175"/>
          <p14:tracePt t="198193" x="4249738" y="2463800"/>
          <p14:tracePt t="198201" x="4249738" y="2511425"/>
          <p14:tracePt t="198209" x="4249738" y="2566988"/>
          <p14:tracePt t="198217" x="4265613" y="2616200"/>
          <p14:tracePt t="198225" x="4281488" y="2663825"/>
          <p14:tracePt t="198232" x="4297363" y="2711450"/>
          <p14:tracePt t="198241" x="4329113" y="2774950"/>
          <p14:tracePt t="198250" x="4362450" y="2822575"/>
          <p14:tracePt t="198257" x="4394200" y="2878138"/>
          <p14:tracePt t="198266" x="4433888" y="2935288"/>
          <p14:tracePt t="198273" x="4457700" y="2982913"/>
          <p14:tracePt t="198282" x="4489450" y="3022600"/>
          <p14:tracePt t="198288" x="4513263" y="3054350"/>
          <p14:tracePt t="198298" x="4545013" y="3086100"/>
          <p14:tracePt t="198305" x="4576763" y="3125788"/>
          <p14:tracePt t="198313" x="4600575" y="3157538"/>
          <p14:tracePt t="198321" x="4632325" y="3189288"/>
          <p14:tracePt t="198330" x="4664075" y="3221038"/>
          <p14:tracePt t="198337" x="4695825" y="3252788"/>
          <p14:tracePt t="198345" x="4737100" y="3286125"/>
          <p14:tracePt t="198354" x="4784725" y="3325813"/>
          <p14:tracePt t="198362" x="4824413" y="3357563"/>
          <p14:tracePt t="198369" x="4864100" y="3381375"/>
          <p14:tracePt t="198378" x="4903788" y="3405188"/>
          <p14:tracePt t="198386" x="4951413" y="3421063"/>
          <p14:tracePt t="198393" x="4991100" y="3452813"/>
          <p14:tracePt t="198401" x="5038725" y="3468688"/>
          <p14:tracePt t="198409" x="5080000" y="3484563"/>
          <p14:tracePt t="198417" x="5119688" y="3500438"/>
          <p14:tracePt t="198425" x="5175250" y="3516313"/>
          <p14:tracePt t="198433" x="5222875" y="3532188"/>
          <p14:tracePt t="198440" x="5270500" y="3548063"/>
          <p14:tracePt t="198449" x="5326063" y="3563938"/>
          <p14:tracePt t="198457" x="5373688" y="3571875"/>
          <p14:tracePt t="198465" x="5438775" y="3579813"/>
          <p14:tracePt t="198473" x="5502275" y="3595688"/>
          <p14:tracePt t="198482" x="5565775" y="3605213"/>
          <p14:tracePt t="198489" x="5637213" y="3621088"/>
          <p14:tracePt t="198496" x="5716588" y="3629025"/>
          <p14:tracePt t="198505" x="5789613" y="3636963"/>
          <p14:tracePt t="198513" x="5868988" y="3644900"/>
          <p14:tracePt t="198521" x="5932488" y="3660775"/>
          <p14:tracePt t="198530" x="6027738" y="3660775"/>
          <p14:tracePt t="198538" x="6108700" y="3668713"/>
          <p14:tracePt t="198546" x="6172200" y="3668713"/>
          <p14:tracePt t="198554" x="6235700" y="3668713"/>
          <p14:tracePt t="198562" x="6307138" y="3676650"/>
          <p14:tracePt t="198569" x="6378575" y="3676650"/>
          <p14:tracePt t="198578" x="6442075" y="3676650"/>
          <p14:tracePt t="198585" x="6507163" y="3676650"/>
          <p14:tracePt t="198593" x="6554788" y="3676650"/>
          <p14:tracePt t="198601" x="6602413" y="3676650"/>
          <p14:tracePt t="198609" x="6650038" y="3668713"/>
          <p14:tracePt t="198617" x="6705600" y="3660775"/>
          <p14:tracePt t="198625" x="6753225" y="3652838"/>
          <p14:tracePt t="198632" x="6784975" y="3644900"/>
          <p14:tracePt t="198641" x="6818313" y="3636963"/>
          <p14:tracePt t="198649" x="6850063" y="3621088"/>
          <p14:tracePt t="198657" x="6873875" y="3613150"/>
          <p14:tracePt t="198666" x="6905625" y="3587750"/>
          <p14:tracePt t="198674" x="6929438" y="3563938"/>
          <p14:tracePt t="198682" x="6953250" y="3532188"/>
          <p14:tracePt t="198689" x="6969125" y="3516313"/>
          <p14:tracePt t="198697" x="6985000" y="3484563"/>
          <p14:tracePt t="198706" x="6985000" y="3468688"/>
          <p14:tracePt t="198713" x="7000875" y="3444875"/>
          <p14:tracePt t="198721" x="7000875" y="3413125"/>
          <p14:tracePt t="198729" x="7008813" y="3381375"/>
          <p14:tracePt t="198737" x="7008813" y="3349625"/>
          <p14:tracePt t="198745" x="7008813" y="3317875"/>
          <p14:tracePt t="198753" x="7008813" y="3294063"/>
          <p14:tracePt t="198762" x="7008813" y="3270250"/>
          <p14:tracePt t="198769" x="7008813" y="3244850"/>
          <p14:tracePt t="198777" x="7000875" y="3221038"/>
          <p14:tracePt t="198785" x="7000875" y="3205163"/>
          <p14:tracePt t="198793" x="6985000" y="3173413"/>
          <p14:tracePt t="198802" x="6985000" y="3157538"/>
          <p14:tracePt t="198809" x="6969125" y="3141663"/>
          <p14:tracePt t="198817" x="6961188" y="3109913"/>
          <p14:tracePt t="198826" x="6953250" y="3101975"/>
          <p14:tracePt t="198833" x="6945313" y="3078163"/>
          <p14:tracePt t="198841" x="6929438" y="3062288"/>
          <p14:tracePt t="198849" x="6921500" y="3046413"/>
          <p14:tracePt t="198858" x="6897688" y="3022600"/>
          <p14:tracePt t="198866" x="6881813" y="2998788"/>
          <p14:tracePt t="198874" x="6858000" y="2974975"/>
          <p14:tracePt t="198882" x="6834188" y="2951163"/>
          <p14:tracePt t="198890" x="6802438" y="2919413"/>
          <p14:tracePt t="198898" x="6769100" y="2886075"/>
          <p14:tracePt t="198913" x="6737350" y="2854325"/>
          <p14:tracePt t="198921" x="6673850" y="2798763"/>
          <p14:tracePt t="198930" x="6634163" y="2774950"/>
          <p14:tracePt t="198937" x="6594475" y="2743200"/>
          <p14:tracePt t="198946" x="6554788" y="2719388"/>
          <p14:tracePt t="198953" x="6523038" y="2695575"/>
          <p14:tracePt t="198961" x="6483350" y="2671763"/>
          <p14:tracePt t="198969" x="6442075" y="2655888"/>
          <p14:tracePt t="198977" x="6418263" y="2640013"/>
          <p14:tracePt t="198985" x="6386513" y="2624138"/>
          <p14:tracePt t="198993" x="6354763" y="2616200"/>
          <p14:tracePt t="199001" x="6330950" y="2608263"/>
          <p14:tracePt t="199009" x="6307138" y="2600325"/>
          <p14:tracePt t="199017" x="6283325" y="2600325"/>
          <p14:tracePt t="199025" x="6267450" y="2600325"/>
          <p14:tracePt t="199033" x="6251575" y="2600325"/>
          <p14:tracePt t="199041" x="6227763" y="2600325"/>
          <p14:tracePt t="199049" x="6203950" y="2600325"/>
          <p14:tracePt t="199057" x="6172200" y="2608263"/>
          <p14:tracePt t="199065" x="6156325" y="2616200"/>
          <p14:tracePt t="199074" x="6124575" y="2632075"/>
          <p14:tracePt t="199082" x="6100763" y="2647950"/>
          <p14:tracePt t="199089" x="6075363" y="2655888"/>
          <p14:tracePt t="199096" x="6067425" y="2663825"/>
          <p14:tracePt t="199104" x="6051550" y="2679700"/>
          <p14:tracePt t="199113" x="6035675" y="2695575"/>
          <p14:tracePt t="199121" x="6019800" y="2703513"/>
          <p14:tracePt t="199129" x="6003925" y="2727325"/>
          <p14:tracePt t="199136" x="5988050" y="2751138"/>
          <p14:tracePt t="199145" x="5972175" y="2767013"/>
          <p14:tracePt t="199154" x="5972175" y="2798763"/>
          <p14:tracePt t="199161" x="5956300" y="2806700"/>
          <p14:tracePt t="199169" x="5956300" y="2830513"/>
          <p14:tracePt t="199178" x="5948363" y="2862263"/>
          <p14:tracePt t="199185" x="5948363" y="2886075"/>
          <p14:tracePt t="199193" x="5948363" y="2919413"/>
          <p14:tracePt t="199201" x="5948363" y="2951163"/>
          <p14:tracePt t="199209" x="5948363" y="2967038"/>
          <p14:tracePt t="199217" x="5956300" y="2998788"/>
          <p14:tracePt t="199225" x="5964238" y="3030538"/>
          <p14:tracePt t="199233" x="5972175" y="3046413"/>
          <p14:tracePt t="199243" x="5980113" y="3078163"/>
          <p14:tracePt t="199249" x="5995988" y="3101975"/>
          <p14:tracePt t="199257" x="6003925" y="3109913"/>
          <p14:tracePt t="199266" x="6019800" y="3133725"/>
          <p14:tracePt t="199272" x="6035675" y="3149600"/>
          <p14:tracePt t="199282" x="6043613" y="3165475"/>
          <p14:tracePt t="199290" x="6051550" y="3181350"/>
          <p14:tracePt t="199298" x="6059488" y="3197225"/>
          <p14:tracePt t="199305" x="6067425" y="3205163"/>
          <p14:tracePt t="199313" x="6067425" y="3213100"/>
          <p14:tracePt t="199321" x="6083300" y="3228975"/>
          <p14:tracePt t="199329" x="6091238" y="3244850"/>
          <p14:tracePt t="199337" x="6100763" y="3252788"/>
          <p14:tracePt t="199345" x="6108700" y="3262313"/>
          <p14:tracePt t="199353" x="6116638" y="3270250"/>
          <p14:tracePt t="199360" x="6132513" y="3286125"/>
          <p14:tracePt t="199369" x="6140450" y="3302000"/>
          <p14:tracePt t="199379" x="6156325" y="3309938"/>
          <p14:tracePt t="199385" x="6172200" y="3325813"/>
          <p14:tracePt t="199393" x="6188075" y="3333750"/>
          <p14:tracePt t="199401" x="6203950" y="3349625"/>
          <p14:tracePt t="199409" x="6227763" y="3365500"/>
          <p14:tracePt t="199418" x="6243638" y="3381375"/>
          <p14:tracePt t="199425" x="6267450" y="3389313"/>
          <p14:tracePt t="199433" x="6283325" y="3397250"/>
          <p14:tracePt t="199441" x="6299200" y="3405188"/>
          <p14:tracePt t="199448" x="6323013" y="3413125"/>
          <p14:tracePt t="199457" x="6338888" y="3421063"/>
          <p14:tracePt t="199465" x="6370638" y="3436938"/>
          <p14:tracePt t="199475" x="6402388" y="3444875"/>
          <p14:tracePt t="199482" x="6426200" y="3460750"/>
          <p14:tracePt t="199489" x="6442075" y="3460750"/>
          <p14:tracePt t="199498" x="6475413" y="3476625"/>
          <p14:tracePt t="199505" x="6491288" y="3476625"/>
          <p14:tracePt t="199513" x="6507163" y="3476625"/>
          <p14:tracePt t="199521" x="6530975" y="3484563"/>
          <p14:tracePt t="199530" x="6546850" y="3492500"/>
          <p14:tracePt t="199538" x="6562725" y="3492500"/>
          <p14:tracePt t="199545" x="6570663" y="3492500"/>
          <p14:tracePt t="199553" x="6578600" y="3492500"/>
          <p14:tracePt t="199560" x="6594475" y="3492500"/>
          <p14:tracePt t="199578" x="6602413" y="3492500"/>
          <p14:tracePt t="199586" x="6610350" y="3492500"/>
          <p14:tracePt t="200057" x="6602413" y="3500438"/>
          <p14:tracePt t="200065" x="6594475" y="3500438"/>
          <p14:tracePt t="200073" x="6586538" y="3516313"/>
          <p14:tracePt t="200081" x="6586538" y="3532188"/>
          <p14:tracePt t="200090" x="6578600" y="3548063"/>
          <p14:tracePt t="200098" x="6578600" y="3571875"/>
          <p14:tracePt t="200105" x="6578600" y="3605213"/>
          <p14:tracePt t="200113" x="6586538" y="3629025"/>
          <p14:tracePt t="200121" x="6602413" y="3676650"/>
          <p14:tracePt t="200129" x="6618288" y="3724275"/>
          <p14:tracePt t="200137" x="6642100" y="3779838"/>
          <p14:tracePt t="200146" x="6665913" y="3827463"/>
          <p14:tracePt t="200154" x="6697663" y="3890963"/>
          <p14:tracePt t="200162" x="6721475" y="3938588"/>
          <p14:tracePt t="200169" x="6753225" y="3987800"/>
          <p14:tracePt t="200177" x="6794500" y="4051300"/>
          <p14:tracePt t="200185" x="6826250" y="4098925"/>
          <p14:tracePt t="200193" x="6858000" y="4146550"/>
          <p14:tracePt t="200201" x="6889750" y="4186238"/>
          <p14:tracePt t="200210" x="6921500" y="4233863"/>
          <p14:tracePt t="200218" x="6969125" y="4281488"/>
          <p14:tracePt t="200225" x="7008813" y="4346575"/>
          <p14:tracePt t="200232" x="7056438" y="4402138"/>
          <p14:tracePt t="200241" x="7104063" y="4449763"/>
          <p14:tracePt t="200249" x="7153275" y="4497388"/>
          <p14:tracePt t="200258" x="7224713" y="4568825"/>
          <p14:tracePt t="200266" x="7272338" y="4616450"/>
          <p14:tracePt t="200274" x="7359650" y="4689475"/>
          <p14:tracePt t="200281" x="7446963" y="4752975"/>
          <p14:tracePt t="200289" x="7527925" y="4816475"/>
          <p14:tracePt t="200298" x="7631113" y="4879975"/>
          <p14:tracePt t="200305" x="7742238" y="4935538"/>
          <p14:tracePt t="200314" x="7847013" y="5000625"/>
          <p14:tracePt t="200322" x="7966075" y="5064125"/>
          <p14:tracePt t="200330" x="8077200" y="5119688"/>
          <p14:tracePt t="200336" x="8156575" y="5151438"/>
          <p14:tracePt t="200345" x="8269288" y="5207000"/>
          <p14:tracePt t="200353" x="8372475" y="5254625"/>
          <p14:tracePt t="200362" x="8475663" y="5294313"/>
          <p14:tracePt t="200370" x="8564563" y="5327650"/>
          <p14:tracePt t="200378" x="8628063" y="5359400"/>
          <p14:tracePt t="200386" x="8691563" y="5383213"/>
          <p14:tracePt t="200394" x="8755063" y="5407025"/>
          <p14:tracePt t="200401" x="8818563" y="5430838"/>
          <p14:tracePt t="200409" x="8883650" y="5454650"/>
          <p14:tracePt t="200416" x="8947150" y="5478463"/>
          <p14:tracePt t="200425" x="8994775" y="5486400"/>
          <p14:tracePt t="200433" x="9042400" y="5502275"/>
          <p14:tracePt t="200442" x="9105900" y="5526088"/>
          <p14:tracePt t="200449" x="9153525" y="5541963"/>
          <p14:tracePt t="200457" x="9193213" y="5549900"/>
          <p14:tracePt t="200465" x="9242425" y="5565775"/>
          <p14:tracePt t="200473" x="9274175" y="5573713"/>
          <p14:tracePt t="200481" x="9305925" y="5581650"/>
          <p14:tracePt t="200490" x="9321800" y="5589588"/>
          <p14:tracePt t="200498" x="9337675" y="5589588"/>
          <p14:tracePt t="200505" x="9353550" y="5589588"/>
          <p14:tracePt t="200554" x="9337675" y="5597525"/>
          <p14:tracePt t="200562" x="9321800" y="5597525"/>
          <p14:tracePt t="200570" x="9313863" y="5597525"/>
          <p14:tracePt t="200577" x="9305925" y="5597525"/>
          <p14:tracePt t="200585" x="9305925" y="5605463"/>
          <p14:tracePt t="200794" x="9290050" y="5621338"/>
          <p14:tracePt t="201041" x="9290050" y="5629275"/>
          <p14:tracePt t="201058" x="9305925" y="5637213"/>
          <p14:tracePt t="201066" x="9321800" y="5637213"/>
          <p14:tracePt t="201074" x="9329738" y="5637213"/>
          <p14:tracePt t="201081" x="9345613" y="5637213"/>
          <p14:tracePt t="201089" x="9361488" y="5637213"/>
          <p14:tracePt t="201096" x="9369425" y="5637213"/>
          <p14:tracePt t="201105" x="9377363" y="5637213"/>
          <p14:tracePt t="201114" x="9393238" y="5629275"/>
          <p14:tracePt t="201122" x="9409113" y="5621338"/>
          <p14:tracePt t="201130" x="9424988" y="5605463"/>
          <p14:tracePt t="201136" x="9440863" y="5597525"/>
          <p14:tracePt t="201146" x="9456738" y="5589588"/>
          <p14:tracePt t="201152" x="9464675" y="5581650"/>
          <p14:tracePt t="201162" x="9480550" y="5565775"/>
          <p14:tracePt t="201169" x="9488488" y="5557838"/>
          <p14:tracePt t="201187" x="9496425" y="5549900"/>
          <p14:tracePt t="201200" x="9496425" y="5534025"/>
          <p14:tracePt t="201209" x="9504363" y="5534025"/>
          <p14:tracePt t="201250" x="9512300" y="5518150"/>
          <p14:tracePt t="201265" x="9528175" y="5502275"/>
          <p14:tracePt t="201282" x="9528175" y="5486400"/>
          <p14:tracePt t="201290" x="9544050" y="5470525"/>
          <p14:tracePt t="201298" x="9551988" y="5462588"/>
          <p14:tracePt t="201306" x="9559925" y="5446713"/>
          <p14:tracePt t="201314" x="9559925" y="5438775"/>
          <p14:tracePt t="201320" x="9575800" y="5422900"/>
          <p14:tracePt t="201329" x="9575800" y="5414963"/>
          <p14:tracePt t="201337" x="9593263" y="5391150"/>
          <p14:tracePt t="201347" x="9601200" y="5383213"/>
          <p14:tracePt t="201355" x="9601200" y="5359400"/>
          <p14:tracePt t="201362" x="9601200" y="5343525"/>
          <p14:tracePt t="201369" x="9609138" y="5335588"/>
          <p14:tracePt t="201376" x="9609138" y="5319713"/>
          <p14:tracePt t="201385" x="9609138" y="5310188"/>
          <p14:tracePt t="201394" x="9609138" y="5294313"/>
          <p14:tracePt t="201402" x="9609138" y="5286375"/>
          <p14:tracePt t="201410" x="9609138" y="5278438"/>
          <p14:tracePt t="201418" x="9609138" y="5262563"/>
          <p14:tracePt t="201433" x="9609138" y="5254625"/>
          <p14:tracePt t="201441" x="9609138" y="5246688"/>
          <p14:tracePt t="201514" x="9601200" y="5246688"/>
          <p14:tracePt t="201522" x="9585325" y="5246688"/>
          <p14:tracePt t="201529" x="9575800" y="5246688"/>
          <p14:tracePt t="201538" x="9567863" y="5246688"/>
          <p14:tracePt t="201544" x="9551988" y="5246688"/>
          <p14:tracePt t="201553" x="9544050" y="5246688"/>
          <p14:tracePt t="201561" x="9528175" y="5246688"/>
          <p14:tracePt t="201570" x="9512300" y="5254625"/>
          <p14:tracePt t="201578" x="9496425" y="5262563"/>
          <p14:tracePt t="201595" x="9480550" y="5262563"/>
          <p14:tracePt t="201610" x="9464675" y="5262563"/>
          <p14:tracePt t="201617" x="9456738" y="5262563"/>
          <p14:tracePt t="201803" x="9448800" y="5270500"/>
          <p14:tracePt t="201841" x="9456738" y="5278438"/>
          <p14:tracePt t="201849" x="9456738" y="5294313"/>
          <p14:tracePt t="201858" x="9456738" y="5310188"/>
          <p14:tracePt t="201866" x="9456738" y="5351463"/>
          <p14:tracePt t="201874" x="9456738" y="5399088"/>
          <p14:tracePt t="201881" x="9456738" y="5454650"/>
          <p14:tracePt t="201889" x="9464675" y="5510213"/>
          <p14:tracePt t="201897" x="9464675" y="5557838"/>
          <p14:tracePt t="201904" x="9464675" y="5621338"/>
          <p14:tracePt t="201914" x="9480550" y="5678488"/>
          <p14:tracePt t="201922" x="9488488" y="5741988"/>
          <p14:tracePt t="201931" x="9496425" y="5773738"/>
          <p14:tracePt t="201938" x="9512300" y="5789613"/>
          <p14:tracePt t="201945" x="9520238" y="5821363"/>
          <p14:tracePt t="201953" x="9528175" y="5829300"/>
          <p14:tracePt t="201961" x="9528175" y="5837238"/>
          <p14:tracePt t="201970" x="9536113" y="5845175"/>
          <p14:tracePt t="202059" x="9544050" y="5853113"/>
          <p14:tracePt t="202121" x="9559925" y="5853113"/>
          <p14:tracePt t="202129" x="9575800" y="5876925"/>
          <p14:tracePt t="202137" x="9593263" y="5892800"/>
          <p14:tracePt t="202146" x="9625013" y="5908675"/>
          <p14:tracePt t="202153" x="9640888" y="5932488"/>
          <p14:tracePt t="202163" x="9664700" y="5948363"/>
          <p14:tracePt t="202169" x="9680575" y="5956300"/>
          <p14:tracePt t="202177" x="9704388" y="5988050"/>
          <p14:tracePt t="202185" x="9728200" y="5995988"/>
          <p14:tracePt t="202194" x="9767888" y="6021388"/>
          <p14:tracePt t="202203" x="9799638" y="6037263"/>
          <p14:tracePt t="202210" x="9831388" y="6053138"/>
          <p14:tracePt t="202218" x="9855200" y="6069013"/>
          <p14:tracePt t="202227" x="9894888" y="6069013"/>
          <p14:tracePt t="202233" x="9936163" y="6069013"/>
          <p14:tracePt t="202243" x="9983788" y="6076950"/>
          <p14:tracePt t="202250" x="10023475" y="6076950"/>
          <p14:tracePt t="202258" x="10063163" y="6076950"/>
          <p14:tracePt t="202266" x="10094913" y="6076950"/>
          <p14:tracePt t="202274" x="10118725" y="6069013"/>
          <p14:tracePt t="202282" x="10142538" y="6061075"/>
          <p14:tracePt t="202289" x="10158413" y="6045200"/>
          <p14:tracePt t="202297" x="10174288" y="6037263"/>
          <p14:tracePt t="202304" x="10182225" y="6029325"/>
          <p14:tracePt t="202314" x="10182225" y="6021388"/>
          <p14:tracePt t="202321" x="10190163" y="6005513"/>
          <p14:tracePt t="202339" x="10190163" y="5995988"/>
          <p14:tracePt t="202386" x="10182225" y="5995988"/>
          <p14:tracePt t="202394" x="10174288" y="5995988"/>
          <p14:tracePt t="202402" x="10158413" y="5995988"/>
          <p14:tracePt t="202417" x="10150475" y="5995988"/>
          <p14:tracePt t="202426" x="10134600" y="5995988"/>
          <p14:tracePt t="202435" x="10118725" y="5995988"/>
          <p14:tracePt t="202443" x="10110788" y="5995988"/>
          <p14:tracePt t="202450" x="10094913" y="5995988"/>
          <p14:tracePt t="202458" x="10086975" y="5995988"/>
          <p14:tracePt t="202464" x="10079038" y="5995988"/>
          <p14:tracePt t="202473" x="10063163" y="5995988"/>
          <p14:tracePt t="202480" x="10055225" y="6005513"/>
          <p14:tracePt t="202490" x="10039350" y="6005513"/>
          <p14:tracePt t="202498" x="10031413" y="6013450"/>
          <p14:tracePt t="202506" x="10015538" y="6013450"/>
          <p14:tracePt t="202521" x="9999663" y="6013450"/>
          <p14:tracePt t="202538" x="9999663" y="6021388"/>
          <p14:tracePt t="202554" x="9983788" y="6029325"/>
          <p14:tracePt t="202666" x="9999663" y="6029325"/>
          <p14:tracePt t="202674" x="10015538" y="6029325"/>
          <p14:tracePt t="202682" x="10047288" y="6021388"/>
          <p14:tracePt t="202689" x="10063163" y="6005513"/>
          <p14:tracePt t="202697" x="10094913" y="5988050"/>
          <p14:tracePt t="202705" x="10110788" y="5964238"/>
          <p14:tracePt t="202714" x="10110788" y="5916613"/>
          <p14:tracePt t="202722" x="10110788" y="5861050"/>
          <p14:tracePt t="202730" x="10110788" y="5797550"/>
          <p14:tracePt t="202737" x="10086975" y="5734050"/>
          <p14:tracePt t="202745" x="10047288" y="5645150"/>
          <p14:tracePt t="202754" x="10015538" y="5565775"/>
          <p14:tracePt t="202761" x="9952038" y="5454650"/>
          <p14:tracePt t="202771" x="9879013" y="5351463"/>
          <p14:tracePt t="202778" x="9799638" y="5238750"/>
          <p14:tracePt t="202785" x="9744075" y="5159375"/>
          <p14:tracePt t="202796" x="9672638" y="5064125"/>
          <p14:tracePt t="202802" x="9625013" y="5016500"/>
          <p14:tracePt t="202811" x="9609138" y="4976813"/>
          <p14:tracePt t="202818" x="9593263" y="4959350"/>
          <p14:tracePt t="202883" x="9585325" y="4959350"/>
          <p14:tracePt t="202898" x="9575800" y="4984750"/>
          <p14:tracePt t="202906" x="9575800" y="5016500"/>
          <p14:tracePt t="202914" x="9575800" y="5056188"/>
          <p14:tracePt t="202921" x="9575800" y="5103813"/>
          <p14:tracePt t="202929" x="9601200" y="5151438"/>
          <p14:tracePt t="202938" x="9625013" y="5214938"/>
          <p14:tracePt t="202946" x="9648825" y="5270500"/>
          <p14:tracePt t="202954" x="9688513" y="5343525"/>
          <p14:tracePt t="202963" x="9720263" y="5399088"/>
          <p14:tracePt t="202970" x="9752013" y="5454650"/>
          <p14:tracePt t="202977" x="9783763" y="5510213"/>
          <p14:tracePt t="202985" x="9823450" y="5565775"/>
          <p14:tracePt t="202993" x="9855200" y="5629275"/>
          <p14:tracePt t="203002" x="9879013" y="5686425"/>
          <p14:tracePt t="203011" x="9910763" y="5734050"/>
          <p14:tracePt t="203018" x="9918700" y="5765800"/>
          <p14:tracePt t="203025" x="9936163" y="5813425"/>
          <p14:tracePt t="203033" x="9967913" y="5845175"/>
          <p14:tracePt t="203041" x="9983788" y="5884863"/>
          <p14:tracePt t="203049" x="10007600" y="5916613"/>
          <p14:tracePt t="203058" x="10023475" y="5948363"/>
          <p14:tracePt t="203066" x="10031413" y="5964238"/>
          <p14:tracePt t="203074" x="10039350" y="5980113"/>
          <p14:tracePt t="203082" x="10047288" y="5995988"/>
          <p14:tracePt t="203090" x="10055225" y="6005513"/>
          <p14:tracePt t="203195" x="10063163" y="6005513"/>
          <p14:tracePt t="203210" x="10079038" y="6005513"/>
          <p14:tracePt t="203226" x="10094913" y="5988050"/>
          <p14:tracePt t="203235" x="10094913" y="5956300"/>
          <p14:tracePt t="203242" x="10094913" y="5924550"/>
          <p14:tracePt t="203250" x="10086975" y="5892800"/>
          <p14:tracePt t="203257" x="10071100" y="5837238"/>
          <p14:tracePt t="203266" x="10047288" y="5789613"/>
          <p14:tracePt t="203273" x="10015538" y="5741988"/>
          <p14:tracePt t="203281" x="9967913" y="5662613"/>
          <p14:tracePt t="203290" x="9910763" y="5589588"/>
          <p14:tracePt t="203298" x="9863138" y="5534025"/>
          <p14:tracePt t="203306" x="9815513" y="5478463"/>
          <p14:tracePt t="203314" x="9775825" y="5430838"/>
          <p14:tracePt t="203322" x="9744075" y="5391150"/>
          <p14:tracePt t="203330" x="9720263" y="5367338"/>
          <p14:tracePt t="203338" x="9704388" y="5351463"/>
          <p14:tracePt t="203347" x="9696450" y="5335588"/>
          <p14:tracePt t="203354" x="9680575" y="5327650"/>
          <p14:tracePt t="203362" x="9672638" y="5319713"/>
          <p14:tracePt t="203370" x="9664700" y="5310188"/>
          <p14:tracePt t="203377" x="9656763" y="5310188"/>
          <p14:tracePt t="203385" x="9648825" y="5302250"/>
          <p14:tracePt t="203393" x="9640888" y="5294313"/>
          <p14:tracePt t="203411" x="9625013" y="5286375"/>
          <p14:tracePt t="203418" x="9617075" y="5278438"/>
          <p14:tracePt t="203425" x="9609138" y="5278438"/>
          <p14:tracePt t="203433" x="9585325" y="5262563"/>
          <p14:tracePt t="203440" x="9575800" y="5254625"/>
          <p14:tracePt t="203451" x="9544050" y="5238750"/>
          <p14:tracePt t="203459" x="9504363" y="5207000"/>
          <p14:tracePt t="203467" x="9464675" y="5183188"/>
          <p14:tracePt t="203474" x="9417050" y="5159375"/>
          <p14:tracePt t="203482" x="9353550" y="5119688"/>
          <p14:tracePt t="203490" x="9290050" y="5087938"/>
          <p14:tracePt t="203497" x="9209088" y="5040313"/>
          <p14:tracePt t="203504" x="9121775" y="4984750"/>
          <p14:tracePt t="203514" x="9010650" y="4919663"/>
          <p14:tracePt t="203522" x="8891588" y="4840288"/>
          <p14:tracePt t="203531" x="8763000" y="4760913"/>
          <p14:tracePt t="203539" x="8651875" y="4689475"/>
          <p14:tracePt t="203553" x="8499475" y="4592638"/>
          <p14:tracePt t="203561" x="8269288" y="4441825"/>
          <p14:tracePt t="203570" x="8116888" y="4346575"/>
          <p14:tracePt t="203579" x="7974013" y="4265613"/>
          <p14:tracePt t="203586" x="7862888" y="4194175"/>
          <p14:tracePt t="203593" x="7750175" y="4114800"/>
          <p14:tracePt t="203603" x="7646988" y="4043363"/>
          <p14:tracePt t="203609" x="7543800" y="3971925"/>
          <p14:tracePt t="203617" x="7462838" y="3922713"/>
          <p14:tracePt t="203626" x="7391400" y="3875088"/>
          <p14:tracePt t="203634" x="7312025" y="3819525"/>
          <p14:tracePt t="203644" x="7256463" y="3787775"/>
          <p14:tracePt t="203650" x="7216775" y="3763963"/>
          <p14:tracePt t="203658" x="7185025" y="3748088"/>
          <p14:tracePt t="203665" x="7169150" y="3740150"/>
          <p14:tracePt t="203681" x="7161213" y="3740150"/>
          <p14:tracePt t="203721" x="7153275" y="3740150"/>
          <p14:tracePt t="203738" x="7145338" y="3763963"/>
          <p14:tracePt t="203746" x="7145338" y="3795713"/>
          <p14:tracePt t="203754" x="7153275" y="3851275"/>
          <p14:tracePt t="203762" x="7177088" y="3898900"/>
          <p14:tracePt t="203770" x="7216775" y="3963988"/>
          <p14:tracePt t="203777" x="7280275" y="4059238"/>
          <p14:tracePt t="203785" x="7359650" y="4162425"/>
          <p14:tracePt t="203794" x="7446963" y="4281488"/>
          <p14:tracePt t="203802" x="7567613" y="4418013"/>
          <p14:tracePt t="203810" x="7670800" y="4545013"/>
          <p14:tracePt t="203818" x="7766050" y="4649788"/>
          <p14:tracePt t="203826" x="7862888" y="4752975"/>
          <p14:tracePt t="203834" x="7981950" y="4864100"/>
          <p14:tracePt t="203841" x="8069263" y="4951413"/>
          <p14:tracePt t="203850" x="8156575" y="5024438"/>
          <p14:tracePt t="203858" x="8221663" y="5080000"/>
          <p14:tracePt t="203866" x="8269288" y="5119688"/>
          <p14:tracePt t="203874" x="8301038" y="5151438"/>
          <p14:tracePt t="203883" x="8348663" y="5183188"/>
          <p14:tracePt t="203890" x="8380413" y="5214938"/>
          <p14:tracePt t="203897" x="8412163" y="5238750"/>
          <p14:tracePt t="203906" x="8443913" y="5262563"/>
          <p14:tracePt t="203914" x="8475663" y="5294313"/>
          <p14:tracePt t="203923" x="8523288" y="5319713"/>
          <p14:tracePt t="203930" x="8572500" y="5351463"/>
          <p14:tracePt t="203939" x="8651875" y="5407025"/>
          <p14:tracePt t="203947" x="8715375" y="5446713"/>
          <p14:tracePt t="203954" x="8786813" y="5486400"/>
          <p14:tracePt t="203963" x="8874125" y="5534025"/>
          <p14:tracePt t="203969" x="8955088" y="5581650"/>
          <p14:tracePt t="203978" x="9042400" y="5629275"/>
          <p14:tracePt t="203986" x="9129713" y="5678488"/>
          <p14:tracePt t="203994" x="9209088" y="5726113"/>
          <p14:tracePt t="204002" x="9274175" y="5765800"/>
          <p14:tracePt t="204009" x="9337675" y="5797550"/>
          <p14:tracePt t="204017" x="9409113" y="5829300"/>
          <p14:tracePt t="204027" x="9480550" y="5845175"/>
          <p14:tracePt t="204033" x="9536113" y="5861050"/>
          <p14:tracePt t="204042" x="9575800" y="5876925"/>
          <p14:tracePt t="204050" x="9609138" y="5892800"/>
          <p14:tracePt t="204058" x="9648825" y="5908675"/>
          <p14:tracePt t="204065" x="9680575" y="5916613"/>
          <p14:tracePt t="204075" x="9712325" y="5924550"/>
          <p14:tracePt t="204081" x="9744075" y="5940425"/>
          <p14:tracePt t="204090" x="9767888" y="5964238"/>
          <p14:tracePt t="204099" x="9807575" y="5980113"/>
          <p14:tracePt t="204107" x="9839325" y="6005513"/>
          <p14:tracePt t="204115" x="9886950" y="6021388"/>
          <p14:tracePt t="204123" x="9918700" y="6045200"/>
          <p14:tracePt t="204138" x="9975850" y="6069013"/>
          <p14:tracePt t="204146" x="10031413" y="6092825"/>
          <p14:tracePt t="204154" x="10063163" y="6100763"/>
          <p14:tracePt t="204162" x="10094913" y="6116638"/>
          <p14:tracePt t="204170" x="10118725" y="6124575"/>
          <p14:tracePt t="204178" x="10134600" y="6132513"/>
          <p14:tracePt t="204185" x="10150475" y="6140450"/>
          <p14:tracePt t="204331" x="10142538" y="6132513"/>
          <p14:tracePt t="204337" x="10142538" y="6116638"/>
          <p14:tracePt t="204346" x="10142538" y="6100763"/>
          <p14:tracePt t="204353" x="10142538" y="6076950"/>
          <p14:tracePt t="204362" x="10142538" y="6053138"/>
          <p14:tracePt t="204370" x="10142538" y="6013450"/>
          <p14:tracePt t="204379" x="10134600" y="5988050"/>
          <p14:tracePt t="204386" x="10134600" y="5964238"/>
          <p14:tracePt t="204394" x="10134600" y="5932488"/>
          <p14:tracePt t="204402" x="10134600" y="5916613"/>
          <p14:tracePt t="204409" x="10134600" y="5900738"/>
          <p14:tracePt t="204418" x="10134600" y="5884863"/>
          <p14:tracePt t="204426" x="10142538" y="5861050"/>
          <p14:tracePt t="204442" x="10142538" y="5853113"/>
          <p14:tracePt t="204603" x="10142538" y="5861050"/>
          <p14:tracePt t="204610" x="10142538" y="5868988"/>
          <p14:tracePt t="204627" x="10142538" y="5876925"/>
          <p14:tracePt t="204634" x="10142538" y="5892800"/>
          <p14:tracePt t="204642" x="10150475" y="5900738"/>
          <p14:tracePt t="204658" x="10158413" y="5908675"/>
          <p14:tracePt t="204697" x="10158413" y="5916613"/>
          <p14:tracePt t="204707" x="10158413" y="5924550"/>
          <p14:tracePt t="204722" x="10158413" y="5940425"/>
          <p14:tracePt t="204730" x="10158413" y="5948363"/>
          <p14:tracePt t="204738" x="10158413" y="5956300"/>
          <p14:tracePt t="204746" x="10158413" y="5964238"/>
          <p14:tracePt t="204762" x="10166350" y="5980113"/>
          <p14:tracePt t="204803" x="10174288" y="5988050"/>
          <p14:tracePt t="204922" x="10174288" y="5980113"/>
          <p14:tracePt t="204930" x="10174288" y="5964238"/>
          <p14:tracePt t="204938" x="10174288" y="5948363"/>
          <p14:tracePt t="204946" x="10166350" y="5916613"/>
          <p14:tracePt t="204954" x="10150475" y="5884863"/>
          <p14:tracePt t="204962" x="10134600" y="5845175"/>
          <p14:tracePt t="204970" x="10110788" y="5805488"/>
          <p14:tracePt t="204979" x="10079038" y="5757863"/>
          <p14:tracePt t="204985" x="10063163" y="5710238"/>
          <p14:tracePt t="204993" x="10031413" y="5662613"/>
          <p14:tracePt t="205002" x="10007600" y="5613400"/>
          <p14:tracePt t="205011" x="9975850" y="5565775"/>
          <p14:tracePt t="205018" x="9959975" y="5526088"/>
          <p14:tracePt t="205026" x="9944100" y="5494338"/>
          <p14:tracePt t="205034" x="9936163" y="5478463"/>
          <p14:tracePt t="205043" x="9926638" y="5454650"/>
          <p14:tracePt t="205050" x="9926638" y="5438775"/>
          <p14:tracePt t="205059" x="9918700" y="5422900"/>
          <p14:tracePt t="205410" x="9902825" y="5422900"/>
          <p14:tracePt t="205418" x="9894888" y="5422900"/>
          <p14:tracePt t="205427" x="9879013" y="5422900"/>
          <p14:tracePt t="205434" x="9855200" y="5422900"/>
          <p14:tracePt t="205442" x="9815513" y="5422900"/>
          <p14:tracePt t="205450" x="9752013" y="5414963"/>
          <p14:tracePt t="205459" x="9688513" y="5414963"/>
          <p14:tracePt t="205466" x="9609138" y="5399088"/>
          <p14:tracePt t="205474" x="9528175" y="5375275"/>
          <p14:tracePt t="205483" x="9417050" y="5351463"/>
          <p14:tracePt t="205492" x="9321800" y="5319713"/>
          <p14:tracePt t="205499" x="9234488" y="5270500"/>
          <p14:tracePt t="205505" x="9145588" y="5238750"/>
          <p14:tracePt t="205514" x="9050338" y="5199063"/>
          <p14:tracePt t="205521" x="8963025" y="5151438"/>
          <p14:tracePt t="205531" x="8866188" y="5111750"/>
          <p14:tracePt t="205539" x="8778875" y="5064125"/>
          <p14:tracePt t="205547" x="8699500" y="5024438"/>
          <p14:tracePt t="205555" x="8636000" y="4992688"/>
          <p14:tracePt t="205562" x="8564563" y="4943475"/>
          <p14:tracePt t="205570" x="8499475" y="4911725"/>
          <p14:tracePt t="205578" x="8428038" y="4872038"/>
          <p14:tracePt t="205586" x="8372475" y="4840288"/>
          <p14:tracePt t="205595" x="8308975" y="4816475"/>
          <p14:tracePt t="205602" x="8245475" y="4784725"/>
          <p14:tracePt t="205610" x="8172450" y="4752975"/>
          <p14:tracePt t="205618" x="8108950" y="4721225"/>
          <p14:tracePt t="205626" x="8013700" y="4681538"/>
          <p14:tracePt t="205634" x="7942263" y="4641850"/>
          <p14:tracePt t="205642" x="7862888" y="4592638"/>
          <p14:tracePt t="205649" x="7797800" y="4560888"/>
          <p14:tracePt t="205658" x="7718425" y="4521200"/>
          <p14:tracePt t="205666" x="7639050" y="4473575"/>
          <p14:tracePt t="205674" x="7559675" y="4425950"/>
          <p14:tracePt t="205682" x="7478713" y="4378325"/>
          <p14:tracePt t="205690" x="7399338" y="4322763"/>
          <p14:tracePt t="205698" x="7359650" y="4281488"/>
          <p14:tracePt t="205706" x="7304088" y="4249738"/>
          <p14:tracePt t="205714" x="7256463" y="4210050"/>
          <p14:tracePt t="205722" x="7200900" y="4170363"/>
          <p14:tracePt t="205730" x="7169150" y="4146550"/>
          <p14:tracePt t="205738" x="7119938" y="4114800"/>
          <p14:tracePt t="205746" x="7088188" y="4090988"/>
          <p14:tracePt t="205754" x="7056438" y="4067175"/>
          <p14:tracePt t="205762" x="7032625" y="4043363"/>
          <p14:tracePt t="205770" x="6992938" y="4027488"/>
          <p14:tracePt t="205778" x="6969125" y="4003675"/>
          <p14:tracePt t="205786" x="6945313" y="3987800"/>
          <p14:tracePt t="205795" x="6905625" y="3956050"/>
          <p14:tracePt t="205801" x="6873875" y="3930650"/>
          <p14:tracePt t="205811" x="6834188" y="3898900"/>
          <p14:tracePt t="205818" x="6802438" y="3875088"/>
          <p14:tracePt t="205826" x="6769100" y="3851275"/>
          <p14:tracePt t="205834" x="6745288" y="3835400"/>
          <p14:tracePt t="205843" x="6713538" y="3811588"/>
          <p14:tracePt t="205850" x="6689725" y="3803650"/>
          <p14:tracePt t="205858" x="6657975" y="3779838"/>
          <p14:tracePt t="205867" x="6634163" y="3763963"/>
          <p14:tracePt t="205874" x="6618288" y="3756025"/>
          <p14:tracePt t="205881" x="6610350" y="3756025"/>
          <p14:tracePt t="205890" x="6602413" y="3748088"/>
          <p14:tracePt t="205906" x="6594475" y="3748088"/>
          <p14:tracePt t="205978" x="6586538" y="3740150"/>
          <p14:tracePt t="205986" x="6578600" y="3740150"/>
          <p14:tracePt t="205994" x="6570663" y="3740150"/>
          <p14:tracePt t="206002" x="6562725" y="3740150"/>
          <p14:tracePt t="206010" x="6538913" y="3740150"/>
          <p14:tracePt t="206026" x="6515100" y="3740150"/>
          <p14:tracePt t="206034" x="6499225" y="3740150"/>
          <p14:tracePt t="206043" x="6483350" y="3740150"/>
          <p14:tracePt t="206050" x="6451600" y="3740150"/>
          <p14:tracePt t="206057" x="6426200" y="3740150"/>
          <p14:tracePt t="206066" x="6410325" y="3740150"/>
          <p14:tracePt t="206075" x="6378575" y="3732213"/>
          <p14:tracePt t="206082" x="6338888" y="3724275"/>
          <p14:tracePt t="206090" x="6299200" y="3724275"/>
          <p14:tracePt t="206098" x="6267450" y="3724275"/>
          <p14:tracePt t="206106" x="6227763" y="3708400"/>
          <p14:tracePt t="206114" x="6196013" y="3708400"/>
          <p14:tracePt t="206125" x="6164263" y="3708400"/>
          <p14:tracePt t="206130" x="6132513" y="3708400"/>
          <p14:tracePt t="206138" x="6091238" y="3708400"/>
          <p14:tracePt t="206146" x="6059488" y="3708400"/>
          <p14:tracePt t="206154" x="6035675" y="3708400"/>
          <p14:tracePt t="206162" x="6003925" y="3708400"/>
          <p14:tracePt t="206169" x="5972175" y="3716338"/>
          <p14:tracePt t="206177" x="5940425" y="3724275"/>
          <p14:tracePt t="206186" x="5924550" y="3724275"/>
          <p14:tracePt t="206194" x="5908675" y="3724275"/>
          <p14:tracePt t="206202" x="5900738" y="3732213"/>
          <p14:tracePt t="206211" x="5892800" y="3732213"/>
          <p14:tracePt t="206218" x="5884863" y="3740150"/>
          <p14:tracePt t="206226" x="5876925" y="3740150"/>
          <p14:tracePt t="206282" x="5868988" y="3748088"/>
          <p14:tracePt t="206298" x="5861050" y="3748088"/>
          <p14:tracePt t="206306" x="5853113" y="3756025"/>
          <p14:tracePt t="206313" x="5845175" y="3763963"/>
          <p14:tracePt t="206322" x="5837238" y="3771900"/>
          <p14:tracePt t="206330" x="5837238" y="3779838"/>
          <p14:tracePt t="206338" x="5829300" y="3787775"/>
          <p14:tracePt t="206346" x="5829300" y="3795713"/>
          <p14:tracePt t="206353" x="5821363" y="3803650"/>
          <p14:tracePt t="206361" x="5813425" y="3811588"/>
          <p14:tracePt t="206370" x="5813425" y="3819525"/>
          <p14:tracePt t="206378" x="5813425" y="3827463"/>
          <p14:tracePt t="206386" x="5805488" y="3835400"/>
          <p14:tracePt t="206402" x="5805488" y="3851275"/>
          <p14:tracePt t="206506" x="5805488" y="3867150"/>
          <p14:tracePt t="206523" x="5805488" y="3875088"/>
          <p14:tracePt t="206530" x="5805488" y="3890963"/>
          <p14:tracePt t="206554" x="5813425" y="3906838"/>
          <p14:tracePt t="206586" x="5821363" y="3914775"/>
          <p14:tracePt t="206635" x="5829300" y="3922713"/>
          <p14:tracePt t="206659" x="5837238" y="3922713"/>
          <p14:tracePt t="206666" x="5845175" y="3922713"/>
          <p14:tracePt t="207179" x="5853113" y="3914775"/>
          <p14:tracePt t="207186" x="5853113" y="3906838"/>
          <p14:tracePt t="207194" x="5853113" y="3875088"/>
          <p14:tracePt t="207202" x="5845175" y="3843338"/>
          <p14:tracePt t="207210" x="5829300" y="3803650"/>
          <p14:tracePt t="207219" x="5797550" y="3756025"/>
          <p14:tracePt t="207226" x="5757863" y="3700463"/>
          <p14:tracePt t="207235" x="5692775" y="3644900"/>
          <p14:tracePt t="207243" x="5629275" y="3579813"/>
          <p14:tracePt t="207251" x="5557838" y="3524250"/>
          <p14:tracePt t="207266" x="5454650" y="3444875"/>
          <p14:tracePt t="207274" x="5270500" y="3325813"/>
          <p14:tracePt t="207282" x="5135563" y="3244850"/>
          <p14:tracePt t="207291" x="5022850" y="3181350"/>
          <p14:tracePt t="207298" x="4895850" y="3117850"/>
          <p14:tracePt t="207306" x="4776788" y="3046413"/>
          <p14:tracePt t="207314" x="4672013" y="2990850"/>
          <p14:tracePt t="207322" x="4576763" y="2927350"/>
          <p14:tracePt t="207331" x="4473575" y="2870200"/>
          <p14:tracePt t="207338" x="4394200" y="2838450"/>
          <p14:tracePt t="207346" x="4329113" y="2798763"/>
          <p14:tracePt t="207354" x="4257675" y="2767013"/>
          <p14:tracePt t="207362" x="4217988" y="2743200"/>
          <p14:tracePt t="207370" x="4186238" y="2727325"/>
          <p14:tracePt t="207378" x="4170363" y="2719388"/>
          <p14:tracePt t="207386" x="4162425" y="2711450"/>
          <p14:tracePt t="207395" x="4146550" y="2703513"/>
          <p14:tracePt t="207401" x="4138613" y="2703513"/>
          <p14:tracePt t="207411" x="4130675" y="2695575"/>
          <p14:tracePt t="207428" x="4114800" y="2687638"/>
          <p14:tracePt t="207434" x="4098925" y="2687638"/>
          <p14:tracePt t="207442" x="4090988" y="2671763"/>
          <p14:tracePt t="207450" x="4075113" y="2671763"/>
          <p14:tracePt t="207465" x="4059238" y="2663825"/>
          <p14:tracePt t="207474" x="4051300" y="2663825"/>
          <p14:tracePt t="207491" x="4043363" y="2663825"/>
          <p14:tracePt t="207531" x="4035425" y="2663825"/>
          <p14:tracePt t="207594" x="4027488" y="2663825"/>
          <p14:tracePt t="207620" x="4019550" y="2663825"/>
          <p14:tracePt t="207627" x="4011613" y="2663825"/>
          <p14:tracePt t="207643" x="4002088" y="2663825"/>
          <p14:tracePt t="207650" x="3986213" y="2671763"/>
          <p14:tracePt t="207659" x="3986213" y="2679700"/>
          <p14:tracePt t="207666" x="3970338" y="2687638"/>
          <p14:tracePt t="207674" x="3962400" y="2695575"/>
          <p14:tracePt t="207691" x="3954463" y="2711450"/>
          <p14:tracePt t="207723" x="3946525" y="2719388"/>
          <p14:tracePt t="207746" x="3946525" y="2727325"/>
          <p14:tracePt t="208435" x="3954463" y="2727325"/>
          <p14:tracePt t="208442" x="3970338" y="2727325"/>
          <p14:tracePt t="208450" x="3978275" y="2727325"/>
          <p14:tracePt t="208459" x="3986213" y="2727325"/>
          <p14:tracePt t="208466" x="4002088" y="2727325"/>
          <p14:tracePt t="208475" x="4011613" y="2727325"/>
          <p14:tracePt t="208482" x="4027488" y="2727325"/>
          <p14:tracePt t="208491" x="4035425" y="2727325"/>
          <p14:tracePt t="208498" x="4043363" y="2727325"/>
          <p14:tracePt t="208506" x="4059238" y="2727325"/>
          <p14:tracePt t="208515" x="4075113" y="2727325"/>
          <p14:tracePt t="208524" x="4106863" y="2727325"/>
          <p14:tracePt t="208531" x="4122738" y="2727325"/>
          <p14:tracePt t="208540" x="4138613" y="2727325"/>
          <p14:tracePt t="208547" x="4154488" y="2727325"/>
          <p14:tracePt t="208554" x="4186238" y="2719388"/>
          <p14:tracePt t="208570" x="4194175" y="2719388"/>
          <p14:tracePt t="208579" x="4217988" y="2711450"/>
          <p14:tracePt t="208587" x="4225925" y="2711450"/>
          <p14:tracePt t="208858" x="4233863" y="2695575"/>
          <p14:tracePt t="208868" x="4233863" y="2679700"/>
          <p14:tracePt t="208875" x="4233863" y="2647950"/>
          <p14:tracePt t="208882" x="4233863" y="2632075"/>
          <p14:tracePt t="208890" x="4233863" y="2616200"/>
          <p14:tracePt t="208899" x="4233863" y="2600325"/>
          <p14:tracePt t="208906" x="4225925" y="2576513"/>
          <p14:tracePt t="208915" x="4217988" y="2543175"/>
          <p14:tracePt t="208924" x="4217988" y="2527300"/>
          <p14:tracePt t="208939" x="4217988" y="2487613"/>
          <p14:tracePt t="208946" x="4210050" y="2447925"/>
          <p14:tracePt t="208954" x="4210050" y="2416175"/>
          <p14:tracePt t="208962" x="4202113" y="2384425"/>
          <p14:tracePt t="208970" x="4194175" y="2352675"/>
          <p14:tracePt t="208979" x="4194175" y="2320925"/>
          <p14:tracePt t="208987" x="4186238" y="2297113"/>
          <p14:tracePt t="208995" x="4178300" y="2273300"/>
          <p14:tracePt t="209002" x="4178300" y="2257425"/>
          <p14:tracePt t="209011" x="4170363" y="2241550"/>
          <p14:tracePt t="209018" x="4162425" y="2224088"/>
          <p14:tracePt t="209025" x="4154488" y="2208213"/>
          <p14:tracePt t="209036" x="4146550" y="2192338"/>
          <p14:tracePt t="209051" x="4130675" y="2176463"/>
          <p14:tracePt t="209066" x="4114800" y="2160588"/>
          <p14:tracePt t="209083" x="4106863" y="2144713"/>
          <p14:tracePt t="209099" x="4090988" y="2136775"/>
          <p14:tracePt t="209107" x="4083050" y="2128838"/>
          <p14:tracePt t="209115" x="4075113" y="2128838"/>
          <p14:tracePt t="209121" x="4067175" y="2120900"/>
          <p14:tracePt t="209140" x="4043363" y="2105025"/>
          <p14:tracePt t="209146" x="4035425" y="2097088"/>
          <p14:tracePt t="209154" x="4019550" y="2081213"/>
          <p14:tracePt t="209163" x="4011613" y="2081213"/>
          <p14:tracePt t="209171" x="4002088" y="2081213"/>
          <p14:tracePt t="209178" x="3986213" y="2065338"/>
          <p14:tracePt t="209195" x="3970338" y="2065338"/>
          <p14:tracePt t="209211" x="3954463" y="2057400"/>
          <p14:tracePt t="209227" x="3938588" y="2057400"/>
          <p14:tracePt t="209242" x="3922713" y="2057400"/>
          <p14:tracePt t="209249" x="3906838" y="2057400"/>
          <p14:tracePt t="209258" x="3890963" y="2057400"/>
          <p14:tracePt t="209267" x="3875088" y="2065338"/>
          <p14:tracePt t="209275" x="3859213" y="2073275"/>
          <p14:tracePt t="209283" x="3835400" y="2081213"/>
          <p14:tracePt t="209290" x="3819525" y="2089150"/>
          <p14:tracePt t="209298" x="3803650" y="2089150"/>
          <p14:tracePt t="209307" x="3787775" y="2105025"/>
          <p14:tracePt t="209315" x="3779838" y="2120900"/>
          <p14:tracePt t="209324" x="3771900" y="2120900"/>
          <p14:tracePt t="209331" x="3756025" y="2136775"/>
          <p14:tracePt t="209339" x="3748088" y="2152650"/>
          <p14:tracePt t="209346" x="3740150" y="2168525"/>
          <p14:tracePt t="209354" x="3724275" y="2176463"/>
          <p14:tracePt t="209363" x="3724275" y="2184400"/>
          <p14:tracePt t="209370" x="3716338" y="2192338"/>
          <p14:tracePt t="209379" x="3708400" y="2200275"/>
          <p14:tracePt t="209387" x="3708400" y="2208213"/>
          <p14:tracePt t="209394" x="3708400" y="2216150"/>
          <p14:tracePt t="209402" x="3700463" y="2233613"/>
          <p14:tracePt t="209417" x="3692525" y="2249488"/>
          <p14:tracePt t="209427" x="3692525" y="2273300"/>
          <p14:tracePt t="209434" x="3692525" y="2289175"/>
          <p14:tracePt t="209443" x="3692525" y="2305050"/>
          <p14:tracePt t="209451" x="3692525" y="2320925"/>
          <p14:tracePt t="209459" x="3692525" y="2328863"/>
          <p14:tracePt t="209466" x="3692525" y="2344738"/>
          <p14:tracePt t="209474" x="3692525" y="2360613"/>
          <p14:tracePt t="209483" x="3692525" y="2368550"/>
          <p14:tracePt t="209491" x="3692525" y="2384425"/>
          <p14:tracePt t="209499" x="3692525" y="2400300"/>
          <p14:tracePt t="209514" x="3692525" y="2416175"/>
          <p14:tracePt t="209547" x="3700463" y="2424113"/>
          <p14:tracePt t="209555" x="3700463" y="2432050"/>
          <p14:tracePt t="209594" x="3708400" y="2439988"/>
          <p14:tracePt t="209659" x="3708400" y="2447925"/>
          <p14:tracePt t="209699" x="3716338" y="2455863"/>
          <p14:tracePt t="209714" x="3716338" y="2463800"/>
          <p14:tracePt t="209732" x="3724275" y="2471738"/>
          <p14:tracePt t="209755" x="3724275" y="2479675"/>
          <p14:tracePt t="209779" x="3732213" y="2487613"/>
          <p14:tracePt t="209795" x="3740150" y="2495550"/>
          <p14:tracePt t="209811" x="3748088" y="2511425"/>
          <p14:tracePt t="209835" x="3756025" y="2519363"/>
          <p14:tracePt t="209866" x="3763963" y="2527300"/>
          <p14:tracePt t="209978" x="3771900" y="2535238"/>
          <p14:tracePt t="210028" x="3779838" y="2535238"/>
          <p14:tracePt t="210034" x="3787775" y="2535238"/>
          <p14:tracePt t="210059" x="3795713" y="2535238"/>
          <p14:tracePt t="210067" x="3803650" y="2535238"/>
          <p14:tracePt t="210139" x="3811588" y="2535238"/>
          <p14:tracePt t="210273" x="3819525" y="2543175"/>
          <p14:tracePt t="210283" x="3835400" y="2543175"/>
          <p14:tracePt t="210291" x="3835400" y="2551113"/>
          <p14:tracePt t="210308" x="3843338" y="2559050"/>
          <p14:tracePt t="210330" x="3851275" y="2566988"/>
          <p14:tracePt t="210476" x="3859213" y="2576513"/>
          <p14:tracePt t="210483" x="3867150" y="2584450"/>
          <p14:tracePt t="210491" x="3875088" y="2592388"/>
          <p14:tracePt t="210498" x="3875088" y="2600325"/>
          <p14:tracePt t="210506" x="3883025" y="2608263"/>
          <p14:tracePt t="210514" x="3890963" y="2616200"/>
          <p14:tracePt t="210530" x="3898900" y="2624138"/>
          <p14:tracePt t="210539" x="3898900" y="2632075"/>
          <p14:tracePt t="210555" x="3898900" y="2640013"/>
          <p14:tracePt t="210562" x="3906838" y="2647950"/>
          <p14:tracePt t="210595" x="3914775" y="2655888"/>
          <p14:tracePt t="210610" x="3914775" y="2663825"/>
          <p14:tracePt t="210618" x="3922713" y="2663825"/>
          <p14:tracePt t="210627" x="3922713" y="2671763"/>
          <p14:tracePt t="210644" x="3930650" y="2679700"/>
          <p14:tracePt t="210659" x="3930650" y="2687638"/>
          <p14:tracePt t="210674" x="3938588" y="2695575"/>
          <p14:tracePt t="210692" x="3938588" y="2703513"/>
          <p14:tracePt t="210700" x="3946525" y="2703513"/>
          <p14:tracePt t="210715" x="3962400" y="2719388"/>
          <p14:tracePt t="210723" x="3970338" y="2735263"/>
          <p14:tracePt t="210729" x="3978275" y="2735263"/>
          <p14:tracePt t="210738" x="3994150" y="2743200"/>
          <p14:tracePt t="210747" x="4011613" y="2759075"/>
          <p14:tracePt t="210757" x="4035425" y="2774950"/>
          <p14:tracePt t="210763" x="4051300" y="2790825"/>
          <p14:tracePt t="210771" x="4067175" y="2806700"/>
          <p14:tracePt t="210778" x="4106863" y="2838450"/>
          <p14:tracePt t="210786" x="4146550" y="2862263"/>
          <p14:tracePt t="210794" x="4170363" y="2886075"/>
          <p14:tracePt t="210803" x="4217988" y="2927350"/>
          <p14:tracePt t="210811" x="4273550" y="2974975"/>
          <p14:tracePt t="210819" x="4329113" y="3030538"/>
          <p14:tracePt t="210827" x="4402138" y="3094038"/>
          <p14:tracePt t="210835" x="4473575" y="3165475"/>
          <p14:tracePt t="210843" x="4552950" y="3244850"/>
          <p14:tracePt t="210849" x="4640263" y="3325813"/>
          <p14:tracePt t="210858" x="4745038" y="3421063"/>
          <p14:tracePt t="210867" x="4856163" y="3524250"/>
          <p14:tracePt t="210875" x="4967288" y="3621088"/>
          <p14:tracePt t="210883" x="5087938" y="3732213"/>
          <p14:tracePt t="210891" x="5207000" y="3827463"/>
          <p14:tracePt t="210898" x="5334000" y="3930650"/>
          <p14:tracePt t="210906" x="5454650" y="4027488"/>
          <p14:tracePt t="210914" x="5557838" y="4114800"/>
          <p14:tracePt t="210924" x="5668963" y="4202113"/>
          <p14:tracePt t="210931" x="5797550" y="4306888"/>
          <p14:tracePt t="210938" x="5916613" y="4386263"/>
          <p14:tracePt t="210948" x="6043613" y="4473575"/>
          <p14:tracePt t="210956" x="6156325" y="4537075"/>
          <p14:tracePt t="210963" x="6251575" y="4600575"/>
          <p14:tracePt t="210971" x="6362700" y="4657725"/>
          <p14:tracePt t="210979" x="6467475" y="4721225"/>
          <p14:tracePt t="210987" x="6578600" y="4784725"/>
          <p14:tracePt t="210995" x="6705600" y="4848225"/>
          <p14:tracePt t="211003" x="6802438" y="4911725"/>
          <p14:tracePt t="211010" x="6897688" y="4967288"/>
          <p14:tracePt t="211018" x="7000875" y="5024438"/>
          <p14:tracePt t="211027" x="7104063" y="5087938"/>
          <p14:tracePt t="211035" x="7216775" y="5151438"/>
          <p14:tracePt t="211043" x="7304088" y="5207000"/>
          <p14:tracePt t="211051" x="7391400" y="5270500"/>
          <p14:tracePt t="211060" x="7486650" y="5327650"/>
          <p14:tracePt t="211066" x="7583488" y="5383213"/>
          <p14:tracePt t="211074" x="7686675" y="5446713"/>
          <p14:tracePt t="211083" x="7789863" y="5510213"/>
          <p14:tracePt t="211091" x="7910513" y="5573713"/>
          <p14:tracePt t="211099" x="7997825" y="5613400"/>
          <p14:tracePt t="211107" x="8101013" y="5662613"/>
          <p14:tracePt t="211115" x="8205788" y="5702300"/>
          <p14:tracePt t="211124" x="8316913" y="5741988"/>
          <p14:tracePt t="211131" x="8412163" y="5781675"/>
          <p14:tracePt t="211139" x="8507413" y="5805488"/>
          <p14:tracePt t="211147" x="8580438" y="5821363"/>
          <p14:tracePt t="211155" x="8651875" y="5837238"/>
          <p14:tracePt t="211163" x="8723313" y="5845175"/>
          <p14:tracePt t="211172" x="8786813" y="5853113"/>
          <p14:tracePt t="211179" x="8834438" y="5853113"/>
          <p14:tracePt t="211186" x="8874125" y="5853113"/>
          <p14:tracePt t="211194" x="8899525" y="5853113"/>
          <p14:tracePt t="211203" x="8931275" y="5845175"/>
          <p14:tracePt t="211211" x="8955088" y="5845175"/>
          <p14:tracePt t="211219" x="8978900" y="5837238"/>
          <p14:tracePt t="211227" x="9002713" y="5829300"/>
          <p14:tracePt t="211235" x="9018588" y="5813425"/>
          <p14:tracePt t="211243" x="9026525" y="5813425"/>
          <p14:tracePt t="211250" x="9050338" y="5797550"/>
          <p14:tracePt t="211259" x="9058275" y="5789613"/>
          <p14:tracePt t="211267" x="9074150" y="5773738"/>
          <p14:tracePt t="211275" x="9082088" y="5765800"/>
          <p14:tracePt t="211284" x="9090025" y="5765800"/>
          <p14:tracePt t="211291" x="9097963" y="5749925"/>
          <p14:tracePt t="211297" x="9105900" y="5734050"/>
          <p14:tracePt t="211306" x="9113838" y="5718175"/>
          <p14:tracePt t="211314" x="9113838" y="5694363"/>
          <p14:tracePt t="211324" x="9113838" y="5678488"/>
          <p14:tracePt t="211331" x="9121775" y="5662613"/>
          <p14:tracePt t="211339" x="9121775" y="5645150"/>
          <p14:tracePt t="211347" x="9121775" y="5629275"/>
          <p14:tracePt t="211353" x="9121775" y="5613400"/>
          <p14:tracePt t="211371" x="9121775" y="5605463"/>
          <p14:tracePt t="211380" x="9121775" y="5597525"/>
          <p14:tracePt t="211395" x="9113838" y="5589588"/>
          <p14:tracePt t="211403" x="9113838" y="5581650"/>
          <p14:tracePt t="211410" x="9105900" y="5581650"/>
          <p14:tracePt t="211427" x="9097963" y="5573713"/>
          <p14:tracePt t="211459" x="9090025" y="5573713"/>
          <p14:tracePt t="212043" x="9097963" y="5581650"/>
          <p14:tracePt t="212060" x="9121775" y="5589588"/>
          <p14:tracePt t="212066" x="9145588" y="5597525"/>
          <p14:tracePt t="212076" x="9169400" y="5605463"/>
          <p14:tracePt t="212085" x="9193213" y="5613400"/>
          <p14:tracePt t="212092" x="9217025" y="5629275"/>
          <p14:tracePt t="212099" x="9250363" y="5629275"/>
          <p14:tracePt t="212108" x="9266238" y="5637213"/>
          <p14:tracePt t="212115" x="9297988" y="5645150"/>
          <p14:tracePt t="212123" x="9297988" y="5653088"/>
          <p14:tracePt t="212139" x="9337675" y="5670550"/>
          <p14:tracePt t="212147" x="9353550" y="5670550"/>
          <p14:tracePt t="212161" x="9369425" y="5678488"/>
          <p14:tracePt t="212171" x="9385300" y="5678488"/>
          <p14:tracePt t="212179" x="9401175" y="5686425"/>
          <p14:tracePt t="212186" x="9409113" y="5686425"/>
          <p14:tracePt t="212195" x="9424988" y="5694363"/>
          <p14:tracePt t="212205" x="9440863" y="5694363"/>
          <p14:tracePt t="212212" x="9456738" y="5702300"/>
          <p14:tracePt t="212219" x="9480550" y="5710238"/>
          <p14:tracePt t="212235" x="9504363" y="5710238"/>
          <p14:tracePt t="212243" x="9559925" y="5718175"/>
          <p14:tracePt t="212251" x="9593263" y="5726113"/>
          <p14:tracePt t="212259" x="9625013" y="5726113"/>
          <p14:tracePt t="212267" x="9664700" y="5741988"/>
          <p14:tracePt t="212273" x="9696450" y="5741988"/>
          <p14:tracePt t="212283" x="9728200" y="5741988"/>
          <p14:tracePt t="212291" x="9759950" y="5741988"/>
          <p14:tracePt t="212299" x="9791700" y="5749925"/>
          <p14:tracePt t="212307" x="9823450" y="5749925"/>
          <p14:tracePt t="212315" x="9855200" y="5757863"/>
          <p14:tracePt t="212323" x="9886950" y="5757863"/>
          <p14:tracePt t="212330" x="9918700" y="5757863"/>
          <p14:tracePt t="212340" x="9952038" y="5757863"/>
          <p14:tracePt t="212346" x="9983788" y="5757863"/>
          <p14:tracePt t="212355" x="10007600" y="5757863"/>
          <p14:tracePt t="212364" x="10023475" y="5757863"/>
          <p14:tracePt t="212372" x="10039350" y="5757863"/>
          <p14:tracePt t="212379" x="10047288" y="5757863"/>
          <p14:tracePt t="212385" x="10055225" y="5757863"/>
          <p14:tracePt t="212403" x="10063163" y="5749925"/>
          <p14:tracePt t="212420" x="10071100" y="5741988"/>
          <p14:tracePt t="212443" x="10079038" y="5734050"/>
          <p14:tracePt t="212459" x="10079038" y="5726113"/>
          <p14:tracePt t="212467" x="10079038" y="5718175"/>
          <p14:tracePt t="212475" x="10079038" y="5710238"/>
          <p14:tracePt t="212483" x="10079038" y="5686425"/>
          <p14:tracePt t="212491" x="10079038" y="5670550"/>
          <p14:tracePt t="212498" x="10079038" y="5653088"/>
          <p14:tracePt t="212507" x="10071100" y="5637213"/>
          <p14:tracePt t="212515" x="10063163" y="5621338"/>
          <p14:tracePt t="212523" x="10055225" y="5597525"/>
          <p14:tracePt t="212531" x="10047288" y="5581650"/>
          <p14:tracePt t="212540" x="10031413" y="5557838"/>
          <p14:tracePt t="212546" x="10023475" y="5541963"/>
          <p14:tracePt t="212555" x="10007600" y="5526088"/>
          <p14:tracePt t="212563" x="9999663" y="5502275"/>
          <p14:tracePt t="212571" x="9983788" y="5486400"/>
          <p14:tracePt t="212587" x="9967913" y="5478463"/>
          <p14:tracePt t="212595" x="9926638" y="5462588"/>
          <p14:tracePt t="212603" x="9902825" y="5454650"/>
          <p14:tracePt t="212610" x="9879013" y="5454650"/>
          <p14:tracePt t="212617" x="9855200" y="5446713"/>
          <p14:tracePt t="212626" x="9823450" y="5446713"/>
          <p14:tracePt t="212635" x="9791700" y="5446713"/>
          <p14:tracePt t="212642" x="9767888" y="5446713"/>
          <p14:tracePt t="212651" x="9736138" y="5454650"/>
          <p14:tracePt t="212658" x="9704388" y="5462588"/>
          <p14:tracePt t="212667" x="9680575" y="5470525"/>
          <p14:tracePt t="212674" x="9648825" y="5470525"/>
          <p14:tracePt t="212683" x="9625013" y="5486400"/>
          <p14:tracePt t="212692" x="9601200" y="5486400"/>
          <p14:tracePt t="212699" x="9575800" y="5502275"/>
          <p14:tracePt t="212707" x="9567863" y="5502275"/>
          <p14:tracePt t="212715" x="9559925" y="5510213"/>
          <p14:tracePt t="212723" x="9551988" y="5518150"/>
          <p14:tracePt t="212731" x="9544050" y="5526088"/>
          <p14:tracePt t="212739" x="9536113" y="5534025"/>
          <p14:tracePt t="212747" x="9528175" y="5541963"/>
          <p14:tracePt t="212756" x="9528175" y="5549900"/>
          <p14:tracePt t="212764" x="9528175" y="5557838"/>
          <p14:tracePt t="212772" x="9528175" y="5573713"/>
          <p14:tracePt t="212779" x="9528175" y="5581650"/>
          <p14:tracePt t="212786" x="9528175" y="5589588"/>
          <p14:tracePt t="212794" x="9528175" y="5605463"/>
          <p14:tracePt t="212802" x="9536113" y="5621338"/>
          <p14:tracePt t="212819" x="9544050" y="5637213"/>
          <p14:tracePt t="212828" x="9551988" y="5645150"/>
          <p14:tracePt t="212835" x="9567863" y="5662613"/>
          <p14:tracePt t="212851" x="9567863" y="5670550"/>
          <p14:tracePt t="212859" x="9585325" y="5678488"/>
          <p14:tracePt t="212867" x="9593263" y="5686425"/>
          <p14:tracePt t="212875" x="9601200" y="5694363"/>
          <p14:tracePt t="212883" x="9617075" y="5702300"/>
          <p14:tracePt t="212891" x="9632950" y="5710238"/>
          <p14:tracePt t="212899" x="9640888" y="5718175"/>
          <p14:tracePt t="212908" x="9656763" y="5726113"/>
          <p14:tracePt t="212915" x="9672638" y="5741988"/>
          <p14:tracePt t="212923" x="9688513" y="5749925"/>
          <p14:tracePt t="212931" x="9704388" y="5757863"/>
          <p14:tracePt t="212940" x="9728200" y="5773738"/>
          <p14:tracePt t="212947" x="9744075" y="5773738"/>
          <p14:tracePt t="212957" x="9775825" y="5789613"/>
          <p14:tracePt t="212964" x="9791700" y="5789613"/>
          <p14:tracePt t="212972" x="9823450" y="5797550"/>
          <p14:tracePt t="212979" x="9839325" y="5805488"/>
          <p14:tracePt t="212987" x="9871075" y="5813425"/>
          <p14:tracePt t="212995" x="9894888" y="5813425"/>
          <p14:tracePt t="213003" x="9926638" y="5821363"/>
          <p14:tracePt t="213011" x="9944100" y="5829300"/>
          <p14:tracePt t="213018" x="9967913" y="5829300"/>
          <p14:tracePt t="213027" x="9983788" y="5829300"/>
          <p14:tracePt t="213034" x="9999663" y="5829300"/>
          <p14:tracePt t="213044" x="10015538" y="5837238"/>
          <p14:tracePt t="213099" x="10023475" y="5821363"/>
          <p14:tracePt t="213108" x="10015538" y="5805488"/>
          <p14:tracePt t="213114" x="9999663" y="5773738"/>
          <p14:tracePt t="213123" x="9983788" y="5741988"/>
          <p14:tracePt t="213137" x="9959975" y="5702300"/>
          <p14:tracePt t="213139" x="9936163" y="5662613"/>
          <p14:tracePt t="213147" x="9910763" y="5613400"/>
          <p14:tracePt t="213155" x="9886950" y="5581650"/>
          <p14:tracePt t="213164" x="9855200" y="5549900"/>
          <p14:tracePt t="213172" x="9839325" y="5526088"/>
          <p14:tracePt t="213179" x="9815513" y="5510213"/>
          <p14:tracePt t="213188" x="9807575" y="5502275"/>
          <p14:tracePt t="213193" x="9799638" y="5494338"/>
          <p14:tracePt t="213203" x="9791700" y="5494338"/>
          <p14:tracePt t="213219" x="9783763" y="5502275"/>
          <p14:tracePt t="213227" x="9775825" y="5502275"/>
          <p14:tracePt t="213235" x="9759950" y="5518150"/>
          <p14:tracePt t="213243" x="9752013" y="5526088"/>
          <p14:tracePt t="213251" x="9736138" y="5557838"/>
          <p14:tracePt t="213259" x="9728200" y="5589588"/>
          <p14:tracePt t="213266" x="9720263" y="5629275"/>
          <p14:tracePt t="213276" x="9720263" y="5670550"/>
          <p14:tracePt t="213283" x="9720263" y="5710238"/>
          <p14:tracePt t="213291" x="9728200" y="5749925"/>
          <p14:tracePt t="213298" x="9736138" y="5781675"/>
          <p14:tracePt t="213307" x="9744075" y="5797550"/>
          <p14:tracePt t="213315" x="9759950" y="5821363"/>
          <p14:tracePt t="213323" x="9767888" y="5829300"/>
          <p14:tracePt t="213332" x="9775825" y="5837238"/>
          <p14:tracePt t="213340" x="9783763" y="5837238"/>
          <p14:tracePt t="213348" x="9799638" y="5837238"/>
          <p14:tracePt t="213363" x="9815513" y="5837238"/>
          <p14:tracePt t="213379" x="9831388" y="5837238"/>
          <p14:tracePt t="213388" x="9847263" y="5837238"/>
          <p14:tracePt t="213403" x="9863138" y="5837238"/>
          <p14:tracePt t="213418" x="9879013" y="5837238"/>
          <p14:tracePt t="213427" x="9886950" y="5829300"/>
          <p14:tracePt t="213435" x="9902825" y="5821363"/>
          <p14:tracePt t="213451" x="9910763" y="5813425"/>
          <p14:tracePt t="213459" x="9918700" y="5805488"/>
          <p14:tracePt t="213466" x="9918700" y="5789613"/>
          <p14:tracePt t="213475" x="9918700" y="5757863"/>
          <p14:tracePt t="213486" x="9918700" y="5726113"/>
          <p14:tracePt t="213491" x="9910763" y="5678488"/>
          <p14:tracePt t="213498" x="9894888" y="5637213"/>
          <p14:tracePt t="213508" x="9879013" y="5597525"/>
          <p14:tracePt t="213515" x="9839325" y="5534025"/>
          <p14:tracePt t="213523" x="9807575" y="5486400"/>
          <p14:tracePt t="213531" x="9767888" y="5430838"/>
          <p14:tracePt t="213539" x="9720263" y="5367338"/>
          <p14:tracePt t="213548" x="9680575" y="5310188"/>
          <p14:tracePt t="213556" x="9609138" y="5222875"/>
          <p14:tracePt t="213564" x="9544050" y="5143500"/>
          <p14:tracePt t="213572" x="9456738" y="5064125"/>
          <p14:tracePt t="213580" x="9361488" y="4967288"/>
          <p14:tracePt t="213588" x="9258300" y="4872038"/>
          <p14:tracePt t="213595" x="9137650" y="4768850"/>
          <p14:tracePt t="213603" x="9002713" y="4673600"/>
          <p14:tracePt t="213611" x="8842375" y="4560888"/>
          <p14:tracePt t="213619" x="8691563" y="4473575"/>
          <p14:tracePt t="213627" x="8531225" y="4370388"/>
          <p14:tracePt t="213635" x="8388350" y="4291013"/>
          <p14:tracePt t="213643" x="8221663" y="4194175"/>
          <p14:tracePt t="213651" x="8053388" y="4098925"/>
          <p14:tracePt t="213659" x="7870825" y="3995738"/>
          <p14:tracePt t="213667" x="7710488" y="3906838"/>
          <p14:tracePt t="213677" x="7535863" y="3819525"/>
          <p14:tracePt t="213682" x="7407275" y="3756025"/>
          <p14:tracePt t="213691" x="7272338" y="3700463"/>
          <p14:tracePt t="213698" x="7161213" y="3652838"/>
          <p14:tracePt t="213708" x="7048500" y="3605213"/>
          <p14:tracePt t="213716" x="6953250" y="3571875"/>
          <p14:tracePt t="213724" x="6865938" y="3540125"/>
          <p14:tracePt t="213732" x="6818313" y="3524250"/>
          <p14:tracePt t="213741" x="6753225" y="3500438"/>
          <p14:tracePt t="213748" x="6721475" y="3492500"/>
          <p14:tracePt t="213756" x="6689725" y="3484563"/>
          <p14:tracePt t="213763" x="6665913" y="3484563"/>
          <p14:tracePt t="213771" x="6650038" y="3476625"/>
          <p14:tracePt t="213779" x="6634163" y="3476625"/>
          <p14:tracePt t="213787" x="6618288" y="3476625"/>
          <p14:tracePt t="213795" x="6602413" y="3468688"/>
          <p14:tracePt t="213811" x="6586538" y="3468688"/>
          <p14:tracePt t="213827" x="6578600" y="3476625"/>
          <p14:tracePt t="213835" x="6570663" y="3476625"/>
          <p14:tracePt t="213843" x="6562725" y="3476625"/>
          <p14:tracePt t="213851" x="6554788" y="3484563"/>
          <p14:tracePt t="213859" x="6546850" y="3492500"/>
          <p14:tracePt t="213867" x="6538913" y="3500438"/>
          <p14:tracePt t="213875" x="6538913" y="3508375"/>
          <p14:tracePt t="213883" x="6530975" y="3508375"/>
          <p14:tracePt t="213891" x="6523038" y="3516313"/>
          <p14:tracePt t="213907" x="6523038" y="3524250"/>
          <p14:tracePt t="213956" x="6523038" y="3532188"/>
          <p14:tracePt t="213979" x="6523038" y="3548063"/>
          <p14:tracePt t="213988" x="6530975" y="3548063"/>
          <p14:tracePt t="213995" x="6546850" y="3563938"/>
          <p14:tracePt t="214003" x="6562725" y="3571875"/>
          <p14:tracePt t="214011" x="6570663" y="3579813"/>
          <p14:tracePt t="214019" x="6594475" y="3587750"/>
          <p14:tracePt t="214027" x="6610350" y="3595688"/>
          <p14:tracePt t="214035" x="6634163" y="3605213"/>
          <p14:tracePt t="214043" x="6657975" y="3613150"/>
          <p14:tracePt t="214051" x="6673850" y="3613150"/>
          <p14:tracePt t="214059" x="6705600" y="3629025"/>
          <p14:tracePt t="214067" x="6721475" y="3629025"/>
          <p14:tracePt t="214075" x="6753225" y="3629025"/>
          <p14:tracePt t="214084" x="6769100" y="3629025"/>
          <p14:tracePt t="214092" x="6784975" y="3629025"/>
          <p14:tracePt t="214100" x="6810375" y="3629025"/>
          <p14:tracePt t="214107" x="6818313" y="3629025"/>
          <p14:tracePt t="214115" x="6834188" y="3629025"/>
          <p14:tracePt t="214122" x="6850063" y="3621088"/>
          <p14:tracePt t="214140" x="6873875" y="3595688"/>
          <p14:tracePt t="214147" x="6889750" y="3579813"/>
          <p14:tracePt t="214156" x="6897688" y="3571875"/>
          <p14:tracePt t="214163" x="6897688" y="3548063"/>
          <p14:tracePt t="214171" x="6905625" y="3516313"/>
          <p14:tracePt t="214179" x="6913563" y="3500438"/>
          <p14:tracePt t="214187" x="6913563" y="3468688"/>
          <p14:tracePt t="214194" x="6913563" y="3436938"/>
          <p14:tracePt t="214203" x="6913563" y="3413125"/>
          <p14:tracePt t="214211" x="6913563" y="3381375"/>
          <p14:tracePt t="214219" x="6913563" y="3349625"/>
          <p14:tracePt t="214227" x="6913563" y="3333750"/>
          <p14:tracePt t="214235" x="6913563" y="3294063"/>
          <p14:tracePt t="214244" x="6913563" y="3262313"/>
          <p14:tracePt t="214251" x="6905625" y="3221038"/>
          <p14:tracePt t="214259" x="6905625" y="3189288"/>
          <p14:tracePt t="214267" x="6905625" y="3165475"/>
          <p14:tracePt t="214276" x="6897688" y="3133725"/>
          <p14:tracePt t="214283" x="6889750" y="3109913"/>
          <p14:tracePt t="214292" x="6881813" y="3078163"/>
          <p14:tracePt t="214299" x="6873875" y="3062288"/>
          <p14:tracePt t="214308" x="6865938" y="3046413"/>
          <p14:tracePt t="214315" x="6850063" y="3014663"/>
          <p14:tracePt t="214326" x="6826250" y="2982913"/>
          <p14:tracePt t="214331" x="6810375" y="2959100"/>
          <p14:tracePt t="214339" x="6802438" y="2943225"/>
          <p14:tracePt t="214347" x="6777038" y="2919413"/>
          <p14:tracePt t="214356" x="6761163" y="2901950"/>
          <p14:tracePt t="214362" x="6729413" y="2870200"/>
          <p14:tracePt t="214371" x="6705600" y="2862263"/>
          <p14:tracePt t="214379" x="6681788" y="2846388"/>
          <p14:tracePt t="214388" x="6657975" y="2830513"/>
          <p14:tracePt t="214395" x="6626225" y="2814638"/>
          <p14:tracePt t="214403" x="6594475" y="2806700"/>
          <p14:tracePt t="214413" x="6562725" y="2798763"/>
          <p14:tracePt t="214420" x="6530975" y="2782888"/>
          <p14:tracePt t="214428" x="6499225" y="2782888"/>
          <p14:tracePt t="214437" x="6475413" y="2774950"/>
          <p14:tracePt t="214444" x="6434138" y="2767013"/>
          <p14:tracePt t="214453" x="6402388" y="2767013"/>
          <p14:tracePt t="214467" x="6370638" y="2767013"/>
          <p14:tracePt t="214474" x="6323013" y="2767013"/>
          <p14:tracePt t="214483" x="6307138" y="2767013"/>
          <p14:tracePt t="214491" x="6275388" y="2774950"/>
          <p14:tracePt t="214500" x="6243638" y="2782888"/>
          <p14:tracePt t="214507" x="6211888" y="2790825"/>
          <p14:tracePt t="214515" x="6188075" y="2806700"/>
          <p14:tracePt t="214523" x="6164263" y="2814638"/>
          <p14:tracePt t="214530" x="6140450" y="2830513"/>
          <p14:tracePt t="214539" x="6108700" y="2854325"/>
          <p14:tracePt t="214547" x="6083300" y="2878138"/>
          <p14:tracePt t="214556" x="6059488" y="2894013"/>
          <p14:tracePt t="214563" x="6051550" y="2909888"/>
          <p14:tracePt t="214572" x="6027738" y="2943225"/>
          <p14:tracePt t="214579" x="6019800" y="2959100"/>
          <p14:tracePt t="214588" x="6011863" y="2967038"/>
          <p14:tracePt t="214595" x="6011863" y="2982913"/>
          <p14:tracePt t="214603" x="6003925" y="2998788"/>
          <p14:tracePt t="214620" x="6003925" y="3014663"/>
          <p14:tracePt t="214635" x="6003925" y="3022600"/>
          <p14:tracePt t="214644" x="6003925" y="3030538"/>
          <p14:tracePt t="214658" x="6011863" y="3046413"/>
          <p14:tracePt t="214667" x="6027738" y="3062288"/>
          <p14:tracePt t="214675" x="6027738" y="3070225"/>
          <p14:tracePt t="214682" x="6035675" y="3078163"/>
          <p14:tracePt t="214691" x="6043613" y="3086100"/>
          <p14:tracePt t="214699" x="6051550" y="3094038"/>
          <p14:tracePt t="214708" x="6059488" y="3101975"/>
          <p14:tracePt t="214715" x="6067425" y="3117850"/>
          <p14:tracePt t="214733" x="6083300" y="3141663"/>
          <p14:tracePt t="214739" x="6091238" y="3149600"/>
          <p14:tracePt t="214747" x="6100763" y="3165475"/>
          <p14:tracePt t="214757" x="6108700" y="3181350"/>
          <p14:tracePt t="214763" x="6116638" y="3197225"/>
          <p14:tracePt t="214771" x="6124575" y="3205163"/>
          <p14:tracePt t="214779" x="6132513" y="3221038"/>
          <p14:tracePt t="214803" x="6140450" y="3228975"/>
          <p14:tracePt t="214844" x="6148388" y="3236913"/>
          <p14:tracePt t="214867" x="6156325" y="3244850"/>
          <p14:tracePt t="214884" x="6164263" y="3244850"/>
          <p14:tracePt t="214939" x="6180138" y="3244850"/>
          <p14:tracePt t="215196" x="6180138" y="3262313"/>
          <p14:tracePt t="215203" x="6188075" y="3278188"/>
          <p14:tracePt t="215228" x="6188075" y="3286125"/>
          <p14:tracePt t="215715" x="6188075" y="3294063"/>
          <p14:tracePt t="215723" x="6188075" y="3309938"/>
          <p14:tracePt t="215731" x="6172200" y="3325813"/>
          <p14:tracePt t="215740" x="6172200" y="3349625"/>
          <p14:tracePt t="215747" x="6172200" y="3373438"/>
          <p14:tracePt t="215755" x="6164263" y="3389313"/>
          <p14:tracePt t="215763" x="6156325" y="3413125"/>
          <p14:tracePt t="215772" x="6156325" y="3452813"/>
          <p14:tracePt t="215779" x="6148388" y="3484563"/>
          <p14:tracePt t="215788" x="6148388" y="3532188"/>
          <p14:tracePt t="215796" x="6140450" y="3563938"/>
          <p14:tracePt t="215804" x="6140450" y="3595688"/>
          <p14:tracePt t="215812" x="6140450" y="3621088"/>
          <p14:tracePt t="215821" x="6140450" y="3644900"/>
          <p14:tracePt t="215827" x="6140450" y="3660775"/>
          <p14:tracePt t="215835" x="6140450" y="3676650"/>
          <p14:tracePt t="215843" x="6148388" y="3692525"/>
          <p14:tracePt t="215859" x="6148388" y="3708400"/>
          <p14:tracePt t="215876" x="6156325" y="3724275"/>
          <p14:tracePt t="215891" x="6156325" y="3732213"/>
          <p14:tracePt t="215924" x="6164263" y="3740150"/>
          <p14:tracePt t="215941" x="6164263" y="3748088"/>
          <p14:tracePt t="215955" x="6172200" y="3763963"/>
          <p14:tracePt t="215962" x="6180138" y="3763963"/>
          <p14:tracePt t="215971" x="6196013" y="3787775"/>
          <p14:tracePt t="215979" x="6219825" y="3795713"/>
          <p14:tracePt t="215988" x="6243638" y="3811588"/>
          <p14:tracePt t="215996" x="6291263" y="3827463"/>
          <p14:tracePt t="216004" x="6338888" y="3851275"/>
          <p14:tracePt t="216011" x="6378575" y="3875088"/>
          <p14:tracePt t="216020" x="6434138" y="3914775"/>
          <p14:tracePt t="216027" x="6499225" y="3956050"/>
          <p14:tracePt t="216035" x="6562725" y="3987800"/>
          <p14:tracePt t="216044" x="6650038" y="4043363"/>
          <p14:tracePt t="216053" x="6761163" y="4106863"/>
          <p14:tracePt t="216060" x="6873875" y="4178300"/>
          <p14:tracePt t="216066" x="7000875" y="4241800"/>
          <p14:tracePt t="216075" x="7135813" y="4322763"/>
          <p14:tracePt t="216083" x="7264400" y="4402138"/>
          <p14:tracePt t="216091" x="7423150" y="4489450"/>
          <p14:tracePt t="216099" x="7583488" y="4584700"/>
          <p14:tracePt t="216107" x="7766050" y="4681538"/>
          <p14:tracePt t="216116" x="7950200" y="4776788"/>
          <p14:tracePt t="216122" x="8116888" y="4848225"/>
          <p14:tracePt t="216135" x="8253413" y="4903788"/>
          <p14:tracePt t="216141" x="8412163" y="4967288"/>
          <p14:tracePt t="216148" x="8531225" y="5008563"/>
          <p14:tracePt t="216157" x="8643938" y="5048250"/>
          <p14:tracePt t="216163" x="8723313" y="5072063"/>
          <p14:tracePt t="216171" x="8770938" y="5080000"/>
          <p14:tracePt t="216180" x="8818563" y="5087938"/>
          <p14:tracePt t="216187" x="8850313" y="5095875"/>
          <p14:tracePt t="216195" x="8858250" y="5095875"/>
          <p14:tracePt t="216204" x="8874125" y="5095875"/>
          <p14:tracePt t="216220" x="8883650" y="5095875"/>
          <p14:tracePt t="216236" x="8891588" y="5095875"/>
          <p14:tracePt t="216251" x="8899525" y="5095875"/>
          <p14:tracePt t="216259" x="8907463" y="5095875"/>
          <p14:tracePt t="216284" x="8923338" y="5095875"/>
          <p14:tracePt t="216292" x="8939213" y="5103813"/>
          <p14:tracePt t="216300" x="8963025" y="5111750"/>
          <p14:tracePt t="216308" x="8978900" y="5119688"/>
          <p14:tracePt t="216323" x="9002713" y="5127625"/>
          <p14:tracePt t="216332" x="9042400" y="5143500"/>
          <p14:tracePt t="216340" x="9058275" y="5143500"/>
          <p14:tracePt t="216347" x="9066213" y="5151438"/>
          <p14:tracePt t="216508" x="9074150" y="5159375"/>
          <p14:tracePt t="216516" x="9082088" y="5159375"/>
          <p14:tracePt t="216524" x="9097963" y="5167313"/>
          <p14:tracePt t="216531" x="9121775" y="5167313"/>
          <p14:tracePt t="216548" x="9121775" y="5175250"/>
          <p14:tracePt t="216659" x="9121775" y="5159375"/>
          <p14:tracePt t="216669" x="9121775" y="5135563"/>
          <p14:tracePt t="216676" x="9113838" y="5095875"/>
          <p14:tracePt t="216684" x="9097963" y="5048250"/>
          <p14:tracePt t="216690" x="9066213" y="5000625"/>
          <p14:tracePt t="216699" x="9018588" y="4943475"/>
          <p14:tracePt t="216707" x="8963025" y="4879975"/>
          <p14:tracePt t="216715" x="8899525" y="4808538"/>
          <p14:tracePt t="216725" x="8810625" y="4737100"/>
          <p14:tracePt t="216731" x="8715375" y="4665663"/>
          <p14:tracePt t="216741" x="8604250" y="4584700"/>
          <p14:tracePt t="216747" x="8475663" y="4505325"/>
          <p14:tracePt t="216755" x="8348663" y="4433888"/>
          <p14:tracePt t="216763" x="8213725" y="4362450"/>
          <p14:tracePt t="216772" x="8069263" y="4281488"/>
          <p14:tracePt t="216778" x="7918450" y="4210050"/>
          <p14:tracePt t="216788" x="7781925" y="4146550"/>
          <p14:tracePt t="216796" x="7607300" y="4075113"/>
          <p14:tracePt t="216804" x="7454900" y="4003675"/>
          <p14:tracePt t="216811" x="7304088" y="3938588"/>
          <p14:tracePt t="216820" x="7153275" y="3867150"/>
          <p14:tracePt t="216827" x="7016750" y="3811588"/>
          <p14:tracePt t="216836" x="6889750" y="3763963"/>
          <p14:tracePt t="216844" x="6784975" y="3716338"/>
          <p14:tracePt t="216852" x="6673850" y="3676650"/>
          <p14:tracePt t="216860" x="6578600" y="3644900"/>
          <p14:tracePt t="216868" x="6499225" y="3621088"/>
          <p14:tracePt t="216876" x="6434138" y="3595688"/>
          <p14:tracePt t="216884" x="6402388" y="3587750"/>
          <p14:tracePt t="216892" x="6354763" y="3571875"/>
          <p14:tracePt t="216900" x="6323013" y="3563938"/>
          <p14:tracePt t="216908" x="6299200" y="3556000"/>
          <p14:tracePt t="216916" x="6283325" y="3548063"/>
          <p14:tracePt t="216924" x="6275388" y="3540125"/>
          <p14:tracePt t="216931" x="6267450" y="3540125"/>
          <p14:tracePt t="216940" x="6251575" y="3540125"/>
          <p14:tracePt t="216947" x="6235700" y="3532188"/>
          <p14:tracePt t="216956" x="6219825" y="3524250"/>
          <p14:tracePt t="216964" x="6188075" y="3516313"/>
          <p14:tracePt t="216973" x="6172200" y="3516313"/>
          <p14:tracePt t="216979" x="6124575" y="3500438"/>
          <p14:tracePt t="216987" x="6083300" y="3484563"/>
          <p14:tracePt t="216995" x="6043613" y="3476625"/>
          <p14:tracePt t="217003" x="5995988" y="3452813"/>
          <p14:tracePt t="217012" x="5940425" y="3436938"/>
          <p14:tracePt t="217020" x="5884863" y="3413125"/>
          <p14:tracePt t="217027" x="5805488" y="3389313"/>
          <p14:tracePt t="217035" x="5740400" y="3357563"/>
          <p14:tracePt t="217044" x="5645150" y="3317875"/>
          <p14:tracePt t="217053" x="5565775" y="3286125"/>
          <p14:tracePt t="217060" x="5470525" y="3244850"/>
          <p14:tracePt t="217068" x="5389563" y="3213100"/>
          <p14:tracePt t="217076" x="5302250" y="3189288"/>
          <p14:tracePt t="217085" x="5191125" y="3149600"/>
          <p14:tracePt t="217092" x="5111750" y="3117850"/>
          <p14:tracePt t="217098" x="5030788" y="3101975"/>
          <p14:tracePt t="217107" x="4951413" y="3086100"/>
          <p14:tracePt t="217115" x="4879975" y="3078163"/>
          <p14:tracePt t="217124" x="4800600" y="3070225"/>
          <p14:tracePt t="217135" x="4729163" y="3070225"/>
          <p14:tracePt t="217139" x="4656138" y="3070225"/>
          <p14:tracePt t="217148" x="4600575" y="3078163"/>
          <p14:tracePt t="217156" x="4552950" y="3086100"/>
          <p14:tracePt t="217162" x="4505325" y="3094038"/>
          <p14:tracePt t="217171" x="4457700" y="3101975"/>
          <p14:tracePt t="217179" x="4418013" y="3117850"/>
          <p14:tracePt t="217188" x="4378325" y="3125788"/>
          <p14:tracePt t="217196" x="4352925" y="3133725"/>
          <p14:tracePt t="217203" x="4329113" y="3141663"/>
          <p14:tracePt t="217210" x="4329113" y="3149600"/>
          <p14:tracePt t="217227" x="4321175" y="3157538"/>
          <p14:tracePt t="217235" x="4313238" y="3157538"/>
          <p14:tracePt t="217253" x="4313238" y="3165475"/>
          <p14:tracePt t="217268" x="4305300" y="3173413"/>
          <p14:tracePt t="217274" x="4297363" y="3181350"/>
          <p14:tracePt t="217283" x="4289425" y="3181350"/>
          <p14:tracePt t="217291" x="4273550" y="3197225"/>
          <p14:tracePt t="217300" x="4257675" y="3205163"/>
          <p14:tracePt t="217308" x="4241800" y="3221038"/>
          <p14:tracePt t="217316" x="4225925" y="3228975"/>
          <p14:tracePt t="217323" x="4210050" y="3236913"/>
          <p14:tracePt t="217331" x="4202113" y="3252788"/>
          <p14:tracePt t="217340" x="4186238" y="3252788"/>
          <p14:tracePt t="217347" x="4178300" y="3262313"/>
          <p14:tracePt t="217356" x="4170363" y="3270250"/>
          <p14:tracePt t="217364" x="4162425" y="3278188"/>
          <p14:tracePt t="217373" x="4162425" y="3286125"/>
          <p14:tracePt t="217380" x="4154488" y="3294063"/>
          <p14:tracePt t="217388" x="4146550" y="3309938"/>
          <p14:tracePt t="217404" x="4138613" y="3317875"/>
          <p14:tracePt t="217412" x="4138613" y="3325813"/>
          <p14:tracePt t="217444" x="4138613" y="3333750"/>
          <p14:tracePt t="217459" x="4138613" y="3341688"/>
          <p14:tracePt t="217476" x="4146550" y="3349625"/>
          <p14:tracePt t="218060" x="4146550" y="3357563"/>
          <p14:tracePt t="218844" x="4138613" y="3365500"/>
          <p14:tracePt t="218853" x="4130675" y="3365500"/>
          <p14:tracePt t="218859" x="4114800" y="3365500"/>
          <p14:tracePt t="218875" x="4106863" y="3365500"/>
          <p14:tracePt t="218883" x="4098925" y="3373438"/>
          <p14:tracePt t="218892" x="4090988" y="3373438"/>
          <p14:tracePt t="218899" x="4075113" y="3373438"/>
          <p14:tracePt t="218916" x="4067175" y="3381375"/>
          <p14:tracePt t="218925" x="4059238" y="3381375"/>
          <p14:tracePt t="218949" x="4051300" y="3381375"/>
          <p14:tracePt t="218964" x="4043363" y="3381375"/>
          <p14:tracePt t="218995" x="4035425" y="3381375"/>
          <p14:tracePt t="219021" x="4027488" y="3381375"/>
          <p14:tracePt t="219044" x="4019550" y="3381375"/>
          <p14:tracePt t="219058" x="4011613" y="3381375"/>
          <p14:tracePt t="219068" x="4002088" y="3389313"/>
          <p14:tracePt t="219115" x="3994150" y="3389313"/>
          <p14:tracePt t="219339" x="4002088" y="3389313"/>
          <p14:tracePt t="219348" x="4019550" y="3389313"/>
          <p14:tracePt t="219356" x="4067175" y="3397250"/>
          <p14:tracePt t="219364" x="4106863" y="3413125"/>
          <p14:tracePt t="219372" x="4146550" y="3421063"/>
          <p14:tracePt t="219380" x="4210050" y="3436938"/>
          <p14:tracePt t="219387" x="4265613" y="3452813"/>
          <p14:tracePt t="219395" x="4329113" y="3476625"/>
          <p14:tracePt t="219403" x="4394200" y="3500438"/>
          <p14:tracePt t="219412" x="4481513" y="3532188"/>
          <p14:tracePt t="219421" x="4545013" y="3556000"/>
          <p14:tracePt t="219427" x="4608513" y="3587750"/>
          <p14:tracePt t="219436" x="4687888" y="3613150"/>
          <p14:tracePt t="219444" x="4760913" y="3644900"/>
          <p14:tracePt t="219451" x="4840288" y="3676650"/>
          <p14:tracePt t="219459" x="4911725" y="3708400"/>
          <p14:tracePt t="219469" x="4975225" y="3724275"/>
          <p14:tracePt t="219476" x="5064125" y="3763963"/>
          <p14:tracePt t="219484" x="5143500" y="3795713"/>
          <p14:tracePt t="219491" x="5222875" y="3827463"/>
          <p14:tracePt t="219500" x="5310188" y="3875088"/>
          <p14:tracePt t="219508" x="5389563" y="3906838"/>
          <p14:tracePt t="219516" x="5486400" y="3956050"/>
          <p14:tracePt t="219524" x="5581650" y="3995738"/>
          <p14:tracePt t="219532" x="5668963" y="4027488"/>
          <p14:tracePt t="219540" x="5749925" y="4067175"/>
          <p14:tracePt t="219547" x="5821363" y="4098925"/>
          <p14:tracePt t="219556" x="5892800" y="4130675"/>
          <p14:tracePt t="219563" x="5964238" y="4162425"/>
          <p14:tracePt t="219572" x="6027738" y="4186238"/>
          <p14:tracePt t="219580" x="6091238" y="4217988"/>
          <p14:tracePt t="219588" x="6156325" y="4241800"/>
          <p14:tracePt t="219596" x="6219825" y="4273550"/>
          <p14:tracePt t="219604" x="6275388" y="4306888"/>
          <p14:tracePt t="219612" x="6346825" y="4338638"/>
          <p14:tracePt t="219620" x="6410325" y="4370388"/>
          <p14:tracePt t="219628" x="6491288" y="4410075"/>
          <p14:tracePt t="219637" x="6570663" y="4457700"/>
          <p14:tracePt t="219644" x="6650038" y="4489450"/>
          <p14:tracePt t="219652" x="6713538" y="4521200"/>
          <p14:tracePt t="219660" x="6794500" y="4552950"/>
          <p14:tracePt t="219669" x="6873875" y="4584700"/>
          <p14:tracePt t="219675" x="6969125" y="4624388"/>
          <p14:tracePt t="219683" x="7064375" y="4657725"/>
          <p14:tracePt t="219694" x="7135813" y="4681538"/>
          <p14:tracePt t="219700" x="7208838" y="4689475"/>
          <p14:tracePt t="219707" x="7272338" y="4705350"/>
          <p14:tracePt t="219715" x="7319963" y="4721225"/>
          <p14:tracePt t="219724" x="7351713" y="4729163"/>
          <p14:tracePt t="219731" x="7375525" y="4737100"/>
          <p14:tracePt t="219739" x="7399338" y="4737100"/>
          <p14:tracePt t="219748" x="7423150" y="4737100"/>
          <p14:tracePt t="219757" x="7446963" y="4737100"/>
          <p14:tracePt t="219764" x="7470775" y="4737100"/>
          <p14:tracePt t="219771" x="7486650" y="4737100"/>
          <p14:tracePt t="219780" x="7504113" y="4737100"/>
          <p14:tracePt t="219787" x="7527925" y="4737100"/>
          <p14:tracePt t="219794" x="7535863" y="4737100"/>
          <p14:tracePt t="219803" x="7543800" y="4737100"/>
          <p14:tracePt t="219812" x="7551738" y="4737100"/>
          <p14:tracePt t="219820" x="7567613" y="4737100"/>
          <p14:tracePt t="219836" x="7583488" y="4729163"/>
          <p14:tracePt t="219869" x="7599363" y="4729163"/>
          <p14:tracePt t="219971" x="7591425" y="4729163"/>
          <p14:tracePt t="219980" x="7591425" y="4713288"/>
          <p14:tracePt t="219988" x="7567613" y="4681538"/>
          <p14:tracePt t="219996" x="7543800" y="4633913"/>
          <p14:tracePt t="220006" x="7519988" y="4584700"/>
          <p14:tracePt t="220013" x="7504113" y="4545013"/>
          <p14:tracePt t="220020" x="7486650" y="4521200"/>
          <p14:tracePt t="220028" x="7478713" y="4497388"/>
          <p14:tracePt t="220036" x="7470775" y="4481513"/>
          <p14:tracePt t="220052" x="7470775" y="4473575"/>
          <p14:tracePt t="220173" x="7454900" y="4481513"/>
          <p14:tracePt t="220180" x="7439025" y="4481513"/>
          <p14:tracePt t="220276" x="7446963" y="4497388"/>
          <p14:tracePt t="220284" x="7478713" y="4505325"/>
          <p14:tracePt t="220292" x="7519988" y="4529138"/>
          <p14:tracePt t="220300" x="7567613" y="4545013"/>
          <p14:tracePt t="220307" x="7623175" y="4576763"/>
          <p14:tracePt t="220317" x="7702550" y="4600575"/>
          <p14:tracePt t="220324" x="7789863" y="4633913"/>
          <p14:tracePt t="220334" x="7910513" y="4681538"/>
          <p14:tracePt t="220340" x="8013700" y="4721225"/>
          <p14:tracePt t="220349" x="8116888" y="4760913"/>
          <p14:tracePt t="220357" x="8205788" y="4792663"/>
          <p14:tracePt t="220364" x="8316913" y="4824413"/>
          <p14:tracePt t="220372" x="8420100" y="4856163"/>
          <p14:tracePt t="220379" x="8507413" y="4887913"/>
          <p14:tracePt t="220389" x="8604250" y="4919663"/>
          <p14:tracePt t="220396" x="8667750" y="4943475"/>
          <p14:tracePt t="220403" x="8731250" y="4959350"/>
          <p14:tracePt t="220412" x="8794750" y="4984750"/>
          <p14:tracePt t="220419" x="8858250" y="5000625"/>
          <p14:tracePt t="220427" x="8899525" y="5008563"/>
          <p14:tracePt t="220436" x="8939213" y="5024438"/>
          <p14:tracePt t="220444" x="9002713" y="5040313"/>
          <p14:tracePt t="220453" x="9034463" y="5048250"/>
          <p14:tracePt t="220460" x="9074150" y="5056188"/>
          <p14:tracePt t="220468" x="9097963" y="5064125"/>
          <p14:tracePt t="220476" x="9137650" y="5080000"/>
          <p14:tracePt t="220483" x="9185275" y="5095875"/>
          <p14:tracePt t="220493" x="9217025" y="5095875"/>
          <p14:tracePt t="220500" x="9258300" y="5103813"/>
          <p14:tracePt t="220508" x="9297988" y="5119688"/>
          <p14:tracePt t="220516" x="9337675" y="5127625"/>
          <p14:tracePt t="220523" x="9369425" y="5143500"/>
          <p14:tracePt t="220532" x="9401175" y="5159375"/>
          <p14:tracePt t="220539" x="9424988" y="5167313"/>
          <p14:tracePt t="220547" x="9448800" y="5175250"/>
          <p14:tracePt t="220557" x="9480550" y="5199063"/>
          <p14:tracePt t="220563" x="9504363" y="5207000"/>
          <p14:tracePt t="220572" x="9544050" y="5238750"/>
          <p14:tracePt t="220580" x="9575800" y="5254625"/>
          <p14:tracePt t="220589" x="9609138" y="5278438"/>
          <p14:tracePt t="220595" x="9632950" y="5294313"/>
          <p14:tracePt t="220604" x="9680575" y="5327650"/>
          <p14:tracePt t="220612" x="9720263" y="5351463"/>
          <p14:tracePt t="220620" x="9752013" y="5375275"/>
          <p14:tracePt t="220628" x="9791700" y="5391150"/>
          <p14:tracePt t="220636" x="9823450" y="5414963"/>
          <p14:tracePt t="220644" x="9839325" y="5422900"/>
          <p14:tracePt t="220653" x="9871075" y="5438775"/>
          <p14:tracePt t="220659" x="9894888" y="5454650"/>
          <p14:tracePt t="220667" x="9902825" y="5454650"/>
          <p14:tracePt t="220676" x="9918700" y="5462588"/>
          <p14:tracePt t="220692" x="9926638" y="5470525"/>
          <p14:tracePt t="220717" x="9936163" y="5470525"/>
          <p14:tracePt t="220756" x="9944100" y="5470525"/>
          <p14:tracePt t="220763" x="9952038" y="5478463"/>
          <p14:tracePt t="220772" x="9967913" y="5478463"/>
          <p14:tracePt t="220780" x="9983788" y="5478463"/>
          <p14:tracePt t="220788" x="9991725" y="5486400"/>
          <p14:tracePt t="220796" x="9999663" y="5486400"/>
          <p14:tracePt t="220804" x="10007600" y="5486400"/>
          <p14:tracePt t="220812" x="10023475" y="5486400"/>
          <p14:tracePt t="220819" x="10031413" y="5486400"/>
          <p14:tracePt t="220828" x="10039350" y="5494338"/>
          <p14:tracePt t="220845" x="10055225" y="5494338"/>
          <p14:tracePt t="220875" x="10063163" y="5502275"/>
          <p14:tracePt t="220884" x="10071100" y="5510213"/>
          <p14:tracePt t="220892" x="10079038" y="5518150"/>
          <p14:tracePt t="220901" x="10094913" y="5526088"/>
          <p14:tracePt t="220908" x="10102850" y="5534025"/>
          <p14:tracePt t="220916" x="10118725" y="5541963"/>
          <p14:tracePt t="220925" x="10126663" y="5549900"/>
          <p14:tracePt t="220932" x="10142538" y="5565775"/>
          <p14:tracePt t="220939" x="10158413" y="5573713"/>
          <p14:tracePt t="220948" x="10166350" y="5589588"/>
          <p14:tracePt t="220956" x="10182225" y="5605463"/>
          <p14:tracePt t="220963" x="10206038" y="5621338"/>
          <p14:tracePt t="220973" x="10221913" y="5637213"/>
          <p14:tracePt t="220980" x="10237788" y="5653088"/>
          <p14:tracePt t="220988" x="10261600" y="5678488"/>
          <p14:tracePt t="220996" x="10287000" y="5702300"/>
          <p14:tracePt t="221003" x="10302875" y="5726113"/>
          <p14:tracePt t="221012" x="10318750" y="5741988"/>
          <p14:tracePt t="221020" x="10326688" y="5749925"/>
          <p14:tracePt t="221028" x="10334625" y="5765800"/>
          <p14:tracePt t="221036" x="10342563" y="5773738"/>
          <p14:tracePt t="221043" x="10350500" y="5781675"/>
          <p14:tracePt t="221052" x="10350500" y="5789613"/>
          <p14:tracePt t="221068" x="10358438" y="5789613"/>
          <p14:tracePt t="221117" x="10358438" y="5805488"/>
          <p14:tracePt t="221132" x="10358438" y="5813425"/>
          <p14:tracePt t="221189" x="10358438" y="5821363"/>
          <p14:tracePt t="221213" x="10342563" y="5821363"/>
          <p14:tracePt t="221228" x="10326688" y="5821363"/>
          <p14:tracePt t="221244" x="10310813" y="5813425"/>
          <p14:tracePt t="221253" x="10302875" y="5805488"/>
          <p14:tracePt t="221260" x="10287000" y="5789613"/>
          <p14:tracePt t="221268" x="10261600" y="5765800"/>
          <p14:tracePt t="221276" x="10245725" y="5741988"/>
          <p14:tracePt t="221286" x="10206038" y="5702300"/>
          <p14:tracePt t="221292" x="10166350" y="5653088"/>
          <p14:tracePt t="221300" x="10134600" y="5621338"/>
          <p14:tracePt t="221308" x="10102850" y="5589588"/>
          <p14:tracePt t="221316" x="10063163" y="5549900"/>
          <p14:tracePt t="221324" x="10031413" y="5518150"/>
          <p14:tracePt t="221333" x="9991725" y="5478463"/>
          <p14:tracePt t="221340" x="9967913" y="5454650"/>
          <p14:tracePt t="221347" x="9944100" y="5422900"/>
          <p14:tracePt t="221356" x="9910763" y="5399088"/>
          <p14:tracePt t="221365" x="9886950" y="5375275"/>
          <p14:tracePt t="221371" x="9871075" y="5359400"/>
          <p14:tracePt t="221380" x="9847263" y="5327650"/>
          <p14:tracePt t="221388" x="9839325" y="5310188"/>
          <p14:tracePt t="221395" x="9823450" y="5294313"/>
          <p14:tracePt t="221405" x="9807575" y="5278438"/>
          <p14:tracePt t="221412" x="9791700" y="5262563"/>
          <p14:tracePt t="221421" x="9783763" y="5254625"/>
          <p14:tracePt t="221428" x="9775825" y="5246688"/>
          <p14:tracePt t="221436" x="9767888" y="5230813"/>
          <p14:tracePt t="221444" x="9767888" y="5222875"/>
          <p14:tracePt t="221452" x="9759950" y="5222875"/>
          <p14:tracePt t="221460" x="9759950" y="5214938"/>
          <p14:tracePt t="221468" x="9752013" y="5207000"/>
          <p14:tracePt t="221476" x="9744075" y="5199063"/>
          <p14:tracePt t="221492" x="9744075" y="5191125"/>
          <p14:tracePt t="221652" x="9744075" y="5199063"/>
          <p14:tracePt t="221660" x="9744075" y="5207000"/>
          <p14:tracePt t="221669" x="9744075" y="5222875"/>
          <p14:tracePt t="221675" x="9752013" y="5238750"/>
          <p14:tracePt t="221684" x="9759950" y="5270500"/>
          <p14:tracePt t="221692" x="9775825" y="5302250"/>
          <p14:tracePt t="221701" x="9799638" y="5335588"/>
          <p14:tracePt t="221709" x="9831388" y="5383213"/>
          <p14:tracePt t="221718" x="9847263" y="5414963"/>
          <p14:tracePt t="221725" x="9879013" y="5462588"/>
          <p14:tracePt t="221733" x="9910763" y="5510213"/>
          <p14:tracePt t="221740" x="9936163" y="5557838"/>
          <p14:tracePt t="221748" x="9975850" y="5605463"/>
          <p14:tracePt t="221756" x="9999663" y="5637213"/>
          <p14:tracePt t="221764" x="10031413" y="5678488"/>
          <p14:tracePt t="221772" x="10055225" y="5710238"/>
          <p14:tracePt t="221780" x="10079038" y="5741988"/>
          <p14:tracePt t="221788" x="10110788" y="5781675"/>
          <p14:tracePt t="221796" x="10126663" y="5797550"/>
          <p14:tracePt t="221804" x="10142538" y="5821363"/>
          <p14:tracePt t="221812" x="10150475" y="5829300"/>
          <p14:tracePt t="221820" x="10166350" y="5845175"/>
          <p14:tracePt t="221827" x="10174288" y="5853113"/>
          <p14:tracePt t="221838" x="10182225" y="5861050"/>
          <p14:tracePt t="221845" x="10190163" y="5868988"/>
          <p14:tracePt t="222030" x="10198100" y="5876925"/>
          <p14:tracePt t="222421" x="10198100" y="5868988"/>
          <p14:tracePt t="222436" x="10198100" y="5861050"/>
          <p14:tracePt t="222443" x="10198100" y="5853113"/>
          <p14:tracePt t="222452" x="10206038" y="5845175"/>
          <p14:tracePt t="222460" x="10206038" y="5837238"/>
          <p14:tracePt t="222476" x="10206038" y="5829300"/>
          <p14:tracePt t="222484" x="10206038" y="5813425"/>
          <p14:tracePt t="222492" x="10206038" y="5797550"/>
          <p14:tracePt t="222501" x="10206038" y="5781675"/>
          <p14:tracePt t="222508" x="10198100" y="5773738"/>
          <p14:tracePt t="222516" x="10198100" y="5757863"/>
          <p14:tracePt t="222524" x="10182225" y="5726113"/>
          <p14:tracePt t="222533" x="10174288" y="5710238"/>
          <p14:tracePt t="222541" x="10166350" y="5686425"/>
          <p14:tracePt t="222548" x="10150475" y="5653088"/>
          <p14:tracePt t="222556" x="10150475" y="5629275"/>
          <p14:tracePt t="222564" x="10134600" y="5597525"/>
          <p14:tracePt t="222572" x="10126663" y="5573713"/>
          <p14:tracePt t="222580" x="10110788" y="5541963"/>
          <p14:tracePt t="222588" x="10094913" y="5510213"/>
          <p14:tracePt t="222596" x="10094913" y="5486400"/>
          <p14:tracePt t="222604" x="10079038" y="5470525"/>
          <p14:tracePt t="222612" x="10071100" y="5454650"/>
          <p14:tracePt t="222619" x="10063163" y="5438775"/>
          <p14:tracePt t="222628" x="10055225" y="5422900"/>
          <p14:tracePt t="222636" x="10047288" y="5407025"/>
          <p14:tracePt t="222644" x="10031413" y="5399088"/>
          <p14:tracePt t="222654" x="10015538" y="5383213"/>
          <p14:tracePt t="222668" x="10007600" y="5375275"/>
          <p14:tracePt t="222676" x="9999663" y="5367338"/>
          <p14:tracePt t="222684" x="9991725" y="5359400"/>
          <p14:tracePt t="222692" x="9983788" y="5351463"/>
          <p14:tracePt t="222701" x="9975850" y="5343525"/>
          <p14:tracePt t="222708" x="9967913" y="5335588"/>
          <p14:tracePt t="222716" x="9952038" y="5327650"/>
          <p14:tracePt t="222724" x="9936163" y="5310188"/>
          <p14:tracePt t="222732" x="9918700" y="5302250"/>
          <p14:tracePt t="222740" x="9902825" y="5270500"/>
          <p14:tracePt t="222748" x="9879013" y="5254625"/>
          <p14:tracePt t="222756" x="9863138" y="5222875"/>
          <p14:tracePt t="222764" x="9839325" y="5207000"/>
          <p14:tracePt t="222773" x="9815513" y="5175250"/>
          <p14:tracePt t="222780" x="9791700" y="5159375"/>
          <p14:tracePt t="222788" x="9767888" y="5127625"/>
          <p14:tracePt t="222796" x="9744075" y="5103813"/>
          <p14:tracePt t="222804" x="9720263" y="5087938"/>
          <p14:tracePt t="222812" x="9704388" y="5072063"/>
          <p14:tracePt t="222821" x="9688513" y="5056188"/>
          <p14:tracePt t="222828" x="9672638" y="5040313"/>
          <p14:tracePt t="222836" x="9656763" y="5024438"/>
          <p14:tracePt t="222843" x="9648825" y="5024438"/>
          <p14:tracePt t="222852" x="9640888" y="5016500"/>
          <p14:tracePt t="222860" x="9640888" y="5008563"/>
          <p14:tracePt t="222988" x="9640888" y="5024438"/>
          <p14:tracePt t="222996" x="9640888" y="5040313"/>
          <p14:tracePt t="223003" x="9648825" y="5072063"/>
          <p14:tracePt t="223012" x="9664700" y="5103813"/>
          <p14:tracePt t="223020" x="9688513" y="5135563"/>
          <p14:tracePt t="223028" x="9712325" y="5191125"/>
          <p14:tracePt t="223036" x="9744075" y="5238750"/>
          <p14:tracePt t="223043" x="9799638" y="5294313"/>
          <p14:tracePt t="223052" x="9847263" y="5367338"/>
          <p14:tracePt t="223061" x="9902825" y="5430838"/>
          <p14:tracePt t="223068" x="9967913" y="5494338"/>
          <p14:tracePt t="223075" x="10023475" y="5557838"/>
          <p14:tracePt t="223085" x="10063163" y="5605463"/>
          <p14:tracePt t="223091" x="10118725" y="5653088"/>
          <p14:tracePt t="223099" x="10166350" y="5702300"/>
          <p14:tracePt t="223108" x="10213975" y="5749925"/>
          <p14:tracePt t="223115" x="10245725" y="5789613"/>
          <p14:tracePt t="223124" x="10279063" y="5829300"/>
          <p14:tracePt t="223134" x="10310813" y="5868988"/>
          <p14:tracePt t="223140" x="10342563" y="5900738"/>
          <p14:tracePt t="223148" x="10366375" y="5924550"/>
          <p14:tracePt t="223156" x="10390188" y="5948363"/>
          <p14:tracePt t="223164" x="10406063" y="5964238"/>
          <p14:tracePt t="223172" x="10421938" y="5980113"/>
          <p14:tracePt t="223180" x="10429875" y="5988050"/>
          <p14:tracePt t="223188" x="10437813" y="5995988"/>
          <p14:tracePt t="223285" x="10445750" y="5995988"/>
          <p14:tracePt t="223293" x="10453688" y="5995988"/>
          <p14:tracePt t="223308" x="10477500" y="5995988"/>
          <p14:tracePt t="223316" x="10485438" y="5995988"/>
          <p14:tracePt t="223325" x="10493375" y="5988050"/>
          <p14:tracePt t="223332" x="10509250" y="5980113"/>
          <p14:tracePt t="223340" x="10517188" y="5980113"/>
          <p14:tracePt t="223348" x="10533063" y="5964238"/>
          <p14:tracePt t="223355" x="10541000" y="5964238"/>
          <p14:tracePt t="223364" x="10548938" y="5956300"/>
          <p14:tracePt t="223372" x="10564813" y="5940425"/>
          <p14:tracePt t="223380" x="10564813" y="5924550"/>
          <p14:tracePt t="223387" x="10572750" y="5908675"/>
          <p14:tracePt t="223396" x="10572750" y="5892800"/>
          <p14:tracePt t="223403" x="10580688" y="5861050"/>
          <p14:tracePt t="223412" x="10588625" y="5837238"/>
          <p14:tracePt t="223421" x="10588625" y="5797550"/>
          <p14:tracePt t="223429" x="10588625" y="5781675"/>
          <p14:tracePt t="223436" x="10588625" y="5741988"/>
          <p14:tracePt t="223445" x="10588625" y="5710238"/>
          <p14:tracePt t="223453" x="10580688" y="5678488"/>
          <p14:tracePt t="223461" x="10572750" y="5653088"/>
          <p14:tracePt t="223468" x="10564813" y="5621338"/>
          <p14:tracePt t="223476" x="10556875" y="5589588"/>
          <p14:tracePt t="223487" x="10541000" y="5557838"/>
          <p14:tracePt t="223492" x="10525125" y="5518150"/>
          <p14:tracePt t="223500" x="10517188" y="5494338"/>
          <p14:tracePt t="223509" x="10501313" y="5446713"/>
          <p14:tracePt t="223516" x="10485438" y="5414963"/>
          <p14:tracePt t="223523" x="10469563" y="5367338"/>
          <p14:tracePt t="223533" x="10469563" y="5335588"/>
          <p14:tracePt t="223540" x="10461625" y="5302250"/>
          <p14:tracePt t="223549" x="10461625" y="5270500"/>
          <p14:tracePt t="223556" x="10461625" y="5238750"/>
          <p14:tracePt t="223564" x="10461625" y="5199063"/>
          <p14:tracePt t="223573" x="10461625" y="5167313"/>
          <p14:tracePt t="223580" x="10461625" y="5111750"/>
          <p14:tracePt t="223588" x="10453688" y="5072063"/>
          <p14:tracePt t="223595" x="10453688" y="5024438"/>
          <p14:tracePt t="223604" x="10453688" y="4976813"/>
          <p14:tracePt t="223612" x="10453688" y="4935538"/>
          <p14:tracePt t="223620" x="10453688" y="4903788"/>
          <p14:tracePt t="223629" x="10445750" y="4840288"/>
          <p14:tracePt t="223636" x="10445750" y="4800600"/>
          <p14:tracePt t="223644" x="10437813" y="4760913"/>
          <p14:tracePt t="223652" x="10429875" y="4713288"/>
          <p14:tracePt t="223660" x="10429875" y="4673600"/>
          <p14:tracePt t="223668" x="10429875" y="4633913"/>
          <p14:tracePt t="223676" x="10429875" y="4592638"/>
          <p14:tracePt t="223685" x="10429875" y="4545013"/>
          <p14:tracePt t="223692" x="10429875" y="4505325"/>
          <p14:tracePt t="223700" x="10429875" y="4481513"/>
          <p14:tracePt t="223708" x="10429875" y="4457700"/>
          <p14:tracePt t="223718" x="10429875" y="4433888"/>
          <p14:tracePt t="223725" x="10429875" y="4418013"/>
          <p14:tracePt t="223734" x="10429875" y="4410075"/>
          <p14:tracePt t="223741" x="10429875" y="4402138"/>
          <p14:tracePt t="223997" x="10421938" y="4410075"/>
          <p14:tracePt t="224021" x="10414000" y="4418013"/>
          <p14:tracePt t="224037" x="10406063" y="4433888"/>
          <p14:tracePt t="224045" x="10398125" y="4441825"/>
          <p14:tracePt t="224053" x="10390188" y="4465638"/>
          <p14:tracePt t="224061" x="10382250" y="4473575"/>
          <p14:tracePt t="224070" x="10374313" y="4489450"/>
          <p14:tracePt t="224077" x="10366375" y="4505325"/>
          <p14:tracePt t="224085" x="10358438" y="4521200"/>
          <p14:tracePt t="224092" x="10358438" y="4537075"/>
          <p14:tracePt t="224100" x="10350500" y="4545013"/>
          <p14:tracePt t="224109" x="10334625" y="4568825"/>
          <p14:tracePt t="224117" x="10326688" y="4576763"/>
          <p14:tracePt t="224123" x="10326688" y="4584700"/>
          <p14:tracePt t="224134" x="10310813" y="4600575"/>
          <p14:tracePt t="224141" x="10294938" y="4616450"/>
          <p14:tracePt t="224149" x="10287000" y="4624388"/>
          <p14:tracePt t="224156" x="10279063" y="4633913"/>
          <p14:tracePt t="224164" x="10269538" y="4633913"/>
          <p14:tracePt t="224171" x="10253663" y="4641850"/>
          <p14:tracePt t="224180" x="10237788" y="4641850"/>
          <p14:tracePt t="224188" x="10221913" y="4641850"/>
          <p14:tracePt t="224196" x="10206038" y="4633913"/>
          <p14:tracePt t="224205" x="10174288" y="4624388"/>
          <p14:tracePt t="224212" x="10134600" y="4600575"/>
          <p14:tracePt t="224220" x="10079038" y="4576763"/>
          <p14:tracePt t="224228" x="10015538" y="4545013"/>
          <p14:tracePt t="224237" x="9944100" y="4497388"/>
          <p14:tracePt t="224243" x="9855200" y="4449763"/>
          <p14:tracePt t="224251" x="9752013" y="4386263"/>
          <p14:tracePt t="224261" x="9625013" y="4322763"/>
          <p14:tracePt t="224270" x="9480550" y="4241800"/>
          <p14:tracePt t="224277" x="9353550" y="4178300"/>
          <p14:tracePt t="224285" x="9217025" y="4106863"/>
          <p14:tracePt t="224292" x="9082088" y="4035425"/>
          <p14:tracePt t="224301" x="8963025" y="3979863"/>
          <p14:tracePt t="224309" x="8826500" y="3914775"/>
          <p14:tracePt t="224317" x="8699500" y="3851275"/>
          <p14:tracePt t="224324" x="8572500" y="3795713"/>
          <p14:tracePt t="224332" x="8435975" y="3740150"/>
          <p14:tracePt t="224340" x="8308975" y="3692525"/>
          <p14:tracePt t="224348" x="8205788" y="3652838"/>
          <p14:tracePt t="224356" x="8101013" y="3613150"/>
          <p14:tracePt t="224363" x="8005763" y="3579813"/>
          <p14:tracePt t="224373" x="7918450" y="3540125"/>
          <p14:tracePt t="224380" x="7839075" y="3524250"/>
          <p14:tracePt t="224388" x="7781925" y="3492500"/>
          <p14:tracePt t="224396" x="7726363" y="3476625"/>
          <p14:tracePt t="224405" x="7678738" y="3452813"/>
          <p14:tracePt t="224412" x="7623175" y="3436938"/>
          <p14:tracePt t="224420" x="7583488" y="3421063"/>
          <p14:tracePt t="224429" x="7519988" y="3405188"/>
          <p14:tracePt t="224436" x="7486650" y="3389313"/>
          <p14:tracePt t="224443" x="7446963" y="3365500"/>
          <p14:tracePt t="224452" x="7407275" y="3357563"/>
          <p14:tracePt t="224460" x="7375525" y="3341688"/>
          <p14:tracePt t="224470" x="7335838" y="3325813"/>
          <p14:tracePt t="224476" x="7319963" y="3325813"/>
          <p14:tracePt t="224486" x="7304088" y="3317875"/>
          <p14:tracePt t="224493" x="7296150" y="3317875"/>
          <p14:tracePt t="224501" x="7288213" y="3317875"/>
          <p14:tracePt t="224774" x="7280275" y="3317875"/>
          <p14:tracePt t="224780" x="7264400" y="3317875"/>
          <p14:tracePt t="224788" x="7256463" y="3325813"/>
          <p14:tracePt t="224798" x="7232650" y="3325813"/>
          <p14:tracePt t="224805" x="7200900" y="3341688"/>
          <p14:tracePt t="224813" x="7169150" y="3357563"/>
          <p14:tracePt t="224822" x="7135813" y="3373438"/>
          <p14:tracePt t="224828" x="7096125" y="3397250"/>
          <p14:tracePt t="224836" x="7056438" y="3413125"/>
          <p14:tracePt t="224844" x="7008813" y="3429000"/>
          <p14:tracePt t="224852" x="6961188" y="3436938"/>
          <p14:tracePt t="224861" x="6913563" y="3452813"/>
          <p14:tracePt t="224868" x="6858000" y="3452813"/>
          <p14:tracePt t="224877" x="6826250" y="3460750"/>
          <p14:tracePt t="224886" x="6777038" y="3460750"/>
          <p14:tracePt t="224893" x="6745288" y="3460750"/>
          <p14:tracePt t="224900" x="6697663" y="3452813"/>
          <p14:tracePt t="224908" x="6657975" y="3436938"/>
          <p14:tracePt t="224915" x="6618288" y="3429000"/>
          <p14:tracePt t="224924" x="6570663" y="3413125"/>
          <p14:tracePt t="224933" x="6523038" y="3397250"/>
          <p14:tracePt t="224942" x="6475413" y="3365500"/>
          <p14:tracePt t="224950" x="6426200" y="3341688"/>
          <p14:tracePt t="224956" x="6370638" y="3317875"/>
          <p14:tracePt t="224965" x="6338888" y="3294063"/>
          <p14:tracePt t="224971" x="6307138" y="3278188"/>
          <p14:tracePt t="224980" x="6267450" y="3244850"/>
          <p14:tracePt t="224988" x="6235700" y="3228975"/>
          <p14:tracePt t="224996" x="6203950" y="3213100"/>
          <p14:tracePt t="225004" x="6164263" y="3197225"/>
          <p14:tracePt t="225013" x="6132513" y="3181350"/>
          <p14:tracePt t="225020" x="6116638" y="3165475"/>
          <p14:tracePt t="225028" x="6091238" y="3157538"/>
          <p14:tracePt t="225037" x="6075363" y="3149600"/>
          <p14:tracePt t="225045" x="6067425" y="3149600"/>
          <p14:tracePt t="225053" x="6059488" y="3141663"/>
          <p14:tracePt t="225061" x="6051550" y="3133725"/>
          <p14:tracePt t="225165" x="6043613" y="3117850"/>
          <p14:tracePt t="225174" x="6035675" y="3101975"/>
          <p14:tracePt t="225188" x="6003925" y="3078163"/>
          <p14:tracePt t="225196" x="5988050" y="3062288"/>
          <p14:tracePt t="225204" x="5964238" y="3046413"/>
          <p14:tracePt t="225212" x="5932488" y="3030538"/>
          <p14:tracePt t="225221" x="5900738" y="3006725"/>
          <p14:tracePt t="225228" x="5861050" y="2982913"/>
          <p14:tracePt t="225237" x="5821363" y="2967038"/>
          <p14:tracePt t="225244" x="5773738" y="2943225"/>
          <p14:tracePt t="225253" x="5732463" y="2927350"/>
          <p14:tracePt t="225260" x="5676900" y="2894013"/>
          <p14:tracePt t="225268" x="5621338" y="2870200"/>
          <p14:tracePt t="225277" x="5573713" y="2854325"/>
          <p14:tracePt t="225285" x="5518150" y="2830513"/>
          <p14:tracePt t="225293" x="5470525" y="2814638"/>
          <p14:tracePt t="225300" x="5414963" y="2798763"/>
          <p14:tracePt t="225308" x="5357813" y="2782888"/>
          <p14:tracePt t="225317" x="5310188" y="2774950"/>
          <p14:tracePt t="225324" x="5262563" y="2759075"/>
          <p14:tracePt t="225334" x="5222875" y="2751138"/>
          <p14:tracePt t="225341" x="5183188" y="2743200"/>
          <p14:tracePt t="225350" x="5119688" y="2735263"/>
          <p14:tracePt t="225356" x="5064125" y="2735263"/>
          <p14:tracePt t="225364" x="5022850" y="2719388"/>
          <p14:tracePt t="225371" x="4991100" y="2719388"/>
          <p14:tracePt t="225382" x="4967288" y="2719388"/>
          <p14:tracePt t="225390" x="4935538" y="2711450"/>
          <p14:tracePt t="225398" x="4919663" y="2703513"/>
          <p14:tracePt t="225404" x="4903788" y="2703513"/>
          <p14:tracePt t="225413" x="4879975" y="2703513"/>
          <p14:tracePt t="225420" x="4872038" y="2703513"/>
          <p14:tracePt t="225428" x="4848225" y="2703513"/>
          <p14:tracePt t="225436" x="4832350" y="2703513"/>
          <p14:tracePt t="225445" x="4824413" y="2695575"/>
          <p14:tracePt t="225453" x="4808538" y="2695575"/>
          <p14:tracePt t="225461" x="4800600" y="2695575"/>
          <p14:tracePt t="225468" x="4784725" y="2687638"/>
          <p14:tracePt t="225477" x="4768850" y="2679700"/>
          <p14:tracePt t="225484" x="4745038" y="2679700"/>
          <p14:tracePt t="225492" x="4713288" y="2663825"/>
          <p14:tracePt t="225500" x="4679950" y="2647950"/>
          <p14:tracePt t="225509" x="4648200" y="2640013"/>
          <p14:tracePt t="225517" x="4616450" y="2624138"/>
          <p14:tracePt t="225524" x="4584700" y="2616200"/>
          <p14:tracePt t="225533" x="4537075" y="2608263"/>
          <p14:tracePt t="225540" x="4513263" y="2600325"/>
          <p14:tracePt t="225550" x="4473575" y="2600325"/>
          <p14:tracePt t="225557" x="4449763" y="2592388"/>
          <p14:tracePt t="225565" x="4425950" y="2592388"/>
          <p14:tracePt t="225574" x="4410075" y="2592388"/>
          <p14:tracePt t="225581" x="4394200" y="2592388"/>
          <p14:tracePt t="225588" x="4386263" y="2592388"/>
          <p14:tracePt t="225596" x="4378325" y="2592388"/>
          <p14:tracePt t="225603" x="4370388" y="2592388"/>
          <p14:tracePt t="225613" x="4362450" y="2592388"/>
          <p14:tracePt t="225621" x="4352925" y="2592388"/>
          <p14:tracePt t="225629" x="4344988" y="2592388"/>
          <p14:tracePt t="225636" x="4337050" y="2592388"/>
          <p14:tracePt t="225644" x="4321175" y="2592388"/>
          <p14:tracePt t="225652" x="4305300" y="2592388"/>
          <p14:tracePt t="225660" x="4289425" y="2592388"/>
          <p14:tracePt t="225668" x="4273550" y="2592388"/>
          <p14:tracePt t="225677" x="4257675" y="2592388"/>
          <p14:tracePt t="225685" x="4241800" y="2592388"/>
          <p14:tracePt t="225693" x="4225925" y="2592388"/>
          <p14:tracePt t="225701" x="4210050" y="2592388"/>
          <p14:tracePt t="225708" x="4194175" y="2592388"/>
          <p14:tracePt t="225716" x="4178300" y="2592388"/>
          <p14:tracePt t="225724" x="4162425" y="2592388"/>
          <p14:tracePt t="225735" x="4154488" y="2592388"/>
          <p14:tracePt t="225740" x="4138613" y="2600325"/>
          <p14:tracePt t="225750" x="4130675" y="2600325"/>
          <p14:tracePt t="225755" x="4122738" y="2600325"/>
          <p14:tracePt t="225773" x="4114800" y="2600325"/>
          <p14:tracePt t="225814" x="4106863" y="2600325"/>
          <p14:tracePt t="225861" x="4098925" y="2600325"/>
          <p14:tracePt t="225892" x="4090988" y="2608263"/>
          <p14:tracePt t="226085" x="4114800" y="2616200"/>
          <p14:tracePt t="226093" x="4122738" y="2616200"/>
          <p14:tracePt t="226100" x="4146550" y="2624138"/>
          <p14:tracePt t="226108" x="4186238" y="2647950"/>
          <p14:tracePt t="226116" x="4233863" y="2679700"/>
          <p14:tracePt t="226125" x="4297363" y="2711450"/>
          <p14:tracePt t="226133" x="4370388" y="2743200"/>
          <p14:tracePt t="226141" x="4449763" y="2774950"/>
          <p14:tracePt t="226150" x="4576763" y="2838450"/>
          <p14:tracePt t="226157" x="4695825" y="2894013"/>
          <p14:tracePt t="226166" x="4832350" y="2951163"/>
          <p14:tracePt t="226173" x="4975225" y="3006725"/>
          <p14:tracePt t="226181" x="5119688" y="3062288"/>
          <p14:tracePt t="226189" x="5286375" y="3117850"/>
          <p14:tracePt t="226198" x="5462588" y="3189288"/>
          <p14:tracePt t="226205" x="5653088" y="3252788"/>
          <p14:tracePt t="226213" x="5853113" y="3325813"/>
          <p14:tracePt t="226220" x="6043613" y="3397250"/>
          <p14:tracePt t="226228" x="6219825" y="3460750"/>
          <p14:tracePt t="226236" x="6410325" y="3532188"/>
          <p14:tracePt t="226245" x="6594475" y="3595688"/>
          <p14:tracePt t="226253" x="6777038" y="3676650"/>
          <p14:tracePt t="226260" x="6937375" y="3740150"/>
          <p14:tracePt t="226269" x="7088188" y="3803650"/>
          <p14:tracePt t="226276" x="7216775" y="3867150"/>
          <p14:tracePt t="226284" x="7367588" y="3938588"/>
          <p14:tracePt t="226292" x="7512050" y="4003675"/>
          <p14:tracePt t="226302" x="7654925" y="4075113"/>
          <p14:tracePt t="226309" x="7766050" y="4130675"/>
          <p14:tracePt t="226318" x="7870825" y="4178300"/>
          <p14:tracePt t="226325" x="7966075" y="4225925"/>
          <p14:tracePt t="226332" x="8053388" y="4273550"/>
          <p14:tracePt t="226339" x="8132763" y="4322763"/>
          <p14:tracePt t="226349" x="8213725" y="4362450"/>
          <p14:tracePt t="226357" x="8277225" y="4402138"/>
          <p14:tracePt t="226366" x="8356600" y="4441825"/>
          <p14:tracePt t="226373" x="8404225" y="4473575"/>
          <p14:tracePt t="226381" x="8459788" y="4513263"/>
          <p14:tracePt t="226388" x="8523288" y="4560888"/>
          <p14:tracePt t="226397" x="8588375" y="4600575"/>
          <p14:tracePt t="226404" x="8651875" y="4649788"/>
          <p14:tracePt t="226414" x="8707438" y="4697413"/>
          <p14:tracePt t="226421" x="8770938" y="4745038"/>
          <p14:tracePt t="226429" x="8834438" y="4792663"/>
          <p14:tracePt t="226437" x="8891588" y="4840288"/>
          <p14:tracePt t="226444" x="8939213" y="4872038"/>
          <p14:tracePt t="226453" x="8986838" y="4911725"/>
          <p14:tracePt t="226460" x="9034463" y="4943475"/>
          <p14:tracePt t="226469" x="9050338" y="4959350"/>
          <p14:tracePt t="226477" x="9082088" y="4984750"/>
          <p14:tracePt t="226485" x="9097963" y="5000625"/>
          <p14:tracePt t="226493" x="9113838" y="5008563"/>
          <p14:tracePt t="226565" x="9113838" y="5016500"/>
          <p14:tracePt t="226572" x="9121775" y="5024438"/>
          <p14:tracePt t="226582" x="9129713" y="5048250"/>
          <p14:tracePt t="226588" x="9153525" y="5072063"/>
          <p14:tracePt t="226597" x="9169400" y="5095875"/>
          <p14:tracePt t="226605" x="9193213" y="5119688"/>
          <p14:tracePt t="226613" x="9224963" y="5151438"/>
          <p14:tracePt t="226620" x="9250363" y="5175250"/>
          <p14:tracePt t="226628" x="9290050" y="5214938"/>
          <p14:tracePt t="226636" x="9321800" y="5254625"/>
          <p14:tracePt t="226645" x="9361488" y="5294313"/>
          <p14:tracePt t="226653" x="9409113" y="5343525"/>
          <p14:tracePt t="226661" x="9440863" y="5383213"/>
          <p14:tracePt t="226669" x="9472613" y="5422900"/>
          <p14:tracePt t="226677" x="9512300" y="5462588"/>
          <p14:tracePt t="226686" x="9551988" y="5502275"/>
          <p14:tracePt t="226692" x="9585325" y="5534025"/>
          <p14:tracePt t="226701" x="9617075" y="5565775"/>
          <p14:tracePt t="226709" x="9648825" y="5597525"/>
          <p14:tracePt t="226717" x="9688513" y="5629275"/>
          <p14:tracePt t="226725" x="9720263" y="5662613"/>
          <p14:tracePt t="226732" x="9759950" y="5686425"/>
          <p14:tracePt t="226740" x="9799638" y="5710238"/>
          <p14:tracePt t="226749" x="9839325" y="5734050"/>
          <p14:tracePt t="226756" x="9871075" y="5757863"/>
          <p14:tracePt t="226766" x="9910763" y="5773738"/>
          <p14:tracePt t="226773" x="9952038" y="5797550"/>
          <p14:tracePt t="226781" x="9975850" y="5813425"/>
          <p14:tracePt t="226788" x="10007600" y="5829300"/>
          <p14:tracePt t="226795" x="10023475" y="5837238"/>
          <p14:tracePt t="226804" x="10047288" y="5853113"/>
          <p14:tracePt t="226812" x="10063163" y="5861050"/>
          <p14:tracePt t="226821" x="10071100" y="5861050"/>
          <p14:tracePt t="226878" x="10071100" y="5868988"/>
          <p14:tracePt t="226901" x="10071100" y="5884863"/>
          <p14:tracePt t="226926" x="10071100" y="5892800"/>
          <p14:tracePt t="226933" x="10071100" y="5900738"/>
          <p14:tracePt t="226964" x="10071100" y="5908675"/>
          <p14:tracePt t="226972" x="10071100" y="5916613"/>
          <p14:tracePt t="226989" x="10071100" y="5924550"/>
          <p14:tracePt t="227005" x="10079038" y="5932488"/>
          <p14:tracePt t="227013" x="10079038" y="5940425"/>
          <p14:tracePt t="227020" x="10086975" y="5948363"/>
          <p14:tracePt t="227037" x="10094913" y="5956300"/>
          <p14:tracePt t="227148" x="10086975" y="5948363"/>
          <p14:tracePt t="227157" x="10079038" y="5940425"/>
          <p14:tracePt t="227166" x="10047288" y="5916613"/>
          <p14:tracePt t="227173" x="10023475" y="5908675"/>
          <p14:tracePt t="227181" x="9999663" y="5900738"/>
          <p14:tracePt t="227189" x="9983788" y="5892800"/>
          <p14:tracePt t="227196" x="9952038" y="5884863"/>
          <p14:tracePt t="227204" x="9926638" y="5868988"/>
          <p14:tracePt t="227213" x="9902825" y="5868988"/>
          <p14:tracePt t="227221" x="9879013" y="5861050"/>
          <p14:tracePt t="227229" x="9855200" y="5861050"/>
          <p14:tracePt t="227237" x="9839325" y="5861050"/>
          <p14:tracePt t="227245" x="9823450" y="5861050"/>
          <p14:tracePt t="227253" x="9807575" y="5861050"/>
          <p14:tracePt t="227261" x="9791700" y="5861050"/>
          <p14:tracePt t="227277" x="9775825" y="5861050"/>
          <p14:tracePt t="227285" x="9759950" y="5868988"/>
          <p14:tracePt t="227302" x="9744075" y="5868988"/>
          <p14:tracePt t="227308" x="9736138" y="5868988"/>
          <p14:tracePt t="227316" x="9728200" y="5868988"/>
          <p14:tracePt t="227325" x="9720263" y="5868988"/>
          <p14:tracePt t="227534" x="9736138" y="5861050"/>
          <p14:tracePt t="227540" x="9752013" y="5845175"/>
          <p14:tracePt t="227548" x="9752013" y="5829300"/>
          <p14:tracePt t="227557" x="9752013" y="5813425"/>
          <p14:tracePt t="227565" x="9759950" y="5789613"/>
          <p14:tracePt t="227573" x="9767888" y="5773738"/>
          <p14:tracePt t="227583" x="9767888" y="5741988"/>
          <p14:tracePt t="227588" x="9767888" y="5710238"/>
          <p14:tracePt t="227596" x="9767888" y="5694363"/>
          <p14:tracePt t="227604" x="9759950" y="5662613"/>
          <p14:tracePt t="227613" x="9752013" y="5621338"/>
          <p14:tracePt t="227621" x="9736138" y="5581650"/>
          <p14:tracePt t="227630" x="9720263" y="5541963"/>
          <p14:tracePt t="227638" x="9704388" y="5502275"/>
          <p14:tracePt t="227647" x="9696450" y="5486400"/>
          <p14:tracePt t="227653" x="9680575" y="5454650"/>
          <p14:tracePt t="227661" x="9672638" y="5438775"/>
          <p14:tracePt t="227669" x="9664700" y="5422900"/>
          <p14:tracePt t="227677" x="9656763" y="5407025"/>
          <p14:tracePt t="227686" x="9648825" y="5399088"/>
          <p14:tracePt t="227693" x="9648825" y="5391150"/>
          <p14:tracePt t="227702" x="9632950" y="5375275"/>
          <p14:tracePt t="227708" x="9625013" y="5359400"/>
          <p14:tracePt t="227725" x="9617075" y="5343525"/>
          <p14:tracePt t="227733" x="9609138" y="5343525"/>
          <p14:tracePt t="227749" x="9601200" y="5327650"/>
          <p14:tracePt t="227766" x="9593263" y="5310188"/>
          <p14:tracePt t="227797" x="9585325" y="5310188"/>
          <p14:tracePt t="227861" x="9575800" y="5310188"/>
          <p14:tracePt t="228334" x="9567863" y="5319713"/>
          <p14:tracePt t="228701" x="9575800" y="5319713"/>
          <p14:tracePt t="228717" x="9585325" y="5319713"/>
          <p14:tracePt t="228725" x="9593263" y="5319713"/>
          <p14:tracePt t="228739" x="9601200" y="5310188"/>
          <p14:tracePt t="228747" x="9609138" y="5310188"/>
          <p14:tracePt t="228765" x="9617075" y="5302250"/>
          <p14:tracePt t="228773" x="9625013" y="5302250"/>
          <p14:tracePt t="228788" x="9632950" y="5294313"/>
          <p14:tracePt t="228796" x="9640888" y="5278438"/>
          <p14:tracePt t="228805" x="9656763" y="5262563"/>
          <p14:tracePt t="228813" x="9672638" y="5238750"/>
          <p14:tracePt t="228820" x="9680575" y="5214938"/>
          <p14:tracePt t="228828" x="9696450" y="5199063"/>
          <p14:tracePt t="228836" x="9712325" y="5167313"/>
          <p14:tracePt t="228844" x="9728200" y="5143500"/>
          <p14:tracePt t="228853" x="9736138" y="5111750"/>
          <p14:tracePt t="228861" x="9744075" y="5095875"/>
          <p14:tracePt t="228868" x="9759950" y="5064125"/>
          <p14:tracePt t="228876" x="9767888" y="5040313"/>
          <p14:tracePt t="228886" x="9775825" y="5008563"/>
          <p14:tracePt t="228894" x="9783763" y="4976813"/>
          <p14:tracePt t="228901" x="9791700" y="4951413"/>
          <p14:tracePt t="228910" x="9791700" y="4927600"/>
          <p14:tracePt t="228916" x="9799638" y="4887913"/>
          <p14:tracePt t="228925" x="9807575" y="4856163"/>
          <p14:tracePt t="228933" x="9807575" y="4808538"/>
          <p14:tracePt t="228941" x="9831388" y="4760913"/>
          <p14:tracePt t="228949" x="9839325" y="4713288"/>
          <p14:tracePt t="228957" x="9847263" y="4673600"/>
          <p14:tracePt t="228965" x="9855200" y="4641850"/>
          <p14:tracePt t="228972" x="9863138" y="4592638"/>
          <p14:tracePt t="228981" x="9879013" y="4552950"/>
          <p14:tracePt t="228989" x="9902825" y="4481513"/>
          <p14:tracePt t="228998" x="9918700" y="4433888"/>
          <p14:tracePt t="229006" x="9936163" y="4378325"/>
          <p14:tracePt t="229014" x="9936163" y="4346575"/>
          <p14:tracePt t="229021" x="9952038" y="4291013"/>
          <p14:tracePt t="229030" x="9952038" y="4249738"/>
          <p14:tracePt t="229037" x="9959975" y="4217988"/>
          <p14:tracePt t="229044" x="9967913" y="4186238"/>
          <p14:tracePt t="229053" x="9975850" y="4154488"/>
          <p14:tracePt t="229060" x="9983788" y="4122738"/>
          <p14:tracePt t="229069" x="9983788" y="4098925"/>
          <p14:tracePt t="229077" x="9983788" y="4067175"/>
          <p14:tracePt t="229084" x="9991725" y="4027488"/>
          <p14:tracePt t="229093" x="9999663" y="3995738"/>
          <p14:tracePt t="229101" x="10007600" y="3948113"/>
          <p14:tracePt t="229109" x="10015538" y="3914775"/>
          <p14:tracePt t="229117" x="10015538" y="3883025"/>
          <p14:tracePt t="229125" x="10023475" y="3851275"/>
          <p14:tracePt t="229133" x="10023475" y="3827463"/>
          <p14:tracePt t="229140" x="10031413" y="3795713"/>
          <p14:tracePt t="229148" x="10031413" y="3779838"/>
          <p14:tracePt t="229157" x="10031413" y="3763963"/>
          <p14:tracePt t="229172" x="10039350" y="3748088"/>
          <p14:tracePt t="229566" x="10039350" y="3724275"/>
          <p14:tracePt t="229573" x="10039350" y="3692525"/>
          <p14:tracePt t="229581" x="10047288" y="3660775"/>
          <p14:tracePt t="229588" x="10055225" y="3613150"/>
          <p14:tracePt t="229598" x="10063163" y="3579813"/>
          <p14:tracePt t="229605" x="10071100" y="3532188"/>
          <p14:tracePt t="229613" x="10079038" y="3500438"/>
          <p14:tracePt t="229621" x="10079038" y="3460750"/>
          <p14:tracePt t="229628" x="10079038" y="3421063"/>
          <p14:tracePt t="229637" x="10079038" y="3405188"/>
          <p14:tracePt t="229645" x="10086975" y="3389313"/>
          <p14:tracePt t="229654" x="10086975" y="3381375"/>
          <p14:tracePt t="229660" x="10086975" y="3373438"/>
          <p14:tracePt t="229668" x="10086975" y="3365500"/>
          <p14:tracePt t="229693" x="10086975" y="3357563"/>
          <p14:tracePt t="229838" x="10086975" y="3349625"/>
          <p14:tracePt t="229845" x="10086975" y="3333750"/>
          <p14:tracePt t="229853" x="10079038" y="3317875"/>
          <p14:tracePt t="229861" x="10079038" y="3302000"/>
          <p14:tracePt t="229868" x="10079038" y="3278188"/>
          <p14:tracePt t="229877" x="10079038" y="3252788"/>
          <p14:tracePt t="229885" x="10079038" y="3236913"/>
          <p14:tracePt t="229892" x="10079038" y="3221038"/>
          <p14:tracePt t="229901" x="10071100" y="3197225"/>
          <p14:tracePt t="229909" x="10071100" y="3165475"/>
          <p14:tracePt t="229916" x="10071100" y="3149600"/>
          <p14:tracePt t="229924" x="10071100" y="3133725"/>
          <p14:tracePt t="229932" x="10071100" y="3117850"/>
          <p14:tracePt t="229941" x="10071100" y="3109913"/>
          <p14:tracePt t="229949" x="10071100" y="3101975"/>
          <p14:tracePt t="229957" x="10071100" y="3094038"/>
          <p14:tracePt t="229975" x="10071100" y="3086100"/>
          <p14:tracePt t="229999" x="10071100" y="3078163"/>
          <p14:tracePt t="230037" x="10071100" y="3070225"/>
          <p14:tracePt t="230045" x="10071100" y="3062288"/>
          <p14:tracePt t="230053" x="10071100" y="3046413"/>
          <p14:tracePt t="230061" x="10071100" y="3030538"/>
          <p14:tracePt t="230070" x="10071100" y="2998788"/>
          <p14:tracePt t="230077" x="10071100" y="2982913"/>
          <p14:tracePt t="230085" x="10071100" y="2951163"/>
          <p14:tracePt t="230093" x="10063163" y="2927350"/>
          <p14:tracePt t="230101" x="10063163" y="2878138"/>
          <p14:tracePt t="230109" x="10063163" y="2838450"/>
          <p14:tracePt t="230117" x="10063163" y="2790825"/>
          <p14:tracePt t="230133" x="10063163" y="2743200"/>
          <p14:tracePt t="230141" x="10063163" y="2719388"/>
          <p14:tracePt t="230149" x="10071100" y="2695575"/>
          <p14:tracePt t="230157" x="10079038" y="2671763"/>
          <p14:tracePt t="230164" x="10079038" y="2655888"/>
          <p14:tracePt t="230173" x="10079038" y="2647950"/>
          <p14:tracePt t="230181" x="10079038" y="2632075"/>
          <p14:tracePt t="230190" x="10086975" y="2616200"/>
          <p14:tracePt t="230196" x="10086975" y="2608263"/>
          <p14:tracePt t="230205" x="10086975" y="2584450"/>
          <p14:tracePt t="230213" x="10086975" y="2566988"/>
          <p14:tracePt t="230221" x="10086975" y="2551113"/>
          <p14:tracePt t="230229" x="10086975" y="2527300"/>
          <p14:tracePt t="230236" x="10086975" y="2495550"/>
          <p14:tracePt t="230245" x="10086975" y="2479675"/>
          <p14:tracePt t="230254" x="10086975" y="2463800"/>
          <p14:tracePt t="230261" x="10079038" y="2447925"/>
          <p14:tracePt t="230270" x="10079038" y="2432050"/>
          <p14:tracePt t="230277" x="10079038" y="2424113"/>
          <p14:tracePt t="230285" x="10079038" y="2416175"/>
          <p14:tracePt t="230293" x="10079038" y="2408238"/>
          <p14:tracePt t="230300" x="10079038" y="2400300"/>
          <p14:tracePt t="230309" x="10079038" y="2392363"/>
          <p14:tracePt t="230318" x="10079038" y="2384425"/>
          <p14:tracePt t="230325" x="10079038" y="2376488"/>
          <p14:tracePt t="230333" x="10079038" y="2368550"/>
          <p14:tracePt t="230349" x="10079038" y="2360613"/>
          <p14:tracePt t="230357" x="10079038" y="2352675"/>
          <p14:tracePt t="230365" x="10071100" y="2344738"/>
          <p14:tracePt t="230372" x="10063163" y="2328863"/>
          <p14:tracePt t="230381" x="10063163" y="2312988"/>
          <p14:tracePt t="230391" x="10055225" y="2297113"/>
          <p14:tracePt t="230398" x="10047288" y="2289175"/>
          <p14:tracePt t="230404" x="10047288" y="2281238"/>
          <p14:tracePt t="230414" x="10039350" y="2265363"/>
          <p14:tracePt t="230421" x="10031413" y="2249488"/>
          <p14:tracePt t="230430" x="10031413" y="2241550"/>
          <p14:tracePt t="230437" x="10023475" y="2224088"/>
          <p14:tracePt t="230446" x="10015538" y="2216150"/>
          <p14:tracePt t="230453" x="10015538" y="2208213"/>
          <p14:tracePt t="230461" x="10007600" y="2200275"/>
          <p14:tracePt t="230469" x="9999663" y="2192338"/>
          <p14:tracePt t="230477" x="9991725" y="2184400"/>
          <p14:tracePt t="230494" x="9975850" y="2176463"/>
          <p14:tracePt t="230517" x="9967913" y="2168525"/>
          <p14:tracePt t="230525" x="9959975" y="2168525"/>
          <p14:tracePt t="230541" x="9952038" y="2160588"/>
          <p14:tracePt t="230550" x="9944100" y="2160588"/>
          <p14:tracePt t="230614" x="9936163" y="2160588"/>
          <p14:tracePt t="230621" x="9926638" y="2160588"/>
          <p14:tracePt t="230629" x="9918700" y="2160588"/>
          <p14:tracePt t="230645" x="9910763" y="2168525"/>
          <p14:tracePt t="230653" x="9902825" y="2176463"/>
          <p14:tracePt t="230662" x="9894888" y="2184400"/>
          <p14:tracePt t="230669" x="9886950" y="2192338"/>
          <p14:tracePt t="230677" x="9886950" y="2200275"/>
          <p14:tracePt t="230685" x="9879013" y="2208213"/>
          <p14:tracePt t="230693" x="9879013" y="2216150"/>
          <p14:tracePt t="230701" x="9879013" y="2224088"/>
          <p14:tracePt t="230709" x="9871075" y="2241550"/>
          <p14:tracePt t="230718" x="9871075" y="2249488"/>
          <p14:tracePt t="230726" x="9871075" y="2257425"/>
          <p14:tracePt t="230734" x="9871075" y="2265363"/>
          <p14:tracePt t="230742" x="9871075" y="2273300"/>
          <p14:tracePt t="230750" x="9871075" y="2289175"/>
          <p14:tracePt t="230765" x="9871075" y="2297113"/>
          <p14:tracePt t="230773" x="9871075" y="2305050"/>
          <p14:tracePt t="230781" x="9879013" y="2312988"/>
          <p14:tracePt t="230798" x="9879013" y="2320925"/>
          <p14:tracePt t="230815" x="9886950" y="2336800"/>
          <p14:tracePt t="230821" x="9894888" y="2336800"/>
          <p14:tracePt t="230830" x="9894888" y="2352675"/>
          <p14:tracePt t="230862" x="9910763" y="2360613"/>
          <p14:tracePt t="230877" x="9910763" y="2368550"/>
          <p14:tracePt t="230885" x="9918700" y="2376488"/>
          <p14:tracePt t="230901" x="9926638" y="2384425"/>
          <p14:tracePt t="230909" x="9926638" y="2392363"/>
          <p14:tracePt t="230976" x="9936163" y="2400300"/>
          <p14:tracePt t="233909" x="9926638" y="2400300"/>
          <p14:tracePt t="233917" x="9902825" y="2400300"/>
          <p14:tracePt t="233925" x="9886950" y="2408238"/>
          <p14:tracePt t="233933" x="9863138" y="2408238"/>
          <p14:tracePt t="233942" x="9839325" y="2408238"/>
          <p14:tracePt t="233950" x="9807575" y="2416175"/>
          <p14:tracePt t="233958" x="9783763" y="2424113"/>
          <p14:tracePt t="233966" x="9752013" y="2424113"/>
          <p14:tracePt t="233973" x="9704388" y="2424113"/>
          <p14:tracePt t="233981" x="9656763" y="2424113"/>
          <p14:tracePt t="233990" x="9593263" y="2424113"/>
          <p14:tracePt t="233998" x="9504363" y="2424113"/>
          <p14:tracePt t="234006" x="9409113" y="2408238"/>
          <p14:tracePt t="234014" x="9297988" y="2384425"/>
          <p14:tracePt t="234022" x="9169400" y="2368550"/>
          <p14:tracePt t="234029" x="9050338" y="2336800"/>
          <p14:tracePt t="234037" x="8899525" y="2312988"/>
          <p14:tracePt t="234046" x="8739188" y="2273300"/>
          <p14:tracePt t="234054" x="8556625" y="2233613"/>
          <p14:tracePt t="234061" x="8372475" y="2176463"/>
          <p14:tracePt t="234070" x="8189913" y="2128838"/>
          <p14:tracePt t="234077" x="8037513" y="2081213"/>
          <p14:tracePt t="234086" x="7862888" y="2025650"/>
          <p14:tracePt t="234093" x="7694613" y="1978025"/>
          <p14:tracePt t="234102" x="7519988" y="1914525"/>
          <p14:tracePt t="234109" x="7343775" y="1857375"/>
          <p14:tracePt t="234118" x="7200900" y="1809750"/>
          <p14:tracePt t="234129" x="7088188" y="1778000"/>
          <p14:tracePt t="234135" x="6969125" y="1746250"/>
          <p14:tracePt t="234141" x="6858000" y="1706563"/>
          <p14:tracePt t="234148" x="6761163" y="1674813"/>
          <p14:tracePt t="234158" x="6665913" y="1643063"/>
          <p14:tracePt t="234166" x="6586538" y="1627188"/>
          <p14:tracePt t="234174" x="6538913" y="1611313"/>
          <p14:tracePt t="234182" x="6459538" y="1587500"/>
          <p14:tracePt t="234190" x="6386513" y="1571625"/>
          <p14:tracePt t="234197" x="6323013" y="1547813"/>
          <p14:tracePt t="234205" x="6259513" y="1530350"/>
          <p14:tracePt t="234213" x="6180138" y="1498600"/>
          <p14:tracePt t="234222" x="6108700" y="1474788"/>
          <p14:tracePt t="234230" x="6027738" y="1443038"/>
          <p14:tracePt t="234238" x="5924550" y="1411288"/>
          <p14:tracePt t="234246" x="5829300" y="1379538"/>
          <p14:tracePt t="234253" x="5716588" y="1355725"/>
          <p14:tracePt t="234261" x="5621338" y="1323975"/>
          <p14:tracePt t="234269" x="5518150" y="1300163"/>
          <p14:tracePt t="234279" x="5389563" y="1260475"/>
          <p14:tracePt t="234286" x="5286375" y="1236663"/>
          <p14:tracePt t="234294" x="5183188" y="1220788"/>
          <p14:tracePt t="234303" x="5072063" y="1195388"/>
          <p14:tracePt t="234310" x="4975225" y="1171575"/>
          <p14:tracePt t="234318" x="4879975" y="1155700"/>
          <p14:tracePt t="234326" x="4784725" y="1139825"/>
          <p14:tracePt t="234334" x="4687888" y="1123950"/>
          <p14:tracePt t="234342" x="4608513" y="1116013"/>
          <p14:tracePt t="234350" x="4513263" y="1092200"/>
          <p14:tracePt t="234358" x="4418013" y="1084263"/>
          <p14:tracePt t="234364" x="4337050" y="1076325"/>
          <p14:tracePt t="234373" x="4249738" y="1060450"/>
          <p14:tracePt t="234381" x="4170363" y="1052513"/>
          <p14:tracePt t="234390" x="4075113" y="1044575"/>
          <p14:tracePt t="234399" x="3970338" y="1044575"/>
          <p14:tracePt t="234406" x="3883025" y="1036638"/>
          <p14:tracePt t="234414" x="3803650" y="1036638"/>
          <p14:tracePt t="234422" x="3708400" y="1036638"/>
          <p14:tracePt t="234430" x="3595688" y="1036638"/>
          <p14:tracePt t="234438" x="3508375" y="1036638"/>
          <p14:tracePt t="234446" x="3413125" y="1036638"/>
          <p14:tracePt t="234454" x="3333750" y="1036638"/>
          <p14:tracePt t="234462" x="3236913" y="1036638"/>
          <p14:tracePt t="234470" x="3149600" y="1044575"/>
          <p14:tracePt t="234479" x="3054350" y="1052513"/>
          <p14:tracePt t="234485" x="2967038" y="1060450"/>
          <p14:tracePt t="234493" x="2886075" y="1068388"/>
          <p14:tracePt t="234502" x="2822575" y="1076325"/>
          <p14:tracePt t="234511" x="2743200" y="1092200"/>
          <p14:tracePt t="234518" x="2640013" y="1108075"/>
          <p14:tracePt t="234526" x="2559050" y="1116013"/>
          <p14:tracePt t="234535" x="2479675" y="1131888"/>
          <p14:tracePt t="234541" x="2400300" y="1147763"/>
          <p14:tracePt t="234549" x="2328863" y="1163638"/>
          <p14:tracePt t="234558" x="2255838" y="1179513"/>
          <p14:tracePt t="234566" x="2176463" y="1195388"/>
          <p14:tracePt t="234574" x="2097088" y="1220788"/>
          <p14:tracePt t="234582" x="2017713" y="1236663"/>
          <p14:tracePt t="234589" x="1962150" y="1252538"/>
          <p14:tracePt t="234597" x="1897063" y="1268413"/>
          <p14:tracePt t="234605" x="1841500" y="1276350"/>
          <p14:tracePt t="234613" x="1778000" y="1300163"/>
          <p14:tracePt t="234622" x="1714500" y="1316038"/>
          <p14:tracePt t="234631" x="1651000" y="1347788"/>
          <p14:tracePt t="234638" x="1587500" y="1371600"/>
          <p14:tracePt t="234646" x="1522413" y="1395413"/>
          <p14:tracePt t="234654" x="1443038" y="1427163"/>
          <p14:tracePt t="234662" x="1363663" y="1458913"/>
          <p14:tracePt t="234670" x="1292225" y="1498600"/>
          <p14:tracePt t="234679" x="1228725" y="1538288"/>
          <p14:tracePt t="234686" x="1179513" y="1571625"/>
          <p14:tracePt t="234695" x="1131888" y="1603375"/>
          <p14:tracePt t="234702" x="1100138" y="1635125"/>
          <p14:tracePt t="234709" x="1076325" y="1651000"/>
          <p14:tracePt t="234717" x="1052513" y="1682750"/>
          <p14:tracePt t="234725" x="1036638" y="1706563"/>
          <p14:tracePt t="234734" x="1020763" y="1730375"/>
          <p14:tracePt t="234742" x="1020763" y="1754188"/>
          <p14:tracePt t="234751" x="1012825" y="1785938"/>
          <p14:tracePt t="234758" x="1004888" y="1817688"/>
          <p14:tracePt t="234766" x="1004888" y="1849438"/>
          <p14:tracePt t="234773" x="996950" y="1881188"/>
          <p14:tracePt t="234782" x="989013" y="1914525"/>
          <p14:tracePt t="234790" x="989013" y="1946275"/>
          <p14:tracePt t="234797" x="981075" y="2001838"/>
          <p14:tracePt t="234807" x="965200" y="2041525"/>
          <p14:tracePt t="234816" x="965200" y="2097088"/>
          <p14:tracePt t="234822" x="957263" y="2136775"/>
          <p14:tracePt t="234830" x="949325" y="2184400"/>
          <p14:tracePt t="234838" x="941388" y="2241550"/>
          <p14:tracePt t="234846" x="933450" y="2305050"/>
          <p14:tracePt t="234854" x="933450" y="2344738"/>
          <p14:tracePt t="234863" x="933450" y="2392363"/>
          <p14:tracePt t="234870" x="933450" y="2455863"/>
          <p14:tracePt t="234879" x="933450" y="2487613"/>
          <p14:tracePt t="234885" x="941388" y="2535238"/>
          <p14:tracePt t="234894" x="957263" y="2584450"/>
          <p14:tracePt t="234901" x="973138" y="2624138"/>
          <p14:tracePt t="234911" x="989013" y="2663825"/>
          <p14:tracePt t="234918" x="1012825" y="2711450"/>
          <p14:tracePt t="234926" x="1036638" y="2751138"/>
          <p14:tracePt t="234934" x="1068388" y="2798763"/>
          <p14:tracePt t="234945" x="1100138" y="2822575"/>
          <p14:tracePt t="234949" x="1123950" y="2862263"/>
          <p14:tracePt t="234957" x="1155700" y="2894013"/>
          <p14:tracePt t="234966" x="1187450" y="2935288"/>
          <p14:tracePt t="234974" x="1211263" y="2959100"/>
          <p14:tracePt t="234982" x="1236663" y="2982913"/>
          <p14:tracePt t="234990" x="1276350" y="3014663"/>
          <p14:tracePt t="234997" x="1308100" y="3046413"/>
          <p14:tracePt t="235005" x="1339850" y="3078163"/>
          <p14:tracePt t="235013" x="1387475" y="3109913"/>
          <p14:tracePt t="235022" x="1419225" y="3141663"/>
          <p14:tracePt t="235030" x="1466850" y="3173413"/>
          <p14:tracePt t="235038" x="1514475" y="3205163"/>
          <p14:tracePt t="235045" x="1571625" y="3244850"/>
          <p14:tracePt t="235053" x="1619250" y="3278188"/>
          <p14:tracePt t="235062" x="1674813" y="3317875"/>
          <p14:tracePt t="235069" x="1722438" y="3349625"/>
          <p14:tracePt t="235078" x="1770063" y="3389313"/>
          <p14:tracePt t="235087" x="1857375" y="3436938"/>
          <p14:tracePt t="235094" x="1938338" y="3476625"/>
          <p14:tracePt t="235102" x="2017713" y="3516313"/>
          <p14:tracePt t="235108" x="2089150" y="3548063"/>
          <p14:tracePt t="235116" x="2184400" y="3587750"/>
          <p14:tracePt t="235125" x="2273300" y="3629025"/>
          <p14:tracePt t="235135" x="2368550" y="3652838"/>
          <p14:tracePt t="235141" x="2495550" y="3700463"/>
          <p14:tracePt t="235150" x="2598738" y="3732213"/>
          <p14:tracePt t="235158" x="2711450" y="3763963"/>
          <p14:tracePt t="235166" x="2814638" y="3795713"/>
          <p14:tracePt t="235172" x="2925763" y="3819525"/>
          <p14:tracePt t="235182" x="3054350" y="3851275"/>
          <p14:tracePt t="235189" x="3157538" y="3875088"/>
          <p14:tracePt t="235206" x="3300413" y="3898900"/>
          <p14:tracePt t="235214" x="3516313" y="3948113"/>
          <p14:tracePt t="235222" x="3643313" y="3963988"/>
          <p14:tracePt t="235230" x="3763963" y="3979863"/>
          <p14:tracePt t="235237" x="3883025" y="4003675"/>
          <p14:tracePt t="235247" x="4002088" y="4019550"/>
          <p14:tracePt t="235254" x="4098925" y="4035425"/>
          <p14:tracePt t="235262" x="4210050" y="4051300"/>
          <p14:tracePt t="235270" x="4321175" y="4059238"/>
          <p14:tracePt t="235278" x="4441825" y="4075113"/>
          <p14:tracePt t="235285" x="4560888" y="4083050"/>
          <p14:tracePt t="235294" x="4687888" y="4090988"/>
          <p14:tracePt t="235302" x="4800600" y="4098925"/>
          <p14:tracePt t="235311" x="4943475" y="4098925"/>
          <p14:tracePt t="235318" x="5080000" y="4106863"/>
          <p14:tracePt t="235326" x="5230813" y="4106863"/>
          <p14:tracePt t="235333" x="5357813" y="4106863"/>
          <p14:tracePt t="235341" x="5494338" y="4106863"/>
          <p14:tracePt t="235349" x="5605463" y="4106863"/>
          <p14:tracePt t="235358" x="5740400" y="4106863"/>
          <p14:tracePt t="235366" x="5876925" y="4106863"/>
          <p14:tracePt t="235374" x="5995988" y="4090988"/>
          <p14:tracePt t="235383" x="6116638" y="4067175"/>
          <p14:tracePt t="235391" x="6227763" y="4043363"/>
          <p14:tracePt t="235398" x="6315075" y="4027488"/>
          <p14:tracePt t="235405" x="6418263" y="4003675"/>
          <p14:tracePt t="235414" x="6515100" y="3979863"/>
          <p14:tracePt t="235422" x="6602413" y="3956050"/>
          <p14:tracePt t="235430" x="6689725" y="3922713"/>
          <p14:tracePt t="235438" x="6753225" y="3898900"/>
          <p14:tracePt t="235446" x="6834188" y="3875088"/>
          <p14:tracePt t="235454" x="6897688" y="3835400"/>
          <p14:tracePt t="235462" x="6961188" y="3803650"/>
          <p14:tracePt t="235470" x="7024688" y="3771900"/>
          <p14:tracePt t="235477" x="7096125" y="3716338"/>
          <p14:tracePt t="235487" x="7145338" y="3676650"/>
          <p14:tracePt t="235494" x="7192963" y="3629025"/>
          <p14:tracePt t="235502" x="7232650" y="3587750"/>
          <p14:tracePt t="235510" x="7280275" y="3540125"/>
          <p14:tracePt t="235517" x="7312025" y="3484563"/>
          <p14:tracePt t="235524" x="7343775" y="3429000"/>
          <p14:tracePt t="235534" x="7367588" y="3389313"/>
          <p14:tracePt t="235541" x="7407275" y="3317875"/>
          <p14:tracePt t="235550" x="7431088" y="3252788"/>
          <p14:tracePt t="235559" x="7446963" y="3205163"/>
          <p14:tracePt t="235567" x="7454900" y="3165475"/>
          <p14:tracePt t="235574" x="7462838" y="3109913"/>
          <p14:tracePt t="235582" x="7462838" y="3078163"/>
          <p14:tracePt t="235590" x="7462838" y="3038475"/>
          <p14:tracePt t="235598" x="7462838" y="3006725"/>
          <p14:tracePt t="235606" x="7454900" y="2974975"/>
          <p14:tracePt t="235614" x="7446963" y="2943225"/>
          <p14:tracePt t="235622" x="7431088" y="2909888"/>
          <p14:tracePt t="235629" x="7407275" y="2878138"/>
          <p14:tracePt t="235637" x="7367588" y="2830513"/>
          <p14:tracePt t="235646" x="7343775" y="2798763"/>
          <p14:tracePt t="235654" x="7304088" y="2751138"/>
          <p14:tracePt t="235662" x="7256463" y="2711450"/>
          <p14:tracePt t="235670" x="7200900" y="2663825"/>
          <p14:tracePt t="235677" x="7153275" y="2608263"/>
          <p14:tracePt t="235685" x="7080250" y="2559050"/>
          <p14:tracePt t="235693" x="6992938" y="2495550"/>
          <p14:tracePt t="235701" x="6905625" y="2432050"/>
          <p14:tracePt t="235711" x="6794500" y="2360613"/>
          <p14:tracePt t="235718" x="6665913" y="2289175"/>
          <p14:tracePt t="235726" x="6562725" y="2233613"/>
          <p14:tracePt t="235735" x="6426200" y="2160588"/>
          <p14:tracePt t="235742" x="6291263" y="2097088"/>
          <p14:tracePt t="235751" x="6164263" y="2033588"/>
          <p14:tracePt t="235767" x="6019800" y="1978025"/>
          <p14:tracePt t="235774" x="5781675" y="1881188"/>
          <p14:tracePt t="235783" x="5621338" y="1817688"/>
          <p14:tracePt t="235791" x="5470525" y="1778000"/>
          <p14:tracePt t="235798" x="5318125" y="1738313"/>
          <p14:tracePt t="235806" x="5159375" y="1706563"/>
          <p14:tracePt t="235816" x="5014913" y="1674813"/>
          <p14:tracePt t="235821" x="4864100" y="1643063"/>
          <p14:tracePt t="235830" x="4713288" y="1627188"/>
          <p14:tracePt t="235838" x="4560888" y="1603375"/>
          <p14:tracePt t="235846" x="4425950" y="1587500"/>
          <p14:tracePt t="235854" x="4289425" y="1563688"/>
          <p14:tracePt t="235861" x="4178300" y="1563688"/>
          <p14:tracePt t="235870" x="4035425" y="1555750"/>
          <p14:tracePt t="235879" x="3867150" y="1555750"/>
          <p14:tracePt t="235886" x="3692525" y="1555750"/>
          <p14:tracePt t="235896" x="3540125" y="1563688"/>
          <p14:tracePt t="235903" x="3389313" y="1563688"/>
          <p14:tracePt t="235911" x="3260725" y="1571625"/>
          <p14:tracePt t="235919" x="3117850" y="1571625"/>
          <p14:tracePt t="235935" x="2957513" y="1579563"/>
          <p14:tracePt t="235943" x="2711450" y="1611313"/>
          <p14:tracePt t="235950" x="2582863" y="1635125"/>
          <p14:tracePt t="235958" x="2471738" y="1651000"/>
          <p14:tracePt t="235965" x="2344738" y="1666875"/>
          <p14:tracePt t="235973" x="2232025" y="1682750"/>
          <p14:tracePt t="235982" x="2120900" y="1706563"/>
          <p14:tracePt t="235990" x="2009775" y="1722438"/>
          <p14:tracePt t="235999" x="1912938" y="1746250"/>
          <p14:tracePt t="236007" x="1825625" y="1762125"/>
          <p14:tracePt t="236014" x="1746250" y="1785938"/>
          <p14:tracePt t="236022" x="1651000" y="1825625"/>
          <p14:tracePt t="236029" x="1587500" y="1857375"/>
          <p14:tracePt t="236037" x="1506538" y="1890713"/>
          <p14:tracePt t="236046" x="1450975" y="1930400"/>
          <p14:tracePt t="236054" x="1379538" y="1978025"/>
          <p14:tracePt t="236062" x="1308100" y="2025650"/>
          <p14:tracePt t="236070" x="1260475" y="2065338"/>
          <p14:tracePt t="236078" x="1211263" y="2112963"/>
          <p14:tracePt t="236085" x="1171575" y="2152650"/>
          <p14:tracePt t="236094" x="1131888" y="2192338"/>
          <p14:tracePt t="236102" x="1100138" y="2224088"/>
          <p14:tracePt t="236110" x="1076325" y="2257425"/>
          <p14:tracePt t="236119" x="1060450" y="2281238"/>
          <p14:tracePt t="236126" x="1044575" y="2305050"/>
          <p14:tracePt t="236134" x="1028700" y="2328863"/>
          <p14:tracePt t="236141" x="1020763" y="2336800"/>
          <p14:tracePt t="236149" x="1012825" y="2352675"/>
          <p14:tracePt t="236158" x="1004888" y="2368550"/>
          <p14:tracePt t="236166" x="996950" y="2392363"/>
          <p14:tracePt t="236174" x="996950" y="2416175"/>
          <p14:tracePt t="236182" x="981075" y="2447925"/>
          <p14:tracePt t="236190" x="981075" y="2463800"/>
          <p14:tracePt t="236198" x="981075" y="2495550"/>
          <p14:tracePt t="236204" x="973138" y="2527300"/>
          <p14:tracePt t="236213" x="965200" y="2551113"/>
          <p14:tracePt t="236222" x="965200" y="2592388"/>
          <p14:tracePt t="236229" x="965200" y="2632075"/>
          <p14:tracePt t="236238" x="965200" y="2663825"/>
          <p14:tracePt t="236246" x="965200" y="2719388"/>
          <p14:tracePt t="236253" x="965200" y="2767013"/>
          <p14:tracePt t="236261" x="973138" y="2806700"/>
          <p14:tracePt t="236270" x="989013" y="2854325"/>
          <p14:tracePt t="236278" x="1020763" y="2919413"/>
          <p14:tracePt t="236286" x="1036638" y="2967038"/>
          <p14:tracePt t="236294" x="1060450" y="3006725"/>
          <p14:tracePt t="236302" x="1092200" y="3054350"/>
          <p14:tracePt t="236311" x="1123950" y="3094038"/>
          <p14:tracePt t="236318" x="1163638" y="3125788"/>
          <p14:tracePt t="236326" x="1195388" y="3141663"/>
          <p14:tracePt t="236334" x="1220788" y="3173413"/>
          <p14:tracePt t="236343" x="1252538" y="3189288"/>
          <p14:tracePt t="236351" x="1284288" y="3205163"/>
          <p14:tracePt t="236358" x="1316038" y="3221038"/>
          <p14:tracePt t="236366" x="1355725" y="3244850"/>
          <p14:tracePt t="236373" x="1395413" y="3262313"/>
          <p14:tracePt t="236381" x="1427163" y="3286125"/>
          <p14:tracePt t="236390" x="1458913" y="3302000"/>
          <p14:tracePt t="236398" x="1498600" y="3309938"/>
          <p14:tracePt t="236406" x="1538288" y="3325813"/>
          <p14:tracePt t="236414" x="1587500" y="3341688"/>
          <p14:tracePt t="236422" x="1627188" y="3357563"/>
          <p14:tracePt t="236431" x="1674813" y="3365500"/>
          <p14:tracePt t="236436" x="1714500" y="3373438"/>
          <p14:tracePt t="236447" x="1762125" y="3381375"/>
          <p14:tracePt t="236454" x="1817688" y="3397250"/>
          <p14:tracePt t="236462" x="1865313" y="3405188"/>
          <p14:tracePt t="236470" x="1912938" y="3405188"/>
          <p14:tracePt t="236479" x="1946275" y="3413125"/>
          <p14:tracePt t="236485" x="1985963" y="3429000"/>
          <p14:tracePt t="236493" x="2017713" y="3429000"/>
          <p14:tracePt t="236502" x="2049463" y="3436938"/>
          <p14:tracePt t="236510" x="2097088" y="3436938"/>
          <p14:tracePt t="236518" x="2120900" y="3444875"/>
          <p14:tracePt t="236527" x="2144713" y="3444875"/>
          <p14:tracePt t="236535" x="2168525" y="3452813"/>
          <p14:tracePt t="236542" x="2192338" y="3452813"/>
          <p14:tracePt t="236548" x="2208213" y="3460750"/>
          <p14:tracePt t="236558" x="2224088" y="3460750"/>
          <p14:tracePt t="236582" x="2239963" y="3468688"/>
          <p14:tracePt t="237023" x="2232025" y="3468688"/>
          <p14:tracePt t="237030" x="2208213" y="3468688"/>
          <p14:tracePt t="237038" x="2192338" y="3468688"/>
          <p14:tracePt t="237046" x="2176463" y="3468688"/>
          <p14:tracePt t="237054" x="2160588" y="3468688"/>
          <p14:tracePt t="237063" x="2152650" y="3468688"/>
          <p14:tracePt t="237278" x="2160588" y="3484563"/>
          <p14:tracePt t="237287" x="2200275" y="3492500"/>
          <p14:tracePt t="237294" x="2239963" y="3508375"/>
          <p14:tracePt t="237302" x="2297113" y="3524250"/>
          <p14:tracePt t="237311" x="2368550" y="3548063"/>
          <p14:tracePt t="237318" x="2439988" y="3571875"/>
          <p14:tracePt t="237326" x="2527300" y="3587750"/>
          <p14:tracePt t="237334" x="2632075" y="3613150"/>
          <p14:tracePt t="237343" x="2735263" y="3636963"/>
          <p14:tracePt t="237349" x="2838450" y="3652838"/>
          <p14:tracePt t="237358" x="2949575" y="3660775"/>
          <p14:tracePt t="237366" x="3046413" y="3668713"/>
          <p14:tracePt t="237374" x="3157538" y="3676650"/>
          <p14:tracePt t="237382" x="3252788" y="3676650"/>
          <p14:tracePt t="237391" x="3349625" y="3676650"/>
          <p14:tracePt t="237399" x="3429000" y="3676650"/>
          <p14:tracePt t="237405" x="3476625" y="3676650"/>
          <p14:tracePt t="237414" x="3524250" y="3668713"/>
          <p14:tracePt t="237422" x="3556000" y="3660775"/>
          <p14:tracePt t="237430" x="3571875" y="3660775"/>
          <p14:tracePt t="237438" x="3587750" y="3652838"/>
          <p14:tracePt t="237559" x="3579813" y="3652838"/>
          <p14:tracePt t="237566" x="3571875" y="3652838"/>
          <p14:tracePt t="237574" x="3563938" y="3652838"/>
          <p14:tracePt t="237581" x="3556000" y="3652838"/>
          <p14:tracePt t="237590" x="3540125" y="3652838"/>
          <p14:tracePt t="237598" x="3532188" y="3652838"/>
          <p14:tracePt t="237614" x="3524250" y="3652838"/>
          <p14:tracePt t="237630" x="3516313" y="3652838"/>
          <p14:tracePt t="237654" x="3516313" y="3660775"/>
          <p14:tracePt t="237662" x="3508375" y="3668713"/>
          <p14:tracePt t="237670" x="3508375" y="3692525"/>
          <p14:tracePt t="237679" x="3516313" y="3716338"/>
          <p14:tracePt t="237686" x="3532188" y="3756025"/>
          <p14:tracePt t="237694" x="3563938" y="3795713"/>
          <p14:tracePt t="237703" x="3627438" y="3875088"/>
          <p14:tracePt t="237711" x="3700463" y="3956050"/>
          <p14:tracePt t="237718" x="3787775" y="4051300"/>
          <p14:tracePt t="237726" x="3883025" y="4146550"/>
          <p14:tracePt t="237733" x="3986213" y="4249738"/>
          <p14:tracePt t="237742" x="4090988" y="4354513"/>
          <p14:tracePt t="237750" x="4225925" y="4481513"/>
          <p14:tracePt t="237758" x="4386263" y="4624388"/>
          <p14:tracePt t="237767" x="4576763" y="4800600"/>
          <p14:tracePt t="237782" x="4887913" y="5072063"/>
          <p14:tracePt t="237790" x="5030788" y="5191125"/>
          <p14:tracePt t="237797" x="5207000" y="5327650"/>
          <p14:tracePt t="237806" x="5373688" y="5454650"/>
          <p14:tracePt t="237814" x="5573713" y="5605463"/>
          <p14:tracePt t="237823" x="5757863" y="5726113"/>
          <p14:tracePt t="237831" x="5924550" y="5837238"/>
          <p14:tracePt t="237838" x="6059488" y="5916613"/>
          <p14:tracePt t="237847" x="6211888" y="6005513"/>
          <p14:tracePt t="237854" x="6346825" y="6092825"/>
          <p14:tracePt t="237862" x="6475413" y="6164263"/>
          <p14:tracePt t="237870" x="6586538" y="6227763"/>
          <p14:tracePt t="237878" x="6697663" y="6291263"/>
          <p14:tracePt t="237885" x="6784975" y="6338888"/>
          <p14:tracePt t="237895" x="6858000" y="6380163"/>
          <p14:tracePt t="237902" x="6937375" y="6427788"/>
          <p14:tracePt t="237911" x="7000875" y="6467475"/>
          <p14:tracePt t="237918" x="7056438" y="6491288"/>
          <p14:tracePt t="237926" x="7112000" y="6515100"/>
          <p14:tracePt t="237934" x="7161213" y="6546850"/>
          <p14:tracePt t="237942" x="7216775" y="6570663"/>
          <p14:tracePt t="237951" x="7264400" y="6602413"/>
          <p14:tracePt t="237958" x="7312025" y="6626225"/>
          <p14:tracePt t="237967" x="7375525" y="6650038"/>
          <p14:tracePt t="237974" x="7415213" y="6665913"/>
          <p14:tracePt t="237983" x="7454900" y="6691313"/>
          <p14:tracePt t="237991" x="7512050" y="6707188"/>
          <p14:tracePt t="238007" x="7599363" y="6746875"/>
          <p14:tracePt t="238015" x="7646988" y="6762750"/>
          <p14:tracePt t="238023" x="7694613" y="6786563"/>
          <p14:tracePt t="238031" x="7742238" y="6802438"/>
          <p14:tracePt t="238038" x="7789863" y="6818313"/>
          <p14:tracePt t="238046" x="7839075" y="6834188"/>
          <p14:tracePt t="238054" x="7886700" y="6850063"/>
          <p14:tracePt t="238166" x="8148638" y="6850063"/>
          <p14:tracePt t="238175" x="8164513" y="6842125"/>
          <p14:tracePt t="238182" x="8180388" y="6834188"/>
          <p14:tracePt t="238189" x="8197850" y="6818313"/>
          <p14:tracePt t="238198" x="8221663" y="6802438"/>
          <p14:tracePt t="238206" x="8245475" y="6794500"/>
          <p14:tracePt t="238214" x="8253413" y="6786563"/>
          <p14:tracePt t="238221" x="8269288" y="6770688"/>
          <p14:tracePt t="238230" x="8285163" y="6754813"/>
          <p14:tracePt t="238238" x="8301038" y="6738938"/>
          <p14:tracePt t="238247" x="8316913" y="6723063"/>
          <p14:tracePt t="238253" x="8332788" y="6707188"/>
          <p14:tracePt t="238262" x="8348663" y="6691313"/>
          <p14:tracePt t="238271" x="8356600" y="6681788"/>
          <p14:tracePt t="238278" x="8372475" y="6665913"/>
          <p14:tracePt t="238286" x="8388350" y="6650038"/>
          <p14:tracePt t="238295" x="8404225" y="6634163"/>
          <p14:tracePt t="238302" x="8412163" y="6626225"/>
          <p14:tracePt t="238311" x="8420100" y="6618288"/>
          <p14:tracePt t="238318" x="8428038" y="6610350"/>
          <p14:tracePt t="238326" x="8428038" y="6602413"/>
          <p14:tracePt t="238342" x="8428038" y="6594475"/>
          <p14:tracePt t="238366" x="8435975" y="6586538"/>
          <p14:tracePt t="238631" x="8443913" y="6586538"/>
          <p14:tracePt t="238655" x="8459788" y="6594475"/>
          <p14:tracePt t="238662" x="8491538" y="6610350"/>
          <p14:tracePt t="238670" x="8531225" y="6618288"/>
          <p14:tracePt t="238679" x="8564563" y="6626225"/>
          <p14:tracePt t="238686" x="8596313" y="6642100"/>
          <p14:tracePt t="238693" x="8636000" y="6650038"/>
          <p14:tracePt t="238702" x="8683625" y="6665913"/>
          <p14:tracePt t="238710" x="8731250" y="6681788"/>
          <p14:tracePt t="238719" x="8802688" y="6699250"/>
          <p14:tracePt t="238728" x="8858250" y="6707188"/>
          <p14:tracePt t="238733" x="8899525" y="6723063"/>
          <p14:tracePt t="238743" x="8947150" y="6723063"/>
          <p14:tracePt t="238751" x="8978900" y="6731000"/>
          <p14:tracePt t="238760" x="9018588" y="6738938"/>
          <p14:tracePt t="238767" x="9042400" y="6738938"/>
          <p14:tracePt t="238775" x="9058275" y="6738938"/>
          <p14:tracePt t="238782" x="9082088" y="6738938"/>
          <p14:tracePt t="238790" x="9090025" y="6738938"/>
          <p14:tracePt t="238806" x="9097963" y="6738938"/>
          <p14:tracePt t="240215" x="9090025" y="6738938"/>
          <p14:tracePt t="240272" x="9082088" y="6738938"/>
          <p14:tracePt t="240295" x="9074150" y="6738938"/>
          <p14:tracePt t="240302" x="9066213" y="6731000"/>
          <p14:tracePt t="240310" x="9058275" y="6699250"/>
          <p14:tracePt t="240318" x="9050338" y="6681788"/>
          <p14:tracePt t="240327" x="9050338" y="6650038"/>
          <p14:tracePt t="240334" x="9042400" y="6634163"/>
          <p14:tracePt t="240344" x="9042400" y="6602413"/>
          <p14:tracePt t="240351" x="9042400" y="6570663"/>
          <p14:tracePt t="240359" x="9034463" y="6554788"/>
          <p14:tracePt t="240367" x="9034463" y="6538913"/>
          <p14:tracePt t="240375" x="9034463" y="6523038"/>
          <p14:tracePt t="240383" x="9034463" y="6499225"/>
          <p14:tracePt t="240390" x="9034463" y="6483350"/>
          <p14:tracePt t="240398" x="9034463" y="6475413"/>
          <p14:tracePt t="240406" x="9034463" y="6459538"/>
          <p14:tracePt t="240414" x="9034463" y="6451600"/>
          <p14:tracePt t="240422" x="9034463" y="6435725"/>
          <p14:tracePt t="240432" x="9034463" y="6419850"/>
          <p14:tracePt t="240439" x="9034463" y="6396038"/>
          <p14:tracePt t="240447" x="9034463" y="6380163"/>
          <p14:tracePt t="240454" x="9026525" y="6364288"/>
          <p14:tracePt t="240462" x="9018588" y="6356350"/>
          <p14:tracePt t="240469" x="9018588" y="6348413"/>
          <p14:tracePt t="240479" x="9018588" y="6338888"/>
          <p14:tracePt t="240487" x="9018588" y="6323013"/>
          <p14:tracePt t="240495" x="9018588" y="6307138"/>
          <p14:tracePt t="240503" x="9018588" y="6291263"/>
          <p14:tracePt t="240510" x="9018588" y="6275388"/>
          <p14:tracePt t="240518" x="9018588" y="6267450"/>
          <p14:tracePt t="240526" x="9018588" y="6251575"/>
          <p14:tracePt t="240534" x="9018588" y="6227763"/>
          <p14:tracePt t="240543" x="9018588" y="6203950"/>
          <p14:tracePt t="240550" x="9018588" y="6180138"/>
          <p14:tracePt t="240558" x="9018588" y="6140450"/>
          <p14:tracePt t="240566" x="9018588" y="6116638"/>
          <p14:tracePt t="240574" x="9018588" y="6092825"/>
          <p14:tracePt t="240582" x="9018588" y="6076950"/>
          <p14:tracePt t="240590" x="9018588" y="6053138"/>
          <p14:tracePt t="240599" x="9034463" y="6029325"/>
          <p14:tracePt t="240607" x="9034463" y="6005513"/>
          <p14:tracePt t="240615" x="9042400" y="5980113"/>
          <p14:tracePt t="240622" x="9050338" y="5956300"/>
          <p14:tracePt t="240630" x="9050338" y="5940425"/>
          <p14:tracePt t="240638" x="9050338" y="5932488"/>
          <p14:tracePt t="240646" x="9050338" y="5916613"/>
          <p14:tracePt t="240654" x="9058275" y="5908675"/>
          <p14:tracePt t="240662" x="9058275" y="5892800"/>
          <p14:tracePt t="240671" x="9058275" y="5876925"/>
          <p14:tracePt t="240679" x="9058275" y="5861050"/>
          <p14:tracePt t="240686" x="9066213" y="5845175"/>
          <p14:tracePt t="240693" x="9074150" y="5829300"/>
          <p14:tracePt t="240702" x="9074150" y="5813425"/>
          <p14:tracePt t="240719" x="9082088" y="5797550"/>
          <p14:tracePt t="240734" x="9082088" y="5781675"/>
          <p14:tracePt t="240743" x="9082088" y="5773738"/>
          <p14:tracePt t="240759" x="9082088" y="5757863"/>
          <p14:tracePt t="240765" x="9090025" y="5757863"/>
          <p14:tracePt t="240775" x="9090025" y="5741988"/>
          <p14:tracePt t="240783" x="9090025" y="5726113"/>
          <p14:tracePt t="240791" x="9097963" y="5710238"/>
          <p14:tracePt t="240798" x="9097963" y="5694363"/>
          <p14:tracePt t="240806" x="9113838" y="5662613"/>
          <p14:tracePt t="240813" x="9113838" y="5653088"/>
          <p14:tracePt t="240822" x="9121775" y="5629275"/>
          <p14:tracePt t="240831" x="9129713" y="5613400"/>
          <p14:tracePt t="240838" x="9137650" y="5589588"/>
          <p14:tracePt t="240846" x="9145588" y="5573713"/>
          <p14:tracePt t="240854" x="9153525" y="5541963"/>
          <p14:tracePt t="240863" x="9161463" y="5534025"/>
          <p14:tracePt t="240870" x="9161463" y="5526088"/>
          <p14:tracePt t="240878" x="9169400" y="5502275"/>
          <p14:tracePt t="240886" x="9177338" y="5486400"/>
          <p14:tracePt t="240894" x="9177338" y="5470525"/>
          <p14:tracePt t="240903" x="9185275" y="5462588"/>
          <p14:tracePt t="240910" x="9185275" y="5454650"/>
          <p14:tracePt t="241022" x="9193213" y="5454650"/>
          <p14:tracePt t="241055" x="9209088" y="5454650"/>
          <p14:tracePt t="241078" x="9224963" y="5454650"/>
          <p14:tracePt t="241094" x="9234488" y="5454650"/>
          <p14:tracePt t="241103" x="9242425" y="5454650"/>
          <p14:tracePt t="241111" x="9250363" y="5454650"/>
          <p14:tracePt t="241119" x="9258300" y="5454650"/>
          <p14:tracePt t="241127" x="9266238" y="5454650"/>
          <p14:tracePt t="241143" x="9313863" y="5446713"/>
          <p14:tracePt t="241150" x="9361488" y="5430838"/>
          <p14:tracePt t="241158" x="9409113" y="5414963"/>
          <p14:tracePt t="241166" x="9464675" y="5391150"/>
          <p14:tracePt t="241176" x="9504363" y="5367338"/>
          <p14:tracePt t="241183" x="9559925" y="5343525"/>
          <p14:tracePt t="241191" x="9601200" y="5319713"/>
          <p14:tracePt t="241198" x="9640888" y="5286375"/>
          <p14:tracePt t="241206" x="9680575" y="5246688"/>
          <p14:tracePt t="241214" x="9728200" y="5191125"/>
          <p14:tracePt t="241222" x="9752013" y="5159375"/>
          <p14:tracePt t="241231" x="9783763" y="5103813"/>
          <p14:tracePt t="241239" x="9807575" y="5048250"/>
          <p14:tracePt t="241247" x="9831388" y="4984750"/>
          <p14:tracePt t="241254" x="9839325" y="4935538"/>
          <p14:tracePt t="241263" x="9847263" y="4872038"/>
          <p14:tracePt t="241270" x="9855200" y="4832350"/>
          <p14:tracePt t="241278" x="9855200" y="4768850"/>
          <p14:tracePt t="241287" x="9855200" y="4721225"/>
          <p14:tracePt t="241296" x="9855200" y="4657725"/>
          <p14:tracePt t="241303" x="9855200" y="4592638"/>
          <p14:tracePt t="241311" x="9855200" y="4529138"/>
          <p14:tracePt t="241319" x="9855200" y="4497388"/>
          <p14:tracePt t="241327" x="9855200" y="4441825"/>
          <p14:tracePt t="241334" x="9855200" y="4394200"/>
          <p14:tracePt t="241343" x="9855200" y="4346575"/>
          <p14:tracePt t="241350" x="9855200" y="4291013"/>
          <p14:tracePt t="241359" x="9855200" y="4241800"/>
          <p14:tracePt t="241366" x="9855200" y="4194175"/>
          <p14:tracePt t="241373" x="9863138" y="4138613"/>
          <p14:tracePt t="241382" x="9879013" y="4075113"/>
          <p14:tracePt t="241391" x="9894888" y="4035425"/>
          <p14:tracePt t="241399" x="9910763" y="3987800"/>
          <p14:tracePt t="241408" x="9926638" y="3938588"/>
          <p14:tracePt t="241415" x="9944100" y="3883025"/>
          <p14:tracePt t="241423" x="9967913" y="3835400"/>
          <p14:tracePt t="241430" x="9983788" y="3787775"/>
          <p14:tracePt t="241438" x="9999663" y="3740150"/>
          <p14:tracePt t="241446" x="10015538" y="3708400"/>
          <p14:tracePt t="241455" x="10023475" y="3676650"/>
          <p14:tracePt t="241463" x="10031413" y="3652838"/>
          <p14:tracePt t="241471" x="10039350" y="3621088"/>
          <p14:tracePt t="241480" x="10047288" y="3613150"/>
          <p14:tracePt t="241489" x="10047288" y="3605213"/>
          <p14:tracePt t="242294" x="10031413" y="3605213"/>
          <p14:tracePt t="242302" x="10023475" y="3605213"/>
          <p14:tracePt t="242311" x="10007600" y="3605213"/>
          <p14:tracePt t="242319" x="9991725" y="3605213"/>
          <p14:tracePt t="242328" x="9975850" y="3605213"/>
          <p14:tracePt t="242335" x="9967913" y="3613150"/>
          <p14:tracePt t="242343" x="9952038" y="3613150"/>
          <p14:tracePt t="242350" x="9944100" y="3613150"/>
          <p14:tracePt t="242359" x="9926638" y="3613150"/>
          <p14:tracePt t="242367" x="9910763" y="3621088"/>
          <p14:tracePt t="242375" x="9879013" y="3629025"/>
          <p14:tracePt t="242383" x="9855200" y="3636963"/>
          <p14:tracePt t="242392" x="9823450" y="3644900"/>
          <p14:tracePt t="242399" x="9791700" y="3644900"/>
          <p14:tracePt t="242408" x="9744075" y="3668713"/>
          <p14:tracePt t="242415" x="9688513" y="3684588"/>
          <p14:tracePt t="242423" x="9632950" y="3700463"/>
          <p14:tracePt t="242439" x="9544050" y="3724275"/>
          <p14:tracePt t="242447" x="9385300" y="3763963"/>
          <p14:tracePt t="242456" x="9258300" y="3787775"/>
          <p14:tracePt t="242463" x="9129713" y="3819525"/>
          <p14:tracePt t="242471" x="8978900" y="3843338"/>
          <p14:tracePt t="242479" x="8810625" y="3875088"/>
          <p14:tracePt t="242486" x="8651875" y="3898900"/>
          <p14:tracePt t="242495" x="8451850" y="3930650"/>
          <p14:tracePt t="242502" x="8245475" y="3963988"/>
          <p14:tracePt t="242511" x="8029575" y="4003675"/>
          <p14:tracePt t="242518" x="7797800" y="4027488"/>
          <p14:tracePt t="242526" x="7551738" y="4059238"/>
          <p14:tracePt t="242535" x="7335838" y="4083050"/>
          <p14:tracePt t="242543" x="7056438" y="4106863"/>
          <p14:tracePt t="242551" x="6818313" y="4130675"/>
          <p14:tracePt t="242560" x="6562725" y="4154488"/>
          <p14:tracePt t="242569" x="6346825" y="4194175"/>
          <p14:tracePt t="242575" x="6156325" y="4217988"/>
          <p14:tracePt t="242590" x="5980113" y="4241800"/>
          <p14:tracePt t="242599" x="5700713" y="4273550"/>
          <p14:tracePt t="242607" x="5549900" y="4281488"/>
          <p14:tracePt t="242615" x="5422900" y="4291013"/>
          <p14:tracePt t="242623" x="5310188" y="4291013"/>
          <p14:tracePt t="242630" x="5207000" y="4291013"/>
          <p14:tracePt t="242638" x="5111750" y="4291013"/>
          <p14:tracePt t="242645" x="5030788" y="4291013"/>
          <p14:tracePt t="242655" x="4943475" y="4291013"/>
          <p14:tracePt t="242662" x="4856163" y="4291013"/>
          <p14:tracePt t="242670" x="4792663" y="4281488"/>
          <p14:tracePt t="242679" x="4745038" y="4273550"/>
          <p14:tracePt t="242685" x="4664075" y="4265613"/>
          <p14:tracePt t="242695" x="4600575" y="4257675"/>
          <p14:tracePt t="242702" x="4537075" y="4249738"/>
          <p14:tracePt t="242712" x="4473575" y="4241800"/>
          <p14:tracePt t="242719" x="4402138" y="4225925"/>
          <p14:tracePt t="242727" x="4337050" y="4217988"/>
          <p14:tracePt t="242734" x="4273550" y="4210050"/>
          <p14:tracePt t="242743" x="4225925" y="4202113"/>
          <p14:tracePt t="242750" x="4162425" y="4194175"/>
          <p14:tracePt t="242758" x="4114800" y="4178300"/>
          <p14:tracePt t="242767" x="4059238" y="4162425"/>
          <p14:tracePt t="242775" x="4002088" y="4154488"/>
          <p14:tracePt t="242783" x="3970338" y="4146550"/>
          <p14:tracePt t="242792" x="3906838" y="4122738"/>
          <p14:tracePt t="242799" x="3875088" y="4114800"/>
          <p14:tracePt t="242807" x="3835400" y="4090988"/>
          <p14:tracePt t="242814" x="3803650" y="4083050"/>
          <p14:tracePt t="242822" x="3771900" y="4067175"/>
          <p14:tracePt t="242831" x="3748088" y="4059238"/>
          <p14:tracePt t="242839" x="3732213" y="4059238"/>
          <p14:tracePt t="242847" x="3708400" y="4051300"/>
          <p14:tracePt t="242855" x="3692525" y="4043363"/>
          <p14:tracePt t="242862" x="3684588" y="4043363"/>
          <p14:tracePt t="242870" x="3668713" y="4043363"/>
          <p14:tracePt t="242879" x="3643313" y="4035425"/>
          <p14:tracePt t="242895" x="3627438" y="4027488"/>
          <p14:tracePt t="242903" x="3611563" y="4027488"/>
          <p14:tracePt t="242912" x="3595688" y="4027488"/>
          <p14:tracePt t="242918" x="3579813" y="4027488"/>
          <p14:tracePt t="242926" x="3556000" y="4027488"/>
          <p14:tracePt t="242935" x="3516313" y="4043363"/>
          <p14:tracePt t="242943" x="3476625" y="4043363"/>
          <p14:tracePt t="242951" x="3436938" y="4059238"/>
          <p14:tracePt t="242959" x="3405188" y="4059238"/>
          <p14:tracePt t="242967" x="3381375" y="4067175"/>
          <p14:tracePt t="242974" x="3349625" y="4075113"/>
          <p14:tracePt t="242983" x="3308350" y="4083050"/>
          <p14:tracePt t="242992" x="3276600" y="4083050"/>
          <p14:tracePt t="242999" x="3244850" y="4090988"/>
          <p14:tracePt t="243006" x="3236913" y="4098925"/>
          <p14:tracePt t="243014" x="3213100" y="4098925"/>
          <p14:tracePt t="243023" x="3197225" y="4098925"/>
          <p14:tracePt t="243030" x="3173413" y="4106863"/>
          <p14:tracePt t="243038" x="3157538" y="4106863"/>
          <p14:tracePt t="243046" x="3149600" y="4106863"/>
          <p14:tracePt t="243055" x="3125788" y="4114800"/>
          <p14:tracePt t="243071" x="3109913" y="4114800"/>
          <p14:tracePt t="243079" x="3109913" y="4122738"/>
          <p14:tracePt t="243086" x="3094038" y="4122738"/>
          <p14:tracePt t="243111" x="3086100" y="4130675"/>
          <p14:tracePt t="243119" x="3078163" y="4130675"/>
          <p14:tracePt t="243126" x="3078163" y="4138613"/>
          <p14:tracePt t="243192" x="3070225" y="4146550"/>
          <p14:tracePt t="243559" x="3062288" y="4154488"/>
          <p14:tracePt t="243567" x="3046413" y="4162425"/>
          <p14:tracePt t="243575" x="3046413" y="4170363"/>
          <p14:tracePt t="243583" x="3038475" y="4178300"/>
          <p14:tracePt t="243590" x="3030538" y="4186238"/>
          <p14:tracePt t="243606" x="3022600" y="4194175"/>
          <p14:tracePt t="243614" x="3014663" y="4194175"/>
          <p14:tracePt t="243623" x="3014663" y="4202113"/>
          <p14:tracePt t="243632" x="3006725" y="4210050"/>
          <p14:tracePt t="243655" x="2998788" y="4217988"/>
          <p14:tracePt t="243687" x="2998788" y="4225925"/>
          <p14:tracePt t="243863" x="3014663" y="4233863"/>
          <p14:tracePt t="243872" x="3030538" y="4233863"/>
          <p14:tracePt t="243879" x="3046413" y="4233863"/>
          <p14:tracePt t="243887" x="3070225" y="4233863"/>
          <p14:tracePt t="243895" x="3094038" y="4233863"/>
          <p14:tracePt t="243902" x="3125788" y="4233863"/>
          <p14:tracePt t="243911" x="3157538" y="4225925"/>
          <p14:tracePt t="243919" x="3197225" y="4225925"/>
          <p14:tracePt t="243927" x="3236913" y="4217988"/>
          <p14:tracePt t="243935" x="3268663" y="4217988"/>
          <p14:tracePt t="243943" x="3308350" y="4217988"/>
          <p14:tracePt t="243949" x="3341688" y="4217988"/>
          <p14:tracePt t="243958" x="3365500" y="4217988"/>
          <p14:tracePt t="243967" x="3389313" y="4217988"/>
          <p14:tracePt t="243977" x="3421063" y="4217988"/>
          <p14:tracePt t="243983" x="3444875" y="4217988"/>
          <p14:tracePt t="243990" x="3468688" y="4217988"/>
          <p14:tracePt t="243999" x="3492500" y="4217988"/>
          <p14:tracePt t="244005" x="3508375" y="4217988"/>
          <p14:tracePt t="244014" x="3532188" y="4217988"/>
          <p14:tracePt t="244023" x="3556000" y="4217988"/>
          <p14:tracePt t="244031" x="3579813" y="4217988"/>
          <p14:tracePt t="244040" x="3595688" y="4217988"/>
          <p14:tracePt t="244047" x="3619500" y="4217988"/>
          <p14:tracePt t="244055" x="3643313" y="4217988"/>
          <p14:tracePt t="244063" x="3651250" y="4217988"/>
          <p14:tracePt t="244071" x="3660775" y="4217988"/>
          <p14:tracePt t="244079" x="3676650" y="4217988"/>
          <p14:tracePt t="244095" x="3692525" y="4217988"/>
          <p14:tracePt t="244103" x="3700463" y="4217988"/>
          <p14:tracePt t="244111" x="3708400" y="4217988"/>
          <p14:tracePt t="244119" x="3716338" y="4217988"/>
          <p14:tracePt t="244126" x="3724275" y="4217988"/>
          <p14:tracePt t="244151" x="3732213" y="4217988"/>
          <p14:tracePt t="244159" x="3740150" y="4217988"/>
          <p14:tracePt t="244247" x="3748088" y="4217988"/>
          <p14:tracePt t="244263" x="3756025" y="4217988"/>
          <p14:tracePt t="244271" x="3763963" y="4217988"/>
          <p14:tracePt t="244279" x="3771900" y="4217988"/>
          <p14:tracePt t="244287" x="3779838" y="4217988"/>
          <p14:tracePt t="244293" x="3803650" y="4217988"/>
          <p14:tracePt t="244302" x="3819525" y="4217988"/>
          <p14:tracePt t="244310" x="3835400" y="4217988"/>
          <p14:tracePt t="244319" x="3843338" y="4217988"/>
          <p14:tracePt t="244327" x="3859213" y="4217988"/>
          <p14:tracePt t="244335" x="3875088" y="4217988"/>
          <p14:tracePt t="244343" x="3898900" y="4217988"/>
          <p14:tracePt t="244350" x="3906838" y="4217988"/>
          <p14:tracePt t="244360" x="3914775" y="4217988"/>
          <p14:tracePt t="244367" x="3930650" y="4217988"/>
          <p14:tracePt t="244376" x="3938588" y="4217988"/>
          <p14:tracePt t="244383" x="3954463" y="4217988"/>
          <p14:tracePt t="244391" x="3962400" y="4217988"/>
          <p14:tracePt t="244398" x="3994150" y="4225925"/>
          <p14:tracePt t="244406" x="4011613" y="4225925"/>
          <p14:tracePt t="244415" x="4019550" y="4225925"/>
          <p14:tracePt t="244423" x="4051300" y="4225925"/>
          <p14:tracePt t="244431" x="4083050" y="4225925"/>
          <p14:tracePt t="244442" x="4114800" y="4225925"/>
          <p14:tracePt t="244448" x="4146550" y="4225925"/>
          <p14:tracePt t="244456" x="4170363" y="4233863"/>
          <p14:tracePt t="244464" x="4186238" y="4233863"/>
          <p14:tracePt t="244471" x="4202113" y="4233863"/>
          <p14:tracePt t="244479" x="4217988" y="4233863"/>
          <p14:tracePt t="244487" x="4225925" y="4233863"/>
          <p14:tracePt t="244495" x="4233863" y="4241800"/>
          <p14:tracePt t="244503" x="4249738" y="4241800"/>
          <p14:tracePt t="244511" x="4265613" y="4241800"/>
          <p14:tracePt t="244527" x="4281488" y="4241800"/>
          <p14:tracePt t="244535" x="4297363" y="4241800"/>
          <p14:tracePt t="244543" x="4313238" y="4249738"/>
          <p14:tracePt t="244551" x="4321175" y="4249738"/>
          <p14:tracePt t="244559" x="4344988" y="4249738"/>
          <p14:tracePt t="244567" x="4352925" y="4249738"/>
          <p14:tracePt t="244574" x="4378325" y="4249738"/>
          <p14:tracePt t="244582" x="4402138" y="4257675"/>
          <p14:tracePt t="244592" x="4418013" y="4257675"/>
          <p14:tracePt t="244599" x="4441825" y="4257675"/>
          <p14:tracePt t="244606" x="4473575" y="4257675"/>
          <p14:tracePt t="244615" x="4505325" y="4257675"/>
          <p14:tracePt t="244623" x="4529138" y="4257675"/>
          <p14:tracePt t="244631" x="4568825" y="4257675"/>
          <p14:tracePt t="244639" x="4600575" y="4257675"/>
          <p14:tracePt t="244646" x="4632325" y="4257675"/>
          <p14:tracePt t="244656" x="4664075" y="4257675"/>
          <p14:tracePt t="244663" x="4679950" y="4257675"/>
          <p14:tracePt t="244671" x="4705350" y="4257675"/>
          <p14:tracePt t="244679" x="4721225" y="4257675"/>
          <p14:tracePt t="244688" x="4745038" y="4257675"/>
          <p14:tracePt t="244695" x="4760913" y="4257675"/>
          <p14:tracePt t="244702" x="4776788" y="4265613"/>
          <p14:tracePt t="244711" x="4784725" y="4265613"/>
          <p14:tracePt t="244719" x="4800600" y="4265613"/>
          <p14:tracePt t="244727" x="4816475" y="4265613"/>
          <p14:tracePt t="244735" x="4832350" y="4265613"/>
          <p14:tracePt t="244743" x="4848225" y="4265613"/>
          <p14:tracePt t="244750" x="4872038" y="4273550"/>
          <p14:tracePt t="244758" x="4887913" y="4273550"/>
          <p14:tracePt t="244767" x="4911725" y="4273550"/>
          <p14:tracePt t="244775" x="4943475" y="4273550"/>
          <p14:tracePt t="244783" x="4975225" y="4273550"/>
          <p14:tracePt t="244791" x="5022850" y="4273550"/>
          <p14:tracePt t="244798" x="5056188" y="4273550"/>
          <p14:tracePt t="244806" x="5103813" y="4281488"/>
          <p14:tracePt t="244815" x="5159375" y="4281488"/>
          <p14:tracePt t="244823" x="5199063" y="4281488"/>
          <p14:tracePt t="244832" x="5246688" y="4281488"/>
          <p14:tracePt t="244839" x="5278438" y="4281488"/>
          <p14:tracePt t="244847" x="5326063" y="4281488"/>
          <p14:tracePt t="244855" x="5357813" y="4281488"/>
          <p14:tracePt t="244863" x="5389563" y="4281488"/>
          <p14:tracePt t="244870" x="5422900" y="4281488"/>
          <p14:tracePt t="244878" x="5438775" y="4281488"/>
          <p14:tracePt t="244886" x="5470525" y="4281488"/>
          <p14:tracePt t="244895" x="5486400" y="4281488"/>
          <p14:tracePt t="244903" x="5502275" y="4281488"/>
          <p14:tracePt t="244912" x="5518150" y="4281488"/>
          <p14:tracePt t="244919" x="5534025" y="4281488"/>
          <p14:tracePt t="244926" x="5549900" y="4281488"/>
          <p14:tracePt t="244935" x="5565775" y="4281488"/>
          <p14:tracePt t="244943" x="5589588" y="4281488"/>
          <p14:tracePt t="244951" x="5605463" y="4281488"/>
          <p14:tracePt t="244959" x="5637213" y="4281488"/>
          <p14:tracePt t="244967" x="5653088" y="4281488"/>
          <p14:tracePt t="244975" x="5676900" y="4281488"/>
          <p14:tracePt t="244983" x="5700713" y="4281488"/>
          <p14:tracePt t="244991" x="5740400" y="4281488"/>
          <p14:tracePt t="244999" x="5773738" y="4281488"/>
          <p14:tracePt t="245006" x="5797550" y="4281488"/>
          <p14:tracePt t="245016" x="5837238" y="4281488"/>
          <p14:tracePt t="245024" x="5868988" y="4281488"/>
          <p14:tracePt t="245038" x="5900738" y="4281488"/>
          <p14:tracePt t="245047" x="5948363" y="4281488"/>
          <p14:tracePt t="245055" x="5980113" y="4281488"/>
          <p14:tracePt t="245063" x="6011863" y="4281488"/>
          <p14:tracePt t="245070" x="6027738" y="4281488"/>
          <p14:tracePt t="245080" x="6059488" y="4281488"/>
          <p14:tracePt t="245087" x="6075363" y="4281488"/>
          <p14:tracePt t="245094" x="6100763" y="4281488"/>
          <p14:tracePt t="245104" x="6116638" y="4281488"/>
          <p14:tracePt t="245111" x="6132513" y="4281488"/>
          <p14:tracePt t="245127" x="6148388" y="4281488"/>
          <p14:tracePt t="245159" x="6164263" y="4281488"/>
          <p14:tracePt t="246008" x="6140450" y="4281488"/>
          <p14:tracePt t="246015" x="6132513" y="4281488"/>
          <p14:tracePt t="246024" x="6116638" y="4281488"/>
          <p14:tracePt t="246031" x="6100763" y="4281488"/>
          <p14:tracePt t="246040" x="6067425" y="4281488"/>
          <p14:tracePt t="246047" x="6035675" y="4281488"/>
          <p14:tracePt t="246056" x="5988050" y="4291013"/>
          <p14:tracePt t="246063" x="5956300" y="4298950"/>
          <p14:tracePt t="246071" x="5908675" y="4306888"/>
          <p14:tracePt t="246079" x="5837238" y="4322763"/>
          <p14:tracePt t="246087" x="5773738" y="4322763"/>
          <p14:tracePt t="246095" x="5716588" y="4322763"/>
          <p14:tracePt t="246103" x="5629275" y="4330700"/>
          <p14:tracePt t="246111" x="5549900" y="4330700"/>
          <p14:tracePt t="246119" x="5470525" y="4330700"/>
          <p14:tracePt t="246128" x="5389563" y="4330700"/>
          <p14:tracePt t="246134" x="5310188" y="4322763"/>
          <p14:tracePt t="246143" x="5207000" y="4306888"/>
          <p14:tracePt t="246151" x="5119688" y="4281488"/>
          <p14:tracePt t="246159" x="5056188" y="4265613"/>
          <p14:tracePt t="246168" x="4951413" y="4241800"/>
          <p14:tracePt t="246176" x="4864100" y="4225925"/>
          <p14:tracePt t="246183" x="4768850" y="4202113"/>
          <p14:tracePt t="246191" x="4664075" y="4194175"/>
          <p14:tracePt t="246199" x="4584700" y="4178300"/>
          <p14:tracePt t="246207" x="4489450" y="4162425"/>
          <p14:tracePt t="246215" x="4410075" y="4138613"/>
          <p14:tracePt t="246223" x="4329113" y="4130675"/>
          <p14:tracePt t="246231" x="4265613" y="4114800"/>
          <p14:tracePt t="246240" x="4194175" y="4090988"/>
          <p14:tracePt t="246247" x="4138613" y="4083050"/>
          <p14:tracePt t="246255" x="4075113" y="4059238"/>
          <p14:tracePt t="246263" x="4019550" y="4051300"/>
          <p14:tracePt t="246272" x="3954463" y="4027488"/>
          <p14:tracePt t="246280" x="3906838" y="4019550"/>
          <p14:tracePt t="246288" x="3859213" y="4003675"/>
          <p14:tracePt t="246297" x="3811588" y="3987800"/>
          <p14:tracePt t="246303" x="3771900" y="3971925"/>
          <p14:tracePt t="246311" x="3724275" y="3956050"/>
          <p14:tracePt t="246319" x="3676650" y="3948113"/>
          <p14:tracePt t="246327" x="3619500" y="3938588"/>
          <p14:tracePt t="246335" x="3571875" y="3938588"/>
          <p14:tracePt t="246344" x="3524250" y="3938588"/>
          <p14:tracePt t="246351" x="3476625" y="3930650"/>
          <p14:tracePt t="246359" x="3436938" y="3930650"/>
          <p14:tracePt t="246366" x="3389313" y="3922713"/>
          <p14:tracePt t="246375" x="3357563" y="3914775"/>
          <p14:tracePt t="246383" x="3325813" y="3914775"/>
          <p14:tracePt t="246392" x="3300413" y="3906838"/>
          <p14:tracePt t="246399" x="3268663" y="3898900"/>
          <p14:tracePt t="246407" x="3236913" y="3898900"/>
          <p14:tracePt t="246415" x="3221038" y="3898900"/>
          <p14:tracePt t="246422" x="3181350" y="3890963"/>
          <p14:tracePt t="246431" x="3157538" y="3883025"/>
          <p14:tracePt t="246439" x="3133725" y="3883025"/>
          <p14:tracePt t="246447" x="3101975" y="3875088"/>
          <p14:tracePt t="246455" x="3070225" y="3875088"/>
          <p14:tracePt t="246463" x="3038475" y="3875088"/>
          <p14:tracePt t="246472" x="3006725" y="3875088"/>
          <p14:tracePt t="246479" x="2957513" y="3875088"/>
          <p14:tracePt t="246487" x="2917825" y="3875088"/>
          <p14:tracePt t="246494" x="2878138" y="3875088"/>
          <p14:tracePt t="246502" x="2838450" y="3875088"/>
          <p14:tracePt t="246511" x="2798763" y="3875088"/>
          <p14:tracePt t="246519" x="2767013" y="3875088"/>
          <p14:tracePt t="246527" x="2719388" y="3875088"/>
          <p14:tracePt t="246535" x="2695575" y="3875088"/>
          <p14:tracePt t="246544" x="2671763" y="3883025"/>
          <p14:tracePt t="246551" x="2647950" y="3883025"/>
          <p14:tracePt t="246559" x="2624138" y="3890963"/>
          <p14:tracePt t="246567" x="2606675" y="3898900"/>
          <p14:tracePt t="246575" x="2590800" y="3898900"/>
          <p14:tracePt t="246583" x="2559050" y="3898900"/>
          <p14:tracePt t="246591" x="2543175" y="3898900"/>
          <p14:tracePt t="246599" x="2527300" y="3898900"/>
          <p14:tracePt t="246607" x="2511425" y="3906838"/>
          <p14:tracePt t="246615" x="2495550" y="3906838"/>
          <p14:tracePt t="246623" x="2479675" y="3914775"/>
          <p14:tracePt t="246631" x="2455863" y="3914775"/>
          <p14:tracePt t="246640" x="2432050" y="3914775"/>
          <p14:tracePt t="246647" x="2408238" y="3914775"/>
          <p14:tracePt t="246656" x="2376488" y="3922713"/>
          <p14:tracePt t="246663" x="2344738" y="3922713"/>
          <p14:tracePt t="246672" x="2328863" y="3922713"/>
          <p14:tracePt t="246679" x="2312988" y="3922713"/>
          <p14:tracePt t="246688" x="2289175" y="3922713"/>
          <p14:tracePt t="246697" x="2273300" y="3922713"/>
          <p14:tracePt t="246702" x="2265363" y="3922713"/>
          <p14:tracePt t="246711" x="2247900" y="3922713"/>
          <p14:tracePt t="246727" x="2239963" y="3922713"/>
          <p14:tracePt t="246736" x="2232025" y="3922713"/>
          <p14:tracePt t="246784" x="2224088" y="3922713"/>
          <p14:tracePt t="246790" x="2216150" y="3922713"/>
          <p14:tracePt t="246799" x="2208213" y="3922713"/>
          <p14:tracePt t="246808" x="2200275" y="3922713"/>
          <p14:tracePt t="246823" x="2192338" y="3922713"/>
          <p14:tracePt t="246840" x="2184400" y="3922713"/>
          <p14:tracePt t="246856" x="2168525" y="3922713"/>
          <p14:tracePt t="247912" x="2176463" y="3922713"/>
          <p14:tracePt t="247920" x="2184400" y="3922713"/>
          <p14:tracePt t="247976" x="2192338" y="3922713"/>
          <p14:tracePt t="247983" x="2200275" y="3922713"/>
          <p14:tracePt t="247990" x="2208213" y="3922713"/>
          <p14:tracePt t="247999" x="2216150" y="3922713"/>
          <p14:tracePt t="248007" x="2224088" y="3922713"/>
          <p14:tracePt t="248015" x="2232025" y="3914775"/>
          <p14:tracePt t="248023" x="2239963" y="3914775"/>
          <p14:tracePt t="248031" x="2247900" y="3914775"/>
          <p14:tracePt t="248038" x="2265363" y="3914775"/>
          <p14:tracePt t="248056" x="2281238" y="3914775"/>
          <p14:tracePt t="248079" x="2289175" y="3914775"/>
          <p14:tracePt t="248094" x="2297113" y="3914775"/>
          <p14:tracePt t="248111" x="2305050" y="3914775"/>
          <p14:tracePt t="248120" x="2312988" y="3914775"/>
          <p14:tracePt t="248135" x="2320925" y="3914775"/>
          <p14:tracePt t="248143" x="2328863" y="3914775"/>
          <p14:tracePt t="248152" x="2336800" y="3914775"/>
          <p14:tracePt t="248160" x="2344738" y="3914775"/>
          <p14:tracePt t="248167" x="2352675" y="3914775"/>
          <p14:tracePt t="248176" x="2368550" y="3914775"/>
          <p14:tracePt t="248184" x="2384425" y="3914775"/>
          <p14:tracePt t="248198" x="2400300" y="3906838"/>
          <p14:tracePt t="248208" x="2416175" y="3906838"/>
          <p14:tracePt t="248215" x="2432050" y="3906838"/>
          <p14:tracePt t="248223" x="2463800" y="3906838"/>
          <p14:tracePt t="248231" x="2495550" y="3906838"/>
          <p14:tracePt t="248239" x="2527300" y="3898900"/>
          <p14:tracePt t="248248" x="2566988" y="3890963"/>
          <p14:tracePt t="248257" x="2598738" y="3890963"/>
          <p14:tracePt t="248263" x="2624138" y="3883025"/>
          <p14:tracePt t="248272" x="2647950" y="3883025"/>
          <p14:tracePt t="248279" x="2663825" y="3883025"/>
          <p14:tracePt t="248287" x="2679700" y="3883025"/>
          <p14:tracePt t="248296" x="2695575" y="3883025"/>
          <p14:tracePt t="248304" x="2711450" y="3883025"/>
          <p14:tracePt t="248312" x="2719388" y="3875088"/>
          <p14:tracePt t="248319" x="2727325" y="3875088"/>
          <p14:tracePt t="248327" x="2735263" y="3875088"/>
          <p14:tracePt t="248335" x="2743200" y="3875088"/>
          <p14:tracePt t="248344" x="2751138" y="3875088"/>
          <p14:tracePt t="248352" x="2759075" y="3875088"/>
          <p14:tracePt t="248359" x="2774950" y="3875088"/>
          <p14:tracePt t="248369" x="2790825" y="3875088"/>
          <p14:tracePt t="248376" x="2822575" y="3875088"/>
          <p14:tracePt t="248384" x="2846388" y="3875088"/>
          <p14:tracePt t="248393" x="2886075" y="3875088"/>
          <p14:tracePt t="248400" x="2917825" y="3875088"/>
          <p14:tracePt t="248408" x="2949575" y="3875088"/>
          <p14:tracePt t="248416" x="2982913" y="3875088"/>
          <p14:tracePt t="248424" x="3014663" y="3875088"/>
          <p14:tracePt t="248431" x="3038475" y="3875088"/>
          <p14:tracePt t="248439" x="3062288" y="3875088"/>
          <p14:tracePt t="248447" x="3086100" y="3875088"/>
          <p14:tracePt t="248456" x="3101975" y="3875088"/>
          <p14:tracePt t="248463" x="3117850" y="3875088"/>
          <p14:tracePt t="248472" x="3133725" y="3875088"/>
          <p14:tracePt t="248481" x="3141663" y="3875088"/>
          <p14:tracePt t="248489" x="3157538" y="3875088"/>
          <p14:tracePt t="248495" x="3165475" y="3875088"/>
          <p14:tracePt t="248505" x="3173413" y="3875088"/>
          <p14:tracePt t="248520" x="3181350" y="3875088"/>
          <p14:tracePt t="248536" x="3189288" y="3875088"/>
          <p14:tracePt t="248543" x="3197225" y="3883025"/>
          <p14:tracePt t="248551" x="3205163" y="3883025"/>
          <p14:tracePt t="248567" x="3213100" y="3883025"/>
          <p14:tracePt t="248575" x="3221038" y="3883025"/>
          <p14:tracePt t="248584" x="3228975" y="3883025"/>
          <p14:tracePt t="248599" x="3236913" y="3883025"/>
          <p14:tracePt t="248607" x="3244850" y="3883025"/>
          <p14:tracePt t="248615" x="3252788" y="3883025"/>
          <p14:tracePt t="248623" x="3284538" y="3883025"/>
          <p14:tracePt t="248632" x="3325813" y="3859213"/>
          <p14:tracePt t="248639" x="3373438" y="3843338"/>
          <p14:tracePt t="248648" x="3436938" y="3811588"/>
          <p14:tracePt t="248656" x="3484563" y="3771900"/>
          <p14:tracePt t="248662" x="3540125" y="3716338"/>
          <p14:tracePt t="248671" x="3587750" y="3668713"/>
          <p14:tracePt t="248680" x="3643313" y="3579813"/>
          <p14:tracePt t="248688" x="3676650" y="3492500"/>
          <p14:tracePt t="248696" x="3708400" y="3421063"/>
          <p14:tracePt t="248706" x="3740150" y="3333750"/>
          <p14:tracePt t="248718" x="3779838" y="3205163"/>
          <p14:tracePt t="248728" x="3803650" y="3157538"/>
          <p14:tracePt t="248736" x="3819525" y="3133725"/>
          <p14:tracePt t="248743" x="3827463" y="3117850"/>
          <p14:tracePt t="248751" x="3827463" y="3109913"/>
          <p14:tracePt t="248761" x="3835400" y="3094038"/>
          <p14:tracePt t="248776" x="3843338" y="3086100"/>
          <p14:tracePt t="248783" x="3851275" y="3078163"/>
          <p14:tracePt t="248799" x="3867150" y="3070225"/>
          <p14:tracePt t="248808" x="3883025" y="3070225"/>
          <p14:tracePt t="248816" x="3914775" y="3062288"/>
          <p14:tracePt t="248824" x="3962400" y="3054350"/>
          <p14:tracePt t="248831" x="3994150" y="3054350"/>
          <p14:tracePt t="248840" x="4051300" y="3054350"/>
          <p14:tracePt t="248847" x="4122738" y="3054350"/>
          <p14:tracePt t="248856" x="4194175" y="3070225"/>
          <p14:tracePt t="248864" x="4265613" y="3094038"/>
          <p14:tracePt t="248873" x="4352925" y="3125788"/>
          <p14:tracePt t="248879" x="4441825" y="3149600"/>
          <p14:tracePt t="248887" x="4537075" y="3181350"/>
          <p14:tracePt t="248895" x="4648200" y="3221038"/>
          <p14:tracePt t="248904" x="4776788" y="3252788"/>
          <p14:tracePt t="248912" x="4887913" y="3278188"/>
          <p14:tracePt t="248921" x="5014913" y="3309938"/>
          <p14:tracePt t="248928" x="5127625" y="3325813"/>
          <p14:tracePt t="248935" x="5254625" y="3349625"/>
          <p14:tracePt t="248943" x="5389563" y="3365500"/>
          <p14:tracePt t="248951" x="5510213" y="3373438"/>
          <p14:tracePt t="248959" x="5645150" y="3373438"/>
          <p14:tracePt t="248966" x="5757863" y="3373438"/>
          <p14:tracePt t="248976" x="5829300" y="3357563"/>
          <p14:tracePt t="248983" x="5908675" y="3341688"/>
          <p14:tracePt t="248992" x="5980113" y="3309938"/>
          <p14:tracePt t="249000" x="6019800" y="3278188"/>
          <p14:tracePt t="249007" x="6043613" y="3244850"/>
          <p14:tracePt t="249015" x="6059488" y="3213100"/>
          <p14:tracePt t="249024" x="6067425" y="3189288"/>
          <p14:tracePt t="249032" x="6075363" y="3157538"/>
          <p14:tracePt t="249040" x="6075363" y="3125788"/>
          <p14:tracePt t="249048" x="6067425" y="3094038"/>
          <p14:tracePt t="249055" x="6059488" y="3078163"/>
          <p14:tracePt t="249063" x="6051550" y="3070225"/>
          <p14:tracePt t="249072" x="6035675" y="3054350"/>
          <p14:tracePt t="249079" x="6027738" y="3046413"/>
          <p14:tracePt t="249089" x="6011863" y="3030538"/>
          <p14:tracePt t="249096" x="5995988" y="3014663"/>
          <p14:tracePt t="249104" x="5972175" y="2998788"/>
          <p14:tracePt t="249112" x="5956300" y="2990850"/>
          <p14:tracePt t="249119" x="5932488" y="2974975"/>
          <p14:tracePt t="249126" x="5908675" y="2967038"/>
          <p14:tracePt t="249134" x="5876925" y="2959100"/>
          <p14:tracePt t="249144" x="5837238" y="2959100"/>
          <p14:tracePt t="249152" x="5805488" y="2951163"/>
          <p14:tracePt t="249160" x="5789613" y="2951163"/>
          <p14:tracePt t="249167" x="5757863" y="2951163"/>
          <p14:tracePt t="249175" x="5732463" y="2959100"/>
          <p14:tracePt t="249183" x="5708650" y="2959100"/>
          <p14:tracePt t="249192" x="5684838" y="2967038"/>
          <p14:tracePt t="249198" x="5661025" y="2974975"/>
          <p14:tracePt t="249209" x="5653088" y="2982913"/>
          <p14:tracePt t="249216" x="5645150" y="2982913"/>
          <p14:tracePt t="249223" x="5637213" y="2982913"/>
          <p14:tracePt t="249241" x="5629275" y="2990850"/>
          <p14:tracePt t="249351" x="5621338" y="2990850"/>
          <p14:tracePt t="249360" x="5573713" y="2990850"/>
          <p14:tracePt t="249366" x="5510213" y="2974975"/>
          <p14:tracePt t="249375" x="5438775" y="2951163"/>
          <p14:tracePt t="249383" x="5341938" y="2919413"/>
          <p14:tracePt t="249393" x="5207000" y="2878138"/>
          <p14:tracePt t="249399" x="5095875" y="2838450"/>
          <p14:tracePt t="249407" x="4943475" y="2790825"/>
          <p14:tracePt t="249415" x="4792663" y="2743200"/>
          <p14:tracePt t="249424" x="4648200" y="2703513"/>
          <p14:tracePt t="249432" x="4521200" y="2663825"/>
          <p14:tracePt t="249440" x="4378325" y="2624138"/>
          <p14:tracePt t="249448" x="4297363" y="2608263"/>
          <p14:tracePt t="249456" x="4210050" y="2592388"/>
          <p14:tracePt t="249464" x="4154488" y="2584450"/>
          <p14:tracePt t="249472" x="4114800" y="2584450"/>
          <p14:tracePt t="249480" x="4090988" y="2584450"/>
          <p14:tracePt t="249493" x="4075113" y="2584450"/>
          <p14:tracePt t="249560" x="4075113" y="2592388"/>
          <p14:tracePt t="249569" x="4075113" y="2624138"/>
          <p14:tracePt t="249574" x="4090988" y="2647950"/>
          <p14:tracePt t="249584" x="4106863" y="2679700"/>
          <p14:tracePt t="249591" x="4122738" y="2711450"/>
          <p14:tracePt t="249599" x="4162425" y="2759075"/>
          <p14:tracePt t="249608" x="4210050" y="2822575"/>
          <p14:tracePt t="249616" x="4257675" y="2878138"/>
          <p14:tracePt t="249623" x="4305300" y="2935288"/>
          <p14:tracePt t="249631" x="4362450" y="2982913"/>
          <p14:tracePt t="249639" x="4425950" y="3038475"/>
          <p14:tracePt t="249647" x="4481513" y="3094038"/>
          <p14:tracePt t="249657" x="4529138" y="3133725"/>
          <p14:tracePt t="249663" x="4568825" y="3173413"/>
          <p14:tracePt t="249673" x="4600575" y="3205163"/>
          <p14:tracePt t="249680" x="4624388" y="3228975"/>
          <p14:tracePt t="249687" x="4648200" y="3262313"/>
          <p14:tracePt t="249695" x="4656138" y="3278188"/>
          <p14:tracePt t="249703" x="4679950" y="3302000"/>
          <p14:tracePt t="249711" x="4687888" y="3317875"/>
          <p14:tracePt t="249721" x="4705350" y="3333750"/>
          <p14:tracePt t="249728" x="4721225" y="3349625"/>
          <p14:tracePt t="249736" x="4729163" y="3357563"/>
          <p14:tracePt t="249743" x="4737100" y="3365500"/>
          <p14:tracePt t="249832" x="4721225" y="3349625"/>
          <p14:tracePt t="249841" x="4695825" y="3302000"/>
          <p14:tracePt t="249848" x="4656138" y="3262313"/>
          <p14:tracePt t="249857" x="4600575" y="3197225"/>
          <p14:tracePt t="249864" x="4552950" y="3133725"/>
          <p14:tracePt t="249873" x="4473575" y="3046413"/>
          <p14:tracePt t="249880" x="4394200" y="2967038"/>
          <p14:tracePt t="249888" x="4289425" y="2870200"/>
          <p14:tracePt t="249895" x="4194175" y="2782888"/>
          <p14:tracePt t="249904" x="4106863" y="2703513"/>
          <p14:tracePt t="249911" x="4027488" y="2640013"/>
          <p14:tracePt t="249919" x="3930650" y="2592388"/>
          <p14:tracePt t="249928" x="3859213" y="2543175"/>
          <p14:tracePt t="249935" x="3795713" y="2511425"/>
          <p14:tracePt t="249943" x="3763963" y="2495550"/>
          <p14:tracePt t="249952" x="3748088" y="2487613"/>
          <p14:tracePt t="249960" x="3740150" y="2487613"/>
          <p14:tracePt t="250000" x="3732213" y="2487613"/>
          <p14:tracePt t="250016" x="3724275" y="2503488"/>
          <p14:tracePt t="250024" x="3716338" y="2535238"/>
          <p14:tracePt t="250031" x="3716338" y="2576513"/>
          <p14:tracePt t="250040" x="3724275" y="2632075"/>
          <p14:tracePt t="250047" x="3756025" y="2687638"/>
          <p14:tracePt t="250055" x="3787775" y="2751138"/>
          <p14:tracePt t="250064" x="3835400" y="2814638"/>
          <p14:tracePt t="250072" x="3898900" y="2909888"/>
          <p14:tracePt t="250080" x="3962400" y="2998788"/>
          <p14:tracePt t="250087" x="4043363" y="3094038"/>
          <p14:tracePt t="250095" x="4130675" y="3181350"/>
          <p14:tracePt t="250103" x="4202113" y="3252788"/>
          <p14:tracePt t="250111" x="4273550" y="3317875"/>
          <p14:tracePt t="250122" x="4329113" y="3373438"/>
          <p14:tracePt t="250128" x="4410075" y="3436938"/>
          <p14:tracePt t="250136" x="4449763" y="3476625"/>
          <p14:tracePt t="250143" x="4473575" y="3484563"/>
          <p14:tracePt t="250151" x="4489450" y="3500438"/>
          <p14:tracePt t="250408" x="4481513" y="3508375"/>
          <p14:tracePt t="250417" x="4473575" y="3508375"/>
          <p14:tracePt t="250439" x="4457700" y="3516313"/>
          <p14:tracePt t="250464" x="4441825" y="3524250"/>
          <p14:tracePt t="250472" x="4433888" y="3524250"/>
          <p14:tracePt t="250480" x="4425950" y="3524250"/>
          <p14:tracePt t="250487" x="4410075" y="3532188"/>
          <p14:tracePt t="250495" x="4402138" y="3540125"/>
          <p14:tracePt t="250502" x="4370388" y="3548063"/>
          <p14:tracePt t="250511" x="4344988" y="3563938"/>
          <p14:tracePt t="250520" x="4313238" y="3587750"/>
          <p14:tracePt t="250528" x="4265613" y="3621088"/>
          <p14:tracePt t="250536" x="4233863" y="3644900"/>
          <p14:tracePt t="250544" x="4202113" y="3668713"/>
          <p14:tracePt t="250552" x="4170363" y="3692525"/>
          <p14:tracePt t="250559" x="4146550" y="3708400"/>
          <p14:tracePt t="250567" x="4114800" y="3724275"/>
          <p14:tracePt t="250576" x="4106863" y="3740150"/>
          <p14:tracePt t="250584" x="4083050" y="3756025"/>
          <p14:tracePt t="250592" x="4067175" y="3763963"/>
          <p14:tracePt t="250600" x="4043363" y="3779838"/>
          <p14:tracePt t="250608" x="4027488" y="3787775"/>
          <p14:tracePt t="250615" x="4011613" y="3795713"/>
          <p14:tracePt t="250623" x="3994150" y="3811588"/>
          <p14:tracePt t="250633" x="3978275" y="3811588"/>
          <p14:tracePt t="250639" x="3962400" y="3827463"/>
          <p14:tracePt t="250647" x="3938588" y="3835400"/>
          <p14:tracePt t="250656" x="3914775" y="3851275"/>
          <p14:tracePt t="250663" x="3890963" y="3867150"/>
          <p14:tracePt t="250671" x="3867150" y="3875088"/>
          <p14:tracePt t="250679" x="3835400" y="3890963"/>
          <p14:tracePt t="250689" x="3811588" y="3906838"/>
          <p14:tracePt t="250696" x="3795713" y="3914775"/>
          <p14:tracePt t="250704" x="3763963" y="3930650"/>
          <p14:tracePt t="250712" x="3748088" y="3938588"/>
          <p14:tracePt t="250719" x="3732213" y="3956050"/>
          <p14:tracePt t="250727" x="3708400" y="3963988"/>
          <p14:tracePt t="250737" x="3692525" y="3979863"/>
          <p14:tracePt t="250744" x="3676650" y="3979863"/>
          <p14:tracePt t="250752" x="3660775" y="3987800"/>
          <p14:tracePt t="250768" x="3643313" y="3995738"/>
          <p14:tracePt t="250791" x="3627438" y="4003675"/>
          <p14:tracePt t="250817" x="3619500" y="4011613"/>
          <p14:tracePt t="250832" x="3611563" y="4011613"/>
          <p14:tracePt t="250847" x="3595688" y="4011613"/>
          <p14:tracePt t="250903" x="3595688" y="4019550"/>
          <p14:tracePt t="250943" x="3603625" y="4019550"/>
          <p14:tracePt t="250951" x="3611563" y="4019550"/>
          <p14:tracePt t="250959" x="3619500" y="4019550"/>
          <p14:tracePt t="250967" x="3627438" y="4019550"/>
          <p14:tracePt t="250976" x="3643313" y="4019550"/>
          <p14:tracePt t="250984" x="3660775" y="4019550"/>
          <p14:tracePt t="250992" x="3668713" y="4019550"/>
          <p14:tracePt t="251000" x="3684588" y="4019550"/>
          <p14:tracePt t="251006" x="3700463" y="4019550"/>
          <p14:tracePt t="251015" x="3716338" y="4019550"/>
          <p14:tracePt t="251024" x="3740150" y="4019550"/>
          <p14:tracePt t="251032" x="3756025" y="4011613"/>
          <p14:tracePt t="251041" x="3771900" y="4011613"/>
          <p14:tracePt t="251048" x="3795713" y="4011613"/>
          <p14:tracePt t="251056" x="3811588" y="4011613"/>
          <p14:tracePt t="251063" x="3843338" y="4011613"/>
          <p14:tracePt t="251072" x="3859213" y="4011613"/>
          <p14:tracePt t="251079" x="3883025" y="4003675"/>
          <p14:tracePt t="251088" x="3898900" y="4003675"/>
          <p14:tracePt t="251096" x="3922713" y="4003675"/>
          <p14:tracePt t="251105" x="3954463" y="4003675"/>
          <p14:tracePt t="251113" x="3978275" y="4003675"/>
          <p14:tracePt t="251123" x="4011613" y="4003675"/>
          <p14:tracePt t="251129" x="4043363" y="4003675"/>
          <p14:tracePt t="251136" x="4059238" y="4003675"/>
          <p14:tracePt t="251144" x="4090988" y="4003675"/>
          <p14:tracePt t="251153" x="4106863" y="4003675"/>
          <p14:tracePt t="251160" x="4130675" y="4003675"/>
          <p14:tracePt t="251168" x="4154488" y="4003675"/>
          <p14:tracePt t="251176" x="4170363" y="4003675"/>
          <p14:tracePt t="251190" x="4186238" y="4003675"/>
          <p14:tracePt t="251200" x="4202113" y="4003675"/>
          <p14:tracePt t="251207" x="4210050" y="4003675"/>
          <p14:tracePt t="251216" x="4217988" y="4003675"/>
          <p14:tracePt t="251224" x="4233863" y="4003675"/>
          <p14:tracePt t="251232" x="4249738" y="4003675"/>
          <p14:tracePt t="251240" x="4265613" y="4003675"/>
          <p14:tracePt t="251247" x="4281488" y="4003675"/>
          <p14:tracePt t="251256" x="4305300" y="4003675"/>
          <p14:tracePt t="251264" x="4329113" y="4003675"/>
          <p14:tracePt t="251273" x="4352925" y="4003675"/>
          <p14:tracePt t="251280" x="4378325" y="4003675"/>
          <p14:tracePt t="251288" x="4402138" y="4003675"/>
          <p14:tracePt t="251295" x="4425950" y="4003675"/>
          <p14:tracePt t="251303" x="4449763" y="4003675"/>
          <p14:tracePt t="251313" x="4473575" y="4003675"/>
          <p14:tracePt t="251320" x="4497388" y="4003675"/>
          <p14:tracePt t="251328" x="4513263" y="4003675"/>
          <p14:tracePt t="251336" x="4529138" y="4003675"/>
          <p14:tracePt t="251344" x="4552950" y="4003675"/>
          <p14:tracePt t="251353" x="4568825" y="4003675"/>
          <p14:tracePt t="251360" x="4592638" y="4003675"/>
          <p14:tracePt t="251368" x="4608513" y="4003675"/>
          <p14:tracePt t="251375" x="4632325" y="4003675"/>
          <p14:tracePt t="251384" x="4648200" y="3995738"/>
          <p14:tracePt t="251392" x="4672013" y="3987800"/>
          <p14:tracePt t="251400" x="4695825" y="3987800"/>
          <p14:tracePt t="251407" x="4713288" y="3987800"/>
          <p14:tracePt t="251415" x="4729163" y="3987800"/>
          <p14:tracePt t="251424" x="4760913" y="3979863"/>
          <p14:tracePt t="251432" x="4800600" y="3979863"/>
          <p14:tracePt t="251441" x="4824413" y="3971925"/>
          <p14:tracePt t="251456" x="4864100" y="3963988"/>
          <p14:tracePt t="251463" x="4879975" y="3963988"/>
          <p14:tracePt t="251472" x="4887913" y="3963988"/>
          <p14:tracePt t="251479" x="4903788" y="3963988"/>
          <p14:tracePt t="251488" x="4911725" y="3963988"/>
          <p14:tracePt t="251495" x="4919663" y="3963988"/>
          <p14:tracePt t="251504" x="4927600" y="3963988"/>
          <p14:tracePt t="251512" x="4935538" y="3963988"/>
          <p14:tracePt t="251520" x="4943475" y="3963988"/>
          <p14:tracePt t="251527" x="4951413" y="3963988"/>
          <p14:tracePt t="251535" x="4959350" y="3963988"/>
          <p14:tracePt t="251544" x="4975225" y="3963988"/>
          <p14:tracePt t="251553" x="4991100" y="3963988"/>
          <p14:tracePt t="251561" x="4999038" y="3963988"/>
          <p14:tracePt t="251569" x="5006975" y="3963988"/>
          <p14:tracePt t="251576" x="5022850" y="3963988"/>
          <p14:tracePt t="251583" x="5038725" y="3963988"/>
          <p14:tracePt t="251600" x="5056188" y="3963988"/>
          <p14:tracePt t="251616" x="5072063" y="3963988"/>
          <p14:tracePt t="251632" x="5087938" y="3971925"/>
          <p14:tracePt t="251639" x="5103813" y="3971925"/>
          <p14:tracePt t="251657" x="5119688" y="3971925"/>
          <p14:tracePt t="251664" x="5135563" y="3979863"/>
          <p14:tracePt t="251672" x="5143500" y="3979863"/>
          <p14:tracePt t="251680" x="5167313" y="3987800"/>
          <p14:tracePt t="251689" x="5199063" y="3987800"/>
          <p14:tracePt t="251695" x="5230813" y="3987800"/>
          <p14:tracePt t="251704" x="5254625" y="3987800"/>
          <p14:tracePt t="251713" x="5286375" y="3987800"/>
          <p14:tracePt t="251721" x="5310188" y="3987800"/>
          <p14:tracePt t="251728" x="5326063" y="3995738"/>
          <p14:tracePt t="251736" x="5341938" y="3995738"/>
          <p14:tracePt t="251744" x="5357813" y="3995738"/>
          <p14:tracePt t="251752" x="5373688" y="4003675"/>
          <p14:tracePt t="251759" x="5397500" y="4003675"/>
          <p14:tracePt t="251768" x="5414963" y="4003675"/>
          <p14:tracePt t="251777" x="5438775" y="4003675"/>
          <p14:tracePt t="251784" x="5462588" y="4011613"/>
          <p14:tracePt t="251792" x="5478463" y="4019550"/>
          <p14:tracePt t="251800" x="5502275" y="4019550"/>
          <p14:tracePt t="251808" x="5526088" y="4019550"/>
          <p14:tracePt t="251815" x="5557838" y="4019550"/>
          <p14:tracePt t="251824" x="5589588" y="4027488"/>
          <p14:tracePt t="251832" x="5621338" y="4027488"/>
          <p14:tracePt t="251840" x="5645150" y="4035425"/>
          <p14:tracePt t="251848" x="5676900" y="4035425"/>
          <p14:tracePt t="251856" x="5692775" y="4043363"/>
          <p14:tracePt t="251865" x="5724525" y="4051300"/>
          <p14:tracePt t="251872" x="5765800" y="4051300"/>
          <p14:tracePt t="251880" x="5789613" y="4059238"/>
          <p14:tracePt t="251888" x="5813425" y="4059238"/>
          <p14:tracePt t="251896" x="5845175" y="4067175"/>
          <p14:tracePt t="251904" x="5861050" y="4067175"/>
          <p14:tracePt t="251913" x="5892800" y="4067175"/>
          <p14:tracePt t="251921" x="5916613" y="4075113"/>
          <p14:tracePt t="251927" x="5932488" y="4075113"/>
          <p14:tracePt t="251935" x="5964238" y="4083050"/>
          <p14:tracePt t="251944" x="5980113" y="4083050"/>
          <p14:tracePt t="251953" x="6019800" y="4090988"/>
          <p14:tracePt t="251959" x="6043613" y="4090988"/>
          <p14:tracePt t="251969" x="6067425" y="4090988"/>
          <p14:tracePt t="251975" x="6108700" y="4098925"/>
          <p14:tracePt t="251982" x="6132513" y="4098925"/>
          <p14:tracePt t="251991" x="6164263" y="4098925"/>
          <p14:tracePt t="252000" x="6196013" y="4098925"/>
          <p14:tracePt t="252008" x="6235700" y="4098925"/>
          <p14:tracePt t="252016" x="6251575" y="4098925"/>
          <p14:tracePt t="252025" x="6283325" y="4098925"/>
          <p14:tracePt t="252033" x="6307138" y="4098925"/>
          <p14:tracePt t="252039" x="6330950" y="4098925"/>
          <p14:tracePt t="252047" x="6370638" y="4098925"/>
          <p14:tracePt t="252055" x="6402388" y="4098925"/>
          <p14:tracePt t="252064" x="6426200" y="4098925"/>
          <p14:tracePt t="252072" x="6451600" y="4098925"/>
          <p14:tracePt t="252080" x="6467475" y="4098925"/>
          <p14:tracePt t="252089" x="6491288" y="4098925"/>
          <p14:tracePt t="252096" x="6507163" y="4098925"/>
          <p14:tracePt t="252104" x="6523038" y="4098925"/>
          <p14:tracePt t="252112" x="6530975" y="4098925"/>
          <p14:tracePt t="252121" x="6554788" y="4098925"/>
          <p14:tracePt t="252129" x="6562725" y="4098925"/>
          <p14:tracePt t="252136" x="6578600" y="4090988"/>
          <p14:tracePt t="252144" x="6602413" y="4090988"/>
          <p14:tracePt t="252153" x="6610350" y="4090988"/>
          <p14:tracePt t="252160" x="6626225" y="4083050"/>
          <p14:tracePt t="252168" x="6634163" y="4083050"/>
          <p14:tracePt t="252177" x="6650038" y="4083050"/>
          <p14:tracePt t="252184" x="6665913" y="4083050"/>
          <p14:tracePt t="252193" x="6681788" y="4075113"/>
          <p14:tracePt t="252200" x="6689725" y="4075113"/>
          <p14:tracePt t="252209" x="6705600" y="4075113"/>
          <p14:tracePt t="252217" x="6713538" y="4067175"/>
          <p14:tracePt t="252223" x="6737350" y="4067175"/>
          <p14:tracePt t="252232" x="6753225" y="4067175"/>
          <p14:tracePt t="252241" x="6784975" y="4059238"/>
          <p14:tracePt t="252249" x="6818313" y="4051300"/>
          <p14:tracePt t="252257" x="6850063" y="4051300"/>
          <p14:tracePt t="252265" x="6858000" y="4043363"/>
          <p14:tracePt t="252272" x="6881813" y="4043363"/>
          <p14:tracePt t="252279" x="6897688" y="4043363"/>
          <p14:tracePt t="252289" x="6905625" y="4035425"/>
          <p14:tracePt t="252296" x="6913563" y="4035425"/>
          <p14:tracePt t="252304" x="6929438" y="4027488"/>
          <p14:tracePt t="252321" x="6937375" y="4027488"/>
          <p14:tracePt t="252327" x="6945313" y="4027488"/>
          <p14:tracePt t="252335" x="6953250" y="4027488"/>
          <p14:tracePt t="252353" x="6961188" y="4019550"/>
          <p14:tracePt t="252360" x="6969125" y="4019550"/>
          <p14:tracePt t="252377" x="6977063" y="4019550"/>
          <p14:tracePt t="252384" x="6985000" y="4019550"/>
          <p14:tracePt t="252392" x="6992938" y="4011613"/>
          <p14:tracePt t="252400" x="7000875" y="4011613"/>
          <p14:tracePt t="252408" x="7008813" y="4011613"/>
          <p14:tracePt t="252416" x="7024688" y="4011613"/>
          <p14:tracePt t="252456" x="7040563" y="4003675"/>
          <p14:tracePt t="252495" x="7056438" y="3995738"/>
          <p14:tracePt t="252528" x="7064375" y="3995738"/>
          <p14:tracePt t="252671" x="7056438" y="3995738"/>
          <p14:tracePt t="252681" x="7032625" y="4003675"/>
          <p14:tracePt t="252688" x="7016750" y="4003675"/>
          <p14:tracePt t="252696" x="6977063" y="4011613"/>
          <p14:tracePt t="252704" x="6937375" y="4027488"/>
          <p14:tracePt t="252712" x="6889750" y="4043363"/>
          <p14:tracePt t="252720" x="6834188" y="4059238"/>
          <p14:tracePt t="252728" x="6753225" y="4075113"/>
          <p14:tracePt t="252734" x="6705600" y="4106863"/>
          <p14:tracePt t="252744" x="6618288" y="4130675"/>
          <p14:tracePt t="252752" x="6499225" y="4170363"/>
          <p14:tracePt t="252760" x="6386513" y="4194175"/>
          <p14:tracePt t="252769" x="6251575" y="4217988"/>
          <p14:tracePt t="252777" x="6132513" y="4249738"/>
          <p14:tracePt t="252785" x="6019800" y="4265613"/>
          <p14:tracePt t="252800" x="5868988" y="4281488"/>
          <p14:tracePt t="252809" x="5573713" y="4291013"/>
          <p14:tracePt t="252817" x="5397500" y="4291013"/>
          <p14:tracePt t="252825" x="5254625" y="4291013"/>
          <p14:tracePt t="252833" x="5087938" y="4291013"/>
          <p14:tracePt t="252848" x="4911725" y="4291013"/>
          <p14:tracePt t="252857" x="4664075" y="4291013"/>
          <p14:tracePt t="252863" x="4529138" y="4291013"/>
          <p14:tracePt t="252872" x="4449763" y="4291013"/>
          <p14:tracePt t="252881" x="4352925" y="4281488"/>
          <p14:tracePt t="252888" x="4273550" y="4281488"/>
          <p14:tracePt t="252896" x="4202113" y="4273550"/>
          <p14:tracePt t="252904" x="4130675" y="4273550"/>
          <p14:tracePt t="252912" x="4083050" y="4265613"/>
          <p14:tracePt t="252920" x="4027488" y="4257675"/>
          <p14:tracePt t="252928" x="3978275" y="4257675"/>
          <p14:tracePt t="252936" x="3938588" y="4257675"/>
          <p14:tracePt t="252945" x="3898900" y="4257675"/>
          <p14:tracePt t="252954" x="3859213" y="4257675"/>
          <p14:tracePt t="252961" x="3819525" y="4257675"/>
          <p14:tracePt t="252976" x="3779838" y="4257675"/>
          <p14:tracePt t="252983" x="3716338" y="4257675"/>
          <p14:tracePt t="252992" x="3684588" y="4257675"/>
          <p14:tracePt t="253000" x="3651250" y="4257675"/>
          <p14:tracePt t="253008" x="3635375" y="4257675"/>
          <p14:tracePt t="253015" x="3611563" y="4257675"/>
          <p14:tracePt t="253023" x="3595688" y="4257675"/>
          <p14:tracePt t="253040" x="3579813" y="4257675"/>
          <p14:tracePt t="253056" x="3563938" y="4265613"/>
          <p14:tracePt t="253080" x="3548063" y="4265613"/>
          <p14:tracePt t="253097" x="3532188" y="4265613"/>
          <p14:tracePt t="253104" x="3524250" y="4265613"/>
          <p14:tracePt t="253112" x="3516313" y="4265613"/>
          <p14:tracePt t="253120" x="3508375" y="4265613"/>
          <p14:tracePt t="253138" x="3484563" y="4273550"/>
          <p14:tracePt t="253153" x="3476625" y="4273550"/>
          <p14:tracePt t="253257" x="3492500" y="4281488"/>
          <p14:tracePt t="253265" x="3508375" y="4281488"/>
          <p14:tracePt t="253272" x="3540125" y="4281488"/>
          <p14:tracePt t="253280" x="3563938" y="4281488"/>
          <p14:tracePt t="253288" x="3603625" y="4281488"/>
          <p14:tracePt t="253296" x="3651250" y="4281488"/>
          <p14:tracePt t="253304" x="3716338" y="4298950"/>
          <p14:tracePt t="253312" x="3803650" y="4314825"/>
          <p14:tracePt t="253321" x="3906838" y="4330700"/>
          <p14:tracePt t="253337" x="4146550" y="4402138"/>
          <p14:tracePt t="253344" x="4265613" y="4441825"/>
          <p14:tracePt t="253352" x="4418013" y="4505325"/>
          <p14:tracePt t="253359" x="4576763" y="4560888"/>
          <p14:tracePt t="253368" x="4760913" y="4641850"/>
          <p14:tracePt t="253375" x="4927600" y="4705350"/>
          <p14:tracePt t="253384" x="5103813" y="4776788"/>
          <p14:tracePt t="253392" x="5270500" y="4856163"/>
          <p14:tracePt t="253400" x="5446713" y="4951413"/>
          <p14:tracePt t="253408" x="5629275" y="5056188"/>
          <p14:tracePt t="253416" x="5805488" y="5143500"/>
          <p14:tracePt t="253424" x="5972175" y="5238750"/>
          <p14:tracePt t="253432" x="6156325" y="5351463"/>
          <p14:tracePt t="253441" x="6291263" y="5422900"/>
          <p14:tracePt t="253448" x="6442075" y="5502275"/>
          <p14:tracePt t="253457" x="6578600" y="5573713"/>
          <p14:tracePt t="253464" x="6705600" y="5645150"/>
          <p14:tracePt t="253472" x="6834188" y="5710238"/>
          <p14:tracePt t="253480" x="6953250" y="5757863"/>
          <p14:tracePt t="253488" x="7064375" y="5813425"/>
          <p14:tracePt t="253496" x="7169150" y="5845175"/>
          <p14:tracePt t="253504" x="7272338" y="5884863"/>
          <p14:tracePt t="253512" x="7367588" y="5916613"/>
          <p14:tracePt t="253522" x="7454900" y="5956300"/>
          <p14:tracePt t="253529" x="7535863" y="5988050"/>
          <p14:tracePt t="253537" x="7599363" y="6013450"/>
          <p14:tracePt t="253552" x="7678738" y="6045200"/>
          <p14:tracePt t="253561" x="7781925" y="6076950"/>
          <p14:tracePt t="253570" x="7839075" y="6100763"/>
          <p14:tracePt t="253577" x="7878763" y="6116638"/>
          <p14:tracePt t="253586" x="7918450" y="6132513"/>
          <p14:tracePt t="253592" x="7950200" y="6140450"/>
          <p14:tracePt t="253599" x="7981950" y="6156325"/>
          <p14:tracePt t="253607" x="8005763" y="6164263"/>
          <p14:tracePt t="253616" x="8029575" y="6172200"/>
          <p14:tracePt t="253624" x="8045450" y="6180138"/>
          <p14:tracePt t="253633" x="8069263" y="6188075"/>
          <p14:tracePt t="253639" x="8093075" y="6196013"/>
          <p14:tracePt t="253648" x="8116888" y="6203950"/>
          <p14:tracePt t="253657" x="8132763" y="6203950"/>
          <p14:tracePt t="253664" x="8148638" y="6203950"/>
          <p14:tracePt t="253672" x="8164513" y="6203950"/>
          <p14:tracePt t="253680" x="8180388" y="6211888"/>
          <p14:tracePt t="253688" x="8197850" y="6211888"/>
          <p14:tracePt t="253696" x="8205788" y="6211888"/>
          <p14:tracePt t="253705" x="8229600" y="6211888"/>
          <p14:tracePt t="253712" x="8237538" y="6211888"/>
          <p14:tracePt t="253721" x="8245475" y="6211888"/>
          <p14:tracePt t="253728" x="8253413" y="6211888"/>
          <p14:tracePt t="253905" x="8245475" y="6211888"/>
          <p14:tracePt t="253928" x="8237538" y="6211888"/>
          <p14:tracePt t="253960" x="8229600" y="6203950"/>
          <p14:tracePt t="253969" x="8213725" y="6188075"/>
          <p14:tracePt t="253977" x="8205788" y="6156325"/>
          <p14:tracePt t="253985" x="8189913" y="6140450"/>
          <p14:tracePt t="253992" x="8180388" y="6100763"/>
          <p14:tracePt t="254000" x="8172450" y="6053138"/>
          <p14:tracePt t="254008" x="8164513" y="5988050"/>
          <p14:tracePt t="254016" x="8156575" y="5924550"/>
          <p14:tracePt t="254024" x="8148638" y="5837238"/>
          <p14:tracePt t="254032" x="8148638" y="5734050"/>
          <p14:tracePt t="254041" x="8148638" y="5645150"/>
          <p14:tracePt t="254048" x="8148638" y="5549900"/>
          <p14:tracePt t="254056" x="8148638" y="5454650"/>
          <p14:tracePt t="254063" x="8156575" y="5375275"/>
          <p14:tracePt t="254073" x="8164513" y="5286375"/>
          <p14:tracePt t="254081" x="8172450" y="5222875"/>
          <p14:tracePt t="254090" x="8189913" y="5159375"/>
          <p14:tracePt t="254097" x="8197850" y="5111750"/>
          <p14:tracePt t="254105" x="8197850" y="5072063"/>
          <p14:tracePt t="254112" x="8197850" y="5024438"/>
          <p14:tracePt t="254121" x="8205788" y="4992688"/>
          <p14:tracePt t="254128" x="8205788" y="4976813"/>
          <p14:tracePt t="254136" x="8205788" y="4951413"/>
          <p14:tracePt t="254143" x="8205788" y="4935538"/>
          <p14:tracePt t="254153" x="8205788" y="4927600"/>
          <p14:tracePt t="254160" x="8205788" y="4911725"/>
          <p14:tracePt t="254168" x="8205788" y="4903788"/>
          <p14:tracePt t="254176" x="8205788" y="4895850"/>
          <p14:tracePt t="254193" x="8205788" y="4887913"/>
          <p14:tracePt t="254200" x="8213725" y="4879975"/>
          <p14:tracePt t="254208" x="8221663" y="4879975"/>
          <p14:tracePt t="254216" x="8229600" y="4872038"/>
          <p14:tracePt t="254224" x="8253413" y="4864100"/>
          <p14:tracePt t="254232" x="8301038" y="4840288"/>
          <p14:tracePt t="254240" x="8332788" y="4832350"/>
          <p14:tracePt t="254248" x="8380413" y="4816475"/>
          <p14:tracePt t="254257" x="8435975" y="4808538"/>
          <p14:tracePt t="254264" x="8499475" y="4792663"/>
          <p14:tracePt t="254273" x="8580438" y="4784725"/>
          <p14:tracePt t="254280" x="8643938" y="4768850"/>
          <p14:tracePt t="254288" x="8691563" y="4760913"/>
          <p14:tracePt t="254297" x="8770938" y="4752975"/>
          <p14:tracePt t="254305" x="8842375" y="4752975"/>
          <p14:tracePt t="254313" x="8923338" y="4752975"/>
          <p14:tracePt t="254321" x="8986838" y="4752975"/>
          <p14:tracePt t="254329" x="9042400" y="4752975"/>
          <p14:tracePt t="254336" x="9105900" y="4752975"/>
          <p14:tracePt t="254344" x="9169400" y="4760913"/>
          <p14:tracePt t="254353" x="9234488" y="4760913"/>
          <p14:tracePt t="254360" x="9297988" y="4760913"/>
          <p14:tracePt t="254368" x="9353550" y="4776788"/>
          <p14:tracePt t="254376" x="9417050" y="4776788"/>
          <p14:tracePt t="254384" x="9464675" y="4784725"/>
          <p14:tracePt t="254392" x="9520238" y="4800600"/>
          <p14:tracePt t="254408" x="9567863" y="4800600"/>
          <p14:tracePt t="254416" x="9632950" y="4816475"/>
          <p14:tracePt t="254424" x="9656763" y="4824413"/>
          <p14:tracePt t="254432" x="9696450" y="4832350"/>
          <p14:tracePt t="254440" x="9720263" y="4832350"/>
          <p14:tracePt t="254448" x="9767888" y="4840288"/>
          <p14:tracePt t="254456" x="9799638" y="4848225"/>
          <p14:tracePt t="254464" x="9831388" y="4848225"/>
          <p14:tracePt t="254473" x="9863138" y="4864100"/>
          <p14:tracePt t="254480" x="9902825" y="4864100"/>
          <p14:tracePt t="254488" x="9944100" y="4872038"/>
          <p14:tracePt t="254496" x="9983788" y="4872038"/>
          <p14:tracePt t="254504" x="10015538" y="4879975"/>
          <p14:tracePt t="254512" x="10063163" y="4879975"/>
          <p14:tracePt t="254520" x="10094913" y="4879975"/>
          <p14:tracePt t="254528" x="10134600" y="4879975"/>
          <p14:tracePt t="254536" x="10166350" y="4879975"/>
          <p14:tracePt t="254544" x="10198100" y="4879975"/>
          <p14:tracePt t="254553" x="10229850" y="4872038"/>
          <p14:tracePt t="254560" x="10261600" y="4864100"/>
          <p14:tracePt t="254568" x="10269538" y="4856163"/>
          <p14:tracePt t="254576" x="10287000" y="4848225"/>
          <p14:tracePt t="254592" x="10294938" y="4832350"/>
          <p14:tracePt t="254608" x="10302875" y="4816475"/>
          <p14:tracePt t="254624" x="10302875" y="4800600"/>
          <p14:tracePt t="254632" x="10294938" y="4792663"/>
          <p14:tracePt t="254640" x="10294938" y="4776788"/>
          <p14:tracePt t="254648" x="10279063" y="4760913"/>
          <p14:tracePt t="254656" x="10261600" y="4745038"/>
          <p14:tracePt t="254665" x="10245725" y="4737100"/>
          <p14:tracePt t="254673" x="10213975" y="4721225"/>
          <p14:tracePt t="254680" x="10190163" y="4705350"/>
          <p14:tracePt t="254688" x="10158413" y="4697413"/>
          <p14:tracePt t="254696" x="10126663" y="4689475"/>
          <p14:tracePt t="254704" x="10094913" y="4673600"/>
          <p14:tracePt t="254712" x="10047288" y="4657725"/>
          <p14:tracePt t="254720" x="9999663" y="4641850"/>
          <p14:tracePt t="254728" x="9944100" y="4633913"/>
          <p14:tracePt t="254736" x="9879013" y="4624388"/>
          <p14:tracePt t="254744" x="9815513" y="4616450"/>
          <p14:tracePt t="254753" x="9767888" y="4616450"/>
          <p14:tracePt t="254761" x="9704388" y="4616450"/>
          <p14:tracePt t="254768" x="9640888" y="4616450"/>
          <p14:tracePt t="254777" x="9575800" y="4616450"/>
          <p14:tracePt t="254786" x="9520238" y="4616450"/>
          <p14:tracePt t="254792" x="9464675" y="4616450"/>
          <p14:tracePt t="254800" x="9417050" y="4633913"/>
          <p14:tracePt t="254808" x="9353550" y="4641850"/>
          <p14:tracePt t="254815" x="9305925" y="4649788"/>
          <p14:tracePt t="254825" x="9258300" y="4673600"/>
          <p14:tracePt t="254833" x="9209088" y="4697413"/>
          <p14:tracePt t="254841" x="9153525" y="4729163"/>
          <p14:tracePt t="254849" x="9090025" y="4752975"/>
          <p14:tracePt t="254857" x="9042400" y="4784725"/>
          <p14:tracePt t="254863" x="8986838" y="4824413"/>
          <p14:tracePt t="254873" x="8947150" y="4856163"/>
          <p14:tracePt t="254880" x="8915400" y="4887913"/>
          <p14:tracePt t="254889" x="8883650" y="4919663"/>
          <p14:tracePt t="254896" x="8866188" y="4951413"/>
          <p14:tracePt t="254905" x="8842375" y="4976813"/>
          <p14:tracePt t="254912" x="8826500" y="5008563"/>
          <p14:tracePt t="254919" x="8810625" y="5056188"/>
          <p14:tracePt t="254928" x="8810625" y="5072063"/>
          <p14:tracePt t="254935" x="8802688" y="5103813"/>
          <p14:tracePt t="254945" x="8802688" y="5135563"/>
          <p14:tracePt t="254953" x="8802688" y="5159375"/>
          <p14:tracePt t="254960" x="8802688" y="5199063"/>
          <p14:tracePt t="254969" x="8802688" y="5230813"/>
          <p14:tracePt t="254975" x="8818563" y="5278438"/>
          <p14:tracePt t="254985" x="8818563" y="5302250"/>
          <p14:tracePt t="254992" x="8834438" y="5327650"/>
          <p14:tracePt t="254999" x="8842375" y="5351463"/>
          <p14:tracePt t="255008" x="8850313" y="5375275"/>
          <p14:tracePt t="255016" x="8866188" y="5391150"/>
          <p14:tracePt t="255023" x="8874125" y="5407025"/>
          <p14:tracePt t="255032" x="8891588" y="5422900"/>
          <p14:tracePt t="255041" x="8899525" y="5438775"/>
          <p14:tracePt t="255048" x="8923338" y="5454650"/>
          <p14:tracePt t="255057" x="8947150" y="5478463"/>
          <p14:tracePt t="255064" x="8978900" y="5502275"/>
          <p14:tracePt t="255073" x="9010650" y="5526088"/>
          <p14:tracePt t="255080" x="9050338" y="5549900"/>
          <p14:tracePt t="255089" x="9090025" y="5565775"/>
          <p14:tracePt t="255096" x="9153525" y="5597525"/>
          <p14:tracePt t="255104" x="9217025" y="5621338"/>
          <p14:tracePt t="255112" x="9297988" y="5637213"/>
          <p14:tracePt t="255121" x="9377363" y="5653088"/>
          <p14:tracePt t="255129" x="9456738" y="5670550"/>
          <p14:tracePt t="255136" x="9551988" y="5686425"/>
          <p14:tracePt t="255144" x="9648825" y="5694363"/>
          <p14:tracePt t="255154" x="9759950" y="5702300"/>
          <p14:tracePt t="255161" x="9839325" y="5702300"/>
          <p14:tracePt t="255169" x="9918700" y="5702300"/>
          <p14:tracePt t="255177" x="9983788" y="5702300"/>
          <p14:tracePt t="255185" x="10047288" y="5702300"/>
          <p14:tracePt t="255193" x="10110788" y="5694363"/>
          <p14:tracePt t="255201" x="10158413" y="5686425"/>
          <p14:tracePt t="255209" x="10190163" y="5678488"/>
          <p14:tracePt t="255216" x="10221913" y="5662613"/>
          <p14:tracePt t="255224" x="10237788" y="5653088"/>
          <p14:tracePt t="255231" x="10279063" y="5637213"/>
          <p14:tracePt t="255240" x="10294938" y="5629275"/>
          <p14:tracePt t="255248" x="10326688" y="5605463"/>
          <p14:tracePt t="255257" x="10358438" y="5581650"/>
          <p14:tracePt t="255263" x="10382250" y="5557838"/>
          <p14:tracePt t="255274" x="10398125" y="5541963"/>
          <p14:tracePt t="255280" x="10414000" y="5526088"/>
          <p14:tracePt t="255289" x="10429875" y="5510213"/>
          <p14:tracePt t="255296" x="10445750" y="5470525"/>
          <p14:tracePt t="255304" x="10461625" y="5446713"/>
          <p14:tracePt t="255311" x="10477500" y="5407025"/>
          <p14:tracePt t="255321" x="10477500" y="5375275"/>
          <p14:tracePt t="255328" x="10493375" y="5343525"/>
          <p14:tracePt t="255336" x="10493375" y="5327650"/>
          <p14:tracePt t="255344" x="10493375" y="5302250"/>
          <p14:tracePt t="255353" x="10493375" y="5270500"/>
          <p14:tracePt t="255360" x="10493375" y="5246688"/>
          <p14:tracePt t="255369" x="10493375" y="5230813"/>
          <p14:tracePt t="255376" x="10493375" y="5214938"/>
          <p14:tracePt t="255384" x="10485438" y="5191125"/>
          <p14:tracePt t="255393" x="10477500" y="5183188"/>
          <p14:tracePt t="255401" x="10461625" y="5159375"/>
          <p14:tracePt t="255409" x="10445750" y="5143500"/>
          <p14:tracePt t="255417" x="10429875" y="5119688"/>
          <p14:tracePt t="255424" x="10406063" y="5103813"/>
          <p14:tracePt t="255432" x="10382250" y="5087938"/>
          <p14:tracePt t="255440" x="10342563" y="5056188"/>
          <p14:tracePt t="255448" x="10310813" y="5032375"/>
          <p14:tracePt t="255456" x="10279063" y="5016500"/>
          <p14:tracePt t="255464" x="10221913" y="4984750"/>
          <p14:tracePt t="255473" x="10158413" y="4959350"/>
          <p14:tracePt t="255480" x="10094913" y="4935538"/>
          <p14:tracePt t="255491" x="10023475" y="4911725"/>
          <p14:tracePt t="255496" x="9936163" y="4879975"/>
          <p14:tracePt t="255504" x="9863138" y="4864100"/>
          <p14:tracePt t="255512" x="9775825" y="4848225"/>
          <p14:tracePt t="255520" x="9688513" y="4832350"/>
          <p14:tracePt t="255528" x="9593263" y="4800600"/>
          <p14:tracePt t="255537" x="9504363" y="4784725"/>
          <p14:tracePt t="255544" x="9424988" y="4776788"/>
          <p14:tracePt t="255554" x="9361488" y="4768850"/>
          <p14:tracePt t="255560" x="9297988" y="4768850"/>
          <p14:tracePt t="255569" x="9224963" y="4768850"/>
          <p14:tracePt t="255577" x="9153525" y="4776788"/>
          <p14:tracePt t="255586" x="9097963" y="4800600"/>
          <p14:tracePt t="255593" x="9042400" y="4816475"/>
          <p14:tracePt t="255601" x="8978900" y="4848225"/>
          <p14:tracePt t="255608" x="8915400" y="4872038"/>
          <p14:tracePt t="255616" x="8866188" y="4895850"/>
          <p14:tracePt t="255623" x="8826500" y="4927600"/>
          <p14:tracePt t="255632" x="8794750" y="4959350"/>
          <p14:tracePt t="255639" x="8763000" y="4992688"/>
          <p14:tracePt t="255648" x="8747125" y="5008563"/>
          <p14:tracePt t="255656" x="8731250" y="5040313"/>
          <p14:tracePt t="255664" x="8715375" y="5056188"/>
          <p14:tracePt t="255673" x="8715375" y="5072063"/>
          <p14:tracePt t="255680" x="8699500" y="5103813"/>
          <p14:tracePt t="255689" x="8699500" y="5119688"/>
          <p14:tracePt t="255696" x="8699500" y="5135563"/>
          <p14:tracePt t="255704" x="8699500" y="5159375"/>
          <p14:tracePt t="255713" x="8699500" y="5175250"/>
          <p14:tracePt t="255721" x="8707438" y="5207000"/>
          <p14:tracePt t="255728" x="8715375" y="5238750"/>
          <p14:tracePt t="255737" x="8723313" y="5262563"/>
          <p14:tracePt t="255744" x="8723313" y="5278438"/>
          <p14:tracePt t="255753" x="8739188" y="5310188"/>
          <p14:tracePt t="255760" x="8755063" y="5359400"/>
          <p14:tracePt t="255769" x="8770938" y="5391150"/>
          <p14:tracePt t="255778" x="8794750" y="5430838"/>
          <p14:tracePt t="255785" x="8818563" y="5454650"/>
          <p14:tracePt t="255793" x="8834438" y="5486400"/>
          <p14:tracePt t="255801" x="8850313" y="5502275"/>
          <p14:tracePt t="255809" x="8874125" y="5518150"/>
          <p14:tracePt t="255816" x="8891588" y="5534025"/>
          <p14:tracePt t="255825" x="8907463" y="5549900"/>
          <p14:tracePt t="255831" x="8923338" y="5557838"/>
          <p14:tracePt t="255840" x="8947150" y="5565775"/>
          <p14:tracePt t="255848" x="8963025" y="5573713"/>
          <p14:tracePt t="255856" x="8986838" y="5573713"/>
          <p14:tracePt t="255863" x="9002713" y="5581650"/>
          <p14:tracePt t="255873" x="9026525" y="5597525"/>
          <p14:tracePt t="255882" x="9050338" y="5597525"/>
          <p14:tracePt t="255888" x="9082088" y="5605463"/>
          <p14:tracePt t="255896" x="9113838" y="5613400"/>
          <p14:tracePt t="255905" x="9153525" y="5621338"/>
          <p14:tracePt t="255913" x="9193213" y="5621338"/>
          <p14:tracePt t="255923" x="9234488" y="5621338"/>
          <p14:tracePt t="255928" x="9274175" y="5629275"/>
          <p14:tracePt t="255937" x="9321800" y="5629275"/>
          <p14:tracePt t="255944" x="9361488" y="5637213"/>
          <p14:tracePt t="255952" x="9393238" y="5637213"/>
          <p14:tracePt t="255960" x="9440863" y="5637213"/>
          <p14:tracePt t="255968" x="9472613" y="5637213"/>
          <p14:tracePt t="255976" x="9504363" y="5637213"/>
          <p14:tracePt t="255986" x="9536113" y="5637213"/>
          <p14:tracePt t="255993" x="9585325" y="5637213"/>
          <p14:tracePt t="256001" x="9625013" y="5637213"/>
          <p14:tracePt t="256008" x="9672638" y="5629275"/>
          <p14:tracePt t="256016" x="9696450" y="5621338"/>
          <p14:tracePt t="256024" x="9728200" y="5621338"/>
          <p14:tracePt t="256032" x="9767888" y="5613400"/>
          <p14:tracePt t="256041" x="9807575" y="5605463"/>
          <p14:tracePt t="256049" x="9847263" y="5589588"/>
          <p14:tracePt t="256055" x="9894888" y="5581650"/>
          <p14:tracePt t="256064" x="9936163" y="5573713"/>
          <p14:tracePt t="256072" x="9967913" y="5557838"/>
          <p14:tracePt t="256079" x="9999663" y="5541963"/>
          <p14:tracePt t="256089" x="10023475" y="5541963"/>
          <p14:tracePt t="256096" x="10047288" y="5534025"/>
          <p14:tracePt t="256104" x="10063163" y="5526088"/>
          <p14:tracePt t="256112" x="10086975" y="5510213"/>
          <p14:tracePt t="256120" x="10094913" y="5510213"/>
          <p14:tracePt t="256128" x="10110788" y="5494338"/>
          <p14:tracePt t="256137" x="10118725" y="5494338"/>
          <p14:tracePt t="256144" x="10126663" y="5486400"/>
          <p14:tracePt t="256152" x="10134600" y="5478463"/>
          <p14:tracePt t="256160" x="10142538" y="5470525"/>
          <p14:tracePt t="256176" x="10142538" y="5454650"/>
          <p14:tracePt t="256184" x="10150475" y="5446713"/>
          <p14:tracePt t="256201" x="10158413" y="5438775"/>
          <p14:tracePt t="256217" x="10158413" y="5422900"/>
          <p14:tracePt t="256225" x="10158413" y="5414963"/>
          <p14:tracePt t="256232" x="10158413" y="5407025"/>
          <p14:tracePt t="256240" x="10158413" y="5391150"/>
          <p14:tracePt t="256248" x="10158413" y="5375275"/>
          <p14:tracePt t="256255" x="10158413" y="5359400"/>
          <p14:tracePt t="256264" x="10158413" y="5335588"/>
          <p14:tracePt t="256271" x="10150475" y="5302250"/>
          <p14:tracePt t="256281" x="10150475" y="5286375"/>
          <p14:tracePt t="256288" x="10142538" y="5262563"/>
          <p14:tracePt t="256296" x="10142538" y="5246688"/>
          <p14:tracePt t="256304" x="10134600" y="5230813"/>
          <p14:tracePt t="256320" x="10126663" y="5214938"/>
          <p14:tracePt t="256329" x="10118725" y="5191125"/>
          <p14:tracePt t="256337" x="10110788" y="5175250"/>
          <p14:tracePt t="256344" x="10110788" y="5167313"/>
          <p14:tracePt t="256352" x="10102850" y="5151438"/>
          <p14:tracePt t="256360" x="10094913" y="5143500"/>
          <p14:tracePt t="256369" x="10094913" y="5135563"/>
          <p14:tracePt t="256376" x="10086975" y="5127625"/>
          <p14:tracePt t="256385" x="10079038" y="5111750"/>
          <p14:tracePt t="256393" x="10071100" y="5103813"/>
          <p14:tracePt t="256400" x="10063163" y="5095875"/>
          <p14:tracePt t="256408" x="10055225" y="5087938"/>
          <p14:tracePt t="256416" x="10047288" y="5080000"/>
          <p14:tracePt t="256424" x="10031413" y="5072063"/>
          <p14:tracePt t="256432" x="10015538" y="5064125"/>
          <p14:tracePt t="256441" x="9983788" y="5048250"/>
          <p14:tracePt t="256449" x="9952038" y="5032375"/>
          <p14:tracePt t="256456" x="9918700" y="5024438"/>
          <p14:tracePt t="256464" x="9879013" y="5016500"/>
          <p14:tracePt t="256472" x="9831388" y="5008563"/>
          <p14:tracePt t="256481" x="9791700" y="5000625"/>
          <p14:tracePt t="256489" x="9752013" y="5000625"/>
          <p14:tracePt t="256495" x="9720263" y="5000625"/>
          <p14:tracePt t="256503" x="9672638" y="5000625"/>
          <p14:tracePt t="256513" x="9632950" y="5000625"/>
          <p14:tracePt t="256521" x="9593263" y="5000625"/>
          <p14:tracePt t="256529" x="9559925" y="5016500"/>
          <p14:tracePt t="256537" x="9512300" y="5016500"/>
          <p14:tracePt t="256545" x="9480550" y="5032375"/>
          <p14:tracePt t="256553" x="9456738" y="5048250"/>
          <p14:tracePt t="256561" x="9424988" y="5064125"/>
          <p14:tracePt t="256569" x="9393238" y="5080000"/>
          <p14:tracePt t="256577" x="9353550" y="5095875"/>
          <p14:tracePt t="256585" x="9337675" y="5103813"/>
          <p14:tracePt t="256591" x="9305925" y="5127625"/>
          <p14:tracePt t="256600" x="9290050" y="5143500"/>
          <p14:tracePt t="256609" x="9274175" y="5159375"/>
          <p14:tracePt t="256615" x="9258300" y="5175250"/>
          <p14:tracePt t="256625" x="9242425" y="5191125"/>
          <p14:tracePt t="256631" x="9234488" y="5199063"/>
          <p14:tracePt t="256640" x="9224963" y="5214938"/>
          <p14:tracePt t="256648" x="9217025" y="5222875"/>
          <p14:tracePt t="256657" x="9209088" y="5246688"/>
          <p14:tracePt t="256665" x="9209088" y="5254625"/>
          <p14:tracePt t="256682" x="9201150" y="5270500"/>
          <p14:tracePt t="256689" x="9193213" y="5286375"/>
          <p14:tracePt t="256705" x="9193213" y="5302250"/>
          <p14:tracePt t="256711" x="9193213" y="5319713"/>
          <p14:tracePt t="256738" x="9193213" y="5335588"/>
          <p14:tracePt t="256743" x="9193213" y="5343525"/>
          <p14:tracePt t="256760" x="9193213" y="5351463"/>
          <p14:tracePt t="256776" x="9193213" y="5359400"/>
          <p14:tracePt t="256784" x="9193213" y="5367338"/>
          <p14:tracePt t="256816" x="9193213" y="5375275"/>
          <p14:tracePt t="256850" x="9201150" y="5375275"/>
          <p14:tracePt t="256865" x="9217025" y="5375275"/>
          <p14:tracePt t="256871" x="9234488" y="5383213"/>
          <p14:tracePt t="256888" x="9242425" y="5391150"/>
          <p14:tracePt t="256896" x="9258300" y="5399088"/>
          <p14:tracePt t="256911" x="9274175" y="5407025"/>
          <p14:tracePt t="256920" x="9282113" y="5414963"/>
          <p14:tracePt t="256928" x="9290050" y="5422900"/>
          <p14:tracePt t="256936" x="9297988" y="5430838"/>
          <p14:tracePt t="256944" x="9305925" y="5438775"/>
          <p14:tracePt t="256953" x="9321800" y="5446713"/>
          <p14:tracePt t="256969" x="9337675" y="5454650"/>
          <p14:tracePt t="256976" x="9345613" y="5462588"/>
          <p14:tracePt t="256984" x="9353550" y="5462588"/>
          <p14:tracePt t="256992" x="9369425" y="5462588"/>
          <p14:tracePt t="257009" x="9385300" y="5470525"/>
          <p14:tracePt t="257025" x="9401175" y="5470525"/>
          <p14:tracePt t="257034" x="9417050" y="5470525"/>
          <p14:tracePt t="257040" x="9424988" y="5470525"/>
          <p14:tracePt t="257058" x="9440863" y="5470525"/>
          <p14:tracePt t="257074" x="9456738" y="5470525"/>
          <p14:tracePt t="257392" x="9448800" y="5470525"/>
          <p14:tracePt t="257400" x="9440863" y="5470525"/>
          <p14:tracePt t="257418" x="9424988" y="5470525"/>
          <p14:tracePt t="257425" x="9409113" y="5470525"/>
          <p14:tracePt t="257431" x="9385300" y="5470525"/>
          <p14:tracePt t="257440" x="9369425" y="5470525"/>
          <p14:tracePt t="257448" x="9337675" y="5462588"/>
          <p14:tracePt t="257456" x="9321800" y="5462588"/>
          <p14:tracePt t="257464" x="9290050" y="5454650"/>
          <p14:tracePt t="257473" x="9258300" y="5446713"/>
          <p14:tracePt t="257481" x="9242425" y="5438775"/>
          <p14:tracePt t="257490" x="9209088" y="5430838"/>
          <p14:tracePt t="257496" x="9185275" y="5430838"/>
          <p14:tracePt t="257505" x="9169400" y="5414963"/>
          <p14:tracePt t="257512" x="9137650" y="5407025"/>
          <p14:tracePt t="257520" x="9113838" y="5399088"/>
          <p14:tracePt t="257529" x="9090025" y="5391150"/>
          <p14:tracePt t="257538" x="9058275" y="5375275"/>
          <p14:tracePt t="257545" x="9018588" y="5359400"/>
          <p14:tracePt t="257553" x="8970963" y="5343525"/>
          <p14:tracePt t="257559" x="8915400" y="5319713"/>
          <p14:tracePt t="257567" x="8866188" y="5302250"/>
          <p14:tracePt t="257575" x="8818563" y="5286375"/>
          <p14:tracePt t="257585" x="8755063" y="5262563"/>
          <p14:tracePt t="257594" x="8667750" y="5230813"/>
          <p14:tracePt t="257602" x="8604250" y="5199063"/>
          <p14:tracePt t="257609" x="8507413" y="5143500"/>
          <p14:tracePt t="257618" x="8435975" y="5095875"/>
          <p14:tracePt t="257625" x="8340725" y="5040313"/>
          <p14:tracePt t="257633" x="8229600" y="4959350"/>
          <p14:tracePt t="257641" x="8124825" y="4879975"/>
          <p14:tracePt t="257649" x="8005763" y="4784725"/>
          <p14:tracePt t="257657" x="7878763" y="4681538"/>
          <p14:tracePt t="257663" x="7766050" y="4584700"/>
          <p14:tracePt t="257672" x="7623175" y="4473575"/>
          <p14:tracePt t="257680" x="7470775" y="4346575"/>
          <p14:tracePt t="257688" x="7296150" y="4210050"/>
          <p14:tracePt t="257697" x="7119938" y="4075113"/>
          <p14:tracePt t="257706" x="6929438" y="3930650"/>
          <p14:tracePt t="257713" x="6784975" y="3827463"/>
          <p14:tracePt t="257720" x="6610350" y="3716338"/>
          <p14:tracePt t="257727" x="6459538" y="3629025"/>
          <p14:tracePt t="257737" x="6291263" y="3524250"/>
          <p14:tracePt t="257745" x="6164263" y="3452813"/>
          <p14:tracePt t="257753" x="6059488" y="3405188"/>
          <p14:tracePt t="257761" x="5972175" y="3365500"/>
          <p14:tracePt t="257769" x="5892800" y="3333750"/>
          <p14:tracePt t="257777" x="5829300" y="3302000"/>
          <p14:tracePt t="257785" x="5765800" y="3286125"/>
          <p14:tracePt t="257793" x="5716588" y="3270250"/>
          <p14:tracePt t="257802" x="5684838" y="3252788"/>
          <p14:tracePt t="257809" x="5668963" y="3252788"/>
          <p14:tracePt t="257817" x="5645150" y="3244850"/>
          <p14:tracePt t="257825" x="5621338" y="3244850"/>
          <p14:tracePt t="257833" x="5597525" y="3244850"/>
          <p14:tracePt t="257840" x="5565775" y="3244850"/>
          <p14:tracePt t="257848" x="5549900" y="3244850"/>
          <p14:tracePt t="257856" x="5534025" y="3244850"/>
          <p14:tracePt t="257865" x="5518150" y="3244850"/>
          <p14:tracePt t="257873" x="5502275" y="3244850"/>
          <p14:tracePt t="257881" x="5494338" y="3244850"/>
          <p14:tracePt t="257889" x="5478463" y="3244850"/>
          <p14:tracePt t="257921" x="5470525" y="3244850"/>
          <p14:tracePt t="257929" x="5462588" y="3244850"/>
          <p14:tracePt t="257937" x="5454650" y="3244850"/>
          <p14:tracePt t="257945" x="5438775" y="3244850"/>
          <p14:tracePt t="257953" x="5422900" y="3244850"/>
          <p14:tracePt t="257959" x="5389563" y="3244850"/>
          <p14:tracePt t="257968" x="5357813" y="3244850"/>
          <p14:tracePt t="257976" x="5326063" y="3244850"/>
          <p14:tracePt t="257986" x="5270500" y="3252788"/>
          <p14:tracePt t="257992" x="5222875" y="3262313"/>
          <p14:tracePt t="258001" x="5175250" y="3270250"/>
          <p14:tracePt t="258009" x="5111750" y="3286125"/>
          <p14:tracePt t="258016" x="5030788" y="3294063"/>
          <p14:tracePt t="258024" x="4951413" y="3302000"/>
          <p14:tracePt t="258033" x="4903788" y="3309938"/>
          <p14:tracePt t="258041" x="4848225" y="3309938"/>
          <p14:tracePt t="258049" x="4800600" y="3309938"/>
          <p14:tracePt t="258056" x="4745038" y="3309938"/>
          <p14:tracePt t="258064" x="4695825" y="3309938"/>
          <p14:tracePt t="258072" x="4640263" y="3309938"/>
          <p14:tracePt t="258080" x="4592638" y="3309938"/>
          <p14:tracePt t="258089" x="4560888" y="3309938"/>
          <p14:tracePt t="258097" x="4529138" y="3309938"/>
          <p14:tracePt t="258105" x="4513263" y="3309938"/>
          <p14:tracePt t="258114" x="4497388" y="3309938"/>
          <p14:tracePt t="258185" x="4513263" y="3309938"/>
          <p14:tracePt t="258192" x="4537075" y="3309938"/>
          <p14:tracePt t="258200" x="4576763" y="3309938"/>
          <p14:tracePt t="258209" x="4640263" y="3317875"/>
          <p14:tracePt t="258218" x="4721225" y="3333750"/>
          <p14:tracePt t="258224" x="4816475" y="3341688"/>
          <p14:tracePt t="258233" x="4911725" y="3357563"/>
          <p14:tracePt t="258240" x="5022850" y="3373438"/>
          <p14:tracePt t="258247" x="5143500" y="3397250"/>
          <p14:tracePt t="258257" x="5254625" y="3405188"/>
          <p14:tracePt t="258265" x="5373688" y="3421063"/>
          <p14:tracePt t="258273" x="5510213" y="3421063"/>
          <p14:tracePt t="258281" x="5589588" y="3429000"/>
          <p14:tracePt t="258289" x="5668963" y="3429000"/>
          <p14:tracePt t="258296" x="5732463" y="3429000"/>
          <p14:tracePt t="258304" x="5773738" y="3429000"/>
          <p14:tracePt t="258312" x="5797550" y="3429000"/>
          <p14:tracePt t="258394" x="5781675" y="3429000"/>
          <p14:tracePt t="258401" x="5757863" y="3436938"/>
          <p14:tracePt t="258408" x="5724525" y="3444875"/>
          <p14:tracePt t="258416" x="5700713" y="3444875"/>
          <p14:tracePt t="258424" x="5653088" y="3460750"/>
          <p14:tracePt t="258433" x="5581650" y="3460750"/>
          <p14:tracePt t="258441" x="5502275" y="3460750"/>
          <p14:tracePt t="258450" x="5397500" y="3468688"/>
          <p14:tracePt t="258457" x="5302250" y="3468688"/>
          <p14:tracePt t="258463" x="5207000" y="3468688"/>
          <p14:tracePt t="258472" x="5103813" y="3468688"/>
          <p14:tracePt t="258480" x="4999038" y="3460750"/>
          <p14:tracePt t="258488" x="4895850" y="3452813"/>
          <p14:tracePt t="258497" x="4792663" y="3452813"/>
          <p14:tracePt t="258505" x="4687888" y="3444875"/>
          <p14:tracePt t="258513" x="4624388" y="3444875"/>
          <p14:tracePt t="258521" x="4552950" y="3444875"/>
          <p14:tracePt t="258528" x="4473575" y="3444875"/>
          <p14:tracePt t="258537" x="4410075" y="3436938"/>
          <p14:tracePt t="258545" x="4378325" y="3436938"/>
          <p14:tracePt t="258554" x="4352925" y="3436938"/>
          <p14:tracePt t="258561" x="4337050" y="3436938"/>
          <p14:tracePt t="258569" x="4321175" y="3436938"/>
          <p14:tracePt t="258584" x="4313238" y="3436938"/>
          <p14:tracePt t="258593" x="4305300" y="3436938"/>
          <p14:tracePt t="258640" x="4305300" y="3429000"/>
          <p14:tracePt t="258648" x="4297363" y="3421063"/>
          <p14:tracePt t="258665" x="4289425" y="3421063"/>
          <p14:tracePt t="258682" x="4281488" y="3421063"/>
          <p14:tracePt t="258688" x="4273550" y="3421063"/>
          <p14:tracePt t="258703" x="4265613" y="3413125"/>
          <p14:tracePt t="258721" x="4257675" y="3413125"/>
          <p14:tracePt t="258745" x="4249738" y="3413125"/>
          <p14:tracePt t="258753" x="4241800" y="3405188"/>
          <p14:tracePt t="258759" x="4233863" y="3405188"/>
          <p14:tracePt t="258777" x="4217988" y="3397250"/>
          <p14:tracePt t="258785" x="4202113" y="3397250"/>
          <p14:tracePt t="258802" x="4194175" y="3389313"/>
          <p14:tracePt t="258809" x="4178300" y="3381375"/>
          <p14:tracePt t="258817" x="4146550" y="3373438"/>
          <p14:tracePt t="258824" x="4130675" y="3365500"/>
          <p14:tracePt t="258833" x="4114800" y="3357563"/>
          <p14:tracePt t="258841" x="4090988" y="3341688"/>
          <p14:tracePt t="258850" x="4067175" y="3333750"/>
          <p14:tracePt t="258857" x="4051300" y="3333750"/>
          <p14:tracePt t="258866" x="4027488" y="3317875"/>
          <p14:tracePt t="258872" x="4019550" y="3317875"/>
          <p14:tracePt t="258881" x="4002088" y="3317875"/>
          <p14:tracePt t="258889" x="3986213" y="3317875"/>
          <p14:tracePt t="258897" x="3970338" y="3309938"/>
          <p14:tracePt t="258904" x="3954463" y="3309938"/>
          <p14:tracePt t="258913" x="3946525" y="3302000"/>
          <p14:tracePt t="258921" x="3938588" y="3302000"/>
          <p14:tracePt t="258928" x="3922713" y="3302000"/>
          <p14:tracePt t="258936" x="3914775" y="3302000"/>
          <p14:tracePt t="258953" x="3906838" y="3302000"/>
          <p14:tracePt t="258961" x="3898900" y="3302000"/>
          <p14:tracePt t="258976" x="3890963" y="3302000"/>
          <p14:tracePt t="259000" x="3883025" y="3302000"/>
          <p14:tracePt t="259298" x="3890963" y="3302000"/>
          <p14:tracePt t="259328" x="3898900" y="3302000"/>
          <p14:tracePt t="259810" x="3906838" y="3302000"/>
          <p14:tracePt t="259865" x="3914775" y="3302000"/>
          <p14:tracePt t="260129" x="3938588" y="3317875"/>
          <p14:tracePt t="260136" x="3962400" y="3349625"/>
          <p14:tracePt t="260145" x="4002088" y="3381375"/>
          <p14:tracePt t="260154" x="4051300" y="3421063"/>
          <p14:tracePt t="260161" x="4083050" y="3452813"/>
          <p14:tracePt t="260170" x="4138613" y="3508375"/>
          <p14:tracePt t="260178" x="4186238" y="3548063"/>
          <p14:tracePt t="260188" x="4217988" y="3579813"/>
          <p14:tracePt t="260193" x="4249738" y="3613150"/>
          <p14:tracePt t="260202" x="4273550" y="3636963"/>
          <p14:tracePt t="260209" x="4297363" y="3660775"/>
          <p14:tracePt t="260218" x="4313238" y="3676650"/>
          <p14:tracePt t="260234" x="4329113" y="3684588"/>
          <p14:tracePt t="260242" x="4329113" y="3692525"/>
          <p14:tracePt t="260282" x="4337050" y="3692525"/>
          <p14:tracePt t="260297" x="4344988" y="3692525"/>
          <p14:tracePt t="260313" x="4352925" y="3692525"/>
          <p14:tracePt t="260385" x="4362450" y="3692525"/>
          <p14:tracePt t="260402" x="4370388" y="3692525"/>
          <p14:tracePt t="260793" x="4378325" y="3716338"/>
          <p14:tracePt t="260802" x="4394200" y="3740150"/>
          <p14:tracePt t="260809" x="4410075" y="3771900"/>
          <p14:tracePt t="260816" x="4425950" y="3803650"/>
          <p14:tracePt t="260825" x="4441825" y="3843338"/>
          <p14:tracePt t="260833" x="4473575" y="3883025"/>
          <p14:tracePt t="260841" x="4489450" y="3914775"/>
          <p14:tracePt t="260849" x="4505325" y="3948113"/>
          <p14:tracePt t="260857" x="4529138" y="3971925"/>
          <p14:tracePt t="260865" x="4537075" y="3995738"/>
          <p14:tracePt t="260873" x="4552950" y="4011613"/>
          <p14:tracePt t="260880" x="4560888" y="4035425"/>
          <p14:tracePt t="260889" x="4568825" y="4051300"/>
          <p14:tracePt t="260898" x="4576763" y="4075113"/>
          <p14:tracePt t="260905" x="4584700" y="4083050"/>
          <p14:tracePt t="260913" x="4592638" y="4098925"/>
          <p14:tracePt t="260921" x="4600575" y="4106863"/>
          <p14:tracePt t="260929" x="4608513" y="4122738"/>
          <p14:tracePt t="260937" x="4616450" y="4138613"/>
          <p14:tracePt t="260945" x="4632325" y="4162425"/>
          <p14:tracePt t="260954" x="4648200" y="4178300"/>
          <p14:tracePt t="260961" x="4656138" y="4194175"/>
          <p14:tracePt t="260970" x="4672013" y="4210050"/>
          <p14:tracePt t="260977" x="4679950" y="4217988"/>
          <p14:tracePt t="260985" x="4687888" y="4233863"/>
          <p14:tracePt t="260993" x="4705350" y="4249738"/>
          <p14:tracePt t="261001" x="4721225" y="4257675"/>
          <p14:tracePt t="261008" x="4737100" y="4273550"/>
          <p14:tracePt t="261018" x="4752975" y="4291013"/>
          <p14:tracePt t="261025" x="4752975" y="4298950"/>
          <p14:tracePt t="261033" x="4768850" y="4314825"/>
          <p14:tracePt t="261049" x="4784725" y="4330700"/>
          <p14:tracePt t="261058" x="4792663" y="4338638"/>
          <p14:tracePt t="261065" x="4800600" y="4346575"/>
          <p14:tracePt t="261074" x="4808538" y="4354513"/>
          <p14:tracePt t="261082" x="4816475" y="4362450"/>
          <p14:tracePt t="261098" x="4824413" y="4378325"/>
          <p14:tracePt t="261105" x="4832350" y="4386263"/>
          <p14:tracePt t="261113" x="4840288" y="4402138"/>
          <p14:tracePt t="261121" x="4848225" y="4410075"/>
          <p14:tracePt t="261134" x="4864100" y="4425950"/>
          <p14:tracePt t="261137" x="4879975" y="4441825"/>
          <p14:tracePt t="261145" x="4895850" y="4457700"/>
          <p14:tracePt t="261153" x="4911725" y="4473575"/>
          <p14:tracePt t="261160" x="4927600" y="4497388"/>
          <p14:tracePt t="261169" x="4943475" y="4513263"/>
          <p14:tracePt t="261177" x="4975225" y="4537075"/>
          <p14:tracePt t="261185" x="4991100" y="4552950"/>
          <p14:tracePt t="261193" x="5006975" y="4568825"/>
          <p14:tracePt t="261201" x="5022850" y="4584700"/>
          <p14:tracePt t="261209" x="5038725" y="4600575"/>
          <p14:tracePt t="261217" x="5064125" y="4608513"/>
          <p14:tracePt t="261224" x="5064125" y="4616450"/>
          <p14:tracePt t="261233" x="5087938" y="4633913"/>
          <p14:tracePt t="261241" x="5095875" y="4641850"/>
          <p14:tracePt t="261257" x="5103813" y="4649788"/>
          <p14:tracePt t="261265" x="5111750" y="4649788"/>
          <p14:tracePt t="261721" x="5095875" y="4649788"/>
          <p14:tracePt t="261737" x="5080000" y="4657725"/>
          <p14:tracePt t="261746" x="5064125" y="4657725"/>
          <p14:tracePt t="261761" x="5046663" y="4657725"/>
          <p14:tracePt t="261769" x="5014913" y="4657725"/>
          <p14:tracePt t="261777" x="4983163" y="4657725"/>
          <p14:tracePt t="261785" x="4967288" y="4657725"/>
          <p14:tracePt t="261794" x="4919663" y="4657725"/>
          <p14:tracePt t="261801" x="4895850" y="4657725"/>
          <p14:tracePt t="261809" x="4848225" y="4657725"/>
          <p14:tracePt t="261817" x="4784725" y="4657725"/>
          <p14:tracePt t="261825" x="4695825" y="4649788"/>
          <p14:tracePt t="261834" x="4624388" y="4649788"/>
          <p14:tracePt t="261842" x="4560888" y="4649788"/>
          <p14:tracePt t="261850" x="4481513" y="4633913"/>
          <p14:tracePt t="261857" x="4410075" y="4624388"/>
          <p14:tracePt t="261866" x="4344988" y="4616450"/>
          <p14:tracePt t="261873" x="4265613" y="4608513"/>
          <p14:tracePt t="261882" x="4202113" y="4608513"/>
          <p14:tracePt t="261889" x="4146550" y="4592638"/>
          <p14:tracePt t="261897" x="4098925" y="4584700"/>
          <p14:tracePt t="261905" x="4051300" y="4584700"/>
          <p14:tracePt t="261913" x="4011613" y="4568825"/>
          <p14:tracePt t="261921" x="3962400" y="4568825"/>
          <p14:tracePt t="261929" x="3922713" y="4568825"/>
          <p14:tracePt t="261936" x="3875088" y="4568825"/>
          <p14:tracePt t="261946" x="3843338" y="4560888"/>
          <p14:tracePt t="261953" x="3795713" y="4552950"/>
          <p14:tracePt t="261961" x="3763963" y="4552950"/>
          <p14:tracePt t="261968" x="3724275" y="4552950"/>
          <p14:tracePt t="261977" x="3676650" y="4552950"/>
          <p14:tracePt t="261984" x="3627438" y="4545013"/>
          <p14:tracePt t="261993" x="3595688" y="4545013"/>
          <p14:tracePt t="262001" x="3556000" y="4545013"/>
          <p14:tracePt t="262009" x="3508375" y="4545013"/>
          <p14:tracePt t="262018" x="3476625" y="4529138"/>
          <p14:tracePt t="262034" x="3421063" y="4529138"/>
          <p14:tracePt t="262041" x="3357563" y="4529138"/>
          <p14:tracePt t="262049" x="3300413" y="4529138"/>
          <p14:tracePt t="262058" x="3236913" y="4529138"/>
          <p14:tracePt t="262066" x="3173413" y="4537075"/>
          <p14:tracePt t="262073" x="3125788" y="4537075"/>
          <p14:tracePt t="262082" x="3062288" y="4552950"/>
          <p14:tracePt t="262088" x="3014663" y="4560888"/>
          <p14:tracePt t="262097" x="2933700" y="4568825"/>
          <p14:tracePt t="262105" x="2894013" y="4584700"/>
          <p14:tracePt t="262112" x="2846388" y="4600575"/>
          <p14:tracePt t="262120" x="2806700" y="4608513"/>
          <p14:tracePt t="262128" x="2782888" y="4608513"/>
          <p14:tracePt t="262136" x="2751138" y="4616450"/>
          <p14:tracePt t="262145" x="2727325" y="4616450"/>
          <p14:tracePt t="262153" x="2703513" y="4624388"/>
          <p14:tracePt t="262161" x="2687638" y="4633913"/>
          <p14:tracePt t="262170" x="2663825" y="4633913"/>
          <p14:tracePt t="262177" x="2647950" y="4633913"/>
          <p14:tracePt t="262185" x="2632075" y="4641850"/>
          <p14:tracePt t="262193" x="2616200" y="4641850"/>
          <p14:tracePt t="262202" x="2582863" y="4649788"/>
          <p14:tracePt t="262209" x="2566988" y="4649788"/>
          <p14:tracePt t="262217" x="2543175" y="4649788"/>
          <p14:tracePt t="262225" x="2527300" y="4649788"/>
          <p14:tracePt t="262234" x="2511425" y="4649788"/>
          <p14:tracePt t="262242" x="2495550" y="4649788"/>
          <p14:tracePt t="262250" x="2471738" y="4649788"/>
          <p14:tracePt t="262257" x="2463800" y="4649788"/>
          <p14:tracePt t="262266" x="2455863" y="4649788"/>
          <p14:tracePt t="262273" x="2447925" y="4649788"/>
          <p14:tracePt t="262289" x="2439988" y="4649788"/>
          <p14:tracePt t="262297" x="2432050" y="4657725"/>
          <p14:tracePt t="262466" x="2424113" y="4657725"/>
          <p14:tracePt t="262474" x="2416175" y="4657725"/>
          <p14:tracePt t="262489" x="2408238" y="4657725"/>
          <p14:tracePt t="262498" x="2400300" y="4657725"/>
          <p14:tracePt t="262513" x="2392363" y="4657725"/>
          <p14:tracePt t="262521" x="2384425" y="4665663"/>
          <p14:tracePt t="262753" x="2400300" y="4665663"/>
          <p14:tracePt t="262761" x="2416175" y="4665663"/>
          <p14:tracePt t="262769" x="2447925" y="4665663"/>
          <p14:tracePt t="262777" x="2463800" y="4665663"/>
          <p14:tracePt t="262785" x="2479675" y="4665663"/>
          <p14:tracePt t="262793" x="2495550" y="4665663"/>
          <p14:tracePt t="262801" x="2527300" y="4665663"/>
          <p14:tracePt t="262809" x="2543175" y="4665663"/>
          <p14:tracePt t="262817" x="2566988" y="4673600"/>
          <p14:tracePt t="262825" x="2590800" y="4673600"/>
          <p14:tracePt t="262834" x="2606675" y="4681538"/>
          <p14:tracePt t="262842" x="2632075" y="4681538"/>
          <p14:tracePt t="262849" x="2655888" y="4681538"/>
          <p14:tracePt t="262857" x="2679700" y="4689475"/>
          <p14:tracePt t="262867" x="2703513" y="4697413"/>
          <p14:tracePt t="262873" x="2727325" y="4697413"/>
          <p14:tracePt t="262882" x="2759075" y="4705350"/>
          <p14:tracePt t="262889" x="2790825" y="4713288"/>
          <p14:tracePt t="262897" x="2814638" y="4713288"/>
          <p14:tracePt t="262906" x="2838450" y="4721225"/>
          <p14:tracePt t="262913" x="2870200" y="4729163"/>
          <p14:tracePt t="262921" x="2894013" y="4729163"/>
          <p14:tracePt t="262929" x="2917825" y="4729163"/>
          <p14:tracePt t="262936" x="2949575" y="4737100"/>
          <p14:tracePt t="262946" x="2982913" y="4737100"/>
          <p14:tracePt t="262954" x="3030538" y="4745038"/>
          <p14:tracePt t="262962" x="3046413" y="4745038"/>
          <p14:tracePt t="262970" x="3078163" y="4752975"/>
          <p14:tracePt t="262977" x="3109913" y="4752975"/>
          <p14:tracePt t="262986" x="3133725" y="4760913"/>
          <p14:tracePt t="262993" x="3157538" y="4760913"/>
          <p14:tracePt t="263002" x="3189288" y="4760913"/>
          <p14:tracePt t="263009" x="3205163" y="4760913"/>
          <p14:tracePt t="263017" x="3221038" y="4760913"/>
          <p14:tracePt t="263025" x="3244850" y="4760913"/>
          <p14:tracePt t="263033" x="3260725" y="4760913"/>
          <p14:tracePt t="263040" x="3284538" y="4760913"/>
          <p14:tracePt t="263049" x="3308350" y="4768850"/>
          <p14:tracePt t="263057" x="3333750" y="4768850"/>
          <p14:tracePt t="263066" x="3381375" y="4768850"/>
          <p14:tracePt t="263073" x="3413125" y="4768850"/>
          <p14:tracePt t="263081" x="3444875" y="4768850"/>
          <p14:tracePt t="263089" x="3484563" y="4768850"/>
          <p14:tracePt t="263097" x="3524250" y="4768850"/>
          <p14:tracePt t="263105" x="3548063" y="4768850"/>
          <p14:tracePt t="263113" x="3579813" y="4768850"/>
          <p14:tracePt t="263121" x="3611563" y="4768850"/>
          <p14:tracePt t="263133" x="3643313" y="4768850"/>
          <p14:tracePt t="263137" x="3660775" y="4768850"/>
          <p14:tracePt t="263145" x="3692525" y="4768850"/>
          <p14:tracePt t="263154" x="3724275" y="4768850"/>
          <p14:tracePt t="263162" x="3748088" y="4768850"/>
          <p14:tracePt t="263170" x="3771900" y="4768850"/>
          <p14:tracePt t="263176" x="3803650" y="4768850"/>
          <p14:tracePt t="263185" x="3819525" y="4768850"/>
          <p14:tracePt t="263193" x="3835400" y="4768850"/>
          <p14:tracePt t="263202" x="3851275" y="4768850"/>
          <p14:tracePt t="263209" x="3859213" y="4768850"/>
          <p14:tracePt t="263217" x="3867150" y="4768850"/>
          <p14:tracePt t="263225" x="3875088" y="4768850"/>
          <p14:tracePt t="263233" x="3890963" y="4776788"/>
          <p14:tracePt t="263250" x="3906838" y="4776788"/>
          <p14:tracePt t="263257" x="3914775" y="4784725"/>
          <p14:tracePt t="263266" x="3930650" y="4784725"/>
          <p14:tracePt t="263273" x="3946525" y="4784725"/>
          <p14:tracePt t="263282" x="3970338" y="4784725"/>
          <p14:tracePt t="263289" x="3978275" y="4784725"/>
          <p14:tracePt t="263297" x="4002088" y="4784725"/>
          <p14:tracePt t="263305" x="4019550" y="4784725"/>
          <p14:tracePt t="263313" x="4043363" y="4784725"/>
          <p14:tracePt t="263321" x="4067175" y="4784725"/>
          <p14:tracePt t="263330" x="4090988" y="4784725"/>
          <p14:tracePt t="263338" x="4106863" y="4784725"/>
          <p14:tracePt t="263345" x="4130675" y="4784725"/>
          <p14:tracePt t="263354" x="4146550" y="4784725"/>
          <p14:tracePt t="263361" x="4162425" y="4784725"/>
          <p14:tracePt t="263369" x="4178300" y="4784725"/>
          <p14:tracePt t="263376" x="4186238" y="4792663"/>
          <p14:tracePt t="263386" x="4194175" y="4792663"/>
          <p14:tracePt t="263393" x="4210050" y="4792663"/>
          <p14:tracePt t="263401" x="4225925" y="4792663"/>
          <p14:tracePt t="263409" x="4233863" y="4792663"/>
          <p14:tracePt t="263417" x="4241800" y="4792663"/>
          <p14:tracePt t="263425" x="4249738" y="4792663"/>
          <p14:tracePt t="263433" x="4257675" y="4792663"/>
          <p14:tracePt t="263449" x="4273550" y="4800600"/>
          <p14:tracePt t="263466" x="4289425" y="4800600"/>
          <p14:tracePt t="263482" x="4305300" y="4800600"/>
          <p14:tracePt t="263489" x="4313238" y="4800600"/>
          <p14:tracePt t="263498" x="4329113" y="4800600"/>
          <p14:tracePt t="263505" x="4344988" y="4800600"/>
          <p14:tracePt t="263522" x="4362450" y="4800600"/>
          <p14:tracePt t="263529" x="4370388" y="4800600"/>
          <p14:tracePt t="263537" x="4378325" y="4800600"/>
          <p14:tracePt t="263553" x="4386263" y="4800600"/>
          <p14:tracePt t="263561" x="4394200" y="4800600"/>
          <p14:tracePt t="263569" x="4402138" y="4800600"/>
          <p14:tracePt t="263593" x="4410075" y="4800600"/>
          <p14:tracePt t="263609" x="4418013" y="4800600"/>
          <p14:tracePt t="263617" x="4425950" y="4800600"/>
          <p14:tracePt t="263626" x="4433888" y="4800600"/>
          <p14:tracePt t="263633" x="4441825" y="4800600"/>
          <p14:tracePt t="263641" x="4457700" y="4800600"/>
          <p14:tracePt t="263650" x="4473575" y="4800600"/>
          <p14:tracePt t="263657" x="4489450" y="4800600"/>
          <p14:tracePt t="263665" x="4505325" y="4800600"/>
          <p14:tracePt t="263674" x="4521200" y="4800600"/>
          <p14:tracePt t="263681" x="4537075" y="4800600"/>
          <p14:tracePt t="263689" x="4552950" y="4800600"/>
          <p14:tracePt t="263698" x="4568825" y="4800600"/>
          <p14:tracePt t="263706" x="4576763" y="4800600"/>
          <p14:tracePt t="263714" x="4592638" y="4800600"/>
          <p14:tracePt t="263722" x="4616450" y="4800600"/>
          <p14:tracePt t="263731" x="4632325" y="4800600"/>
          <p14:tracePt t="263738" x="4640263" y="4800600"/>
          <p14:tracePt t="263745" x="4656138" y="4800600"/>
          <p14:tracePt t="263753" x="4672013" y="4800600"/>
          <p14:tracePt t="263761" x="4687888" y="4800600"/>
          <p14:tracePt t="263769" x="4705350" y="4800600"/>
          <p14:tracePt t="263777" x="4713288" y="4808538"/>
          <p14:tracePt t="263785" x="4729163" y="4808538"/>
          <p14:tracePt t="263794" x="4745038" y="4808538"/>
          <p14:tracePt t="263801" x="4776788" y="4808538"/>
          <p14:tracePt t="263809" x="4792663" y="4816475"/>
          <p14:tracePt t="263817" x="4816475" y="4824413"/>
          <p14:tracePt t="263825" x="4832350" y="4824413"/>
          <p14:tracePt t="263834" x="4856163" y="4824413"/>
          <p14:tracePt t="263843" x="4872038" y="4824413"/>
          <p14:tracePt t="263850" x="4887913" y="4824413"/>
          <p14:tracePt t="263857" x="4919663" y="4832350"/>
          <p14:tracePt t="263865" x="4935538" y="4832350"/>
          <p14:tracePt t="263873" x="4959350" y="4832350"/>
          <p14:tracePt t="263881" x="4983163" y="4832350"/>
          <p14:tracePt t="263889" x="5006975" y="4832350"/>
          <p14:tracePt t="263898" x="5030788" y="4832350"/>
          <p14:tracePt t="263906" x="5056188" y="4832350"/>
          <p14:tracePt t="263914" x="5072063" y="4832350"/>
          <p14:tracePt t="263923" x="5087938" y="4840288"/>
          <p14:tracePt t="263928" x="5103813" y="4840288"/>
          <p14:tracePt t="263937" x="5111750" y="4840288"/>
          <p14:tracePt t="263949" x="5127625" y="4840288"/>
          <p14:tracePt t="263953" x="5135563" y="4840288"/>
          <p14:tracePt t="263961" x="5143500" y="4848225"/>
          <p14:tracePt t="263970" x="5151438" y="4848225"/>
          <p14:tracePt t="263976" x="5159375" y="4848225"/>
          <p14:tracePt t="263985" x="5175250" y="4848225"/>
          <p14:tracePt t="263993" x="5191125" y="4856163"/>
          <p14:tracePt t="264002" x="5207000" y="4856163"/>
          <p14:tracePt t="264009" x="5222875" y="4856163"/>
          <p14:tracePt t="264017" x="5238750" y="4856163"/>
          <p14:tracePt t="264026" x="5262563" y="4864100"/>
          <p14:tracePt t="264035" x="5294313" y="4864100"/>
          <p14:tracePt t="264050" x="5326063" y="4864100"/>
          <p14:tracePt t="264057" x="5341938" y="4864100"/>
          <p14:tracePt t="264064" x="5365750" y="4864100"/>
          <p14:tracePt t="264073" x="5373688" y="4864100"/>
          <p14:tracePt t="264083" x="5389563" y="4864100"/>
          <p14:tracePt t="264090" x="5397500" y="4864100"/>
          <p14:tracePt t="264097" x="5414963" y="4864100"/>
          <p14:tracePt t="264105" x="5422900" y="4864100"/>
          <p14:tracePt t="264113" x="5430838" y="4864100"/>
          <p14:tracePt t="264121" x="5438775" y="4864100"/>
          <p14:tracePt t="264130" x="5454650" y="4864100"/>
          <p14:tracePt t="264137" x="5462588" y="4864100"/>
          <p14:tracePt t="264146" x="5478463" y="4864100"/>
          <p14:tracePt t="264152" x="5494338" y="4864100"/>
          <p14:tracePt t="264169" x="5510213" y="4864100"/>
          <p14:tracePt t="264177" x="5518150" y="4864100"/>
          <p14:tracePt t="264184" x="5526088" y="4864100"/>
          <p14:tracePt t="264193" x="5541963" y="4864100"/>
          <p14:tracePt t="264202" x="5549900" y="4864100"/>
          <p14:tracePt t="264209" x="5565775" y="4864100"/>
          <p14:tracePt t="264217" x="5581650" y="4864100"/>
          <p14:tracePt t="264225" x="5597525" y="4864100"/>
          <p14:tracePt t="264234" x="5613400" y="4864100"/>
          <p14:tracePt t="264251" x="5629275" y="4864100"/>
          <p14:tracePt t="264258" x="5637213" y="4864100"/>
          <p14:tracePt t="264265" x="5645150" y="4864100"/>
          <p14:tracePt t="264273" x="5653088" y="4864100"/>
          <p14:tracePt t="264283" x="5676900" y="4864100"/>
          <p14:tracePt t="264291" x="5684838" y="4864100"/>
          <p14:tracePt t="264299" x="5700713" y="4864100"/>
          <p14:tracePt t="264306" x="5716588" y="4864100"/>
          <p14:tracePt t="264315" x="5724525" y="4864100"/>
          <p14:tracePt t="264321" x="5740400" y="4864100"/>
          <p14:tracePt t="264329" x="5749925" y="4864100"/>
          <p14:tracePt t="264337" x="5765800" y="4864100"/>
          <p14:tracePt t="264345" x="5773738" y="4864100"/>
          <p14:tracePt t="264353" x="5781675" y="4864100"/>
          <p14:tracePt t="264361" x="5797550" y="4864100"/>
          <p14:tracePt t="264370" x="5805488" y="4864100"/>
          <p14:tracePt t="264377" x="5813425" y="4856163"/>
          <p14:tracePt t="264384" x="5821363" y="4856163"/>
          <p14:tracePt t="264393" x="5829300" y="4856163"/>
          <p14:tracePt t="264402" x="5837238" y="4856163"/>
          <p14:tracePt t="264427" x="5845175" y="4856163"/>
          <p14:tracePt t="264450" x="5853113" y="4848225"/>
          <p14:tracePt t="264530" x="5861050" y="4848225"/>
          <p14:tracePt t="264538" x="5868988" y="4840288"/>
          <p14:tracePt t="264553" x="5876925" y="4840288"/>
          <p14:tracePt t="264561" x="5884863" y="4840288"/>
          <p14:tracePt t="264577" x="5892800" y="4840288"/>
          <p14:tracePt t="264594" x="5900738" y="4832350"/>
          <p14:tracePt t="264625" x="5908675" y="4832350"/>
          <p14:tracePt t="264641" x="5916613" y="4832350"/>
          <p14:tracePt t="264658" x="5932488" y="4832350"/>
          <p14:tracePt t="264673" x="5948363" y="4824413"/>
          <p14:tracePt t="264690" x="5964238" y="4824413"/>
          <p14:tracePt t="264697" x="5972175" y="4816475"/>
          <p14:tracePt t="264706" x="5988050" y="4816475"/>
          <p14:tracePt t="264714" x="5995988" y="4816475"/>
          <p14:tracePt t="264721" x="6003925" y="4808538"/>
          <p14:tracePt t="264729" x="6019800" y="4808538"/>
          <p14:tracePt t="264737" x="6027738" y="4808538"/>
          <p14:tracePt t="264754" x="6043613" y="4808538"/>
          <p14:tracePt t="264770" x="6059488" y="4800600"/>
          <p14:tracePt t="264778" x="6091238" y="4800600"/>
          <p14:tracePt t="264786" x="6124575" y="4792663"/>
          <p14:tracePt t="264795" x="6140450" y="4792663"/>
          <p14:tracePt t="264802" x="6172200" y="4784725"/>
          <p14:tracePt t="264810" x="6203950" y="4784725"/>
          <p14:tracePt t="264818" x="6227763" y="4776788"/>
          <p14:tracePt t="264827" x="6275388" y="4768850"/>
          <p14:tracePt t="264834" x="6323013" y="4760913"/>
          <p14:tracePt t="264841" x="6362700" y="4752975"/>
          <p14:tracePt t="264849" x="6402388" y="4745038"/>
          <p14:tracePt t="264857" x="6434138" y="4745038"/>
          <p14:tracePt t="264866" x="6459538" y="4737100"/>
          <p14:tracePt t="264875" x="6499225" y="4737100"/>
          <p14:tracePt t="264883" x="6530975" y="4729163"/>
          <p14:tracePt t="264890" x="6554788" y="4729163"/>
          <p14:tracePt t="264897" x="6586538" y="4721225"/>
          <p14:tracePt t="264905" x="6602413" y="4721225"/>
          <p14:tracePt t="264913" x="6618288" y="4721225"/>
          <p14:tracePt t="264921" x="6634163" y="4721225"/>
          <p14:tracePt t="264929" x="6657975" y="4721225"/>
          <p14:tracePt t="264938" x="6673850" y="4721225"/>
          <p14:tracePt t="264945" x="6689725" y="4721225"/>
          <p14:tracePt t="264953" x="6705600" y="4721225"/>
          <p14:tracePt t="264961" x="6721475" y="4721225"/>
          <p14:tracePt t="264969" x="6737350" y="4721225"/>
          <p14:tracePt t="264977" x="6769100" y="4721225"/>
          <p14:tracePt t="264986" x="6784975" y="4721225"/>
          <p14:tracePt t="264995" x="6802438" y="4721225"/>
          <p14:tracePt t="265002" x="6818313" y="4721225"/>
          <p14:tracePt t="265009" x="6842125" y="4721225"/>
          <p14:tracePt t="265017" x="6858000" y="4721225"/>
          <p14:tracePt t="265025" x="6873875" y="4721225"/>
          <p14:tracePt t="265034" x="6897688" y="4721225"/>
          <p14:tracePt t="265043" x="6905625" y="4721225"/>
          <p14:tracePt t="265051" x="6929438" y="4721225"/>
          <p14:tracePt t="265058" x="6945313" y="4721225"/>
          <p14:tracePt t="265065" x="6977063" y="4721225"/>
          <p14:tracePt t="265073" x="7008813" y="4721225"/>
          <p14:tracePt t="265082" x="7032625" y="4721225"/>
          <p14:tracePt t="265089" x="7048500" y="4721225"/>
          <p14:tracePt t="265097" x="7064375" y="4721225"/>
          <p14:tracePt t="265106" x="7080250" y="4721225"/>
          <p14:tracePt t="265115" x="7088188" y="4721225"/>
          <p14:tracePt t="265121" x="7096125" y="4721225"/>
          <p14:tracePt t="265137" x="7104063" y="4721225"/>
          <p14:tracePt t="265145" x="7112000" y="4721225"/>
          <p14:tracePt t="265162" x="7119938" y="4721225"/>
          <p14:tracePt t="265170" x="7127875" y="4721225"/>
          <p14:tracePt t="265184" x="7135813" y="4721225"/>
          <p14:tracePt t="265193" x="7145338" y="4721225"/>
          <p14:tracePt t="265201" x="7153275" y="4721225"/>
          <p14:tracePt t="265210" x="7161213" y="4721225"/>
          <p14:tracePt t="265219" x="7169150" y="4721225"/>
          <p14:tracePt t="265226" x="7177088" y="4721225"/>
          <p14:tracePt t="265241" x="7185025" y="4721225"/>
          <p14:tracePt t="265250" x="7200900" y="4721225"/>
          <p14:tracePt t="265266" x="7216775" y="4721225"/>
          <p14:tracePt t="265283" x="7232650" y="4729163"/>
          <p14:tracePt t="265297" x="7248525" y="4729163"/>
          <p14:tracePt t="265331" x="7256463" y="4729163"/>
          <p14:tracePt t="265378" x="7264400" y="4729163"/>
          <p14:tracePt t="265394" x="7272338" y="4729163"/>
          <p14:tracePt t="265418" x="7280275" y="4729163"/>
          <p14:tracePt t="265424" x="7288213" y="4729163"/>
          <p14:tracePt t="265442" x="7296150" y="4729163"/>
          <p14:tracePt t="265458" x="7304088" y="4737100"/>
          <p14:tracePt t="265465" x="7312025" y="4745038"/>
          <p14:tracePt t="265473" x="7319963" y="4752975"/>
          <p14:tracePt t="265481" x="7335838" y="4768850"/>
          <p14:tracePt t="265490" x="7351713" y="4792663"/>
          <p14:tracePt t="265499" x="7375525" y="4824413"/>
          <p14:tracePt t="265507" x="7423150" y="4895850"/>
          <p14:tracePt t="265515" x="7454900" y="4943475"/>
          <p14:tracePt t="265523" x="7504113" y="5024438"/>
          <p14:tracePt t="265530" x="7559675" y="5111750"/>
          <p14:tracePt t="265538" x="7631113" y="5222875"/>
          <p14:tracePt t="265546" x="7702550" y="5319713"/>
          <p14:tracePt t="265554" x="7781925" y="5422900"/>
          <p14:tracePt t="265562" x="7854950" y="5510213"/>
          <p14:tracePt t="265571" x="7942263" y="5621338"/>
          <p14:tracePt t="265578" x="8021638" y="5710238"/>
          <p14:tracePt t="265585" x="8116888" y="5813425"/>
          <p14:tracePt t="265593" x="8197850" y="5892800"/>
          <p14:tracePt t="265602" x="8269288" y="5964238"/>
          <p14:tracePt t="265609" x="8340725" y="6029325"/>
          <p14:tracePt t="265618" x="8404225" y="6092825"/>
          <p14:tracePt t="265626" x="8483600" y="6156325"/>
          <p14:tracePt t="265634" x="8540750" y="6203950"/>
          <p14:tracePt t="265641" x="8596313" y="6251575"/>
          <p14:tracePt t="265649" x="8651875" y="6291263"/>
          <p14:tracePt t="265657" x="8691563" y="6323013"/>
          <p14:tracePt t="265666" x="8739188" y="6356350"/>
          <p14:tracePt t="265674" x="8802688" y="6396038"/>
          <p14:tracePt t="265682" x="8850313" y="6435725"/>
          <p14:tracePt t="265690" x="8899525" y="6475413"/>
          <p14:tracePt t="265698" x="8947150" y="6515100"/>
          <p14:tracePt t="265705" x="8994775" y="6546850"/>
          <p14:tracePt t="265713" x="9050338" y="6586538"/>
          <p14:tracePt t="265721" x="9097963" y="6618288"/>
          <p14:tracePt t="265729" x="9145588" y="6650038"/>
          <p14:tracePt t="265738" x="9193213" y="6681788"/>
          <p14:tracePt t="265746" x="9274175" y="6731000"/>
          <p14:tracePt t="265754" x="9321800" y="6762750"/>
          <p14:tracePt t="265761" x="9369425" y="6794500"/>
          <p14:tracePt t="265769" x="9424988" y="6834188"/>
          <p14:tracePt t="266001" x="10310813" y="6842125"/>
          <p14:tracePt t="266009" x="10334625" y="6826250"/>
          <p14:tracePt t="266018" x="10342563" y="6818313"/>
          <p14:tracePt t="266026" x="10358438" y="6802438"/>
          <p14:tracePt t="266034" x="10374313" y="6786563"/>
          <p14:tracePt t="266041" x="10390188" y="6770688"/>
          <p14:tracePt t="266049" x="10398125" y="6754813"/>
          <p14:tracePt t="266057" x="10406063" y="6746875"/>
          <p14:tracePt t="266066" x="10421938" y="6723063"/>
          <p14:tracePt t="266073" x="10437813" y="6707188"/>
          <p14:tracePt t="266082" x="10437813" y="6699250"/>
          <p14:tracePt t="266089" x="10445750" y="6681788"/>
          <p14:tracePt t="266106" x="10445750" y="6673850"/>
          <p14:tracePt t="266114" x="10453688" y="6657975"/>
          <p14:tracePt t="266122" x="10453688" y="6650038"/>
          <p14:tracePt t="266131" x="10453688" y="6634163"/>
          <p14:tracePt t="266138" x="10453688" y="6618288"/>
          <p14:tracePt t="266146" x="10453688" y="6610350"/>
          <p14:tracePt t="266153" x="10453688" y="6602413"/>
          <p14:tracePt t="266162" x="10453688" y="6594475"/>
          <p14:tracePt t="266169" x="10453688" y="6586538"/>
          <p14:tracePt t="266186" x="10445750" y="6578600"/>
          <p14:tracePt t="266202" x="10445750" y="6570663"/>
          <p14:tracePt t="266217" x="10437813" y="6562725"/>
          <p14:tracePt t="266234" x="10429875" y="6562725"/>
          <p14:tracePt t="266242" x="10421938" y="6554788"/>
          <p14:tracePt t="266250" x="10414000" y="6554788"/>
          <p14:tracePt t="266258" x="10398125" y="6554788"/>
          <p14:tracePt t="266266" x="10390188" y="6554788"/>
          <p14:tracePt t="266273" x="10374313" y="6554788"/>
          <p14:tracePt t="266282" x="10358438" y="6554788"/>
          <p14:tracePt t="266298" x="10342563" y="6546850"/>
          <p14:tracePt t="266306" x="10334625" y="6546850"/>
          <p14:tracePt t="266314" x="10326688" y="6538913"/>
          <p14:tracePt t="266321" x="10302875" y="6538913"/>
          <p14:tracePt t="266329" x="10287000" y="6530975"/>
          <p14:tracePt t="266337" x="10269538" y="6530975"/>
          <p14:tracePt t="266345" x="10237788" y="6523038"/>
          <p14:tracePt t="266354" x="10213975" y="6523038"/>
          <p14:tracePt t="266363" x="10190163" y="6515100"/>
          <p14:tracePt t="266370" x="10166350" y="6507163"/>
          <p14:tracePt t="266378" x="10134600" y="6507163"/>
          <p14:tracePt t="266386" x="10102850" y="6507163"/>
          <p14:tracePt t="266393" x="10071100" y="6507163"/>
          <p14:tracePt t="266401" x="10031413" y="6507163"/>
          <p14:tracePt t="266408" x="9999663" y="6507163"/>
          <p14:tracePt t="266418" x="9975850" y="6507163"/>
          <p14:tracePt t="266426" x="9944100" y="6507163"/>
          <p14:tracePt t="266434" x="9910763" y="6507163"/>
          <p14:tracePt t="266441" x="9886950" y="6515100"/>
          <p14:tracePt t="266449" x="9871075" y="6515100"/>
          <p14:tracePt t="266457" x="9855200" y="6515100"/>
          <p14:tracePt t="266465" x="9831388" y="6530975"/>
          <p14:tracePt t="266474" x="9815513" y="6530975"/>
          <p14:tracePt t="266482" x="9807575" y="6538913"/>
          <p14:tracePt t="266492" x="9791700" y="6546850"/>
          <p14:tracePt t="266506" x="9783763" y="6554788"/>
          <p14:tracePt t="266514" x="9775825" y="6562725"/>
          <p14:tracePt t="266521" x="9775825" y="6570663"/>
          <p14:tracePt t="266532" x="9767888" y="6570663"/>
          <p14:tracePt t="266547" x="9767888" y="6578600"/>
          <p14:tracePt t="266561" x="9767888" y="6586538"/>
          <p14:tracePt t="266586" x="9767888" y="6594475"/>
          <p14:tracePt t="266594" x="9767888" y="6602413"/>
          <p14:tracePt t="266618" x="9767888" y="6610350"/>
          <p14:tracePt t="266633" x="9775825" y="6618288"/>
          <p14:tracePt t="266658" x="9783763" y="6626225"/>
          <p14:tracePt t="266946" x="9791700" y="6618288"/>
          <p14:tracePt t="266954" x="9799638" y="6594475"/>
          <p14:tracePt t="266960" x="9799638" y="6578600"/>
          <p14:tracePt t="266969" x="9799638" y="6562725"/>
          <p14:tracePt t="266977" x="9799638" y="6538913"/>
          <p14:tracePt t="266986" x="9799638" y="6507163"/>
          <p14:tracePt t="266996" x="9799638" y="6483350"/>
          <p14:tracePt t="267010" x="9799638" y="6419850"/>
          <p14:tracePt t="267018" x="9791700" y="6403975"/>
          <p14:tracePt t="267025" x="9783763" y="6380163"/>
          <p14:tracePt t="267034" x="9775825" y="6338888"/>
          <p14:tracePt t="267042" x="9759950" y="6315075"/>
          <p14:tracePt t="267051" x="9752013" y="6291263"/>
          <p14:tracePt t="267058" x="9736138" y="6259513"/>
          <p14:tracePt t="267067" x="9728200" y="6251575"/>
          <p14:tracePt t="267072" x="9712325" y="6227763"/>
          <p14:tracePt t="267082" x="9696450" y="6196013"/>
          <p14:tracePt t="267089" x="9680575" y="6180138"/>
          <p14:tracePt t="267099" x="9664700" y="6156325"/>
          <p14:tracePt t="267106" x="9656763" y="6140450"/>
          <p14:tracePt t="267115" x="9640888" y="6124575"/>
          <p14:tracePt t="267121" x="9625013" y="6108700"/>
          <p14:tracePt t="267132" x="9601200" y="6084888"/>
          <p14:tracePt t="267137" x="9575800" y="6061075"/>
          <p14:tracePt t="267144" x="9559925" y="6029325"/>
          <p14:tracePt t="267154" x="9544050" y="6013450"/>
          <p14:tracePt t="267163" x="9528175" y="5995988"/>
          <p14:tracePt t="267170" x="9512300" y="5980113"/>
          <p14:tracePt t="267178" x="9496425" y="5964238"/>
          <p14:tracePt t="267186" x="9480550" y="5948363"/>
          <p14:tracePt t="267193" x="9464675" y="5924550"/>
          <p14:tracePt t="267201" x="9456738" y="5916613"/>
          <p14:tracePt t="267209" x="9448800" y="5908675"/>
          <p14:tracePt t="267218" x="9417050" y="5876925"/>
          <p14:tracePt t="267226" x="9409113" y="5876925"/>
          <p14:tracePt t="267235" x="9393238" y="5861050"/>
          <p14:tracePt t="267242" x="9377363" y="5845175"/>
          <p14:tracePt t="267249" x="9361488" y="5845175"/>
          <p14:tracePt t="267257" x="9345613" y="5829300"/>
          <p14:tracePt t="267266" x="9329738" y="5821363"/>
          <p14:tracePt t="267274" x="9313863" y="5813425"/>
          <p14:tracePt t="267282" x="9290050" y="5805488"/>
          <p14:tracePt t="267290" x="9274175" y="5797550"/>
          <p14:tracePt t="267298" x="9258300" y="5789613"/>
          <p14:tracePt t="267306" x="9242425" y="5789613"/>
          <p14:tracePt t="267314" x="9224963" y="5781675"/>
          <p14:tracePt t="267321" x="9209088" y="5781675"/>
          <p14:tracePt t="267331" x="9193213" y="5773738"/>
          <p14:tracePt t="267338" x="9177338" y="5773738"/>
          <p14:tracePt t="267346" x="9161463" y="5773738"/>
          <p14:tracePt t="267354" x="9145588" y="5765800"/>
          <p14:tracePt t="267361" x="9137650" y="5765800"/>
          <p14:tracePt t="267369" x="9121775" y="5765800"/>
          <p14:tracePt t="267376" x="9105900" y="5765800"/>
          <p14:tracePt t="267386" x="9090025" y="5765800"/>
          <p14:tracePt t="267394" x="9074150" y="5765800"/>
          <p14:tracePt t="267402" x="9058275" y="5765800"/>
          <p14:tracePt t="267419" x="9042400" y="5765800"/>
          <p14:tracePt t="267425" x="9026525" y="5773738"/>
          <p14:tracePt t="267434" x="9018588" y="5773738"/>
          <p14:tracePt t="267442" x="9002713" y="5781675"/>
          <p14:tracePt t="267450" x="8994775" y="5789613"/>
          <p14:tracePt t="267458" x="8986838" y="5789613"/>
          <p14:tracePt t="267467" x="8978900" y="5797550"/>
          <p14:tracePt t="267482" x="8970963" y="5797550"/>
          <p14:tracePt t="267514" x="8963025" y="5805488"/>
          <p14:tracePt t="267626" x="8970963" y="5805488"/>
          <p14:tracePt t="267634" x="8978900" y="5805488"/>
          <p14:tracePt t="267649" x="8986838" y="5797550"/>
          <p14:tracePt t="267666" x="9002713" y="5797550"/>
          <p14:tracePt t="267690" x="9002713" y="5789613"/>
          <p14:tracePt t="267705" x="9002713" y="5781675"/>
          <p14:tracePt t="267761" x="9002713" y="5773738"/>
          <p14:tracePt t="267786" x="9002713" y="5765800"/>
          <p14:tracePt t="268723" x="9010650" y="5741988"/>
          <p14:tracePt t="268730" x="9018588" y="5726113"/>
          <p14:tracePt t="268738" x="9018588" y="5710238"/>
          <p14:tracePt t="268747" x="9026525" y="5686425"/>
          <p14:tracePt t="268754" x="9026525" y="5678488"/>
          <p14:tracePt t="268763" x="9026525" y="5670550"/>
          <p14:tracePt t="268770" x="9026525" y="5662613"/>
          <p14:tracePt t="268778" x="9026525" y="5645150"/>
          <p14:tracePt t="268818" x="9026525" y="5637213"/>
          <p14:tracePt t="269211" x="9026525" y="5645150"/>
          <p14:tracePt t="269243" x="9034463" y="5653088"/>
          <p14:tracePt t="269257" x="9034463" y="5662613"/>
          <p14:tracePt t="269274" x="9034463" y="5670550"/>
          <p14:tracePt t="269282" x="9034463" y="5678488"/>
          <p14:tracePt t="269290" x="9034463" y="5686425"/>
          <p14:tracePt t="269298" x="9034463" y="5694363"/>
          <p14:tracePt t="269307" x="9034463" y="5702300"/>
          <p14:tracePt t="269314" x="9034463" y="5710238"/>
          <p14:tracePt t="269322" x="9034463" y="5718175"/>
          <p14:tracePt t="269331" x="9034463" y="5726113"/>
          <p14:tracePt t="269338" x="9034463" y="5734050"/>
          <p14:tracePt t="269345" x="9034463" y="5749925"/>
          <p14:tracePt t="269363" x="9034463" y="5765800"/>
          <p14:tracePt t="269378" x="9034463" y="5773738"/>
          <p14:tracePt t="269386" x="9034463" y="5781675"/>
          <p14:tracePt t="269395" x="9034463" y="5797550"/>
          <p14:tracePt t="269411" x="9034463" y="5813425"/>
          <p14:tracePt t="269426" x="9026525" y="5829300"/>
          <p14:tracePt t="269434" x="9026525" y="5837238"/>
          <p14:tracePt t="270051" x="9034463" y="5821363"/>
          <p14:tracePt t="270066" x="9034463" y="5805488"/>
          <p14:tracePt t="270074" x="9050338" y="5789613"/>
          <p14:tracePt t="270090" x="9050338" y="5765800"/>
          <p14:tracePt t="270099" x="9058275" y="5757863"/>
          <p14:tracePt t="270107" x="9058275" y="5741988"/>
          <p14:tracePt t="270114" x="9058275" y="5734050"/>
          <p14:tracePt t="270131" x="9058275" y="5702300"/>
          <p14:tracePt t="270138" x="9058275" y="5694363"/>
          <p14:tracePt t="270147" x="9058275" y="5686425"/>
          <p14:tracePt t="270154" x="9058275" y="5670550"/>
          <p14:tracePt t="270163" x="9050338" y="5653088"/>
          <p14:tracePt t="270186" x="9042400" y="5645150"/>
          <p14:tracePt t="270203" x="9042400" y="5637213"/>
          <p14:tracePt t="270234" x="9026525" y="5629275"/>
          <p14:tracePt t="270426" x="9026525" y="5637213"/>
          <p14:tracePt t="270435" x="9026525" y="5653088"/>
          <p14:tracePt t="270442" x="9026525" y="5662613"/>
          <p14:tracePt t="270450" x="9026525" y="5678488"/>
          <p14:tracePt t="270458" x="9026525" y="5686425"/>
          <p14:tracePt t="270466" x="9034463" y="5702300"/>
          <p14:tracePt t="270474" x="9042400" y="5718175"/>
          <p14:tracePt t="270482" x="9050338" y="5726113"/>
          <p14:tracePt t="270491" x="9058275" y="5734050"/>
          <p14:tracePt t="270506" x="9074150" y="5749925"/>
          <p14:tracePt t="270522" x="9090025" y="5749925"/>
          <p14:tracePt t="270531" x="9097963" y="5749925"/>
          <p14:tracePt t="270537" x="9105900" y="5749925"/>
          <p14:tracePt t="270546" x="9121775" y="5757863"/>
          <p14:tracePt t="270563" x="9137650" y="5757863"/>
          <p14:tracePt t="270570" x="9145588" y="5757863"/>
          <p14:tracePt t="270579" x="9153525" y="5757863"/>
          <p14:tracePt t="270586" x="9161463" y="5757863"/>
          <p14:tracePt t="270603" x="9169400" y="5757863"/>
          <p14:tracePt t="270618" x="9177338" y="5757863"/>
          <p14:tracePt t="270635" x="9185275" y="5757863"/>
          <p14:tracePt t="270643" x="9193213" y="5749925"/>
          <p14:tracePt t="270658" x="9201150" y="5741988"/>
          <p14:tracePt t="270666" x="9209088" y="5734050"/>
          <p14:tracePt t="270674" x="9217025" y="5726113"/>
          <p14:tracePt t="270683" x="9224963" y="5718175"/>
          <p14:tracePt t="270698" x="9234488" y="5702300"/>
          <p14:tracePt t="270707" x="9234488" y="5694363"/>
          <p14:tracePt t="270715" x="9242425" y="5678488"/>
          <p14:tracePt t="270723" x="9250363" y="5670550"/>
          <p14:tracePt t="270731" x="9250363" y="5662613"/>
          <p14:tracePt t="270738" x="9258300" y="5629275"/>
          <p14:tracePt t="270754" x="9266238" y="5613400"/>
          <p14:tracePt t="270762" x="9274175" y="5597525"/>
          <p14:tracePt t="270770" x="9274175" y="5581650"/>
          <p14:tracePt t="270779" x="9274175" y="5573713"/>
          <p14:tracePt t="270786" x="9274175" y="5565775"/>
          <p14:tracePt t="270795" x="9274175" y="5557838"/>
          <p14:tracePt t="270802" x="9274175" y="5549900"/>
          <p14:tracePt t="270810" x="9282113" y="5541963"/>
          <p14:tracePt t="270818" x="9282113" y="5534025"/>
          <p14:tracePt t="270826" x="9282113" y="5526088"/>
          <p14:tracePt t="270833" x="9282113" y="5518150"/>
          <p14:tracePt t="270842" x="9282113" y="5510213"/>
          <p14:tracePt t="270851" x="9282113" y="5494338"/>
          <p14:tracePt t="270858" x="9282113" y="5478463"/>
          <p14:tracePt t="270867" x="9282113" y="5470525"/>
          <p14:tracePt t="270874" x="9282113" y="5454650"/>
          <p14:tracePt t="270882" x="9282113" y="5446713"/>
          <p14:tracePt t="270890" x="9274175" y="5430838"/>
          <p14:tracePt t="270898" x="9274175" y="5422900"/>
          <p14:tracePt t="270906" x="9266238" y="5407025"/>
          <p14:tracePt t="270914" x="9258300" y="5383213"/>
          <p14:tracePt t="270924" x="9258300" y="5375275"/>
          <p14:tracePt t="270930" x="9250363" y="5359400"/>
          <p14:tracePt t="270938" x="9242425" y="5343525"/>
          <p14:tracePt t="270946" x="9242425" y="5327650"/>
          <p14:tracePt t="270955" x="9234488" y="5310188"/>
          <p14:tracePt t="270963" x="9224963" y="5302250"/>
          <p14:tracePt t="270971" x="9224963" y="5294313"/>
          <p14:tracePt t="270980" x="9217025" y="5278438"/>
          <p14:tracePt t="270986" x="9209088" y="5270500"/>
          <p14:tracePt t="270994" x="9209088" y="5262563"/>
          <p14:tracePt t="271002" x="9201150" y="5254625"/>
          <p14:tracePt t="271010" x="9193213" y="5254625"/>
          <p14:tracePt t="271026" x="9185275" y="5246688"/>
          <p14:tracePt t="271043" x="9177338" y="5246688"/>
          <p14:tracePt t="271049" x="9169400" y="5238750"/>
          <p14:tracePt t="271058" x="9161463" y="5238750"/>
          <p14:tracePt t="271066" x="9153525" y="5230813"/>
          <p14:tracePt t="271074" x="9145588" y="5230813"/>
          <p14:tracePt t="271083" x="9137650" y="5230813"/>
          <p14:tracePt t="271091" x="9129713" y="5230813"/>
          <p14:tracePt t="271098" x="9113838" y="5230813"/>
          <p14:tracePt t="271106" x="9105900" y="5230813"/>
          <p14:tracePt t="271113" x="9090025" y="5230813"/>
          <p14:tracePt t="271131" x="9074150" y="5238750"/>
          <p14:tracePt t="271138" x="9066213" y="5238750"/>
          <p14:tracePt t="271147" x="9058275" y="5246688"/>
          <p14:tracePt t="271154" x="9050338" y="5254625"/>
          <p14:tracePt t="271162" x="9042400" y="5254625"/>
          <p14:tracePt t="271179" x="9026525" y="5270500"/>
          <p14:tracePt t="271194" x="9018588" y="5278438"/>
          <p14:tracePt t="271202" x="9010650" y="5286375"/>
          <p14:tracePt t="271209" x="9002713" y="5302250"/>
          <p14:tracePt t="271218" x="8994775" y="5310188"/>
          <p14:tracePt t="271226" x="8986838" y="5327650"/>
          <p14:tracePt t="271234" x="8978900" y="5335588"/>
          <p14:tracePt t="271242" x="8970963" y="5351463"/>
          <p14:tracePt t="271250" x="8963025" y="5375275"/>
          <p14:tracePt t="271258" x="8963025" y="5383213"/>
          <p14:tracePt t="271266" x="8955088" y="5407025"/>
          <p14:tracePt t="271274" x="8947150" y="5422900"/>
          <p14:tracePt t="271283" x="8947150" y="5438775"/>
          <p14:tracePt t="271289" x="8947150" y="5462588"/>
          <p14:tracePt t="271299" x="8947150" y="5470525"/>
          <p14:tracePt t="271305" x="8947150" y="5478463"/>
          <p14:tracePt t="271314" x="8947150" y="5494338"/>
          <p14:tracePt t="271322" x="8947150" y="5502275"/>
          <p14:tracePt t="271330" x="8947150" y="5510213"/>
          <p14:tracePt t="271339" x="8947150" y="5518150"/>
          <p14:tracePt t="271346" x="8955088" y="5526088"/>
          <p14:tracePt t="271362" x="8963025" y="5534025"/>
          <p14:tracePt t="271380" x="8970963" y="5541963"/>
          <p14:tracePt t="271386" x="8978900" y="5541963"/>
          <p14:tracePt t="271395" x="8986838" y="5549900"/>
          <p14:tracePt t="271402" x="8994775" y="5549900"/>
          <p14:tracePt t="271419" x="9002713" y="5549900"/>
          <p14:tracePt t="271426" x="9010650" y="5549900"/>
          <p14:tracePt t="271435" x="9018588" y="5549900"/>
          <p14:tracePt t="271442" x="9026525" y="5549900"/>
          <p14:tracePt t="271450" x="9042400" y="5549900"/>
          <p14:tracePt t="271467" x="9058275" y="5549900"/>
          <p14:tracePt t="271483" x="9074150" y="5549900"/>
          <p14:tracePt t="271498" x="9082088" y="5549900"/>
          <p14:tracePt t="271506" x="9090025" y="5549900"/>
          <p14:tracePt t="271514" x="9097963" y="5549900"/>
          <p14:tracePt t="271523" x="9105900" y="5549900"/>
          <p14:tracePt t="271530" x="9113838" y="5549900"/>
          <p14:tracePt t="271548" x="9121775" y="5549900"/>
          <p14:tracePt t="271553" x="9129713" y="5549900"/>
          <p14:tracePt t="271578" x="9137650" y="5549900"/>
          <p14:tracePt t="271650" x="9145588" y="5541963"/>
          <p14:tracePt t="273548" x="9121775" y="5541963"/>
          <p14:tracePt t="273555" x="9097963" y="5541963"/>
          <p14:tracePt t="273563" x="9050338" y="5534025"/>
          <p14:tracePt t="273571" x="9018588" y="5534025"/>
          <p14:tracePt t="273579" x="8963025" y="5526088"/>
          <p14:tracePt t="273587" x="8891588" y="5510213"/>
          <p14:tracePt t="273596" x="8810625" y="5502275"/>
          <p14:tracePt t="273602" x="8707438" y="5486400"/>
          <p14:tracePt t="273611" x="8580438" y="5462588"/>
          <p14:tracePt t="273618" x="8420100" y="5446713"/>
          <p14:tracePt t="273626" x="8253413" y="5422900"/>
          <p14:tracePt t="273634" x="8045450" y="5407025"/>
          <p14:tracePt t="273643" x="7854950" y="5391150"/>
          <p14:tracePt t="273651" x="7607300" y="5391150"/>
          <p14:tracePt t="273659" x="7319963" y="5391150"/>
          <p14:tracePt t="273668" x="7032625" y="5391150"/>
          <p14:tracePt t="273675" x="6794500" y="5391150"/>
          <p14:tracePt t="273683" x="6570663" y="5391150"/>
          <p14:tracePt t="273698" x="6370638" y="5399088"/>
          <p14:tracePt t="273707" x="6083300" y="5414963"/>
          <p14:tracePt t="273715" x="5932488" y="5430838"/>
          <p14:tracePt t="273723" x="5821363" y="5446713"/>
          <p14:tracePt t="273731" x="5724525" y="5462588"/>
          <p14:tracePt t="273738" x="5668963" y="5470525"/>
          <p14:tracePt t="273746" x="5597525" y="5486400"/>
          <p14:tracePt t="273753" x="5541963" y="5502275"/>
          <p14:tracePt t="273763" x="5486400" y="5518150"/>
          <p14:tracePt t="273772" x="5430838" y="5534025"/>
          <p14:tracePt t="273779" x="5357813" y="5549900"/>
          <p14:tracePt t="273787" x="5326063" y="5565775"/>
          <p14:tracePt t="273794" x="5270500" y="5581650"/>
          <p14:tracePt t="273802" x="5207000" y="5605463"/>
          <p14:tracePt t="273812" x="5151438" y="5621338"/>
          <p14:tracePt t="273818" x="5095875" y="5637213"/>
          <p14:tracePt t="273828" x="5030788" y="5670550"/>
          <p14:tracePt t="273835" x="4975225" y="5686425"/>
          <p14:tracePt t="273843" x="4911725" y="5710238"/>
          <p14:tracePt t="273850" x="4856163" y="5726113"/>
          <p14:tracePt t="273858" x="4800600" y="5741988"/>
          <p14:tracePt t="273866" x="4768850" y="5757863"/>
          <p14:tracePt t="273876" x="4729163" y="5781675"/>
          <p14:tracePt t="273883" x="4679950" y="5789613"/>
          <p14:tracePt t="273891" x="4664075" y="5805488"/>
          <p14:tracePt t="273899" x="4648200" y="5805488"/>
          <p14:tracePt t="273907" x="4632325" y="5813425"/>
          <p14:tracePt t="273915" x="4624388" y="5821363"/>
          <p14:tracePt t="273924" x="4616450" y="5821363"/>
          <p14:tracePt t="273939" x="4608513" y="5821363"/>
          <p14:tracePt t="273948" x="4600575" y="5829300"/>
          <p14:tracePt t="273970" x="4592638" y="5837238"/>
          <p14:tracePt t="273979" x="4584700" y="5837238"/>
          <p14:tracePt t="273986" x="4584700" y="5845175"/>
          <p14:tracePt t="273995" x="4568825" y="5853113"/>
          <p14:tracePt t="274003" x="4552950" y="5868988"/>
          <p14:tracePt t="274011" x="4545013" y="5876925"/>
          <p14:tracePt t="274018" x="4529138" y="5900738"/>
          <p14:tracePt t="274027" x="4513263" y="5916613"/>
          <p14:tracePt t="274034" x="4489450" y="5940425"/>
          <p14:tracePt t="274042" x="4481513" y="5956300"/>
          <p14:tracePt t="274051" x="4473575" y="5972175"/>
          <p14:tracePt t="274059" x="4457700" y="5988050"/>
          <p14:tracePt t="274067" x="4441825" y="5988050"/>
          <p14:tracePt t="274074" x="4441825" y="6005513"/>
          <p14:tracePt t="274091" x="4433888" y="6013450"/>
          <p14:tracePt t="274124" x="4425950" y="6021388"/>
          <p14:tracePt t="274131" x="4425950" y="6029325"/>
          <p14:tracePt t="274827" x="0" y="0"/>
        </p14:tracePtLst>
        <p14:tracePtLst>
          <p14:tracePt t="296078" x="4138613" y="6483350"/>
          <p14:tracePt t="296237" x="4138613" y="6475413"/>
          <p14:tracePt t="296302" x="4138613" y="6467475"/>
          <p14:tracePt t="296319" x="4138613" y="6451600"/>
          <p14:tracePt t="296324" x="4138613" y="6427788"/>
          <p14:tracePt t="296333" x="4130675" y="6396038"/>
          <p14:tracePt t="296341" x="4122738" y="6380163"/>
          <p14:tracePt t="296349" x="4106863" y="6348413"/>
          <p14:tracePt t="296357" x="4090988" y="6307138"/>
          <p14:tracePt t="296364" x="4075113" y="6267450"/>
          <p14:tracePt t="296375" x="4059238" y="6211888"/>
          <p14:tracePt t="296382" x="4043363" y="6188075"/>
          <p14:tracePt t="296389" x="4043363" y="6156325"/>
          <p14:tracePt t="296397" x="4035425" y="6124575"/>
          <p14:tracePt t="296405" x="4027488" y="6100763"/>
          <p14:tracePt t="296414" x="4027488" y="6076950"/>
          <p14:tracePt t="296422" x="4027488" y="6061075"/>
          <p14:tracePt t="296430" x="4027488" y="6029325"/>
          <p14:tracePt t="296437" x="4035425" y="6013450"/>
          <p14:tracePt t="296445" x="4035425" y="5995988"/>
          <p14:tracePt t="296454" x="4043363" y="5980113"/>
          <p14:tracePt t="296461" x="4043363" y="5972175"/>
          <p14:tracePt t="296469" x="4051300" y="5964238"/>
          <p14:tracePt t="296477" x="4059238" y="5948363"/>
          <p14:tracePt t="296486" x="4075113" y="5932488"/>
          <p14:tracePt t="296493" x="4090988" y="5916613"/>
          <p14:tracePt t="296502" x="4106863" y="5884863"/>
          <p14:tracePt t="296508" x="4138613" y="5868988"/>
          <p14:tracePt t="296517" x="4186238" y="5837238"/>
          <p14:tracePt t="296525" x="4225925" y="5813425"/>
          <p14:tracePt t="296534" x="4265613" y="5781675"/>
          <p14:tracePt t="296541" x="4297363" y="5757863"/>
          <p14:tracePt t="296551" x="4378325" y="5702300"/>
          <p14:tracePt t="296557" x="4433888" y="5662613"/>
          <p14:tracePt t="296565" x="4505325" y="5605463"/>
          <p14:tracePt t="296573" x="4576763" y="5557838"/>
          <p14:tracePt t="296581" x="4648200" y="5494338"/>
          <p14:tracePt t="296590" x="4752975" y="5430838"/>
          <p14:tracePt t="296598" x="4832350" y="5359400"/>
          <p14:tracePt t="296606" x="4903788" y="5286375"/>
          <p14:tracePt t="296613" x="4975225" y="5238750"/>
          <p14:tracePt t="296621" x="5056188" y="5183188"/>
          <p14:tracePt t="296630" x="5127625" y="5119688"/>
          <p14:tracePt t="296637" x="5207000" y="5072063"/>
          <p14:tracePt t="296645" x="5278438" y="5024438"/>
          <p14:tracePt t="296654" x="5349875" y="4976813"/>
          <p14:tracePt t="296662" x="5422900" y="4919663"/>
          <p14:tracePt t="296670" x="5502275" y="4872038"/>
          <p14:tracePt t="296676" x="5565775" y="4832350"/>
          <p14:tracePt t="296685" x="5645150" y="4784725"/>
          <p14:tracePt t="296693" x="5700713" y="4745038"/>
          <p14:tracePt t="296702" x="5765800" y="4697413"/>
          <p14:tracePt t="296711" x="5813425" y="4657725"/>
          <p14:tracePt t="296718" x="5876925" y="4600575"/>
          <p14:tracePt t="296725" x="5916613" y="4560888"/>
          <p14:tracePt t="296734" x="5948363" y="4513263"/>
          <p14:tracePt t="296740" x="5972175" y="4465638"/>
          <p14:tracePt t="296749" x="5988050" y="4425950"/>
          <p14:tracePt t="296757" x="5995988" y="4378325"/>
          <p14:tracePt t="296767" x="6011863" y="4330700"/>
          <p14:tracePt t="296774" x="6011863" y="4281488"/>
          <p14:tracePt t="296782" x="6011863" y="4217988"/>
          <p14:tracePt t="296791" x="6003925" y="4170363"/>
          <p14:tracePt t="296798" x="5995988" y="4122738"/>
          <p14:tracePt t="296806" x="5988050" y="4059238"/>
          <p14:tracePt t="296815" x="5972175" y="3995738"/>
          <p14:tracePt t="296821" x="5956300" y="3938588"/>
          <p14:tracePt t="296830" x="5948363" y="3883025"/>
          <p14:tracePt t="296838" x="5932488" y="3819525"/>
          <p14:tracePt t="296845" x="5908675" y="3771900"/>
          <p14:tracePt t="296854" x="5900738" y="3724275"/>
          <p14:tracePt t="296861" x="5892800" y="3676650"/>
          <p14:tracePt t="296869" x="5876925" y="3636963"/>
          <p14:tracePt t="296878" x="5868988" y="3605213"/>
          <p14:tracePt t="296887" x="5868988" y="3579813"/>
          <p14:tracePt t="296894" x="5861050" y="3571875"/>
          <p14:tracePt t="296901" x="5853113" y="3556000"/>
          <p14:tracePt t="296910" x="5853113" y="3548063"/>
          <p14:tracePt t="296965" x="5845175" y="3540125"/>
          <p14:tracePt t="296982" x="5837238" y="3540125"/>
          <p14:tracePt t="296990" x="5829300" y="3540125"/>
          <p14:tracePt t="296999" x="5813425" y="3540125"/>
          <p14:tracePt t="297007" x="5805488" y="3540125"/>
          <p14:tracePt t="297013" x="5797550" y="3540125"/>
          <p14:tracePt t="297326" x="5789613" y="3508375"/>
          <p14:tracePt t="297333" x="5789613" y="3476625"/>
          <p14:tracePt t="297342" x="5789613" y="3421063"/>
          <p14:tracePt t="297350" x="5789613" y="3373438"/>
          <p14:tracePt t="297357" x="5773738" y="3309938"/>
          <p14:tracePt t="297365" x="5757863" y="3252788"/>
          <p14:tracePt t="297373" x="5749925" y="3189288"/>
          <p14:tracePt t="297380" x="5716588" y="3109913"/>
          <p14:tracePt t="297389" x="5676900" y="3030538"/>
          <p14:tracePt t="297399" x="5637213" y="2951163"/>
          <p14:tracePt t="297406" x="5581650" y="2870200"/>
          <p14:tracePt t="297415" x="5534025" y="2806700"/>
          <p14:tracePt t="297422" x="5470525" y="2735263"/>
          <p14:tracePt t="297429" x="5414963" y="2671763"/>
          <p14:tracePt t="297437" x="5349875" y="2608263"/>
          <p14:tracePt t="297446" x="5294313" y="2543175"/>
          <p14:tracePt t="297455" x="5207000" y="2455863"/>
          <p14:tracePt t="297462" x="5159375" y="2408238"/>
          <p14:tracePt t="297470" x="5087938" y="2352675"/>
          <p14:tracePt t="297478" x="5030788" y="2305050"/>
          <p14:tracePt t="297485" x="4983163" y="2265363"/>
          <p14:tracePt t="297494" x="4927600" y="2224088"/>
          <p14:tracePt t="297502" x="4887913" y="2200275"/>
          <p14:tracePt t="297510" x="4864100" y="2184400"/>
          <p14:tracePt t="297518" x="4848225" y="2176463"/>
          <p14:tracePt t="297525" x="4832350" y="2168525"/>
          <p14:tracePt t="297533" x="4824413" y="2160588"/>
          <p14:tracePt t="297567" x="4816475" y="2160588"/>
          <p14:tracePt t="298054" x="4808538" y="2168525"/>
          <p14:tracePt t="298062" x="4792663" y="2200275"/>
          <p14:tracePt t="298068" x="4776788" y="2233613"/>
          <p14:tracePt t="298078" x="4752975" y="2273300"/>
          <p14:tracePt t="298087" x="4737100" y="2328863"/>
          <p14:tracePt t="298094" x="4721225" y="2392363"/>
          <p14:tracePt t="298102" x="4705350" y="2471738"/>
          <p14:tracePt t="298109" x="4687888" y="2551113"/>
          <p14:tracePt t="298117" x="4672013" y="2632075"/>
          <p14:tracePt t="298125" x="4656138" y="2727325"/>
          <p14:tracePt t="298135" x="4648200" y="2830513"/>
          <p14:tracePt t="298142" x="4640263" y="2943225"/>
          <p14:tracePt t="298150" x="4640263" y="3062288"/>
          <p14:tracePt t="298157" x="4632325" y="3173413"/>
          <p14:tracePt t="298165" x="4632325" y="3286125"/>
          <p14:tracePt t="298173" x="4624388" y="3413125"/>
          <p14:tracePt t="298181" x="4624388" y="3556000"/>
          <p14:tracePt t="298190" x="4624388" y="3684588"/>
          <p14:tracePt t="298198" x="4624388" y="3827463"/>
          <p14:tracePt t="298206" x="4616450" y="3948113"/>
          <p14:tracePt t="298213" x="4608513" y="4035425"/>
          <p14:tracePt t="298222" x="4600575" y="4146550"/>
          <p14:tracePt t="298229" x="4592638" y="4233863"/>
          <p14:tracePt t="298247" x="4568825" y="4330700"/>
          <p14:tracePt t="298254" x="4537075" y="4449763"/>
          <p14:tracePt t="298262" x="4521200" y="4497388"/>
          <p14:tracePt t="298270" x="4505325" y="4529138"/>
          <p14:tracePt t="298277" x="4489450" y="4560888"/>
          <p14:tracePt t="298285" x="4481513" y="4584700"/>
          <p14:tracePt t="298293" x="4465638" y="4608513"/>
          <p14:tracePt t="298301" x="4457700" y="4616450"/>
          <p14:tracePt t="298311" x="4449763" y="4633913"/>
          <p14:tracePt t="298318" x="4433888" y="4649788"/>
          <p14:tracePt t="298326" x="4425950" y="4665663"/>
          <p14:tracePt t="298334" x="4402138" y="4681538"/>
          <p14:tracePt t="298342" x="4378325" y="4697413"/>
          <p14:tracePt t="298350" x="4344988" y="4713288"/>
          <p14:tracePt t="298358" x="4321175" y="4729163"/>
          <p14:tracePt t="298366" x="4281488" y="4752975"/>
          <p14:tracePt t="298375" x="4241800" y="4776788"/>
          <p14:tracePt t="298383" x="4194175" y="4792663"/>
          <p14:tracePt t="298390" x="4146550" y="4808538"/>
          <p14:tracePt t="298398" x="4114800" y="4824413"/>
          <p14:tracePt t="298406" x="4075113" y="4840288"/>
          <p14:tracePt t="298414" x="4043363" y="4848225"/>
          <p14:tracePt t="298422" x="3994150" y="4864100"/>
          <p14:tracePt t="298430" x="3970338" y="4872038"/>
          <p14:tracePt t="298438" x="3938588" y="4887913"/>
          <p14:tracePt t="298446" x="3914775" y="4887913"/>
          <p14:tracePt t="298453" x="3883025" y="4895850"/>
          <p14:tracePt t="298461" x="3851275" y="4903788"/>
          <p14:tracePt t="298470" x="3819525" y="4911725"/>
          <p14:tracePt t="298478" x="3779838" y="4919663"/>
          <p14:tracePt t="298487" x="3748088" y="4927600"/>
          <p14:tracePt t="298495" x="3708400" y="4935538"/>
          <p14:tracePt t="298503" x="3660775" y="4951413"/>
          <p14:tracePt t="298508" x="3611563" y="4976813"/>
          <p14:tracePt t="298516" x="3548063" y="4984750"/>
          <p14:tracePt t="298525" x="3508375" y="5008563"/>
          <p14:tracePt t="298535" x="3460750" y="5032375"/>
          <p14:tracePt t="298542" x="3413125" y="5048250"/>
          <p14:tracePt t="298550" x="3381375" y="5064125"/>
          <p14:tracePt t="298558" x="3349625" y="5072063"/>
          <p14:tracePt t="298565" x="3325813" y="5087938"/>
          <p14:tracePt t="298573" x="3300413" y="5095875"/>
          <p14:tracePt t="298582" x="3292475" y="5103813"/>
          <p14:tracePt t="298590" x="3268663" y="5103813"/>
          <p14:tracePt t="298598" x="3268663" y="5111750"/>
          <p14:tracePt t="298606" x="3252788" y="5111750"/>
          <p14:tracePt t="298621" x="3236913" y="5119688"/>
          <p14:tracePt t="298629" x="3236913" y="5127625"/>
          <p14:tracePt t="298646" x="3221038" y="5127625"/>
          <p14:tracePt t="298670" x="3205163" y="5135563"/>
          <p14:tracePt t="298918" x="3213100" y="5135563"/>
          <p14:tracePt t="298926" x="3221038" y="5135563"/>
          <p14:tracePt t="298934" x="3236913" y="5135563"/>
          <p14:tracePt t="298942" x="3252788" y="5135563"/>
          <p14:tracePt t="298951" x="3268663" y="5135563"/>
          <p14:tracePt t="298959" x="3276600" y="5127625"/>
          <p14:tracePt t="298968" x="3284538" y="5127625"/>
          <p14:tracePt t="298974" x="3300413" y="5127625"/>
          <p14:tracePt t="298983" x="3317875" y="5127625"/>
          <p14:tracePt t="298990" x="3333750" y="5127625"/>
          <p14:tracePt t="298998" x="3341688" y="5127625"/>
          <p14:tracePt t="299006" x="3357563" y="5127625"/>
          <p14:tracePt t="299015" x="3365500" y="5127625"/>
          <p14:tracePt t="299020" x="3381375" y="5127625"/>
          <p14:tracePt t="299029" x="3397250" y="5127625"/>
          <p14:tracePt t="299038" x="3405188" y="5127625"/>
          <p14:tracePt t="299046" x="3421063" y="5127625"/>
          <p14:tracePt t="299055" x="3436938" y="5127625"/>
          <p14:tracePt t="299062" x="3444875" y="5127625"/>
          <p14:tracePt t="299070" x="3460750" y="5119688"/>
          <p14:tracePt t="299078" x="3468688" y="5119688"/>
          <p14:tracePt t="299086" x="3476625" y="5119688"/>
          <p14:tracePt t="299103" x="3484563" y="5111750"/>
          <p14:tracePt t="299110" x="3492500" y="5111750"/>
          <p14:tracePt t="299127" x="3500438" y="5111750"/>
          <p14:tracePt t="299141" x="3508375" y="5111750"/>
          <p14:tracePt t="299205" x="3516313" y="5111750"/>
          <p14:tracePt t="299215" x="3524250" y="5111750"/>
          <p14:tracePt t="299230" x="3540125" y="5103813"/>
          <p14:tracePt t="299246" x="3548063" y="5103813"/>
          <p14:tracePt t="299254" x="3556000" y="5103813"/>
          <p14:tracePt t="299261" x="3563938" y="5103813"/>
          <p14:tracePt t="299268" x="3571875" y="5103813"/>
          <p14:tracePt t="299278" x="3587750" y="5103813"/>
          <p14:tracePt t="299295" x="3603625" y="5103813"/>
          <p14:tracePt t="299309" x="3619500" y="5103813"/>
          <p14:tracePt t="299318" x="3651250" y="5103813"/>
          <p14:tracePt t="299326" x="3668713" y="5103813"/>
          <p14:tracePt t="299334" x="3676650" y="5103813"/>
          <p14:tracePt t="299351" x="3684588" y="5103813"/>
          <p14:tracePt t="299366" x="3692525" y="5095875"/>
          <p14:tracePt t="299383" x="3700463" y="5095875"/>
          <p14:tracePt t="299391" x="3708400" y="5095875"/>
          <p14:tracePt t="299406" x="3716338" y="5087938"/>
          <p14:tracePt t="299421" x="3724275" y="5087938"/>
          <p14:tracePt t="299430" x="3732213" y="5087938"/>
          <p14:tracePt t="299436" x="3740150" y="5087938"/>
          <p14:tracePt t="299454" x="3748088" y="5087938"/>
          <p14:tracePt t="299461" x="3756025" y="5087938"/>
          <p14:tracePt t="299477" x="3763963" y="5087938"/>
          <p14:tracePt t="299484" x="3771900" y="5087938"/>
          <p14:tracePt t="299502" x="3787775" y="5087938"/>
          <p14:tracePt t="299510" x="3795713" y="5087938"/>
          <p14:tracePt t="299518" x="3811588" y="5087938"/>
          <p14:tracePt t="299526" x="3827463" y="5087938"/>
          <p14:tracePt t="299534" x="3843338" y="5087938"/>
          <p14:tracePt t="299541" x="3851275" y="5087938"/>
          <p14:tracePt t="299551" x="3859213" y="5087938"/>
          <p14:tracePt t="299558" x="3867150" y="5087938"/>
          <p14:tracePt t="299566" x="3875088" y="5087938"/>
          <p14:tracePt t="299575" x="3883025" y="5087938"/>
          <p14:tracePt t="299591" x="3890963" y="5087938"/>
          <p14:tracePt t="299598" x="3898900" y="5087938"/>
          <p14:tracePt t="299639" x="3906838" y="5087938"/>
          <p14:tracePt t="299735" x="3914775" y="5087938"/>
          <p14:tracePt t="299750" x="3922713" y="5087938"/>
          <p14:tracePt t="299815" x="3930650" y="5087938"/>
          <p14:tracePt t="299854" x="3946525" y="5087938"/>
          <p14:tracePt t="299879" x="3962400" y="5087938"/>
          <p14:tracePt t="299895" x="3978275" y="5087938"/>
          <p14:tracePt t="299902" x="3994150" y="5087938"/>
          <p14:tracePt t="299910" x="4002088" y="5095875"/>
          <p14:tracePt t="299918" x="4019550" y="5103813"/>
          <p14:tracePt t="299926" x="4035425" y="5103813"/>
          <p14:tracePt t="299934" x="4043363" y="5103813"/>
          <p14:tracePt t="299941" x="4051300" y="5111750"/>
          <p14:tracePt t="299949" x="4067175" y="5111750"/>
          <p14:tracePt t="299967" x="4083050" y="5119688"/>
          <p14:tracePt t="299982" x="4098925" y="5119688"/>
          <p14:tracePt t="300006" x="4106863" y="5119688"/>
          <p14:tracePt t="300031" x="4114800" y="5127625"/>
          <p14:tracePt t="300054" x="4122738" y="5127625"/>
          <p14:tracePt t="300071" x="4130675" y="5127625"/>
          <p14:tracePt t="301287" x="4098925" y="5135563"/>
          <p14:tracePt t="301294" x="4083050" y="5135563"/>
          <p14:tracePt t="301302" x="4059238" y="5135563"/>
          <p14:tracePt t="301309" x="4043363" y="5143500"/>
          <p14:tracePt t="301318" x="4011613" y="5151438"/>
          <p14:tracePt t="301326" x="3994150" y="5151438"/>
          <p14:tracePt t="301336" x="3962400" y="5151438"/>
          <p14:tracePt t="301351" x="3906838" y="5159375"/>
          <p14:tracePt t="301358" x="3890963" y="5167313"/>
          <p14:tracePt t="301367" x="3867150" y="5167313"/>
          <p14:tracePt t="301374" x="3843338" y="5167313"/>
          <p14:tracePt t="301382" x="3803650" y="5167313"/>
          <p14:tracePt t="301390" x="3771900" y="5167313"/>
          <p14:tracePt t="301398" x="3740150" y="5167313"/>
          <p14:tracePt t="301406" x="3700463" y="5167313"/>
          <p14:tracePt t="301414" x="3668713" y="5167313"/>
          <p14:tracePt t="301422" x="3643313" y="5175250"/>
          <p14:tracePt t="301430" x="3627438" y="5175250"/>
          <p14:tracePt t="301438" x="3595688" y="5175250"/>
          <p14:tracePt t="301447" x="3571875" y="5175250"/>
          <p14:tracePt t="301454" x="3548063" y="5183188"/>
          <p14:tracePt t="301462" x="3532188" y="5183188"/>
          <p14:tracePt t="301470" x="3508375" y="5183188"/>
          <p14:tracePt t="301478" x="3492500" y="5183188"/>
          <p14:tracePt t="301486" x="3476625" y="5183188"/>
          <p14:tracePt t="301494" x="3460750" y="5183188"/>
          <p14:tracePt t="301503" x="3444875" y="5183188"/>
          <p14:tracePt t="301510" x="3436938" y="5183188"/>
          <p14:tracePt t="301518" x="3421063" y="5183188"/>
          <p14:tracePt t="301526" x="3413125" y="5183188"/>
          <p14:tracePt t="301534" x="3405188" y="5183188"/>
          <p14:tracePt t="301551" x="3397250" y="5183188"/>
          <p14:tracePt t="301574" x="3389313" y="5183188"/>
          <p14:tracePt t="301718" x="3405188" y="5183188"/>
          <p14:tracePt t="301726" x="3405188" y="5175250"/>
          <p14:tracePt t="301734" x="3421063" y="5175250"/>
          <p14:tracePt t="301741" x="3436938" y="5175250"/>
          <p14:tracePt t="301750" x="3452813" y="5175250"/>
          <p14:tracePt t="301759" x="3476625" y="5167313"/>
          <p14:tracePt t="301767" x="3508375" y="5167313"/>
          <p14:tracePt t="301773" x="3524250" y="5167313"/>
          <p14:tracePt t="301782" x="3548063" y="5159375"/>
          <p14:tracePt t="301791" x="3579813" y="5151438"/>
          <p14:tracePt t="301797" x="3611563" y="5151438"/>
          <p14:tracePt t="301806" x="3635375" y="5143500"/>
          <p14:tracePt t="301815" x="3668713" y="5135563"/>
          <p14:tracePt t="301822" x="3692525" y="5127625"/>
          <p14:tracePt t="301831" x="3716338" y="5127625"/>
          <p14:tracePt t="301838" x="3740150" y="5127625"/>
          <p14:tracePt t="301846" x="3748088" y="5119688"/>
          <p14:tracePt t="301854" x="3763963" y="5119688"/>
          <p14:tracePt t="301862" x="3771900" y="5119688"/>
          <p14:tracePt t="301870" x="3787775" y="5119688"/>
          <p14:tracePt t="301878" x="3803650" y="5111750"/>
          <p14:tracePt t="301885" x="3811588" y="5111750"/>
          <p14:tracePt t="301894" x="3827463" y="5111750"/>
          <p14:tracePt t="301902" x="3843338" y="5111750"/>
          <p14:tracePt t="301910" x="3859213" y="5103813"/>
          <p14:tracePt t="301926" x="3875088" y="5103813"/>
          <p14:tracePt t="301934" x="3890963" y="5095875"/>
          <p14:tracePt t="301950" x="3906838" y="5095875"/>
          <p14:tracePt t="301958" x="3914775" y="5095875"/>
          <p14:tracePt t="301966" x="3930650" y="5095875"/>
          <p14:tracePt t="301974" x="3938588" y="5095875"/>
          <p14:tracePt t="301983" x="3946525" y="5095875"/>
          <p14:tracePt t="301990" x="3954463" y="5095875"/>
          <p14:tracePt t="302000" x="3962400" y="5095875"/>
          <p14:tracePt t="302015" x="3970338" y="5095875"/>
          <p14:tracePt t="302030" x="3978275" y="5095875"/>
          <p14:tracePt t="302519" x="3986213" y="5087938"/>
          <p14:tracePt t="305399" x="0" y="0"/>
        </p14:tracePtLst>
        <p14:tracePtLst>
          <p14:tracePt t="328242" x="3954463" y="5199063"/>
          <p14:tracePt t="328593" x="3954463" y="5207000"/>
          <p14:tracePt t="328618" x="3954463" y="5214938"/>
          <p14:tracePt t="328626" x="3970338" y="5246688"/>
          <p14:tracePt t="328633" x="4002088" y="5286375"/>
          <p14:tracePt t="328641" x="4035425" y="5319713"/>
          <p14:tracePt t="328649" x="4067175" y="5351463"/>
          <p14:tracePt t="328657" x="4114800" y="5391150"/>
          <p14:tracePt t="328665" x="4162425" y="5430838"/>
          <p14:tracePt t="328673" x="4217988" y="5462588"/>
          <p14:tracePt t="328681" x="4281488" y="5494338"/>
          <p14:tracePt t="328690" x="4352925" y="5534025"/>
          <p14:tracePt t="328698" x="4441825" y="5565775"/>
          <p14:tracePt t="328705" x="4529138" y="5605463"/>
          <p14:tracePt t="328714" x="4624388" y="5653088"/>
          <p14:tracePt t="328721" x="4721225" y="5686425"/>
          <p14:tracePt t="328729" x="4816475" y="5726113"/>
          <p14:tracePt t="328739" x="4919663" y="5765800"/>
          <p14:tracePt t="328747" x="5030788" y="5805488"/>
          <p14:tracePt t="328754" x="5143500" y="5829300"/>
          <p14:tracePt t="328761" x="5254625" y="5861050"/>
          <p14:tracePt t="328769" x="5373688" y="5884863"/>
          <p14:tracePt t="328777" x="5486400" y="5900738"/>
          <p14:tracePt t="328786" x="5589588" y="5924550"/>
          <p14:tracePt t="328793" x="5684838" y="5940425"/>
          <p14:tracePt t="328800" x="5797550" y="5956300"/>
          <p14:tracePt t="328810" x="5924550" y="5980113"/>
          <p14:tracePt t="328818" x="6043613" y="6005513"/>
          <p14:tracePt t="328826" x="6188075" y="6029325"/>
          <p14:tracePt t="328834" x="6291263" y="6045200"/>
          <p14:tracePt t="328842" x="6418263" y="6069013"/>
          <p14:tracePt t="328851" x="6546850" y="6092825"/>
          <p14:tracePt t="328858" x="6673850" y="6116638"/>
          <p14:tracePt t="328866" x="6802438" y="6148388"/>
          <p14:tracePt t="328873" x="6929438" y="6164263"/>
          <p14:tracePt t="328881" x="7040563" y="6180138"/>
          <p14:tracePt t="328890" x="7169150" y="6196013"/>
          <p14:tracePt t="328896" x="7296150" y="6219825"/>
          <p14:tracePt t="328906" x="7423150" y="6227763"/>
          <p14:tracePt t="328913" x="7551738" y="6243638"/>
          <p14:tracePt t="328924" x="7686675" y="6243638"/>
          <p14:tracePt t="328929" x="7789863" y="6251575"/>
          <p14:tracePt t="328937" x="7902575" y="6259513"/>
          <p14:tracePt t="328945" x="8013700" y="6259513"/>
          <p14:tracePt t="328954" x="8124825" y="6259513"/>
          <p14:tracePt t="328962" x="8237538" y="6259513"/>
          <p14:tracePt t="328968" x="8348663" y="6251575"/>
          <p14:tracePt t="328978" x="8451850" y="6243638"/>
          <p14:tracePt t="328985" x="8556625" y="6235700"/>
          <p14:tracePt t="328993" x="8659813" y="6211888"/>
          <p14:tracePt t="329004" x="8763000" y="6196013"/>
          <p14:tracePt t="329010" x="8858250" y="6172200"/>
          <p14:tracePt t="329019" x="8939213" y="6156325"/>
          <p14:tracePt t="329026" x="9018588" y="6132513"/>
          <p14:tracePt t="329035" x="9090025" y="6108700"/>
          <p14:tracePt t="329041" x="9177338" y="6069013"/>
          <p14:tracePt t="329049" x="9250363" y="6037263"/>
          <p14:tracePt t="329057" x="9329738" y="5995988"/>
          <p14:tracePt t="329065" x="9401175" y="5948363"/>
          <p14:tracePt t="329073" x="9448800" y="5908675"/>
          <p14:tracePt t="329082" x="9512300" y="5861050"/>
          <p14:tracePt t="329090" x="9575800" y="5797550"/>
          <p14:tracePt t="329098" x="9617075" y="5749925"/>
          <p14:tracePt t="329106" x="9656763" y="5694363"/>
          <p14:tracePt t="329113" x="9688513" y="5637213"/>
          <p14:tracePt t="329121" x="9720263" y="5589588"/>
          <p14:tracePt t="329129" x="9736138" y="5534025"/>
          <p14:tracePt t="329139" x="9744075" y="5462588"/>
          <p14:tracePt t="329146" x="9759950" y="5383213"/>
          <p14:tracePt t="329157" x="9759950" y="5310188"/>
          <p14:tracePt t="329161" x="9759950" y="5238750"/>
          <p14:tracePt t="329171" x="9752013" y="5175250"/>
          <p14:tracePt t="329178" x="9744075" y="5095875"/>
          <p14:tracePt t="329186" x="9720263" y="5024438"/>
          <p14:tracePt t="329195" x="9688513" y="4951413"/>
          <p14:tracePt t="329209" x="9648825" y="4864100"/>
          <p14:tracePt t="329217" x="9559925" y="4721225"/>
          <p14:tracePt t="329225" x="9520238" y="4657725"/>
          <p14:tracePt t="329234" x="9464675" y="4584700"/>
          <p14:tracePt t="329241" x="9417050" y="4521200"/>
          <p14:tracePt t="329250" x="9369425" y="4457700"/>
          <p14:tracePt t="329258" x="9337675" y="4418013"/>
          <p14:tracePt t="329266" x="9297988" y="4370388"/>
          <p14:tracePt t="329273" x="9258300" y="4338638"/>
          <p14:tracePt t="329281" x="9224963" y="4306888"/>
          <p14:tracePt t="329289" x="9185275" y="4273550"/>
          <p14:tracePt t="329297" x="9153525" y="4257675"/>
          <p14:tracePt t="329306" x="9113838" y="4233863"/>
          <p14:tracePt t="329314" x="9074150" y="4217988"/>
          <p14:tracePt t="329323" x="9026525" y="4202113"/>
          <p14:tracePt t="329331" x="8986838" y="4202113"/>
          <p14:tracePt t="329338" x="8947150" y="4194175"/>
          <p14:tracePt t="329346" x="8907463" y="4186238"/>
          <p14:tracePt t="329354" x="8874125" y="4186238"/>
          <p14:tracePt t="329362" x="8834438" y="4186238"/>
          <p14:tracePt t="329370" x="8786813" y="4186238"/>
          <p14:tracePt t="329386" x="8731250" y="4202113"/>
          <p14:tracePt t="329394" x="8643938" y="4241800"/>
          <p14:tracePt t="329403" x="8596313" y="4257675"/>
          <p14:tracePt t="329409" x="8548688" y="4291013"/>
          <p14:tracePt t="329417" x="8499475" y="4322763"/>
          <p14:tracePt t="329427" x="8451850" y="4362450"/>
          <p14:tracePt t="329435" x="8396288" y="4418013"/>
          <p14:tracePt t="329442" x="8340725" y="4473575"/>
          <p14:tracePt t="329449" x="8301038" y="4513263"/>
          <p14:tracePt t="329457" x="8261350" y="4568825"/>
          <p14:tracePt t="329465" x="8229600" y="4633913"/>
          <p14:tracePt t="329474" x="8197850" y="4705350"/>
          <p14:tracePt t="329482" x="8180388" y="4760913"/>
          <p14:tracePt t="329490" x="8164513" y="4840288"/>
          <p14:tracePt t="329499" x="8164513" y="4887913"/>
          <p14:tracePt t="329508" x="8156575" y="4967288"/>
          <p14:tracePt t="329513" x="8156575" y="5032375"/>
          <p14:tracePt t="329521" x="8164513" y="5095875"/>
          <p14:tracePt t="329529" x="8180388" y="5167313"/>
          <p14:tracePt t="329539" x="8205788" y="5214938"/>
          <p14:tracePt t="329546" x="8229600" y="5278438"/>
          <p14:tracePt t="329554" x="8261350" y="5327650"/>
          <p14:tracePt t="329561" x="8301038" y="5391150"/>
          <p14:tracePt t="329568" x="8332788" y="5446713"/>
          <p14:tracePt t="329578" x="8364538" y="5494338"/>
          <p14:tracePt t="329586" x="8396288" y="5541963"/>
          <p14:tracePt t="329593" x="8435975" y="5597525"/>
          <p14:tracePt t="329601" x="8491538" y="5670550"/>
          <p14:tracePt t="329610" x="8540750" y="5734050"/>
          <p14:tracePt t="329617" x="8596313" y="5789613"/>
          <p14:tracePt t="329625" x="8651875" y="5853113"/>
          <p14:tracePt t="329634" x="8683625" y="5884863"/>
          <p14:tracePt t="329641" x="8739188" y="5932488"/>
          <p14:tracePt t="329649" x="8786813" y="5980113"/>
          <p14:tracePt t="329658" x="8850313" y="6021388"/>
          <p14:tracePt t="329666" x="8907463" y="6069013"/>
          <p14:tracePt t="329673" x="8955088" y="6092825"/>
          <p14:tracePt t="329682" x="8994775" y="6116638"/>
          <p14:tracePt t="329690" x="9050338" y="6140450"/>
          <p14:tracePt t="329697" x="9097963" y="6164263"/>
          <p14:tracePt t="329706" x="9145588" y="6188075"/>
          <p14:tracePt t="329714" x="9193213" y="6203950"/>
          <p14:tracePt t="329723" x="9242425" y="6227763"/>
          <p14:tracePt t="329730" x="9290050" y="6243638"/>
          <p14:tracePt t="329737" x="9353550" y="6259513"/>
          <p14:tracePt t="329745" x="9409113" y="6283325"/>
          <p14:tracePt t="329754" x="9488488" y="6291263"/>
          <p14:tracePt t="329761" x="9551988" y="6299200"/>
          <p14:tracePt t="329771" x="9625013" y="6307138"/>
          <p14:tracePt t="329778" x="9680575" y="6307138"/>
          <p14:tracePt t="329786" x="9744075" y="6307138"/>
          <p14:tracePt t="329793" x="9823450" y="6299200"/>
          <p14:tracePt t="329802" x="9879013" y="6283325"/>
          <p14:tracePt t="329809" x="9944100" y="6275388"/>
          <p14:tracePt t="329817" x="10015538" y="6251575"/>
          <p14:tracePt t="329826" x="10063163" y="6227763"/>
          <p14:tracePt t="329834" x="10126663" y="6211888"/>
          <p14:tracePt t="329842" x="10190163" y="6180138"/>
          <p14:tracePt t="329850" x="10237788" y="6140450"/>
          <p14:tracePt t="329857" x="10294938" y="6100763"/>
          <p14:tracePt t="329865" x="10350500" y="6053138"/>
          <p14:tracePt t="329873" x="10398125" y="5995988"/>
          <p14:tracePt t="329882" x="10461625" y="5924550"/>
          <p14:tracePt t="329890" x="10525125" y="5845175"/>
          <p14:tracePt t="329898" x="10564813" y="5765800"/>
          <p14:tracePt t="329906" x="10596563" y="5702300"/>
          <p14:tracePt t="329913" x="10620375" y="5621338"/>
          <p14:tracePt t="329923" x="10629900" y="5565775"/>
          <p14:tracePt t="329930" x="10629900" y="5462588"/>
          <p14:tracePt t="329939" x="10629900" y="5391150"/>
          <p14:tracePt t="329946" x="10612438" y="5310188"/>
          <p14:tracePt t="329956" x="10580688" y="5222875"/>
          <p14:tracePt t="329962" x="10548938" y="5143500"/>
          <p14:tracePt t="329970" x="10517188" y="5072063"/>
          <p14:tracePt t="329978" x="10477500" y="4984750"/>
          <p14:tracePt t="329986" x="10429875" y="4903788"/>
          <p14:tracePt t="329994" x="10382250" y="4840288"/>
          <p14:tracePt t="330001" x="10342563" y="4776788"/>
          <p14:tracePt t="330010" x="10294938" y="4713288"/>
          <p14:tracePt t="330019" x="10245725" y="4649788"/>
          <p14:tracePt t="330025" x="10198100" y="4592638"/>
          <p14:tracePt t="330033" x="10150475" y="4545013"/>
          <p14:tracePt t="330041" x="10110788" y="4513263"/>
          <p14:tracePt t="330050" x="10079038" y="4481513"/>
          <p14:tracePt t="330058" x="10047288" y="4449763"/>
          <p14:tracePt t="330066" x="10023475" y="4433888"/>
          <p14:tracePt t="330074" x="9999663" y="4410075"/>
          <p14:tracePt t="330082" x="9952038" y="4386263"/>
          <p14:tracePt t="330090" x="9926638" y="4378325"/>
          <p14:tracePt t="330098" x="9894888" y="4362450"/>
          <p14:tracePt t="330106" x="9855200" y="4354513"/>
          <p14:tracePt t="330114" x="9831388" y="4346575"/>
          <p14:tracePt t="330122" x="9791700" y="4338638"/>
          <p14:tracePt t="330131" x="9759950" y="4338638"/>
          <p14:tracePt t="330137" x="9720263" y="4338638"/>
          <p14:tracePt t="330145" x="9680575" y="4338638"/>
          <p14:tracePt t="330153" x="9632950" y="4338638"/>
          <p14:tracePt t="330161" x="9585325" y="4346575"/>
          <p14:tracePt t="330170" x="9536113" y="4362450"/>
          <p14:tracePt t="330178" x="9472613" y="4378325"/>
          <p14:tracePt t="330186" x="9432925" y="4394200"/>
          <p14:tracePt t="330193" x="9377363" y="4410075"/>
          <p14:tracePt t="330201" x="9345613" y="4425950"/>
          <p14:tracePt t="330209" x="9297988" y="4449763"/>
          <p14:tracePt t="330217" x="9250363" y="4473575"/>
          <p14:tracePt t="330227" x="9193213" y="4505325"/>
          <p14:tracePt t="330234" x="9161463" y="4537075"/>
          <p14:tracePt t="330242" x="9113838" y="4568825"/>
          <p14:tracePt t="330249" x="9074150" y="4608513"/>
          <p14:tracePt t="330257" x="9034463" y="4649788"/>
          <p14:tracePt t="330265" x="8986838" y="4705350"/>
          <p14:tracePt t="330273" x="8923338" y="4768850"/>
          <p14:tracePt t="330282" x="8858250" y="4840288"/>
          <p14:tracePt t="330290" x="8810625" y="4911725"/>
          <p14:tracePt t="330298" x="8770938" y="4967288"/>
          <p14:tracePt t="330306" x="8723313" y="5048250"/>
          <p14:tracePt t="330314" x="8699500" y="5103813"/>
          <p14:tracePt t="330322" x="8659813" y="5175250"/>
          <p14:tracePt t="330331" x="8643938" y="5230813"/>
          <p14:tracePt t="330338" x="8620125" y="5294313"/>
          <p14:tracePt t="330346" x="8604250" y="5367338"/>
          <p14:tracePt t="330355" x="8588375" y="5438775"/>
          <p14:tracePt t="330361" x="8572500" y="5510213"/>
          <p14:tracePt t="330369" x="8564563" y="5573713"/>
          <p14:tracePt t="330377" x="8556625" y="5629275"/>
          <p14:tracePt t="330387" x="8556625" y="5678488"/>
          <p14:tracePt t="330394" x="8548688" y="5726113"/>
          <p14:tracePt t="330402" x="8548688" y="5781675"/>
          <p14:tracePt t="330410" x="8548688" y="5829300"/>
          <p14:tracePt t="330417" x="8548688" y="5861050"/>
          <p14:tracePt t="330425" x="8548688" y="5900738"/>
          <p14:tracePt t="330433" x="8548688" y="5924550"/>
          <p14:tracePt t="330441" x="8556625" y="5956300"/>
          <p14:tracePt t="330450" x="8564563" y="5972175"/>
          <p14:tracePt t="330458" x="8572500" y="6005513"/>
          <p14:tracePt t="330475" x="8572500" y="6021388"/>
          <p14:tracePt t="330489" x="8580438" y="6037263"/>
          <p14:tracePt t="330506" x="8588375" y="6045200"/>
          <p14:tracePt t="332666" x="8588375" y="6029325"/>
          <p14:tracePt t="332682" x="8588375" y="6013450"/>
          <p14:tracePt t="332691" x="8588375" y="6005513"/>
          <p14:tracePt t="332698" x="8588375" y="5988050"/>
          <p14:tracePt t="332706" x="8588375" y="5972175"/>
          <p14:tracePt t="332715" x="8588375" y="5964238"/>
          <p14:tracePt t="332722" x="8588375" y="5948363"/>
          <p14:tracePt t="332729" x="8588375" y="5940425"/>
          <p14:tracePt t="332737" x="8588375" y="5932488"/>
          <p14:tracePt t="332746" x="8588375" y="5924550"/>
          <p14:tracePt t="332755" x="8588375" y="5916613"/>
          <p14:tracePt t="332762" x="8580438" y="5908675"/>
          <p14:tracePt t="332771" x="8572500" y="5892800"/>
          <p14:tracePt t="332777" x="8556625" y="5884863"/>
          <p14:tracePt t="332794" x="8540750" y="5868988"/>
          <p14:tracePt t="332802" x="8523288" y="5861050"/>
          <p14:tracePt t="332809" x="8507413" y="5853113"/>
          <p14:tracePt t="332826" x="8483600" y="5837238"/>
          <p14:tracePt t="332832" x="8459788" y="5829300"/>
          <p14:tracePt t="332842" x="8443913" y="5821363"/>
          <p14:tracePt t="332851" x="8412163" y="5805488"/>
          <p14:tracePt t="332857" x="8380413" y="5797550"/>
          <p14:tracePt t="332865" x="8348663" y="5773738"/>
          <p14:tracePt t="332875" x="8308975" y="5749925"/>
          <p14:tracePt t="332882" x="8269288" y="5734050"/>
          <p14:tracePt t="332889" x="8221663" y="5718175"/>
          <p14:tracePt t="332898" x="8172450" y="5702300"/>
          <p14:tracePt t="332906" x="8116888" y="5678488"/>
          <p14:tracePt t="332915" x="8053388" y="5653088"/>
          <p14:tracePt t="332923" x="8021638" y="5653088"/>
          <p14:tracePt t="332931" x="7958138" y="5637213"/>
          <p14:tracePt t="332939" x="7894638" y="5621338"/>
          <p14:tracePt t="332946" x="7847013" y="5605463"/>
          <p14:tracePt t="332955" x="7781925" y="5589588"/>
          <p14:tracePt t="332962" x="7718425" y="5581650"/>
          <p14:tracePt t="332971" x="7654925" y="5573713"/>
          <p14:tracePt t="332978" x="7591425" y="5557838"/>
          <p14:tracePt t="332986" x="7527925" y="5549900"/>
          <p14:tracePt t="332993" x="7454900" y="5541963"/>
          <p14:tracePt t="333002" x="7399338" y="5534025"/>
          <p14:tracePt t="333009" x="7327900" y="5518150"/>
          <p14:tracePt t="333019" x="7272338" y="5510213"/>
          <p14:tracePt t="333026" x="7177088" y="5502275"/>
          <p14:tracePt t="333034" x="7096125" y="5502275"/>
          <p14:tracePt t="333044" x="7008813" y="5494338"/>
          <p14:tracePt t="333054" x="6937375" y="5494338"/>
          <p14:tracePt t="333058" x="6889750" y="5486400"/>
          <p14:tracePt t="333066" x="6834188" y="5486400"/>
          <p14:tracePt t="333074" x="6784975" y="5486400"/>
          <p14:tracePt t="333083" x="6737350" y="5478463"/>
          <p14:tracePt t="333091" x="6705600" y="5478463"/>
          <p14:tracePt t="333099" x="6673850" y="5470525"/>
          <p14:tracePt t="333108" x="6650038" y="5470525"/>
          <p14:tracePt t="333115" x="6626225" y="5462588"/>
          <p14:tracePt t="333122" x="6602413" y="5462588"/>
          <p14:tracePt t="333135" x="6578600" y="5454650"/>
          <p14:tracePt t="333139" x="6554788" y="5446713"/>
          <p14:tracePt t="333146" x="6530975" y="5438775"/>
          <p14:tracePt t="333154" x="6515100" y="5438775"/>
          <p14:tracePt t="333163" x="6491288" y="5438775"/>
          <p14:tracePt t="333171" x="6467475" y="5422900"/>
          <p14:tracePt t="333177" x="6442075" y="5422900"/>
          <p14:tracePt t="333187" x="6426200" y="5414963"/>
          <p14:tracePt t="333193" x="6378575" y="5399088"/>
          <p14:tracePt t="333202" x="6354763" y="5391150"/>
          <p14:tracePt t="333210" x="6323013" y="5375275"/>
          <p14:tracePt t="333218" x="6291263" y="5367338"/>
          <p14:tracePt t="333226" x="6243638" y="5351463"/>
          <p14:tracePt t="333234" x="6196013" y="5335588"/>
          <p14:tracePt t="333242" x="6148388" y="5319713"/>
          <p14:tracePt t="333251" x="6091238" y="5302250"/>
          <p14:tracePt t="333258" x="6043613" y="5294313"/>
          <p14:tracePt t="333266" x="5980113" y="5278438"/>
          <p14:tracePt t="333275" x="5924550" y="5262563"/>
          <p14:tracePt t="333282" x="5876925" y="5254625"/>
          <p14:tracePt t="333289" x="5829300" y="5246688"/>
          <p14:tracePt t="333298" x="5773738" y="5238750"/>
          <p14:tracePt t="333306" x="5724525" y="5222875"/>
          <p14:tracePt t="333314" x="5684838" y="5222875"/>
          <p14:tracePt t="333322" x="5645150" y="5214938"/>
          <p14:tracePt t="333330" x="5613400" y="5207000"/>
          <p14:tracePt t="333338" x="5565775" y="5207000"/>
          <p14:tracePt t="333345" x="5534025" y="5207000"/>
          <p14:tracePt t="333353" x="5502275" y="5207000"/>
          <p14:tracePt t="333362" x="5470525" y="5207000"/>
          <p14:tracePt t="333369" x="5454650" y="5207000"/>
          <p14:tracePt t="333378" x="5430838" y="5207000"/>
          <p14:tracePt t="333386" x="5407025" y="5207000"/>
          <p14:tracePt t="333395" x="5389563" y="5207000"/>
          <p14:tracePt t="333401" x="5365750" y="5207000"/>
          <p14:tracePt t="333409" x="5341938" y="5207000"/>
          <p14:tracePt t="333418" x="5310188" y="5207000"/>
          <p14:tracePt t="333426" x="5286375" y="5207000"/>
          <p14:tracePt t="333435" x="5254625" y="5207000"/>
          <p14:tracePt t="333442" x="5222875" y="5207000"/>
          <p14:tracePt t="333451" x="5175250" y="5207000"/>
          <p14:tracePt t="333458" x="5135563" y="5207000"/>
          <p14:tracePt t="333467" x="5064125" y="5214938"/>
          <p14:tracePt t="333474" x="5006975" y="5222875"/>
          <p14:tracePt t="333482" x="4951413" y="5238750"/>
          <p14:tracePt t="333490" x="4887913" y="5238750"/>
          <p14:tracePt t="333498" x="4824413" y="5254625"/>
          <p14:tracePt t="333506" x="4760913" y="5270500"/>
          <p14:tracePt t="333514" x="4695825" y="5278438"/>
          <p14:tracePt t="333521" x="4624388" y="5294313"/>
          <p14:tracePt t="333530" x="4568825" y="5294313"/>
          <p14:tracePt t="333538" x="4513263" y="5302250"/>
          <p14:tracePt t="333546" x="4465638" y="5310188"/>
          <p14:tracePt t="333554" x="4425950" y="5319713"/>
          <p14:tracePt t="333562" x="4378325" y="5319713"/>
          <p14:tracePt t="333571" x="4352925" y="5327650"/>
          <p14:tracePt t="333577" x="4313238" y="5327650"/>
          <p14:tracePt t="333587" x="4289425" y="5327650"/>
          <p14:tracePt t="333594" x="4257675" y="5335588"/>
          <p14:tracePt t="333602" x="4233863" y="5343525"/>
          <p14:tracePt t="333610" x="4202113" y="5343525"/>
          <p14:tracePt t="333618" x="4170363" y="5351463"/>
          <p14:tracePt t="333626" x="4138613" y="5359400"/>
          <p14:tracePt t="333635" x="4098925" y="5367338"/>
          <p14:tracePt t="333641" x="4067175" y="5367338"/>
          <p14:tracePt t="333650" x="4011613" y="5375275"/>
          <p14:tracePt t="333659" x="3970338" y="5383213"/>
          <p14:tracePt t="333667" x="3922713" y="5391150"/>
          <p14:tracePt t="333675" x="3890963" y="5399088"/>
          <p14:tracePt t="333684" x="3843338" y="5407025"/>
          <p14:tracePt t="333692" x="3803650" y="5414963"/>
          <p14:tracePt t="333698" x="3756025" y="5422900"/>
          <p14:tracePt t="333706" x="3716338" y="5422900"/>
          <p14:tracePt t="333714" x="3684588" y="5430838"/>
          <p14:tracePt t="333722" x="3643313" y="5430838"/>
          <p14:tracePt t="333730" x="3611563" y="5438775"/>
          <p14:tracePt t="333738" x="3571875" y="5446713"/>
          <p14:tracePt t="333745" x="3532188" y="5446713"/>
          <p14:tracePt t="333754" x="3492500" y="5454650"/>
          <p14:tracePt t="333763" x="3444875" y="5462588"/>
          <p14:tracePt t="333771" x="3413125" y="5470525"/>
          <p14:tracePt t="333778" x="3357563" y="5470525"/>
          <p14:tracePt t="333787" x="3325813" y="5478463"/>
          <p14:tracePt t="333795" x="3276600" y="5486400"/>
          <p14:tracePt t="333805" x="3228975" y="5502275"/>
          <p14:tracePt t="333810" x="3189288" y="5502275"/>
          <p14:tracePt t="333819" x="3165475" y="5502275"/>
          <p14:tracePt t="333826" x="3133725" y="5510213"/>
          <p14:tracePt t="333834" x="3101975" y="5518150"/>
          <p14:tracePt t="333843" x="3078163" y="5518150"/>
          <p14:tracePt t="333850" x="3062288" y="5518150"/>
          <p14:tracePt t="333858" x="3038475" y="5526088"/>
          <p14:tracePt t="333866" x="3022600" y="5526088"/>
          <p14:tracePt t="333874" x="3006725" y="5526088"/>
          <p14:tracePt t="333882" x="2990850" y="5526088"/>
          <p14:tracePt t="333891" x="2974975" y="5526088"/>
          <p14:tracePt t="333906" x="2957513" y="5526088"/>
          <p14:tracePt t="333914" x="2941638" y="5526088"/>
          <p14:tracePt t="333922" x="2925763" y="5526088"/>
          <p14:tracePt t="333930" x="2909888" y="5526088"/>
          <p14:tracePt t="333938" x="2894013" y="5526088"/>
          <p14:tracePt t="333946" x="2870200" y="5526088"/>
          <p14:tracePt t="333954" x="2854325" y="5526088"/>
          <p14:tracePt t="333962" x="2838450" y="5526088"/>
          <p14:tracePt t="333969" x="2822575" y="5526088"/>
          <p14:tracePt t="333977" x="2790825" y="5526088"/>
          <p14:tracePt t="333986" x="2774950" y="5518150"/>
          <p14:tracePt t="334003" x="2759075" y="5518150"/>
          <p14:tracePt t="334011" x="2751138" y="5518150"/>
          <p14:tracePt t="334018" x="2743200" y="5518150"/>
          <p14:tracePt t="334026" x="2735263" y="5510213"/>
          <p14:tracePt t="334043" x="2727325" y="5510213"/>
          <p14:tracePt t="334067" x="2719388" y="5510213"/>
          <p14:tracePt t="334091" x="2711450" y="5510213"/>
          <p14:tracePt t="334099" x="2703513" y="5510213"/>
          <p14:tracePt t="334106" x="2687638" y="5510213"/>
          <p14:tracePt t="334114" x="2679700" y="5510213"/>
          <p14:tracePt t="334122" x="2663825" y="5510213"/>
          <p14:tracePt t="334134" x="2655888" y="5510213"/>
          <p14:tracePt t="334138" x="2647950" y="5510213"/>
          <p14:tracePt t="334145" x="2640013" y="5510213"/>
          <p14:tracePt t="334154" x="2632075" y="5510213"/>
          <p14:tracePt t="334170" x="2624138" y="5510213"/>
          <p14:tracePt t="334179" x="2616200" y="5510213"/>
          <p14:tracePt t="334195" x="2606675" y="5510213"/>
          <p14:tracePt t="334202" x="2598738" y="5510213"/>
          <p14:tracePt t="334227" x="2590800" y="5510213"/>
          <p14:tracePt t="334234" x="2582863" y="5510213"/>
          <p14:tracePt t="334250" x="2574925" y="5510213"/>
          <p14:tracePt t="334268" x="2566988" y="5510213"/>
          <p14:tracePt t="334274" x="2559050" y="5502275"/>
          <p14:tracePt t="334290" x="2551113" y="5502275"/>
          <p14:tracePt t="334299" x="2543175" y="5494338"/>
          <p14:tracePt t="334458" x="2559050" y="5494338"/>
          <p14:tracePt t="334467" x="2574925" y="5494338"/>
          <p14:tracePt t="334474" x="2606675" y="5494338"/>
          <p14:tracePt t="334482" x="2640013" y="5486400"/>
          <p14:tracePt t="334490" x="2687638" y="5478463"/>
          <p14:tracePt t="334498" x="2735263" y="5478463"/>
          <p14:tracePt t="334506" x="2822575" y="5454650"/>
          <p14:tracePt t="334514" x="2909888" y="5446713"/>
          <p14:tracePt t="334522" x="3014663" y="5430838"/>
          <p14:tracePt t="334530" x="3125788" y="5407025"/>
          <p14:tracePt t="334538" x="3228975" y="5383213"/>
          <p14:tracePt t="334547" x="3357563" y="5351463"/>
          <p14:tracePt t="334554" x="3468688" y="5335588"/>
          <p14:tracePt t="334562" x="3571875" y="5319713"/>
          <p14:tracePt t="334570" x="3643313" y="5302250"/>
          <p14:tracePt t="334578" x="3740150" y="5294313"/>
          <p14:tracePt t="334588" x="3827463" y="5278438"/>
          <p14:tracePt t="334593" x="3898900" y="5270500"/>
          <p14:tracePt t="334601" x="3954463" y="5262563"/>
          <p14:tracePt t="334611" x="4002088" y="5254625"/>
          <p14:tracePt t="334618" x="4043363" y="5254625"/>
          <p14:tracePt t="334626" x="4051300" y="5254625"/>
          <p14:tracePt t="334634" x="4059238" y="5254625"/>
          <p14:tracePt t="334642" x="4067175" y="5254625"/>
          <p14:tracePt t="334698" x="4043363" y="5254625"/>
          <p14:tracePt t="334707" x="3994150" y="5262563"/>
          <p14:tracePt t="334714" x="3962400" y="5278438"/>
          <p14:tracePt t="334722" x="3898900" y="5294313"/>
          <p14:tracePt t="334729" x="3819525" y="5319713"/>
          <p14:tracePt t="334738" x="3771900" y="5343525"/>
          <p14:tracePt t="334748" x="3684588" y="5375275"/>
          <p14:tracePt t="334756" x="3603625" y="5399088"/>
          <p14:tracePt t="334763" x="3508375" y="5430838"/>
          <p14:tracePt t="334778" x="3405188" y="5454650"/>
          <p14:tracePt t="334787" x="3260725" y="5486400"/>
          <p14:tracePt t="334794" x="3165475" y="5502275"/>
          <p14:tracePt t="334801" x="3101975" y="5510213"/>
          <p14:tracePt t="334811" x="3030538" y="5518150"/>
          <p14:tracePt t="334818" x="2967038" y="5518150"/>
          <p14:tracePt t="334826" x="2901950" y="5526088"/>
          <p14:tracePt t="334834" x="2838450" y="5526088"/>
          <p14:tracePt t="334842" x="2774950" y="5534025"/>
          <p14:tracePt t="334850" x="2727325" y="5534025"/>
          <p14:tracePt t="334858" x="2663825" y="5541963"/>
          <p14:tracePt t="334867" x="2616200" y="5541963"/>
          <p14:tracePt t="334874" x="2551113" y="5549900"/>
          <p14:tracePt t="334882" x="2487613" y="5557838"/>
          <p14:tracePt t="334891" x="2416175" y="5565775"/>
          <p14:tracePt t="334898" x="2360613" y="5573713"/>
          <p14:tracePt t="334906" x="2305050" y="5589588"/>
          <p14:tracePt t="334915" x="2247900" y="5589588"/>
          <p14:tracePt t="334923" x="2200275" y="5597525"/>
          <p14:tracePt t="334931" x="2152650" y="5605463"/>
          <p14:tracePt t="334940" x="2105025" y="5621338"/>
          <p14:tracePt t="334947" x="2081213" y="5621338"/>
          <p14:tracePt t="334955" x="2057400" y="5621338"/>
          <p14:tracePt t="334963" x="2041525" y="5629275"/>
          <p14:tracePt t="334978" x="2033588" y="5629275"/>
          <p14:tracePt t="334987" x="2025650" y="5637213"/>
          <p14:tracePt t="335082" x="2041525" y="5637213"/>
          <p14:tracePt t="335090" x="2057400" y="5637213"/>
          <p14:tracePt t="335098" x="2089150" y="5629275"/>
          <p14:tracePt t="335106" x="2120900" y="5629275"/>
          <p14:tracePt t="335114" x="2160588" y="5621338"/>
          <p14:tracePt t="335132" x="2232025" y="5613400"/>
          <p14:tracePt t="335139" x="2265363" y="5605463"/>
          <p14:tracePt t="335154" x="2320925" y="5597525"/>
          <p14:tracePt t="335162" x="2352675" y="5581650"/>
          <p14:tracePt t="335170" x="2376488" y="5581650"/>
          <p14:tracePt t="335178" x="2408238" y="5573713"/>
          <p14:tracePt t="335187" x="2439988" y="5565775"/>
          <p14:tracePt t="335194" x="2479675" y="5557838"/>
          <p14:tracePt t="335202" x="2511425" y="5549900"/>
          <p14:tracePt t="335210" x="2551113" y="5549900"/>
          <p14:tracePt t="335218" x="2574925" y="5541963"/>
          <p14:tracePt t="335226" x="2606675" y="5534025"/>
          <p14:tracePt t="335234" x="2640013" y="5526088"/>
          <p14:tracePt t="335241" x="2671763" y="5518150"/>
          <p14:tracePt t="335252" x="2703513" y="5510213"/>
          <p14:tracePt t="335259" x="2735263" y="5502275"/>
          <p14:tracePt t="335267" x="2774950" y="5494338"/>
          <p14:tracePt t="335275" x="2798763" y="5486400"/>
          <p14:tracePt t="335284" x="2822575" y="5478463"/>
          <p14:tracePt t="335291" x="2854325" y="5470525"/>
          <p14:tracePt t="335301" x="2886075" y="5470525"/>
          <p14:tracePt t="335305" x="2917825" y="5462588"/>
          <p14:tracePt t="335314" x="2933700" y="5462588"/>
          <p14:tracePt t="335322" x="2949575" y="5454650"/>
          <p14:tracePt t="335330" x="2967038" y="5454650"/>
          <p14:tracePt t="335338" x="2990850" y="5446713"/>
          <p14:tracePt t="335346" x="3006725" y="5446713"/>
          <p14:tracePt t="335354" x="3038475" y="5438775"/>
          <p14:tracePt t="335362" x="3054350" y="5438775"/>
          <p14:tracePt t="335370" x="3086100" y="5438775"/>
          <p14:tracePt t="335378" x="3109913" y="5430838"/>
          <p14:tracePt t="335387" x="3133725" y="5430838"/>
          <p14:tracePt t="335394" x="3157538" y="5430838"/>
          <p14:tracePt t="335402" x="3181350" y="5430838"/>
          <p14:tracePt t="335410" x="3213100" y="5430838"/>
          <p14:tracePt t="335418" x="3252788" y="5430838"/>
          <p14:tracePt t="335426" x="3276600" y="5430838"/>
          <p14:tracePt t="335434" x="3308350" y="5430838"/>
          <p14:tracePt t="335442" x="3341688" y="5430838"/>
          <p14:tracePt t="335451" x="3373438" y="5422900"/>
          <p14:tracePt t="335458" x="3413125" y="5422900"/>
          <p14:tracePt t="335467" x="3444875" y="5422900"/>
          <p14:tracePt t="335474" x="3476625" y="5422900"/>
          <p14:tracePt t="335482" x="3508375" y="5422900"/>
          <p14:tracePt t="335490" x="3532188" y="5414963"/>
          <p14:tracePt t="335499" x="3556000" y="5414963"/>
          <p14:tracePt t="335507" x="3587750" y="5414963"/>
          <p14:tracePt t="335515" x="3603625" y="5414963"/>
          <p14:tracePt t="335522" x="3627438" y="5414963"/>
          <p14:tracePt t="335530" x="3651250" y="5414963"/>
          <p14:tracePt t="335539" x="3676650" y="5414963"/>
          <p14:tracePt t="335546" x="3700463" y="5414963"/>
          <p14:tracePt t="335554" x="3716338" y="5414963"/>
          <p14:tracePt t="335562" x="3740150" y="5414963"/>
          <p14:tracePt t="335570" x="3756025" y="5414963"/>
          <p14:tracePt t="335578" x="3779838" y="5414963"/>
          <p14:tracePt t="335587" x="3803650" y="5414963"/>
          <p14:tracePt t="335595" x="3819525" y="5414963"/>
          <p14:tracePt t="335602" x="3835400" y="5414963"/>
          <p14:tracePt t="335610" x="3851275" y="5414963"/>
          <p14:tracePt t="335618" x="3867150" y="5414963"/>
          <p14:tracePt t="335627" x="3890963" y="5414963"/>
          <p14:tracePt t="335636" x="3914775" y="5414963"/>
          <p14:tracePt t="335642" x="3930650" y="5414963"/>
          <p14:tracePt t="335651" x="3946525" y="5414963"/>
          <p14:tracePt t="335658" x="3962400" y="5414963"/>
          <p14:tracePt t="335665" x="3986213" y="5414963"/>
          <p14:tracePt t="335676" x="4019550" y="5414963"/>
          <p14:tracePt t="335683" x="4051300" y="5414963"/>
          <p14:tracePt t="335691" x="4083050" y="5414963"/>
          <p14:tracePt t="335700" x="4098925" y="5414963"/>
          <p14:tracePt t="335706" x="4122738" y="5414963"/>
          <p14:tracePt t="335714" x="4138613" y="5414963"/>
          <p14:tracePt t="335723" x="4154488" y="5414963"/>
          <p14:tracePt t="335730" x="4162425" y="5414963"/>
          <p14:tracePt t="335738" x="4178300" y="5414963"/>
          <p14:tracePt t="335746" x="4186238" y="5414963"/>
          <p14:tracePt t="335755" x="4194175" y="5414963"/>
          <p14:tracePt t="335762" x="4202113" y="5414963"/>
          <p14:tracePt t="335770" x="4217988" y="5414963"/>
          <p14:tracePt t="335778" x="4233863" y="5414963"/>
          <p14:tracePt t="335786" x="4257675" y="5414963"/>
          <p14:tracePt t="335794" x="4273550" y="5414963"/>
          <p14:tracePt t="335802" x="4289425" y="5414963"/>
          <p14:tracePt t="335811" x="4305300" y="5414963"/>
          <p14:tracePt t="335818" x="4329113" y="5422900"/>
          <p14:tracePt t="335826" x="4352925" y="5422900"/>
          <p14:tracePt t="335834" x="4370388" y="5422900"/>
          <p14:tracePt t="335842" x="4394200" y="5430838"/>
          <p14:tracePt t="335851" x="4410075" y="5430838"/>
          <p14:tracePt t="335858" x="4425950" y="5430838"/>
          <p14:tracePt t="335866" x="4449763" y="5438775"/>
          <p14:tracePt t="335874" x="4481513" y="5438775"/>
          <p14:tracePt t="335884" x="4497388" y="5438775"/>
          <p14:tracePt t="335890" x="4521200" y="5438775"/>
          <p14:tracePt t="335897" x="4537075" y="5438775"/>
          <p14:tracePt t="335906" x="4560888" y="5438775"/>
          <p14:tracePt t="335915" x="4584700" y="5446713"/>
          <p14:tracePt t="335923" x="4608513" y="5446713"/>
          <p14:tracePt t="335930" x="4632325" y="5454650"/>
          <p14:tracePt t="335938" x="4656138" y="5454650"/>
          <p14:tracePt t="335946" x="4695825" y="5462588"/>
          <p14:tracePt t="335954" x="4729163" y="5462588"/>
          <p14:tracePt t="335962" x="4760913" y="5462588"/>
          <p14:tracePt t="335970" x="4784725" y="5462588"/>
          <p14:tracePt t="335978" x="4808538" y="5462588"/>
          <p14:tracePt t="335986" x="4840288" y="5470525"/>
          <p14:tracePt t="335994" x="4864100" y="5470525"/>
          <p14:tracePt t="336003" x="4879975" y="5470525"/>
          <p14:tracePt t="336011" x="4911725" y="5470525"/>
          <p14:tracePt t="336020" x="4943475" y="5470525"/>
          <p14:tracePt t="336027" x="4959350" y="5470525"/>
          <p14:tracePt t="336034" x="4983163" y="5470525"/>
          <p14:tracePt t="336044" x="4999038" y="5470525"/>
          <p14:tracePt t="336052" x="5022850" y="5470525"/>
          <p14:tracePt t="336059" x="5046663" y="5470525"/>
          <p14:tracePt t="336067" x="5064125" y="5470525"/>
          <p14:tracePt t="336075" x="5080000" y="5470525"/>
          <p14:tracePt t="336084" x="5095875" y="5470525"/>
          <p14:tracePt t="336091" x="5111750" y="5470525"/>
          <p14:tracePt t="336099" x="5127625" y="5470525"/>
          <p14:tracePt t="336107" x="5151438" y="5470525"/>
          <p14:tracePt t="336115" x="5167313" y="5470525"/>
          <p14:tracePt t="336133" x="5214938" y="5470525"/>
          <p14:tracePt t="336139" x="5230813" y="5470525"/>
          <p14:tracePt t="336146" x="5246688" y="5470525"/>
          <p14:tracePt t="336154" x="5254625" y="5470525"/>
          <p14:tracePt t="336162" x="5270500" y="5470525"/>
          <p14:tracePt t="336169" x="5278438" y="5470525"/>
          <p14:tracePt t="336186" x="5294313" y="5470525"/>
          <p14:tracePt t="336202" x="5310188" y="5470525"/>
          <p14:tracePt t="336211" x="5318125" y="5470525"/>
          <p14:tracePt t="336226" x="5326063" y="5470525"/>
          <p14:tracePt t="336234" x="5334000" y="5470525"/>
          <p14:tracePt t="336242" x="5341938" y="5470525"/>
          <p14:tracePt t="336258" x="5349875" y="5470525"/>
          <p14:tracePt t="336267" x="5357813" y="5470525"/>
          <p14:tracePt t="336274" x="5365750" y="5470525"/>
          <p14:tracePt t="336283" x="5381625" y="5470525"/>
          <p14:tracePt t="336290" x="5397500" y="5470525"/>
          <p14:tracePt t="336299" x="5422900" y="5470525"/>
          <p14:tracePt t="336306" x="5438775" y="5470525"/>
          <p14:tracePt t="336314" x="5454650" y="5470525"/>
          <p14:tracePt t="336323" x="5494338" y="5478463"/>
          <p14:tracePt t="336330" x="5518150" y="5486400"/>
          <p14:tracePt t="336338" x="5549900" y="5494338"/>
          <p14:tracePt t="336346" x="5589588" y="5502275"/>
          <p14:tracePt t="336355" x="5621338" y="5510213"/>
          <p14:tracePt t="336362" x="5653088" y="5510213"/>
          <p14:tracePt t="336370" x="5684838" y="5518150"/>
          <p14:tracePt t="336378" x="5716588" y="5534025"/>
          <p14:tracePt t="336387" x="5740400" y="5534025"/>
          <p14:tracePt t="336394" x="5757863" y="5541963"/>
          <p14:tracePt t="336403" x="5765800" y="5541963"/>
          <p14:tracePt t="336410" x="5773738" y="5541963"/>
          <p14:tracePt t="336556" x="5749925" y="5549900"/>
          <p14:tracePt t="336562" x="5708650" y="5557838"/>
          <p14:tracePt t="336570" x="5668963" y="5565775"/>
          <p14:tracePt t="336580" x="5637213" y="5573713"/>
          <p14:tracePt t="336587" x="5621338" y="5573713"/>
          <p14:tracePt t="336595" x="5605463" y="5581650"/>
          <p14:tracePt t="336810" x="5613400" y="5589588"/>
          <p14:tracePt t="336818" x="5637213" y="5597525"/>
          <p14:tracePt t="336826" x="5661025" y="5597525"/>
          <p14:tracePt t="336834" x="5700713" y="5597525"/>
          <p14:tracePt t="336844" x="5765800" y="5605463"/>
          <p14:tracePt t="336850" x="5837238" y="5605463"/>
          <p14:tracePt t="336858" x="5916613" y="5613400"/>
          <p14:tracePt t="336866" x="6011863" y="5621338"/>
          <p14:tracePt t="336874" x="6091238" y="5637213"/>
          <p14:tracePt t="336883" x="6203950" y="5653088"/>
          <p14:tracePt t="336890" x="6315075" y="5686425"/>
          <p14:tracePt t="336899" x="6451600" y="5710238"/>
          <p14:tracePt t="336906" x="6578600" y="5741988"/>
          <p14:tracePt t="336915" x="6713538" y="5773738"/>
          <p14:tracePt t="336922" x="6834188" y="5797550"/>
          <p14:tracePt t="336930" x="6961188" y="5837238"/>
          <p14:tracePt t="336938" x="7096125" y="5861050"/>
          <p14:tracePt t="336946" x="7224713" y="5900738"/>
          <p14:tracePt t="336955" x="7343775" y="5932488"/>
          <p14:tracePt t="336962" x="7486650" y="5956300"/>
          <p14:tracePt t="336970" x="7567613" y="5988050"/>
          <p14:tracePt t="336979" x="7670800" y="6021388"/>
          <p14:tracePt t="336988" x="7766050" y="6053138"/>
          <p14:tracePt t="336994" x="7839075" y="6069013"/>
          <p14:tracePt t="337003" x="7918450" y="6092825"/>
          <p14:tracePt t="337011" x="7981950" y="6116638"/>
          <p14:tracePt t="337018" x="8029575" y="6132513"/>
          <p14:tracePt t="337026" x="8093075" y="6156325"/>
          <p14:tracePt t="337034" x="8148638" y="6172200"/>
          <p14:tracePt t="337042" x="8205788" y="6188075"/>
          <p14:tracePt t="337051" x="8253413" y="6196013"/>
          <p14:tracePt t="337058" x="8293100" y="6203950"/>
          <p14:tracePt t="337068" x="8348663" y="6219825"/>
          <p14:tracePt t="337075" x="8396288" y="6227763"/>
          <p14:tracePt t="337081" x="8443913" y="6235700"/>
          <p14:tracePt t="337090" x="8499475" y="6243638"/>
          <p14:tracePt t="337099" x="8548688" y="6251575"/>
          <p14:tracePt t="337107" x="8580438" y="6259513"/>
          <p14:tracePt t="337116" x="8612188" y="6267450"/>
          <p14:tracePt t="337124" x="8643938" y="6267450"/>
          <p14:tracePt t="337134" x="8683625" y="6275388"/>
          <p14:tracePt t="337139" x="8707438" y="6283325"/>
          <p14:tracePt t="337147" x="8731250" y="6283325"/>
          <p14:tracePt t="337155" x="8747125" y="6283325"/>
          <p14:tracePt t="337163" x="8770938" y="6291263"/>
          <p14:tracePt t="337179" x="8786813" y="6299200"/>
          <p14:tracePt t="337187" x="8826500" y="6299200"/>
          <p14:tracePt t="337194" x="8842375" y="6299200"/>
          <p14:tracePt t="337202" x="8858250" y="6299200"/>
          <p14:tracePt t="337209" x="8874125" y="6299200"/>
          <p14:tracePt t="337218" x="8883650" y="6299200"/>
          <p14:tracePt t="337226" x="8899525" y="6299200"/>
          <p14:tracePt t="337235" x="8915400" y="6299200"/>
          <p14:tracePt t="337243" x="8931275" y="6307138"/>
          <p14:tracePt t="337251" x="8947150" y="6315075"/>
          <p14:tracePt t="337258" x="8963025" y="6315075"/>
          <p14:tracePt t="337266" x="8978900" y="6323013"/>
          <p14:tracePt t="337274" x="8994775" y="6330950"/>
          <p14:tracePt t="337282" x="9002713" y="6338888"/>
          <p14:tracePt t="337290" x="9018588" y="6338888"/>
          <p14:tracePt t="337300" x="9034463" y="6338888"/>
          <p14:tracePt t="337306" x="9058275" y="6348413"/>
          <p14:tracePt t="337314" x="9082088" y="6348413"/>
          <p14:tracePt t="337323" x="9105900" y="6356350"/>
          <p14:tracePt t="337331" x="9137650" y="6364288"/>
          <p14:tracePt t="337339" x="9161463" y="6364288"/>
          <p14:tracePt t="337347" x="9185275" y="6380163"/>
          <p14:tracePt t="337356" x="9217025" y="6380163"/>
          <p14:tracePt t="337370" x="9274175" y="6396038"/>
          <p14:tracePt t="337378" x="9321800" y="6396038"/>
          <p14:tracePt t="337386" x="9361488" y="6403975"/>
          <p14:tracePt t="337394" x="9385300" y="6411913"/>
          <p14:tracePt t="337403" x="9409113" y="6411913"/>
          <p14:tracePt t="337411" x="9432925" y="6419850"/>
          <p14:tracePt t="337418" x="9448800" y="6427788"/>
          <p14:tracePt t="337426" x="9480550" y="6435725"/>
          <p14:tracePt t="337434" x="9496425" y="6435725"/>
          <p14:tracePt t="337441" x="9504363" y="6443663"/>
          <p14:tracePt t="337450" x="9520238" y="6443663"/>
          <p14:tracePt t="337459" x="9536113" y="6451600"/>
          <p14:tracePt t="337468" x="9551988" y="6451600"/>
          <p14:tracePt t="337474" x="9559925" y="6459538"/>
          <p14:tracePt t="337482" x="9567863" y="6459538"/>
          <p14:tracePt t="337490" x="9585325" y="6459538"/>
          <p14:tracePt t="337498" x="9601200" y="6459538"/>
          <p14:tracePt t="337512" x="9617075" y="6459538"/>
          <p14:tracePt t="337515" x="9632950" y="6459538"/>
          <p14:tracePt t="337532" x="9648825" y="6459538"/>
          <p14:tracePt t="337571" x="9656763" y="6475413"/>
          <p14:tracePt t="337617" x="9664700" y="6483350"/>
          <p14:tracePt t="337635" x="9664700" y="6491288"/>
          <p14:tracePt t="337643" x="9680575" y="6491288"/>
          <p14:tracePt t="337659" x="9680575" y="6507163"/>
          <p14:tracePt t="337674" x="9696450" y="6507163"/>
          <p14:tracePt t="337684" x="9704388" y="6523038"/>
          <p14:tracePt t="337699" x="9720263" y="6538913"/>
          <p14:tracePt t="337706" x="9736138" y="6554788"/>
          <p14:tracePt t="337722" x="9767888" y="6570663"/>
          <p14:tracePt t="337730" x="9767888" y="6586538"/>
          <p14:tracePt t="337739" x="9783763" y="6594475"/>
          <p14:tracePt t="337747" x="9799638" y="6610350"/>
          <p14:tracePt t="337755" x="9815513" y="6626225"/>
          <p14:tracePt t="337762" x="9823450" y="6642100"/>
          <p14:tracePt t="337770" x="9847263" y="6665913"/>
          <p14:tracePt t="337778" x="9863138" y="6681788"/>
          <p14:tracePt t="337786" x="9871075" y="6691313"/>
          <p14:tracePt t="337795" x="9886950" y="6707188"/>
          <p14:tracePt t="337803" x="9894888" y="6723063"/>
          <p14:tracePt t="337819" x="9910763" y="6731000"/>
          <p14:tracePt t="337835" x="9910763" y="6738938"/>
          <p14:tracePt t="337842" x="9918700" y="6746875"/>
          <p14:tracePt t="337859" x="9926638" y="6762750"/>
          <p14:tracePt t="338044" x="9926638" y="6754813"/>
          <p14:tracePt t="338051" x="9926638" y="6746875"/>
          <p14:tracePt t="338058" x="9926638" y="6731000"/>
          <p14:tracePt t="338066" x="9926638" y="6707188"/>
          <p14:tracePt t="338073" x="9926638" y="6699250"/>
          <p14:tracePt t="338083" x="9926638" y="6681788"/>
          <p14:tracePt t="338091" x="9926638" y="6665913"/>
          <p14:tracePt t="338100" x="9918700" y="6650038"/>
          <p14:tracePt t="338108" x="9910763" y="6618288"/>
          <p14:tracePt t="338116" x="9902825" y="6602413"/>
          <p14:tracePt t="338123" x="9894888" y="6578600"/>
          <p14:tracePt t="338132" x="9879013" y="6562725"/>
          <p14:tracePt t="338139" x="9871075" y="6538913"/>
          <p14:tracePt t="338147" x="9863138" y="6515100"/>
          <p14:tracePt t="338155" x="9847263" y="6491288"/>
          <p14:tracePt t="338164" x="9839325" y="6467475"/>
          <p14:tracePt t="338170" x="9823450" y="6435725"/>
          <p14:tracePt t="338177" x="9807575" y="6411913"/>
          <p14:tracePt t="338186" x="9799638" y="6396038"/>
          <p14:tracePt t="338195" x="9783763" y="6372225"/>
          <p14:tracePt t="338203" x="9767888" y="6348413"/>
          <p14:tracePt t="338212" x="9752013" y="6323013"/>
          <p14:tracePt t="338227" x="9728200" y="6291263"/>
          <p14:tracePt t="338234" x="9712325" y="6275388"/>
          <p14:tracePt t="338242" x="9696450" y="6259513"/>
          <p14:tracePt t="338250" x="9688513" y="6243638"/>
          <p14:tracePt t="338259" x="9680575" y="6235700"/>
          <p14:tracePt t="338268" x="9664700" y="6219825"/>
          <p14:tracePt t="338274" x="9656763" y="6211888"/>
          <p14:tracePt t="338282" x="9648825" y="6196013"/>
          <p14:tracePt t="338298" x="9640888" y="6188075"/>
          <p14:tracePt t="338306" x="9632950" y="6180138"/>
          <p14:tracePt t="338444" x="9640888" y="6188075"/>
          <p14:tracePt t="338450" x="9648825" y="6203950"/>
          <p14:tracePt t="338458" x="9664700" y="6219825"/>
          <p14:tracePt t="338467" x="9680575" y="6243638"/>
          <p14:tracePt t="338474" x="9696450" y="6259513"/>
          <p14:tracePt t="338483" x="9712325" y="6291263"/>
          <p14:tracePt t="338491" x="9736138" y="6315075"/>
          <p14:tracePt t="338499" x="9752013" y="6338888"/>
          <p14:tracePt t="338506" x="9775825" y="6372225"/>
          <p14:tracePt t="338514" x="9791700" y="6388100"/>
          <p14:tracePt t="338522" x="9807575" y="6411913"/>
          <p14:tracePt t="338530" x="9823450" y="6435725"/>
          <p14:tracePt t="338539" x="9839325" y="6459538"/>
          <p14:tracePt t="338547" x="9855200" y="6483350"/>
          <p14:tracePt t="338555" x="9871075" y="6507163"/>
          <p14:tracePt t="338570" x="9886950" y="6523038"/>
          <p14:tracePt t="338578" x="9886950" y="6538913"/>
          <p14:tracePt t="338587" x="9902825" y="6546850"/>
          <p14:tracePt t="338596" x="9910763" y="6562725"/>
          <p14:tracePt t="338611" x="9918700" y="6570663"/>
          <p14:tracePt t="338620" x="9918700" y="6578600"/>
          <p14:tracePt t="338867" x="9910763" y="6562725"/>
          <p14:tracePt t="338874" x="9910763" y="6546850"/>
          <p14:tracePt t="338883" x="9894888" y="6530975"/>
          <p14:tracePt t="338892" x="9894888" y="6515100"/>
          <p14:tracePt t="338900" x="9886950" y="6499225"/>
          <p14:tracePt t="338907" x="9879013" y="6475413"/>
          <p14:tracePt t="338915" x="9863138" y="6451600"/>
          <p14:tracePt t="338922" x="9863138" y="6427788"/>
          <p14:tracePt t="338931" x="9847263" y="6396038"/>
          <p14:tracePt t="338940" x="9839325" y="6380163"/>
          <p14:tracePt t="338947" x="9823450" y="6348413"/>
          <p14:tracePt t="338955" x="9815513" y="6330950"/>
          <p14:tracePt t="338965" x="9799638" y="6307138"/>
          <p14:tracePt t="338972" x="9791700" y="6291263"/>
          <p14:tracePt t="338979" x="9783763" y="6275388"/>
          <p14:tracePt t="338987" x="9775825" y="6259513"/>
          <p14:tracePt t="338995" x="9759950" y="6243638"/>
          <p14:tracePt t="339003" x="9759950" y="6235700"/>
          <p14:tracePt t="339011" x="9752013" y="6227763"/>
          <p14:tracePt t="339019" x="9744075" y="6211888"/>
          <p14:tracePt t="339026" x="9736138" y="6203950"/>
          <p14:tracePt t="339042" x="9720263" y="6188075"/>
          <p14:tracePt t="339059" x="9704388" y="6180138"/>
          <p14:tracePt t="339075" x="9696450" y="6164263"/>
          <p14:tracePt t="339084" x="9688513" y="6164263"/>
          <p14:tracePt t="339107" x="9680575" y="6156325"/>
          <p14:tracePt t="339117" x="9672638" y="6148388"/>
          <p14:tracePt t="339146" x="9664700" y="6140450"/>
          <p14:tracePt t="340092" x="9648825" y="6140450"/>
          <p14:tracePt t="340099" x="9625013" y="6140450"/>
          <p14:tracePt t="340107" x="9593263" y="6140450"/>
          <p14:tracePt t="340116" x="9567863" y="6140450"/>
          <p14:tracePt t="340131" x="9496425" y="6124575"/>
          <p14:tracePt t="340139" x="9464675" y="6116638"/>
          <p14:tracePt t="340148" x="9432925" y="6108700"/>
          <p14:tracePt t="340155" x="9393238" y="6092825"/>
          <p14:tracePt t="340163" x="9361488" y="6076950"/>
          <p14:tracePt t="340172" x="9329738" y="6069013"/>
          <p14:tracePt t="340178" x="9305925" y="6053138"/>
          <p14:tracePt t="340186" x="9274175" y="6037263"/>
          <p14:tracePt t="340195" x="9242425" y="6021388"/>
          <p14:tracePt t="340203" x="9234488" y="6005513"/>
          <p14:tracePt t="340212" x="9201150" y="5988050"/>
          <p14:tracePt t="340218" x="9193213" y="5964238"/>
          <p14:tracePt t="340228" x="9177338" y="5948363"/>
          <p14:tracePt t="340235" x="9169400" y="5932488"/>
          <p14:tracePt t="340241" x="9153525" y="5916613"/>
          <p14:tracePt t="340251" x="9145588" y="5892800"/>
          <p14:tracePt t="340259" x="9129713" y="5876925"/>
          <p14:tracePt t="340268" x="9121775" y="5861050"/>
          <p14:tracePt t="340275" x="9097963" y="5837238"/>
          <p14:tracePt t="340283" x="9097963" y="5829300"/>
          <p14:tracePt t="340292" x="9082088" y="5813425"/>
          <p14:tracePt t="340299" x="9082088" y="5805488"/>
          <p14:tracePt t="340307" x="9074150" y="5797550"/>
          <p14:tracePt t="340316" x="9066213" y="5789613"/>
          <p14:tracePt t="340323" x="9058275" y="5781675"/>
          <p14:tracePt t="340332" x="9058275" y="5773738"/>
          <p14:tracePt t="340338" x="9050338" y="5765800"/>
          <p14:tracePt t="340347" x="9042400" y="5757863"/>
          <p14:tracePt t="340363" x="9034463" y="5741988"/>
          <p14:tracePt t="340380" x="9026525" y="5734050"/>
          <p14:tracePt t="340387" x="9018588" y="5726113"/>
          <p14:tracePt t="340531" x="9026525" y="5726113"/>
          <p14:tracePt t="340548" x="9034463" y="5726113"/>
          <p14:tracePt t="340556" x="9042400" y="5726113"/>
          <p14:tracePt t="340564" x="9058275" y="5726113"/>
          <p14:tracePt t="340571" x="9074150" y="5726113"/>
          <p14:tracePt t="340578" x="9090025" y="5726113"/>
          <p14:tracePt t="340586" x="9097963" y="5726113"/>
          <p14:tracePt t="340596" x="9121775" y="5726113"/>
          <p14:tracePt t="340603" x="9145588" y="5718175"/>
          <p14:tracePt t="340610" x="9177338" y="5710238"/>
          <p14:tracePt t="340619" x="9209088" y="5710238"/>
          <p14:tracePt t="340627" x="9258300" y="5694363"/>
          <p14:tracePt t="340635" x="9321800" y="5678488"/>
          <p14:tracePt t="340642" x="9385300" y="5653088"/>
          <p14:tracePt t="340650" x="9424988" y="5645150"/>
          <p14:tracePt t="340659" x="9464675" y="5629275"/>
          <p14:tracePt t="340668" x="9496425" y="5621338"/>
          <p14:tracePt t="340676" x="9520238" y="5613400"/>
          <p14:tracePt t="340684" x="9536113" y="5605463"/>
          <p14:tracePt t="340692" x="9551988" y="5597525"/>
          <p14:tracePt t="340699" x="9567863" y="5589588"/>
          <p14:tracePt t="340707" x="9575800" y="5589588"/>
          <p14:tracePt t="340716" x="9585325" y="5581650"/>
          <p14:tracePt t="340723" x="9593263" y="5573713"/>
          <p14:tracePt t="340731" x="9601200" y="5573713"/>
          <p14:tracePt t="340739" x="9609138" y="5565775"/>
          <p14:tracePt t="340747" x="9617075" y="5557838"/>
          <p14:tracePt t="340754" x="9625013" y="5549900"/>
          <p14:tracePt t="340763" x="9632950" y="5541963"/>
          <p14:tracePt t="340770" x="9632950" y="5534025"/>
          <p14:tracePt t="340780" x="9640888" y="5526088"/>
          <p14:tracePt t="340796" x="9648825" y="5518150"/>
          <p14:tracePt t="340803" x="9648825" y="5502275"/>
          <p14:tracePt t="340820" x="9656763" y="5494338"/>
          <p14:tracePt t="340827" x="9656763" y="5486400"/>
          <p14:tracePt t="340843" x="9656763" y="5470525"/>
          <p14:tracePt t="340860" x="9656763" y="5462588"/>
          <p14:tracePt t="340866" x="9648825" y="5454650"/>
          <p14:tracePt t="340875" x="9640888" y="5446713"/>
          <p14:tracePt t="340884" x="9625013" y="5430838"/>
          <p14:tracePt t="340891" x="9609138" y="5422900"/>
          <p14:tracePt t="340899" x="9593263" y="5407025"/>
          <p14:tracePt t="340907" x="9567863" y="5399088"/>
          <p14:tracePt t="340915" x="9544050" y="5391150"/>
          <p14:tracePt t="340922" x="9512300" y="5375275"/>
          <p14:tracePt t="340932" x="9488488" y="5359400"/>
          <p14:tracePt t="340939" x="9440863" y="5343525"/>
          <p14:tracePt t="340948" x="9401175" y="5327650"/>
          <p14:tracePt t="340956" x="9361488" y="5310188"/>
          <p14:tracePt t="340964" x="9321800" y="5310188"/>
          <p14:tracePt t="340971" x="9266238" y="5294313"/>
          <p14:tracePt t="340979" x="9224963" y="5294313"/>
          <p14:tracePt t="340986" x="9161463" y="5294313"/>
          <p14:tracePt t="340996" x="9113838" y="5294313"/>
          <p14:tracePt t="341003" x="9058275" y="5294313"/>
          <p14:tracePt t="341011" x="9010650" y="5294313"/>
          <p14:tracePt t="341019" x="8970963" y="5294313"/>
          <p14:tracePt t="341027" x="8923338" y="5310188"/>
          <p14:tracePt t="341035" x="8883650" y="5310188"/>
          <p14:tracePt t="341042" x="8850313" y="5327650"/>
          <p14:tracePt t="341051" x="8826500" y="5327650"/>
          <p14:tracePt t="341059" x="8794750" y="5343525"/>
          <p14:tracePt t="341067" x="8778875" y="5359400"/>
          <p14:tracePt t="341076" x="8755063" y="5367338"/>
          <p14:tracePt t="341084" x="8747125" y="5375275"/>
          <p14:tracePt t="341091" x="8731250" y="5383213"/>
          <p14:tracePt t="341099" x="8715375" y="5391150"/>
          <p14:tracePt t="341107" x="8707438" y="5399088"/>
          <p14:tracePt t="341116" x="8699500" y="5407025"/>
          <p14:tracePt t="341131" x="8691563" y="5422900"/>
          <p14:tracePt t="341146" x="8691563" y="5430838"/>
          <p14:tracePt t="341164" x="8683625" y="5446713"/>
          <p14:tracePt t="341180" x="8683625" y="5454650"/>
          <p14:tracePt t="341189" x="8683625" y="5462588"/>
          <p14:tracePt t="341197" x="8683625" y="5470525"/>
          <p14:tracePt t="341212" x="8683625" y="5478463"/>
          <p14:tracePt t="341227" x="8683625" y="5486400"/>
          <p14:tracePt t="341235" x="8683625" y="5494338"/>
          <p14:tracePt t="341243" x="8683625" y="5502275"/>
          <p14:tracePt t="341251" x="8691563" y="5510213"/>
          <p14:tracePt t="341268" x="8699500" y="5510213"/>
          <p14:tracePt t="341275" x="8707438" y="5510213"/>
          <p14:tracePt t="341283" x="8715375" y="5510213"/>
          <p14:tracePt t="341290" x="8731250" y="5510213"/>
          <p14:tracePt t="341299" x="8747125" y="5518150"/>
          <p14:tracePt t="341307" x="8763000" y="5518150"/>
          <p14:tracePt t="341315" x="8794750" y="5518150"/>
          <p14:tracePt t="341323" x="8826500" y="5518150"/>
          <p14:tracePt t="341331" x="8858250" y="5518150"/>
          <p14:tracePt t="341339" x="8907463" y="5518150"/>
          <p14:tracePt t="341348" x="8939213" y="5518150"/>
          <p14:tracePt t="341355" x="8970963" y="5518150"/>
          <p14:tracePt t="341364" x="9018588" y="5518150"/>
          <p14:tracePt t="341371" x="9066213" y="5518150"/>
          <p14:tracePt t="341379" x="9113838" y="5518150"/>
          <p14:tracePt t="341386" x="9145588" y="5518150"/>
          <p14:tracePt t="341395" x="9193213" y="5518150"/>
          <p14:tracePt t="341404" x="9242425" y="5510213"/>
          <p14:tracePt t="341411" x="9274175" y="5510213"/>
          <p14:tracePt t="341420" x="9313863" y="5510213"/>
          <p14:tracePt t="341428" x="9345613" y="5510213"/>
          <p14:tracePt t="341435" x="9369425" y="5510213"/>
          <p14:tracePt t="341443" x="9401175" y="5510213"/>
          <p14:tracePt t="341451" x="9432925" y="5502275"/>
          <p14:tracePt t="341459" x="9456738" y="5494338"/>
          <p14:tracePt t="341466" x="9480550" y="5486400"/>
          <p14:tracePt t="341476" x="9496425" y="5486400"/>
          <p14:tracePt t="341484" x="9520238" y="5478463"/>
          <p14:tracePt t="341491" x="9544050" y="5470525"/>
          <p14:tracePt t="341498" x="9593263" y="5454650"/>
          <p14:tracePt t="341507" x="9617075" y="5446713"/>
          <p14:tracePt t="341515" x="9632950" y="5438775"/>
          <p14:tracePt t="341523" x="9648825" y="5430838"/>
          <p14:tracePt t="341531" x="9656763" y="5430838"/>
          <p14:tracePt t="341539" x="9672638" y="5422900"/>
          <p14:tracePt t="341548" x="9680575" y="5414963"/>
          <p14:tracePt t="341554" x="9688513" y="5414963"/>
          <p14:tracePt t="341564" x="9696450" y="5414963"/>
          <p14:tracePt t="341571" x="9704388" y="5414963"/>
          <p14:tracePt t="341579" x="9720263" y="5414963"/>
          <p14:tracePt t="341587" x="9728200" y="5414963"/>
          <p14:tracePt t="341597" x="9744075" y="5414963"/>
          <p14:tracePt t="341605" x="9775825" y="5414963"/>
          <p14:tracePt t="341612" x="9791700" y="5414963"/>
          <p14:tracePt t="341620" x="9823450" y="5414963"/>
          <p14:tracePt t="341627" x="9855200" y="5422900"/>
          <p14:tracePt t="341635" x="9886950" y="5422900"/>
          <p14:tracePt t="341643" x="9918700" y="5430838"/>
          <p14:tracePt t="341651" x="9959975" y="5430838"/>
          <p14:tracePt t="341659" x="9991725" y="5438775"/>
          <p14:tracePt t="341666" x="10047288" y="5438775"/>
          <p14:tracePt t="341675" x="10110788" y="5430838"/>
          <p14:tracePt t="341684" x="10174288" y="5430838"/>
          <p14:tracePt t="341691" x="10221913" y="5422900"/>
          <p14:tracePt t="341700" x="10261600" y="5414963"/>
          <p14:tracePt t="341707" x="10302875" y="5407025"/>
          <p14:tracePt t="341715" x="10350500" y="5391150"/>
          <p14:tracePt t="341722" x="10414000" y="5367338"/>
          <p14:tracePt t="341731" x="10461625" y="5343525"/>
          <p14:tracePt t="341739" x="10517188" y="5319713"/>
          <p14:tracePt t="341746" x="10564813" y="5302250"/>
          <p14:tracePt t="341755" x="10612438" y="5270500"/>
          <p14:tracePt t="341763" x="10645775" y="5246688"/>
          <p14:tracePt t="341771" x="10685463" y="5214938"/>
          <p14:tracePt t="341779" x="10717213" y="5183188"/>
          <p14:tracePt t="341787" x="10733088" y="5151438"/>
          <p14:tracePt t="341795" x="10748963" y="5135563"/>
          <p14:tracePt t="341804" x="10764838" y="5103813"/>
          <p14:tracePt t="341811" x="10764838" y="5080000"/>
          <p14:tracePt t="341819" x="10764838" y="5064125"/>
          <p14:tracePt t="341826" x="10756900" y="5048250"/>
          <p14:tracePt t="341835" x="10748963" y="5024438"/>
          <p14:tracePt t="341843" x="10733088" y="5008563"/>
          <p14:tracePt t="341851" x="10717213" y="4992688"/>
          <p14:tracePt t="341859" x="10693400" y="4976813"/>
          <p14:tracePt t="341867" x="10661650" y="4959350"/>
          <p14:tracePt t="341875" x="10629900" y="4935538"/>
          <p14:tracePt t="341883" x="10604500" y="4927600"/>
          <p14:tracePt t="341891" x="10572750" y="4911725"/>
          <p14:tracePt t="341901" x="10541000" y="4895850"/>
          <p14:tracePt t="341907" x="10501313" y="4887913"/>
          <p14:tracePt t="341915" x="10453688" y="4872038"/>
          <p14:tracePt t="341924" x="10406063" y="4856163"/>
          <p14:tracePt t="341933" x="10358438" y="4840288"/>
          <p14:tracePt t="341940" x="10302875" y="4832350"/>
          <p14:tracePt t="341948" x="10253663" y="4824413"/>
          <p14:tracePt t="341955" x="10190163" y="4816475"/>
          <p14:tracePt t="341963" x="10134600" y="4808538"/>
          <p14:tracePt t="341972" x="10071100" y="4808538"/>
          <p14:tracePt t="341980" x="10007600" y="4808538"/>
          <p14:tracePt t="341987" x="9944100" y="4808538"/>
          <p14:tracePt t="341995" x="9894888" y="4808538"/>
          <p14:tracePt t="342002" x="9831388" y="4808538"/>
          <p14:tracePt t="342010" x="9775825" y="4808538"/>
          <p14:tracePt t="342019" x="9720263" y="4816475"/>
          <p14:tracePt t="342027" x="9656763" y="4824413"/>
          <p14:tracePt t="342036" x="9609138" y="4832350"/>
          <p14:tracePt t="342043" x="9567863" y="4840288"/>
          <p14:tracePt t="342051" x="9520238" y="4856163"/>
          <p14:tracePt t="342059" x="9472613" y="4864100"/>
          <p14:tracePt t="342067" x="9424988" y="4872038"/>
          <p14:tracePt t="342074" x="9385300" y="4879975"/>
          <p14:tracePt t="342083" x="9329738" y="4887913"/>
          <p14:tracePt t="342092" x="9305925" y="4895850"/>
          <p14:tracePt t="342099" x="9266238" y="4911725"/>
          <p14:tracePt t="342107" x="9242425" y="4919663"/>
          <p14:tracePt t="342115" x="9201150" y="4935538"/>
          <p14:tracePt t="342131" x="9153525" y="4959350"/>
          <p14:tracePt t="342140" x="9137650" y="4976813"/>
          <p14:tracePt t="342147" x="9121775" y="4984750"/>
          <p14:tracePt t="342155" x="9105900" y="5000625"/>
          <p14:tracePt t="342163" x="9097963" y="5016500"/>
          <p14:tracePt t="342172" x="9082088" y="5040313"/>
          <p14:tracePt t="342181" x="9074150" y="5064125"/>
          <p14:tracePt t="342186" x="9066213" y="5080000"/>
          <p14:tracePt t="342195" x="9058275" y="5103813"/>
          <p14:tracePt t="342203" x="9050338" y="5127625"/>
          <p14:tracePt t="342211" x="9050338" y="5143500"/>
          <p14:tracePt t="342219" x="9042400" y="5167313"/>
          <p14:tracePt t="342227" x="9042400" y="5183188"/>
          <p14:tracePt t="342235" x="9042400" y="5207000"/>
          <p14:tracePt t="342243" x="9042400" y="5230813"/>
          <p14:tracePt t="342251" x="9042400" y="5246688"/>
          <p14:tracePt t="342259" x="9050338" y="5270500"/>
          <p14:tracePt t="342266" x="9058275" y="5286375"/>
          <p14:tracePt t="342275" x="9074150" y="5302250"/>
          <p14:tracePt t="342283" x="9090025" y="5319713"/>
          <p14:tracePt t="342292" x="9097963" y="5335588"/>
          <p14:tracePt t="342300" x="9113838" y="5351463"/>
          <p14:tracePt t="342307" x="9129713" y="5375275"/>
          <p14:tracePt t="342316" x="9145588" y="5391150"/>
          <p14:tracePt t="342323" x="9161463" y="5399088"/>
          <p14:tracePt t="342331" x="9177338" y="5422900"/>
          <p14:tracePt t="342338" x="9193213" y="5438775"/>
          <p14:tracePt t="342348" x="9224963" y="5454650"/>
          <p14:tracePt t="342356" x="9258300" y="5470525"/>
          <p14:tracePt t="342363" x="9297988" y="5478463"/>
          <p14:tracePt t="342371" x="9329738" y="5494338"/>
          <p14:tracePt t="342380" x="9369425" y="5502275"/>
          <p14:tracePt t="342387" x="9424988" y="5518150"/>
          <p14:tracePt t="342395" x="9472613" y="5526088"/>
          <p14:tracePt t="342403" x="9536113" y="5541963"/>
          <p14:tracePt t="342412" x="9593263" y="5549900"/>
          <p14:tracePt t="342418" x="9640888" y="5557838"/>
          <p14:tracePt t="342427" x="9712325" y="5573713"/>
          <p14:tracePt t="342436" x="9767888" y="5581650"/>
          <p14:tracePt t="342443" x="9831388" y="5589588"/>
          <p14:tracePt t="342451" x="9886950" y="5597525"/>
          <p14:tracePt t="342459" x="9944100" y="5597525"/>
          <p14:tracePt t="342466" x="9983788" y="5605463"/>
          <p14:tracePt t="342476" x="10039350" y="5605463"/>
          <p14:tracePt t="342483" x="10094913" y="5605463"/>
          <p14:tracePt t="342491" x="10142538" y="5605463"/>
          <p14:tracePt t="342500" x="10198100" y="5605463"/>
          <p14:tracePt t="342507" x="10245725" y="5597525"/>
          <p14:tracePt t="342515" x="10287000" y="5581650"/>
          <p14:tracePt t="342523" x="10334625" y="5565775"/>
          <p14:tracePt t="342532" x="10382250" y="5549900"/>
          <p14:tracePt t="342539" x="10437813" y="5526088"/>
          <p14:tracePt t="342547" x="10485438" y="5510213"/>
          <p14:tracePt t="342555" x="10517188" y="5494338"/>
          <p14:tracePt t="342563" x="10541000" y="5478463"/>
          <p14:tracePt t="342572" x="10572750" y="5462588"/>
          <p14:tracePt t="342580" x="10596563" y="5446713"/>
          <p14:tracePt t="342587" x="10612438" y="5422900"/>
          <p14:tracePt t="342595" x="10620375" y="5407025"/>
          <p14:tracePt t="342603" x="10637838" y="5391150"/>
          <p14:tracePt t="342612" x="10645775" y="5367338"/>
          <p14:tracePt t="342619" x="10653713" y="5343525"/>
          <p14:tracePt t="342627" x="10661650" y="5319713"/>
          <p14:tracePt t="342635" x="10669588" y="5294313"/>
          <p14:tracePt t="342643" x="10669588" y="5278438"/>
          <p14:tracePt t="342651" x="10669588" y="5246688"/>
          <p14:tracePt t="342658" x="10669588" y="5238750"/>
          <p14:tracePt t="342667" x="10669588" y="5214938"/>
          <p14:tracePt t="342677" x="10669588" y="5191125"/>
          <p14:tracePt t="342684" x="10669588" y="5175250"/>
          <p14:tracePt t="342692" x="10661650" y="5159375"/>
          <p14:tracePt t="342700" x="10653713" y="5143500"/>
          <p14:tracePt t="342707" x="10637838" y="5111750"/>
          <p14:tracePt t="342715" x="10612438" y="5087938"/>
          <p14:tracePt t="342722" x="10596563" y="5064125"/>
          <p14:tracePt t="342731" x="10556875" y="5032375"/>
          <p14:tracePt t="342739" x="10525125" y="5016500"/>
          <p14:tracePt t="342747" x="10493375" y="5000625"/>
          <p14:tracePt t="342755" x="10437813" y="4976813"/>
          <p14:tracePt t="342763" x="10366375" y="4951413"/>
          <p14:tracePt t="342771" x="10302875" y="4935538"/>
          <p14:tracePt t="342781" x="10237788" y="4919663"/>
          <p14:tracePt t="342787" x="10158413" y="4903788"/>
          <p14:tracePt t="342796" x="10094913" y="4895850"/>
          <p14:tracePt t="342803" x="10015538" y="4887913"/>
          <p14:tracePt t="342811" x="9936163" y="4879975"/>
          <p14:tracePt t="342820" x="9839325" y="4879975"/>
          <p14:tracePt t="342826" x="9752013" y="4879975"/>
          <p14:tracePt t="342835" x="9656763" y="4887913"/>
          <p14:tracePt t="342842" x="9575800" y="4903788"/>
          <p14:tracePt t="342850" x="9496425" y="4919663"/>
          <p14:tracePt t="342858" x="9417050" y="4943475"/>
          <p14:tracePt t="342867" x="9337675" y="4959350"/>
          <p14:tracePt t="342875" x="9274175" y="4984750"/>
          <p14:tracePt t="342883" x="9217025" y="5000625"/>
          <p14:tracePt t="342891" x="9169400" y="5016500"/>
          <p14:tracePt t="342899" x="9137650" y="5032375"/>
          <p14:tracePt t="342906" x="9105900" y="5048250"/>
          <p14:tracePt t="342916" x="9090025" y="5056188"/>
          <p14:tracePt t="342923" x="9074150" y="5064125"/>
          <p14:tracePt t="342931" x="9058275" y="5080000"/>
          <p14:tracePt t="342939" x="9042400" y="5095875"/>
          <p14:tracePt t="342947" x="9026525" y="5111750"/>
          <p14:tracePt t="342955" x="9018588" y="5135563"/>
          <p14:tracePt t="342964" x="9018588" y="5151438"/>
          <p14:tracePt t="342970" x="9002713" y="5175250"/>
          <p14:tracePt t="342980" x="9002713" y="5183188"/>
          <p14:tracePt t="342987" x="9002713" y="5199063"/>
          <p14:tracePt t="342995" x="9002713" y="5222875"/>
          <p14:tracePt t="343004" x="9002713" y="5246688"/>
          <p14:tracePt t="343012" x="9002713" y="5278438"/>
          <p14:tracePt t="343019" x="9002713" y="5294313"/>
          <p14:tracePt t="343027" x="9002713" y="5310188"/>
          <p14:tracePt t="343035" x="9018588" y="5343525"/>
          <p14:tracePt t="343043" x="9018588" y="5359400"/>
          <p14:tracePt t="343051" x="9034463" y="5383213"/>
          <p14:tracePt t="343059" x="9050338" y="5407025"/>
          <p14:tracePt t="343068" x="9058275" y="5422900"/>
          <p14:tracePt t="343075" x="9074150" y="5446713"/>
          <p14:tracePt t="343083" x="9090025" y="5462588"/>
          <p14:tracePt t="343091" x="9105900" y="5478463"/>
          <p14:tracePt t="343100" x="9129713" y="5494338"/>
          <p14:tracePt t="343107" x="9153525" y="5510213"/>
          <p14:tracePt t="343117" x="9169400" y="5518150"/>
          <p14:tracePt t="343131" x="9217025" y="5557838"/>
          <p14:tracePt t="343139" x="9250363" y="5565775"/>
          <p14:tracePt t="343147" x="9282113" y="5581650"/>
          <p14:tracePt t="343155" x="9313863" y="5597525"/>
          <p14:tracePt t="343164" x="9361488" y="5621338"/>
          <p14:tracePt t="343170" x="9401175" y="5629275"/>
          <p14:tracePt t="343180" x="9440863" y="5645150"/>
          <p14:tracePt t="343187" x="9488488" y="5653088"/>
          <p14:tracePt t="343196" x="9536113" y="5678488"/>
          <p14:tracePt t="343204" x="9585325" y="5678488"/>
          <p14:tracePt t="343213" x="9648825" y="5694363"/>
          <p14:tracePt t="343221" x="9680575" y="5694363"/>
          <p14:tracePt t="343228" x="9744075" y="5702300"/>
          <p14:tracePt t="343235" x="9799638" y="5710238"/>
          <p14:tracePt t="343243" x="9847263" y="5710238"/>
          <p14:tracePt t="343252" x="9910763" y="5710238"/>
          <p14:tracePt t="343260" x="9959975" y="5710238"/>
          <p14:tracePt t="343268" x="10007600" y="5710238"/>
          <p14:tracePt t="343275" x="10055225" y="5710238"/>
          <p14:tracePt t="343283" x="10094913" y="5710238"/>
          <p14:tracePt t="343291" x="10142538" y="5710238"/>
          <p14:tracePt t="343300" x="10198100" y="5694363"/>
          <p14:tracePt t="343308" x="10229850" y="5694363"/>
          <p14:tracePt t="343316" x="10261600" y="5686425"/>
          <p14:tracePt t="343324" x="10310813" y="5678488"/>
          <p14:tracePt t="343331" x="10350500" y="5670550"/>
          <p14:tracePt t="343339" x="10382250" y="5653088"/>
          <p14:tracePt t="343348" x="10421938" y="5637213"/>
          <p14:tracePt t="343355" x="10453688" y="5629275"/>
          <p14:tracePt t="343364" x="10485438" y="5621338"/>
          <p14:tracePt t="343370" x="10517188" y="5605463"/>
          <p14:tracePt t="343379" x="10541000" y="5589588"/>
          <p14:tracePt t="343389" x="10564813" y="5573713"/>
          <p14:tracePt t="343396" x="10588625" y="5557838"/>
          <p14:tracePt t="343403" x="10604500" y="5541963"/>
          <p14:tracePt t="343411" x="10612438" y="5534025"/>
          <p14:tracePt t="343419" x="10629900" y="5518150"/>
          <p14:tracePt t="343429" x="10637838" y="5494338"/>
          <p14:tracePt t="343436" x="10637838" y="5478463"/>
          <p14:tracePt t="343443" x="10637838" y="5462588"/>
          <p14:tracePt t="343451" x="10637838" y="5454650"/>
          <p14:tracePt t="343459" x="10645775" y="5438775"/>
          <p14:tracePt t="343467" x="10645775" y="5422900"/>
          <p14:tracePt t="343475" x="10645775" y="5407025"/>
          <p14:tracePt t="343483" x="10645775" y="5391150"/>
          <p14:tracePt t="343491" x="10645775" y="5375275"/>
          <p14:tracePt t="343499" x="10637838" y="5351463"/>
          <p14:tracePt t="343508" x="10620375" y="5327650"/>
          <p14:tracePt t="343515" x="10612438" y="5302250"/>
          <p14:tracePt t="343523" x="10596563" y="5286375"/>
          <p14:tracePt t="343531" x="10580688" y="5254625"/>
          <p14:tracePt t="343539" x="10556875" y="5222875"/>
          <p14:tracePt t="343547" x="10541000" y="5207000"/>
          <p14:tracePt t="343555" x="10509250" y="5183188"/>
          <p14:tracePt t="343564" x="10469563" y="5151438"/>
          <p14:tracePt t="343571" x="10429875" y="5127625"/>
          <p14:tracePt t="343579" x="10390188" y="5111750"/>
          <p14:tracePt t="343588" x="10350500" y="5080000"/>
          <p14:tracePt t="343596" x="10302875" y="5064125"/>
          <p14:tracePt t="343604" x="10253663" y="5040313"/>
          <p14:tracePt t="343611" x="10198100" y="5016500"/>
          <p14:tracePt t="343620" x="10134600" y="4992688"/>
          <p14:tracePt t="343628" x="10063163" y="4967288"/>
          <p14:tracePt t="343636" x="10007600" y="4959350"/>
          <p14:tracePt t="343643" x="9952038" y="4943475"/>
          <p14:tracePt t="343653" x="9886950" y="4943475"/>
          <p14:tracePt t="343659" x="9831388" y="4927600"/>
          <p14:tracePt t="343668" x="9783763" y="4927600"/>
          <p14:tracePt t="343677" x="9736138" y="4919663"/>
          <p14:tracePt t="343682" x="9704388" y="4919663"/>
          <p14:tracePt t="343691" x="9656763" y="4919663"/>
          <p14:tracePt t="343699" x="9625013" y="4919663"/>
          <p14:tracePt t="343707" x="9585325" y="4919663"/>
          <p14:tracePt t="343715" x="9551988" y="4927600"/>
          <p14:tracePt t="343723" x="9520238" y="4927600"/>
          <p14:tracePt t="343731" x="9488488" y="4935538"/>
          <p14:tracePt t="343739" x="9456738" y="4951413"/>
          <p14:tracePt t="343747" x="9432925" y="4959350"/>
          <p14:tracePt t="343754" x="9409113" y="4976813"/>
          <p14:tracePt t="343764" x="9377363" y="4992688"/>
          <p14:tracePt t="343772" x="9353550" y="5016500"/>
          <p14:tracePt t="343779" x="9337675" y="5024438"/>
          <p14:tracePt t="343789" x="9305925" y="5056188"/>
          <p14:tracePt t="343796" x="9282113" y="5072063"/>
          <p14:tracePt t="343804" x="9258300" y="5103813"/>
          <p14:tracePt t="343813" x="9242425" y="5119688"/>
          <p14:tracePt t="343820" x="9224963" y="5151438"/>
          <p14:tracePt t="343828" x="9209088" y="5167313"/>
          <p14:tracePt t="343836" x="9193213" y="5183188"/>
          <p14:tracePt t="343845" x="9185275" y="5207000"/>
          <p14:tracePt t="343851" x="9177338" y="5222875"/>
          <p14:tracePt t="343858" x="9177338" y="5238750"/>
          <p14:tracePt t="343866" x="9177338" y="5254625"/>
          <p14:tracePt t="343875" x="9177338" y="5270500"/>
          <p14:tracePt t="343883" x="9177338" y="5286375"/>
          <p14:tracePt t="343891" x="9177338" y="5302250"/>
          <p14:tracePt t="343899" x="9177338" y="5310188"/>
          <p14:tracePt t="343907" x="9185275" y="5327650"/>
          <p14:tracePt t="343916" x="9193213" y="5343525"/>
          <p14:tracePt t="343923" x="9201150" y="5351463"/>
          <p14:tracePt t="343931" x="9209088" y="5359400"/>
          <p14:tracePt t="343939" x="9217025" y="5375275"/>
          <p14:tracePt t="343947" x="9224963" y="5383213"/>
          <p14:tracePt t="343955" x="9234488" y="5383213"/>
          <p14:tracePt t="343964" x="9250363" y="5399088"/>
          <p14:tracePt t="343971" x="9258300" y="5399088"/>
          <p14:tracePt t="343978" x="9266238" y="5407025"/>
          <p14:tracePt t="343988" x="9282113" y="5414963"/>
          <p14:tracePt t="343996" x="9297988" y="5414963"/>
          <p14:tracePt t="344003" x="9305925" y="5414963"/>
          <p14:tracePt t="344012" x="9321800" y="5422900"/>
          <p14:tracePt t="344019" x="9345613" y="5422900"/>
          <p14:tracePt t="344027" x="9361488" y="5430838"/>
          <p14:tracePt t="344036" x="9377363" y="5438775"/>
          <p14:tracePt t="344044" x="9401175" y="5438775"/>
          <p14:tracePt t="344051" x="9409113" y="5446713"/>
          <p14:tracePt t="344059" x="9432925" y="5454650"/>
          <p14:tracePt t="344067" x="9456738" y="5462588"/>
          <p14:tracePt t="344075" x="9472613" y="5462588"/>
          <p14:tracePt t="344083" x="9504363" y="5470525"/>
          <p14:tracePt t="344091" x="9528175" y="5478463"/>
          <p14:tracePt t="344099" x="9551988" y="5478463"/>
          <p14:tracePt t="344107" x="9567863" y="5486400"/>
          <p14:tracePt t="344116" x="9601200" y="5494338"/>
          <p14:tracePt t="344129" x="9625013" y="5494338"/>
          <p14:tracePt t="344132" x="9656763" y="5494338"/>
          <p14:tracePt t="344139" x="9696450" y="5502275"/>
          <p14:tracePt t="344147" x="9736138" y="5502275"/>
          <p14:tracePt t="344155" x="9767888" y="5502275"/>
          <p14:tracePt t="344163" x="9791700" y="5502275"/>
          <p14:tracePt t="344171" x="9831388" y="5502275"/>
          <p14:tracePt t="344180" x="9871075" y="5502275"/>
          <p14:tracePt t="344188" x="9902825" y="5502275"/>
          <p14:tracePt t="344196" x="9944100" y="5502275"/>
          <p14:tracePt t="344203" x="9983788" y="5502275"/>
          <p14:tracePt t="344212" x="10015538" y="5494338"/>
          <p14:tracePt t="344219" x="10055225" y="5494338"/>
          <p14:tracePt t="344227" x="10086975" y="5486400"/>
          <p14:tracePt t="344234" x="10118725" y="5478463"/>
          <p14:tracePt t="344243" x="10158413" y="5470525"/>
          <p14:tracePt t="344251" x="10182225" y="5462588"/>
          <p14:tracePt t="344259" x="10206038" y="5454650"/>
          <p14:tracePt t="344266" x="10229850" y="5446713"/>
          <p14:tracePt t="344275" x="10261600" y="5430838"/>
          <p14:tracePt t="344283" x="10279063" y="5422900"/>
          <p14:tracePt t="344291" x="10294938" y="5414963"/>
          <p14:tracePt t="344300" x="10318750" y="5399088"/>
          <p14:tracePt t="344307" x="10326688" y="5391150"/>
          <p14:tracePt t="344316" x="10342563" y="5375275"/>
          <p14:tracePt t="344323" x="10350500" y="5367338"/>
          <p14:tracePt t="344332" x="10358438" y="5351463"/>
          <p14:tracePt t="344339" x="10366375" y="5343525"/>
          <p14:tracePt t="344347" x="10366375" y="5335588"/>
          <p14:tracePt t="344355" x="10366375" y="5310188"/>
          <p14:tracePt t="344364" x="10366375" y="5302250"/>
          <p14:tracePt t="344371" x="10366375" y="5294313"/>
          <p14:tracePt t="344388" x="10366375" y="5278438"/>
          <p14:tracePt t="344412" x="10350500" y="5262563"/>
          <p14:tracePt t="344428" x="10334625" y="5246688"/>
          <p14:tracePt t="344436" x="10310813" y="5238750"/>
          <p14:tracePt t="344443" x="10287000" y="5222875"/>
          <p14:tracePt t="344452" x="10245725" y="5207000"/>
          <p14:tracePt t="344459" x="10198100" y="5183188"/>
          <p14:tracePt t="344467" x="10150475" y="5167313"/>
          <p14:tracePt t="344476" x="10086975" y="5151438"/>
          <p14:tracePt t="344483" x="10031413" y="5135563"/>
          <p14:tracePt t="344491" x="9959975" y="5127625"/>
          <p14:tracePt t="344499" x="9886950" y="5111750"/>
          <p14:tracePt t="344506" x="9807575" y="5095875"/>
          <p14:tracePt t="344516" x="9736138" y="5080000"/>
          <p14:tracePt t="344522" x="9664700" y="5072063"/>
          <p14:tracePt t="344533" x="9601200" y="5064125"/>
          <p14:tracePt t="344539" x="9544050" y="5056188"/>
          <p14:tracePt t="344547" x="9488488" y="5056188"/>
          <p14:tracePt t="344556" x="9432925" y="5056188"/>
          <p14:tracePt t="344565" x="9385300" y="5056188"/>
          <p14:tracePt t="344572" x="9345613" y="5064125"/>
          <p14:tracePt t="344580" x="9297988" y="5072063"/>
          <p14:tracePt t="344588" x="9266238" y="5087938"/>
          <p14:tracePt t="344595" x="9217025" y="5103813"/>
          <p14:tracePt t="344603" x="9177338" y="5119688"/>
          <p14:tracePt t="344611" x="9145588" y="5143500"/>
          <p14:tracePt t="344619" x="9121775" y="5159375"/>
          <p14:tracePt t="344627" x="9097963" y="5175250"/>
          <p14:tracePt t="344635" x="9066213" y="5207000"/>
          <p14:tracePt t="344644" x="9058275" y="5214938"/>
          <p14:tracePt t="344652" x="9042400" y="5238750"/>
          <p14:tracePt t="344660" x="9034463" y="5246688"/>
          <p14:tracePt t="344667" x="9018588" y="5262563"/>
          <p14:tracePt t="344674" x="9010650" y="5278438"/>
          <p14:tracePt t="344683" x="9010650" y="5286375"/>
          <p14:tracePt t="344691" x="9002713" y="5302250"/>
          <p14:tracePt t="344699" x="9002713" y="5319713"/>
          <p14:tracePt t="344708" x="9002713" y="5335588"/>
          <p14:tracePt t="344715" x="9002713" y="5351463"/>
          <p14:tracePt t="344723" x="9002713" y="5367338"/>
          <p14:tracePt t="344731" x="9002713" y="5383213"/>
          <p14:tracePt t="344748" x="9002713" y="5407025"/>
          <p14:tracePt t="344764" x="9002713" y="5422900"/>
          <p14:tracePt t="344780" x="9010650" y="5438775"/>
          <p14:tracePt t="344795" x="9026525" y="5446713"/>
          <p14:tracePt t="344803" x="9042400" y="5454650"/>
          <p14:tracePt t="344819" x="9066213" y="5462588"/>
          <p14:tracePt t="344828" x="9074150" y="5470525"/>
          <p14:tracePt t="344836" x="9090025" y="5470525"/>
          <p14:tracePt t="344843" x="9097963" y="5478463"/>
          <p14:tracePt t="344851" x="9113838" y="5478463"/>
          <p14:tracePt t="344861" x="9129713" y="5478463"/>
          <p14:tracePt t="344868" x="9153525" y="5478463"/>
          <p14:tracePt t="344875" x="9185275" y="5478463"/>
          <p14:tracePt t="344884" x="9217025" y="5478463"/>
          <p14:tracePt t="344892" x="9250363" y="5478463"/>
          <p14:tracePt t="344900" x="9297988" y="5478463"/>
          <p14:tracePt t="344908" x="9337675" y="5478463"/>
          <p14:tracePt t="344916" x="9377363" y="5478463"/>
          <p14:tracePt t="344924" x="9432925" y="5478463"/>
          <p14:tracePt t="344932" x="9480550" y="5478463"/>
          <p14:tracePt t="344940" x="9544050" y="5478463"/>
          <p14:tracePt t="344948" x="9601200" y="5478463"/>
          <p14:tracePt t="344955" x="9648825" y="5478463"/>
          <p14:tracePt t="344964" x="9704388" y="5470525"/>
          <p14:tracePt t="344973" x="9752013" y="5462588"/>
          <p14:tracePt t="344981" x="9799638" y="5446713"/>
          <p14:tracePt t="344988" x="9847263" y="5430838"/>
          <p14:tracePt t="344995" x="9894888" y="5422900"/>
          <p14:tracePt t="345003" x="9926638" y="5407025"/>
          <p14:tracePt t="345011" x="9959975" y="5391150"/>
          <p14:tracePt t="345019" x="9991725" y="5375275"/>
          <p14:tracePt t="345027" x="10015538" y="5351463"/>
          <p14:tracePt t="345036" x="10055225" y="5327650"/>
          <p14:tracePt t="345044" x="10079038" y="5302250"/>
          <p14:tracePt t="345052" x="10102850" y="5278438"/>
          <p14:tracePt t="345059" x="10126663" y="5254625"/>
          <p14:tracePt t="345068" x="10150475" y="5222875"/>
          <p14:tracePt t="345075" x="10158413" y="5191125"/>
          <p14:tracePt t="345082" x="10174288" y="5159375"/>
          <p14:tracePt t="345091" x="10182225" y="5143500"/>
          <p14:tracePt t="345100" x="10182225" y="5127625"/>
          <p14:tracePt t="345108" x="10182225" y="5103813"/>
          <p14:tracePt t="345116" x="10182225" y="5087938"/>
          <p14:tracePt t="345129" x="10182225" y="5072063"/>
          <p14:tracePt t="345130" x="10182225" y="5056188"/>
          <p14:tracePt t="345140" x="10174288" y="5040313"/>
          <p14:tracePt t="345147" x="10166350" y="5032375"/>
          <p14:tracePt t="345155" x="10150475" y="5016500"/>
          <p14:tracePt t="345163" x="10142538" y="5008563"/>
          <p14:tracePt t="345171" x="10126663" y="4992688"/>
          <p14:tracePt t="345179" x="10110788" y="4984750"/>
          <p14:tracePt t="345187" x="10086975" y="4967288"/>
          <p14:tracePt t="345195" x="10047288" y="4959350"/>
          <p14:tracePt t="345204" x="10015538" y="4951413"/>
          <p14:tracePt t="345212" x="9967913" y="4943475"/>
          <p14:tracePt t="345220" x="9902825" y="4935538"/>
          <p14:tracePt t="345227" x="9839325" y="4935538"/>
          <p14:tracePt t="345235" x="9783763" y="4935538"/>
          <p14:tracePt t="345244" x="9720263" y="4935538"/>
          <p14:tracePt t="345251" x="9640888" y="4927600"/>
          <p14:tracePt t="345260" x="9575800" y="4927600"/>
          <p14:tracePt t="345267" x="9504363" y="4927600"/>
          <p14:tracePt t="345276" x="9424988" y="4935538"/>
          <p14:tracePt t="345283" x="9377363" y="4935538"/>
          <p14:tracePt t="345291" x="9313863" y="4951413"/>
          <p14:tracePt t="345300" x="9266238" y="4959350"/>
          <p14:tracePt t="345308" x="9209088" y="4976813"/>
          <p14:tracePt t="345324" x="9169400" y="5000625"/>
          <p14:tracePt t="345332" x="9105900" y="5032375"/>
          <p14:tracePt t="345338" x="9082088" y="5048250"/>
          <p14:tracePt t="345348" x="9058275" y="5072063"/>
          <p14:tracePt t="345356" x="9034463" y="5087938"/>
          <p14:tracePt t="345363" x="9010650" y="5119688"/>
          <p14:tracePt t="345372" x="8994775" y="5135563"/>
          <p14:tracePt t="345381" x="8978900" y="5159375"/>
          <p14:tracePt t="345388" x="8963025" y="5183188"/>
          <p14:tracePt t="345396" x="8955088" y="5214938"/>
          <p14:tracePt t="345403" x="8947150" y="5230813"/>
          <p14:tracePt t="345412" x="8939213" y="5262563"/>
          <p14:tracePt t="345419" x="8931275" y="5286375"/>
          <p14:tracePt t="345428" x="8931275" y="5310188"/>
          <p14:tracePt t="345436" x="8931275" y="5327650"/>
          <p14:tracePt t="345444" x="8939213" y="5351463"/>
          <p14:tracePt t="345452" x="8947150" y="5359400"/>
          <p14:tracePt t="345460" x="8963025" y="5383213"/>
          <p14:tracePt t="345468" x="8970963" y="5399088"/>
          <p14:tracePt t="345476" x="8986838" y="5407025"/>
          <p14:tracePt t="345484" x="9002713" y="5414963"/>
          <p14:tracePt t="345492" x="9018588" y="5422900"/>
          <p14:tracePt t="345500" x="9034463" y="5430838"/>
          <p14:tracePt t="345509" x="9066213" y="5438775"/>
          <p14:tracePt t="345516" x="9082088" y="5454650"/>
          <p14:tracePt t="345524" x="9097963" y="5454650"/>
          <p14:tracePt t="345532" x="9129713" y="5462588"/>
          <p14:tracePt t="345540" x="9169400" y="5478463"/>
          <p14:tracePt t="345549" x="9201150" y="5478463"/>
          <p14:tracePt t="345556" x="9250363" y="5494338"/>
          <p14:tracePt t="345565" x="9297988" y="5494338"/>
          <p14:tracePt t="345571" x="9345613" y="5510213"/>
          <p14:tracePt t="345580" x="9401175" y="5510213"/>
          <p14:tracePt t="345586" x="9456738" y="5526088"/>
          <p14:tracePt t="345595" x="9528175" y="5534025"/>
          <p14:tracePt t="345604" x="9585325" y="5534025"/>
          <p14:tracePt t="345613" x="9664700" y="5534025"/>
          <p14:tracePt t="345620" x="9744075" y="5534025"/>
          <p14:tracePt t="345628" x="9807575" y="5534025"/>
          <p14:tracePt t="345636" x="9886950" y="5534025"/>
          <p14:tracePt t="345644" x="9975850" y="5534025"/>
          <p14:tracePt t="345652" x="10039350" y="5534025"/>
          <p14:tracePt t="345660" x="10102850" y="5534025"/>
          <p14:tracePt t="345669" x="10158413" y="5526088"/>
          <p14:tracePt t="345677" x="10206038" y="5510213"/>
          <p14:tracePt t="345685" x="10261600" y="5494338"/>
          <p14:tracePt t="345693" x="10302875" y="5470525"/>
          <p14:tracePt t="345700" x="10334625" y="5446713"/>
          <p14:tracePt t="345708" x="10366375" y="5422900"/>
          <p14:tracePt t="345716" x="10390188" y="5399088"/>
          <p14:tracePt t="345724" x="10406063" y="5375275"/>
          <p14:tracePt t="345732" x="10421938" y="5351463"/>
          <p14:tracePt t="345740" x="10437813" y="5327650"/>
          <p14:tracePt t="345748" x="10453688" y="5302250"/>
          <p14:tracePt t="345756" x="10453688" y="5286375"/>
          <p14:tracePt t="345763" x="10453688" y="5262563"/>
          <p14:tracePt t="345771" x="10461625" y="5238750"/>
          <p14:tracePt t="345781" x="10461625" y="5222875"/>
          <p14:tracePt t="345788" x="10461625" y="5191125"/>
          <p14:tracePt t="345796" x="10453688" y="5175250"/>
          <p14:tracePt t="345803" x="10445750" y="5159375"/>
          <p14:tracePt t="345812" x="10445750" y="5143500"/>
          <p14:tracePt t="345819" x="10437813" y="5119688"/>
          <p14:tracePt t="345827" x="10429875" y="5103813"/>
          <p14:tracePt t="345836" x="10421938" y="5087938"/>
          <p14:tracePt t="345844" x="10406063" y="5064125"/>
          <p14:tracePt t="345852" x="10398125" y="5056188"/>
          <p14:tracePt t="345858" x="10366375" y="5032375"/>
          <p14:tracePt t="345867" x="10358438" y="5024438"/>
          <p14:tracePt t="345875" x="10326688" y="5008563"/>
          <p14:tracePt t="345883" x="10294938" y="4992688"/>
          <p14:tracePt t="345892" x="10261600" y="4976813"/>
          <p14:tracePt t="345900" x="10221913" y="4959350"/>
          <p14:tracePt t="345908" x="10182225" y="4951413"/>
          <p14:tracePt t="345915" x="10134600" y="4935538"/>
          <p14:tracePt t="345923" x="10086975" y="4927600"/>
          <p14:tracePt t="345932" x="10039350" y="4919663"/>
          <p14:tracePt t="345939" x="9991725" y="4903788"/>
          <p14:tracePt t="345947" x="9944100" y="4903788"/>
          <p14:tracePt t="345955" x="9879013" y="4895850"/>
          <p14:tracePt t="345963" x="9831388" y="4887913"/>
          <p14:tracePt t="345971" x="9783763" y="4879975"/>
          <p14:tracePt t="345979" x="9728200" y="4879975"/>
          <p14:tracePt t="345987" x="9688513" y="4879975"/>
          <p14:tracePt t="345996" x="9640888" y="4879975"/>
          <p14:tracePt t="346003" x="9593263" y="4879975"/>
          <p14:tracePt t="346013" x="9536113" y="4887913"/>
          <p14:tracePt t="346020" x="9496425" y="4903788"/>
          <p14:tracePt t="346027" x="9464675" y="4911725"/>
          <p14:tracePt t="346035" x="9432925" y="4927600"/>
          <p14:tracePt t="346043" x="9401175" y="4935538"/>
          <p14:tracePt t="346052" x="9369425" y="4951413"/>
          <p14:tracePt t="346060" x="9329738" y="4976813"/>
          <p14:tracePt t="346068" x="9305925" y="5000625"/>
          <p14:tracePt t="346076" x="9274175" y="5016500"/>
          <p14:tracePt t="346084" x="9250363" y="5032375"/>
          <p14:tracePt t="346092" x="9217025" y="5056188"/>
          <p14:tracePt t="346100" x="9201150" y="5080000"/>
          <p14:tracePt t="346107" x="9185275" y="5103813"/>
          <p14:tracePt t="346115" x="9169400" y="5111750"/>
          <p14:tracePt t="346124" x="9153525" y="5135563"/>
          <p14:tracePt t="346132" x="9137650" y="5151438"/>
          <p14:tracePt t="346139" x="9121775" y="5175250"/>
          <p14:tracePt t="346147" x="9121775" y="5199063"/>
          <p14:tracePt t="346155" x="9121775" y="5214938"/>
          <p14:tracePt t="346163" x="9113838" y="5230813"/>
          <p14:tracePt t="346171" x="9105900" y="5246688"/>
          <p14:tracePt t="346180" x="9105900" y="5262563"/>
          <p14:tracePt t="346188" x="9105900" y="5278438"/>
          <p14:tracePt t="346197" x="9105900" y="5286375"/>
          <p14:tracePt t="346204" x="9105900" y="5302250"/>
          <p14:tracePt t="346219" x="9113838" y="5310188"/>
          <p14:tracePt t="346227" x="9113838" y="5319713"/>
          <p14:tracePt t="346244" x="9129713" y="5327650"/>
          <p14:tracePt t="346260" x="9145588" y="5327650"/>
          <p14:tracePt t="346267" x="9161463" y="5335588"/>
          <p14:tracePt t="346275" x="9169400" y="5343525"/>
          <p14:tracePt t="346293" x="9185275" y="5343525"/>
          <p14:tracePt t="346300" x="9201150" y="5351463"/>
          <p14:tracePt t="346307" x="9217025" y="5351463"/>
          <p14:tracePt t="346315" x="9234488" y="5351463"/>
          <p14:tracePt t="346324" x="9258300" y="5359400"/>
          <p14:tracePt t="346331" x="9282113" y="5359400"/>
          <p14:tracePt t="346338" x="9305925" y="5367338"/>
          <p14:tracePt t="346349" x="9329738" y="5367338"/>
          <p14:tracePt t="346356" x="9361488" y="5375275"/>
          <p14:tracePt t="346365" x="9393238" y="5383213"/>
          <p14:tracePt t="346371" x="9417050" y="5383213"/>
          <p14:tracePt t="346379" x="9464675" y="5391150"/>
          <p14:tracePt t="346388" x="9496425" y="5399088"/>
          <p14:tracePt t="346397" x="9536113" y="5399088"/>
          <p14:tracePt t="346404" x="9575800" y="5399088"/>
          <p14:tracePt t="346413" x="9609138" y="5399088"/>
          <p14:tracePt t="346420" x="9640888" y="5399088"/>
          <p14:tracePt t="346428" x="9688513" y="5399088"/>
          <p14:tracePt t="346435" x="9712325" y="5399088"/>
          <p14:tracePt t="346443" x="9744075" y="5399088"/>
          <p14:tracePt t="346452" x="9775825" y="5407025"/>
          <p14:tracePt t="346460" x="9799638" y="5407025"/>
          <p14:tracePt t="346468" x="9831388" y="5407025"/>
          <p14:tracePt t="346476" x="9855200" y="5407025"/>
          <p14:tracePt t="346485" x="9886950" y="5407025"/>
          <p14:tracePt t="346491" x="9918700" y="5407025"/>
          <p14:tracePt t="346500" x="9952038" y="5399088"/>
          <p14:tracePt t="346509" x="9975850" y="5391150"/>
          <p14:tracePt t="346516" x="10007600" y="5383213"/>
          <p14:tracePt t="346524" x="10023475" y="5383213"/>
          <p14:tracePt t="346533" x="10055225" y="5375275"/>
          <p14:tracePt t="346541" x="10079038" y="5367338"/>
          <p14:tracePt t="346548" x="10094913" y="5367338"/>
          <p14:tracePt t="346556" x="10102850" y="5359400"/>
          <p14:tracePt t="346563" x="10126663" y="5351463"/>
          <p14:tracePt t="346571" x="10134600" y="5351463"/>
          <p14:tracePt t="346580" x="10158413" y="5343525"/>
          <p14:tracePt t="346588" x="10158413" y="5335588"/>
          <p14:tracePt t="346597" x="10174288" y="5335588"/>
          <p14:tracePt t="346604" x="10174288" y="5327650"/>
          <p14:tracePt t="346612" x="10190163" y="5327650"/>
          <p14:tracePt t="346619" x="10190163" y="5319713"/>
          <p14:tracePt t="346820" x="10182225" y="5319713"/>
          <p14:tracePt t="346829" x="10174288" y="5319713"/>
          <p14:tracePt t="346844" x="10166350" y="5319713"/>
          <p14:tracePt t="346851" x="10158413" y="5319713"/>
          <p14:tracePt t="346867" x="10150475" y="5319713"/>
          <p14:tracePt t="346876" x="10142538" y="5319713"/>
          <p14:tracePt t="346892" x="10134600" y="5319713"/>
          <p14:tracePt t="346917" x="10126663" y="5319713"/>
          <p14:tracePt t="346980" x="10118725" y="5327650"/>
          <p14:tracePt t="347020" x="10110788" y="5327650"/>
          <p14:tracePt t="347132" x="10094913" y="5327650"/>
          <p14:tracePt t="347157" x="10086975" y="5335588"/>
          <p14:tracePt t="347164" x="10079038" y="5335588"/>
          <p14:tracePt t="348029" x="10063163" y="5343525"/>
          <p14:tracePt t="348099" x="10047288" y="5343525"/>
          <p14:tracePt t="348172" x="10039350" y="5343525"/>
          <p14:tracePt t="349364" x="10023475" y="5343525"/>
          <p14:tracePt t="349397" x="10015538" y="5343525"/>
          <p14:tracePt t="349404" x="10007600" y="5343525"/>
          <p14:tracePt t="349420" x="9999663" y="5343525"/>
          <p14:tracePt t="349428" x="9991725" y="5343525"/>
          <p14:tracePt t="349453" x="9983788" y="5343525"/>
          <p14:tracePt t="350780" x="9983788" y="5319713"/>
          <p14:tracePt t="350789" x="9983788" y="5286375"/>
          <p14:tracePt t="350796" x="9983788" y="5254625"/>
          <p14:tracePt t="350805" x="9983788" y="5214938"/>
          <p14:tracePt t="350820" x="9983788" y="5151438"/>
          <p14:tracePt t="350829" x="9983788" y="5111750"/>
          <p14:tracePt t="350836" x="9983788" y="5087938"/>
          <p14:tracePt t="350844" x="9975850" y="5064125"/>
          <p14:tracePt t="350852" x="9967913" y="5040313"/>
          <p14:tracePt t="350860" x="9959975" y="5024438"/>
          <p14:tracePt t="350868" x="9959975" y="5008563"/>
          <p14:tracePt t="350884" x="9944100" y="5008563"/>
          <p14:tracePt t="350916" x="9926638" y="5000625"/>
          <p14:tracePt t="350932" x="9910763" y="5000625"/>
          <p14:tracePt t="350941" x="9902825" y="5000625"/>
          <p14:tracePt t="350948" x="9886950" y="5000625"/>
          <p14:tracePt t="350956" x="9879013" y="5000625"/>
          <p14:tracePt t="350964" x="9863138" y="5008563"/>
          <p14:tracePt t="350972" x="9839325" y="5008563"/>
          <p14:tracePt t="350980" x="9823450" y="5016500"/>
          <p14:tracePt t="350988" x="9807575" y="5032375"/>
          <p14:tracePt t="350995" x="9775825" y="5048250"/>
          <p14:tracePt t="351005" x="9752013" y="5072063"/>
          <p14:tracePt t="351013" x="9736138" y="5080000"/>
          <p14:tracePt t="351021" x="9712325" y="5103813"/>
          <p14:tracePt t="351029" x="9696450" y="5119688"/>
          <p14:tracePt t="351035" x="9672638" y="5151438"/>
          <p14:tracePt t="351043" x="9648825" y="5175250"/>
          <p14:tracePt t="351052" x="9632950" y="5199063"/>
          <p14:tracePt t="351061" x="9609138" y="5230813"/>
          <p14:tracePt t="351069" x="9593263" y="5262563"/>
          <p14:tracePt t="351076" x="9575800" y="5294313"/>
          <p14:tracePt t="351084" x="9559925" y="5335588"/>
          <p14:tracePt t="351093" x="9544050" y="5367338"/>
          <p14:tracePt t="351100" x="9536113" y="5383213"/>
          <p14:tracePt t="351108" x="9528175" y="5399088"/>
          <p14:tracePt t="351116" x="9528175" y="5414963"/>
          <p14:tracePt t="351124" x="9528175" y="5422900"/>
          <p14:tracePt t="351132" x="9528175" y="5430838"/>
          <p14:tracePt t="351428" x="9520238" y="5438775"/>
          <p14:tracePt t="351436" x="9504363" y="5454650"/>
          <p14:tracePt t="351445" x="9496425" y="5462588"/>
          <p14:tracePt t="351453" x="9472613" y="5478463"/>
          <p14:tracePt t="351462" x="9456738" y="5494338"/>
          <p14:tracePt t="351469" x="9440863" y="5502275"/>
          <p14:tracePt t="351484" x="9409113" y="5518150"/>
          <p14:tracePt t="351492" x="9369425" y="5541963"/>
          <p14:tracePt t="351500" x="9345613" y="5549900"/>
          <p14:tracePt t="351510" x="9329738" y="5565775"/>
          <p14:tracePt t="351516" x="9305925" y="5573713"/>
          <p14:tracePt t="351523" x="9282113" y="5589588"/>
          <p14:tracePt t="351532" x="9258300" y="5597525"/>
          <p14:tracePt t="351541" x="9234488" y="5613400"/>
          <p14:tracePt t="351548" x="9209088" y="5621338"/>
          <p14:tracePt t="351557" x="9185275" y="5629275"/>
          <p14:tracePt t="351565" x="9153525" y="5645150"/>
          <p14:tracePt t="351573" x="9137650" y="5662613"/>
          <p14:tracePt t="351582" x="9121775" y="5662613"/>
          <p14:tracePt t="351589" x="9105900" y="5678488"/>
          <p14:tracePt t="351596" x="9090025" y="5686425"/>
          <p14:tracePt t="351604" x="9066213" y="5694363"/>
          <p14:tracePt t="351613" x="9050338" y="5710238"/>
          <p14:tracePt t="351620" x="9042400" y="5718175"/>
          <p14:tracePt t="351628" x="9034463" y="5726113"/>
          <p14:tracePt t="351636" x="9018588" y="5734050"/>
          <p14:tracePt t="351644" x="9010650" y="5741988"/>
          <p14:tracePt t="351653" x="9002713" y="5757863"/>
          <p14:tracePt t="351660" x="8994775" y="5765800"/>
          <p14:tracePt t="351668" x="8986838" y="5773738"/>
          <p14:tracePt t="351684" x="8978900" y="5789613"/>
          <p14:tracePt t="351709" x="8970963" y="5797550"/>
          <p14:tracePt t="351924" x="8963025" y="5797550"/>
          <p14:tracePt t="352148" x="8963025" y="5789613"/>
          <p14:tracePt t="352165" x="8963025" y="5765800"/>
          <p14:tracePt t="352179" x="8963025" y="5749925"/>
          <p14:tracePt t="352204" x="8970963" y="5741988"/>
          <p14:tracePt t="352501" x="8963025" y="5741988"/>
          <p14:tracePt t="352510" x="8947150" y="5741988"/>
          <p14:tracePt t="352515" x="8915400" y="5741988"/>
          <p14:tracePt t="352525" x="8891588" y="5741988"/>
          <p14:tracePt t="352532" x="8850313" y="5741988"/>
          <p14:tracePt t="352540" x="8794750" y="5741988"/>
          <p14:tracePt t="352548" x="8739188" y="5741988"/>
          <p14:tracePt t="352557" x="8667750" y="5718175"/>
          <p14:tracePt t="352565" x="8588375" y="5702300"/>
          <p14:tracePt t="352573" x="8499475" y="5686425"/>
          <p14:tracePt t="352581" x="8372475" y="5645150"/>
          <p14:tracePt t="352589" x="8261350" y="5613400"/>
          <p14:tracePt t="352597" x="8148638" y="5565775"/>
          <p14:tracePt t="352605" x="8029575" y="5518150"/>
          <p14:tracePt t="352613" x="7934325" y="5478463"/>
          <p14:tracePt t="352621" x="7829550" y="5438775"/>
          <p14:tracePt t="352629" x="7718425" y="5399088"/>
          <p14:tracePt t="352636" x="7623175" y="5367338"/>
          <p14:tracePt t="352643" x="7543800" y="5343525"/>
          <p14:tracePt t="352651" x="7446963" y="5319713"/>
          <p14:tracePt t="352662" x="7383463" y="5294313"/>
          <p14:tracePt t="352669" x="7280275" y="5270500"/>
          <p14:tracePt t="352677" x="7145338" y="5262563"/>
          <p14:tracePt t="352686" x="7016750" y="5262563"/>
          <p14:tracePt t="352700" x="6850063" y="5246688"/>
          <p14:tracePt t="352708" x="6784975" y="5230813"/>
          <p14:tracePt t="352717" x="6713538" y="5222875"/>
          <p14:tracePt t="352725" x="6634163" y="5214938"/>
          <p14:tracePt t="352733" x="6530975" y="5214938"/>
          <p14:tracePt t="352743" x="6459538" y="5214938"/>
          <p14:tracePt t="352748" x="6394450" y="5214938"/>
          <p14:tracePt t="352757" x="6354763" y="5214938"/>
          <p14:tracePt t="352764" x="6299200" y="5207000"/>
          <p14:tracePt t="352772" x="6267450" y="5207000"/>
          <p14:tracePt t="352780" x="6219825" y="5191125"/>
          <p14:tracePt t="352788" x="6188075" y="5191125"/>
          <p14:tracePt t="352797" x="6140450" y="5175250"/>
          <p14:tracePt t="352804" x="6116638" y="5175250"/>
          <p14:tracePt t="352812" x="6067425" y="5159375"/>
          <p14:tracePt t="352820" x="6035675" y="5159375"/>
          <p14:tracePt t="352828" x="5988050" y="5143500"/>
          <p14:tracePt t="352836" x="5940425" y="5135563"/>
          <p14:tracePt t="352844" x="5876925" y="5119688"/>
          <p14:tracePt t="352853" x="5821363" y="5111750"/>
          <p14:tracePt t="352862" x="5749925" y="5103813"/>
          <p14:tracePt t="352869" x="5676900" y="5095875"/>
          <p14:tracePt t="352877" x="5597525" y="5087938"/>
          <p14:tracePt t="352885" x="5518150" y="5087938"/>
          <p14:tracePt t="352893" x="5446713" y="5087938"/>
          <p14:tracePt t="352902" x="5389563" y="5080000"/>
          <p14:tracePt t="352909" x="5341938" y="5072063"/>
          <p14:tracePt t="352916" x="5286375" y="5056188"/>
          <p14:tracePt t="352923" x="5246688" y="5040313"/>
          <p14:tracePt t="352932" x="5214938" y="5032375"/>
          <p14:tracePt t="352940" x="5175250" y="5016500"/>
          <p14:tracePt t="352948" x="5143500" y="5000625"/>
          <p14:tracePt t="352957" x="5111750" y="4976813"/>
          <p14:tracePt t="352966" x="5072063" y="4943475"/>
          <p14:tracePt t="352972" x="5038725" y="4911725"/>
          <p14:tracePt t="352981" x="5014913" y="4879975"/>
          <p14:tracePt t="352988" x="4975225" y="4832350"/>
          <p14:tracePt t="352997" x="4943475" y="4784725"/>
          <p14:tracePt t="353004" x="4911725" y="4721225"/>
          <p14:tracePt t="353013" x="4879975" y="4665663"/>
          <p14:tracePt t="353021" x="4824413" y="4584700"/>
          <p14:tracePt t="353029" x="4768850" y="4505325"/>
          <p14:tracePt t="353036" x="4713288" y="4441825"/>
          <p14:tracePt t="353045" x="4664075" y="4378325"/>
          <p14:tracePt t="353052" x="4616450" y="4306888"/>
          <p14:tracePt t="353061" x="4552950" y="4225925"/>
          <p14:tracePt t="353069" x="4513263" y="4178300"/>
          <p14:tracePt t="353078" x="4473575" y="4122738"/>
          <p14:tracePt t="353085" x="4433888" y="4075113"/>
          <p14:tracePt t="353093" x="4394200" y="4027488"/>
          <p14:tracePt t="353099" x="4362450" y="3979863"/>
          <p14:tracePt t="353108" x="4321175" y="3922713"/>
          <p14:tracePt t="353117" x="4281488" y="3867150"/>
          <p14:tracePt t="353126" x="4249738" y="3819525"/>
          <p14:tracePt t="353132" x="4210050" y="3756025"/>
          <p14:tracePt t="353142" x="4170363" y="3692525"/>
          <p14:tracePt t="353149" x="4130675" y="3621088"/>
          <p14:tracePt t="353157" x="4090988" y="3556000"/>
          <p14:tracePt t="353164" x="4059238" y="3500438"/>
          <p14:tracePt t="353172" x="4027488" y="3452813"/>
          <p14:tracePt t="353180" x="4002088" y="3413125"/>
          <p14:tracePt t="353188" x="3970338" y="3373438"/>
          <p14:tracePt t="353198" x="3938588" y="3333750"/>
          <p14:tracePt t="353204" x="3914775" y="3309938"/>
          <p14:tracePt t="353212" x="3890963" y="3286125"/>
          <p14:tracePt t="353220" x="3875088" y="3270250"/>
          <p14:tracePt t="353229" x="3859213" y="3252788"/>
          <p14:tracePt t="353236" x="3843338" y="3236913"/>
          <p14:tracePt t="353246" x="3827463" y="3228975"/>
          <p14:tracePt t="353253" x="3819525" y="3221038"/>
          <p14:tracePt t="353260" x="3811588" y="3221038"/>
          <p14:tracePt t="353268" x="3803650" y="3221038"/>
          <p14:tracePt t="353302" x="3795713" y="3221038"/>
          <p14:tracePt t="353324" x="3787775" y="3221038"/>
          <p14:tracePt t="353372" x="3771900" y="3221038"/>
          <p14:tracePt t="353414" x="3756025" y="3228975"/>
          <p14:tracePt t="353525" x="3763963" y="3228975"/>
          <p14:tracePt t="353533" x="3779838" y="3228975"/>
          <p14:tracePt t="353541" x="3787775" y="3228975"/>
          <p14:tracePt t="353548" x="3803650" y="3228975"/>
          <p14:tracePt t="353556" x="3819525" y="3228975"/>
          <p14:tracePt t="353564" x="3835400" y="3228975"/>
          <p14:tracePt t="353572" x="3851275" y="3221038"/>
          <p14:tracePt t="353580" x="3867150" y="3221038"/>
          <p14:tracePt t="353589" x="3883025" y="3221038"/>
          <p14:tracePt t="353597" x="3890963" y="3213100"/>
          <p14:tracePt t="353604" x="3906838" y="3213100"/>
          <p14:tracePt t="353612" x="3914775" y="3213100"/>
          <p14:tracePt t="353620" x="3930650" y="3213100"/>
          <p14:tracePt t="353637" x="3946525" y="3205163"/>
          <p14:tracePt t="353654" x="3954463" y="3205163"/>
          <p14:tracePt t="353669" x="3962400" y="3205163"/>
          <p14:tracePt t="353870" x="3970338" y="3236913"/>
          <p14:tracePt t="353877" x="3994150" y="3294063"/>
          <p14:tracePt t="353886" x="4027488" y="3357563"/>
          <p14:tracePt t="353892" x="4059238" y="3405188"/>
          <p14:tracePt t="353900" x="4098925" y="3468688"/>
          <p14:tracePt t="353909" x="4146550" y="3540125"/>
          <p14:tracePt t="353917" x="4217988" y="3613150"/>
          <p14:tracePt t="353925" x="4281488" y="3684588"/>
          <p14:tracePt t="353934" x="4337050" y="3756025"/>
          <p14:tracePt t="353941" x="4418013" y="3835400"/>
          <p14:tracePt t="353948" x="4513263" y="3914775"/>
          <p14:tracePt t="353956" x="4608513" y="3995738"/>
          <p14:tracePt t="353964" x="4705350" y="4075113"/>
          <p14:tracePt t="353973" x="4800600" y="4146550"/>
          <p14:tracePt t="353980" x="4895850" y="4217988"/>
          <p14:tracePt t="353990" x="5014913" y="4298950"/>
          <p14:tracePt t="353997" x="5159375" y="4394200"/>
          <p14:tracePt t="354006" x="5310188" y="4465638"/>
          <p14:tracePt t="354014" x="5486400" y="4545013"/>
          <p14:tracePt t="354021" x="5645150" y="4616450"/>
          <p14:tracePt t="354029" x="5789613" y="4673600"/>
          <p14:tracePt t="354037" x="5964238" y="4737100"/>
          <p14:tracePt t="354045" x="6140450" y="4800600"/>
          <p14:tracePt t="354053" x="6323013" y="4840288"/>
          <p14:tracePt t="354061" x="6507163" y="4887913"/>
          <p14:tracePt t="354068" x="6657975" y="4919663"/>
          <p14:tracePt t="354077" x="6826250" y="4951413"/>
          <p14:tracePt t="354084" x="6992938" y="4976813"/>
          <p14:tracePt t="354093" x="7153275" y="4992688"/>
          <p14:tracePt t="354101" x="7327900" y="5008563"/>
          <p14:tracePt t="354109" x="7470775" y="5008563"/>
          <p14:tracePt t="354116" x="7583488" y="5016500"/>
          <p14:tracePt t="354125" x="7710488" y="5016500"/>
          <p14:tracePt t="354132" x="7805738" y="5016500"/>
          <p14:tracePt t="354140" x="7894638" y="5016500"/>
          <p14:tracePt t="354149" x="7966075" y="5016500"/>
          <p14:tracePt t="354159" x="8013700" y="5016500"/>
          <p14:tracePt t="354164" x="8061325" y="5008563"/>
          <p14:tracePt t="354173" x="8093075" y="5008563"/>
          <p14:tracePt t="354180" x="8116888" y="5008563"/>
          <p14:tracePt t="354188" x="8140700" y="5008563"/>
          <p14:tracePt t="354197" x="8156575" y="5008563"/>
          <p14:tracePt t="354205" x="8172450" y="5016500"/>
          <p14:tracePt t="354213" x="8180388" y="5016500"/>
          <p14:tracePt t="354221" x="8197850" y="5016500"/>
          <p14:tracePt t="354229" x="8205788" y="5024438"/>
          <p14:tracePt t="354244" x="8213725" y="5032375"/>
          <p14:tracePt t="354252" x="8229600" y="5048250"/>
          <p14:tracePt t="354270" x="8245475" y="5056188"/>
          <p14:tracePt t="354278" x="8253413" y="5064125"/>
          <p14:tracePt t="354285" x="8269288" y="5072063"/>
          <p14:tracePt t="354292" x="8285163" y="5087938"/>
          <p14:tracePt t="354300" x="8301038" y="5103813"/>
          <p14:tracePt t="354309" x="8324850" y="5119688"/>
          <p14:tracePt t="354316" x="8340725" y="5135563"/>
          <p14:tracePt t="354325" x="8372475" y="5159375"/>
          <p14:tracePt t="354333" x="8388350" y="5175250"/>
          <p14:tracePt t="354341" x="8412163" y="5199063"/>
          <p14:tracePt t="354348" x="8435975" y="5230813"/>
          <p14:tracePt t="354356" x="8451850" y="5246688"/>
          <p14:tracePt t="354364" x="8475663" y="5286375"/>
          <p14:tracePt t="354372" x="8491538" y="5319713"/>
          <p14:tracePt t="354380" x="8507413" y="5351463"/>
          <p14:tracePt t="354389" x="8531225" y="5399088"/>
          <p14:tracePt t="354397" x="8556625" y="5438775"/>
          <p14:tracePt t="354406" x="8564563" y="5478463"/>
          <p14:tracePt t="354412" x="8588375" y="5534025"/>
          <p14:tracePt t="354421" x="8604250" y="5573713"/>
          <p14:tracePt t="354430" x="8620125" y="5621338"/>
          <p14:tracePt t="354436" x="8636000" y="5670550"/>
          <p14:tracePt t="354445" x="8651875" y="5718175"/>
          <p14:tracePt t="354453" x="8651875" y="5757863"/>
          <p14:tracePt t="354461" x="8667750" y="5805488"/>
          <p14:tracePt t="354468" x="8683625" y="5829300"/>
          <p14:tracePt t="354478" x="8691563" y="5853113"/>
          <p14:tracePt t="354484" x="8699500" y="5868988"/>
          <p14:tracePt t="354493" x="8707438" y="5884863"/>
          <p14:tracePt t="354501" x="8715375" y="5900738"/>
          <p14:tracePt t="354509" x="8723313" y="5908675"/>
          <p14:tracePt t="354518" x="8731250" y="5916613"/>
          <p14:tracePt t="354526" x="8739188" y="5932488"/>
          <p14:tracePt t="354541" x="8747125" y="5932488"/>
          <p14:tracePt t="354550" x="8755063" y="5940425"/>
          <p14:tracePt t="354558" x="8770938" y="5948363"/>
          <p14:tracePt t="354565" x="8786813" y="5948363"/>
          <p14:tracePt t="354573" x="8818563" y="5948363"/>
          <p14:tracePt t="354580" x="8850313" y="5948363"/>
          <p14:tracePt t="354588" x="8866188" y="5948363"/>
          <p14:tracePt t="354596" x="8915400" y="5940425"/>
          <p14:tracePt t="354605" x="8955088" y="5932488"/>
          <p14:tracePt t="354613" x="8986838" y="5908675"/>
          <p14:tracePt t="354622" x="9026525" y="5892800"/>
          <p14:tracePt t="354629" x="9066213" y="5868988"/>
          <p14:tracePt t="354637" x="9090025" y="5853113"/>
          <p14:tracePt t="354644" x="9121775" y="5829300"/>
          <p14:tracePt t="354651" x="9145588" y="5805488"/>
          <p14:tracePt t="354661" x="9161463" y="5789613"/>
          <p14:tracePt t="354669" x="9169400" y="5781675"/>
          <p14:tracePt t="354676" x="9169400" y="5773738"/>
          <p14:tracePt t="354685" x="9177338" y="5765800"/>
          <p14:tracePt t="354749" x="9169400" y="5765800"/>
          <p14:tracePt t="354756" x="9161463" y="5765800"/>
          <p14:tracePt t="354765" x="9145588" y="5773738"/>
          <p14:tracePt t="354773" x="9129713" y="5789613"/>
          <p14:tracePt t="354781" x="9097963" y="5805488"/>
          <p14:tracePt t="354788" x="9090025" y="5829300"/>
          <p14:tracePt t="354797" x="9074150" y="5845175"/>
          <p14:tracePt t="354804" x="9066213" y="5861050"/>
          <p14:tracePt t="354812" x="9058275" y="5868988"/>
          <p14:tracePt t="354933" x="9066213" y="5861050"/>
          <p14:tracePt t="354941" x="9074150" y="5845175"/>
          <p14:tracePt t="354948" x="9074150" y="5829300"/>
          <p14:tracePt t="354957" x="9082088" y="5805488"/>
          <p14:tracePt t="354965" x="9090025" y="5781675"/>
          <p14:tracePt t="354973" x="9090025" y="5757863"/>
          <p14:tracePt t="354980" x="9090025" y="5741988"/>
          <p14:tracePt t="354987" x="9082088" y="5718175"/>
          <p14:tracePt t="354996" x="9082088" y="5702300"/>
          <p14:tracePt t="355006" x="9074150" y="5678488"/>
          <p14:tracePt t="355013" x="9074150" y="5662613"/>
          <p14:tracePt t="355021" x="9066213" y="5645150"/>
          <p14:tracePt t="355037" x="9066213" y="5629275"/>
          <p14:tracePt t="355078" x="9066213" y="5613400"/>
          <p14:tracePt t="355085" x="9074150" y="5613400"/>
          <p14:tracePt t="355094" x="9097963" y="5605463"/>
          <p14:tracePt t="355101" x="9121775" y="5597525"/>
          <p14:tracePt t="355110" x="9153525" y="5589588"/>
          <p14:tracePt t="355117" x="9185275" y="5581650"/>
          <p14:tracePt t="355126" x="9209088" y="5573713"/>
          <p14:tracePt t="355133" x="9258300" y="5557838"/>
          <p14:tracePt t="355142" x="9305925" y="5549900"/>
          <p14:tracePt t="355148" x="9337675" y="5541963"/>
          <p14:tracePt t="355155" x="9377363" y="5534025"/>
          <p14:tracePt t="355165" x="9424988" y="5526088"/>
          <p14:tracePt t="355173" x="9472613" y="5518150"/>
          <p14:tracePt t="355181" x="9504363" y="5502275"/>
          <p14:tracePt t="355189" x="9544050" y="5486400"/>
          <p14:tracePt t="355197" x="9575800" y="5470525"/>
          <p14:tracePt t="355206" x="9601200" y="5454650"/>
          <p14:tracePt t="355212" x="9632950" y="5438775"/>
          <p14:tracePt t="355220" x="9656763" y="5422900"/>
          <p14:tracePt t="355228" x="9680575" y="5399088"/>
          <p14:tracePt t="355237" x="9696450" y="5383213"/>
          <p14:tracePt t="355246" x="9712325" y="5367338"/>
          <p14:tracePt t="355253" x="9720263" y="5343525"/>
          <p14:tracePt t="355261" x="9720263" y="5327650"/>
          <p14:tracePt t="355269" x="9720263" y="5310188"/>
          <p14:tracePt t="355277" x="9712325" y="5294313"/>
          <p14:tracePt t="355285" x="9696450" y="5270500"/>
          <p14:tracePt t="355294" x="9680575" y="5254625"/>
          <p14:tracePt t="355301" x="9648825" y="5230813"/>
          <p14:tracePt t="355309" x="9617075" y="5214938"/>
          <p14:tracePt t="355317" x="9567863" y="5191125"/>
          <p14:tracePt t="355323" x="9520238" y="5183188"/>
          <p14:tracePt t="355332" x="9472613" y="5175250"/>
          <p14:tracePt t="355342" x="9417050" y="5159375"/>
          <p14:tracePt t="355350" x="9385300" y="5151438"/>
          <p14:tracePt t="355356" x="9337675" y="5151438"/>
          <p14:tracePt t="355365" x="9313863" y="5151438"/>
          <p14:tracePt t="355374" x="9297988" y="5151438"/>
          <p14:tracePt t="355469" x="9321800" y="5151438"/>
          <p14:tracePt t="355477" x="9345613" y="5151438"/>
          <p14:tracePt t="355485" x="9377363" y="5151438"/>
          <p14:tracePt t="355493" x="9401175" y="5151438"/>
          <p14:tracePt t="355500" x="9440863" y="5151438"/>
          <p14:tracePt t="355508" x="9488488" y="5159375"/>
          <p14:tracePt t="355517" x="9536113" y="5159375"/>
          <p14:tracePt t="355526" x="9585325" y="5159375"/>
          <p14:tracePt t="355533" x="9648825" y="5159375"/>
          <p14:tracePt t="355541" x="9712325" y="5159375"/>
          <p14:tracePt t="355549" x="9775825" y="5159375"/>
          <p14:tracePt t="355556" x="9839325" y="5151438"/>
          <p14:tracePt t="355564" x="9894888" y="5151438"/>
          <p14:tracePt t="355574" x="9936163" y="5151438"/>
          <p14:tracePt t="355582" x="9983788" y="5143500"/>
          <p14:tracePt t="355589" x="10015538" y="5135563"/>
          <p14:tracePt t="355597" x="10039350" y="5135563"/>
          <p14:tracePt t="355606" x="10047288" y="5135563"/>
          <p14:tracePt t="355611" x="10055225" y="5135563"/>
          <p14:tracePt t="355638" x="10063163" y="5135563"/>
          <p14:tracePt t="355717" x="10039350" y="5135563"/>
          <p14:tracePt t="355732" x="10015538" y="5143500"/>
          <p14:tracePt t="355740" x="9999663" y="5151438"/>
          <p14:tracePt t="355749" x="9983788" y="5159375"/>
          <p14:tracePt t="355756" x="9952038" y="5167313"/>
          <p14:tracePt t="355765" x="9936163" y="5175250"/>
          <p14:tracePt t="355774" x="9902825" y="5191125"/>
          <p14:tracePt t="355781" x="9863138" y="5207000"/>
          <p14:tracePt t="355788" x="9823450" y="5222875"/>
          <p14:tracePt t="355796" x="9775825" y="5238750"/>
          <p14:tracePt t="355806" x="9712325" y="5262563"/>
          <p14:tracePt t="355813" x="9656763" y="5286375"/>
          <p14:tracePt t="355821" x="9593263" y="5302250"/>
          <p14:tracePt t="355830" x="9528175" y="5335588"/>
          <p14:tracePt t="355837" x="9464675" y="5351463"/>
          <p14:tracePt t="355843" x="9417050" y="5359400"/>
          <p14:tracePt t="355852" x="9385300" y="5375275"/>
          <p14:tracePt t="355861" x="9361488" y="5375275"/>
          <p14:tracePt t="355869" x="9329738" y="5383213"/>
          <p14:tracePt t="355877" x="9313863" y="5391150"/>
          <p14:tracePt t="355926" x="9305925" y="5375275"/>
          <p14:tracePt t="355933" x="9305925" y="5359400"/>
          <p14:tracePt t="355941" x="9305925" y="5327650"/>
          <p14:tracePt t="355949" x="9305925" y="5286375"/>
          <p14:tracePt t="355957" x="9297988" y="5254625"/>
          <p14:tracePt t="355964" x="9282113" y="5199063"/>
          <p14:tracePt t="355974" x="9258300" y="5151438"/>
          <p14:tracePt t="355981" x="9224963" y="5103813"/>
          <p14:tracePt t="355990" x="9193213" y="5056188"/>
          <p14:tracePt t="355997" x="9161463" y="5024438"/>
          <p14:tracePt t="356006" x="9121775" y="4984750"/>
          <p14:tracePt t="356013" x="9097963" y="4967288"/>
          <p14:tracePt t="356022" x="9074150" y="4951413"/>
          <p14:tracePt t="356038" x="9050338" y="4935538"/>
          <p14:tracePt t="356044" x="9026525" y="4935538"/>
          <p14:tracePt t="356053" x="9018588" y="4935538"/>
          <p14:tracePt t="356061" x="9002713" y="4935538"/>
          <p14:tracePt t="356069" x="8970963" y="4959350"/>
          <p14:tracePt t="356076" x="8947150" y="5000625"/>
          <p14:tracePt t="356084" x="8915400" y="5048250"/>
          <p14:tracePt t="356094" x="8891588" y="5103813"/>
          <p14:tracePt t="356102" x="8858250" y="5191125"/>
          <p14:tracePt t="356110" x="8842375" y="5262563"/>
          <p14:tracePt t="356117" x="8826500" y="5343525"/>
          <p14:tracePt t="356125" x="8818563" y="5422900"/>
          <p14:tracePt t="356141" x="8818563" y="5573713"/>
          <p14:tracePt t="356150" x="8826500" y="5653088"/>
          <p14:tracePt t="356157" x="8842375" y="5710238"/>
          <p14:tracePt t="356165" x="8874125" y="5773738"/>
          <p14:tracePt t="356174" x="8907463" y="5829300"/>
          <p14:tracePt t="356181" x="8947150" y="5884863"/>
          <p14:tracePt t="356189" x="8986838" y="5924550"/>
          <p14:tracePt t="356196" x="9018588" y="5956300"/>
          <p14:tracePt t="356205" x="9066213" y="5980113"/>
          <p14:tracePt t="356214" x="9113838" y="6005513"/>
          <p14:tracePt t="356222" x="9145588" y="6021388"/>
          <p14:tracePt t="356229" x="9185275" y="6037263"/>
          <p14:tracePt t="356237" x="9217025" y="6037263"/>
          <p14:tracePt t="356244" x="9266238" y="6045200"/>
          <p14:tracePt t="356252" x="9321800" y="6045200"/>
          <p14:tracePt t="356261" x="9385300" y="6045200"/>
          <p14:tracePt t="356270" x="9464675" y="6021388"/>
          <p14:tracePt t="356277" x="9520238" y="6013450"/>
          <p14:tracePt t="356285" x="9585325" y="5995988"/>
          <p14:tracePt t="356295" x="9664700" y="5956300"/>
          <p14:tracePt t="356301" x="9720263" y="5924550"/>
          <p14:tracePt t="356310" x="9775825" y="5876925"/>
          <p14:tracePt t="356318" x="9831388" y="5813425"/>
          <p14:tracePt t="356325" x="9863138" y="5741988"/>
          <p14:tracePt t="356333" x="9902825" y="5678488"/>
          <p14:tracePt t="356341" x="9918700" y="5605463"/>
          <p14:tracePt t="356350" x="9944100" y="5510213"/>
          <p14:tracePt t="356359" x="9944100" y="5414963"/>
          <p14:tracePt t="356365" x="9944100" y="5335588"/>
          <p14:tracePt t="356374" x="9944100" y="5254625"/>
          <p14:tracePt t="356382" x="9936163" y="5183188"/>
          <p14:tracePt t="356389" x="9918700" y="5111750"/>
          <p14:tracePt t="356397" x="9894888" y="5040313"/>
          <p14:tracePt t="356407" x="9871075" y="4992688"/>
          <p14:tracePt t="356414" x="9847263" y="4951413"/>
          <p14:tracePt t="356421" x="9823450" y="4903788"/>
          <p14:tracePt t="356429" x="9783763" y="4872038"/>
          <p14:tracePt t="356437" x="9752013" y="4832350"/>
          <p14:tracePt t="356445" x="9720263" y="4800600"/>
          <p14:tracePt t="356454" x="9664700" y="4760913"/>
          <p14:tracePt t="356461" x="9609138" y="4745038"/>
          <p14:tracePt t="356469" x="9551988" y="4729163"/>
          <p14:tracePt t="356476" x="9472613" y="4713288"/>
          <p14:tracePt t="356485" x="9401175" y="4713288"/>
          <p14:tracePt t="356493" x="9313863" y="4721225"/>
          <p14:tracePt t="356501" x="9234488" y="4745038"/>
          <p14:tracePt t="356509" x="9145588" y="4784725"/>
          <p14:tracePt t="356517" x="9082088" y="4808538"/>
          <p14:tracePt t="356525" x="9002713" y="4856163"/>
          <p14:tracePt t="356532" x="8947150" y="4903788"/>
          <p14:tracePt t="356541" x="8883650" y="4967288"/>
          <p14:tracePt t="356549" x="8842375" y="5032375"/>
          <p14:tracePt t="356558" x="8794750" y="5111750"/>
          <p14:tracePt t="356565" x="8778875" y="5167313"/>
          <p14:tracePt t="356573" x="8763000" y="5238750"/>
          <p14:tracePt t="356582" x="8763000" y="5302250"/>
          <p14:tracePt t="356590" x="8763000" y="5375275"/>
          <p14:tracePt t="356596" x="8770938" y="5438775"/>
          <p14:tracePt t="356605" x="8786813" y="5502275"/>
          <p14:tracePt t="356613" x="8810625" y="5565775"/>
          <p14:tracePt t="356622" x="8834438" y="5637213"/>
          <p14:tracePt t="356631" x="8858250" y="5686425"/>
          <p14:tracePt t="356638" x="8874125" y="5734050"/>
          <p14:tracePt t="356645" x="8899525" y="5781675"/>
          <p14:tracePt t="356653" x="8915400" y="5813425"/>
          <p14:tracePt t="356661" x="8939213" y="5853113"/>
          <p14:tracePt t="356669" x="8963025" y="5884863"/>
          <p14:tracePt t="356677" x="8978900" y="5908675"/>
          <p14:tracePt t="356684" x="9002713" y="5932488"/>
          <p14:tracePt t="356694" x="9026525" y="5956300"/>
          <p14:tracePt t="356701" x="9042400" y="5972175"/>
          <p14:tracePt t="356708" x="9058275" y="5980113"/>
          <p14:tracePt t="356717" x="9074150" y="5995988"/>
          <p14:tracePt t="356725" x="9097963" y="6005513"/>
          <p14:tracePt t="356733" x="9113838" y="6021388"/>
          <p14:tracePt t="356741" x="9121775" y="6021388"/>
          <p14:tracePt t="356750" x="9129713" y="6029325"/>
          <p14:tracePt t="356757" x="9145588" y="6037263"/>
          <p14:tracePt t="356764" x="9169400" y="6053138"/>
          <p14:tracePt t="356773" x="9193213" y="6053138"/>
          <p14:tracePt t="356781" x="9224963" y="6061075"/>
          <p14:tracePt t="356789" x="9258300" y="6069013"/>
          <p14:tracePt t="356798" x="9282113" y="6069013"/>
          <p14:tracePt t="356806" x="9313863" y="6069013"/>
          <p14:tracePt t="356813" x="9345613" y="6069013"/>
          <p14:tracePt t="356821" x="9369425" y="6069013"/>
          <p14:tracePt t="356828" x="9393238" y="6069013"/>
          <p14:tracePt t="356837" x="9409113" y="6069013"/>
          <p14:tracePt t="356845" x="9424988" y="6069013"/>
          <p14:tracePt t="356853" x="9440863" y="6061075"/>
          <p14:tracePt t="356861" x="9456738" y="6061075"/>
          <p14:tracePt t="356870" x="9464675" y="6061075"/>
          <p14:tracePt t="356876" x="9472613" y="6053138"/>
          <p14:tracePt t="356894" x="9480550" y="6053138"/>
          <p14:tracePt t="356909" x="9488488" y="6053138"/>
          <p14:tracePt t="357286" x="9496425" y="6053138"/>
          <p14:tracePt t="357293" x="9504363" y="6045200"/>
          <p14:tracePt t="357301" x="9520238" y="6029325"/>
          <p14:tracePt t="357309" x="9544050" y="5995988"/>
          <p14:tracePt t="357317" x="9559925" y="5980113"/>
          <p14:tracePt t="357326" x="9585325" y="5948363"/>
          <p14:tracePt t="357333" x="9601200" y="5908675"/>
          <p14:tracePt t="357341" x="9625013" y="5853113"/>
          <p14:tracePt t="357349" x="9632950" y="5797550"/>
          <p14:tracePt t="357358" x="9648825" y="5734050"/>
          <p14:tracePt t="357365" x="9656763" y="5694363"/>
          <p14:tracePt t="357374" x="9664700" y="5621338"/>
          <p14:tracePt t="357382" x="9664700" y="5565775"/>
          <p14:tracePt t="357391" x="9664700" y="5518150"/>
          <p14:tracePt t="357397" x="9664700" y="5462588"/>
          <p14:tracePt t="357406" x="9656763" y="5430838"/>
          <p14:tracePt t="357413" x="9640888" y="5375275"/>
          <p14:tracePt t="357421" x="9625013" y="5335588"/>
          <p14:tracePt t="357430" x="9609138" y="5286375"/>
          <p14:tracePt t="357436" x="9585325" y="5238750"/>
          <p14:tracePt t="357446" x="9559925" y="5191125"/>
          <p14:tracePt t="357453" x="9528175" y="5143500"/>
          <p14:tracePt t="357461" x="9496425" y="5095875"/>
          <p14:tracePt t="357469" x="9464675" y="5056188"/>
          <p14:tracePt t="357478" x="9424988" y="5008563"/>
          <p14:tracePt t="357486" x="9377363" y="4967288"/>
          <p14:tracePt t="357494" x="9345613" y="4943475"/>
          <p14:tracePt t="357502" x="9305925" y="4919663"/>
          <p14:tracePt t="357515" x="9266238" y="4903788"/>
          <p14:tracePt t="357517" x="9234488" y="4887913"/>
          <p14:tracePt t="357525" x="9193213" y="4887913"/>
          <p14:tracePt t="357534" x="9137650" y="4887913"/>
          <p14:tracePt t="357541" x="9090025" y="4895850"/>
          <p14:tracePt t="357549" x="9050338" y="4911725"/>
          <p14:tracePt t="357557" x="9002713" y="4935538"/>
          <p14:tracePt t="357564" x="8963025" y="4967288"/>
          <p14:tracePt t="357573" x="8907463" y="5008563"/>
          <p14:tracePt t="357581" x="8866188" y="5064125"/>
          <p14:tracePt t="357590" x="8834438" y="5111750"/>
          <p14:tracePt t="357597" x="8810625" y="5143500"/>
          <p14:tracePt t="357605" x="8778875" y="5191125"/>
          <p14:tracePt t="357613" x="8763000" y="5238750"/>
          <p14:tracePt t="357622" x="8747125" y="5278438"/>
          <p14:tracePt t="357629" x="8747125" y="5310188"/>
          <p14:tracePt t="357637" x="8739188" y="5359400"/>
          <p14:tracePt t="357645" x="8739188" y="5383213"/>
          <p14:tracePt t="357653" x="8747125" y="5414963"/>
          <p14:tracePt t="357661" x="8755063" y="5446713"/>
          <p14:tracePt t="357669" x="8763000" y="5470525"/>
          <p14:tracePt t="357677" x="8770938" y="5494338"/>
          <p14:tracePt t="357685" x="8778875" y="5526088"/>
          <p14:tracePt t="357693" x="8786813" y="5541963"/>
          <p14:tracePt t="357701" x="8794750" y="5557838"/>
          <p14:tracePt t="357710" x="8802688" y="5589588"/>
          <p14:tracePt t="357716" x="8818563" y="5605463"/>
          <p14:tracePt t="357727" x="8834438" y="5621338"/>
          <p14:tracePt t="357734" x="8850313" y="5637213"/>
          <p14:tracePt t="357741" x="8866188" y="5645150"/>
          <p14:tracePt t="357749" x="8883650" y="5653088"/>
          <p14:tracePt t="357757" x="8899525" y="5670550"/>
          <p14:tracePt t="357765" x="8931275" y="5670550"/>
          <p14:tracePt t="357773" x="8955088" y="5670550"/>
          <p14:tracePt t="357781" x="8978900" y="5670550"/>
          <p14:tracePt t="357790" x="9018588" y="5670550"/>
          <p14:tracePt t="357797" x="9066213" y="5670550"/>
          <p14:tracePt t="357805" x="9113838" y="5662613"/>
          <p14:tracePt t="357813" x="9177338" y="5653088"/>
          <p14:tracePt t="357821" x="9224963" y="5645150"/>
          <p14:tracePt t="357830" x="9290050" y="5629275"/>
          <p14:tracePt t="357837" x="9337675" y="5613400"/>
          <p14:tracePt t="357845" x="9401175" y="5597525"/>
          <p14:tracePt t="357853" x="9456738" y="5573713"/>
          <p14:tracePt t="357861" x="9512300" y="5549900"/>
          <p14:tracePt t="357869" x="9559925" y="5526088"/>
          <p14:tracePt t="357877" x="9585325" y="5518150"/>
          <p14:tracePt t="357885" x="9617075" y="5486400"/>
          <p14:tracePt t="357893" x="9632950" y="5470525"/>
          <p14:tracePt t="357902" x="9648825" y="5454650"/>
          <p14:tracePt t="357910" x="9664700" y="5430838"/>
          <p14:tracePt t="357917" x="9672638" y="5414963"/>
          <p14:tracePt t="357924" x="9672638" y="5399088"/>
          <p14:tracePt t="357933" x="9672638" y="5383213"/>
          <p14:tracePt t="357941" x="9672638" y="5367338"/>
          <p14:tracePt t="357949" x="9664700" y="5351463"/>
          <p14:tracePt t="357958" x="9648825" y="5335588"/>
          <p14:tracePt t="357963" x="9625013" y="5310188"/>
          <p14:tracePt t="357974" x="9609138" y="5294313"/>
          <p14:tracePt t="357981" x="9575800" y="5270500"/>
          <p14:tracePt t="357989" x="9544050" y="5254625"/>
          <p14:tracePt t="357997" x="9504363" y="5230813"/>
          <p14:tracePt t="358006" x="9480550" y="5222875"/>
          <p14:tracePt t="358013" x="9448800" y="5207000"/>
          <p14:tracePt t="358021" x="9409113" y="5191125"/>
          <p14:tracePt t="358029" x="9369425" y="5175250"/>
          <p14:tracePt t="358036" x="9321800" y="5151438"/>
          <p14:tracePt t="358045" x="9282113" y="5143500"/>
          <p14:tracePt t="358053" x="9250363" y="5135563"/>
          <p14:tracePt t="358061" x="9217025" y="5119688"/>
          <p14:tracePt t="358069" x="9185275" y="5119688"/>
          <p14:tracePt t="358077" x="9169400" y="5103813"/>
          <p14:tracePt t="358086" x="9153525" y="5103813"/>
          <p14:tracePt t="358093" x="9137650" y="5103813"/>
          <p14:tracePt t="358125" x="9129713" y="5103813"/>
          <p14:tracePt t="358181" x="9137650" y="5103813"/>
          <p14:tracePt t="358197" x="9153525" y="5103813"/>
          <p14:tracePt t="358205" x="9169400" y="5103813"/>
          <p14:tracePt t="358213" x="9185275" y="5103813"/>
          <p14:tracePt t="358222" x="9209088" y="5103813"/>
          <p14:tracePt t="358230" x="9242425" y="5103813"/>
          <p14:tracePt t="358238" x="9274175" y="5103813"/>
          <p14:tracePt t="358246" x="9321800" y="5103813"/>
          <p14:tracePt t="358254" x="9369425" y="5103813"/>
          <p14:tracePt t="358261" x="9440863" y="5103813"/>
          <p14:tracePt t="358269" x="9504363" y="5111750"/>
          <p14:tracePt t="358277" x="9567863" y="5119688"/>
          <p14:tracePt t="358285" x="9640888" y="5127625"/>
          <p14:tracePt t="358293" x="9720263" y="5127625"/>
          <p14:tracePt t="358301" x="9775825" y="5135563"/>
          <p14:tracePt t="358310" x="9831388" y="5135563"/>
          <p14:tracePt t="358317" x="9894888" y="5135563"/>
          <p14:tracePt t="358326" x="9959975" y="5143500"/>
          <p14:tracePt t="358333" x="9991725" y="5143500"/>
          <p14:tracePt t="358341" x="10031413" y="5143500"/>
          <p14:tracePt t="358350" x="10055225" y="5143500"/>
          <p14:tracePt t="358357" x="10086975" y="5143500"/>
          <p14:tracePt t="358365" x="10102850" y="5143500"/>
          <p14:tracePt t="358373" x="10110788" y="5143500"/>
          <p14:tracePt t="358381" x="10118725" y="5143500"/>
          <p14:tracePt t="358397" x="10134600" y="5143500"/>
          <p14:tracePt t="358406" x="10150475" y="5143500"/>
          <p14:tracePt t="358566" x="10142538" y="5143500"/>
          <p14:tracePt t="358581" x="10134600" y="5143500"/>
          <p14:tracePt t="358589" x="10126663" y="5143500"/>
          <p14:tracePt t="358605" x="10118725" y="5143500"/>
          <p14:tracePt t="358749" x="10110788" y="5151438"/>
          <p14:tracePt t="359942" x="10094913" y="5159375"/>
          <p14:tracePt t="359949" x="10086975" y="5159375"/>
          <p14:tracePt t="359957" x="10079038" y="5167313"/>
          <p14:tracePt t="359965" x="10071100" y="5175250"/>
          <p14:tracePt t="359973" x="10063163" y="5175250"/>
          <p14:tracePt t="360005" x="10055225" y="5183188"/>
          <p14:tracePt t="360030" x="10047288" y="5183188"/>
          <p14:tracePt t="360038" x="10039350" y="5191125"/>
          <p14:tracePt t="360044" x="10031413" y="5199063"/>
          <p14:tracePt t="360053" x="10015538" y="5207000"/>
          <p14:tracePt t="360061" x="10007600" y="5214938"/>
          <p14:tracePt t="360070" x="9991725" y="5222875"/>
          <p14:tracePt t="360077" x="9975850" y="5230813"/>
          <p14:tracePt t="360086" x="9967913" y="5238750"/>
          <p14:tracePt t="360093" x="9944100" y="5254625"/>
          <p14:tracePt t="360101" x="9926638" y="5254625"/>
          <p14:tracePt t="360110" x="9902825" y="5270500"/>
          <p14:tracePt t="360118" x="9879013" y="5286375"/>
          <p14:tracePt t="360126" x="9863138" y="5294313"/>
          <p14:tracePt t="360135" x="9839325" y="5302250"/>
          <p14:tracePt t="360142" x="9831388" y="5302250"/>
          <p14:tracePt t="360149" x="9807575" y="5319713"/>
          <p14:tracePt t="360157" x="9799638" y="5319713"/>
          <p14:tracePt t="360165" x="9791700" y="5319713"/>
          <p14:tracePt t="360173" x="9783763" y="5327650"/>
          <p14:tracePt t="360182" x="9775825" y="5327650"/>
          <p14:tracePt t="360189" x="9767888" y="5327650"/>
          <p14:tracePt t="360198" x="9759950" y="5335588"/>
          <p14:tracePt t="360206" x="9752013" y="5335588"/>
          <p14:tracePt t="360212" x="9744075" y="5335588"/>
          <p14:tracePt t="360222" x="9736138" y="5343525"/>
          <p14:tracePt t="360230" x="9728200" y="5343525"/>
          <p14:tracePt t="360238" x="9720263" y="5343525"/>
          <p14:tracePt t="360245" x="9704388" y="5351463"/>
          <p14:tracePt t="360254" x="9688513" y="5351463"/>
          <p14:tracePt t="360260" x="9680575" y="5359400"/>
          <p14:tracePt t="360269" x="9664700" y="5367338"/>
          <p14:tracePt t="360278" x="9656763" y="5367338"/>
          <p14:tracePt t="360285" x="9648825" y="5367338"/>
          <p14:tracePt t="360293" x="9640888" y="5367338"/>
          <p14:tracePt t="360301" x="9632950" y="5375275"/>
          <p14:tracePt t="361117" x="9625013" y="5383213"/>
          <p14:tracePt t="361125" x="9609138" y="5422900"/>
          <p14:tracePt t="361133" x="9601200" y="5462588"/>
          <p14:tracePt t="361142" x="9593263" y="5486400"/>
          <p14:tracePt t="361149" x="9585325" y="5534025"/>
          <p14:tracePt t="361157" x="9575800" y="5581650"/>
          <p14:tracePt t="361165" x="9575800" y="5621338"/>
          <p14:tracePt t="361175" x="9567863" y="5670550"/>
          <p14:tracePt t="361181" x="9559925" y="5718175"/>
          <p14:tracePt t="361191" x="9559925" y="5757863"/>
          <p14:tracePt t="361197" x="9559925" y="5789613"/>
          <p14:tracePt t="361206" x="9559925" y="5821363"/>
          <p14:tracePt t="361214" x="9559925" y="5837238"/>
          <p14:tracePt t="361223" x="9559925" y="5868988"/>
          <p14:tracePt t="361230" x="9559925" y="5892800"/>
          <p14:tracePt t="361237" x="9559925" y="5908675"/>
          <p14:tracePt t="361245" x="9551988" y="5924550"/>
          <p14:tracePt t="361253" x="9551988" y="5932488"/>
          <p14:tracePt t="361261" x="9551988" y="5948363"/>
          <p14:tracePt t="361269" x="9551988" y="5956300"/>
          <p14:tracePt t="361277" x="9551988" y="5972175"/>
          <p14:tracePt t="361286" x="9551988" y="5980113"/>
          <p14:tracePt t="361294" x="9551988" y="5988050"/>
          <p14:tracePt t="361301" x="9551988" y="5995988"/>
          <p14:tracePt t="361309" x="9551988" y="6005513"/>
          <p14:tracePt t="361317" x="9551988" y="6013450"/>
          <p14:tracePt t="361325" x="9551988" y="6021388"/>
          <p14:tracePt t="361335" x="9551988" y="6037263"/>
          <p14:tracePt t="361342" x="9544050" y="6045200"/>
          <p14:tracePt t="361350" x="9544050" y="6053138"/>
          <p14:tracePt t="361356" x="9544050" y="6061075"/>
          <p14:tracePt t="361374" x="9544050" y="6069013"/>
          <p14:tracePt t="361391" x="9544050" y="6076950"/>
          <p14:tracePt t="361462" x="9536113" y="6084888"/>
          <p14:tracePt t="362102" x="9520238" y="6084888"/>
          <p14:tracePt t="362117" x="9512300" y="6076950"/>
          <p14:tracePt t="362125" x="9504363" y="6076950"/>
          <p14:tracePt t="362134" x="9488488" y="6076950"/>
          <p14:tracePt t="362142" x="9472613" y="6076950"/>
          <p14:tracePt t="362149" x="9464675" y="6076950"/>
          <p14:tracePt t="362157" x="9448800" y="6069013"/>
          <p14:tracePt t="362166" x="9432925" y="6061075"/>
          <p14:tracePt t="362174" x="9409113" y="6045200"/>
          <p14:tracePt t="362181" x="9393238" y="6029325"/>
          <p14:tracePt t="362191" x="9369425" y="6013450"/>
          <p14:tracePt t="362198" x="9353550" y="5988050"/>
          <p14:tracePt t="362206" x="9337675" y="5972175"/>
          <p14:tracePt t="362213" x="9321800" y="5956300"/>
          <p14:tracePt t="362222" x="9305925" y="5940425"/>
          <p14:tracePt t="362229" x="9290050" y="5924550"/>
          <p14:tracePt t="362238" x="9266238" y="5900738"/>
          <p14:tracePt t="362246" x="9250363" y="5884863"/>
          <p14:tracePt t="362254" x="9234488" y="5876925"/>
          <p14:tracePt t="362262" x="9217025" y="5861050"/>
          <p14:tracePt t="362270" x="9201150" y="5853113"/>
          <p14:tracePt t="362278" x="9193213" y="5845175"/>
          <p14:tracePt t="362285" x="9185275" y="5845175"/>
          <p14:tracePt t="362294" x="9169400" y="5837238"/>
          <p14:tracePt t="362310" x="9153525" y="5829300"/>
          <p14:tracePt t="362334" x="9145588" y="5821363"/>
          <p14:tracePt t="362343" x="9137650" y="5821363"/>
          <p14:tracePt t="362367" x="9129713" y="5813425"/>
          <p14:tracePt t="362639" x="9129713" y="5805488"/>
          <p14:tracePt t="362663" x="9129713" y="5789613"/>
          <p14:tracePt t="362686" x="9129713" y="5773738"/>
          <p14:tracePt t="362878" x="9129713" y="5757863"/>
          <p14:tracePt t="362885" x="9129713" y="5741988"/>
          <p14:tracePt t="362895" x="9129713" y="5718175"/>
          <p14:tracePt t="362902" x="9129713" y="5702300"/>
          <p14:tracePt t="362910" x="9129713" y="5686425"/>
          <p14:tracePt t="362918" x="9129713" y="5670550"/>
          <p14:tracePt t="362926" x="9129713" y="5653088"/>
          <p14:tracePt t="362934" x="9129713" y="5637213"/>
          <p14:tracePt t="362942" x="9129713" y="5621338"/>
          <p14:tracePt t="362958" x="9137650" y="5597525"/>
          <p14:tracePt t="362965" x="9137650" y="5589588"/>
          <p14:tracePt t="362974" x="9137650" y="5581650"/>
          <p14:tracePt t="362982" x="9137650" y="5573713"/>
          <p14:tracePt t="362990" x="9145588" y="5565775"/>
          <p14:tracePt t="362998" x="9145588" y="5557838"/>
          <p14:tracePt t="363007" x="9145588" y="5549900"/>
          <p14:tracePt t="363022" x="9153525" y="5541963"/>
          <p14:tracePt t="363062" x="9153525" y="5534025"/>
          <p14:tracePt t="363094" x="9161463" y="5526088"/>
          <p14:tracePt t="363126" x="9169400" y="5518150"/>
          <p14:tracePt t="363151" x="9177338" y="5502275"/>
          <p14:tracePt t="363166" x="9185275" y="5494338"/>
          <p14:tracePt t="363174" x="9185275" y="5486400"/>
          <p14:tracePt t="363183" x="9193213" y="5470525"/>
          <p14:tracePt t="363205" x="9201150" y="5454650"/>
          <p14:tracePt t="363214" x="9201150" y="5446713"/>
          <p14:tracePt t="363222" x="9201150" y="5438775"/>
          <p14:tracePt t="363230" x="9209088" y="5430838"/>
          <p14:tracePt t="363238" x="9209088" y="5414963"/>
          <p14:tracePt t="363254" x="9209088" y="5399088"/>
          <p14:tracePt t="363261" x="9217025" y="5391150"/>
          <p14:tracePt t="363270" x="9217025" y="5375275"/>
          <p14:tracePt t="363279" x="9217025" y="5367338"/>
          <p14:tracePt t="363294" x="9217025" y="5359400"/>
          <p14:tracePt t="363302" x="9217025" y="5351463"/>
          <p14:tracePt t="363317" x="9217025" y="5343525"/>
          <p14:tracePt t="363335" x="9217025" y="5335588"/>
          <p14:tracePt t="369559" x="9193213" y="5359400"/>
          <p14:tracePt t="369567" x="9177338" y="5375275"/>
          <p14:tracePt t="369574" x="9153525" y="5399088"/>
          <p14:tracePt t="369582" x="9145588" y="5422900"/>
          <p14:tracePt t="369591" x="9137650" y="5446713"/>
          <p14:tracePt t="369599" x="9121775" y="5486400"/>
          <p14:tracePt t="369608" x="9105900" y="5510213"/>
          <p14:tracePt t="369613" x="9097963" y="5541963"/>
          <p14:tracePt t="369622" x="9090025" y="5565775"/>
          <p14:tracePt t="369630" x="9074150" y="5597525"/>
          <p14:tracePt t="369638" x="9066213" y="5629275"/>
          <p14:tracePt t="369647" x="9058275" y="5662613"/>
          <p14:tracePt t="369656" x="9042400" y="5694363"/>
          <p14:tracePt t="369662" x="9026525" y="5718175"/>
          <p14:tracePt t="369671" x="9010650" y="5734050"/>
          <p14:tracePt t="369678" x="9010650" y="5757863"/>
          <p14:tracePt t="369686" x="9002713" y="5773738"/>
          <p14:tracePt t="369695" x="8994775" y="5789613"/>
          <p14:tracePt t="369703" x="8994775" y="5805488"/>
          <p14:tracePt t="369711" x="8994775" y="5821363"/>
          <p14:tracePt t="369726" x="8994775" y="5837238"/>
          <p14:tracePt t="369734" x="8994775" y="5845175"/>
          <p14:tracePt t="369743" x="8994775" y="5853113"/>
          <p14:tracePt t="369752" x="8994775" y="5861050"/>
          <p14:tracePt t="369759" x="8994775" y="5876925"/>
          <p14:tracePt t="369767" x="9002713" y="5892800"/>
          <p14:tracePt t="369775" x="9002713" y="5908675"/>
          <p14:tracePt t="369783" x="9018588" y="5940425"/>
          <p14:tracePt t="369789" x="9026525" y="5956300"/>
          <p14:tracePt t="369798" x="9042400" y="5980113"/>
          <p14:tracePt t="369807" x="9050338" y="5995988"/>
          <p14:tracePt t="369814" x="9058275" y="6013450"/>
          <p14:tracePt t="369823" x="9074150" y="6045200"/>
          <p14:tracePt t="369831" x="9090025" y="6061075"/>
          <p14:tracePt t="369839" x="9105900" y="6076950"/>
          <p14:tracePt t="369846" x="9129713" y="6100763"/>
          <p14:tracePt t="369854" x="9153525" y="6116638"/>
          <p14:tracePt t="369862" x="9177338" y="6132513"/>
          <p14:tracePt t="369871" x="9201150" y="6156325"/>
          <p14:tracePt t="369880" x="9224963" y="6164263"/>
          <p14:tracePt t="369888" x="9258300" y="6180138"/>
          <p14:tracePt t="369895" x="9290050" y="6196013"/>
          <p14:tracePt t="369902" x="9329738" y="6211888"/>
          <p14:tracePt t="369910" x="9369425" y="6227763"/>
          <p14:tracePt t="369918" x="9401175" y="6227763"/>
          <p14:tracePt t="369926" x="9448800" y="6243638"/>
          <p14:tracePt t="369935" x="9496425" y="6243638"/>
          <p14:tracePt t="369943" x="9536113" y="6251575"/>
          <p14:tracePt t="369952" x="9593263" y="6259513"/>
          <p14:tracePt t="369960" x="9648825" y="6259513"/>
          <p14:tracePt t="369967" x="9704388" y="6259513"/>
          <p14:tracePt t="369974" x="9752013" y="6259513"/>
          <p14:tracePt t="369981" x="9815513" y="6251575"/>
          <p14:tracePt t="369991" x="9871075" y="6235700"/>
          <p14:tracePt t="370000" x="9918700" y="6219825"/>
          <p14:tracePt t="370007" x="9967913" y="6196013"/>
          <p14:tracePt t="370015" x="10015538" y="6164263"/>
          <p14:tracePt t="370022" x="10063163" y="6132513"/>
          <p14:tracePt t="370030" x="10094913" y="6100763"/>
          <p14:tracePt t="370038" x="10134600" y="6061075"/>
          <p14:tracePt t="370047" x="10158413" y="6021388"/>
          <p14:tracePt t="370055" x="10190163" y="5972175"/>
          <p14:tracePt t="370063" x="10206038" y="5932488"/>
          <p14:tracePt t="370072" x="10221913" y="5884863"/>
          <p14:tracePt t="370079" x="10237788" y="5837238"/>
          <p14:tracePt t="370088" x="10253663" y="5789613"/>
          <p14:tracePt t="370096" x="10253663" y="5757863"/>
          <p14:tracePt t="370102" x="10253663" y="5710238"/>
          <p14:tracePt t="370111" x="10253663" y="5670550"/>
          <p14:tracePt t="370120" x="10253663" y="5637213"/>
          <p14:tracePt t="370134" x="10253663" y="5549900"/>
          <p14:tracePt t="370142" x="10245725" y="5518150"/>
          <p14:tracePt t="370151" x="10229850" y="5470525"/>
          <p14:tracePt t="370158" x="10229850" y="5438775"/>
          <p14:tracePt t="370167" x="10213975" y="5399088"/>
          <p14:tracePt t="370176" x="10198100" y="5351463"/>
          <p14:tracePt t="370183" x="10182225" y="5302250"/>
          <p14:tracePt t="370190" x="10166350" y="5270500"/>
          <p14:tracePt t="370198" x="10158413" y="5230813"/>
          <p14:tracePt t="370206" x="10134600" y="5191125"/>
          <p14:tracePt t="370214" x="10110788" y="5159375"/>
          <p14:tracePt t="370223" x="10094913" y="5119688"/>
          <p14:tracePt t="370231" x="10079038" y="5095875"/>
          <p14:tracePt t="370239" x="10063163" y="5064125"/>
          <p14:tracePt t="370246" x="10039350" y="5032375"/>
          <p14:tracePt t="370254" x="10023475" y="5016500"/>
          <p14:tracePt t="370262" x="9999663" y="4992688"/>
          <p14:tracePt t="370271" x="9983788" y="4967288"/>
          <p14:tracePt t="370279" x="9967913" y="4951413"/>
          <p14:tracePt t="370288" x="9952038" y="4935538"/>
          <p14:tracePt t="370295" x="9918700" y="4903788"/>
          <p14:tracePt t="370302" x="9902825" y="4895850"/>
          <p14:tracePt t="370310" x="9879013" y="4872038"/>
          <p14:tracePt t="370319" x="9855200" y="4848225"/>
          <p14:tracePt t="370326" x="9823450" y="4824413"/>
          <p14:tracePt t="370335" x="9799638" y="4808538"/>
          <p14:tracePt t="370343" x="9767888" y="4784725"/>
          <p14:tracePt t="370351" x="9728200" y="4760913"/>
          <p14:tracePt t="370358" x="9680575" y="4729163"/>
          <p14:tracePt t="370367" x="9640888" y="4713288"/>
          <p14:tracePt t="370374" x="9593263" y="4697413"/>
          <p14:tracePt t="370382" x="9551988" y="4681538"/>
          <p14:tracePt t="370391" x="9504363" y="4665663"/>
          <p14:tracePt t="370399" x="9448800" y="4649788"/>
          <p14:tracePt t="370407" x="9401175" y="4633913"/>
          <p14:tracePt t="370414" x="9361488" y="4633913"/>
          <p14:tracePt t="370423" x="9329738" y="4633913"/>
          <p14:tracePt t="370430" x="9282113" y="4633913"/>
          <p14:tracePt t="370438" x="9250363" y="4633913"/>
          <p14:tracePt t="370447" x="9224963" y="4641850"/>
          <p14:tracePt t="370455" x="9201150" y="4649788"/>
          <p14:tracePt t="370463" x="9177338" y="4657725"/>
          <p14:tracePt t="370471" x="9153525" y="4665663"/>
          <p14:tracePt t="370479" x="9129713" y="4681538"/>
          <p14:tracePt t="370488" x="9097963" y="4705350"/>
          <p14:tracePt t="370495" x="9074150" y="4721225"/>
          <p14:tracePt t="370504" x="9042400" y="4752975"/>
          <p14:tracePt t="370511" x="9018588" y="4776788"/>
          <p14:tracePt t="370519" x="8994775" y="4800600"/>
          <p14:tracePt t="370527" x="8963025" y="4832350"/>
          <p14:tracePt t="370535" x="8939213" y="4864100"/>
          <p14:tracePt t="370542" x="8915400" y="4895850"/>
          <p14:tracePt t="370550" x="8891588" y="4935538"/>
          <p14:tracePt t="370559" x="8866188" y="4984750"/>
          <p14:tracePt t="370568" x="8842375" y="5024438"/>
          <p14:tracePt t="370575" x="8826500" y="5072063"/>
          <p14:tracePt t="370585" x="8810625" y="5127625"/>
          <p14:tracePt t="370591" x="8794750" y="5183188"/>
          <p14:tracePt t="370599" x="8786813" y="5214938"/>
          <p14:tracePt t="370606" x="8778875" y="5262563"/>
          <p14:tracePt t="370615" x="8778875" y="5294313"/>
          <p14:tracePt t="370623" x="8778875" y="5327650"/>
          <p14:tracePt t="370631" x="8778875" y="5367338"/>
          <p14:tracePt t="370640" x="8778875" y="5399088"/>
          <p14:tracePt t="370646" x="8778875" y="5438775"/>
          <p14:tracePt t="370656" x="8786813" y="5470525"/>
          <p14:tracePt t="370663" x="8794750" y="5486400"/>
          <p14:tracePt t="370679" x="8802688" y="5518150"/>
          <p14:tracePt t="370687" x="8818563" y="5565775"/>
          <p14:tracePt t="370695" x="8834438" y="5581650"/>
          <p14:tracePt t="370702" x="8842375" y="5597525"/>
          <p14:tracePt t="370711" x="8850313" y="5613400"/>
          <p14:tracePt t="370720" x="8858250" y="5637213"/>
          <p14:tracePt t="370727" x="8874125" y="5670550"/>
          <p14:tracePt t="370735" x="8883650" y="5678488"/>
          <p14:tracePt t="370743" x="8891588" y="5694363"/>
          <p14:tracePt t="370751" x="8907463" y="5718175"/>
          <p14:tracePt t="370758" x="8915400" y="5734050"/>
          <p14:tracePt t="370767" x="8931275" y="5757863"/>
          <p14:tracePt t="370774" x="8939213" y="5765800"/>
          <p14:tracePt t="370782" x="8947150" y="5773738"/>
          <p14:tracePt t="370791" x="8963025" y="5789613"/>
          <p14:tracePt t="370799" x="8970963" y="5797550"/>
          <p14:tracePt t="370807" x="8986838" y="5813425"/>
          <p14:tracePt t="370816" x="8994775" y="5821363"/>
          <p14:tracePt t="370823" x="9010650" y="5829300"/>
          <p14:tracePt t="370831" x="9026525" y="5845175"/>
          <p14:tracePt t="370839" x="9042400" y="5845175"/>
          <p14:tracePt t="370847" x="9050338" y="5853113"/>
          <p14:tracePt t="370855" x="9074150" y="5868988"/>
          <p14:tracePt t="370863" x="9090025" y="5876925"/>
          <p14:tracePt t="370871" x="9113838" y="5892800"/>
          <p14:tracePt t="370878" x="9121775" y="5892800"/>
          <p14:tracePt t="370887" x="9137650" y="5908675"/>
          <p14:tracePt t="370894" x="9161463" y="5924550"/>
          <p14:tracePt t="370904" x="9177338" y="5924550"/>
          <p14:tracePt t="370911" x="9201150" y="5940425"/>
          <p14:tracePt t="370919" x="9217025" y="5956300"/>
          <p14:tracePt t="370927" x="9242425" y="5972175"/>
          <p14:tracePt t="370935" x="9266238" y="5988050"/>
          <p14:tracePt t="370942" x="9282113" y="5995988"/>
          <p14:tracePt t="370950" x="9297988" y="6021388"/>
          <p14:tracePt t="370960" x="9329738" y="6037263"/>
          <p14:tracePt t="370967" x="9345613" y="6045200"/>
          <p14:tracePt t="370975" x="9369425" y="6053138"/>
          <p14:tracePt t="370984" x="9385300" y="6069013"/>
          <p14:tracePt t="370991" x="9409113" y="6076950"/>
          <p14:tracePt t="370999" x="9424988" y="6084888"/>
          <p14:tracePt t="371006" x="9440863" y="6084888"/>
          <p14:tracePt t="371013" x="9464675" y="6092825"/>
          <p14:tracePt t="371024" x="9480550" y="6100763"/>
          <p14:tracePt t="371031" x="9496425" y="6108700"/>
          <p14:tracePt t="371039" x="9504363" y="6108700"/>
          <p14:tracePt t="371046" x="9512300" y="6116638"/>
          <p14:tracePt t="371054" x="9520238" y="6116638"/>
          <p14:tracePt t="371063" x="9528175" y="6116638"/>
          <p14:tracePt t="371070" x="9536113" y="6116638"/>
          <p14:tracePt t="371079" x="9544050" y="6124575"/>
          <p14:tracePt t="371087" x="9551988" y="6124575"/>
          <p14:tracePt t="371104" x="9551988" y="6132513"/>
          <p14:tracePt t="371136" x="9559925" y="6140450"/>
          <p14:tracePt t="371152" x="9567863" y="6148388"/>
          <p14:tracePt t="371200" x="9575800" y="6156325"/>
          <p14:tracePt t="371215" x="9575800" y="6164263"/>
          <p14:tracePt t="371239" x="9585325" y="6180138"/>
          <p14:tracePt t="371247" x="9585325" y="6188075"/>
          <p14:tracePt t="371264" x="9601200" y="6203950"/>
          <p14:tracePt t="371278" x="9601200" y="6211888"/>
          <p14:tracePt t="371286" x="9601200" y="6219825"/>
          <p14:tracePt t="371294" x="9601200" y="6227763"/>
          <p14:tracePt t="371303" x="9609138" y="6235700"/>
          <p14:tracePt t="371311" x="9617075" y="6251575"/>
          <p14:tracePt t="371327" x="9625013" y="6267450"/>
          <p14:tracePt t="371342" x="9625013" y="6283325"/>
          <p14:tracePt t="371367" x="9625013" y="6299200"/>
          <p14:tracePt t="371375" x="9625013" y="6307138"/>
          <p14:tracePt t="371383" x="9625013" y="6315075"/>
          <p14:tracePt t="371391" x="9632950" y="6323013"/>
          <p14:tracePt t="371398" x="9632950" y="6338888"/>
          <p14:tracePt t="371406" x="9632950" y="6356350"/>
          <p14:tracePt t="371414" x="9632950" y="6364288"/>
          <p14:tracePt t="371424" x="9640888" y="6388100"/>
          <p14:tracePt t="371431" x="9648825" y="6411913"/>
          <p14:tracePt t="371439" x="9648825" y="6427788"/>
          <p14:tracePt t="371447" x="9656763" y="6451600"/>
          <p14:tracePt t="371455" x="9656763" y="6459538"/>
          <p14:tracePt t="371462" x="9664700" y="6475413"/>
          <p14:tracePt t="371471" x="9672638" y="6491288"/>
          <p14:tracePt t="371479" x="9680575" y="6499225"/>
          <p14:tracePt t="371487" x="9688513" y="6507163"/>
          <p14:tracePt t="371494" x="9696450" y="6523038"/>
          <p14:tracePt t="371510" x="9704388" y="6538913"/>
          <p14:tracePt t="371518" x="9712325" y="6546850"/>
          <p14:tracePt t="371535" x="9720263" y="6554788"/>
          <p14:tracePt t="371544" x="9720263" y="6562725"/>
          <p14:tracePt t="371559" x="9728200" y="6570663"/>
          <p14:tracePt t="371711" x="9736138" y="6554788"/>
          <p14:tracePt t="371719" x="9728200" y="6538913"/>
          <p14:tracePt t="371727" x="9720263" y="6515100"/>
          <p14:tracePt t="371736" x="9704388" y="6491288"/>
          <p14:tracePt t="371742" x="9696450" y="6475413"/>
          <p14:tracePt t="371751" x="9688513" y="6459538"/>
          <p14:tracePt t="371759" x="9672638" y="6427788"/>
          <p14:tracePt t="371767" x="9664700" y="6403975"/>
          <p14:tracePt t="371776" x="9656763" y="6380163"/>
          <p14:tracePt t="371784" x="9640888" y="6364288"/>
          <p14:tracePt t="371793" x="9632950" y="6338888"/>
          <p14:tracePt t="371801" x="9625013" y="6315075"/>
          <p14:tracePt t="371807" x="9617075" y="6299200"/>
          <p14:tracePt t="371815" x="9609138" y="6283325"/>
          <p14:tracePt t="371823" x="9609138" y="6275388"/>
          <p14:tracePt t="371832" x="9601200" y="6267450"/>
          <p14:tracePt t="371839" x="9593263" y="6251575"/>
          <p14:tracePt t="371871" x="9593263" y="6243638"/>
          <p14:tracePt t="372791" x="9585325" y="6235700"/>
          <p14:tracePt t="372800" x="9575800" y="6227763"/>
          <p14:tracePt t="372807" x="9559925" y="6211888"/>
          <p14:tracePt t="372816" x="9544050" y="6196013"/>
          <p14:tracePt t="372823" x="9528175" y="6180138"/>
          <p14:tracePt t="372829" x="9512300" y="6156325"/>
          <p14:tracePt t="372839" x="9504363" y="6148388"/>
          <p14:tracePt t="372846" x="9488488" y="6116638"/>
          <p14:tracePt t="372857" x="9464675" y="6084888"/>
          <p14:tracePt t="372864" x="9440863" y="6053138"/>
          <p14:tracePt t="372872" x="9424988" y="6021388"/>
          <p14:tracePt t="372880" x="9401175" y="5988050"/>
          <p14:tracePt t="372888" x="9385300" y="5964238"/>
          <p14:tracePt t="372895" x="9369425" y="5932488"/>
          <p14:tracePt t="372902" x="9345613" y="5900738"/>
          <p14:tracePt t="372911" x="9329738" y="5876925"/>
          <p14:tracePt t="372918" x="9313863" y="5853113"/>
          <p14:tracePt t="372927" x="9305925" y="5837238"/>
          <p14:tracePt t="372935" x="9290050" y="5813425"/>
          <p14:tracePt t="372941" x="9282113" y="5797550"/>
          <p14:tracePt t="372950" x="9266238" y="5781675"/>
          <p14:tracePt t="372967" x="9258300" y="5765800"/>
          <p14:tracePt t="372984" x="9250363" y="5757863"/>
          <p14:tracePt t="372998" x="9250363" y="5749925"/>
          <p14:tracePt t="373016" x="9242425" y="5741988"/>
          <p14:tracePt t="373023" x="9234488" y="5734050"/>
          <p14:tracePt t="373033" x="9234488" y="5726113"/>
          <p14:tracePt t="373041" x="9224963" y="5718175"/>
          <p14:tracePt t="373049" x="9217025" y="5710238"/>
          <p14:tracePt t="373055" x="9217025" y="5702300"/>
          <p14:tracePt t="373071" x="9209088" y="5694363"/>
          <p14:tracePt t="373080" x="9209088" y="5686425"/>
          <p14:tracePt t="373087" x="9201150" y="5678488"/>
          <p14:tracePt t="373103" x="9201150" y="5662613"/>
          <p14:tracePt t="373208" x="9209088" y="5662613"/>
          <p14:tracePt t="373223" x="9217025" y="5662613"/>
          <p14:tracePt t="373230" x="9224963" y="5653088"/>
          <p14:tracePt t="373240" x="9234488" y="5653088"/>
          <p14:tracePt t="373248" x="9242425" y="5653088"/>
          <p14:tracePt t="373255" x="9258300" y="5645150"/>
          <p14:tracePt t="373271" x="9274175" y="5645150"/>
          <p14:tracePt t="373280" x="9297988" y="5629275"/>
          <p14:tracePt t="373287" x="9313863" y="5629275"/>
          <p14:tracePt t="373295" x="9337675" y="5613400"/>
          <p14:tracePt t="373303" x="9361488" y="5613400"/>
          <p14:tracePt t="373311" x="9393238" y="5605463"/>
          <p14:tracePt t="373319" x="9417050" y="5597525"/>
          <p14:tracePt t="373327" x="9440863" y="5589588"/>
          <p14:tracePt t="373336" x="9464675" y="5581650"/>
          <p14:tracePt t="373343" x="9496425" y="5573713"/>
          <p14:tracePt t="373350" x="9528175" y="5565775"/>
          <p14:tracePt t="373360" x="9559925" y="5565775"/>
          <p14:tracePt t="373367" x="9585325" y="5557838"/>
          <p14:tracePt t="373376" x="9609138" y="5557838"/>
          <p14:tracePt t="373384" x="9625013" y="5549900"/>
          <p14:tracePt t="373391" x="9648825" y="5541963"/>
          <p14:tracePt t="373399" x="9664700" y="5541963"/>
          <p14:tracePt t="373406" x="9680575" y="5541963"/>
          <p14:tracePt t="373432" x="9696450" y="5541963"/>
          <p14:tracePt t="373672" x="9688513" y="5541963"/>
          <p14:tracePt t="373831" x="9680575" y="5541963"/>
          <p14:tracePt t="373992" x="9664700" y="5541963"/>
          <p14:tracePt t="374008" x="9656763" y="5541963"/>
          <p14:tracePt t="374015" x="9648825" y="5541963"/>
          <p14:tracePt t="374023" x="9632950" y="5541963"/>
          <p14:tracePt t="374039" x="9617075" y="5541963"/>
          <p14:tracePt t="374048" x="9601200" y="5549900"/>
          <p14:tracePt t="374064" x="9575800" y="5549900"/>
          <p14:tracePt t="374071" x="9551988" y="5549900"/>
          <p14:tracePt t="374079" x="9520238" y="5557838"/>
          <p14:tracePt t="374086" x="9488488" y="5557838"/>
          <p14:tracePt t="374094" x="9440863" y="5557838"/>
          <p14:tracePt t="374103" x="9401175" y="5557838"/>
          <p14:tracePt t="374111" x="9337675" y="5565775"/>
          <p14:tracePt t="374119" x="9282113" y="5573713"/>
          <p14:tracePt t="374127" x="9224963" y="5581650"/>
          <p14:tracePt t="374136" x="9185275" y="5589588"/>
          <p14:tracePt t="374143" x="9129713" y="5597525"/>
          <p14:tracePt t="374151" x="9082088" y="5613400"/>
          <p14:tracePt t="374159" x="9034463" y="5629275"/>
          <p14:tracePt t="374167" x="8994775" y="5637213"/>
          <p14:tracePt t="374175" x="8963025" y="5662613"/>
          <p14:tracePt t="374183" x="8939213" y="5670550"/>
          <p14:tracePt t="374191" x="8915400" y="5678488"/>
          <p14:tracePt t="374200" x="8891588" y="5694363"/>
          <p14:tracePt t="374207" x="8874125" y="5702300"/>
          <p14:tracePt t="374215" x="8858250" y="5718175"/>
          <p14:tracePt t="374223" x="8858250" y="5734050"/>
          <p14:tracePt t="374232" x="8842375" y="5734050"/>
          <p14:tracePt t="374239" x="8842375" y="5749925"/>
          <p14:tracePt t="374248" x="8826500" y="5749925"/>
          <p14:tracePt t="374261" x="8810625" y="5765800"/>
          <p14:tracePt t="374279" x="8802688" y="5773738"/>
          <p14:tracePt t="374287" x="8794750" y="5781675"/>
          <p14:tracePt t="374295" x="8786813" y="5789613"/>
          <p14:tracePt t="374303" x="8778875" y="5805488"/>
          <p14:tracePt t="374319" x="8778875" y="5821363"/>
          <p14:tracePt t="374327" x="8770938" y="5829300"/>
          <p14:tracePt t="374336" x="8770938" y="5837238"/>
          <p14:tracePt t="374343" x="8763000" y="5853113"/>
          <p14:tracePt t="374360" x="8755063" y="5868988"/>
          <p14:tracePt t="374376" x="8747125" y="5884863"/>
          <p14:tracePt t="374383" x="8747125" y="5892800"/>
          <p14:tracePt t="374392" x="8747125" y="5900738"/>
          <p14:tracePt t="374400" x="8747125" y="5908675"/>
          <p14:tracePt t="374407" x="8747125" y="5916613"/>
          <p14:tracePt t="374415" x="8739188" y="5924550"/>
          <p14:tracePt t="374424" x="8739188" y="5932488"/>
          <p14:tracePt t="374431" x="8739188" y="5940425"/>
          <p14:tracePt t="374439" x="8739188" y="5948363"/>
          <p14:tracePt t="374448" x="8739188" y="5956300"/>
          <p14:tracePt t="374455" x="8739188" y="5964238"/>
          <p14:tracePt t="374463" x="8739188" y="5972175"/>
          <p14:tracePt t="375648" x="8747125" y="5972175"/>
          <p14:tracePt t="375672" x="8755063" y="5972175"/>
          <p14:tracePt t="376464" x="8747125" y="5972175"/>
          <p14:tracePt t="376489" x="8731250" y="5972175"/>
          <p14:tracePt t="376512" x="8723313" y="5964238"/>
          <p14:tracePt t="376519" x="8707438" y="5956300"/>
          <p14:tracePt t="376527" x="8699500" y="5948363"/>
          <p14:tracePt t="376535" x="8675688" y="5948363"/>
          <p14:tracePt t="376543" x="8659813" y="5932488"/>
          <p14:tracePt t="376553" x="8636000" y="5924550"/>
          <p14:tracePt t="376560" x="8612188" y="5916613"/>
          <p14:tracePt t="376568" x="8588375" y="5908675"/>
          <p14:tracePt t="376575" x="8572500" y="5892800"/>
          <p14:tracePt t="376584" x="8556625" y="5892800"/>
          <p14:tracePt t="376591" x="8540750" y="5884863"/>
          <p14:tracePt t="376599" x="8515350" y="5876925"/>
          <p14:tracePt t="376607" x="8499475" y="5876925"/>
          <p14:tracePt t="376616" x="8475663" y="5868988"/>
          <p14:tracePt t="376623" x="8467725" y="5861050"/>
          <p14:tracePt t="376631" x="8459788" y="5861050"/>
          <p14:tracePt t="376648" x="8451850" y="5861050"/>
          <p14:tracePt t="377073" x="8459788" y="5845175"/>
          <p14:tracePt t="377087" x="8467725" y="5845175"/>
          <p14:tracePt t="378063" x="8475663" y="5845175"/>
          <p14:tracePt t="378072" x="8491538" y="5845175"/>
          <p14:tracePt t="378097" x="8499475" y="5845175"/>
          <p14:tracePt t="378127" x="8507413" y="5845175"/>
          <p14:tracePt t="378161" x="8515350" y="5845175"/>
          <p14:tracePt t="378176" x="8523288" y="5845175"/>
          <p14:tracePt t="378191" x="8531225" y="5845175"/>
          <p14:tracePt t="378200" x="8540750" y="5845175"/>
          <p14:tracePt t="378223" x="8556625" y="5845175"/>
          <p14:tracePt t="378231" x="8572500" y="5853113"/>
          <p14:tracePt t="378248" x="8596313" y="5853113"/>
          <p14:tracePt t="378257" x="8612188" y="5868988"/>
          <p14:tracePt t="378265" x="8620125" y="5868988"/>
          <p14:tracePt t="378273" x="8636000" y="5876925"/>
          <p14:tracePt t="378280" x="8643938" y="5884863"/>
          <p14:tracePt t="378296" x="8659813" y="5892800"/>
          <p14:tracePt t="378313" x="8667750" y="5900738"/>
          <p14:tracePt t="378329" x="8675688" y="5900738"/>
          <p14:tracePt t="378335" x="8691563" y="5908675"/>
          <p14:tracePt t="378342" x="8691563" y="5916613"/>
          <p14:tracePt t="378359" x="8707438" y="5924550"/>
          <p14:tracePt t="378368" x="8715375" y="5932488"/>
          <p14:tracePt t="378375" x="8723313" y="5940425"/>
          <p14:tracePt t="378383" x="8739188" y="5940425"/>
          <p14:tracePt t="378393" x="8747125" y="5956300"/>
          <p14:tracePt t="378400" x="8763000" y="5964238"/>
          <p14:tracePt t="378407" x="8778875" y="5980113"/>
          <p14:tracePt t="378415" x="8786813" y="5988050"/>
          <p14:tracePt t="378424" x="8802688" y="6005513"/>
          <p14:tracePt t="378432" x="8818563" y="6013450"/>
          <p14:tracePt t="378441" x="8834438" y="6021388"/>
          <p14:tracePt t="378448" x="8834438" y="6029325"/>
          <p14:tracePt t="378455" x="8850313" y="6029325"/>
          <p14:tracePt t="378464" x="8850313" y="6037263"/>
          <p14:tracePt t="378470" x="8866188" y="6037263"/>
          <p14:tracePt t="378480" x="8866188" y="6045200"/>
          <p14:tracePt t="378488" x="8883650" y="6053138"/>
          <p14:tracePt t="378503" x="8899525" y="6053138"/>
          <p14:tracePt t="378513" x="8907463" y="6061075"/>
          <p14:tracePt t="378519" x="8915400" y="6069013"/>
          <p14:tracePt t="378527" x="8923338" y="6069013"/>
          <p14:tracePt t="378536" x="8931275" y="6076950"/>
          <p14:tracePt t="378544" x="8939213" y="6084888"/>
          <p14:tracePt t="378552" x="8947150" y="6092825"/>
          <p14:tracePt t="378560" x="8955088" y="6092825"/>
          <p14:tracePt t="378567" x="8963025" y="6100763"/>
          <p14:tracePt t="378575" x="8970963" y="6100763"/>
          <p14:tracePt t="378584" x="8978900" y="6108700"/>
          <p14:tracePt t="378591" x="8994775" y="6124575"/>
          <p14:tracePt t="378608" x="9002713" y="6132513"/>
          <p14:tracePt t="378617" x="9018588" y="6140450"/>
          <p14:tracePt t="378624" x="9042400" y="6156325"/>
          <p14:tracePt t="378632" x="9050338" y="6164263"/>
          <p14:tracePt t="378641" x="9066213" y="6164263"/>
          <p14:tracePt t="378649" x="9082088" y="6172200"/>
          <p14:tracePt t="378656" x="9097963" y="6180138"/>
          <p14:tracePt t="378665" x="9113838" y="6180138"/>
          <p14:tracePt t="378672" x="9113838" y="6188075"/>
          <p14:tracePt t="378680" x="9129713" y="6196013"/>
          <p14:tracePt t="378687" x="9145588" y="6203950"/>
          <p14:tracePt t="378696" x="9153525" y="6203950"/>
          <p14:tracePt t="378703" x="9169400" y="6211888"/>
          <p14:tracePt t="378712" x="9177338" y="6211888"/>
          <p14:tracePt t="378720" x="9185275" y="6211888"/>
          <p14:tracePt t="378729" x="9201150" y="6219825"/>
          <p14:tracePt t="378736" x="9209088" y="6227763"/>
          <p14:tracePt t="378743" x="9217025" y="6227763"/>
          <p14:tracePt t="378751" x="9224963" y="6227763"/>
          <p14:tracePt t="378759" x="9234488" y="6227763"/>
          <p14:tracePt t="378767" x="9242425" y="6227763"/>
          <p14:tracePt t="378776" x="9250363" y="6227763"/>
          <p14:tracePt t="378784" x="9258300" y="6227763"/>
          <p14:tracePt t="378799" x="9274175" y="6227763"/>
          <p14:tracePt t="378815" x="9282113" y="6227763"/>
          <p14:tracePt t="378824" x="9290050" y="6227763"/>
          <p14:tracePt t="378840" x="9305925" y="6227763"/>
          <p14:tracePt t="378855" x="9313863" y="6227763"/>
          <p14:tracePt t="378871" x="9321800" y="6227763"/>
          <p14:tracePt t="378903" x="9329738" y="6227763"/>
          <p14:tracePt t="378919" x="9337675" y="6227763"/>
          <p14:tracePt t="379080" x="9345613" y="6227763"/>
          <p14:tracePt t="379784" x="9361488" y="6227763"/>
          <p14:tracePt t="379792" x="9369425" y="6227763"/>
          <p14:tracePt t="379800" x="9393238" y="6227763"/>
          <p14:tracePt t="379808" x="9409113" y="6227763"/>
          <p14:tracePt t="379816" x="9448800" y="6227763"/>
          <p14:tracePt t="379825" x="9472613" y="6227763"/>
          <p14:tracePt t="379831" x="9512300" y="6227763"/>
          <p14:tracePt t="379839" x="9559925" y="6227763"/>
          <p14:tracePt t="379848" x="9609138" y="6227763"/>
          <p14:tracePt t="379856" x="9648825" y="6227763"/>
          <p14:tracePt t="379864" x="9704388" y="6227763"/>
          <p14:tracePt t="379873" x="9752013" y="6227763"/>
          <p14:tracePt t="379880" x="9799638" y="6227763"/>
          <p14:tracePt t="379887" x="9839325" y="6219825"/>
          <p14:tracePt t="379896" x="9902825" y="6211888"/>
          <p14:tracePt t="379905" x="9936163" y="6211888"/>
          <p14:tracePt t="379913" x="9983788" y="6203950"/>
          <p14:tracePt t="379920" x="10015538" y="6203950"/>
          <p14:tracePt t="379928" x="10031413" y="6196013"/>
          <p14:tracePt t="379936" x="10063163" y="6196013"/>
          <p14:tracePt t="379944" x="10079038" y="6196013"/>
          <p14:tracePt t="379951" x="10094913" y="6196013"/>
          <p14:tracePt t="379959" x="10126663" y="6196013"/>
          <p14:tracePt t="379968" x="10134600" y="6188075"/>
          <p14:tracePt t="379975" x="10150475" y="6188075"/>
          <p14:tracePt t="379984" x="10166350" y="6188075"/>
          <p14:tracePt t="379992" x="10174288" y="6188075"/>
          <p14:tracePt t="379999" x="10182225" y="6188075"/>
          <p14:tracePt t="380007" x="10190163" y="6180138"/>
          <p14:tracePt t="380016" x="10198100" y="6180138"/>
          <p14:tracePt t="380113" x="10182225" y="6180138"/>
          <p14:tracePt t="380119" x="10166350" y="6180138"/>
          <p14:tracePt t="380128" x="10150475" y="6180138"/>
          <p14:tracePt t="380136" x="10110788" y="6196013"/>
          <p14:tracePt t="380144" x="10079038" y="6203950"/>
          <p14:tracePt t="380152" x="10047288" y="6211888"/>
          <p14:tracePt t="380160" x="9999663" y="6219825"/>
          <p14:tracePt t="380168" x="9952038" y="6235700"/>
          <p14:tracePt t="380175" x="9910763" y="6243638"/>
          <p14:tracePt t="380183" x="9855200" y="6251575"/>
          <p14:tracePt t="380192" x="9807575" y="6259513"/>
          <p14:tracePt t="380200" x="9752013" y="6267450"/>
          <p14:tracePt t="380208" x="9688513" y="6275388"/>
          <p14:tracePt t="380217" x="9632950" y="6275388"/>
          <p14:tracePt t="380224" x="9575800" y="6275388"/>
          <p14:tracePt t="380232" x="9528175" y="6275388"/>
          <p14:tracePt t="380239" x="9480550" y="6275388"/>
          <p14:tracePt t="380248" x="9448800" y="6275388"/>
          <p14:tracePt t="380257" x="9417050" y="6275388"/>
          <p14:tracePt t="380264" x="9385300" y="6275388"/>
          <p14:tracePt t="380272" x="9361488" y="6275388"/>
          <p14:tracePt t="380281" x="9337675" y="6275388"/>
          <p14:tracePt t="380289" x="9321800" y="6291263"/>
          <p14:tracePt t="380295" x="9305925" y="6291263"/>
          <p14:tracePt t="380304" x="9290050" y="6291263"/>
          <p14:tracePt t="380313" x="9274175" y="6291263"/>
          <p14:tracePt t="380320" x="9266238" y="6291263"/>
          <p14:tracePt t="380328" x="9258300" y="6291263"/>
          <p14:tracePt t="380336" x="9250363" y="6291263"/>
          <p14:tracePt t="380344" x="9242425" y="6291263"/>
          <p14:tracePt t="380361" x="9234488" y="6299200"/>
          <p14:tracePt t="380368" x="9224963" y="6299200"/>
          <p14:tracePt t="380401" x="9209088" y="6299200"/>
          <p14:tracePt t="380536" x="9217025" y="6299200"/>
          <p14:tracePt t="380544" x="9224963" y="6299200"/>
          <p14:tracePt t="380552" x="9234488" y="6299200"/>
          <p14:tracePt t="380561" x="9242425" y="6299200"/>
          <p14:tracePt t="380568" x="9250363" y="6299200"/>
          <p14:tracePt t="380575" x="9258300" y="6299200"/>
          <p14:tracePt t="380583" x="9266238" y="6291263"/>
          <p14:tracePt t="380592" x="9274175" y="6291263"/>
          <p14:tracePt t="380600" x="9282113" y="6291263"/>
          <p14:tracePt t="380608" x="9297988" y="6283325"/>
          <p14:tracePt t="380616" x="9313863" y="6283325"/>
          <p14:tracePt t="380631" x="9329738" y="6275388"/>
          <p14:tracePt t="380640" x="9345613" y="6275388"/>
          <p14:tracePt t="380647" x="9353550" y="6275388"/>
          <p14:tracePt t="380656" x="9369425" y="6267450"/>
          <p14:tracePt t="380663" x="9385300" y="6267450"/>
          <p14:tracePt t="380672" x="9401175" y="6259513"/>
          <p14:tracePt t="380681" x="9417050" y="6259513"/>
          <p14:tracePt t="380688" x="9424988" y="6259513"/>
          <p14:tracePt t="380696" x="9440863" y="6259513"/>
          <p14:tracePt t="380704" x="9448800" y="6259513"/>
          <p14:tracePt t="380712" x="9464675" y="6259513"/>
          <p14:tracePt t="380720" x="9472613" y="6259513"/>
          <p14:tracePt t="380728" x="9488488" y="6259513"/>
          <p14:tracePt t="380736" x="9504363" y="6259513"/>
          <p14:tracePt t="380744" x="9520238" y="6251575"/>
          <p14:tracePt t="380751" x="9544050" y="6251575"/>
          <p14:tracePt t="380761" x="9559925" y="6251575"/>
          <p14:tracePt t="380768" x="9585325" y="6251575"/>
          <p14:tracePt t="380776" x="9609138" y="6251575"/>
          <p14:tracePt t="380784" x="9640888" y="6251575"/>
          <p14:tracePt t="380792" x="9664700" y="6251575"/>
          <p14:tracePt t="380800" x="9688513" y="6251575"/>
          <p14:tracePt t="380807" x="9712325" y="6243638"/>
          <p14:tracePt t="380816" x="9736138" y="6243638"/>
          <p14:tracePt t="380824" x="9759950" y="6243638"/>
          <p14:tracePt t="380833" x="9775825" y="6243638"/>
          <p14:tracePt t="380848" x="9807575" y="6243638"/>
          <p14:tracePt t="380855" x="9815513" y="6243638"/>
          <p14:tracePt t="380864" x="9831388" y="6243638"/>
          <p14:tracePt t="381151" x="9815513" y="6243638"/>
          <p14:tracePt t="381161" x="9807575" y="6243638"/>
          <p14:tracePt t="381168" x="9799638" y="6243638"/>
          <p14:tracePt t="381177" x="9783763" y="6243638"/>
          <p14:tracePt t="381184" x="9759950" y="6243638"/>
          <p14:tracePt t="381192" x="9728200" y="6243638"/>
          <p14:tracePt t="381200" x="9696450" y="6243638"/>
          <p14:tracePt t="381208" x="9648825" y="6243638"/>
          <p14:tracePt t="381216" x="9601200" y="6243638"/>
          <p14:tracePt t="381223" x="9551988" y="6243638"/>
          <p14:tracePt t="381232" x="9512300" y="6243638"/>
          <p14:tracePt t="381240" x="9456738" y="6243638"/>
          <p14:tracePt t="381249" x="9409113" y="6243638"/>
          <p14:tracePt t="381256" x="9361488" y="6243638"/>
          <p14:tracePt t="381264" x="9321800" y="6243638"/>
          <p14:tracePt t="381273" x="9290050" y="6243638"/>
          <p14:tracePt t="381280" x="9266238" y="6251575"/>
          <p14:tracePt t="381288" x="9242425" y="6251575"/>
          <p14:tracePt t="381297" x="9217025" y="6251575"/>
          <p14:tracePt t="381304" x="9209088" y="6259513"/>
          <p14:tracePt t="381312" x="9201150" y="6259513"/>
          <p14:tracePt t="381319" x="9193213" y="6259513"/>
          <p14:tracePt t="381336" x="9177338" y="6259513"/>
          <p14:tracePt t="381352" x="9161463" y="6259513"/>
          <p14:tracePt t="381360" x="9153525" y="6259513"/>
          <p14:tracePt t="381368" x="9145588" y="6259513"/>
          <p14:tracePt t="381377" x="9137650" y="6259513"/>
          <p14:tracePt t="381384" x="9129713" y="6259513"/>
          <p14:tracePt t="381392" x="9121775" y="6259513"/>
          <p14:tracePt t="381401" x="9105900" y="6259513"/>
          <p14:tracePt t="381408" x="9097963" y="6259513"/>
          <p14:tracePt t="381416" x="9090025" y="6259513"/>
          <p14:tracePt t="381424" x="9082088" y="6259513"/>
          <p14:tracePt t="381432" x="9058275" y="6251575"/>
          <p14:tracePt t="381447" x="9050338" y="6251575"/>
          <p14:tracePt t="381456" x="9042400" y="6243638"/>
          <p14:tracePt t="381465" x="9034463" y="6243638"/>
          <p14:tracePt t="381472" x="9026525" y="6243638"/>
          <p14:tracePt t="381480" x="9018588" y="6243638"/>
          <p14:tracePt t="381496" x="9002713" y="6243638"/>
          <p14:tracePt t="381520" x="8986838" y="6243638"/>
          <p14:tracePt t="381752" x="8994775" y="6243638"/>
          <p14:tracePt t="381760" x="9002713" y="6235700"/>
          <p14:tracePt t="381768" x="9010650" y="6235700"/>
          <p14:tracePt t="381777" x="9018588" y="6227763"/>
          <p14:tracePt t="381800" x="9026525" y="6227763"/>
          <p14:tracePt t="381809" x="9034463" y="6227763"/>
          <p14:tracePt t="381817" x="9050338" y="6219825"/>
          <p14:tracePt t="381834" x="9066213" y="6211888"/>
          <p14:tracePt t="381849" x="9082088" y="6203950"/>
          <p14:tracePt t="381856" x="9090025" y="6196013"/>
          <p14:tracePt t="381863" x="9097963" y="6196013"/>
          <p14:tracePt t="381872" x="9113838" y="6188075"/>
          <p14:tracePt t="381880" x="9113838" y="6180138"/>
          <p14:tracePt t="381897" x="9129713" y="6172200"/>
          <p14:tracePt t="381904" x="9129713" y="6156325"/>
          <p14:tracePt t="381913" x="9137650" y="6140450"/>
          <p14:tracePt t="381936" x="9145588" y="6132513"/>
          <p14:tracePt t="382119" x="9153525" y="6132513"/>
          <p14:tracePt t="382144" x="9161463" y="6132513"/>
          <p14:tracePt t="382161" x="9169400" y="6132513"/>
          <p14:tracePt t="382169" x="9177338" y="6132513"/>
          <p14:tracePt t="382176" x="9185275" y="6132513"/>
          <p14:tracePt t="382185" x="9201150" y="6132513"/>
          <p14:tracePt t="382192" x="9217025" y="6132513"/>
          <p14:tracePt t="382210" x="9234488" y="6132513"/>
          <p14:tracePt t="382216" x="9250363" y="6132513"/>
          <p14:tracePt t="382224" x="9258300" y="6132513"/>
          <p14:tracePt t="382232" x="9274175" y="6132513"/>
          <p14:tracePt t="382240" x="9282113" y="6132513"/>
          <p14:tracePt t="382248" x="9290050" y="6132513"/>
          <p14:tracePt t="382256" x="9297988" y="6132513"/>
          <p14:tracePt t="382264" x="9305925" y="6132513"/>
          <p14:tracePt t="382280" x="9321800" y="6132513"/>
          <p14:tracePt t="382297" x="9329738" y="6132513"/>
          <p14:tracePt t="382304" x="9337675" y="6132513"/>
          <p14:tracePt t="382336" x="9345613" y="6132513"/>
          <p14:tracePt t="382352" x="9353550" y="6132513"/>
          <p14:tracePt t="382368" x="9361488" y="6132513"/>
          <p14:tracePt t="382392" x="9369425" y="6132513"/>
          <p14:tracePt t="382496" x="9377363" y="6132513"/>
          <p14:tracePt t="382600" x="9385300" y="6132513"/>
          <p14:tracePt t="382688" x="9393238" y="6132513"/>
          <p14:tracePt t="382713" x="9409113" y="6132513"/>
          <p14:tracePt t="382737" x="9417050" y="6132513"/>
          <p14:tracePt t="382744" x="9424988" y="6132513"/>
          <p14:tracePt t="382768" x="9440863" y="6132513"/>
          <p14:tracePt t="382808" x="9448800" y="6132513"/>
          <p14:tracePt t="382816" x="9456738" y="6132513"/>
          <p14:tracePt t="382824" x="9464675" y="6132513"/>
          <p14:tracePt t="382832" x="9472613" y="6132513"/>
          <p14:tracePt t="382840" x="9488488" y="6132513"/>
          <p14:tracePt t="382848" x="9496425" y="6132513"/>
          <p14:tracePt t="382855" x="9512300" y="6132513"/>
          <p14:tracePt t="382864" x="9520238" y="6132513"/>
          <p14:tracePt t="382872" x="9536113" y="6132513"/>
          <p14:tracePt t="382881" x="9551988" y="6132513"/>
          <p14:tracePt t="382889" x="9567863" y="6140450"/>
          <p14:tracePt t="382897" x="9585325" y="6148388"/>
          <p14:tracePt t="382904" x="9601200" y="6148388"/>
          <p14:tracePt t="382912" x="9617075" y="6148388"/>
          <p14:tracePt t="382920" x="9632950" y="6148388"/>
          <p14:tracePt t="382929" x="9664700" y="6156325"/>
          <p14:tracePt t="382936" x="9680575" y="6156325"/>
          <p14:tracePt t="382945" x="9696450" y="6156325"/>
          <p14:tracePt t="382952" x="9720263" y="6164263"/>
          <p14:tracePt t="382961" x="9736138" y="6164263"/>
          <p14:tracePt t="382968" x="9759950" y="6164263"/>
          <p14:tracePt t="382976" x="9783763" y="6172200"/>
          <p14:tracePt t="382983" x="9807575" y="6172200"/>
          <p14:tracePt t="382991" x="9831388" y="6180138"/>
          <p14:tracePt t="382999" x="9847263" y="6180138"/>
          <p14:tracePt t="383008" x="9863138" y="6180138"/>
          <p14:tracePt t="383016" x="9879013" y="6188075"/>
          <p14:tracePt t="383024" x="9886950" y="6188075"/>
          <p14:tracePt t="383032" x="9894888" y="6188075"/>
          <p14:tracePt t="383040" x="9902825" y="6188075"/>
          <p14:tracePt t="383048" x="9910763" y="6188075"/>
          <p14:tracePt t="383056" x="9918700" y="6188075"/>
          <p14:tracePt t="383064" x="9926638" y="6188075"/>
          <p14:tracePt t="383073" x="9936163" y="6188075"/>
          <p14:tracePt t="383080" x="9944100" y="6188075"/>
          <p14:tracePt t="383089" x="9952038" y="6188075"/>
          <p14:tracePt t="383104" x="9959975" y="6188075"/>
          <p14:tracePt t="383112" x="9967913" y="6188075"/>
          <p14:tracePt t="383129" x="9983788" y="6188075"/>
          <p14:tracePt t="383145" x="9991725" y="6188075"/>
          <p14:tracePt t="383256" x="9983788" y="6188075"/>
          <p14:tracePt t="383272" x="9967913" y="6196013"/>
          <p14:tracePt t="383280" x="9959975" y="6196013"/>
          <p14:tracePt t="383288" x="9944100" y="6203950"/>
          <p14:tracePt t="383296" x="9926638" y="6203950"/>
          <p14:tracePt t="383304" x="9910763" y="6211888"/>
          <p14:tracePt t="383312" x="9902825" y="6211888"/>
          <p14:tracePt t="383320" x="9886950" y="6219825"/>
          <p14:tracePt t="383328" x="9863138" y="6227763"/>
          <p14:tracePt t="383336" x="9847263" y="6227763"/>
          <p14:tracePt t="383345" x="9831388" y="6235700"/>
          <p14:tracePt t="383352" x="9815513" y="6243638"/>
          <p14:tracePt t="383360" x="9799638" y="6243638"/>
          <p14:tracePt t="383368" x="9775825" y="6251575"/>
          <p14:tracePt t="383376" x="9759950" y="6259513"/>
          <p14:tracePt t="383384" x="9728200" y="6259513"/>
          <p14:tracePt t="383393" x="9720263" y="6259513"/>
          <p14:tracePt t="383400" x="9688513" y="6267450"/>
          <p14:tracePt t="383408" x="9672638" y="6275388"/>
          <p14:tracePt t="383417" x="9640888" y="6275388"/>
          <p14:tracePt t="383425" x="9617075" y="6275388"/>
          <p14:tracePt t="383433" x="9585325" y="6275388"/>
          <p14:tracePt t="383441" x="9567863" y="6275388"/>
          <p14:tracePt t="383448" x="9536113" y="6275388"/>
          <p14:tracePt t="383455" x="9496425" y="6275388"/>
          <p14:tracePt t="383464" x="9456738" y="6275388"/>
          <p14:tracePt t="383472" x="9409113" y="6275388"/>
          <p14:tracePt t="383480" x="9361488" y="6283325"/>
          <p14:tracePt t="383488" x="9329738" y="6283325"/>
          <p14:tracePt t="383496" x="9282113" y="6283325"/>
          <p14:tracePt t="383504" x="9234488" y="6283325"/>
          <p14:tracePt t="383513" x="9201150" y="6283325"/>
          <p14:tracePt t="383520" x="9161463" y="6283325"/>
          <p14:tracePt t="383529" x="9129713" y="6283325"/>
          <p14:tracePt t="383536" x="9113838" y="6283325"/>
          <p14:tracePt t="383544" x="9082088" y="6283325"/>
          <p14:tracePt t="383552" x="9066213" y="6283325"/>
          <p14:tracePt t="383561" x="9050338" y="6283325"/>
          <p14:tracePt t="383568" x="9034463" y="6283325"/>
          <p14:tracePt t="383576" x="9026525" y="6283325"/>
          <p14:tracePt t="383585" x="9010650" y="6283325"/>
          <p14:tracePt t="383609" x="8994775" y="6283325"/>
          <p14:tracePt t="383624" x="8986838" y="6283325"/>
          <p14:tracePt t="383631" x="8978900" y="6283325"/>
          <p14:tracePt t="383648" x="8970963" y="6283325"/>
          <p14:tracePt t="383656" x="8963025" y="6283325"/>
          <p14:tracePt t="383696" x="8955088" y="6283325"/>
          <p14:tracePt t="383769" x="8963025" y="6283325"/>
          <p14:tracePt t="383776" x="8978900" y="6283325"/>
          <p14:tracePt t="383793" x="8994775" y="6283325"/>
          <p14:tracePt t="383800" x="9026525" y="6283325"/>
          <p14:tracePt t="383808" x="9058275" y="6283325"/>
          <p14:tracePt t="383816" x="9082088" y="6275388"/>
          <p14:tracePt t="383824" x="9129713" y="6275388"/>
          <p14:tracePt t="383832" x="9185275" y="6275388"/>
          <p14:tracePt t="383841" x="9258300" y="6275388"/>
          <p14:tracePt t="383848" x="9329738" y="6275388"/>
          <p14:tracePt t="383856" x="9393238" y="6275388"/>
          <p14:tracePt t="383864" x="9464675" y="6275388"/>
          <p14:tracePt t="383873" x="9544050" y="6275388"/>
          <p14:tracePt t="383880" x="9632950" y="6275388"/>
          <p14:tracePt t="383888" x="9712325" y="6275388"/>
          <p14:tracePt t="383897" x="9791700" y="6275388"/>
          <p14:tracePt t="383903" x="9871075" y="6275388"/>
          <p14:tracePt t="383912" x="9936163" y="6275388"/>
          <p14:tracePt t="383920" x="9991725" y="6275388"/>
          <p14:tracePt t="383928" x="10047288" y="6275388"/>
          <p14:tracePt t="383936" x="10094913" y="6275388"/>
          <p14:tracePt t="383944" x="10134600" y="6275388"/>
          <p14:tracePt t="383952" x="10182225" y="6275388"/>
          <p14:tracePt t="383961" x="10213975" y="6275388"/>
          <p14:tracePt t="383968" x="10261600" y="6275388"/>
          <p14:tracePt t="383978" x="10294938" y="6275388"/>
          <p14:tracePt t="383986" x="10326688" y="6275388"/>
          <p14:tracePt t="384000" x="10366375" y="6275388"/>
          <p14:tracePt t="384008" x="10406063" y="6275388"/>
          <p14:tracePt t="384016" x="10429875" y="6275388"/>
          <p14:tracePt t="384025" x="10445750" y="6267450"/>
          <p14:tracePt t="384032" x="10461625" y="6267450"/>
          <p14:tracePt t="384040" x="10469563" y="6267450"/>
          <p14:tracePt t="384048" x="10477500" y="6267450"/>
          <p14:tracePt t="384144" x="10461625" y="6267450"/>
          <p14:tracePt t="384153" x="10445750" y="6267450"/>
          <p14:tracePt t="384160" x="10414000" y="6275388"/>
          <p14:tracePt t="384169" x="10390188" y="6283325"/>
          <p14:tracePt t="384179" x="10358438" y="6291263"/>
          <p14:tracePt t="384185" x="10326688" y="6307138"/>
          <p14:tracePt t="384193" x="10279063" y="6323013"/>
          <p14:tracePt t="384200" x="10237788" y="6330950"/>
          <p14:tracePt t="384208" x="10198100" y="6348413"/>
          <p14:tracePt t="384217" x="10150475" y="6356350"/>
          <p14:tracePt t="384224" x="10102850" y="6364288"/>
          <p14:tracePt t="384232" x="10055225" y="6380163"/>
          <p14:tracePt t="384240" x="9999663" y="6380163"/>
          <p14:tracePt t="384248" x="9936163" y="6396038"/>
          <p14:tracePt t="384256" x="9871075" y="6396038"/>
          <p14:tracePt t="384264" x="9815513" y="6403975"/>
          <p14:tracePt t="384271" x="9759950" y="6403975"/>
          <p14:tracePt t="384279" x="9704388" y="6403975"/>
          <p14:tracePt t="384289" x="9656763" y="6411913"/>
          <p14:tracePt t="384296" x="9593263" y="6411913"/>
          <p14:tracePt t="384305" x="9520238" y="6411913"/>
          <p14:tracePt t="384312" x="9472613" y="6427788"/>
          <p14:tracePt t="384321" x="9417050" y="6427788"/>
          <p14:tracePt t="384328" x="9361488" y="6435725"/>
          <p14:tracePt t="384336" x="9305925" y="6435725"/>
          <p14:tracePt t="384344" x="9258300" y="6451600"/>
          <p14:tracePt t="384352" x="9217025" y="6451600"/>
          <p14:tracePt t="384361" x="9177338" y="6451600"/>
          <p14:tracePt t="384369" x="9137650" y="6451600"/>
          <p14:tracePt t="384378" x="9105900" y="6451600"/>
          <p14:tracePt t="384385" x="9082088" y="6451600"/>
          <p14:tracePt t="384393" x="9058275" y="6451600"/>
          <p14:tracePt t="384401" x="9042400" y="6451600"/>
          <p14:tracePt t="384410" x="9026525" y="6451600"/>
          <p14:tracePt t="384418" x="9002713" y="6451600"/>
          <p14:tracePt t="384424" x="8986838" y="6451600"/>
          <p14:tracePt t="384432" x="8970963" y="6451600"/>
          <p14:tracePt t="384440" x="8955088" y="6451600"/>
          <p14:tracePt t="384448" x="8947150" y="6451600"/>
          <p14:tracePt t="384456" x="8931275" y="6451600"/>
          <p14:tracePt t="384465" x="8915400" y="6451600"/>
          <p14:tracePt t="384473" x="8891588" y="6451600"/>
          <p14:tracePt t="384480" x="8874125" y="6451600"/>
          <p14:tracePt t="384488" x="8858250" y="6451600"/>
          <p14:tracePt t="384504" x="8842375" y="6451600"/>
          <p14:tracePt t="384512" x="8826500" y="6451600"/>
          <p14:tracePt t="384529" x="8810625" y="6451600"/>
          <p14:tracePt t="384536" x="8802688" y="6451600"/>
          <p14:tracePt t="384545" x="8794750" y="6451600"/>
          <p14:tracePt t="384553" x="8786813" y="6451600"/>
          <p14:tracePt t="384562" x="8778875" y="6451600"/>
          <p14:tracePt t="384569" x="8770938" y="6451600"/>
          <p14:tracePt t="384593" x="8763000" y="6451600"/>
          <p14:tracePt t="384649" x="8770938" y="6451600"/>
          <p14:tracePt t="384656" x="8786813" y="6451600"/>
          <p14:tracePt t="384665" x="8794750" y="6451600"/>
          <p14:tracePt t="384672" x="8802688" y="6451600"/>
          <p14:tracePt t="384680" x="8826500" y="6443663"/>
          <p14:tracePt t="384688" x="8858250" y="6435725"/>
          <p14:tracePt t="384696" x="8899525" y="6427788"/>
          <p14:tracePt t="384705" x="8939213" y="6427788"/>
          <p14:tracePt t="384713" x="8970963" y="6419850"/>
          <p14:tracePt t="384720" x="9026525" y="6411913"/>
          <p14:tracePt t="384728" x="9090025" y="6411913"/>
          <p14:tracePt t="384736" x="9161463" y="6403975"/>
          <p14:tracePt t="384745" x="9224963" y="6388100"/>
          <p14:tracePt t="384752" x="9297988" y="6388100"/>
          <p14:tracePt t="384762" x="9361488" y="6388100"/>
          <p14:tracePt t="384768" x="9440863" y="6380163"/>
          <p14:tracePt t="384777" x="9520238" y="6380163"/>
          <p14:tracePt t="384786" x="9601200" y="6380163"/>
          <p14:tracePt t="384793" x="9664700" y="6380163"/>
          <p14:tracePt t="384802" x="9720263" y="6380163"/>
          <p14:tracePt t="384809" x="9791700" y="6372225"/>
          <p14:tracePt t="384817" x="9855200" y="6372225"/>
          <p14:tracePt t="384823" x="9918700" y="6364288"/>
          <p14:tracePt t="384832" x="9975850" y="6364288"/>
          <p14:tracePt t="384840" x="10015538" y="6356350"/>
          <p14:tracePt t="384848" x="10063163" y="6356350"/>
          <p14:tracePt t="384855" x="10102850" y="6348413"/>
          <p14:tracePt t="384865" x="10150475" y="6330950"/>
          <p14:tracePt t="384873" x="10190163" y="6330950"/>
          <p14:tracePt t="384881" x="10229850" y="6315075"/>
          <p14:tracePt t="384887" x="10261600" y="6315075"/>
          <p14:tracePt t="384897" x="10294938" y="6307138"/>
          <p14:tracePt t="384904" x="10326688" y="6299200"/>
          <p14:tracePt t="384912" x="10342563" y="6291263"/>
          <p14:tracePt t="384921" x="10374313" y="6283325"/>
          <p14:tracePt t="384929" x="10390188" y="6275388"/>
          <p14:tracePt t="384936" x="10414000" y="6267450"/>
          <p14:tracePt t="384945" x="10421938" y="6267450"/>
          <p14:tracePt t="384952" x="10429875" y="6267450"/>
          <p14:tracePt t="384961" x="10445750" y="6267450"/>
          <p14:tracePt t="384968" x="10453688" y="6259513"/>
          <p14:tracePt t="384977" x="10461625" y="6259513"/>
          <p14:tracePt t="385273" x="10453688" y="6259513"/>
          <p14:tracePt t="385281" x="10445750" y="6259513"/>
          <p14:tracePt t="385288" x="10429875" y="6259513"/>
          <p14:tracePt t="385297" x="10406063" y="6259513"/>
          <p14:tracePt t="385305" x="10382250" y="6267450"/>
          <p14:tracePt t="385314" x="10350500" y="6275388"/>
          <p14:tracePt t="385321" x="10326688" y="6283325"/>
          <p14:tracePt t="385330" x="10294938" y="6291263"/>
          <p14:tracePt t="385335" x="10245725" y="6299200"/>
          <p14:tracePt t="385344" x="10206038" y="6307138"/>
          <p14:tracePt t="385352" x="10158413" y="6323013"/>
          <p14:tracePt t="385360" x="10118725" y="6323013"/>
          <p14:tracePt t="385368" x="10071100" y="6338888"/>
          <p14:tracePt t="385378" x="10023475" y="6348413"/>
          <p14:tracePt t="385385" x="9967913" y="6356350"/>
          <p14:tracePt t="385394" x="9902825" y="6364288"/>
          <p14:tracePt t="385400" x="9855200" y="6372225"/>
          <p14:tracePt t="385408" x="9807575" y="6380163"/>
          <p14:tracePt t="385416" x="9752013" y="6388100"/>
          <p14:tracePt t="385424" x="9712325" y="6396038"/>
          <p14:tracePt t="385433" x="9664700" y="6411913"/>
          <p14:tracePt t="385442" x="9601200" y="6411913"/>
          <p14:tracePt t="385449" x="9567863" y="6419850"/>
          <p14:tracePt t="385456" x="9520238" y="6427788"/>
          <p14:tracePt t="385464" x="9480550" y="6435725"/>
          <p14:tracePt t="385472" x="9448800" y="6443663"/>
          <p14:tracePt t="385481" x="9409113" y="6443663"/>
          <p14:tracePt t="385488" x="9369425" y="6451600"/>
          <p14:tracePt t="385496" x="9337675" y="6451600"/>
          <p14:tracePt t="385505" x="9290050" y="6451600"/>
          <p14:tracePt t="385512" x="9266238" y="6451600"/>
          <p14:tracePt t="385520" x="9242425" y="6451600"/>
          <p14:tracePt t="385528" x="9209088" y="6451600"/>
          <p14:tracePt t="385536" x="9193213" y="6451600"/>
          <p14:tracePt t="385545" x="9185275" y="6451600"/>
          <p14:tracePt t="385553" x="9169400" y="6451600"/>
          <p14:tracePt t="385562" x="9153525" y="6451600"/>
          <p14:tracePt t="385569" x="9137650" y="6443663"/>
          <p14:tracePt t="385584" x="9121775" y="6443663"/>
          <p14:tracePt t="385610" x="9105900" y="6443663"/>
          <p14:tracePt t="385618" x="9097963" y="6443663"/>
          <p14:tracePt t="385650" x="9090025" y="6443663"/>
          <p14:tracePt t="385977" x="9097963" y="6435725"/>
          <p14:tracePt t="386225" x="9113838" y="6435725"/>
          <p14:tracePt t="386249" x="9129713" y="6427788"/>
          <p14:tracePt t="386273" x="9145588" y="6427788"/>
          <p14:tracePt t="386290" x="9161463" y="6419850"/>
          <p14:tracePt t="386297" x="9169400" y="6419850"/>
          <p14:tracePt t="386305" x="9177338" y="6419850"/>
          <p14:tracePt t="386313" x="9185275" y="6419850"/>
          <p14:tracePt t="386320" x="9193213" y="6411913"/>
          <p14:tracePt t="386328" x="9201150" y="6411913"/>
          <p14:tracePt t="386336" x="9217025" y="6403975"/>
          <p14:tracePt t="386345" x="9234488" y="6403975"/>
          <p14:tracePt t="386353" x="9242425" y="6403975"/>
          <p14:tracePt t="386362" x="9250363" y="6403975"/>
          <p14:tracePt t="386369" x="9266238" y="6396038"/>
          <p14:tracePt t="386377" x="9282113" y="6396038"/>
          <p14:tracePt t="386385" x="9297988" y="6388100"/>
          <p14:tracePt t="386393" x="9313863" y="6388100"/>
          <p14:tracePt t="386401" x="9329738" y="6388100"/>
          <p14:tracePt t="386410" x="9345613" y="6388100"/>
          <p14:tracePt t="386418" x="9369425" y="6388100"/>
          <p14:tracePt t="386426" x="9393238" y="6380163"/>
          <p14:tracePt t="386432" x="9417050" y="6380163"/>
          <p14:tracePt t="386440" x="9432925" y="6380163"/>
          <p14:tracePt t="386448" x="9448800" y="6380163"/>
          <p14:tracePt t="386457" x="9472613" y="6380163"/>
          <p14:tracePt t="386466" x="9496425" y="6380163"/>
          <p14:tracePt t="386473" x="9512300" y="6380163"/>
          <p14:tracePt t="386481" x="9520238" y="6380163"/>
          <p14:tracePt t="386488" x="9536113" y="6380163"/>
          <p14:tracePt t="386497" x="9544050" y="6380163"/>
          <p14:tracePt t="386504" x="9559925" y="6380163"/>
          <p14:tracePt t="386513" x="9567863" y="6380163"/>
          <p14:tracePt t="386522" x="9575800" y="6380163"/>
          <p14:tracePt t="386537" x="9585325" y="6380163"/>
          <p14:tracePt t="386545" x="9593263" y="6388100"/>
          <p14:tracePt t="386577" x="9601200" y="6388100"/>
          <p14:tracePt t="386600" x="9609138" y="6396038"/>
          <p14:tracePt t="386617" x="9625013" y="6403975"/>
          <p14:tracePt t="386642" x="9632950" y="6411913"/>
          <p14:tracePt t="386648" x="9640888" y="6419850"/>
          <p14:tracePt t="386657" x="9648825" y="6419850"/>
          <p14:tracePt t="386664" x="9656763" y="6419850"/>
          <p14:tracePt t="386672" x="9672638" y="6419850"/>
          <p14:tracePt t="386690" x="9688513" y="6427788"/>
          <p14:tracePt t="386697" x="9704388" y="6427788"/>
          <p14:tracePt t="386705" x="9720263" y="6427788"/>
          <p14:tracePt t="386713" x="9728200" y="6427788"/>
          <p14:tracePt t="386719" x="9744075" y="6427788"/>
          <p14:tracePt t="386729" x="9759950" y="6427788"/>
          <p14:tracePt t="386736" x="9775825" y="6427788"/>
          <p14:tracePt t="386745" x="9791700" y="6427788"/>
          <p14:tracePt t="386753" x="9807575" y="6427788"/>
          <p14:tracePt t="386761" x="9823450" y="6427788"/>
          <p14:tracePt t="386769" x="9839325" y="6419850"/>
          <p14:tracePt t="386784" x="9855200" y="6411913"/>
          <p14:tracePt t="386793" x="9863138" y="6411913"/>
          <p14:tracePt t="386801" x="9871075" y="6411913"/>
          <p14:tracePt t="386817" x="9879013" y="6403975"/>
          <p14:tracePt t="386825" x="9886950" y="6403975"/>
          <p14:tracePt t="386848" x="9902825" y="6403975"/>
          <p14:tracePt t="386865" x="9910763" y="6403975"/>
          <p14:tracePt t="386888" x="9926638" y="6403975"/>
          <p14:tracePt t="386905" x="9944100" y="6403975"/>
          <p14:tracePt t="386913" x="9959975" y="6403975"/>
          <p14:tracePt t="386921" x="9975850" y="6396038"/>
          <p14:tracePt t="386929" x="9991725" y="6396038"/>
          <p14:tracePt t="386937" x="9999663" y="6388100"/>
          <p14:tracePt t="386945" x="10023475" y="6388100"/>
          <p14:tracePt t="386952" x="10039350" y="6388100"/>
          <p14:tracePt t="386961" x="10055225" y="6380163"/>
          <p14:tracePt t="386968" x="10063163" y="6380163"/>
          <p14:tracePt t="386978" x="10079038" y="6380163"/>
          <p14:tracePt t="386986" x="10094913" y="6372225"/>
          <p14:tracePt t="386993" x="10102850" y="6372225"/>
          <p14:tracePt t="387001" x="10110788" y="6372225"/>
          <p14:tracePt t="387105" x="10094913" y="6372225"/>
          <p14:tracePt t="387112" x="10086975" y="6372225"/>
          <p14:tracePt t="387121" x="10063163" y="6380163"/>
          <p14:tracePt t="387130" x="10047288" y="6380163"/>
          <p14:tracePt t="387146" x="10015538" y="6388100"/>
          <p14:tracePt t="387153" x="9952038" y="6403975"/>
          <p14:tracePt t="387161" x="9902825" y="6419850"/>
          <p14:tracePt t="387170" x="9871075" y="6427788"/>
          <p14:tracePt t="387178" x="9831388" y="6435725"/>
          <p14:tracePt t="387185" x="9783763" y="6451600"/>
          <p14:tracePt t="387193" x="9744075" y="6451600"/>
          <p14:tracePt t="387201" x="9720263" y="6467475"/>
          <p14:tracePt t="387209" x="9680575" y="6467475"/>
          <p14:tracePt t="387217" x="9648825" y="6475413"/>
          <p14:tracePt t="387226" x="9617075" y="6483350"/>
          <p14:tracePt t="387233" x="9601200" y="6483350"/>
          <p14:tracePt t="387241" x="9575800" y="6491288"/>
          <p14:tracePt t="387248" x="9559925" y="6491288"/>
          <p14:tracePt t="387266" x="9551988" y="6491288"/>
          <p14:tracePt t="387273" x="9544050" y="6491288"/>
          <p14:tracePt t="387489" x="9544050" y="6483350"/>
          <p14:tracePt t="387498" x="9551988" y="6483350"/>
          <p14:tracePt t="387506" x="9559925" y="6459538"/>
          <p14:tracePt t="387515" x="9559925" y="6435725"/>
          <p14:tracePt t="387521" x="9559925" y="6411913"/>
          <p14:tracePt t="387528" x="9559925" y="6396038"/>
          <p14:tracePt t="387537" x="9559925" y="6372225"/>
          <p14:tracePt t="387545" x="9551988" y="6348413"/>
          <p14:tracePt t="387553" x="9544050" y="6315075"/>
          <p14:tracePt t="387561" x="9528175" y="6291263"/>
          <p14:tracePt t="387569" x="9512300" y="6267450"/>
          <p14:tracePt t="387576" x="9488488" y="6235700"/>
          <p14:tracePt t="387584" x="9472613" y="6211888"/>
          <p14:tracePt t="387593" x="9448800" y="6180138"/>
          <p14:tracePt t="387602" x="9424988" y="6140450"/>
          <p14:tracePt t="387609" x="9393238" y="6108700"/>
          <p14:tracePt t="387617" x="9377363" y="6084888"/>
          <p14:tracePt t="387626" x="9353550" y="6053138"/>
          <p14:tracePt t="387632" x="9329738" y="6029325"/>
          <p14:tracePt t="387641" x="9313863" y="5988050"/>
          <p14:tracePt t="387649" x="9290050" y="5964238"/>
          <p14:tracePt t="387658" x="9282113" y="5948363"/>
          <p14:tracePt t="387665" x="9266238" y="5916613"/>
          <p14:tracePt t="387673" x="9250363" y="5900738"/>
          <p14:tracePt t="387681" x="9242425" y="5884863"/>
          <p14:tracePt t="387697" x="9234488" y="5876925"/>
          <p14:tracePt t="387914" x="9224963" y="5876925"/>
          <p14:tracePt t="387920" x="9224963" y="5884863"/>
          <p14:tracePt t="387935" x="9217025" y="5900738"/>
          <p14:tracePt t="387945" x="9209088" y="5916613"/>
          <p14:tracePt t="387953" x="9201150" y="5932488"/>
          <p14:tracePt t="387962" x="9201150" y="5948363"/>
          <p14:tracePt t="387969" x="9193213" y="5964238"/>
          <p14:tracePt t="387977" x="9193213" y="5980113"/>
          <p14:tracePt t="387984" x="9193213" y="5995988"/>
          <p14:tracePt t="387992" x="9193213" y="6013450"/>
          <p14:tracePt t="388001" x="9193213" y="6037263"/>
          <p14:tracePt t="388009" x="9193213" y="6053138"/>
          <p14:tracePt t="388018" x="9193213" y="6069013"/>
          <p14:tracePt t="388026" x="9193213" y="6084888"/>
          <p14:tracePt t="388034" x="9193213" y="6108700"/>
          <p14:tracePt t="388039" x="9201150" y="6116638"/>
          <p14:tracePt t="388048" x="9201150" y="6132513"/>
          <p14:tracePt t="388057" x="9209088" y="6140450"/>
          <p14:tracePt t="388066" x="9209088" y="6164263"/>
          <p14:tracePt t="388073" x="9217025" y="6172200"/>
          <p14:tracePt t="388080" x="9217025" y="6180138"/>
          <p14:tracePt t="388088" x="9224963" y="6196013"/>
          <p14:tracePt t="388096" x="9224963" y="6203950"/>
          <p14:tracePt t="388104" x="9224963" y="6211888"/>
          <p14:tracePt t="388114" x="9234488" y="6211888"/>
          <p14:tracePt t="388126" x="9234488" y="6219825"/>
          <p14:tracePt t="388129" x="9234488" y="6227763"/>
          <p14:tracePt t="388137" x="9242425" y="6235700"/>
          <p14:tracePt t="388145" x="9242425" y="6243638"/>
          <p14:tracePt t="388169" x="9242425" y="6251575"/>
          <p14:tracePt t="388321" x="9242425" y="6243638"/>
          <p14:tracePt t="388328" x="9242425" y="6235700"/>
          <p14:tracePt t="388337" x="9242425" y="6227763"/>
          <p14:tracePt t="388345" x="9234488" y="6219825"/>
          <p14:tracePt t="388354" x="9234488" y="6211888"/>
          <p14:tracePt t="388362" x="9224963" y="6196013"/>
          <p14:tracePt t="388369" x="9224963" y="6180138"/>
          <p14:tracePt t="388378" x="9217025" y="6172200"/>
          <p14:tracePt t="388384" x="9217025" y="6164263"/>
          <p14:tracePt t="388392" x="9201150" y="6148388"/>
          <p14:tracePt t="388401" x="9201150" y="6140450"/>
          <p14:tracePt t="388410" x="9193213" y="6132513"/>
          <p14:tracePt t="388417" x="9185275" y="6116638"/>
          <p14:tracePt t="388433" x="9177338" y="6100763"/>
          <p14:tracePt t="388448" x="9169400" y="6092825"/>
          <p14:tracePt t="388938" x="9161463" y="6076950"/>
          <p14:tracePt t="388945" x="9145588" y="6061075"/>
          <p14:tracePt t="388953" x="9137650" y="6045200"/>
          <p14:tracePt t="388961" x="9129713" y="6029325"/>
          <p14:tracePt t="388968" x="9113838" y="6005513"/>
          <p14:tracePt t="388977" x="9097963" y="5988050"/>
          <p14:tracePt t="388985" x="9082088" y="5972175"/>
          <p14:tracePt t="388993" x="9074150" y="5956300"/>
          <p14:tracePt t="389001" x="9058275" y="5932488"/>
          <p14:tracePt t="389010" x="9050338" y="5916613"/>
          <p14:tracePt t="389018" x="9042400" y="5900738"/>
          <p14:tracePt t="389025" x="9034463" y="5884863"/>
          <p14:tracePt t="389033" x="9026525" y="5868988"/>
          <p14:tracePt t="389041" x="9018588" y="5853113"/>
          <p14:tracePt t="389049" x="9018588" y="5845175"/>
          <p14:tracePt t="389058" x="9018588" y="5829300"/>
          <p14:tracePt t="389065" x="9018588" y="5813425"/>
          <p14:tracePt t="389072" x="9018588" y="5805488"/>
          <p14:tracePt t="389081" x="9018588" y="5797550"/>
          <p14:tracePt t="389089" x="9018588" y="5789613"/>
          <p14:tracePt t="389097" x="9018588" y="5781675"/>
          <p14:tracePt t="389105" x="9018588" y="5773738"/>
          <p14:tracePt t="389114" x="9018588" y="5765800"/>
          <p14:tracePt t="389124" x="9018588" y="5757863"/>
          <p14:tracePt t="389128" x="9018588" y="5749925"/>
          <p14:tracePt t="389137" x="9018588" y="5734050"/>
          <p14:tracePt t="389170" x="9018588" y="5718175"/>
          <p14:tracePt t="389195" x="9026525" y="5702300"/>
          <p14:tracePt t="389209" x="9034463" y="5686425"/>
          <p14:tracePt t="389217" x="9042400" y="5670550"/>
          <p14:tracePt t="389225" x="9058275" y="5670550"/>
          <p14:tracePt t="389232" x="9074150" y="5645150"/>
          <p14:tracePt t="389241" x="9090025" y="5629275"/>
          <p14:tracePt t="389249" x="9097963" y="5621338"/>
          <p14:tracePt t="389257" x="9121775" y="5605463"/>
          <p14:tracePt t="389265" x="9145588" y="5581650"/>
          <p14:tracePt t="389274" x="9161463" y="5573713"/>
          <p14:tracePt t="389280" x="9177338" y="5557838"/>
          <p14:tracePt t="389288" x="9193213" y="5549900"/>
          <p14:tracePt t="389296" x="9209088" y="5541963"/>
          <p14:tracePt t="389305" x="9217025" y="5541963"/>
          <p14:tracePt t="389313" x="9224963" y="5534025"/>
          <p14:tracePt t="389321" x="9234488" y="5534025"/>
          <p14:tracePt t="389329" x="9242425" y="5534025"/>
          <p14:tracePt t="389346" x="9250363" y="5534025"/>
          <p14:tracePt t="389353" x="9266238" y="5534025"/>
          <p14:tracePt t="389361" x="9274175" y="5534025"/>
          <p14:tracePt t="389369" x="9297988" y="5541963"/>
          <p14:tracePt t="389378" x="9313863" y="5541963"/>
          <p14:tracePt t="389385" x="9345613" y="5557838"/>
          <p14:tracePt t="389394" x="9377363" y="5565775"/>
          <p14:tracePt t="389401" x="9409113" y="5581650"/>
          <p14:tracePt t="389409" x="9448800" y="5597525"/>
          <p14:tracePt t="389416" x="9496425" y="5613400"/>
          <p14:tracePt t="389424" x="9528175" y="5629275"/>
          <p14:tracePt t="389433" x="9585325" y="5629275"/>
          <p14:tracePt t="389442" x="9632950" y="5645150"/>
          <p14:tracePt t="389449" x="9680575" y="5645150"/>
          <p14:tracePt t="389457" x="9736138" y="5645150"/>
          <p14:tracePt t="389465" x="9791700" y="5645150"/>
          <p14:tracePt t="389472" x="9839325" y="5637213"/>
          <p14:tracePt t="389481" x="9902825" y="5621338"/>
          <p14:tracePt t="389489" x="9959975" y="5605463"/>
          <p14:tracePt t="389496" x="9991725" y="5589588"/>
          <p14:tracePt t="389505" x="10031413" y="5565775"/>
          <p14:tracePt t="389514" x="10079038" y="5541963"/>
          <p14:tracePt t="389521" x="10110788" y="5518150"/>
          <p14:tracePt t="389529" x="10142538" y="5494338"/>
          <p14:tracePt t="389537" x="10166350" y="5470525"/>
          <p14:tracePt t="389545" x="10198100" y="5446713"/>
          <p14:tracePt t="389554" x="10213975" y="5430838"/>
          <p14:tracePt t="389560" x="10237788" y="5407025"/>
          <p14:tracePt t="389570" x="10253663" y="5391150"/>
          <p14:tracePt t="389577" x="10269538" y="5375275"/>
          <p14:tracePt t="389585" x="10279063" y="5367338"/>
          <p14:tracePt t="389593" x="10287000" y="5351463"/>
          <p14:tracePt t="389601" x="10287000" y="5343525"/>
          <p14:tracePt t="389609" x="10294938" y="5335588"/>
          <p14:tracePt t="389626" x="10294938" y="5327650"/>
          <p14:tracePt t="389640" x="10287000" y="5319713"/>
          <p14:tracePt t="389649" x="10269538" y="5310188"/>
          <p14:tracePt t="389657" x="10261600" y="5302250"/>
          <p14:tracePt t="389665" x="10237788" y="5286375"/>
          <p14:tracePt t="389674" x="10206038" y="5270500"/>
          <p14:tracePt t="389681" x="10182225" y="5262563"/>
          <p14:tracePt t="389689" x="10166350" y="5246688"/>
          <p14:tracePt t="389697" x="10134600" y="5230813"/>
          <p14:tracePt t="389705" x="10094913" y="5214938"/>
          <p14:tracePt t="389713" x="10047288" y="5191125"/>
          <p14:tracePt t="389721" x="10015538" y="5175250"/>
          <p14:tracePt t="389728" x="9967913" y="5151438"/>
          <p14:tracePt t="389737" x="9936163" y="5151438"/>
          <p14:tracePt t="389745" x="9886950" y="5135563"/>
          <p14:tracePt t="389754" x="9839325" y="5119688"/>
          <p14:tracePt t="389761" x="9791700" y="5111750"/>
          <p14:tracePt t="389770" x="9736138" y="5103813"/>
          <p14:tracePt t="389779" x="9688513" y="5095875"/>
          <p14:tracePt t="389785" x="9640888" y="5087938"/>
          <p14:tracePt t="389794" x="9585325" y="5087938"/>
          <p14:tracePt t="389801" x="9536113" y="5087938"/>
          <p14:tracePt t="389809" x="9480550" y="5087938"/>
          <p14:tracePt t="389816" x="9440863" y="5095875"/>
          <p14:tracePt t="389825" x="9385300" y="5111750"/>
          <p14:tracePt t="389833" x="9337675" y="5111750"/>
          <p14:tracePt t="389843" x="9290050" y="5127625"/>
          <p14:tracePt t="389849" x="9250363" y="5143500"/>
          <p14:tracePt t="389857" x="9201150" y="5159375"/>
          <p14:tracePt t="389866" x="9169400" y="5183188"/>
          <p14:tracePt t="389873" x="9145588" y="5191125"/>
          <p14:tracePt t="389882" x="9121775" y="5207000"/>
          <p14:tracePt t="389888" x="9105900" y="5214938"/>
          <p14:tracePt t="389897" x="9082088" y="5230813"/>
          <p14:tracePt t="389905" x="9066213" y="5246688"/>
          <p14:tracePt t="389913" x="9058275" y="5254625"/>
          <p14:tracePt t="389921" x="9050338" y="5262563"/>
          <p14:tracePt t="389929" x="9042400" y="5270500"/>
          <p14:tracePt t="389937" x="9042400" y="5278438"/>
          <p14:tracePt t="389945" x="9034463" y="5286375"/>
          <p14:tracePt t="389953" x="9034463" y="5294313"/>
          <p14:tracePt t="389962" x="9026525" y="5302250"/>
          <p14:tracePt t="390915" x="0" y="0"/>
        </p14:tracePtLst>
        <p14:tracePtLst>
          <p14:tracePt t="409238" x="7224713" y="6251575"/>
          <p14:tracePt t="409461" x="7216775" y="6251575"/>
          <p14:tracePt t="409466" x="7200900" y="6243638"/>
          <p14:tracePt t="409475" x="7177088" y="6235700"/>
          <p14:tracePt t="409484" x="7127875" y="6227763"/>
          <p14:tracePt t="409492" x="7088188" y="6211888"/>
          <p14:tracePt t="409500" x="7024688" y="6196013"/>
          <p14:tracePt t="409508" x="6961188" y="6188075"/>
          <p14:tracePt t="409515" x="6889750" y="6172200"/>
          <p14:tracePt t="409524" x="6784975" y="6156325"/>
          <p14:tracePt t="409532" x="6705600" y="6140450"/>
          <p14:tracePt t="409539" x="6594475" y="6124575"/>
          <p14:tracePt t="409547" x="6491288" y="6108700"/>
          <p14:tracePt t="409555" x="6394450" y="6100763"/>
          <p14:tracePt t="409564" x="6291263" y="6100763"/>
          <p14:tracePt t="409573" x="6148388" y="6100763"/>
          <p14:tracePt t="409580" x="6019800" y="6100763"/>
          <p14:tracePt t="409588" x="5868988" y="6092825"/>
          <p14:tracePt t="409596" x="5740400" y="6084888"/>
          <p14:tracePt t="409605" x="5613400" y="6076950"/>
          <p14:tracePt t="409612" x="5494338" y="6061075"/>
          <p14:tracePt t="409621" x="5357813" y="6045200"/>
          <p14:tracePt t="409628" x="5222875" y="6021388"/>
          <p14:tracePt t="409637" x="5064125" y="6005513"/>
          <p14:tracePt t="409652" x="4824413" y="5972175"/>
          <p14:tracePt t="409659" x="4713288" y="5956300"/>
          <p14:tracePt t="409667" x="4584700" y="5932488"/>
          <p14:tracePt t="409676" x="4457700" y="5916613"/>
          <p14:tracePt t="409683" x="4329113" y="5892800"/>
          <p14:tracePt t="409692" x="4225925" y="5876925"/>
          <p14:tracePt t="409698" x="4114800" y="5861050"/>
          <p14:tracePt t="409707" x="4019550" y="5845175"/>
          <p14:tracePt t="409716" x="3914775" y="5829300"/>
          <p14:tracePt t="409723" x="3803650" y="5813425"/>
          <p14:tracePt t="409732" x="3700463" y="5797550"/>
          <p14:tracePt t="409740" x="3603625" y="5781675"/>
          <p14:tracePt t="409749" x="3508375" y="5781675"/>
          <p14:tracePt t="409756" x="3429000" y="5757863"/>
          <p14:tracePt t="409763" x="3365500" y="5757863"/>
          <p14:tracePt t="409771" x="3300413" y="5749925"/>
          <p14:tracePt t="409779" x="3236913" y="5741988"/>
          <p14:tracePt t="409787" x="3189288" y="5734050"/>
          <p14:tracePt t="409795" x="3157538" y="5726113"/>
          <p14:tracePt t="409804" x="3125788" y="5718175"/>
          <p14:tracePt t="409811" x="3101975" y="5710238"/>
          <p14:tracePt t="409819" x="3086100" y="5710238"/>
          <p14:tracePt t="409827" x="3078163" y="5710238"/>
          <p14:tracePt t="409836" x="3070225" y="5710238"/>
          <p14:tracePt t="409843" x="3062288" y="5702300"/>
          <p14:tracePt t="409916" x="3062288" y="5694363"/>
          <p14:tracePt t="409931" x="3062288" y="5686425"/>
          <p14:tracePt t="409948" x="3062288" y="5670550"/>
          <p14:tracePt t="409955" x="3062288" y="5662613"/>
          <p14:tracePt t="409964" x="3070225" y="5645150"/>
          <p14:tracePt t="409972" x="3078163" y="5629275"/>
          <p14:tracePt t="409981" x="3078163" y="5621338"/>
          <p14:tracePt t="409987" x="3078163" y="5605463"/>
          <p14:tracePt t="409994" x="3086100" y="5581650"/>
          <p14:tracePt t="410003" x="3094038" y="5565775"/>
          <p14:tracePt t="410012" x="3101975" y="5549900"/>
          <p14:tracePt t="410019" x="3101975" y="5534025"/>
          <p14:tracePt t="410028" x="3101975" y="5518150"/>
          <p14:tracePt t="410037" x="3109913" y="5502275"/>
          <p14:tracePt t="410043" x="3109913" y="5486400"/>
          <p14:tracePt t="410051" x="3109913" y="5470525"/>
          <p14:tracePt t="410059" x="3109913" y="5462588"/>
          <p14:tracePt t="410068" x="3109913" y="5446713"/>
          <p14:tracePt t="410076" x="3101975" y="5430838"/>
          <p14:tracePt t="410084" x="3101975" y="5414963"/>
          <p14:tracePt t="410092" x="3094038" y="5399088"/>
          <p14:tracePt t="410099" x="3086100" y="5383213"/>
          <p14:tracePt t="410116" x="3070225" y="5367338"/>
          <p14:tracePt t="410133" x="3070225" y="5351463"/>
          <p14:tracePt t="410148" x="3062288" y="5343525"/>
          <p14:tracePt t="410156" x="3054350" y="5343525"/>
          <p14:tracePt t="410212" x="3038475" y="5343525"/>
          <p14:tracePt t="410219" x="3030538" y="5343525"/>
          <p14:tracePt t="410236" x="3022600" y="5343525"/>
          <p14:tracePt t="410268" x="3022600" y="5351463"/>
          <p14:tracePt t="410291" x="3022600" y="5359400"/>
          <p14:tracePt t="410299" x="3030538" y="5375275"/>
          <p14:tracePt t="410308" x="3038475" y="5399088"/>
          <p14:tracePt t="410317" x="3054350" y="5407025"/>
          <p14:tracePt t="410325" x="3070225" y="5422900"/>
          <p14:tracePt t="410331" x="3086100" y="5430838"/>
          <p14:tracePt t="410340" x="3094038" y="5446713"/>
          <p14:tracePt t="410349" x="3109913" y="5446713"/>
          <p14:tracePt t="410356" x="3141663" y="5462588"/>
          <p14:tracePt t="410365" x="3157538" y="5462588"/>
          <p14:tracePt t="410372" x="3205163" y="5478463"/>
          <p14:tracePt t="410379" x="3268663" y="5486400"/>
          <p14:tracePt t="410390" x="3341688" y="5486400"/>
          <p14:tracePt t="410396" x="3429000" y="5486400"/>
          <p14:tracePt t="410404" x="3516313" y="5494338"/>
          <p14:tracePt t="410412" x="3595688" y="5494338"/>
          <p14:tracePt t="410420" x="3676650" y="5494338"/>
          <p14:tracePt t="410428" x="3771900" y="5502275"/>
          <p14:tracePt t="410436" x="3867150" y="5502275"/>
          <p14:tracePt t="410444" x="3954463" y="5510213"/>
          <p14:tracePt t="410451" x="4035425" y="5510213"/>
          <p14:tracePt t="410459" x="4106863" y="5510213"/>
          <p14:tracePt t="410467" x="4178300" y="5510213"/>
          <p14:tracePt t="410476" x="4241800" y="5510213"/>
          <p14:tracePt t="410485" x="4321175" y="5510213"/>
          <p14:tracePt t="410492" x="4378325" y="5518150"/>
          <p14:tracePt t="410500" x="4418013" y="5518150"/>
          <p14:tracePt t="410507" x="4465638" y="5518150"/>
          <p14:tracePt t="410516" x="4497388" y="5518150"/>
          <p14:tracePt t="410524" x="4529138" y="5518150"/>
          <p14:tracePt t="410532" x="4560888" y="5518150"/>
          <p14:tracePt t="410540" x="4592638" y="5518150"/>
          <p14:tracePt t="410548" x="4608513" y="5518150"/>
          <p14:tracePt t="410556" x="4616450" y="5518150"/>
          <p14:tracePt t="410564" x="4624388" y="5518150"/>
          <p14:tracePt t="410571" x="4632325" y="5518150"/>
          <p14:tracePt t="410709" x="4600575" y="5518150"/>
          <p14:tracePt t="410725" x="4560888" y="5518150"/>
          <p14:tracePt t="410732" x="4465638" y="5534025"/>
          <p14:tracePt t="410739" x="4418013" y="5534025"/>
          <p14:tracePt t="410748" x="4352925" y="5549900"/>
          <p14:tracePt t="410755" x="4265613" y="5549900"/>
          <p14:tracePt t="410765" x="4162425" y="5549900"/>
          <p14:tracePt t="410772" x="4075113" y="5549900"/>
          <p14:tracePt t="410780" x="3970338" y="5541963"/>
          <p14:tracePt t="410788" x="3875088" y="5541963"/>
          <p14:tracePt t="410795" x="3779838" y="5534025"/>
          <p14:tracePt t="410803" x="3668713" y="5534025"/>
          <p14:tracePt t="410812" x="3563938" y="5526088"/>
          <p14:tracePt t="410820" x="3468688" y="5526088"/>
          <p14:tracePt t="410828" x="3357563" y="5526088"/>
          <p14:tracePt t="410836" x="3268663" y="5526088"/>
          <p14:tracePt t="410844" x="3189288" y="5526088"/>
          <p14:tracePt t="410851" x="3117850" y="5518150"/>
          <p14:tracePt t="410860" x="3062288" y="5518150"/>
          <p14:tracePt t="410868" x="2998788" y="5518150"/>
          <p14:tracePt t="410876" x="2949575" y="5518150"/>
          <p14:tracePt t="410884" x="2901950" y="5518150"/>
          <p14:tracePt t="410892" x="2862263" y="5518150"/>
          <p14:tracePt t="410900" x="2846388" y="5518150"/>
          <p14:tracePt t="410907" x="2838450" y="5518150"/>
          <p14:tracePt t="410964" x="2862263" y="5510213"/>
          <p14:tracePt t="410971" x="2901950" y="5502275"/>
          <p14:tracePt t="410979" x="2949575" y="5494338"/>
          <p14:tracePt t="410988" x="3006725" y="5494338"/>
          <p14:tracePt t="410996" x="3094038" y="5494338"/>
          <p14:tracePt t="411004" x="3197225" y="5494338"/>
          <p14:tracePt t="411012" x="3308350" y="5494338"/>
          <p14:tracePt t="411019" x="3429000" y="5494338"/>
          <p14:tracePt t="411026" x="3579813" y="5486400"/>
          <p14:tracePt t="411036" x="3740150" y="5486400"/>
          <p14:tracePt t="411044" x="3890963" y="5494338"/>
          <p14:tracePt t="411053" x="4067175" y="5502275"/>
          <p14:tracePt t="411060" x="4217988" y="5510213"/>
          <p14:tracePt t="411068" x="4344988" y="5526088"/>
          <p14:tracePt t="411075" x="4489450" y="5534025"/>
          <p14:tracePt t="411083" x="4616450" y="5557838"/>
          <p14:tracePt t="411092" x="4729163" y="5573713"/>
          <p14:tracePt t="411100" x="4816475" y="5581650"/>
          <p14:tracePt t="411108" x="4879975" y="5589588"/>
          <p14:tracePt t="411116" x="4927600" y="5597525"/>
          <p14:tracePt t="411124" x="4959350" y="5597525"/>
          <p14:tracePt t="411252" x="4943475" y="5613400"/>
          <p14:tracePt t="411259" x="4927600" y="5613400"/>
          <p14:tracePt t="411268" x="4903788" y="5613400"/>
          <p14:tracePt t="411276" x="4887913" y="5621338"/>
          <p14:tracePt t="411283" x="4872038" y="5629275"/>
          <p14:tracePt t="411295" x="4840288" y="5629275"/>
          <p14:tracePt t="411302" x="4832350" y="5629275"/>
          <p14:tracePt t="411309" x="4816475" y="5637213"/>
          <p14:tracePt t="411317" x="4800600" y="5645150"/>
          <p14:tracePt t="411324" x="4784725" y="5645150"/>
          <p14:tracePt t="411332" x="4768850" y="5645150"/>
          <p14:tracePt t="411340" x="4737100" y="5653088"/>
          <p14:tracePt t="411350" x="4713288" y="5653088"/>
          <p14:tracePt t="411355" x="4679950" y="5662613"/>
          <p14:tracePt t="411364" x="4640263" y="5670550"/>
          <p14:tracePt t="411371" x="4600575" y="5670550"/>
          <p14:tracePt t="411379" x="4545013" y="5686425"/>
          <p14:tracePt t="411388" x="4497388" y="5686425"/>
          <p14:tracePt t="411397" x="4425950" y="5694363"/>
          <p14:tracePt t="411404" x="4370388" y="5702300"/>
          <p14:tracePt t="411412" x="4305300" y="5710238"/>
          <p14:tracePt t="411419" x="4225925" y="5710238"/>
          <p14:tracePt t="411427" x="4162425" y="5710238"/>
          <p14:tracePt t="411435" x="4090988" y="5710238"/>
          <p14:tracePt t="411444" x="4027488" y="5710238"/>
          <p14:tracePt t="411452" x="3962400" y="5710238"/>
          <p14:tracePt t="411461" x="3898900" y="5710238"/>
          <p14:tracePt t="411469" x="3859213" y="5710238"/>
          <p14:tracePt t="411477" x="3819525" y="5710238"/>
          <p14:tracePt t="411484" x="3779838" y="5710238"/>
          <p14:tracePt t="411492" x="3756025" y="5710238"/>
          <p14:tracePt t="411500" x="3732213" y="5710238"/>
          <p14:tracePt t="411508" x="3716338" y="5710238"/>
          <p14:tracePt t="411516" x="3700463" y="5710238"/>
          <p14:tracePt t="411644" x="3692525" y="5710238"/>
          <p14:tracePt t="411650" x="3684588" y="5710238"/>
          <p14:tracePt t="411667" x="3676650" y="5710238"/>
          <p14:tracePt t="411676" x="3668713" y="5710238"/>
          <p14:tracePt t="411684" x="3651250" y="5718175"/>
          <p14:tracePt t="411692" x="3635375" y="5718175"/>
          <p14:tracePt t="411700" x="3619500" y="5718175"/>
          <p14:tracePt t="411708" x="3595688" y="5726113"/>
          <p14:tracePt t="411716" x="3571875" y="5734050"/>
          <p14:tracePt t="411725" x="3540125" y="5741988"/>
          <p14:tracePt t="411732" x="3516313" y="5749925"/>
          <p14:tracePt t="411740" x="3484563" y="5757863"/>
          <p14:tracePt t="411748" x="3452813" y="5773738"/>
          <p14:tracePt t="411757" x="3421063" y="5781675"/>
          <p14:tracePt t="411764" x="3389313" y="5789613"/>
          <p14:tracePt t="411772" x="3341688" y="5797550"/>
          <p14:tracePt t="411779" x="3284538" y="5813425"/>
          <p14:tracePt t="411788" x="3244850" y="5821363"/>
          <p14:tracePt t="411797" x="3197225" y="5829300"/>
          <p14:tracePt t="411804" x="3157538" y="5845175"/>
          <p14:tracePt t="411812" x="3133725" y="5853113"/>
          <p14:tracePt t="411820" x="3101975" y="5853113"/>
          <p14:tracePt t="411827" x="3078163" y="5861050"/>
          <p14:tracePt t="411835" x="3062288" y="5861050"/>
          <p14:tracePt t="411844" x="3054350" y="5868988"/>
          <p14:tracePt t="411925" x="3070225" y="5868988"/>
          <p14:tracePt t="411932" x="3086100" y="5868988"/>
          <p14:tracePt t="411939" x="3101975" y="5868988"/>
          <p14:tracePt t="411948" x="3125788" y="5861050"/>
          <p14:tracePt t="411956" x="3149600" y="5861050"/>
          <p14:tracePt t="411965" x="3173413" y="5853113"/>
          <p14:tracePt t="411972" x="3205163" y="5853113"/>
          <p14:tracePt t="411980" x="3236913" y="5845175"/>
          <p14:tracePt t="411988" x="3260725" y="5837238"/>
          <p14:tracePt t="411995" x="3276600" y="5829300"/>
          <p14:tracePt t="412003" x="3300413" y="5821363"/>
          <p14:tracePt t="412011" x="3308350" y="5821363"/>
          <p14:tracePt t="412020" x="3317875" y="5813425"/>
          <p14:tracePt t="412029" x="3325813" y="5805488"/>
          <p14:tracePt t="412044" x="3333750" y="5797550"/>
          <p14:tracePt t="412052" x="3333750" y="5789613"/>
          <p14:tracePt t="412059" x="3333750" y="5781675"/>
          <p14:tracePt t="412068" x="3333750" y="5773738"/>
          <p14:tracePt t="412076" x="3333750" y="5765800"/>
          <p14:tracePt t="412092" x="3333750" y="5749925"/>
          <p14:tracePt t="412133" x="3317875" y="5749925"/>
          <p14:tracePt t="412140" x="3292475" y="5734050"/>
          <p14:tracePt t="412148" x="3284538" y="5734050"/>
          <p14:tracePt t="412157" x="3268663" y="5726113"/>
          <p14:tracePt t="412163" x="3244850" y="5710238"/>
          <p14:tracePt t="412171" x="3221038" y="5702300"/>
          <p14:tracePt t="412179" x="3189288" y="5686425"/>
          <p14:tracePt t="412188" x="3157538" y="5670550"/>
          <p14:tracePt t="412196" x="3117850" y="5653088"/>
          <p14:tracePt t="412204" x="3078163" y="5645150"/>
          <p14:tracePt t="412212" x="3022600" y="5629275"/>
          <p14:tracePt t="412222" x="2982913" y="5621338"/>
          <p14:tracePt t="412227" x="2941638" y="5613400"/>
          <p14:tracePt t="412236" x="2909888" y="5613400"/>
          <p14:tracePt t="412244" x="2886075" y="5605463"/>
          <p14:tracePt t="412252" x="2862263" y="5597525"/>
          <p14:tracePt t="412260" x="2854325" y="5597525"/>
          <p14:tracePt t="412268" x="2846388" y="5597525"/>
          <p14:tracePt t="412437" x="2862263" y="5597525"/>
          <p14:tracePt t="412444" x="2870200" y="5597525"/>
          <p14:tracePt t="412451" x="2886075" y="5597525"/>
          <p14:tracePt t="412460" x="2909888" y="5589588"/>
          <p14:tracePt t="412468" x="2933700" y="5589588"/>
          <p14:tracePt t="412476" x="2967038" y="5589588"/>
          <p14:tracePt t="412485" x="2998788" y="5589588"/>
          <p14:tracePt t="412493" x="3046413" y="5581650"/>
          <p14:tracePt t="412500" x="3094038" y="5581650"/>
          <p14:tracePt t="412507" x="3133725" y="5573713"/>
          <p14:tracePt t="412516" x="3189288" y="5573713"/>
          <p14:tracePt t="412524" x="3252788" y="5565775"/>
          <p14:tracePt t="412533" x="3317875" y="5565775"/>
          <p14:tracePt t="412540" x="3397250" y="5565775"/>
          <p14:tracePt t="412549" x="3484563" y="5565775"/>
          <p14:tracePt t="412557" x="3563938" y="5565775"/>
          <p14:tracePt t="412566" x="3651250" y="5565775"/>
          <p14:tracePt t="412572" x="3732213" y="5565775"/>
          <p14:tracePt t="412580" x="3819525" y="5565775"/>
          <p14:tracePt t="412588" x="3914775" y="5565775"/>
          <p14:tracePt t="412604" x="4011613" y="5565775"/>
          <p14:tracePt t="412612" x="4186238" y="5557838"/>
          <p14:tracePt t="412620" x="4257675" y="5557838"/>
          <p14:tracePt t="412626" x="4370388" y="5549900"/>
          <p14:tracePt t="412635" x="4441825" y="5541963"/>
          <p14:tracePt t="412644" x="4521200" y="5541963"/>
          <p14:tracePt t="412652" x="4584700" y="5534025"/>
          <p14:tracePt t="412660" x="4656138" y="5526088"/>
          <p14:tracePt t="412668" x="4705350" y="5518150"/>
          <p14:tracePt t="412677" x="4737100" y="5518150"/>
          <p14:tracePt t="412683" x="4768850" y="5518150"/>
          <p14:tracePt t="412692" x="4784725" y="5518150"/>
          <p14:tracePt t="412701" x="4808538" y="5510213"/>
          <p14:tracePt t="412708" x="4824413" y="5502275"/>
          <p14:tracePt t="412716" x="4832350" y="5502275"/>
          <p14:tracePt t="412724" x="4848225" y="5502275"/>
          <p14:tracePt t="412732" x="4864100" y="5502275"/>
          <p14:tracePt t="412740" x="4872038" y="5502275"/>
          <p14:tracePt t="412747" x="4887913" y="5502275"/>
          <p14:tracePt t="412757" x="4895850" y="5502275"/>
          <p14:tracePt t="412765" x="4911725" y="5502275"/>
          <p14:tracePt t="412773" x="4927600" y="5502275"/>
          <p14:tracePt t="412780" x="4943475" y="5502275"/>
          <p14:tracePt t="412788" x="4951413" y="5502275"/>
          <p14:tracePt t="412796" x="4967288" y="5502275"/>
          <p14:tracePt t="412813" x="4975225" y="5502275"/>
          <p14:tracePt t="412820" x="4983163" y="5502275"/>
          <p14:tracePt t="412988" x="4967288" y="5502275"/>
          <p14:tracePt t="412997" x="4967288" y="5510213"/>
          <p14:tracePt t="413004" x="4959350" y="5510213"/>
          <p14:tracePt t="413011" x="4951413" y="5510213"/>
          <p14:tracePt t="413019" x="4935538" y="5510213"/>
          <p14:tracePt t="413027" x="4927600" y="5518150"/>
          <p14:tracePt t="413036" x="4919663" y="5518150"/>
          <p14:tracePt t="413044" x="4911725" y="5518150"/>
          <p14:tracePt t="413052" x="4903788" y="5518150"/>
          <p14:tracePt t="413060" x="4895850" y="5518150"/>
          <p14:tracePt t="413067" x="4887913" y="5518150"/>
          <p14:tracePt t="413076" x="4879975" y="5518150"/>
          <p14:tracePt t="413485" x="4864100" y="5518150"/>
          <p14:tracePt t="413491" x="4832350" y="5534025"/>
          <p14:tracePt t="413500" x="4784725" y="5534025"/>
          <p14:tracePt t="413508" x="4752975" y="5549900"/>
          <p14:tracePt t="413517" x="4721225" y="5549900"/>
          <p14:tracePt t="413525" x="4664075" y="5565775"/>
          <p14:tracePt t="413533" x="4616450" y="5573713"/>
          <p14:tracePt t="413540" x="4568825" y="5581650"/>
          <p14:tracePt t="413549" x="4521200" y="5589588"/>
          <p14:tracePt t="413556" x="4457700" y="5597525"/>
          <p14:tracePt t="413564" x="4394200" y="5597525"/>
          <p14:tracePt t="413573" x="4297363" y="5605463"/>
          <p14:tracePt t="413582" x="4186238" y="5621338"/>
          <p14:tracePt t="413589" x="4067175" y="5637213"/>
          <p14:tracePt t="413598" x="3946525" y="5645150"/>
          <p14:tracePt t="413604" x="3843338" y="5645150"/>
          <p14:tracePt t="413612" x="3724275" y="5645150"/>
          <p14:tracePt t="413620" x="3595688" y="5653088"/>
          <p14:tracePt t="413628" x="3476625" y="5653088"/>
          <p14:tracePt t="413635" x="3357563" y="5662613"/>
          <p14:tracePt t="413644" x="3236913" y="5662613"/>
          <p14:tracePt t="413652" x="3141663" y="5662613"/>
          <p14:tracePt t="413659" x="3038475" y="5662613"/>
          <p14:tracePt t="413668" x="2941638" y="5662613"/>
          <p14:tracePt t="413676" x="2830513" y="5662613"/>
          <p14:tracePt t="413684" x="2751138" y="5662613"/>
          <p14:tracePt t="413693" x="2687638" y="5662613"/>
          <p14:tracePt t="413701" x="2647950" y="5662613"/>
          <p14:tracePt t="413709" x="2606675" y="5653088"/>
          <p14:tracePt t="413716" x="2574925" y="5653088"/>
          <p14:tracePt t="413724" x="2535238" y="5645150"/>
          <p14:tracePt t="413733" x="2511425" y="5637213"/>
          <p14:tracePt t="413740" x="2487613" y="5637213"/>
          <p14:tracePt t="413749" x="2455863" y="5629275"/>
          <p14:tracePt t="413757" x="2424113" y="5621338"/>
          <p14:tracePt t="413766" x="2384425" y="5613400"/>
          <p14:tracePt t="413773" x="2360613" y="5605463"/>
          <p14:tracePt t="413781" x="2336800" y="5605463"/>
          <p14:tracePt t="413788" x="2320925" y="5597525"/>
          <p14:tracePt t="413796" x="2305050" y="5597525"/>
          <p14:tracePt t="413804" x="2297113" y="5597525"/>
          <p14:tracePt t="413909" x="2312988" y="5589588"/>
          <p14:tracePt t="413924" x="2328863" y="5589588"/>
          <p14:tracePt t="413941" x="2336800" y="5589588"/>
          <p14:tracePt t="413949" x="2352675" y="5581650"/>
          <p14:tracePt t="413956" x="2368550" y="5581650"/>
          <p14:tracePt t="413965" x="2384425" y="5573713"/>
          <p14:tracePt t="413973" x="2400300" y="5573713"/>
          <p14:tracePt t="413981" x="2432050" y="5573713"/>
          <p14:tracePt t="413988" x="2447925" y="5565775"/>
          <p14:tracePt t="413996" x="2463800" y="5565775"/>
          <p14:tracePt t="414003" x="2495550" y="5565775"/>
          <p14:tracePt t="414013" x="2519363" y="5557838"/>
          <p14:tracePt t="414021" x="2551113" y="5549900"/>
          <p14:tracePt t="414028" x="2582863" y="5549900"/>
          <p14:tracePt t="414036" x="2624138" y="5541963"/>
          <p14:tracePt t="414044" x="2679700" y="5534025"/>
          <p14:tracePt t="414054" x="2743200" y="5526088"/>
          <p14:tracePt t="414059" x="2790825" y="5518150"/>
          <p14:tracePt t="414068" x="2838450" y="5510213"/>
          <p14:tracePt t="414077" x="2878138" y="5502275"/>
          <p14:tracePt t="414084" x="2925763" y="5494338"/>
          <p14:tracePt t="414092" x="2982913" y="5486400"/>
          <p14:tracePt t="414101" x="3014663" y="5486400"/>
          <p14:tracePt t="414109" x="3054350" y="5478463"/>
          <p14:tracePt t="414116" x="3078163" y="5470525"/>
          <p14:tracePt t="414124" x="3094038" y="5470525"/>
          <p14:tracePt t="414133" x="3117850" y="5470525"/>
          <p14:tracePt t="414140" x="3133725" y="5470525"/>
          <p14:tracePt t="414148" x="3149600" y="5470525"/>
          <p14:tracePt t="414156" x="3157538" y="5462588"/>
          <p14:tracePt t="414173" x="3165475" y="5462588"/>
          <p14:tracePt t="414308" x="3173413" y="5462588"/>
          <p14:tracePt t="414333" x="3181350" y="5462588"/>
          <p14:tracePt t="414341" x="3189288" y="5462588"/>
          <p14:tracePt t="414348" x="3205163" y="5462588"/>
          <p14:tracePt t="414356" x="3228975" y="5462588"/>
          <p14:tracePt t="414365" x="3244850" y="5462588"/>
          <p14:tracePt t="414372" x="3276600" y="5462588"/>
          <p14:tracePt t="414382" x="3292475" y="5462588"/>
          <p14:tracePt t="414388" x="3341688" y="5470525"/>
          <p14:tracePt t="414396" x="3373438" y="5478463"/>
          <p14:tracePt t="414404" x="3429000" y="5478463"/>
          <p14:tracePt t="414412" x="3492500" y="5478463"/>
          <p14:tracePt t="414421" x="3556000" y="5478463"/>
          <p14:tracePt t="414430" x="3603625" y="5486400"/>
          <p14:tracePt t="414437" x="3660775" y="5486400"/>
          <p14:tracePt t="414446" x="3724275" y="5486400"/>
          <p14:tracePt t="414454" x="3787775" y="5494338"/>
          <p14:tracePt t="414461" x="3843338" y="5494338"/>
          <p14:tracePt t="414468" x="3890963" y="5494338"/>
          <p14:tracePt t="414476" x="3954463" y="5494338"/>
          <p14:tracePt t="414485" x="4035425" y="5494338"/>
          <p14:tracePt t="414493" x="4083050" y="5494338"/>
          <p14:tracePt t="414501" x="4130675" y="5494338"/>
          <p14:tracePt t="414509" x="4178300" y="5494338"/>
          <p14:tracePt t="414517" x="4225925" y="5494338"/>
          <p14:tracePt t="414524" x="4265613" y="5502275"/>
          <p14:tracePt t="414532" x="4313238" y="5502275"/>
          <p14:tracePt t="414541" x="4352925" y="5502275"/>
          <p14:tracePt t="414549" x="4386263" y="5502275"/>
          <p14:tracePt t="414556" x="4425950" y="5502275"/>
          <p14:tracePt t="414565" x="4465638" y="5510213"/>
          <p14:tracePt t="414571" x="4497388" y="5510213"/>
          <p14:tracePt t="414580" x="4521200" y="5510213"/>
          <p14:tracePt t="414589" x="4545013" y="5510213"/>
          <p14:tracePt t="414597" x="4576763" y="5510213"/>
          <p14:tracePt t="414603" x="4592638" y="5518150"/>
          <p14:tracePt t="414612" x="4624388" y="5518150"/>
          <p14:tracePt t="414620" x="4632325" y="5518150"/>
          <p14:tracePt t="414628" x="4648200" y="5518150"/>
          <p14:tracePt t="414635" x="4664075" y="5518150"/>
          <p14:tracePt t="414644" x="4679950" y="5518150"/>
          <p14:tracePt t="414653" x="4687888" y="5518150"/>
          <p14:tracePt t="414660" x="4695825" y="5518150"/>
          <p14:tracePt t="414789" x="4679950" y="5534025"/>
          <p14:tracePt t="414796" x="4664075" y="5534025"/>
          <p14:tracePt t="414805" x="4632325" y="5541963"/>
          <p14:tracePt t="414813" x="4608513" y="5549900"/>
          <p14:tracePt t="414820" x="4576763" y="5557838"/>
          <p14:tracePt t="414828" x="4545013" y="5565775"/>
          <p14:tracePt t="414836" x="4497388" y="5581650"/>
          <p14:tracePt t="414844" x="4449763" y="5597525"/>
          <p14:tracePt t="414853" x="4386263" y="5613400"/>
          <p14:tracePt t="414862" x="4313238" y="5621338"/>
          <p14:tracePt t="414868" x="4233863" y="5637213"/>
          <p14:tracePt t="414876" x="4162425" y="5645150"/>
          <p14:tracePt t="414884" x="4067175" y="5662613"/>
          <p14:tracePt t="414892" x="3954463" y="5670550"/>
          <p14:tracePt t="414901" x="3843338" y="5678488"/>
          <p14:tracePt t="414908" x="3740150" y="5678488"/>
          <p14:tracePt t="414917" x="3627438" y="5686425"/>
          <p14:tracePt t="414924" x="3540125" y="5694363"/>
          <p14:tracePt t="414932" x="3429000" y="5694363"/>
          <p14:tracePt t="414940" x="3333750" y="5694363"/>
          <p14:tracePt t="414948" x="3252788" y="5702300"/>
          <p14:tracePt t="414956" x="3181350" y="5702300"/>
          <p14:tracePt t="414964" x="3117850" y="5710238"/>
          <p14:tracePt t="414972" x="3070225" y="5718175"/>
          <p14:tracePt t="414980" x="3038475" y="5718175"/>
          <p14:tracePt t="414989" x="3014663" y="5734050"/>
          <p14:tracePt t="414997" x="3006725" y="5734050"/>
          <p14:tracePt t="415012" x="2998788" y="5734050"/>
          <p14:tracePt t="415206" x="2990850" y="5734050"/>
          <p14:tracePt t="415212" x="2967038" y="5734050"/>
          <p14:tracePt t="415219" x="2925763" y="5741988"/>
          <p14:tracePt t="415229" x="2894013" y="5749925"/>
          <p14:tracePt t="415236" x="2846388" y="5757863"/>
          <p14:tracePt t="415244" x="2798763" y="5757863"/>
          <p14:tracePt t="415252" x="2759075" y="5765800"/>
          <p14:tracePt t="415260" x="2711450" y="5765800"/>
          <p14:tracePt t="415269" x="2663825" y="5773738"/>
          <p14:tracePt t="415276" x="2616200" y="5773738"/>
          <p14:tracePt t="415284" x="2566988" y="5773738"/>
          <p14:tracePt t="415292" x="2527300" y="5773738"/>
          <p14:tracePt t="415300" x="2503488" y="5773738"/>
          <p14:tracePt t="415308" x="2479675" y="5773738"/>
          <p14:tracePt t="415317" x="2463800" y="5773738"/>
          <p14:tracePt t="415324" x="2447925" y="5773738"/>
          <p14:tracePt t="415332" x="2432050" y="5773738"/>
          <p14:tracePt t="415340" x="2424113" y="5773738"/>
          <p14:tracePt t="415356" x="2416175" y="5773738"/>
          <p14:tracePt t="415372" x="2408238" y="5773738"/>
          <p14:tracePt t="415380" x="2400300" y="5773738"/>
          <p14:tracePt t="415477" x="2408238" y="5773738"/>
          <p14:tracePt t="415484" x="2424113" y="5773738"/>
          <p14:tracePt t="415492" x="2447925" y="5773738"/>
          <p14:tracePt t="415500" x="2487613" y="5773738"/>
          <p14:tracePt t="415509" x="2535238" y="5773738"/>
          <p14:tracePt t="415517" x="2590800" y="5773738"/>
          <p14:tracePt t="415526" x="2640013" y="5781675"/>
          <p14:tracePt t="415533" x="2687638" y="5781675"/>
          <p14:tracePt t="415542" x="2735263" y="5781675"/>
          <p14:tracePt t="415549" x="2751138" y="5781675"/>
          <p14:tracePt t="415565" x="2767013" y="5781675"/>
          <p14:tracePt t="415605" x="2735263" y="5781675"/>
          <p14:tracePt t="415612" x="2703513" y="5789613"/>
          <p14:tracePt t="415620" x="2663825" y="5797550"/>
          <p14:tracePt t="415629" x="2624138" y="5797550"/>
          <p14:tracePt t="415636" x="2574925" y="5805488"/>
          <p14:tracePt t="415644" x="2527300" y="5813425"/>
          <p14:tracePt t="415652" x="2471738" y="5813425"/>
          <p14:tracePt t="415660" x="2424113" y="5829300"/>
          <p14:tracePt t="415668" x="2392363" y="5829300"/>
          <p14:tracePt t="415677" x="2360613" y="5837238"/>
          <p14:tracePt t="415684" x="2336800" y="5837238"/>
          <p14:tracePt t="415693" x="2320925" y="5837238"/>
          <p14:tracePt t="415780" x="2312988" y="5845175"/>
          <p14:tracePt t="415812" x="2305050" y="5845175"/>
          <p14:tracePt t="415838" x="2297113" y="5845175"/>
          <p14:tracePt t="415852" x="2289175" y="5845175"/>
          <p14:tracePt t="415868" x="2281238" y="5845175"/>
          <p14:tracePt t="415876" x="2265363" y="5853113"/>
          <p14:tracePt t="415884" x="2255838" y="5853113"/>
          <p14:tracePt t="415892" x="2239963" y="5853113"/>
          <p14:tracePt t="415900" x="2216150" y="5853113"/>
          <p14:tracePt t="415908" x="2192338" y="5853113"/>
          <p14:tracePt t="415917" x="2168525" y="5853113"/>
          <p14:tracePt t="415924" x="2136775" y="5853113"/>
          <p14:tracePt t="415933" x="2097088" y="5853113"/>
          <p14:tracePt t="415941" x="2065338" y="5853113"/>
          <p14:tracePt t="415949" x="2025650" y="5853113"/>
          <p14:tracePt t="415957" x="2001838" y="5853113"/>
          <p14:tracePt t="415964" x="1970088" y="5853113"/>
          <p14:tracePt t="415972" x="1954213" y="5853113"/>
          <p14:tracePt t="415980" x="1938338" y="5853113"/>
          <p14:tracePt t="415988" x="1922463" y="5853113"/>
          <p14:tracePt t="416076" x="1930400" y="5853113"/>
          <p14:tracePt t="416085" x="1946275" y="5853113"/>
          <p14:tracePt t="416093" x="1985963" y="5853113"/>
          <p14:tracePt t="416100" x="2017713" y="5853113"/>
          <p14:tracePt t="416108" x="2073275" y="5853113"/>
          <p14:tracePt t="416117" x="2136775" y="5845175"/>
          <p14:tracePt t="416129" x="2216150" y="5845175"/>
          <p14:tracePt t="416132" x="2328863" y="5837238"/>
          <p14:tracePt t="416141" x="2424113" y="5829300"/>
          <p14:tracePt t="416150" x="2543175" y="5829300"/>
          <p14:tracePt t="416157" x="2671763" y="5821363"/>
          <p14:tracePt t="416165" x="2806700" y="5821363"/>
          <p14:tracePt t="416173" x="2957513" y="5821363"/>
          <p14:tracePt t="416181" x="3094038" y="5821363"/>
          <p14:tracePt t="416188" x="3228975" y="5821363"/>
          <p14:tracePt t="416196" x="3365500" y="5821363"/>
          <p14:tracePt t="416204" x="3492500" y="5813425"/>
          <p14:tracePt t="416213" x="3595688" y="5813425"/>
          <p14:tracePt t="416221" x="3692525" y="5805488"/>
          <p14:tracePt t="416228" x="3787775" y="5805488"/>
          <p14:tracePt t="416236" x="3859213" y="5797550"/>
          <p14:tracePt t="416244" x="3914775" y="5789613"/>
          <p14:tracePt t="416252" x="3946525" y="5781675"/>
          <p14:tracePt t="416261" x="3978275" y="5781675"/>
          <p14:tracePt t="416270" x="4002088" y="5773738"/>
          <p14:tracePt t="416277" x="4027488" y="5765800"/>
          <p14:tracePt t="416285" x="4043363" y="5765800"/>
          <p14:tracePt t="416293" x="4059238" y="5765800"/>
          <p14:tracePt t="416300" x="4067175" y="5757863"/>
          <p14:tracePt t="416308" x="4075113" y="5757863"/>
          <p14:tracePt t="416372" x="4027488" y="5757863"/>
          <p14:tracePt t="416380" x="3978275" y="5765800"/>
          <p14:tracePt t="416388" x="3922713" y="5773738"/>
          <p14:tracePt t="416396" x="3859213" y="5781675"/>
          <p14:tracePt t="416404" x="3787775" y="5797550"/>
          <p14:tracePt t="416413" x="3668713" y="5813425"/>
          <p14:tracePt t="416420" x="3571875" y="5821363"/>
          <p14:tracePt t="416429" x="3476625" y="5837238"/>
          <p14:tracePt t="416436" x="3357563" y="5853113"/>
          <p14:tracePt t="416445" x="3236913" y="5861050"/>
          <p14:tracePt t="416452" x="3109913" y="5868988"/>
          <p14:tracePt t="416460" x="2998788" y="5876925"/>
          <p14:tracePt t="416469" x="2870200" y="5884863"/>
          <p14:tracePt t="416476" x="2774950" y="5892800"/>
          <p14:tracePt t="416485" x="2640013" y="5916613"/>
          <p14:tracePt t="416492" x="2535238" y="5916613"/>
          <p14:tracePt t="416501" x="2439988" y="5924550"/>
          <p14:tracePt t="416509" x="2368550" y="5932488"/>
          <p14:tracePt t="416518" x="2312988" y="5940425"/>
          <p14:tracePt t="416525" x="2265363" y="5940425"/>
          <p14:tracePt t="416533" x="2216150" y="5940425"/>
          <p14:tracePt t="416540" x="2184400" y="5940425"/>
          <p14:tracePt t="416548" x="2152650" y="5940425"/>
          <p14:tracePt t="416556" x="2128838" y="5940425"/>
          <p14:tracePt t="416564" x="2105025" y="5940425"/>
          <p14:tracePt t="416572" x="2089150" y="5932488"/>
          <p14:tracePt t="416581" x="2081213" y="5932488"/>
          <p14:tracePt t="416588" x="2065338" y="5924550"/>
          <p14:tracePt t="416595" x="2049463" y="5924550"/>
          <p14:tracePt t="416604" x="2033588" y="5916613"/>
          <p14:tracePt t="416614" x="2017713" y="5916613"/>
          <p14:tracePt t="416620" x="2001838" y="5908675"/>
          <p14:tracePt t="416630" x="1978025" y="5908675"/>
          <p14:tracePt t="416637" x="1962150" y="5908675"/>
          <p14:tracePt t="416644" x="1946275" y="5900738"/>
          <p14:tracePt t="416652" x="1930400" y="5900738"/>
          <p14:tracePt t="416660" x="1912938" y="5892800"/>
          <p14:tracePt t="416667" x="1905000" y="5892800"/>
          <p14:tracePt t="416676" x="1897063" y="5892800"/>
          <p14:tracePt t="416685" x="1881188" y="5892800"/>
          <p14:tracePt t="416700" x="1873250" y="5892800"/>
          <p14:tracePt t="416709" x="1865313" y="5892800"/>
          <p14:tracePt t="416724" x="1857375" y="5892800"/>
          <p14:tracePt t="416997" x="1865313" y="5892800"/>
          <p14:tracePt t="417013" x="1873250" y="5892800"/>
          <p14:tracePt t="417020" x="1881188" y="5892800"/>
          <p14:tracePt t="417030" x="1889125" y="5892800"/>
          <p14:tracePt t="417038" x="1897063" y="5892800"/>
          <p14:tracePt t="417043" x="1905000" y="5892800"/>
          <p14:tracePt t="417052" x="1930400" y="5892800"/>
          <p14:tracePt t="417061" x="1946275" y="5892800"/>
          <p14:tracePt t="417069" x="1962150" y="5892800"/>
          <p14:tracePt t="417078" x="1978025" y="5892800"/>
          <p14:tracePt t="417084" x="1993900" y="5876925"/>
          <p14:tracePt t="417093" x="2009775" y="5876925"/>
          <p14:tracePt t="417101" x="2033588" y="5876925"/>
          <p14:tracePt t="417109" x="2049463" y="5876925"/>
          <p14:tracePt t="417117" x="2073275" y="5876925"/>
          <p14:tracePt t="417130" x="2105025" y="5876925"/>
          <p14:tracePt t="417131" x="2128838" y="5876925"/>
          <p14:tracePt t="417141" x="2160588" y="5876925"/>
          <p14:tracePt t="417149" x="2200275" y="5868988"/>
          <p14:tracePt t="417156" x="2239963" y="5868988"/>
          <p14:tracePt t="417164" x="2281238" y="5868988"/>
          <p14:tracePt t="417172" x="2328863" y="5861050"/>
          <p14:tracePt t="417180" x="2376488" y="5861050"/>
          <p14:tracePt t="417188" x="2424113" y="5861050"/>
          <p14:tracePt t="417196" x="2463800" y="5861050"/>
          <p14:tracePt t="417205" x="2511425" y="5853113"/>
          <p14:tracePt t="417214" x="2559050" y="5853113"/>
          <p14:tracePt t="417220" x="2606675" y="5853113"/>
          <p14:tracePt t="417228" x="2640013" y="5853113"/>
          <p14:tracePt t="417237" x="2679700" y="5845175"/>
          <p14:tracePt t="417244" x="2711450" y="5845175"/>
          <p14:tracePt t="417252" x="2719388" y="5845175"/>
          <p14:tracePt t="417260" x="2735263" y="5845175"/>
          <p14:tracePt t="417349" x="2727325" y="5845175"/>
          <p14:tracePt t="417356" x="2719388" y="5845175"/>
          <p14:tracePt t="417373" x="2711450" y="5845175"/>
          <p14:tracePt t="417382" x="2703513" y="5845175"/>
          <p14:tracePt t="417405" x="2687638" y="5853113"/>
          <p14:tracePt t="417421" x="2679700" y="5853113"/>
          <p14:tracePt t="417429" x="2671763" y="5853113"/>
          <p14:tracePt t="417437" x="2655888" y="5853113"/>
          <p14:tracePt t="417447" x="2640013" y="5853113"/>
          <p14:tracePt t="417452" x="2624138" y="5853113"/>
          <p14:tracePt t="417462" x="2598738" y="5853113"/>
          <p14:tracePt t="417469" x="2582863" y="5853113"/>
          <p14:tracePt t="417478" x="2551113" y="5861050"/>
          <p14:tracePt t="417485" x="2535238" y="5861050"/>
          <p14:tracePt t="417493" x="2503488" y="5861050"/>
          <p14:tracePt t="417501" x="2479675" y="5861050"/>
          <p14:tracePt t="417508" x="2455863" y="5868988"/>
          <p14:tracePt t="417516" x="2424113" y="5868988"/>
          <p14:tracePt t="417528" x="2400300" y="5868988"/>
          <p14:tracePt t="417531" x="2376488" y="5868988"/>
          <p14:tracePt t="417540" x="2336800" y="5868988"/>
          <p14:tracePt t="417549" x="2312988" y="5868988"/>
          <p14:tracePt t="417557" x="2289175" y="5868988"/>
          <p14:tracePt t="417563" x="2255838" y="5868988"/>
          <p14:tracePt t="417573" x="2232025" y="5868988"/>
          <p14:tracePt t="417581" x="2216150" y="5868988"/>
          <p14:tracePt t="417588" x="2208213" y="5868988"/>
          <p14:tracePt t="417701" x="2216150" y="5868988"/>
          <p14:tracePt t="417708" x="2239963" y="5868988"/>
          <p14:tracePt t="417716" x="2255838" y="5861050"/>
          <p14:tracePt t="417725" x="2289175" y="5861050"/>
          <p14:tracePt t="417733" x="2312988" y="5853113"/>
          <p14:tracePt t="417740" x="2336800" y="5853113"/>
          <p14:tracePt t="417748" x="2368550" y="5845175"/>
          <p14:tracePt t="417756" x="2400300" y="5845175"/>
          <p14:tracePt t="417765" x="2447925" y="5837238"/>
          <p14:tracePt t="417773" x="2495550" y="5837238"/>
          <p14:tracePt t="417782" x="2543175" y="5837238"/>
          <p14:tracePt t="417789" x="2574925" y="5837238"/>
          <p14:tracePt t="417797" x="2640013" y="5829300"/>
          <p14:tracePt t="417805" x="2695575" y="5829300"/>
          <p14:tracePt t="417814" x="2759075" y="5829300"/>
          <p14:tracePt t="417821" x="2806700" y="5829300"/>
          <p14:tracePt t="417830" x="2854325" y="5829300"/>
          <p14:tracePt t="417837" x="2901950" y="5829300"/>
          <p14:tracePt t="417846" x="2925763" y="5821363"/>
          <p14:tracePt t="417852" x="2957513" y="5821363"/>
          <p14:tracePt t="417860" x="2990850" y="5813425"/>
          <p14:tracePt t="417868" x="3014663" y="5813425"/>
          <p14:tracePt t="417876" x="3022600" y="5813425"/>
          <p14:tracePt t="417886" x="3038475" y="5813425"/>
          <p14:tracePt t="417909" x="3046413" y="5805488"/>
          <p14:tracePt t="417997" x="3038475" y="5805488"/>
          <p14:tracePt t="418005" x="3022600" y="5805488"/>
          <p14:tracePt t="418014" x="3006725" y="5805488"/>
          <p14:tracePt t="418021" x="2967038" y="5805488"/>
          <p14:tracePt t="418029" x="2941638" y="5813425"/>
          <p14:tracePt t="418036" x="2909888" y="5821363"/>
          <p14:tracePt t="418045" x="2878138" y="5821363"/>
          <p14:tracePt t="418053" x="2822575" y="5829300"/>
          <p14:tracePt t="418061" x="2774950" y="5829300"/>
          <p14:tracePt t="418069" x="2735263" y="5829300"/>
          <p14:tracePt t="418076" x="2695575" y="5837238"/>
          <p14:tracePt t="418084" x="2655888" y="5837238"/>
          <p14:tracePt t="418092" x="2616200" y="5837238"/>
          <p14:tracePt t="418099" x="2582863" y="5837238"/>
          <p14:tracePt t="418110" x="2566988" y="5837238"/>
          <p14:tracePt t="418117" x="2559050" y="5845175"/>
          <p14:tracePt t="418125" x="2551113" y="5845175"/>
          <p14:tracePt t="418398" x="2566988" y="5845175"/>
          <p14:tracePt t="418413" x="2582863" y="5845175"/>
          <p14:tracePt t="418420" x="2598738" y="5845175"/>
          <p14:tracePt t="418429" x="2616200" y="5837238"/>
          <p14:tracePt t="418436" x="2632075" y="5837238"/>
          <p14:tracePt t="418444" x="2655888" y="5829300"/>
          <p14:tracePt t="418453" x="2663825" y="5829300"/>
          <p14:tracePt t="418461" x="2671763" y="5829300"/>
          <p14:tracePt t="418477" x="2679700" y="5829300"/>
          <p14:tracePt t="418861" x="2679700" y="5821363"/>
          <p14:tracePt t="418940" x="2671763" y="5821363"/>
          <p14:tracePt t="418957" x="2655888" y="5821363"/>
          <p14:tracePt t="418973" x="2640013" y="5829300"/>
          <p14:tracePt t="418990" x="2624138" y="5829300"/>
          <p14:tracePt t="418997" x="2616200" y="5829300"/>
          <p14:tracePt t="419142" x="2624138" y="5829300"/>
          <p14:tracePt t="419149" x="2632075" y="5829300"/>
          <p14:tracePt t="419157" x="2647950" y="5829300"/>
          <p14:tracePt t="419173" x="2663825" y="5829300"/>
          <p14:tracePt t="419180" x="2679700" y="5829300"/>
          <p14:tracePt t="419197" x="2687638" y="5829300"/>
          <p14:tracePt t="419205" x="2695575" y="5829300"/>
          <p14:tracePt t="419213" x="2703513" y="5829300"/>
          <p14:tracePt t="419222" x="2719388" y="5829300"/>
          <p14:tracePt t="419229" x="2735263" y="5829300"/>
          <p14:tracePt t="419237" x="2751138" y="5829300"/>
          <p14:tracePt t="419245" x="2759075" y="5829300"/>
          <p14:tracePt t="419253" x="2774950" y="5829300"/>
          <p14:tracePt t="419262" x="2790825" y="5829300"/>
          <p14:tracePt t="419270" x="2806700" y="5829300"/>
          <p14:tracePt t="419278" x="2822575" y="5829300"/>
          <p14:tracePt t="419285" x="2838450" y="5829300"/>
          <p14:tracePt t="419293" x="2870200" y="5829300"/>
          <p14:tracePt t="419302" x="2878138" y="5829300"/>
          <p14:tracePt t="419309" x="2909888" y="5829300"/>
          <p14:tracePt t="419317" x="2933700" y="5821363"/>
          <p14:tracePt t="419324" x="2967038" y="5813425"/>
          <p14:tracePt t="419333" x="2982913" y="5805488"/>
          <p14:tracePt t="419342" x="3006725" y="5805488"/>
          <p14:tracePt t="419349" x="3030538" y="5805488"/>
          <p14:tracePt t="419357" x="3046413" y="5805488"/>
          <p14:tracePt t="419366" x="3062288" y="5805488"/>
          <p14:tracePt t="419373" x="3078163" y="5805488"/>
          <p14:tracePt t="419382" x="3094038" y="5805488"/>
          <p14:tracePt t="419404" x="3109913" y="5805488"/>
          <p14:tracePt t="419549" x="3117850" y="5797550"/>
          <p14:tracePt t="419557" x="3133725" y="5797550"/>
          <p14:tracePt t="419565" x="3157538" y="5797550"/>
          <p14:tracePt t="419572" x="3181350" y="5789613"/>
          <p14:tracePt t="419581" x="3213100" y="5789613"/>
          <p14:tracePt t="419589" x="3244850" y="5773738"/>
          <p14:tracePt t="419598" x="3308350" y="5773738"/>
          <p14:tracePt t="419604" x="3365500" y="5757863"/>
          <p14:tracePt t="419613" x="3421063" y="5749925"/>
          <p14:tracePt t="419621" x="3460750" y="5749925"/>
          <p14:tracePt t="419627" x="3524250" y="5734050"/>
          <p14:tracePt t="419636" x="3571875" y="5734050"/>
          <p14:tracePt t="419646" x="3635375" y="5726113"/>
          <p14:tracePt t="419653" x="3708400" y="5726113"/>
          <p14:tracePt t="419662" x="3779838" y="5726113"/>
          <p14:tracePt t="419669" x="3835400" y="5726113"/>
          <p14:tracePt t="419677" x="3922713" y="5726113"/>
          <p14:tracePt t="419684" x="4002088" y="5718175"/>
          <p14:tracePt t="419693" x="4098925" y="5718175"/>
          <p14:tracePt t="419700" x="4186238" y="5718175"/>
          <p14:tracePt t="419710" x="4297363" y="5710238"/>
          <p14:tracePt t="419716" x="4402138" y="5710238"/>
          <p14:tracePt t="419726" x="4513263" y="5702300"/>
          <p14:tracePt t="419733" x="4624388" y="5702300"/>
          <p14:tracePt t="419741" x="4729163" y="5694363"/>
          <p14:tracePt t="419749" x="4832350" y="5694363"/>
          <p14:tracePt t="419756" x="4943475" y="5686425"/>
          <p14:tracePt t="419765" x="5030788" y="5686425"/>
          <p14:tracePt t="419774" x="5119688" y="5678488"/>
          <p14:tracePt t="419782" x="5199063" y="5678488"/>
          <p14:tracePt t="419790" x="5262563" y="5670550"/>
          <p14:tracePt t="419797" x="5310188" y="5670550"/>
          <p14:tracePt t="419804" x="5357813" y="5670550"/>
          <p14:tracePt t="419813" x="5407025" y="5670550"/>
          <p14:tracePt t="419821" x="5438775" y="5670550"/>
          <p14:tracePt t="419829" x="5478463" y="5670550"/>
          <p14:tracePt t="419837" x="5518150" y="5678488"/>
          <p14:tracePt t="419846" x="5565775" y="5686425"/>
          <p14:tracePt t="419853" x="5605463" y="5702300"/>
          <p14:tracePt t="419861" x="5661025" y="5718175"/>
          <p14:tracePt t="419869" x="5732463" y="5741988"/>
          <p14:tracePt t="419877" x="5797550" y="5765800"/>
          <p14:tracePt t="419885" x="5876925" y="5797550"/>
          <p14:tracePt t="419893" x="5964238" y="5829300"/>
          <p14:tracePt t="419902" x="6035675" y="5853113"/>
          <p14:tracePt t="419910" x="6140450" y="5892800"/>
          <p14:tracePt t="419915" x="6251575" y="5924550"/>
          <p14:tracePt t="419924" x="6354763" y="5956300"/>
          <p14:tracePt t="419933" x="6467475" y="5980113"/>
          <p14:tracePt t="419941" x="6602413" y="6005513"/>
          <p14:tracePt t="419949" x="6697663" y="6021388"/>
          <p14:tracePt t="419957" x="6818313" y="6037263"/>
          <p14:tracePt t="419965" x="6921500" y="6053138"/>
          <p14:tracePt t="419974" x="7032625" y="6061075"/>
          <p14:tracePt t="419982" x="7119938" y="6069013"/>
          <p14:tracePt t="419990" x="7208838" y="6069013"/>
          <p14:tracePt t="419998" x="7288213" y="6069013"/>
          <p14:tracePt t="420005" x="7367588" y="6069013"/>
          <p14:tracePt t="420013" x="7446963" y="6069013"/>
          <p14:tracePt t="420022" x="7527925" y="6069013"/>
          <p14:tracePt t="420031" x="7599363" y="6061075"/>
          <p14:tracePt t="420037" x="7662863" y="6053138"/>
          <p14:tracePt t="420045" x="7718425" y="6053138"/>
          <p14:tracePt t="420053" x="7805738" y="6037263"/>
          <p14:tracePt t="420061" x="7878763" y="6037263"/>
          <p14:tracePt t="420069" x="7966075" y="6029325"/>
          <p14:tracePt t="420077" x="8069263" y="6029325"/>
          <p14:tracePt t="420084" x="8180388" y="6021388"/>
          <p14:tracePt t="420092" x="8277225" y="6013450"/>
          <p14:tracePt t="420100" x="8372475" y="6013450"/>
          <p14:tracePt t="420110" x="8491538" y="6013450"/>
          <p14:tracePt t="420128" x="8731250" y="5995988"/>
          <p14:tracePt t="420133" x="8834438" y="5995988"/>
          <p14:tracePt t="420141" x="8931275" y="5988050"/>
          <p14:tracePt t="420148" x="9034463" y="5980113"/>
          <p14:tracePt t="420156" x="9129713" y="5964238"/>
          <p14:tracePt t="420165" x="9224963" y="5956300"/>
          <p14:tracePt t="420173" x="9305925" y="5932488"/>
          <p14:tracePt t="420182" x="9385300" y="5916613"/>
          <p14:tracePt t="420190" x="9432925" y="5892800"/>
          <p14:tracePt t="420199" x="9480550" y="5868988"/>
          <p14:tracePt t="420203" x="9520238" y="5845175"/>
          <p14:tracePt t="420212" x="9551988" y="5829300"/>
          <p14:tracePt t="420221" x="9585325" y="5797550"/>
          <p14:tracePt t="420229" x="9601200" y="5781675"/>
          <p14:tracePt t="420237" x="9617075" y="5757863"/>
          <p14:tracePt t="420246" x="9625013" y="5749925"/>
          <p14:tracePt t="420253" x="9632950" y="5726113"/>
          <p14:tracePt t="420261" x="9640888" y="5710238"/>
          <p14:tracePt t="420268" x="9640888" y="5686425"/>
          <p14:tracePt t="420278" x="9648825" y="5670550"/>
          <p14:tracePt t="420285" x="9656763" y="5645150"/>
          <p14:tracePt t="420294" x="9656763" y="5613400"/>
          <p14:tracePt t="420301" x="9656763" y="5589588"/>
          <p14:tracePt t="420310" x="9656763" y="5557838"/>
          <p14:tracePt t="420316" x="9656763" y="5526088"/>
          <p14:tracePt t="420324" x="9648825" y="5510213"/>
          <p14:tracePt t="420333" x="9648825" y="5470525"/>
          <p14:tracePt t="420341" x="9632950" y="5422900"/>
          <p14:tracePt t="420350" x="9617075" y="5399088"/>
          <p14:tracePt t="420358" x="9601200" y="5359400"/>
          <p14:tracePt t="420366" x="9585325" y="5327650"/>
          <p14:tracePt t="420372" x="9567863" y="5294313"/>
          <p14:tracePt t="420381" x="9551988" y="5278438"/>
          <p14:tracePt t="420389" x="9528175" y="5246688"/>
          <p14:tracePt t="420398" x="9496425" y="5207000"/>
          <p14:tracePt t="420405" x="9464675" y="5183188"/>
          <p14:tracePt t="420413" x="9432925" y="5151438"/>
          <p14:tracePt t="420421" x="9409113" y="5135563"/>
          <p14:tracePt t="420429" x="9377363" y="5111750"/>
          <p14:tracePt t="420436" x="9345613" y="5087938"/>
          <p14:tracePt t="420445" x="9313863" y="5072063"/>
          <p14:tracePt t="420453" x="9274175" y="5056188"/>
          <p14:tracePt t="420461" x="9242425" y="5048250"/>
          <p14:tracePt t="420469" x="9217025" y="5032375"/>
          <p14:tracePt t="420478" x="9177338" y="5032375"/>
          <p14:tracePt t="420485" x="9129713" y="5024438"/>
          <p14:tracePt t="420493" x="9082088" y="5016500"/>
          <p14:tracePt t="420500" x="9042400" y="5016500"/>
          <p14:tracePt t="420509" x="9010650" y="5016500"/>
          <p14:tracePt t="420518" x="8955088" y="5016500"/>
          <p14:tracePt t="420525" x="8907463" y="5016500"/>
          <p14:tracePt t="420533" x="8858250" y="5016500"/>
          <p14:tracePt t="420541" x="8802688" y="5024438"/>
          <p14:tracePt t="420548" x="8747125" y="5040313"/>
          <p14:tracePt t="420557" x="8699500" y="5040313"/>
          <p14:tracePt t="420565" x="8651875" y="5064125"/>
          <p14:tracePt t="420573" x="8612188" y="5080000"/>
          <p14:tracePt t="420581" x="8580438" y="5095875"/>
          <p14:tracePt t="420589" x="8556625" y="5111750"/>
          <p14:tracePt t="420599" x="8531225" y="5127625"/>
          <p14:tracePt t="420604" x="8507413" y="5151438"/>
          <p14:tracePt t="420613" x="8499475" y="5159375"/>
          <p14:tracePt t="420621" x="8491538" y="5175250"/>
          <p14:tracePt t="420629" x="8475663" y="5199063"/>
          <p14:tracePt t="420638" x="8475663" y="5214938"/>
          <p14:tracePt t="420645" x="8467725" y="5230813"/>
          <p14:tracePt t="420653" x="8467725" y="5246688"/>
          <p14:tracePt t="420662" x="8467725" y="5262563"/>
          <p14:tracePt t="420668" x="8467725" y="5270500"/>
          <p14:tracePt t="420678" x="8475663" y="5278438"/>
          <p14:tracePt t="420685" x="8491538" y="5302250"/>
          <p14:tracePt t="420693" x="8499475" y="5310188"/>
          <p14:tracePt t="420701" x="8515350" y="5327650"/>
          <p14:tracePt t="420709" x="8540750" y="5343525"/>
          <p14:tracePt t="420717" x="8556625" y="5351463"/>
          <p14:tracePt t="420725" x="8580438" y="5367338"/>
          <p14:tracePt t="420734" x="8620125" y="5375275"/>
          <p14:tracePt t="420741" x="8643938" y="5383213"/>
          <p14:tracePt t="420749" x="8659813" y="5391150"/>
          <p14:tracePt t="420758" x="8691563" y="5399088"/>
          <p14:tracePt t="420765" x="8723313" y="5414963"/>
          <p14:tracePt t="420774" x="8763000" y="5422900"/>
          <p14:tracePt t="420781" x="8786813" y="5422900"/>
          <p14:tracePt t="420790" x="8810625" y="5430838"/>
          <p14:tracePt t="420798" x="8842375" y="5430838"/>
          <p14:tracePt t="420805" x="8858250" y="5438775"/>
          <p14:tracePt t="420813" x="8891588" y="5438775"/>
          <p14:tracePt t="420821" x="8915400" y="5446713"/>
          <p14:tracePt t="420829" x="8947150" y="5446713"/>
          <p14:tracePt t="420837" x="8978900" y="5446713"/>
          <p14:tracePt t="420844" x="8994775" y="5446713"/>
          <p14:tracePt t="420853" x="9026525" y="5438775"/>
          <p14:tracePt t="420861" x="9050338" y="5430838"/>
          <p14:tracePt t="420869" x="9074150" y="5414963"/>
          <p14:tracePt t="420878" x="9082088" y="5414963"/>
          <p14:tracePt t="420884" x="9097963" y="5407025"/>
          <p14:tracePt t="420892" x="9097963" y="5399088"/>
          <p14:tracePt t="420901" x="9105900" y="5391150"/>
          <p14:tracePt t="420909" x="9113838" y="5391150"/>
          <p14:tracePt t="420933" x="9113838" y="5383213"/>
          <p14:tracePt t="421149" x="9105900" y="5383213"/>
          <p14:tracePt t="421165" x="9097963" y="5383213"/>
          <p14:tracePt t="421197" x="9082088" y="5383213"/>
          <p14:tracePt t="421213" x="9066213" y="5383213"/>
          <p14:tracePt t="421229" x="9042400" y="5383213"/>
          <p14:tracePt t="421236" x="9026525" y="5383213"/>
          <p14:tracePt t="421244" x="9010650" y="5383213"/>
          <p14:tracePt t="421253" x="8978900" y="5391150"/>
          <p14:tracePt t="421261" x="8931275" y="5399088"/>
          <p14:tracePt t="421269" x="8899525" y="5407025"/>
          <p14:tracePt t="421277" x="8834438" y="5414963"/>
          <p14:tracePt t="421285" x="8770938" y="5430838"/>
          <p14:tracePt t="421293" x="8691563" y="5446713"/>
          <p14:tracePt t="421301" x="8588375" y="5462588"/>
          <p14:tracePt t="421309" x="8491538" y="5494338"/>
          <p14:tracePt t="421317" x="8404225" y="5502275"/>
          <p14:tracePt t="421327" x="8269288" y="5526088"/>
          <p14:tracePt t="421334" x="8156575" y="5557838"/>
          <p14:tracePt t="421342" x="8037513" y="5581650"/>
          <p14:tracePt t="421349" x="7910513" y="5613400"/>
          <p14:tracePt t="421357" x="7805738" y="5637213"/>
          <p14:tracePt t="421366" x="7694613" y="5662613"/>
          <p14:tracePt t="421373" x="7591425" y="5686425"/>
          <p14:tracePt t="421381" x="7504113" y="5702300"/>
          <p14:tracePt t="421389" x="7415213" y="5718175"/>
          <p14:tracePt t="421398" x="7335838" y="5741988"/>
          <p14:tracePt t="421403" x="7272338" y="5749925"/>
          <p14:tracePt t="421414" x="7192963" y="5765800"/>
          <p14:tracePt t="421421" x="7119938" y="5773738"/>
          <p14:tracePt t="421431" x="7032625" y="5789613"/>
          <p14:tracePt t="421446" x="6897688" y="5813425"/>
          <p14:tracePt t="421453" x="6842125" y="5813425"/>
          <p14:tracePt t="421461" x="6753225" y="5821363"/>
          <p14:tracePt t="421468" x="6689725" y="5829300"/>
          <p14:tracePt t="421477" x="6594475" y="5829300"/>
          <p14:tracePt t="421485" x="6515100" y="5829300"/>
          <p14:tracePt t="421494" x="6434138" y="5837238"/>
          <p14:tracePt t="421501" x="6362700" y="5837238"/>
          <p14:tracePt t="421509" x="6291263" y="5837238"/>
          <p14:tracePt t="421517" x="6219825" y="5837238"/>
          <p14:tracePt t="421527" x="6148388" y="5837238"/>
          <p14:tracePt t="421534" x="6083300" y="5837238"/>
          <p14:tracePt t="421540" x="6019800" y="5837238"/>
          <p14:tracePt t="421549" x="5972175" y="5845175"/>
          <p14:tracePt t="421558" x="5908675" y="5845175"/>
          <p14:tracePt t="421565" x="5853113" y="5845175"/>
          <p14:tracePt t="421573" x="5789613" y="5853113"/>
          <p14:tracePt t="421580" x="5700713" y="5861050"/>
          <p14:tracePt t="421589" x="5621338" y="5868988"/>
          <p14:tracePt t="421597" x="5557838" y="5876925"/>
          <p14:tracePt t="421605" x="5510213" y="5876925"/>
          <p14:tracePt t="421614" x="5462588" y="5876925"/>
          <p14:tracePt t="421621" x="5414963" y="5876925"/>
          <p14:tracePt t="421630" x="5373688" y="5876925"/>
          <p14:tracePt t="421637" x="5341938" y="5876925"/>
          <p14:tracePt t="421646" x="5318125" y="5868988"/>
          <p14:tracePt t="421653" x="5294313" y="5868988"/>
          <p14:tracePt t="421662" x="5262563" y="5868988"/>
          <p14:tracePt t="421670" x="5238750" y="5861050"/>
          <p14:tracePt t="421677" x="5207000" y="5861050"/>
          <p14:tracePt t="421685" x="5183188" y="5853113"/>
          <p14:tracePt t="421694" x="5159375" y="5845175"/>
          <p14:tracePt t="421701" x="5135563" y="5845175"/>
          <p14:tracePt t="421709" x="5087938" y="5837238"/>
          <p14:tracePt t="421718" x="5056188" y="5837238"/>
          <p14:tracePt t="421726" x="5022850" y="5829300"/>
          <p14:tracePt t="421733" x="4991100" y="5821363"/>
          <p14:tracePt t="421742" x="4951413" y="5821363"/>
          <p14:tracePt t="421748" x="4919663" y="5821363"/>
          <p14:tracePt t="421757" x="4872038" y="5813425"/>
          <p14:tracePt t="421765" x="4840288" y="5805488"/>
          <p14:tracePt t="421773" x="4808538" y="5805488"/>
          <p14:tracePt t="421782" x="4784725" y="5797550"/>
          <p14:tracePt t="421789" x="4768850" y="5797550"/>
          <p14:tracePt t="421798" x="4745038" y="5797550"/>
          <p14:tracePt t="421805" x="4729163" y="5797550"/>
          <p14:tracePt t="421813" x="4721225" y="5797550"/>
          <p14:tracePt t="421822" x="4705350" y="5797550"/>
          <p14:tracePt t="421853" x="4695825" y="5797550"/>
          <p14:tracePt t="421901" x="4687888" y="5797550"/>
          <p14:tracePt t="421917" x="4672013" y="5797550"/>
          <p14:tracePt t="421933" x="4656138" y="5797550"/>
          <p14:tracePt t="421949" x="4648200" y="5797550"/>
          <p14:tracePt t="421957" x="4640263" y="5797550"/>
          <p14:tracePt t="422133" x="4632325" y="5797550"/>
          <p14:tracePt t="422141" x="4616450" y="5797550"/>
          <p14:tracePt t="422149" x="4584700" y="5797550"/>
          <p14:tracePt t="422158" x="4576763" y="5797550"/>
          <p14:tracePt t="422165" x="4552950" y="5797550"/>
          <p14:tracePt t="422173" x="4529138" y="5797550"/>
          <p14:tracePt t="422182" x="4497388" y="5797550"/>
          <p14:tracePt t="422190" x="4465638" y="5797550"/>
          <p14:tracePt t="422197" x="4441825" y="5797550"/>
          <p14:tracePt t="422212" x="4418013" y="5797550"/>
          <p14:tracePt t="422222" x="4378325" y="5797550"/>
          <p14:tracePt t="422229" x="4362450" y="5797550"/>
          <p14:tracePt t="422237" x="4344988" y="5797550"/>
          <p14:tracePt t="422246" x="4337050" y="5805488"/>
          <p14:tracePt t="422254" x="4329113" y="5805488"/>
          <p14:tracePt t="422261" x="4321175" y="5805488"/>
          <p14:tracePt t="422267" x="4313238" y="5805488"/>
          <p14:tracePt t="422278" x="4305300" y="5805488"/>
          <p14:tracePt t="422286" x="4289425" y="5805488"/>
          <p14:tracePt t="422294" x="4273550" y="5805488"/>
          <p14:tracePt t="422310" x="4257675" y="5805488"/>
          <p14:tracePt t="422327" x="4241800" y="5813425"/>
          <p14:tracePt t="422341" x="4225925" y="5813425"/>
          <p14:tracePt t="422373" x="4210050" y="5821363"/>
          <p14:tracePt t="422405" x="4194175" y="5821363"/>
          <p14:tracePt t="422525" x="4186238" y="5829300"/>
          <p14:tracePt t="422541" x="4178300" y="5837238"/>
          <p14:tracePt t="422550" x="4170363" y="5845175"/>
          <p14:tracePt t="422557" x="4162425" y="5853113"/>
          <p14:tracePt t="422565" x="4154488" y="5853113"/>
          <p14:tracePt t="422574" x="4146550" y="5861050"/>
          <p14:tracePt t="422581" x="4146550" y="5868988"/>
          <p14:tracePt t="422589" x="4130675" y="5876925"/>
          <p14:tracePt t="422605" x="4122738" y="5884863"/>
          <p14:tracePt t="422622" x="4122738" y="5892800"/>
          <p14:tracePt t="422630" x="4122738" y="5900738"/>
          <p14:tracePt t="422958" x="4130675" y="5900738"/>
          <p14:tracePt t="422973" x="4138613" y="5900738"/>
          <p14:tracePt t="422997" x="4146550" y="5900738"/>
          <p14:tracePt t="423029" x="4154488" y="5900738"/>
          <p14:tracePt t="423037" x="4162425" y="5900738"/>
          <p14:tracePt t="423069" x="4170363" y="5900738"/>
          <p14:tracePt t="423390" x="4178300" y="5892800"/>
          <p14:tracePt t="423397" x="4186238" y="5892800"/>
          <p14:tracePt t="423430" x="4194175" y="5892800"/>
          <p14:tracePt t="423510" x="4202113" y="5892800"/>
          <p14:tracePt t="423558" x="4210050" y="5892800"/>
          <p14:tracePt t="423590" x="4217988" y="5892800"/>
          <p14:tracePt t="423678" x="4233863" y="5892800"/>
          <p14:tracePt t="423686" x="4249738" y="5892800"/>
          <p14:tracePt t="423695" x="4265613" y="5892800"/>
          <p14:tracePt t="423700" x="4281488" y="5884863"/>
          <p14:tracePt t="423710" x="4297363" y="5884863"/>
          <p14:tracePt t="423718" x="4321175" y="5884863"/>
          <p14:tracePt t="423727" x="4352925" y="5884863"/>
          <p14:tracePt t="423734" x="4386263" y="5884863"/>
          <p14:tracePt t="423742" x="4410075" y="5876925"/>
          <p14:tracePt t="423751" x="4457700" y="5876925"/>
          <p14:tracePt t="423758" x="4489450" y="5876925"/>
          <p14:tracePt t="423765" x="4537075" y="5868988"/>
          <p14:tracePt t="423773" x="4584700" y="5868988"/>
          <p14:tracePt t="423781" x="4648200" y="5868988"/>
          <p14:tracePt t="423789" x="4713288" y="5868988"/>
          <p14:tracePt t="423797" x="4776788" y="5868988"/>
          <p14:tracePt t="423805" x="4840288" y="5868988"/>
          <p14:tracePt t="423814" x="4927600" y="5868988"/>
          <p14:tracePt t="423820" x="5006975" y="5868988"/>
          <p14:tracePt t="423829" x="5087938" y="5868988"/>
          <p14:tracePt t="423837" x="5151438" y="5868988"/>
          <p14:tracePt t="423845" x="5207000" y="5868988"/>
          <p14:tracePt t="423853" x="5254625" y="5868988"/>
          <p14:tracePt t="423861" x="5294313" y="5868988"/>
          <p14:tracePt t="423869" x="5334000" y="5868988"/>
          <p14:tracePt t="423877" x="5381625" y="5868988"/>
          <p14:tracePt t="423885" x="5407025" y="5868988"/>
          <p14:tracePt t="423894" x="5438775" y="5868988"/>
          <p14:tracePt t="423902" x="5462588" y="5868988"/>
          <p14:tracePt t="423911" x="5494338" y="5868988"/>
          <p14:tracePt t="423918" x="5534025" y="5868988"/>
          <p14:tracePt t="423926" x="5573713" y="5868988"/>
          <p14:tracePt t="423933" x="5613400" y="5868988"/>
          <p14:tracePt t="423941" x="5645150" y="5868988"/>
          <p14:tracePt t="423949" x="5684838" y="5868988"/>
          <p14:tracePt t="423957" x="5732463" y="5868988"/>
          <p14:tracePt t="423965" x="5781675" y="5868988"/>
          <p14:tracePt t="423973" x="5837238" y="5868988"/>
          <p14:tracePt t="423981" x="5884863" y="5868988"/>
          <p14:tracePt t="423989" x="5940425" y="5868988"/>
          <p14:tracePt t="423997" x="6003925" y="5868988"/>
          <p14:tracePt t="424005" x="6051550" y="5861050"/>
          <p14:tracePt t="424013" x="6091238" y="5861050"/>
          <p14:tracePt t="424022" x="6140450" y="5861050"/>
          <p14:tracePt t="424030" x="6180138" y="5861050"/>
          <p14:tracePt t="424037" x="6219825" y="5861050"/>
          <p14:tracePt t="424045" x="6259513" y="5861050"/>
          <p14:tracePt t="424053" x="6291263" y="5861050"/>
          <p14:tracePt t="424062" x="6315075" y="5861050"/>
          <p14:tracePt t="424070" x="6338888" y="5861050"/>
          <p14:tracePt t="424079" x="6362700" y="5861050"/>
          <p14:tracePt t="424086" x="6386513" y="5861050"/>
          <p14:tracePt t="424094" x="6410325" y="5861050"/>
          <p14:tracePt t="424101" x="6434138" y="5861050"/>
          <p14:tracePt t="424109" x="6451600" y="5861050"/>
          <p14:tracePt t="424117" x="6467475" y="5861050"/>
          <p14:tracePt t="424125" x="6483350" y="5853113"/>
          <p14:tracePt t="424133" x="6499225" y="5853113"/>
          <p14:tracePt t="424142" x="6507163" y="5853113"/>
          <p14:tracePt t="424149" x="6515100" y="5853113"/>
          <p14:tracePt t="424158" x="6523038" y="5853113"/>
          <p14:tracePt t="424366" x="6507163" y="5853113"/>
          <p14:tracePt t="424373" x="6491288" y="5853113"/>
          <p14:tracePt t="424381" x="6467475" y="5861050"/>
          <p14:tracePt t="424389" x="6434138" y="5868988"/>
          <p14:tracePt t="424397" x="6402388" y="5884863"/>
          <p14:tracePt t="424405" x="6354763" y="5900738"/>
          <p14:tracePt t="424414" x="6307138" y="5908675"/>
          <p14:tracePt t="424421" x="6259513" y="5916613"/>
          <p14:tracePt t="424430" x="6196013" y="5932488"/>
          <p14:tracePt t="424439" x="6140450" y="5948363"/>
          <p14:tracePt t="424447" x="6075363" y="5956300"/>
          <p14:tracePt t="424454" x="6011863" y="5964238"/>
          <p14:tracePt t="424461" x="5956300" y="5972175"/>
          <p14:tracePt t="424469" x="5900738" y="5980113"/>
          <p14:tracePt t="424478" x="5845175" y="5988050"/>
          <p14:tracePt t="424486" x="5789613" y="6005513"/>
          <p14:tracePt t="424494" x="5740400" y="6013450"/>
          <p14:tracePt t="424502" x="5684838" y="6021388"/>
          <p14:tracePt t="424509" x="5653088" y="6021388"/>
          <p14:tracePt t="424516" x="5605463" y="6029325"/>
          <p14:tracePt t="424526" x="5565775" y="6037263"/>
          <p14:tracePt t="424533" x="5526088" y="6037263"/>
          <p14:tracePt t="424541" x="5494338" y="6037263"/>
          <p14:tracePt t="424549" x="5462588" y="6037263"/>
          <p14:tracePt t="424558" x="5430838" y="6045200"/>
          <p14:tracePt t="424566" x="5389563" y="6045200"/>
          <p14:tracePt t="424573" x="5365750" y="6045200"/>
          <p14:tracePt t="424581" x="5341938" y="6045200"/>
          <p14:tracePt t="424589" x="5310188" y="6045200"/>
          <p14:tracePt t="424597" x="5294313" y="6045200"/>
          <p14:tracePt t="424604" x="5278438" y="6045200"/>
          <p14:tracePt t="424613" x="5262563" y="6045200"/>
          <p14:tracePt t="424622" x="5246688" y="6045200"/>
          <p14:tracePt t="424629" x="5230813" y="6045200"/>
          <p14:tracePt t="424638" x="5214938" y="6045200"/>
          <p14:tracePt t="424646" x="5207000" y="6045200"/>
          <p14:tracePt t="424653" x="5191125" y="6045200"/>
          <p14:tracePt t="424661" x="5175250" y="6037263"/>
          <p14:tracePt t="424671" x="5159375" y="6037263"/>
          <p14:tracePt t="424685" x="5143500" y="6029325"/>
          <p14:tracePt t="424694" x="5135563" y="6029325"/>
          <p14:tracePt t="424701" x="5127625" y="6029325"/>
          <p14:tracePt t="424709" x="5119688" y="6029325"/>
          <p14:tracePt t="424734" x="5111750" y="6021388"/>
          <p14:tracePt t="424749" x="5103813" y="6021388"/>
          <p14:tracePt t="424774" x="5095875" y="6021388"/>
          <p14:tracePt t="424780" x="5087938" y="6021388"/>
          <p14:tracePt t="42962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8B7D-BB1E-43F6-B914-5093F050A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Sensor: </a:t>
            </a:r>
            <a:r>
              <a:rPr lang="en-US" dirty="0" err="1"/>
              <a:t>Paramegnetic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495EF-2203-4F87-B73E-3CB7B999082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199"/>
            <a:ext cx="3858548" cy="4725785"/>
          </a:xfrm>
        </p:spPr>
        <p:txBody>
          <a:bodyPr>
            <a:normAutofit/>
          </a:bodyPr>
          <a:lstStyle/>
          <a:p>
            <a:r>
              <a:rPr lang="en-US" sz="2000" dirty="0"/>
              <a:t>Oxygen is paramagnetic while other gases are diamagnetic</a:t>
            </a:r>
          </a:p>
          <a:p>
            <a:r>
              <a:rPr lang="en-US" sz="2000" dirty="0"/>
              <a:t>Magnetic field causes oxygen molecules to be attracted and agitated</a:t>
            </a:r>
          </a:p>
          <a:p>
            <a:pPr lvl="1"/>
            <a:r>
              <a:rPr lang="en-US" sz="2000" dirty="0"/>
              <a:t>Pressure difference proportional to oxygen partial pressure</a:t>
            </a:r>
          </a:p>
          <a:p>
            <a:r>
              <a:rPr lang="en-US" dirty="0"/>
              <a:t>Very accurate, highly sensitive and fast response</a:t>
            </a:r>
          </a:p>
          <a:p>
            <a:pPr lvl="1"/>
            <a:r>
              <a:rPr lang="en-US" dirty="0"/>
              <a:t>Allows continuous monitoring</a:t>
            </a:r>
          </a:p>
          <a:p>
            <a:r>
              <a:rPr lang="en-US" dirty="0"/>
              <a:t>Long lifespan with no service requirements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BE9A6-D4E3-41F9-8822-5FD39BAC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339" y="1529250"/>
            <a:ext cx="7661809" cy="5320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DB35E-E02D-4F80-9F53-8330F7E30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655" y="1600200"/>
            <a:ext cx="3149410" cy="21820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597A5-5E05-4360-BB2D-D6C4F9D1A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4181" y="4281053"/>
            <a:ext cx="1859791" cy="25270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346CCC-3D0A-45FF-83BB-DAE3095BD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880"/>
    </mc:Choice>
    <mc:Fallback>
      <p:transition spd="slow" advTm="295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517" x="5397500" y="6515100"/>
          <p14:tracePt t="66034" x="5414963" y="6515100"/>
          <p14:tracePt t="66041" x="5446713" y="6499225"/>
          <p14:tracePt t="66049" x="5486400" y="6499225"/>
          <p14:tracePt t="66057" x="5518150" y="6483350"/>
          <p14:tracePt t="66066" x="5549900" y="6483350"/>
          <p14:tracePt t="66074" x="5581650" y="6475413"/>
          <p14:tracePt t="66082" x="5629275" y="6467475"/>
          <p14:tracePt t="66091" x="5676900" y="6451600"/>
          <p14:tracePt t="66098" x="5716588" y="6443663"/>
          <p14:tracePt t="66113" x="5813425" y="6411913"/>
          <p14:tracePt t="66122" x="5853113" y="6403975"/>
          <p14:tracePt t="66131" x="5908675" y="6380163"/>
          <p14:tracePt t="66138" x="5948363" y="6372225"/>
          <p14:tracePt t="66147" x="5995988" y="6356350"/>
          <p14:tracePt t="66153" x="6027738" y="6338888"/>
          <p14:tracePt t="66161" x="6075363" y="6323013"/>
          <p14:tracePt t="66169" x="6108700" y="6307138"/>
          <p14:tracePt t="66177" x="6148388" y="6291263"/>
          <p14:tracePt t="66186" x="6180138" y="6283325"/>
          <p14:tracePt t="66194" x="6219825" y="6267450"/>
          <p14:tracePt t="66201" x="6243638" y="6259513"/>
          <p14:tracePt t="66209" x="6267450" y="6251575"/>
          <p14:tracePt t="66217" x="6299200" y="6243638"/>
          <p14:tracePt t="66225" x="6315075" y="6227763"/>
          <p14:tracePt t="66234" x="6346825" y="6227763"/>
          <p14:tracePt t="66242" x="6362700" y="6211888"/>
          <p14:tracePt t="66250" x="6378575" y="6211888"/>
          <p14:tracePt t="66258" x="6402388" y="6196013"/>
          <p14:tracePt t="66266" x="6426200" y="6196013"/>
          <p14:tracePt t="66274" x="6451600" y="6180138"/>
          <p14:tracePt t="66282" x="6499225" y="6164263"/>
          <p14:tracePt t="66290" x="6530975" y="6164263"/>
          <p14:tracePt t="66298" x="6562725" y="6148388"/>
          <p14:tracePt t="66307" x="6602413" y="6132513"/>
          <p14:tracePt t="66314" x="6634163" y="6124575"/>
          <p14:tracePt t="66322" x="6673850" y="6108700"/>
          <p14:tracePt t="66329" x="6721475" y="6092825"/>
          <p14:tracePt t="66337" x="6769100" y="6069013"/>
          <p14:tracePt t="66346" x="6818313" y="6053138"/>
          <p14:tracePt t="66354" x="6873875" y="6029325"/>
          <p14:tracePt t="66362" x="6937375" y="6005513"/>
          <p14:tracePt t="66371" x="6985000" y="5980113"/>
          <p14:tracePt t="66378" x="7032625" y="5956300"/>
          <p14:tracePt t="66384" x="7080250" y="5932488"/>
          <p14:tracePt t="66393" x="7127875" y="5916613"/>
          <p14:tracePt t="66401" x="7192963" y="5884863"/>
          <p14:tracePt t="66410" x="7240588" y="5868988"/>
          <p14:tracePt t="66418" x="7312025" y="5837238"/>
          <p14:tracePt t="66426" x="7367588" y="5821363"/>
          <p14:tracePt t="66435" x="7407275" y="5805488"/>
          <p14:tracePt t="66441" x="7462838" y="5781675"/>
          <p14:tracePt t="66448" x="7519988" y="5757863"/>
          <p14:tracePt t="66459" x="7575550" y="5734050"/>
          <p14:tracePt t="66465" x="7623175" y="5718175"/>
          <p14:tracePt t="66474" x="7670800" y="5702300"/>
          <p14:tracePt t="66482" x="7710488" y="5686425"/>
          <p14:tracePt t="66490" x="7758113" y="5670550"/>
          <p14:tracePt t="66498" x="7789863" y="5645150"/>
          <p14:tracePt t="66506" x="7829550" y="5637213"/>
          <p14:tracePt t="66513" x="7870825" y="5613400"/>
          <p14:tracePt t="66521" x="7894638" y="5613400"/>
          <p14:tracePt t="66531" x="7926388" y="5597525"/>
          <p14:tracePt t="66539" x="7958138" y="5589588"/>
          <p14:tracePt t="66546" x="7989888" y="5573713"/>
          <p14:tracePt t="66554" x="8005763" y="5565775"/>
          <p14:tracePt t="66561" x="8021638" y="5557838"/>
          <p14:tracePt t="66569" x="8037513" y="5541963"/>
          <p14:tracePt t="66577" x="8053388" y="5534025"/>
          <p14:tracePt t="66586" x="8061325" y="5534025"/>
          <p14:tracePt t="66595" x="8077200" y="5526088"/>
          <p14:tracePt t="66603" x="8093075" y="5518150"/>
          <p14:tracePt t="66617" x="8108950" y="5510213"/>
          <p14:tracePt t="66625" x="8116888" y="5502275"/>
          <p14:tracePt t="66632" x="8124825" y="5502275"/>
          <p14:tracePt t="66642" x="8132763" y="5502275"/>
          <p14:tracePt t="66650" x="8140700" y="5494338"/>
          <p14:tracePt t="66665" x="8156575" y="5494338"/>
          <p14:tracePt t="66785" x="8140700" y="5494338"/>
          <p14:tracePt t="66793" x="8124825" y="5494338"/>
          <p14:tracePt t="66802" x="8101013" y="5502275"/>
          <p14:tracePt t="66810" x="8077200" y="5510213"/>
          <p14:tracePt t="66818" x="8053388" y="5518150"/>
          <p14:tracePt t="66827" x="8029575" y="5518150"/>
          <p14:tracePt t="66835" x="7989888" y="5534025"/>
          <p14:tracePt t="66843" x="7958138" y="5541963"/>
          <p14:tracePt t="66851" x="7926388" y="5557838"/>
          <p14:tracePt t="66858" x="7894638" y="5557838"/>
          <p14:tracePt t="66866" x="7862888" y="5573713"/>
          <p14:tracePt t="66874" x="7829550" y="5589588"/>
          <p14:tracePt t="66883" x="7789863" y="5613400"/>
          <p14:tracePt t="66890" x="7734300" y="5637213"/>
          <p14:tracePt t="66898" x="7686675" y="5670550"/>
          <p14:tracePt t="66905" x="7639050" y="5702300"/>
          <p14:tracePt t="66914" x="7591425" y="5726113"/>
          <p14:tracePt t="66922" x="7527925" y="5773738"/>
          <p14:tracePt t="66931" x="7462838" y="5821363"/>
          <p14:tracePt t="66938" x="7391400" y="5861050"/>
          <p14:tracePt t="66946" x="7319963" y="5916613"/>
          <p14:tracePt t="66954" x="7256463" y="5948363"/>
          <p14:tracePt t="66962" x="7185025" y="5995988"/>
          <p14:tracePt t="66970" x="7119938" y="6037263"/>
          <p14:tracePt t="66978" x="7056438" y="6069013"/>
          <p14:tracePt t="66986" x="7000875" y="6108700"/>
          <p14:tracePt t="66994" x="6937375" y="6140450"/>
          <p14:tracePt t="67003" x="6881813" y="6172200"/>
          <p14:tracePt t="67010" x="6834188" y="6203950"/>
          <p14:tracePt t="67016" x="6794500" y="6227763"/>
          <p14:tracePt t="67025" x="6745288" y="6259513"/>
          <p14:tracePt t="67034" x="6681788" y="6291263"/>
          <p14:tracePt t="67042" x="6650038" y="6315075"/>
          <p14:tracePt t="67051" x="6618288" y="6338888"/>
          <p14:tracePt t="67059" x="6570663" y="6364288"/>
          <p14:tracePt t="67067" x="6530975" y="6388100"/>
          <p14:tracePt t="67075" x="6491288" y="6411913"/>
          <p14:tracePt t="67082" x="6459538" y="6427788"/>
          <p14:tracePt t="67090" x="6426200" y="6443663"/>
          <p14:tracePt t="67099" x="6386513" y="6467475"/>
          <p14:tracePt t="67112" x="6346825" y="6483350"/>
          <p14:tracePt t="67115" x="6307138" y="6515100"/>
          <p14:tracePt t="67122" x="6275388" y="6530975"/>
          <p14:tracePt t="67129" x="6251575" y="6546850"/>
          <p14:tracePt t="67137" x="6219825" y="6562725"/>
          <p14:tracePt t="67146" x="6196013" y="6586538"/>
          <p14:tracePt t="67154" x="6180138" y="6594475"/>
          <p14:tracePt t="67163" x="6164263" y="6602413"/>
          <p14:tracePt t="67171" x="6140450" y="6618288"/>
          <p14:tracePt t="67179" x="6132513" y="6626225"/>
          <p14:tracePt t="67195" x="6124575" y="6634163"/>
          <p14:tracePt t="67202" x="6116638" y="6634163"/>
          <p14:tracePt t="67274" x="6140450" y="6634163"/>
          <p14:tracePt t="67282" x="6164263" y="6634163"/>
          <p14:tracePt t="67290" x="6188075" y="6626225"/>
          <p14:tracePt t="67298" x="6227763" y="6610350"/>
          <p14:tracePt t="67305" x="6275388" y="6594475"/>
          <p14:tracePt t="67314" x="6338888" y="6578600"/>
          <p14:tracePt t="67323" x="6402388" y="6546850"/>
          <p14:tracePt t="67331" x="6483350" y="6507163"/>
          <p14:tracePt t="67338" x="6570663" y="6459538"/>
          <p14:tracePt t="67345" x="6650038" y="6411913"/>
          <p14:tracePt t="67354" x="6753225" y="6356350"/>
          <p14:tracePt t="67361" x="6850063" y="6307138"/>
          <p14:tracePt t="67369" x="6937375" y="6251575"/>
          <p14:tracePt t="67377" x="7016750" y="6211888"/>
          <p14:tracePt t="67386" x="7104063" y="6164263"/>
          <p14:tracePt t="67395" x="7200900" y="6108700"/>
          <p14:tracePt t="67402" x="7280275" y="6069013"/>
          <p14:tracePt t="67411" x="7359650" y="6021388"/>
          <p14:tracePt t="67418" x="7423150" y="5988050"/>
          <p14:tracePt t="67426" x="7496175" y="5948363"/>
          <p14:tracePt t="67434" x="7559675" y="5908675"/>
          <p14:tracePt t="67442" x="7615238" y="5876925"/>
          <p14:tracePt t="67450" x="7678738" y="5845175"/>
          <p14:tracePt t="67458" x="7734300" y="5813425"/>
          <p14:tracePt t="67466" x="7781925" y="5781675"/>
          <p14:tracePt t="67473" x="7839075" y="5749925"/>
          <p14:tracePt t="67482" x="7886700" y="5726113"/>
          <p14:tracePt t="67491" x="7942263" y="5694363"/>
          <p14:tracePt t="67498" x="7981950" y="5670550"/>
          <p14:tracePt t="67506" x="8021638" y="5653088"/>
          <p14:tracePt t="67515" x="8053388" y="5637213"/>
          <p14:tracePt t="67522" x="8093075" y="5613400"/>
          <p14:tracePt t="67531" x="8116888" y="5597525"/>
          <p14:tracePt t="67539" x="8148638" y="5581650"/>
          <p14:tracePt t="67546" x="8164513" y="5573713"/>
          <p14:tracePt t="67555" x="8180388" y="5565775"/>
          <p14:tracePt t="67562" x="8197850" y="5557838"/>
          <p14:tracePt t="67579" x="8205788" y="5557838"/>
          <p14:tracePt t="67587" x="8205788" y="5549900"/>
          <p14:tracePt t="67834" x="8172450" y="5549900"/>
          <p14:tracePt t="67842" x="8124825" y="5565775"/>
          <p14:tracePt t="67850" x="8069263" y="5589588"/>
          <p14:tracePt t="67858" x="8005763" y="5613400"/>
          <p14:tracePt t="67866" x="7926388" y="5653088"/>
          <p14:tracePt t="67873" x="7839075" y="5710238"/>
          <p14:tracePt t="67881" x="7734300" y="5765800"/>
          <p14:tracePt t="67890" x="7639050" y="5821363"/>
          <p14:tracePt t="67898" x="7512050" y="5900738"/>
          <p14:tracePt t="67907" x="7407275" y="5956300"/>
          <p14:tracePt t="67916" x="7296150" y="6029325"/>
          <p14:tracePt t="67923" x="7192963" y="6092825"/>
          <p14:tracePt t="67932" x="7104063" y="6140450"/>
          <p14:tracePt t="67937" x="7024688" y="6188075"/>
          <p14:tracePt t="67946" x="6953250" y="6227763"/>
          <p14:tracePt t="67954" x="6881813" y="6267450"/>
          <p14:tracePt t="67963" x="6810375" y="6315075"/>
          <p14:tracePt t="67970" x="6737350" y="6356350"/>
          <p14:tracePt t="67979" x="6689725" y="6388100"/>
          <p14:tracePt t="67987" x="6634163" y="6419850"/>
          <p14:tracePt t="67993" x="6578600" y="6451600"/>
          <p14:tracePt t="68001" x="6523038" y="6483350"/>
          <p14:tracePt t="68011" x="6483350" y="6507163"/>
          <p14:tracePt t="68018" x="6434138" y="6538913"/>
          <p14:tracePt t="68026" x="6386513" y="6562725"/>
          <p14:tracePt t="68034" x="6346825" y="6586538"/>
          <p14:tracePt t="68042" x="6307138" y="6610350"/>
          <p14:tracePt t="68050" x="6267450" y="6634163"/>
          <p14:tracePt t="68057" x="6219825" y="6657975"/>
          <p14:tracePt t="68067" x="6180138" y="6681788"/>
          <p14:tracePt t="68074" x="6140450" y="6699250"/>
          <p14:tracePt t="68082" x="6116638" y="6715125"/>
          <p14:tracePt t="68091" x="6083300" y="6731000"/>
          <p14:tracePt t="68111" x="6043613" y="6738938"/>
          <p14:tracePt t="68115" x="6027738" y="6746875"/>
          <p14:tracePt t="68122" x="6019800" y="6754813"/>
          <p14:tracePt t="68131" x="6011863" y="6754813"/>
          <p14:tracePt t="68267" x="6027738" y="6746875"/>
          <p14:tracePt t="68274" x="6051550" y="6746875"/>
          <p14:tracePt t="68281" x="6075363" y="6738938"/>
          <p14:tracePt t="68290" x="6108700" y="6731000"/>
          <p14:tracePt t="68298" x="6132513" y="6723063"/>
          <p14:tracePt t="68306" x="6156325" y="6715125"/>
          <p14:tracePt t="68314" x="6188075" y="6699250"/>
          <p14:tracePt t="68322" x="6211888" y="6681788"/>
          <p14:tracePt t="68330" x="6259513" y="6650038"/>
          <p14:tracePt t="68338" x="6323013" y="6602413"/>
          <p14:tracePt t="68347" x="6370638" y="6570663"/>
          <p14:tracePt t="68354" x="6426200" y="6530975"/>
          <p14:tracePt t="68363" x="6483350" y="6499225"/>
          <p14:tracePt t="68370" x="6530975" y="6459538"/>
          <p14:tracePt t="68378" x="6594475" y="6419850"/>
          <p14:tracePt t="68386" x="6650038" y="6380163"/>
          <p14:tracePt t="68393" x="6697663" y="6348413"/>
          <p14:tracePt t="68401" x="6761163" y="6307138"/>
          <p14:tracePt t="68411" x="6802438" y="6275388"/>
          <p14:tracePt t="68418" x="6873875" y="6227763"/>
          <p14:tracePt t="68426" x="6921500" y="6196013"/>
          <p14:tracePt t="68434" x="6985000" y="6156325"/>
          <p14:tracePt t="68442" x="7040563" y="6124575"/>
          <p14:tracePt t="68449" x="7104063" y="6084888"/>
          <p14:tracePt t="68457" x="7161213" y="6053138"/>
          <p14:tracePt t="68466" x="7224713" y="6021388"/>
          <p14:tracePt t="68474" x="7288213" y="5980113"/>
          <p14:tracePt t="68482" x="7351713" y="5940425"/>
          <p14:tracePt t="68491" x="7407275" y="5908675"/>
          <p14:tracePt t="68498" x="7462838" y="5876925"/>
          <p14:tracePt t="68506" x="7512050" y="5853113"/>
          <p14:tracePt t="68514" x="7559675" y="5821363"/>
          <p14:tracePt t="68522" x="7607300" y="5789613"/>
          <p14:tracePt t="68530" x="7654925" y="5765800"/>
          <p14:tracePt t="68538" x="7702550" y="5741988"/>
          <p14:tracePt t="68547" x="7734300" y="5718175"/>
          <p14:tracePt t="68554" x="7766050" y="5694363"/>
          <p14:tracePt t="68562" x="7797800" y="5678488"/>
          <p14:tracePt t="68569" x="7839075" y="5653088"/>
          <p14:tracePt t="68579" x="7862888" y="5629275"/>
          <p14:tracePt t="68586" x="7902575" y="5597525"/>
          <p14:tracePt t="68594" x="7926388" y="5581650"/>
          <p14:tracePt t="68603" x="7958138" y="5565775"/>
          <p14:tracePt t="68610" x="7989888" y="5534025"/>
          <p14:tracePt t="68618" x="8013700" y="5518150"/>
          <p14:tracePt t="68625" x="8045450" y="5502275"/>
          <p14:tracePt t="68634" x="8069263" y="5486400"/>
          <p14:tracePt t="68642" x="8093075" y="5462588"/>
          <p14:tracePt t="68650" x="8116888" y="5446713"/>
          <p14:tracePt t="68658" x="8124825" y="5438775"/>
          <p14:tracePt t="68667" x="8156575" y="5422900"/>
          <p14:tracePt t="68675" x="8156575" y="5414963"/>
          <p14:tracePt t="68682" x="8172450" y="5407025"/>
          <p14:tracePt t="68698" x="8172450" y="5399088"/>
          <p14:tracePt t="68867" x="8164513" y="5407025"/>
          <p14:tracePt t="68874" x="8148638" y="5414963"/>
          <p14:tracePt t="68882" x="8124825" y="5430838"/>
          <p14:tracePt t="68890" x="8093075" y="5438775"/>
          <p14:tracePt t="68898" x="8061325" y="5462588"/>
          <p14:tracePt t="68906" x="8013700" y="5494338"/>
          <p14:tracePt t="68914" x="7950200" y="5541963"/>
          <p14:tracePt t="68922" x="7902575" y="5573713"/>
          <p14:tracePt t="68930" x="7839075" y="5621338"/>
          <p14:tracePt t="68938" x="7758113" y="5670550"/>
          <p14:tracePt t="68948" x="7694613" y="5710238"/>
          <p14:tracePt t="68954" x="7591425" y="5773738"/>
          <p14:tracePt t="68963" x="7496175" y="5821363"/>
          <p14:tracePt t="68969" x="7415213" y="5876925"/>
          <p14:tracePt t="68979" x="7327900" y="5924550"/>
          <p14:tracePt t="68986" x="7216775" y="5995988"/>
          <p14:tracePt t="68994" x="7153275" y="6029325"/>
          <p14:tracePt t="69002" x="7072313" y="6076950"/>
          <p14:tracePt t="69011" x="7000875" y="6124575"/>
          <p14:tracePt t="69018" x="6945313" y="6156325"/>
          <p14:tracePt t="69025" x="6873875" y="6196013"/>
          <p14:tracePt t="69035" x="6818313" y="6235700"/>
          <p14:tracePt t="69042" x="6753225" y="6267450"/>
          <p14:tracePt t="69051" x="6713538" y="6291263"/>
          <p14:tracePt t="69059" x="6673850" y="6315075"/>
          <p14:tracePt t="69067" x="6634163" y="6338888"/>
          <p14:tracePt t="69074" x="6610350" y="6356350"/>
          <p14:tracePt t="69082" x="6578600" y="6372225"/>
          <p14:tracePt t="69095" x="6546850" y="6388100"/>
          <p14:tracePt t="69098" x="6523038" y="6403975"/>
          <p14:tracePt t="69106" x="6499225" y="6419850"/>
          <p14:tracePt t="69114" x="6483350" y="6419850"/>
          <p14:tracePt t="69122" x="6467475" y="6435725"/>
          <p14:tracePt t="69130" x="6451600" y="6435725"/>
          <p14:tracePt t="69138" x="6434138" y="6451600"/>
          <p14:tracePt t="69155" x="6418263" y="6451600"/>
          <p14:tracePt t="69235" x="6426200" y="6451600"/>
          <p14:tracePt t="69242" x="6442075" y="6451600"/>
          <p14:tracePt t="69250" x="6475413" y="6451600"/>
          <p14:tracePt t="69257" x="6491288" y="6443663"/>
          <p14:tracePt t="69266" x="6515100" y="6435725"/>
          <p14:tracePt t="69274" x="6570663" y="6427788"/>
          <p14:tracePt t="69282" x="6602413" y="6411913"/>
          <p14:tracePt t="69290" x="6642100" y="6396038"/>
          <p14:tracePt t="69298" x="6689725" y="6372225"/>
          <p14:tracePt t="69306" x="6737350" y="6348413"/>
          <p14:tracePt t="69314" x="6777038" y="6323013"/>
          <p14:tracePt t="69322" x="6826250" y="6299200"/>
          <p14:tracePt t="69330" x="6873875" y="6251575"/>
          <p14:tracePt t="69338" x="6921500" y="6219825"/>
          <p14:tracePt t="69347" x="6969125" y="6180138"/>
          <p14:tracePt t="69354" x="7008813" y="6156325"/>
          <p14:tracePt t="69364" x="7072313" y="6108700"/>
          <p14:tracePt t="69369" x="7127875" y="6069013"/>
          <p14:tracePt t="69379" x="7200900" y="6021388"/>
          <p14:tracePt t="69386" x="7264400" y="5972175"/>
          <p14:tracePt t="69394" x="7319963" y="5940425"/>
          <p14:tracePt t="69402" x="7383463" y="5908675"/>
          <p14:tracePt t="69410" x="7439025" y="5868988"/>
          <p14:tracePt t="69418" x="7504113" y="5829300"/>
          <p14:tracePt t="69427" x="7551738" y="5797550"/>
          <p14:tracePt t="69434" x="7607300" y="5765800"/>
          <p14:tracePt t="69443" x="7654925" y="5734050"/>
          <p14:tracePt t="69450" x="7718425" y="5710238"/>
          <p14:tracePt t="69458" x="7750175" y="5686425"/>
          <p14:tracePt t="69466" x="7797800" y="5653088"/>
          <p14:tracePt t="69475" x="7829550" y="5637213"/>
          <p14:tracePt t="69481" x="7870825" y="5613400"/>
          <p14:tracePt t="69490" x="7894638" y="5597525"/>
          <p14:tracePt t="69497" x="7926388" y="5581650"/>
          <p14:tracePt t="69506" x="7950200" y="5565775"/>
          <p14:tracePt t="69514" x="7974013" y="5549900"/>
          <p14:tracePt t="69522" x="7989888" y="5541963"/>
          <p14:tracePt t="69531" x="8005763" y="5534025"/>
          <p14:tracePt t="69538" x="8029575" y="5526088"/>
          <p14:tracePt t="69563" x="8037513" y="5518150"/>
          <p14:tracePt t="69666" x="8021638" y="5526088"/>
          <p14:tracePt t="69674" x="7997825" y="5526088"/>
          <p14:tracePt t="69681" x="7974013" y="5526088"/>
          <p14:tracePt t="69690" x="7950200" y="5541963"/>
          <p14:tracePt t="69697" x="7926388" y="5557838"/>
          <p14:tracePt t="69706" x="7894638" y="5565775"/>
          <p14:tracePt t="69714" x="7862888" y="5589588"/>
          <p14:tracePt t="69722" x="7821613" y="5605463"/>
          <p14:tracePt t="69730" x="7781925" y="5629275"/>
          <p14:tracePt t="69738" x="7726363" y="5653088"/>
          <p14:tracePt t="69747" x="7670800" y="5694363"/>
          <p14:tracePt t="69755" x="7623175" y="5718175"/>
          <p14:tracePt t="69763" x="7559675" y="5757863"/>
          <p14:tracePt t="69771" x="7512050" y="5789613"/>
          <p14:tracePt t="69778" x="7439025" y="5829300"/>
          <p14:tracePt t="69786" x="7367588" y="5868988"/>
          <p14:tracePt t="69795" x="7288213" y="5908675"/>
          <p14:tracePt t="69803" x="7216775" y="5956300"/>
          <p14:tracePt t="69811" x="7135813" y="5995988"/>
          <p14:tracePt t="69819" x="7080250" y="6029325"/>
          <p14:tracePt t="69828" x="7032625" y="6061075"/>
          <p14:tracePt t="69834" x="6985000" y="6084888"/>
          <p14:tracePt t="69842" x="6945313" y="6108700"/>
          <p14:tracePt t="69850" x="6905625" y="6124575"/>
          <p14:tracePt t="69857" x="6873875" y="6156325"/>
          <p14:tracePt t="69867" x="6826250" y="6164263"/>
          <p14:tracePt t="69874" x="6794500" y="6180138"/>
          <p14:tracePt t="69881" x="6777038" y="6196013"/>
          <p14:tracePt t="69890" x="6753225" y="6196013"/>
          <p14:tracePt t="69899" x="6729413" y="6211888"/>
          <p14:tracePt t="69906" x="6721475" y="6219825"/>
          <p14:tracePt t="69914" x="6705600" y="6219825"/>
          <p14:tracePt t="69922" x="6689725" y="6235700"/>
          <p14:tracePt t="69931" x="6681788" y="6243638"/>
          <p14:tracePt t="69938" x="6673850" y="6243638"/>
          <p14:tracePt t="69946" x="6657975" y="6251575"/>
          <p14:tracePt t="69954" x="6650038" y="6259513"/>
          <p14:tracePt t="69971" x="6642100" y="6259513"/>
          <p14:tracePt t="69986" x="6634163" y="6267450"/>
          <p14:tracePt t="70011" x="6626225" y="6267450"/>
          <p14:tracePt t="70722" x="6634163" y="6267450"/>
          <p14:tracePt t="70731" x="6642100" y="6259513"/>
          <p14:tracePt t="70738" x="6642100" y="6251575"/>
          <p14:tracePt t="70747" x="6650038" y="6211888"/>
          <p14:tracePt t="70755" x="6650038" y="6172200"/>
          <p14:tracePt t="70763" x="6650038" y="6124575"/>
          <p14:tracePt t="70770" x="6642100" y="6061075"/>
          <p14:tracePt t="70778" x="6626225" y="5995988"/>
          <p14:tracePt t="70786" x="6618288" y="5932488"/>
          <p14:tracePt t="70794" x="6594475" y="5853113"/>
          <p14:tracePt t="70802" x="6578600" y="5773738"/>
          <p14:tracePt t="70811" x="6554788" y="5694363"/>
          <p14:tracePt t="70819" x="6530975" y="5629275"/>
          <p14:tracePt t="70826" x="6515100" y="5565775"/>
          <p14:tracePt t="70834" x="6507163" y="5518150"/>
          <p14:tracePt t="70842" x="6499225" y="5462588"/>
          <p14:tracePt t="70851" x="6483350" y="5422900"/>
          <p14:tracePt t="70858" x="6475413" y="5383213"/>
          <p14:tracePt t="70866" x="6467475" y="5343525"/>
          <p14:tracePt t="70875" x="6459538" y="5310188"/>
          <p14:tracePt t="70883" x="6442075" y="5278438"/>
          <p14:tracePt t="70891" x="6434138" y="5262563"/>
          <p14:tracePt t="70900" x="6426200" y="5254625"/>
          <p14:tracePt t="70907" x="6418263" y="5238750"/>
          <p14:tracePt t="70915" x="6410325" y="5230813"/>
          <p14:tracePt t="70922" x="6410325" y="5222875"/>
          <p14:tracePt t="70954" x="6402388" y="5222875"/>
          <p14:tracePt t="70970" x="6394450" y="5222875"/>
          <p14:tracePt t="70985" x="6362700" y="5222875"/>
          <p14:tracePt t="70995" x="6315075" y="5230813"/>
          <p14:tracePt t="71002" x="6275388" y="5238750"/>
          <p14:tracePt t="71010" x="6235700" y="5246688"/>
          <p14:tracePt t="71018" x="6188075" y="5254625"/>
          <p14:tracePt t="71027" x="6156325" y="5262563"/>
          <p14:tracePt t="71034" x="6108700" y="5278438"/>
          <p14:tracePt t="71041" x="6067425" y="5286375"/>
          <p14:tracePt t="71050" x="6019800" y="5294313"/>
          <p14:tracePt t="71058" x="5964238" y="5302250"/>
          <p14:tracePt t="71066" x="5916613" y="5319713"/>
          <p14:tracePt t="71074" x="5876925" y="5319713"/>
          <p14:tracePt t="71082" x="5829300" y="5335588"/>
          <p14:tracePt t="71091" x="5781675" y="5343525"/>
          <p14:tracePt t="71100" x="5724525" y="5351463"/>
          <p14:tracePt t="71107" x="5692775" y="5351463"/>
          <p14:tracePt t="71114" x="5661025" y="5359400"/>
          <p14:tracePt t="71123" x="5621338" y="5367338"/>
          <p14:tracePt t="71130" x="5597525" y="5367338"/>
          <p14:tracePt t="71138" x="5565775" y="5375275"/>
          <p14:tracePt t="71145" x="5541963" y="5375275"/>
          <p14:tracePt t="71153" x="5510213" y="5383213"/>
          <p14:tracePt t="71162" x="5494338" y="5383213"/>
          <p14:tracePt t="71170" x="5470525" y="5391150"/>
          <p14:tracePt t="71179" x="5446713" y="5391150"/>
          <p14:tracePt t="71186" x="5422900" y="5399088"/>
          <p14:tracePt t="71195" x="5407025" y="5399088"/>
          <p14:tracePt t="71202" x="5373688" y="5407025"/>
          <p14:tracePt t="71211" x="5357813" y="5407025"/>
          <p14:tracePt t="71219" x="5334000" y="5407025"/>
          <p14:tracePt t="71227" x="5318125" y="5407025"/>
          <p14:tracePt t="71233" x="5302250" y="5414963"/>
          <p14:tracePt t="71243" x="5286375" y="5414963"/>
          <p14:tracePt t="71251" x="5262563" y="5414963"/>
          <p14:tracePt t="71259" x="5246688" y="5422900"/>
          <p14:tracePt t="71267" x="5222875" y="5430838"/>
          <p14:tracePt t="71274" x="5199063" y="5430838"/>
          <p14:tracePt t="71282" x="5183188" y="5430838"/>
          <p14:tracePt t="71291" x="5151438" y="5430838"/>
          <p14:tracePt t="71299" x="5135563" y="5438775"/>
          <p14:tracePt t="71307" x="5103813" y="5438775"/>
          <p14:tracePt t="71315" x="5080000" y="5438775"/>
          <p14:tracePt t="71322" x="5064125" y="5438775"/>
          <p14:tracePt t="71330" x="5030788" y="5446713"/>
          <p14:tracePt t="71338" x="4999038" y="5446713"/>
          <p14:tracePt t="71347" x="4967288" y="5446713"/>
          <p14:tracePt t="71354" x="4943475" y="5446713"/>
          <p14:tracePt t="71362" x="4911725" y="5446713"/>
          <p14:tracePt t="71369" x="4895850" y="5446713"/>
          <p14:tracePt t="71378" x="4864100" y="5446713"/>
          <p14:tracePt t="71385" x="4848225" y="5446713"/>
          <p14:tracePt t="71395" x="4824413" y="5446713"/>
          <p14:tracePt t="71402" x="4808538" y="5446713"/>
          <p14:tracePt t="71410" x="4792663" y="5446713"/>
          <p14:tracePt t="71427" x="4784725" y="5446713"/>
          <p14:tracePt t="71435" x="4776788" y="5446713"/>
          <p14:tracePt t="71467" x="4768850" y="5446713"/>
          <p14:tracePt t="71578" x="4784725" y="5446713"/>
          <p14:tracePt t="71587" x="4800600" y="5446713"/>
          <p14:tracePt t="71594" x="4816475" y="5446713"/>
          <p14:tracePt t="71603" x="4840288" y="5438775"/>
          <p14:tracePt t="71611" x="4864100" y="5438775"/>
          <p14:tracePt t="71618" x="4879975" y="5438775"/>
          <p14:tracePt t="71627" x="4903788" y="5422900"/>
          <p14:tracePt t="71635" x="4927600" y="5422900"/>
          <p14:tracePt t="71643" x="4943475" y="5422900"/>
          <p14:tracePt t="71651" x="4959350" y="5414963"/>
          <p14:tracePt t="71659" x="4983163" y="5414963"/>
          <p14:tracePt t="71667" x="5022850" y="5407025"/>
          <p14:tracePt t="71674" x="5056188" y="5399088"/>
          <p14:tracePt t="71682" x="5087938" y="5383213"/>
          <p14:tracePt t="71691" x="5127625" y="5375275"/>
          <p14:tracePt t="71698" x="5159375" y="5367338"/>
          <p14:tracePt t="71706" x="5207000" y="5351463"/>
          <p14:tracePt t="71714" x="5238750" y="5335588"/>
          <p14:tracePt t="71723" x="5278438" y="5319713"/>
          <p14:tracePt t="71730" x="5318125" y="5302250"/>
          <p14:tracePt t="71738" x="5357813" y="5286375"/>
          <p14:tracePt t="71746" x="5389563" y="5270500"/>
          <p14:tracePt t="71754" x="5430838" y="5254625"/>
          <p14:tracePt t="71763" x="5462588" y="5238750"/>
          <p14:tracePt t="71770" x="5494338" y="5222875"/>
          <p14:tracePt t="71778" x="5534025" y="5207000"/>
          <p14:tracePt t="71786" x="5565775" y="5191125"/>
          <p14:tracePt t="71794" x="5589588" y="5183188"/>
          <p14:tracePt t="71803" x="5613400" y="5167313"/>
          <p14:tracePt t="71811" x="5637213" y="5151438"/>
          <p14:tracePt t="71818" x="5661025" y="5143500"/>
          <p14:tracePt t="71827" x="5676900" y="5127625"/>
          <p14:tracePt t="71834" x="5700713" y="5119688"/>
          <p14:tracePt t="71843" x="5724525" y="5103813"/>
          <p14:tracePt t="71850" x="5740400" y="5095875"/>
          <p14:tracePt t="71857" x="5757863" y="5087938"/>
          <p14:tracePt t="71867" x="5773738" y="5072063"/>
          <p14:tracePt t="71874" x="5789613" y="5064125"/>
          <p14:tracePt t="71882" x="5813425" y="5048250"/>
          <p14:tracePt t="71890" x="5837238" y="5032375"/>
          <p14:tracePt t="71898" x="5868988" y="5016500"/>
          <p14:tracePt t="71906" x="5892800" y="5000625"/>
          <p14:tracePt t="71914" x="5908675" y="4992688"/>
          <p14:tracePt t="71922" x="5940425" y="4976813"/>
          <p14:tracePt t="71930" x="5972175" y="4951413"/>
          <p14:tracePt t="71938" x="6003925" y="4935538"/>
          <p14:tracePt t="71946" x="6019800" y="4919663"/>
          <p14:tracePt t="71955" x="6043613" y="4911725"/>
          <p14:tracePt t="71963" x="6075363" y="4887913"/>
          <p14:tracePt t="71970" x="6100763" y="4879975"/>
          <p14:tracePt t="71979" x="6116638" y="4872038"/>
          <p14:tracePt t="71986" x="6124575" y="4864100"/>
          <p14:tracePt t="71995" x="6140450" y="4856163"/>
          <p14:tracePt t="72003" x="6148388" y="4848225"/>
          <p14:tracePt t="72012" x="6164263" y="4840288"/>
          <p14:tracePt t="72026" x="6172200" y="4832350"/>
          <p14:tracePt t="72033" x="6180138" y="4824413"/>
          <p14:tracePt t="72052" x="6188075" y="4824413"/>
          <p14:tracePt t="72827" x="6196013" y="4816475"/>
          <p14:tracePt t="72843" x="6227763" y="4800600"/>
          <p14:tracePt t="72850" x="6267450" y="4768850"/>
          <p14:tracePt t="72859" x="6315075" y="4737100"/>
          <p14:tracePt t="72867" x="6370638" y="4705350"/>
          <p14:tracePt t="72875" x="6402388" y="4689475"/>
          <p14:tracePt t="72882" x="6459538" y="4657725"/>
          <p14:tracePt t="72891" x="6491288" y="4633913"/>
          <p14:tracePt t="72898" x="6538913" y="4600575"/>
          <p14:tracePt t="72907" x="6594475" y="4568825"/>
          <p14:tracePt t="72915" x="6634163" y="4545013"/>
          <p14:tracePt t="72923" x="6665913" y="4521200"/>
          <p14:tracePt t="72930" x="6705600" y="4489450"/>
          <p14:tracePt t="72938" x="6737350" y="4465638"/>
          <p14:tracePt t="72946" x="6769100" y="4441825"/>
          <p14:tracePt t="72955" x="6810375" y="4410075"/>
          <p14:tracePt t="72963" x="6834188" y="4394200"/>
          <p14:tracePt t="72972" x="6850063" y="4370388"/>
          <p14:tracePt t="72980" x="6881813" y="4346575"/>
          <p14:tracePt t="72986" x="6905625" y="4322763"/>
          <p14:tracePt t="72996" x="6945313" y="4306888"/>
          <p14:tracePt t="73003" x="6969125" y="4281488"/>
          <p14:tracePt t="73011" x="6992938" y="4265613"/>
          <p14:tracePt t="73020" x="7024688" y="4249738"/>
          <p14:tracePt t="73028" x="7064375" y="4217988"/>
          <p14:tracePt t="73035" x="7104063" y="4202113"/>
          <p14:tracePt t="73042" x="7145338" y="4170363"/>
          <p14:tracePt t="73051" x="7192963" y="4146550"/>
          <p14:tracePt t="73058" x="7232650" y="4122738"/>
          <p14:tracePt t="73066" x="7264400" y="4106863"/>
          <p14:tracePt t="73074" x="7304088" y="4083050"/>
          <p14:tracePt t="73082" x="7335838" y="4059238"/>
          <p14:tracePt t="73091" x="7375525" y="4043363"/>
          <p14:tracePt t="73110" x="7431088" y="4011613"/>
          <p14:tracePt t="73114" x="7462838" y="4003675"/>
          <p14:tracePt t="73122" x="7496175" y="3987800"/>
          <p14:tracePt t="73131" x="7527925" y="3971925"/>
          <p14:tracePt t="73139" x="7567613" y="3948113"/>
          <p14:tracePt t="73146" x="7583488" y="3938588"/>
          <p14:tracePt t="73155" x="7599363" y="3930650"/>
          <p14:tracePt t="73162" x="7631113" y="3914775"/>
          <p14:tracePt t="73170" x="7646988" y="3906838"/>
          <p14:tracePt t="73179" x="7670800" y="3898900"/>
          <p14:tracePt t="73186" x="7686675" y="3883025"/>
          <p14:tracePt t="73195" x="7710488" y="3875088"/>
          <p14:tracePt t="73203" x="7718425" y="3867150"/>
          <p14:tracePt t="73211" x="7726363" y="3867150"/>
          <p14:tracePt t="73353" x="7710488" y="3867150"/>
          <p14:tracePt t="73362" x="7710488" y="3875088"/>
          <p14:tracePt t="73371" x="7686675" y="3875088"/>
          <p14:tracePt t="73379" x="7654925" y="3890963"/>
          <p14:tracePt t="73387" x="7623175" y="3906838"/>
          <p14:tracePt t="73394" x="7575550" y="3938588"/>
          <p14:tracePt t="73402" x="7527925" y="3971925"/>
          <p14:tracePt t="73411" x="7478713" y="4003675"/>
          <p14:tracePt t="73420" x="7431088" y="4035425"/>
          <p14:tracePt t="73427" x="7351713" y="4083050"/>
          <p14:tracePt t="73435" x="7296150" y="4114800"/>
          <p14:tracePt t="73442" x="7224713" y="4170363"/>
          <p14:tracePt t="73450" x="7161213" y="4210050"/>
          <p14:tracePt t="73459" x="7104063" y="4241800"/>
          <p14:tracePt t="73467" x="7040563" y="4281488"/>
          <p14:tracePt t="73475" x="6977063" y="4322763"/>
          <p14:tracePt t="73484" x="6937375" y="4346575"/>
          <p14:tracePt t="73492" x="6881813" y="4378325"/>
          <p14:tracePt t="73499" x="6826250" y="4410075"/>
          <p14:tracePt t="73507" x="6761163" y="4441825"/>
          <p14:tracePt t="73515" x="6713538" y="4473575"/>
          <p14:tracePt t="73524" x="6665913" y="4489450"/>
          <p14:tracePt t="73531" x="6618288" y="4521200"/>
          <p14:tracePt t="73539" x="6578600" y="4545013"/>
          <p14:tracePt t="73547" x="6530975" y="4560888"/>
          <p14:tracePt t="73555" x="6483350" y="4584700"/>
          <p14:tracePt t="73562" x="6442075" y="4608513"/>
          <p14:tracePt t="73570" x="6402388" y="4624388"/>
          <p14:tracePt t="73579" x="6362700" y="4649788"/>
          <p14:tracePt t="73586" x="6330950" y="4657725"/>
          <p14:tracePt t="73595" x="6283325" y="4673600"/>
          <p14:tracePt t="73603" x="6235700" y="4705350"/>
          <p14:tracePt t="73611" x="6203950" y="4721225"/>
          <p14:tracePt t="73618" x="6172200" y="4737100"/>
          <p14:tracePt t="73627" x="6148388" y="4745038"/>
          <p14:tracePt t="73634" x="6116638" y="4760913"/>
          <p14:tracePt t="73643" x="6091238" y="4768850"/>
          <p14:tracePt t="73651" x="6067425" y="4784725"/>
          <p14:tracePt t="73659" x="6035675" y="4800600"/>
          <p14:tracePt t="73667" x="6011863" y="4808538"/>
          <p14:tracePt t="73675" x="5995988" y="4816475"/>
          <p14:tracePt t="73682" x="5988050" y="4824413"/>
          <p14:tracePt t="73771" x="6003925" y="4824413"/>
          <p14:tracePt t="73779" x="6027738" y="4824413"/>
          <p14:tracePt t="73786" x="6035675" y="4816475"/>
          <p14:tracePt t="73794" x="6067425" y="4816475"/>
          <p14:tracePt t="73802" x="6091238" y="4808538"/>
          <p14:tracePt t="73811" x="6116638" y="4800600"/>
          <p14:tracePt t="73819" x="6156325" y="4792663"/>
          <p14:tracePt t="73828" x="6203950" y="4776788"/>
          <p14:tracePt t="73835" x="6283325" y="4745038"/>
          <p14:tracePt t="73844" x="6346825" y="4713288"/>
          <p14:tracePt t="73851" x="6410325" y="4689475"/>
          <p14:tracePt t="73866" x="6483350" y="4649788"/>
          <p14:tracePt t="73875" x="6618288" y="4576763"/>
          <p14:tracePt t="73883" x="6705600" y="4529138"/>
          <p14:tracePt t="73892" x="6784975" y="4481513"/>
          <p14:tracePt t="73899" x="6865938" y="4441825"/>
          <p14:tracePt t="73906" x="6937375" y="4402138"/>
          <p14:tracePt t="73913" x="7024688" y="4354513"/>
          <p14:tracePt t="73922" x="7112000" y="4306888"/>
          <p14:tracePt t="73930" x="7192963" y="4265613"/>
          <p14:tracePt t="73939" x="7264400" y="4233863"/>
          <p14:tracePt t="73947" x="7327900" y="4194175"/>
          <p14:tracePt t="73955" x="7383463" y="4170363"/>
          <p14:tracePt t="73962" x="7446963" y="4130675"/>
          <p14:tracePt t="73970" x="7496175" y="4114800"/>
          <p14:tracePt t="73978" x="7559675" y="4083050"/>
          <p14:tracePt t="73986" x="7623175" y="4051300"/>
          <p14:tracePt t="73996" x="7686675" y="4027488"/>
          <p14:tracePt t="74003" x="7773988" y="3995738"/>
          <p14:tracePt t="74012" x="7839075" y="3963988"/>
          <p14:tracePt t="74018" x="7910513" y="3938588"/>
          <p14:tracePt t="74026" x="7974013" y="3906838"/>
          <p14:tracePt t="74034" x="8037513" y="3883025"/>
          <p14:tracePt t="74043" x="8093075" y="3867150"/>
          <p14:tracePt t="74051" x="8172450" y="3835400"/>
          <p14:tracePt t="74060" x="8221663" y="3819525"/>
          <p14:tracePt t="74068" x="8269288" y="3803650"/>
          <p14:tracePt t="74076" x="8308975" y="3787775"/>
          <p14:tracePt t="74083" x="8340725" y="3779838"/>
          <p14:tracePt t="74091" x="8372475" y="3763963"/>
          <p14:tracePt t="74100" x="8404225" y="3756025"/>
          <p14:tracePt t="74107" x="8420100" y="3748088"/>
          <p14:tracePt t="74116" x="8435975" y="3740150"/>
          <p14:tracePt t="74123" x="8451850" y="3732213"/>
          <p14:tracePt t="74129" x="8467725" y="3724275"/>
          <p14:tracePt t="74139" x="8483600" y="3724275"/>
          <p14:tracePt t="74146" x="8507413" y="3708400"/>
          <p14:tracePt t="74154" x="8540750" y="3700463"/>
          <p14:tracePt t="74163" x="8572500" y="3684588"/>
          <p14:tracePt t="74171" x="8612188" y="3668713"/>
          <p14:tracePt t="74179" x="8651875" y="3652838"/>
          <p14:tracePt t="74186" x="8691563" y="3636963"/>
          <p14:tracePt t="74195" x="8723313" y="3621088"/>
          <p14:tracePt t="74202" x="8755063" y="3605213"/>
          <p14:tracePt t="74211" x="8778875" y="3595688"/>
          <p14:tracePt t="74219" x="8810625" y="3579813"/>
          <p14:tracePt t="74228" x="8826500" y="3579813"/>
          <p14:tracePt t="74235" x="8842375" y="3563938"/>
          <p14:tracePt t="74244" x="8858250" y="3563938"/>
          <p14:tracePt t="74250" x="8874125" y="3548063"/>
          <p14:tracePt t="74259" x="8883650" y="3548063"/>
          <p14:tracePt t="74266" x="8891588" y="3540125"/>
          <p14:tracePt t="74275" x="8899525" y="3532188"/>
          <p14:tracePt t="74292" x="8907463" y="3532188"/>
          <p14:tracePt t="74306" x="8915400" y="3524250"/>
          <p14:tracePt t="74460" x="8899525" y="3524250"/>
          <p14:tracePt t="74467" x="8866188" y="3540125"/>
          <p14:tracePt t="74475" x="8850313" y="3548063"/>
          <p14:tracePt t="74483" x="8810625" y="3563938"/>
          <p14:tracePt t="74492" x="8763000" y="3587750"/>
          <p14:tracePt t="74499" x="8715375" y="3613150"/>
          <p14:tracePt t="74507" x="8675688" y="3636963"/>
          <p14:tracePt t="74516" x="8636000" y="3652838"/>
          <p14:tracePt t="74523" x="8596313" y="3676650"/>
          <p14:tracePt t="74531" x="8548688" y="3700463"/>
          <p14:tracePt t="74539" x="8491538" y="3724275"/>
          <p14:tracePt t="74546" x="8435975" y="3756025"/>
          <p14:tracePt t="74554" x="8388350" y="3779838"/>
          <p14:tracePt t="74563" x="8340725" y="3803650"/>
          <p14:tracePt t="74571" x="8285163" y="3827463"/>
          <p14:tracePt t="74579" x="8229600" y="3859213"/>
          <p14:tracePt t="74588" x="8156575" y="3890963"/>
          <p14:tracePt t="74596" x="8101013" y="3914775"/>
          <p14:tracePt t="74603" x="8061325" y="3938588"/>
          <p14:tracePt t="74611" x="8021638" y="3963988"/>
          <p14:tracePt t="74619" x="7974013" y="3979863"/>
          <p14:tracePt t="74628" x="7934325" y="4003675"/>
          <p14:tracePt t="74635" x="7894638" y="4019550"/>
          <p14:tracePt t="74645" x="7854950" y="4043363"/>
          <p14:tracePt t="74650" x="7805738" y="4059238"/>
          <p14:tracePt t="74658" x="7773988" y="4075113"/>
          <p14:tracePt t="74666" x="7742238" y="4090988"/>
          <p14:tracePt t="74675" x="7710488" y="4106863"/>
          <p14:tracePt t="74683" x="7662863" y="4130675"/>
          <p14:tracePt t="74692" x="7615238" y="4154488"/>
          <p14:tracePt t="74699" x="7559675" y="4178300"/>
          <p14:tracePt t="74706" x="7527925" y="4194175"/>
          <p14:tracePt t="74714" x="7486650" y="4217988"/>
          <p14:tracePt t="74722" x="7454900" y="4233863"/>
          <p14:tracePt t="74733" x="7415213" y="4249738"/>
          <p14:tracePt t="74741" x="7391400" y="4265613"/>
          <p14:tracePt t="74747" x="7351713" y="4281488"/>
          <p14:tracePt t="74754" x="7327900" y="4298950"/>
          <p14:tracePt t="74762" x="7296150" y="4306888"/>
          <p14:tracePt t="74770" x="7264400" y="4322763"/>
          <p14:tracePt t="74778" x="7248525" y="4330700"/>
          <p14:tracePt t="74788" x="7224713" y="4346575"/>
          <p14:tracePt t="74795" x="7208838" y="4354513"/>
          <p14:tracePt t="74803" x="7200900" y="4354513"/>
          <p14:tracePt t="74812" x="7185025" y="4362450"/>
          <p14:tracePt t="74819" x="7177088" y="4370388"/>
          <p14:tracePt t="74931" x="7208838" y="4362450"/>
          <p14:tracePt t="74939" x="7224713" y="4362450"/>
          <p14:tracePt t="74946" x="7264400" y="4346575"/>
          <p14:tracePt t="74954" x="7296150" y="4338638"/>
          <p14:tracePt t="74963" x="7335838" y="4322763"/>
          <p14:tracePt t="74971" x="7383463" y="4306888"/>
          <p14:tracePt t="74979" x="7415213" y="4291013"/>
          <p14:tracePt t="74987" x="7454900" y="4257675"/>
          <p14:tracePt t="74994" x="7496175" y="4233863"/>
          <p14:tracePt t="75002" x="7543800" y="4202113"/>
          <p14:tracePt t="75012" x="7583488" y="4170363"/>
          <p14:tracePt t="75019" x="7631113" y="4130675"/>
          <p14:tracePt t="75028" x="7678738" y="4098925"/>
          <p14:tracePt t="75035" x="7734300" y="4067175"/>
          <p14:tracePt t="75045" x="7781925" y="4019550"/>
          <p14:tracePt t="75050" x="7839075" y="3987800"/>
          <p14:tracePt t="75059" x="7902575" y="3956050"/>
          <p14:tracePt t="75066" x="7950200" y="3922713"/>
          <p14:tracePt t="75075" x="7997825" y="3890963"/>
          <p14:tracePt t="75084" x="8061325" y="3851275"/>
          <p14:tracePt t="75092" x="8101013" y="3835400"/>
          <p14:tracePt t="75098" x="8164513" y="3795713"/>
          <p14:tracePt t="75107" x="8221663" y="3763963"/>
          <p14:tracePt t="75115" x="8269288" y="3740150"/>
          <p14:tracePt t="75121" x="8316913" y="3708400"/>
          <p14:tracePt t="75131" x="8356600" y="3692525"/>
          <p14:tracePt t="75139" x="8412163" y="3660775"/>
          <p14:tracePt t="75146" x="8451850" y="3636963"/>
          <p14:tracePt t="75155" x="8499475" y="3613150"/>
          <p14:tracePt t="75162" x="8531225" y="3595688"/>
          <p14:tracePt t="75170" x="8572500" y="3579813"/>
          <p14:tracePt t="75178" x="8596313" y="3563938"/>
          <p14:tracePt t="75187" x="8636000" y="3548063"/>
          <p14:tracePt t="75195" x="8667750" y="3532188"/>
          <p14:tracePt t="75203" x="8691563" y="3524250"/>
          <p14:tracePt t="75211" x="8715375" y="3508375"/>
          <p14:tracePt t="75218" x="8731250" y="3500438"/>
          <p14:tracePt t="75226" x="8755063" y="3484563"/>
          <p14:tracePt t="75234" x="8778875" y="3484563"/>
          <p14:tracePt t="75245" x="8818563" y="3468688"/>
          <p14:tracePt t="75251" x="8842375" y="3460750"/>
          <p14:tracePt t="75260" x="8866188" y="3444875"/>
          <p14:tracePt t="75267" x="8883650" y="3444875"/>
          <p14:tracePt t="75274" x="8899525" y="3436938"/>
          <p14:tracePt t="75282" x="8915400" y="3429000"/>
          <p14:tracePt t="75291" x="8931275" y="3429000"/>
          <p14:tracePt t="75299" x="8939213" y="3421063"/>
          <p14:tracePt t="75307" x="8955088" y="3413125"/>
          <p14:tracePt t="75323" x="8970963" y="3413125"/>
          <p14:tracePt t="75331" x="8978900" y="3413125"/>
          <p14:tracePt t="75347" x="8986838" y="3405188"/>
          <p14:tracePt t="76524" x="8978900" y="3413125"/>
          <p14:tracePt t="76531" x="8947150" y="3429000"/>
          <p14:tracePt t="76538" x="8931275" y="3436938"/>
          <p14:tracePt t="76546" x="8907463" y="3460750"/>
          <p14:tracePt t="76555" x="8866188" y="3492500"/>
          <p14:tracePt t="76563" x="8834438" y="3524250"/>
          <p14:tracePt t="76571" x="8794750" y="3563938"/>
          <p14:tracePt t="76580" x="8763000" y="3587750"/>
          <p14:tracePt t="76587" x="8731250" y="3621088"/>
          <p14:tracePt t="76595" x="8699500" y="3652838"/>
          <p14:tracePt t="76602" x="8651875" y="3700463"/>
          <p14:tracePt t="76611" x="8612188" y="3740150"/>
          <p14:tracePt t="76620" x="8580438" y="3771900"/>
          <p14:tracePt t="76627" x="8540750" y="3819525"/>
          <p14:tracePt t="76635" x="8507413" y="3851275"/>
          <p14:tracePt t="76644" x="8467725" y="3898900"/>
          <p14:tracePt t="76651" x="8428038" y="3963988"/>
          <p14:tracePt t="76661" x="8388350" y="4011613"/>
          <p14:tracePt t="76667" x="8348663" y="4059238"/>
          <p14:tracePt t="76674" x="8301038" y="4122738"/>
          <p14:tracePt t="76683" x="8285163" y="4178300"/>
          <p14:tracePt t="76691" x="8253413" y="4225925"/>
          <p14:tracePt t="76699" x="8237538" y="4257675"/>
          <p14:tracePt t="76708" x="8213725" y="4298950"/>
          <p14:tracePt t="76715" x="8197850" y="4330700"/>
          <p14:tracePt t="76723" x="8189913" y="4362450"/>
          <p14:tracePt t="76731" x="8172450" y="4370388"/>
          <p14:tracePt t="76739" x="8164513" y="4410075"/>
          <p14:tracePt t="76747" x="8164513" y="4425950"/>
          <p14:tracePt t="76755" x="8156575" y="4441825"/>
          <p14:tracePt t="76763" x="8148638" y="4465638"/>
          <p14:tracePt t="76770" x="8140700" y="4489450"/>
          <p14:tracePt t="76779" x="8132763" y="4513263"/>
          <p14:tracePt t="76787" x="8124825" y="4552950"/>
          <p14:tracePt t="76797" x="8116888" y="4592638"/>
          <p14:tracePt t="76811" x="8093075" y="4689475"/>
          <p14:tracePt t="76819" x="8077200" y="4737100"/>
          <p14:tracePt t="76827" x="8061325" y="4792663"/>
          <p14:tracePt t="76834" x="8045450" y="4840288"/>
          <p14:tracePt t="76843" x="8029575" y="4911725"/>
          <p14:tracePt t="76851" x="8029575" y="4959350"/>
          <p14:tracePt t="76860" x="8029575" y="4992688"/>
          <p14:tracePt t="76867" x="8021638" y="5024438"/>
          <p14:tracePt t="76876" x="8021638" y="5056188"/>
          <p14:tracePt t="76882" x="8021638" y="5087938"/>
          <p14:tracePt t="76890" x="8021638" y="5103813"/>
          <p14:tracePt t="76899" x="8021638" y="5119688"/>
          <p14:tracePt t="76907" x="8021638" y="5127625"/>
          <p14:tracePt t="76915" x="8029575" y="5143500"/>
          <p14:tracePt t="76931" x="8037513" y="5159375"/>
          <p14:tracePt t="76947" x="8037513" y="5167313"/>
          <p14:tracePt t="76955" x="8045450" y="5175250"/>
          <p14:tracePt t="76963" x="8053388" y="5191125"/>
          <p14:tracePt t="76971" x="8061325" y="5207000"/>
          <p14:tracePt t="76979" x="8061325" y="5214938"/>
          <p14:tracePt t="76987" x="8077200" y="5230813"/>
          <p14:tracePt t="76995" x="8093075" y="5246688"/>
          <p14:tracePt t="77004" x="8101013" y="5262563"/>
          <p14:tracePt t="77011" x="8116888" y="5270500"/>
          <p14:tracePt t="77019" x="8132763" y="5286375"/>
          <p14:tracePt t="77028" x="8156575" y="5302250"/>
          <p14:tracePt t="77035" x="8164513" y="5310188"/>
          <p14:tracePt t="77045" x="8189913" y="5335588"/>
          <p14:tracePt t="77052" x="8197850" y="5335588"/>
          <p14:tracePt t="77060" x="8205788" y="5335588"/>
          <p14:tracePt t="77067" x="8221663" y="5343525"/>
          <p14:tracePt t="77075" x="8229600" y="5351463"/>
          <p14:tracePt t="77083" x="8253413" y="5351463"/>
          <p14:tracePt t="77091" x="8269288" y="5359400"/>
          <p14:tracePt t="77099" x="8285163" y="5367338"/>
          <p14:tracePt t="77108" x="8308975" y="5367338"/>
          <p14:tracePt t="77114" x="8332788" y="5383213"/>
          <p14:tracePt t="77123" x="8356600" y="5383213"/>
          <p14:tracePt t="77132" x="8396288" y="5399088"/>
          <p14:tracePt t="77139" x="8428038" y="5407025"/>
          <p14:tracePt t="77148" x="8459788" y="5414963"/>
          <p14:tracePt t="77155" x="8491538" y="5430838"/>
          <p14:tracePt t="77163" x="8540750" y="5438775"/>
          <p14:tracePt t="77172" x="8588375" y="5446713"/>
          <p14:tracePt t="77179" x="8643938" y="5462588"/>
          <p14:tracePt t="77187" x="8707438" y="5470525"/>
          <p14:tracePt t="77195" x="8755063" y="5486400"/>
          <p14:tracePt t="77204" x="8802688" y="5494338"/>
          <p14:tracePt t="77211" x="8874125" y="5502275"/>
          <p14:tracePt t="77220" x="8947150" y="5510213"/>
          <p14:tracePt t="77228" x="9010650" y="5526088"/>
          <p14:tracePt t="77234" x="9074150" y="5534025"/>
          <p14:tracePt t="77243" x="9121775" y="5534025"/>
          <p14:tracePt t="77250" x="9201150" y="5541963"/>
          <p14:tracePt t="77260" x="9282113" y="5541963"/>
          <p14:tracePt t="77267" x="9345613" y="5541963"/>
          <p14:tracePt t="77275" x="9424988" y="5541963"/>
          <p14:tracePt t="77284" x="9496425" y="5541963"/>
          <p14:tracePt t="77290" x="9559925" y="5534025"/>
          <p14:tracePt t="77299" x="9609138" y="5526088"/>
          <p14:tracePt t="77308" x="9672638" y="5510213"/>
          <p14:tracePt t="77315" x="9720263" y="5502275"/>
          <p14:tracePt t="77324" x="9775825" y="5478463"/>
          <p14:tracePt t="77331" x="9815513" y="5478463"/>
          <p14:tracePt t="77338" x="9855200" y="5462588"/>
          <p14:tracePt t="77346" x="9871075" y="5454650"/>
          <p14:tracePt t="77355" x="9902825" y="5438775"/>
          <p14:tracePt t="77363" x="9926638" y="5422900"/>
          <p14:tracePt t="77370" x="9944100" y="5407025"/>
          <p14:tracePt t="77379" x="9967913" y="5391150"/>
          <p14:tracePt t="77387" x="9975850" y="5383213"/>
          <p14:tracePt t="77396" x="9999663" y="5359400"/>
          <p14:tracePt t="77404" x="10015538" y="5343525"/>
          <p14:tracePt t="77411" x="10023475" y="5319713"/>
          <p14:tracePt t="77419" x="10039350" y="5302250"/>
          <p14:tracePt t="77427" x="10063163" y="5270500"/>
          <p14:tracePt t="77436" x="10071100" y="5254625"/>
          <p14:tracePt t="77444" x="10086975" y="5230813"/>
          <p14:tracePt t="77451" x="10094913" y="5214938"/>
          <p14:tracePt t="77460" x="10110788" y="5183188"/>
          <p14:tracePt t="77467" x="10118725" y="5167313"/>
          <p14:tracePt t="77477" x="10118725" y="5135563"/>
          <p14:tracePt t="77483" x="10126663" y="5119688"/>
          <p14:tracePt t="77492" x="10126663" y="5095875"/>
          <p14:tracePt t="77499" x="10126663" y="5072063"/>
          <p14:tracePt t="77508" x="10142538" y="5032375"/>
          <p14:tracePt t="77515" x="10142538" y="5000625"/>
          <p14:tracePt t="77524" x="10150475" y="4976813"/>
          <p14:tracePt t="77531" x="10158413" y="4943475"/>
          <p14:tracePt t="77540" x="10158413" y="4911725"/>
          <p14:tracePt t="77549" x="10158413" y="4879975"/>
          <p14:tracePt t="77556" x="10158413" y="4848225"/>
          <p14:tracePt t="77564" x="10166350" y="4816475"/>
          <p14:tracePt t="77573" x="10166350" y="4800600"/>
          <p14:tracePt t="77579" x="10166350" y="4776788"/>
          <p14:tracePt t="77588" x="10166350" y="4752975"/>
          <p14:tracePt t="77595" x="10166350" y="4745038"/>
          <p14:tracePt t="77603" x="10166350" y="4729163"/>
          <p14:tracePt t="77611" x="10166350" y="4713288"/>
          <p14:tracePt t="77619" x="10166350" y="4697413"/>
          <p14:tracePt t="77627" x="10166350" y="4681538"/>
          <p14:tracePt t="77635" x="10158413" y="4657725"/>
          <p14:tracePt t="77643" x="10158413" y="4633913"/>
          <p14:tracePt t="77651" x="10158413" y="4608513"/>
          <p14:tracePt t="77659" x="10150475" y="4584700"/>
          <p14:tracePt t="77667" x="10142538" y="4560888"/>
          <p14:tracePt t="77676" x="10142538" y="4545013"/>
          <p14:tracePt t="77683" x="10142538" y="4521200"/>
          <p14:tracePt t="77690" x="10142538" y="4497388"/>
          <p14:tracePt t="77699" x="10134600" y="4481513"/>
          <p14:tracePt t="77708" x="10134600" y="4457700"/>
          <p14:tracePt t="77715" x="10134600" y="4441825"/>
          <p14:tracePt t="77723" x="10134600" y="4425950"/>
          <p14:tracePt t="77732" x="10134600" y="4410075"/>
          <p14:tracePt t="77739" x="10126663" y="4386263"/>
          <p14:tracePt t="77746" x="10126663" y="4370388"/>
          <p14:tracePt t="77755" x="10126663" y="4346575"/>
          <p14:tracePt t="77763" x="10126663" y="4322763"/>
          <p14:tracePt t="77771" x="10118725" y="4291013"/>
          <p14:tracePt t="77780" x="10110788" y="4273550"/>
          <p14:tracePt t="77787" x="10110788" y="4257675"/>
          <p14:tracePt t="77796" x="10102850" y="4225925"/>
          <p14:tracePt t="77803" x="10102850" y="4217988"/>
          <p14:tracePt t="77812" x="10102850" y="4194175"/>
          <p14:tracePt t="77819" x="10102850" y="4178300"/>
          <p14:tracePt t="77827" x="10094913" y="4154488"/>
          <p14:tracePt t="77835" x="10086975" y="4138613"/>
          <p14:tracePt t="77843" x="10086975" y="4122738"/>
          <p14:tracePt t="77852" x="10079038" y="4098925"/>
          <p14:tracePt t="77859" x="10071100" y="4067175"/>
          <p14:tracePt t="77867" x="10071100" y="4043363"/>
          <p14:tracePt t="77876" x="10063163" y="4003675"/>
          <p14:tracePt t="77883" x="10055225" y="3971925"/>
          <p14:tracePt t="77891" x="10055225" y="3938588"/>
          <p14:tracePt t="77899" x="10047288" y="3906838"/>
          <p14:tracePt t="77908" x="10039350" y="3875088"/>
          <p14:tracePt t="77915" x="10031413" y="3835400"/>
          <p14:tracePt t="77924" x="10015538" y="3787775"/>
          <p14:tracePt t="77932" x="10015538" y="3748088"/>
          <p14:tracePt t="77940" x="10015538" y="3716338"/>
          <p14:tracePt t="77947" x="10007600" y="3684588"/>
          <p14:tracePt t="77956" x="9999663" y="3652838"/>
          <p14:tracePt t="77963" x="9991725" y="3621088"/>
          <p14:tracePt t="77973" x="9991725" y="3579813"/>
          <p14:tracePt t="77979" x="9983788" y="3548063"/>
          <p14:tracePt t="77987" x="9975850" y="3508375"/>
          <p14:tracePt t="77996" x="9975850" y="3476625"/>
          <p14:tracePt t="78003" x="9967913" y="3436938"/>
          <p14:tracePt t="78011" x="9959975" y="3397250"/>
          <p14:tracePt t="78019" x="9952038" y="3357563"/>
          <p14:tracePt t="78026" x="9944100" y="3309938"/>
          <p14:tracePt t="78035" x="9936163" y="3270250"/>
          <p14:tracePt t="78043" x="9926638" y="3221038"/>
          <p14:tracePt t="78051" x="9918700" y="3173413"/>
          <p14:tracePt t="78060" x="9910763" y="3117850"/>
          <p14:tracePt t="78067" x="9894888" y="3086100"/>
          <p14:tracePt t="78075" x="9886950" y="3054350"/>
          <p14:tracePt t="78083" x="9879013" y="3014663"/>
          <p14:tracePt t="78092" x="9871075" y="2990850"/>
          <p14:tracePt t="78107" x="9855200" y="2935288"/>
          <p14:tracePt t="78116" x="9855200" y="2919413"/>
          <p14:tracePt t="78124" x="9847263" y="2894013"/>
          <p14:tracePt t="78132" x="9839325" y="2878138"/>
          <p14:tracePt t="78140" x="9839325" y="2862263"/>
          <p14:tracePt t="78148" x="9839325" y="2846388"/>
          <p14:tracePt t="78155" x="9839325" y="2838450"/>
          <p14:tracePt t="78163" x="9831388" y="2822575"/>
          <p14:tracePt t="78171" x="9831388" y="2806700"/>
          <p14:tracePt t="78179" x="9823450" y="2798763"/>
          <p14:tracePt t="78187" x="9823450" y="2790825"/>
          <p14:tracePt t="78194" x="9823450" y="2774950"/>
          <p14:tracePt t="78212" x="9815513" y="2767013"/>
          <p14:tracePt t="78218" x="9815513" y="2759075"/>
          <p14:tracePt t="78259" x="9807575" y="2751138"/>
          <p14:tracePt t="78386" x="9799638" y="2743200"/>
          <p14:tracePt t="78396" x="9783763" y="2727325"/>
          <p14:tracePt t="78404" x="9775825" y="2711450"/>
          <p14:tracePt t="78411" x="9752013" y="2687638"/>
          <p14:tracePt t="78419" x="9736138" y="2671763"/>
          <p14:tracePt t="78427" x="9720263" y="2655888"/>
          <p14:tracePt t="78435" x="9696450" y="2624138"/>
          <p14:tracePt t="78443" x="9672638" y="2600325"/>
          <p14:tracePt t="78451" x="9648825" y="2576513"/>
          <p14:tracePt t="78460" x="9625013" y="2543175"/>
          <p14:tracePt t="78467" x="9601200" y="2519363"/>
          <p14:tracePt t="78476" x="9575800" y="2495550"/>
          <p14:tracePt t="78483" x="9544050" y="2463800"/>
          <p14:tracePt t="78492" x="9504363" y="2424113"/>
          <p14:tracePt t="78499" x="9472613" y="2384425"/>
          <p14:tracePt t="78508" x="9440863" y="2360613"/>
          <p14:tracePt t="78515" x="9409113" y="2328863"/>
          <p14:tracePt t="78523" x="9385300" y="2312988"/>
          <p14:tracePt t="78531" x="9361488" y="2289175"/>
          <p14:tracePt t="78540" x="9345613" y="2281238"/>
          <p14:tracePt t="78548" x="9321800" y="2265363"/>
          <p14:tracePt t="78555" x="9313863" y="2257425"/>
          <p14:tracePt t="78564" x="9297988" y="2249488"/>
          <p14:tracePt t="78587" x="9290050" y="2241550"/>
          <p14:tracePt t="78699" x="9290050" y="2249488"/>
          <p14:tracePt t="78707" x="9297988" y="2281238"/>
          <p14:tracePt t="78715" x="9337675" y="2328863"/>
          <p14:tracePt t="78724" x="9369425" y="2384425"/>
          <p14:tracePt t="78731" x="9401175" y="2447925"/>
          <p14:tracePt t="78740" x="9432925" y="2503488"/>
          <p14:tracePt t="78748" x="9464675" y="2543175"/>
          <p14:tracePt t="78754" x="9496425" y="2600325"/>
          <p14:tracePt t="78763" x="9528175" y="2647950"/>
          <p14:tracePt t="78771" x="9551988" y="2687638"/>
          <p14:tracePt t="78779" x="9567863" y="2719388"/>
          <p14:tracePt t="78787" x="9593263" y="2759075"/>
          <p14:tracePt t="78795" x="9609138" y="2790825"/>
          <p14:tracePt t="78803" x="9617075" y="2814638"/>
          <p14:tracePt t="78811" x="9632950" y="2838450"/>
          <p14:tracePt t="78819" x="9648825" y="2862263"/>
          <p14:tracePt t="78827" x="9648825" y="2870200"/>
          <p14:tracePt t="78835" x="9656763" y="2886075"/>
          <p14:tracePt t="78844" x="9664700" y="2901950"/>
          <p14:tracePt t="78859" x="9672638" y="2919413"/>
          <p14:tracePt t="78868" x="9688513" y="2935288"/>
          <p14:tracePt t="78875" x="9696450" y="2951163"/>
          <p14:tracePt t="78883" x="9704388" y="2967038"/>
          <p14:tracePt t="78892" x="9712325" y="2974975"/>
          <p14:tracePt t="78899" x="9728200" y="2990850"/>
          <p14:tracePt t="78907" x="9736138" y="2998788"/>
          <p14:tracePt t="78915" x="9744075" y="3006725"/>
          <p14:tracePt t="78931" x="9752013" y="3014663"/>
          <p14:tracePt t="78963" x="9759950" y="3014663"/>
          <p14:tracePt t="78972" x="9775825" y="3006725"/>
          <p14:tracePt t="78979" x="9775825" y="2990850"/>
          <p14:tracePt t="78988" x="9783763" y="2982913"/>
          <p14:tracePt t="78994" x="9791700" y="2959100"/>
          <p14:tracePt t="79003" x="9799638" y="2919413"/>
          <p14:tracePt t="79011" x="9799638" y="2894013"/>
          <p14:tracePt t="79020" x="9807575" y="2854325"/>
          <p14:tracePt t="79027" x="9807575" y="2830513"/>
          <p14:tracePt t="79035" x="9807575" y="2798763"/>
          <p14:tracePt t="79043" x="9807575" y="2767013"/>
          <p14:tracePt t="79052" x="9799638" y="2727325"/>
          <p14:tracePt t="79060" x="9791700" y="2695575"/>
          <p14:tracePt t="79067" x="9783763" y="2663825"/>
          <p14:tracePt t="79075" x="9775825" y="2632075"/>
          <p14:tracePt t="79084" x="9767888" y="2608263"/>
          <p14:tracePt t="79093" x="9752013" y="2566988"/>
          <p14:tracePt t="79106" x="9720263" y="2503488"/>
          <p14:tracePt t="79115" x="9696450" y="2455863"/>
          <p14:tracePt t="79125" x="9664700" y="2416175"/>
          <p14:tracePt t="79131" x="9640888" y="2376488"/>
          <p14:tracePt t="79139" x="9617075" y="2344738"/>
          <p14:tracePt t="79147" x="9585325" y="2305050"/>
          <p14:tracePt t="79156" x="9551988" y="2273300"/>
          <p14:tracePt t="79162" x="9520238" y="2241550"/>
          <p14:tracePt t="79171" x="9496425" y="2208213"/>
          <p14:tracePt t="79179" x="9456738" y="2176463"/>
          <p14:tracePt t="79188" x="9417050" y="2144713"/>
          <p14:tracePt t="79195" x="9385300" y="2128838"/>
          <p14:tracePt t="79203" x="9337675" y="2097088"/>
          <p14:tracePt t="79211" x="9297988" y="2073275"/>
          <p14:tracePt t="79219" x="9258300" y="2049463"/>
          <p14:tracePt t="79228" x="9209088" y="2025650"/>
          <p14:tracePt t="79235" x="9161463" y="2001838"/>
          <p14:tracePt t="79244" x="9113838" y="1970088"/>
          <p14:tracePt t="79252" x="9066213" y="1954213"/>
          <p14:tracePt t="79260" x="9034463" y="1930400"/>
          <p14:tracePt t="79268" x="8986838" y="1922463"/>
          <p14:tracePt t="79276" x="8939213" y="1906588"/>
          <p14:tracePt t="79283" x="8907463" y="1890713"/>
          <p14:tracePt t="79293" x="8858250" y="1881188"/>
          <p14:tracePt t="79299" x="8826500" y="1873250"/>
          <p14:tracePt t="79308" x="8802688" y="1865313"/>
          <p14:tracePt t="79315" x="8770938" y="1865313"/>
          <p14:tracePt t="79324" x="8739188" y="1865313"/>
          <p14:tracePt t="79332" x="8707438" y="1865313"/>
          <p14:tracePt t="79339" x="8659813" y="1865313"/>
          <p14:tracePt t="79346" x="8628063" y="1873250"/>
          <p14:tracePt t="79356" x="8572500" y="1890713"/>
          <p14:tracePt t="79363" x="8523288" y="1906588"/>
          <p14:tracePt t="79372" x="8475663" y="1922463"/>
          <p14:tracePt t="79380" x="8428038" y="1954213"/>
          <p14:tracePt t="79388" x="8388350" y="1978025"/>
          <p14:tracePt t="79397" x="8340725" y="2009775"/>
          <p14:tracePt t="79404" x="8324850" y="2025650"/>
          <p14:tracePt t="79411" x="8285163" y="2057400"/>
          <p14:tracePt t="79419" x="8253413" y="2097088"/>
          <p14:tracePt t="79429" x="8229600" y="2128838"/>
          <p14:tracePt t="79436" x="8213725" y="2160588"/>
          <p14:tracePt t="79444" x="8197850" y="2200275"/>
          <p14:tracePt t="79452" x="8189913" y="2233613"/>
          <p14:tracePt t="79460" x="8172450" y="2273300"/>
          <p14:tracePt t="79469" x="8172450" y="2305050"/>
          <p14:tracePt t="79475" x="8172450" y="2352675"/>
          <p14:tracePt t="79483" x="8172450" y="2384425"/>
          <p14:tracePt t="79492" x="8172450" y="2439988"/>
          <p14:tracePt t="79499" x="8172450" y="2471738"/>
          <p14:tracePt t="79508" x="8172450" y="2535238"/>
          <p14:tracePt t="79515" x="8172450" y="2592388"/>
          <p14:tracePt t="79525" x="8164513" y="2671763"/>
          <p14:tracePt t="79532" x="8156575" y="2727325"/>
          <p14:tracePt t="79540" x="8156575" y="2790825"/>
          <p14:tracePt t="79546" x="8148638" y="2838450"/>
          <p14:tracePt t="79555" x="8148638" y="2886075"/>
          <p14:tracePt t="79563" x="8148638" y="2927350"/>
          <p14:tracePt t="79572" x="8148638" y="2974975"/>
          <p14:tracePt t="79580" x="8148638" y="3030538"/>
          <p14:tracePt t="79587" x="8148638" y="3046413"/>
          <p14:tracePt t="79596" x="8156575" y="3078163"/>
          <p14:tracePt t="79603" x="8164513" y="3109913"/>
          <p14:tracePt t="79611" x="8172450" y="3133725"/>
          <p14:tracePt t="79619" x="8189913" y="3157538"/>
          <p14:tracePt t="79627" x="8189913" y="3181350"/>
          <p14:tracePt t="79635" x="8205788" y="3205163"/>
          <p14:tracePt t="79644" x="8205788" y="3228975"/>
          <p14:tracePt t="79651" x="8213725" y="3252788"/>
          <p14:tracePt t="79659" x="8229600" y="3270250"/>
          <p14:tracePt t="79667" x="8237538" y="3302000"/>
          <p14:tracePt t="79675" x="8245475" y="3325813"/>
          <p14:tracePt t="79683" x="8245475" y="3349625"/>
          <p14:tracePt t="79693" x="8261350" y="3389313"/>
          <p14:tracePt t="79699" x="8269288" y="3421063"/>
          <p14:tracePt t="79708" x="8285163" y="3460750"/>
          <p14:tracePt t="79714" x="8285163" y="3476625"/>
          <p14:tracePt t="79724" x="8301038" y="3516313"/>
          <p14:tracePt t="79731" x="8308975" y="3532188"/>
          <p14:tracePt t="79739" x="8316913" y="3563938"/>
          <p14:tracePt t="79747" x="8332788" y="3595688"/>
          <p14:tracePt t="79755" x="8340725" y="3629025"/>
          <p14:tracePt t="79763" x="8356600" y="3668713"/>
          <p14:tracePt t="79772" x="8372475" y="3692525"/>
          <p14:tracePt t="79779" x="8380413" y="3716338"/>
          <p14:tracePt t="79787" x="8396288" y="3740150"/>
          <p14:tracePt t="79795" x="8412163" y="3771900"/>
          <p14:tracePt t="79804" x="8428038" y="3795713"/>
          <p14:tracePt t="79812" x="8435975" y="3819525"/>
          <p14:tracePt t="79819" x="8451850" y="3843338"/>
          <p14:tracePt t="79827" x="8459788" y="3867150"/>
          <p14:tracePt t="79835" x="8475663" y="3890963"/>
          <p14:tracePt t="79843" x="8491538" y="3914775"/>
          <p14:tracePt t="79851" x="8507413" y="3938588"/>
          <p14:tracePt t="79859" x="8523288" y="3963988"/>
          <p14:tracePt t="79868" x="8548688" y="4003675"/>
          <p14:tracePt t="79875" x="8572500" y="4027488"/>
          <p14:tracePt t="79883" x="8588375" y="4051300"/>
          <p14:tracePt t="79892" x="8620125" y="4075113"/>
          <p14:tracePt t="79899" x="8636000" y="4098925"/>
          <p14:tracePt t="79908" x="8651875" y="4114800"/>
          <p14:tracePt t="79915" x="8675688" y="4122738"/>
          <p14:tracePt t="79926" x="8699500" y="4138613"/>
          <p14:tracePt t="79930" x="8723313" y="4154488"/>
          <p14:tracePt t="79939" x="8739188" y="4170363"/>
          <p14:tracePt t="79947" x="8763000" y="4186238"/>
          <p14:tracePt t="79955" x="8786813" y="4194175"/>
          <p14:tracePt t="79963" x="8802688" y="4210050"/>
          <p14:tracePt t="79972" x="8818563" y="4225925"/>
          <p14:tracePt t="79979" x="8842375" y="4233863"/>
          <p14:tracePt t="79987" x="8874125" y="4249738"/>
          <p14:tracePt t="79995" x="8907463" y="4257675"/>
          <p14:tracePt t="80003" x="8939213" y="4273550"/>
          <p14:tracePt t="80012" x="8963025" y="4291013"/>
          <p14:tracePt t="80019" x="8986838" y="4306888"/>
          <p14:tracePt t="80027" x="9010650" y="4314825"/>
          <p14:tracePt t="80037" x="9042400" y="4330700"/>
          <p14:tracePt t="80043" x="9058275" y="4346575"/>
          <p14:tracePt t="80051" x="9082088" y="4354513"/>
          <p14:tracePt t="80059" x="9097963" y="4362450"/>
          <p14:tracePt t="80067" x="9121775" y="4378325"/>
          <p14:tracePt t="80076" x="9137650" y="4386263"/>
          <p14:tracePt t="80084" x="9161463" y="4402138"/>
          <p14:tracePt t="80092" x="9177338" y="4410075"/>
          <p14:tracePt t="80108" x="9209088" y="4425950"/>
          <p14:tracePt t="80115" x="9234488" y="4433888"/>
          <p14:tracePt t="80123" x="9250363" y="4441825"/>
          <p14:tracePt t="80132" x="9266238" y="4449763"/>
          <p14:tracePt t="80141" x="9274175" y="4449763"/>
          <p14:tracePt t="80148" x="9282113" y="4457700"/>
          <p14:tracePt t="80155" x="9290050" y="4457700"/>
          <p14:tracePt t="80163" x="9297988" y="4465638"/>
          <p14:tracePt t="80171" x="9305925" y="4465638"/>
          <p14:tracePt t="80189" x="9313863" y="4473575"/>
          <p14:tracePt t="80707" x="9321800" y="4465638"/>
          <p14:tracePt t="80715" x="9321800" y="4457700"/>
          <p14:tracePt t="80725" x="9321800" y="4441825"/>
          <p14:tracePt t="80731" x="9329738" y="4418013"/>
          <p14:tracePt t="80740" x="9329738" y="4394200"/>
          <p14:tracePt t="80748" x="9337675" y="4370388"/>
          <p14:tracePt t="80755" x="9337675" y="4346575"/>
          <p14:tracePt t="80763" x="9345613" y="4322763"/>
          <p14:tracePt t="80772" x="9345613" y="4291013"/>
          <p14:tracePt t="80779" x="9353550" y="4265613"/>
          <p14:tracePt t="80787" x="9361488" y="4225925"/>
          <p14:tracePt t="80795" x="9361488" y="4194175"/>
          <p14:tracePt t="80803" x="9377363" y="4162425"/>
          <p14:tracePt t="80811" x="9385300" y="4130675"/>
          <p14:tracePt t="80819" x="9393238" y="4098925"/>
          <p14:tracePt t="80829" x="9401175" y="4059238"/>
          <p14:tracePt t="80836" x="9417050" y="4011613"/>
          <p14:tracePt t="80844" x="9424988" y="3971925"/>
          <p14:tracePt t="80851" x="9432925" y="3930650"/>
          <p14:tracePt t="80859" x="9440863" y="3890963"/>
          <p14:tracePt t="80867" x="9448800" y="3859213"/>
          <p14:tracePt t="80876" x="9456738" y="3811588"/>
          <p14:tracePt t="80884" x="9464675" y="3763963"/>
          <p14:tracePt t="80892" x="9472613" y="3716338"/>
          <p14:tracePt t="80900" x="9488488" y="3668713"/>
          <p14:tracePt t="80908" x="9496425" y="3636963"/>
          <p14:tracePt t="80915" x="9504363" y="3605213"/>
          <p14:tracePt t="80923" x="9512300" y="3579813"/>
          <p14:tracePt t="80932" x="9512300" y="3556000"/>
          <p14:tracePt t="80941" x="9520238" y="3532188"/>
          <p14:tracePt t="80948" x="9528175" y="3516313"/>
          <p14:tracePt t="80963" x="9528175" y="3508375"/>
          <p14:tracePt t="80972" x="9528175" y="3500438"/>
          <p14:tracePt t="81091" x="9528175" y="3484563"/>
          <p14:tracePt t="81099" x="9528175" y="3476625"/>
          <p14:tracePt t="81108" x="9528175" y="3468688"/>
          <p14:tracePt t="81116" x="9528175" y="3452813"/>
          <p14:tracePt t="81124" x="9528175" y="3444875"/>
          <p14:tracePt t="81131" x="9528175" y="3436938"/>
          <p14:tracePt t="81139" x="9536113" y="3429000"/>
          <p14:tracePt t="81147" x="9536113" y="3421063"/>
          <p14:tracePt t="81155" x="9536113" y="3413125"/>
          <p14:tracePt t="81181" x="9536113" y="3405188"/>
          <p14:tracePt t="81204" x="9544050" y="3397250"/>
          <p14:tracePt t="81229" x="9544050" y="3389313"/>
          <p14:tracePt t="81236" x="9544050" y="3381375"/>
          <p14:tracePt t="81252" x="9544050" y="3373438"/>
          <p14:tracePt t="81285" x="9544050" y="3365500"/>
          <p14:tracePt t="81292" x="9551988" y="3357563"/>
          <p14:tracePt t="81307" x="9551988" y="3349625"/>
          <p14:tracePt t="81324" x="9551988" y="3341688"/>
          <p14:tracePt t="81331" x="9559925" y="3333750"/>
          <p14:tracePt t="81341" x="9559925" y="3325813"/>
          <p14:tracePt t="81363" x="9567863" y="3317875"/>
          <p14:tracePt t="81452" x="9567863" y="3341688"/>
          <p14:tracePt t="81460" x="9575800" y="3389313"/>
          <p14:tracePt t="81468" x="9585325" y="3436938"/>
          <p14:tracePt t="81477" x="9593263" y="3468688"/>
          <p14:tracePt t="81483" x="9601200" y="3516313"/>
          <p14:tracePt t="81491" x="9609138" y="3563938"/>
          <p14:tracePt t="81499" x="9617075" y="3595688"/>
          <p14:tracePt t="81509" x="9632950" y="3652838"/>
          <p14:tracePt t="81516" x="9640888" y="3684588"/>
          <p14:tracePt t="81525" x="9648825" y="3716338"/>
          <p14:tracePt t="81532" x="9656763" y="3756025"/>
          <p14:tracePt t="81540" x="9664700" y="3787775"/>
          <p14:tracePt t="81547" x="9672638" y="3819525"/>
          <p14:tracePt t="81555" x="9672638" y="3835400"/>
          <p14:tracePt t="81565" x="9680575" y="3867150"/>
          <p14:tracePt t="81573" x="9680575" y="3890963"/>
          <p14:tracePt t="81581" x="9688513" y="3914775"/>
          <p14:tracePt t="81587" x="9688513" y="3930650"/>
          <p14:tracePt t="81595" x="9688513" y="3956050"/>
          <p14:tracePt t="81603" x="9688513" y="3971925"/>
          <p14:tracePt t="81619" x="9688513" y="3987800"/>
          <p14:tracePt t="81636" x="9696450" y="4003675"/>
          <p14:tracePt t="81659" x="9696450" y="4019550"/>
          <p14:tracePt t="81731" x="9704388" y="4011613"/>
          <p14:tracePt t="81742" x="9720263" y="3987800"/>
          <p14:tracePt t="81749" x="9736138" y="3956050"/>
          <p14:tracePt t="81756" x="9759950" y="3914775"/>
          <p14:tracePt t="81763" x="9775825" y="3851275"/>
          <p14:tracePt t="81771" x="9783763" y="3787775"/>
          <p14:tracePt t="81779" x="9791700" y="3700463"/>
          <p14:tracePt t="81788" x="9799638" y="3613150"/>
          <p14:tracePt t="81796" x="9799638" y="3516313"/>
          <p14:tracePt t="81805" x="9799638" y="3436938"/>
          <p14:tracePt t="81814" x="9807575" y="3341688"/>
          <p14:tracePt t="81822" x="9807575" y="3278188"/>
          <p14:tracePt t="81828" x="9815513" y="3213100"/>
          <p14:tracePt t="81836" x="9815513" y="3149600"/>
          <p14:tracePt t="81845" x="9823450" y="3117850"/>
          <p14:tracePt t="81852" x="9823450" y="3086100"/>
          <p14:tracePt t="81860" x="9831388" y="3062288"/>
          <p14:tracePt t="81868" x="9839325" y="3038475"/>
          <p14:tracePt t="81948" x="9831388" y="3054350"/>
          <p14:tracePt t="81955" x="9815513" y="3109913"/>
          <p14:tracePt t="81964" x="9807575" y="3173413"/>
          <p14:tracePt t="81973" x="9799638" y="3252788"/>
          <p14:tracePt t="81980" x="9783763" y="3333750"/>
          <p14:tracePt t="81988" x="9767888" y="3413125"/>
          <p14:tracePt t="81995" x="9752013" y="3500438"/>
          <p14:tracePt t="82003" x="9744075" y="3587750"/>
          <p14:tracePt t="82012" x="9744075" y="3692525"/>
          <p14:tracePt t="82020" x="9744075" y="3771900"/>
          <p14:tracePt t="82028" x="9744075" y="3843338"/>
          <p14:tracePt t="82036" x="9752013" y="3922713"/>
          <p14:tracePt t="82044" x="9752013" y="4003675"/>
          <p14:tracePt t="82051" x="9759950" y="4067175"/>
          <p14:tracePt t="82059" x="9767888" y="4130675"/>
          <p14:tracePt t="82068" x="9775825" y="4178300"/>
          <p14:tracePt t="82075" x="9775825" y="4210050"/>
          <p14:tracePt t="82084" x="9775825" y="4233863"/>
          <p14:tracePt t="82092" x="9775825" y="4249738"/>
          <p14:tracePt t="82100" x="9775825" y="4265613"/>
          <p14:tracePt t="82131" x="9783763" y="4265613"/>
          <p14:tracePt t="82149" x="9807575" y="4249738"/>
          <p14:tracePt t="82156" x="9823450" y="4217988"/>
          <p14:tracePt t="82164" x="9847263" y="4178300"/>
          <p14:tracePt t="82172" x="9863138" y="4122738"/>
          <p14:tracePt t="82179" x="9879013" y="4051300"/>
          <p14:tracePt t="82187" x="9879013" y="3963988"/>
          <p14:tracePt t="82197" x="9879013" y="3859213"/>
          <p14:tracePt t="82204" x="9879013" y="3724275"/>
          <p14:tracePt t="82213" x="9871075" y="3579813"/>
          <p14:tracePt t="82221" x="9847263" y="3476625"/>
          <p14:tracePt t="82228" x="9831388" y="3357563"/>
          <p14:tracePt t="82236" x="9815513" y="3244850"/>
          <p14:tracePt t="82245" x="9807575" y="3165475"/>
          <p14:tracePt t="82252" x="9799638" y="3094038"/>
          <p14:tracePt t="82260" x="9799638" y="3030538"/>
          <p14:tracePt t="82268" x="9791700" y="2998788"/>
          <p14:tracePt t="82276" x="9791700" y="2967038"/>
          <p14:tracePt t="82283" x="9791700" y="2959100"/>
          <p14:tracePt t="82339" x="9775825" y="2998788"/>
          <p14:tracePt t="82347" x="9752013" y="3070225"/>
          <p14:tracePt t="82355" x="9736138" y="3149600"/>
          <p14:tracePt t="82364" x="9720263" y="3228975"/>
          <p14:tracePt t="82372" x="9696450" y="3349625"/>
          <p14:tracePt t="82380" x="9680575" y="3460750"/>
          <p14:tracePt t="82391" x="9656763" y="3579813"/>
          <p14:tracePt t="82396" x="9648825" y="3676650"/>
          <p14:tracePt t="82404" x="9632950" y="3779838"/>
          <p14:tracePt t="82413" x="9632950" y="3843338"/>
          <p14:tracePt t="82420" x="9632950" y="3922713"/>
          <p14:tracePt t="82428" x="9632950" y="3971925"/>
          <p14:tracePt t="82436" x="9632950" y="4011613"/>
          <p14:tracePt t="82444" x="9632950" y="4043363"/>
          <p14:tracePt t="82452" x="9632950" y="4067175"/>
          <p14:tracePt t="82460" x="9632950" y="4083050"/>
          <p14:tracePt t="82519" x="9640888" y="4083050"/>
          <p14:tracePt t="82531" x="9656763" y="4067175"/>
          <p14:tracePt t="82540" x="9680575" y="4043363"/>
          <p14:tracePt t="82549" x="9696450" y="3987800"/>
          <p14:tracePt t="82557" x="9712325" y="3930650"/>
          <p14:tracePt t="82564" x="9720263" y="3867150"/>
          <p14:tracePt t="82571" x="9736138" y="3787775"/>
          <p14:tracePt t="82579" x="9744075" y="3700463"/>
          <p14:tracePt t="82589" x="9744075" y="3587750"/>
          <p14:tracePt t="82596" x="9744075" y="3492500"/>
          <p14:tracePt t="82604" x="9744075" y="3397250"/>
          <p14:tracePt t="82613" x="9744075" y="3286125"/>
          <p14:tracePt t="82622" x="9744075" y="3197225"/>
          <p14:tracePt t="82628" x="9744075" y="3125788"/>
          <p14:tracePt t="82636" x="9744075" y="3070225"/>
          <p14:tracePt t="82644" x="9744075" y="3022600"/>
          <p14:tracePt t="82651" x="9744075" y="2990850"/>
          <p14:tracePt t="82660" x="9744075" y="2974975"/>
          <p14:tracePt t="82724" x="9736138" y="3014663"/>
          <p14:tracePt t="82732" x="9728200" y="3086100"/>
          <p14:tracePt t="82739" x="9712325" y="3149600"/>
          <p14:tracePt t="82747" x="9688513" y="3236913"/>
          <p14:tracePt t="82755" x="9672638" y="3333750"/>
          <p14:tracePt t="82764" x="9648825" y="3452813"/>
          <p14:tracePt t="82773" x="9625013" y="3556000"/>
          <p14:tracePt t="82780" x="9609138" y="3660775"/>
          <p14:tracePt t="82788" x="9601200" y="3740150"/>
          <p14:tracePt t="82795" x="9585325" y="3819525"/>
          <p14:tracePt t="82803" x="9585325" y="3890963"/>
          <p14:tracePt t="82811" x="9585325" y="3956050"/>
          <p14:tracePt t="82818" x="9585325" y="4003675"/>
          <p14:tracePt t="82828" x="9585325" y="4043363"/>
          <p14:tracePt t="82836" x="9585325" y="4083050"/>
          <p14:tracePt t="82844" x="9593263" y="4098925"/>
          <p14:tracePt t="82852" x="9593263" y="4114800"/>
          <p14:tracePt t="82877" x="9601200" y="4122738"/>
          <p14:tracePt t="82892" x="9609138" y="4122738"/>
          <p14:tracePt t="82900" x="9632950" y="4114800"/>
          <p14:tracePt t="82908" x="9648825" y="4098925"/>
          <p14:tracePt t="82915" x="9680575" y="4075113"/>
          <p14:tracePt t="82923" x="9704388" y="4035425"/>
          <p14:tracePt t="82931" x="9728200" y="3979863"/>
          <p14:tracePt t="82941" x="9752013" y="3914775"/>
          <p14:tracePt t="82948" x="9767888" y="3827463"/>
          <p14:tracePt t="82958" x="9775825" y="3724275"/>
          <p14:tracePt t="82965" x="9791700" y="3613150"/>
          <p14:tracePt t="82972" x="9799638" y="3516313"/>
          <p14:tracePt t="82980" x="9799638" y="3405188"/>
          <p14:tracePt t="82988" x="9799638" y="3302000"/>
          <p14:tracePt t="82996" x="9799638" y="3189288"/>
          <p14:tracePt t="83004" x="9799638" y="3101975"/>
          <p14:tracePt t="83012" x="9799638" y="3038475"/>
          <p14:tracePt t="83020" x="9799638" y="2990850"/>
          <p14:tracePt t="83028" x="9799638" y="2943225"/>
          <p14:tracePt t="83035" x="9799638" y="2919413"/>
          <p14:tracePt t="83043" x="9799638" y="2909888"/>
          <p14:tracePt t="83091" x="9799638" y="2927350"/>
          <p14:tracePt t="83099" x="9791700" y="2990850"/>
          <p14:tracePt t="83108" x="9791700" y="3086100"/>
          <p14:tracePt t="83116" x="9783763" y="3197225"/>
          <p14:tracePt t="83125" x="9775825" y="3333750"/>
          <p14:tracePt t="83132" x="9767888" y="3484563"/>
          <p14:tracePt t="83141" x="9767888" y="3636963"/>
          <p14:tracePt t="83148" x="9767888" y="3763963"/>
          <p14:tracePt t="83157" x="9759950" y="3867150"/>
          <p14:tracePt t="83164" x="9759950" y="3963988"/>
          <p14:tracePt t="83173" x="9759950" y="4043363"/>
          <p14:tracePt t="83181" x="9759950" y="4090988"/>
          <p14:tracePt t="83189" x="9759950" y="4114800"/>
          <p14:tracePt t="83196" x="9759950" y="4130675"/>
          <p14:tracePt t="83237" x="9767888" y="4130675"/>
          <p14:tracePt t="83244" x="9783763" y="4122738"/>
          <p14:tracePt t="83252" x="9807575" y="4083050"/>
          <p14:tracePt t="83260" x="9831388" y="4043363"/>
          <p14:tracePt t="83267" x="9847263" y="3979863"/>
          <p14:tracePt t="83276" x="9871075" y="3890963"/>
          <p14:tracePt t="83284" x="9886950" y="3779838"/>
          <p14:tracePt t="83293" x="9894888" y="3644900"/>
          <p14:tracePt t="83301" x="9894888" y="3516313"/>
          <p14:tracePt t="83310" x="9894888" y="3405188"/>
          <p14:tracePt t="83323" x="9894888" y="3262313"/>
          <p14:tracePt t="83331" x="9871075" y="3054350"/>
          <p14:tracePt t="83340" x="9871075" y="2967038"/>
          <p14:tracePt t="83348" x="9863138" y="2901950"/>
          <p14:tracePt t="83357" x="9863138" y="2870200"/>
          <p14:tracePt t="83366" x="9863138" y="2846388"/>
          <p14:tracePt t="83373" x="9863138" y="2838450"/>
          <p14:tracePt t="83379" x="9863138" y="2830513"/>
          <p14:tracePt t="83420" x="9855200" y="2862263"/>
          <p14:tracePt t="83428" x="9847263" y="2919413"/>
          <p14:tracePt t="83435" x="9847263" y="2998788"/>
          <p14:tracePt t="83444" x="9839325" y="3078163"/>
          <p14:tracePt t="83452" x="9839325" y="3205163"/>
          <p14:tracePt t="83461" x="9831388" y="3317875"/>
          <p14:tracePt t="83469" x="9831388" y="3460750"/>
          <p14:tracePt t="83477" x="9823450" y="3571875"/>
          <p14:tracePt t="83484" x="9823450" y="3660775"/>
          <p14:tracePt t="83491" x="9823450" y="3740150"/>
          <p14:tracePt t="83501" x="9823450" y="3811588"/>
          <p14:tracePt t="83508" x="9823450" y="3859213"/>
          <p14:tracePt t="83516" x="9823450" y="3898900"/>
          <p14:tracePt t="83525" x="9823450" y="3930650"/>
          <p14:tracePt t="83532" x="9823450" y="3956050"/>
          <p14:tracePt t="83541" x="9823450" y="3971925"/>
          <p14:tracePt t="83546" x="9823450" y="3987800"/>
          <p14:tracePt t="83611" x="9831388" y="3979863"/>
          <p14:tracePt t="83620" x="9839325" y="3938588"/>
          <p14:tracePt t="83628" x="9855200" y="3875088"/>
          <p14:tracePt t="83636" x="9855200" y="3827463"/>
          <p14:tracePt t="83644" x="9863138" y="3748088"/>
          <p14:tracePt t="83652" x="9863138" y="3676650"/>
          <p14:tracePt t="83660" x="9855200" y="3579813"/>
          <p14:tracePt t="83667" x="9839325" y="3476625"/>
          <p14:tracePt t="83676" x="9831388" y="3389313"/>
          <p14:tracePt t="83683" x="9815513" y="3302000"/>
          <p14:tracePt t="83692" x="9807575" y="3221038"/>
          <p14:tracePt t="83700" x="9799638" y="3157538"/>
          <p14:tracePt t="83708" x="9791700" y="3117850"/>
          <p14:tracePt t="83716" x="9791700" y="3078163"/>
          <p14:tracePt t="83724" x="9791700" y="3054350"/>
          <p14:tracePt t="83780" x="9783763" y="3070225"/>
          <p14:tracePt t="83789" x="9775825" y="3125788"/>
          <p14:tracePt t="83796" x="9767888" y="3205163"/>
          <p14:tracePt t="83805" x="9752013" y="3286125"/>
          <p14:tracePt t="83812" x="9736138" y="3389313"/>
          <p14:tracePt t="83821" x="9720263" y="3484563"/>
          <p14:tracePt t="83827" x="9704388" y="3579813"/>
          <p14:tracePt t="83835" x="9680575" y="3700463"/>
          <p14:tracePt t="83845" x="9664700" y="3819525"/>
          <p14:tracePt t="83852" x="9648825" y="3922713"/>
          <p14:tracePt t="83860" x="9632950" y="4003675"/>
          <p14:tracePt t="83868" x="9632950" y="4051300"/>
          <p14:tracePt t="83876" x="9632950" y="4090988"/>
          <p14:tracePt t="83883" x="9632950" y="4114800"/>
          <p14:tracePt t="83891" x="9632950" y="4122738"/>
          <p14:tracePt t="83899" x="9632950" y="4130675"/>
          <p14:tracePt t="83940" x="9640888" y="4130675"/>
          <p14:tracePt t="83947" x="9664700" y="4114800"/>
          <p14:tracePt t="83955" x="9688513" y="4090988"/>
          <p14:tracePt t="83964" x="9712325" y="4051300"/>
          <p14:tracePt t="83973" x="9736138" y="3995738"/>
          <p14:tracePt t="83980" x="9752013" y="3922713"/>
          <p14:tracePt t="83989" x="9767888" y="3843338"/>
          <p14:tracePt t="83996" x="9783763" y="3756025"/>
          <p14:tracePt t="84003" x="9791700" y="3668713"/>
          <p14:tracePt t="84011" x="9791700" y="3595688"/>
          <p14:tracePt t="84020" x="9791700" y="3508375"/>
          <p14:tracePt t="84028" x="9791700" y="3429000"/>
          <p14:tracePt t="84036" x="9791700" y="3365500"/>
          <p14:tracePt t="84044" x="9791700" y="3325813"/>
          <p14:tracePt t="84053" x="9791700" y="3286125"/>
          <p14:tracePt t="84060" x="9791700" y="3270250"/>
          <p14:tracePt t="84068" x="9791700" y="3252788"/>
          <p14:tracePt t="84124" x="9783763" y="3270250"/>
          <p14:tracePt t="84132" x="9775825" y="3309938"/>
          <p14:tracePt t="84141" x="9775825" y="3373438"/>
          <p14:tracePt t="84148" x="9775825" y="3444875"/>
          <p14:tracePt t="84156" x="9775825" y="3516313"/>
          <p14:tracePt t="84165" x="9767888" y="3579813"/>
          <p14:tracePt t="84171" x="9767888" y="3636963"/>
          <p14:tracePt t="84180" x="9767888" y="3692525"/>
          <p14:tracePt t="84189" x="9767888" y="3756025"/>
          <p14:tracePt t="84196" x="9767888" y="3795713"/>
          <p14:tracePt t="84204" x="9767888" y="3827463"/>
          <p14:tracePt t="84213" x="9767888" y="3859213"/>
          <p14:tracePt t="84221" x="9767888" y="3875088"/>
          <p14:tracePt t="84229" x="9767888" y="3890963"/>
          <p14:tracePt t="84236" x="9767888" y="3906838"/>
          <p14:tracePt t="84252" x="9767888" y="3922713"/>
          <p14:tracePt t="84893" x="9767888" y="3890963"/>
          <p14:tracePt t="84901" x="9767888" y="3859213"/>
          <p14:tracePt t="84909" x="9767888" y="3819525"/>
          <p14:tracePt t="84915" x="9759950" y="3756025"/>
          <p14:tracePt t="84923" x="9752013" y="3700463"/>
          <p14:tracePt t="84932" x="9744075" y="3629025"/>
          <p14:tracePt t="84940" x="9736138" y="3563938"/>
          <p14:tracePt t="84948" x="9728200" y="3500438"/>
          <p14:tracePt t="84956" x="9712325" y="3436938"/>
          <p14:tracePt t="84964" x="9704388" y="3373438"/>
          <p14:tracePt t="84974" x="9696450" y="3302000"/>
          <p14:tracePt t="84980" x="9688513" y="3244850"/>
          <p14:tracePt t="84989" x="9680575" y="3189288"/>
          <p14:tracePt t="84996" x="9680575" y="3133725"/>
          <p14:tracePt t="85005" x="9680575" y="3086100"/>
          <p14:tracePt t="85012" x="9680575" y="3046413"/>
          <p14:tracePt t="85020" x="9680575" y="3030538"/>
          <p14:tracePt t="85029" x="9680575" y="2998788"/>
          <p14:tracePt t="85035" x="9680575" y="2982913"/>
          <p14:tracePt t="85044" x="9680575" y="2974975"/>
          <p14:tracePt t="85052" x="9680575" y="2967038"/>
          <p14:tracePt t="85061" x="9680575" y="2959100"/>
          <p14:tracePt t="85445" x="9672638" y="2974975"/>
          <p14:tracePt t="85453" x="9664700" y="3006725"/>
          <p14:tracePt t="85461" x="9664700" y="3014663"/>
          <p14:tracePt t="85468" x="9664700" y="3030538"/>
          <p14:tracePt t="85476" x="9664700" y="3054350"/>
          <p14:tracePt t="85485" x="9664700" y="3078163"/>
          <p14:tracePt t="85492" x="9664700" y="3094038"/>
          <p14:tracePt t="85500" x="9664700" y="3109913"/>
          <p14:tracePt t="85508" x="9664700" y="3133725"/>
          <p14:tracePt t="85516" x="9664700" y="3149600"/>
          <p14:tracePt t="85524" x="9664700" y="3173413"/>
          <p14:tracePt t="85532" x="9664700" y="3181350"/>
          <p14:tracePt t="85541" x="9664700" y="3197225"/>
          <p14:tracePt t="85548" x="9664700" y="3213100"/>
          <p14:tracePt t="85556" x="9664700" y="3221038"/>
          <p14:tracePt t="85565" x="9664700" y="3236913"/>
          <p14:tracePt t="85572" x="9664700" y="3244850"/>
          <p14:tracePt t="85580" x="9672638" y="3252788"/>
          <p14:tracePt t="85589" x="9672638" y="3262313"/>
          <p14:tracePt t="91270" x="9672638" y="3270250"/>
          <p14:tracePt t="91277" x="9672638" y="3278188"/>
          <p14:tracePt t="91285" x="9664700" y="3309938"/>
          <p14:tracePt t="91292" x="9656763" y="3333750"/>
          <p14:tracePt t="91300" x="9640888" y="3381375"/>
          <p14:tracePt t="91308" x="9632950" y="3413125"/>
          <p14:tracePt t="91317" x="9617075" y="3444875"/>
          <p14:tracePt t="91325" x="9609138" y="3476625"/>
          <p14:tracePt t="91334" x="9593263" y="3516313"/>
          <p14:tracePt t="91341" x="9593263" y="3532188"/>
          <p14:tracePt t="91348" x="9585325" y="3563938"/>
          <p14:tracePt t="91356" x="9585325" y="3579813"/>
          <p14:tracePt t="91363" x="9585325" y="3595688"/>
          <p14:tracePt t="91374" x="9585325" y="3613150"/>
          <p14:tracePt t="91381" x="9575800" y="3629025"/>
          <p14:tracePt t="91389" x="9575800" y="3636963"/>
          <p14:tracePt t="91396" x="9567863" y="3652838"/>
          <p14:tracePt t="91404" x="9567863" y="3668713"/>
          <p14:tracePt t="91412" x="9567863" y="3692525"/>
          <p14:tracePt t="91430" x="9567863" y="3708400"/>
          <p14:tracePt t="91438" x="9567863" y="3724275"/>
          <p14:tracePt t="91445" x="9567863" y="3740150"/>
          <p14:tracePt t="91453" x="9567863" y="3756025"/>
          <p14:tracePt t="91461" x="9567863" y="3763963"/>
          <p14:tracePt t="91470" x="9567863" y="3787775"/>
          <p14:tracePt t="91478" x="9567863" y="3803650"/>
          <p14:tracePt t="91485" x="9567863" y="3811588"/>
          <p14:tracePt t="91495" x="9567863" y="3835400"/>
          <p14:tracePt t="91509" x="9567863" y="3867150"/>
          <p14:tracePt t="91518" x="9567863" y="3890963"/>
          <p14:tracePt t="91524" x="9567863" y="3914775"/>
          <p14:tracePt t="91532" x="9567863" y="3930650"/>
          <p14:tracePt t="91541" x="9567863" y="3956050"/>
          <p14:tracePt t="91549" x="9567863" y="3987800"/>
          <p14:tracePt t="91557" x="9567863" y="4003675"/>
          <p14:tracePt t="91566" x="9567863" y="4035425"/>
          <p14:tracePt t="91573" x="9567863" y="4051300"/>
          <p14:tracePt t="91581" x="9567863" y="4067175"/>
          <p14:tracePt t="91588" x="9575800" y="4090988"/>
          <p14:tracePt t="91597" x="9575800" y="4106863"/>
          <p14:tracePt t="91606" x="9585325" y="4122738"/>
          <p14:tracePt t="91613" x="9585325" y="4138613"/>
          <p14:tracePt t="91622" x="9593263" y="4154488"/>
          <p14:tracePt t="91629" x="9601200" y="4162425"/>
          <p14:tracePt t="91637" x="9609138" y="4170363"/>
          <p14:tracePt t="91653" x="9625013" y="4186238"/>
          <p14:tracePt t="91661" x="9632950" y="4186238"/>
          <p14:tracePt t="91669" x="9640888" y="4186238"/>
          <p14:tracePt t="91677" x="9648825" y="4186238"/>
          <p14:tracePt t="91686" x="9664700" y="4194175"/>
          <p14:tracePt t="91692" x="9672638" y="4194175"/>
          <p14:tracePt t="91700" x="9680575" y="4194175"/>
          <p14:tracePt t="91710" x="9696450" y="4194175"/>
          <p14:tracePt t="91718" x="9712325" y="4194175"/>
          <p14:tracePt t="91725" x="9728200" y="4202113"/>
          <p14:tracePt t="91733" x="9744075" y="4202113"/>
          <p14:tracePt t="91742" x="9759950" y="4202113"/>
          <p14:tracePt t="91749" x="9767888" y="4202113"/>
          <p14:tracePt t="91756" x="9783763" y="4202113"/>
          <p14:tracePt t="91764" x="9799638" y="4202113"/>
          <p14:tracePt t="91774" x="9815513" y="4202113"/>
          <p14:tracePt t="91781" x="9831388" y="4194175"/>
          <p14:tracePt t="91790" x="9847263" y="4186238"/>
          <p14:tracePt t="91798" x="9863138" y="4186238"/>
          <p14:tracePt t="91804" x="9879013" y="4178300"/>
          <p14:tracePt t="91811" x="9886950" y="4170363"/>
          <p14:tracePt t="91822" x="9902825" y="4162425"/>
          <p14:tracePt t="91829" x="9910763" y="4162425"/>
          <p14:tracePt t="91837" x="9918700" y="4146550"/>
          <p14:tracePt t="91845" x="9926638" y="4146550"/>
          <p14:tracePt t="91854" x="9936163" y="4138613"/>
          <p14:tracePt t="91861" x="9944100" y="4130675"/>
          <p14:tracePt t="91878" x="9952038" y="4114800"/>
          <p14:tracePt t="91893" x="9967913" y="4106863"/>
          <p14:tracePt t="91910" x="9967913" y="4098925"/>
          <p14:tracePt t="91917" x="9967913" y="4090988"/>
          <p14:tracePt t="91932" x="9967913" y="4083050"/>
          <p14:tracePt t="91941" x="9967913" y="4075113"/>
          <p14:tracePt t="91950" x="9967913" y="4067175"/>
          <p14:tracePt t="91957" x="9967913" y="4059238"/>
          <p14:tracePt t="91965" x="9975850" y="4051300"/>
          <p14:tracePt t="91974" x="9975850" y="4043363"/>
          <p14:tracePt t="91989" x="9975850" y="4035425"/>
          <p14:tracePt t="92134" x="9975850" y="4027488"/>
          <p14:tracePt t="92148" x="9967913" y="4019550"/>
          <p14:tracePt t="92156" x="9959975" y="4011613"/>
          <p14:tracePt t="92164" x="9959975" y="4003675"/>
          <p14:tracePt t="92173" x="9952038" y="3979863"/>
          <p14:tracePt t="92181" x="9944100" y="3971925"/>
          <p14:tracePt t="92189" x="9944100" y="3956050"/>
          <p14:tracePt t="92197" x="9926638" y="3938588"/>
          <p14:tracePt t="92205" x="9918700" y="3922713"/>
          <p14:tracePt t="92213" x="9910763" y="3906838"/>
          <p14:tracePt t="92221" x="9902825" y="3890963"/>
          <p14:tracePt t="92229" x="9894888" y="3867150"/>
          <p14:tracePt t="92237" x="9886950" y="3851275"/>
          <p14:tracePt t="92245" x="9879013" y="3835400"/>
          <p14:tracePt t="92253" x="9871075" y="3819525"/>
          <p14:tracePt t="92261" x="9855200" y="3803650"/>
          <p14:tracePt t="92269" x="9847263" y="3787775"/>
          <p14:tracePt t="92277" x="9839325" y="3779838"/>
          <p14:tracePt t="92286" x="9831388" y="3771900"/>
          <p14:tracePt t="92293" x="9823450" y="3771900"/>
          <p14:tracePt t="92302" x="9815513" y="3763963"/>
          <p14:tracePt t="92310" x="9807575" y="3763963"/>
          <p14:tracePt t="92317" x="9799638" y="3763963"/>
          <p14:tracePt t="92324" x="9783763" y="3763963"/>
          <p14:tracePt t="92334" x="9775825" y="3763963"/>
          <p14:tracePt t="92341" x="9759950" y="3763963"/>
          <p14:tracePt t="92350" x="9744075" y="3771900"/>
          <p14:tracePt t="92366" x="9712325" y="3787775"/>
          <p14:tracePt t="92373" x="9704388" y="3787775"/>
          <p14:tracePt t="92380" x="9688513" y="3795713"/>
          <p14:tracePt t="92388" x="9672638" y="3803650"/>
          <p14:tracePt t="92397" x="9664700" y="3811588"/>
          <p14:tracePt t="92405" x="9648825" y="3819525"/>
          <p14:tracePt t="92413" x="9632950" y="3835400"/>
          <p14:tracePt t="92421" x="9625013" y="3843338"/>
          <p14:tracePt t="92429" x="9617075" y="3859213"/>
          <p14:tracePt t="92445" x="9609138" y="3875088"/>
          <p14:tracePt t="92454" x="9593263" y="3890963"/>
          <p14:tracePt t="92461" x="9585325" y="3906838"/>
          <p14:tracePt t="92477" x="9575800" y="3922713"/>
          <p14:tracePt t="92486" x="9575800" y="3930650"/>
          <p14:tracePt t="92493" x="9575800" y="3948113"/>
          <p14:tracePt t="92510" x="9575800" y="3963988"/>
          <p14:tracePt t="92525" x="9575800" y="3979863"/>
          <p14:tracePt t="92541" x="9575800" y="3995738"/>
          <p14:tracePt t="92556" x="9575800" y="4003675"/>
          <p14:tracePt t="92565" x="9575800" y="4011613"/>
          <p14:tracePt t="92573" x="9585325" y="4019550"/>
          <p14:tracePt t="92581" x="9585325" y="4027488"/>
          <p14:tracePt t="92597" x="9593263" y="4035425"/>
          <p14:tracePt t="92604" x="9593263" y="4043363"/>
          <p14:tracePt t="92612" x="9601200" y="4051300"/>
          <p14:tracePt t="92621" x="9609138" y="4059238"/>
          <p14:tracePt t="92628" x="9617075" y="4067175"/>
          <p14:tracePt t="92638" x="9625013" y="4067175"/>
          <p14:tracePt t="92645" x="9632950" y="4075113"/>
          <p14:tracePt t="92653" x="9640888" y="4075113"/>
          <p14:tracePt t="92661" x="9648825" y="4083050"/>
          <p14:tracePt t="92669" x="9664700" y="4090988"/>
          <p14:tracePt t="92677" x="9672638" y="4090988"/>
          <p14:tracePt t="92686" x="9680575" y="4098925"/>
          <p14:tracePt t="92693" x="9696450" y="4106863"/>
          <p14:tracePt t="92702" x="9704388" y="4106863"/>
          <p14:tracePt t="92709" x="9712325" y="4106863"/>
          <p14:tracePt t="92717" x="9720263" y="4106863"/>
          <p14:tracePt t="92725" x="9744075" y="4106863"/>
          <p14:tracePt t="92734" x="9759950" y="4106863"/>
          <p14:tracePt t="92741" x="9775825" y="4106863"/>
          <p14:tracePt t="92750" x="9791700" y="4114800"/>
          <p14:tracePt t="92757" x="9815513" y="4114800"/>
          <p14:tracePt t="92765" x="9839325" y="4114800"/>
          <p14:tracePt t="92775" x="9863138" y="4114800"/>
          <p14:tracePt t="92782" x="9886950" y="4106863"/>
          <p14:tracePt t="92789" x="9910763" y="4106863"/>
          <p14:tracePt t="92797" x="9926638" y="4098925"/>
          <p14:tracePt t="92805" x="9952038" y="4090988"/>
          <p14:tracePt t="92812" x="9975850" y="4083050"/>
          <p14:tracePt t="92821" x="9991725" y="4075113"/>
          <p14:tracePt t="92829" x="10015538" y="4067175"/>
          <p14:tracePt t="92837" x="10023475" y="4059238"/>
          <p14:tracePt t="92844" x="10039350" y="4043363"/>
          <p14:tracePt t="92854" x="10055225" y="4035425"/>
          <p14:tracePt t="92861" x="10071100" y="4019550"/>
          <p14:tracePt t="92869" x="10079038" y="4011613"/>
          <p14:tracePt t="92878" x="10086975" y="3995738"/>
          <p14:tracePt t="92887" x="10110788" y="3963988"/>
          <p14:tracePt t="92893" x="10126663" y="3938588"/>
          <p14:tracePt t="92901" x="10134600" y="3914775"/>
          <p14:tracePt t="92909" x="10142538" y="3883025"/>
          <p14:tracePt t="92918" x="10142538" y="3867150"/>
          <p14:tracePt t="92924" x="10142538" y="3843338"/>
          <p14:tracePt t="92934" x="10142538" y="3827463"/>
          <p14:tracePt t="92941" x="10142538" y="3803650"/>
          <p14:tracePt t="92949" x="10142538" y="3779838"/>
          <p14:tracePt t="92956" x="10134600" y="3763963"/>
          <p14:tracePt t="92965" x="10134600" y="3748088"/>
          <p14:tracePt t="92973" x="10134600" y="3732213"/>
          <p14:tracePt t="92981" x="10118725" y="3708400"/>
          <p14:tracePt t="92997" x="10110788" y="3692525"/>
          <p14:tracePt t="93006" x="10102850" y="3676650"/>
          <p14:tracePt t="93012" x="10094913" y="3668713"/>
          <p14:tracePt t="93021" x="10086975" y="3660775"/>
          <p14:tracePt t="93029" x="10079038" y="3644900"/>
          <p14:tracePt t="93037" x="10063163" y="3636963"/>
          <p14:tracePt t="93045" x="10055225" y="3629025"/>
          <p14:tracePt t="93061" x="10047288" y="3621088"/>
          <p14:tracePt t="93069" x="10039350" y="3621088"/>
          <p14:tracePt t="93077" x="10023475" y="3613150"/>
          <p14:tracePt t="93085" x="10015538" y="3605213"/>
          <p14:tracePt t="93093" x="10007600" y="3605213"/>
          <p14:tracePt t="93103" x="9991725" y="3595688"/>
          <p14:tracePt t="93110" x="9983788" y="3595688"/>
          <p14:tracePt t="93118" x="9967913" y="3595688"/>
          <p14:tracePt t="93125" x="9952038" y="3595688"/>
          <p14:tracePt t="93134" x="9936163" y="3595688"/>
          <p14:tracePt t="93141" x="9918700" y="3595688"/>
          <p14:tracePt t="93149" x="9902825" y="3595688"/>
          <p14:tracePt t="93158" x="9894888" y="3595688"/>
          <p14:tracePt t="93165" x="9879013" y="3595688"/>
          <p14:tracePt t="93173" x="9871075" y="3595688"/>
          <p14:tracePt t="93181" x="9855200" y="3595688"/>
          <p14:tracePt t="93189" x="9847263" y="3605213"/>
          <p14:tracePt t="93198" x="9839325" y="3605213"/>
          <p14:tracePt t="93205" x="9823450" y="3605213"/>
          <p14:tracePt t="93213" x="9815513" y="3621088"/>
          <p14:tracePt t="93221" x="9807575" y="3621088"/>
          <p14:tracePt t="93229" x="9799638" y="3629025"/>
          <p14:tracePt t="93237" x="9783763" y="3636963"/>
          <p14:tracePt t="93244" x="9775825" y="3644900"/>
          <p14:tracePt t="93253" x="9767888" y="3652838"/>
          <p14:tracePt t="93262" x="9759950" y="3660775"/>
          <p14:tracePt t="93270" x="9759950" y="3668713"/>
          <p14:tracePt t="93277" x="9752013" y="3684588"/>
          <p14:tracePt t="93286" x="9744075" y="3700463"/>
          <p14:tracePt t="93293" x="9736138" y="3716338"/>
          <p14:tracePt t="93300" x="9736138" y="3732213"/>
          <p14:tracePt t="93309" x="9728200" y="3748088"/>
          <p14:tracePt t="93326" x="9728200" y="3763963"/>
          <p14:tracePt t="93334" x="9728200" y="3787775"/>
          <p14:tracePt t="93341" x="9728200" y="3795713"/>
          <p14:tracePt t="93350" x="9728200" y="3811588"/>
          <p14:tracePt t="93357" x="9728200" y="3819525"/>
          <p14:tracePt t="93364" x="9728200" y="3835400"/>
          <p14:tracePt t="93374" x="9736138" y="3851275"/>
          <p14:tracePt t="93389" x="9736138" y="3859213"/>
          <p14:tracePt t="93397" x="9744075" y="3875088"/>
          <p14:tracePt t="93414" x="9752013" y="3883025"/>
          <p14:tracePt t="93421" x="9759950" y="3890963"/>
          <p14:tracePt t="93438" x="9767888" y="3898900"/>
          <p14:tracePt t="93453" x="9775825" y="3906838"/>
          <p14:tracePt t="93470" x="9783763" y="3914775"/>
          <p14:tracePt t="93494" x="9799638" y="3922713"/>
          <p14:tracePt t="93509" x="9807575" y="3922713"/>
          <p14:tracePt t="93518" x="9815513" y="3938588"/>
          <p14:tracePt t="93527" x="9823450" y="3938588"/>
          <p14:tracePt t="93542" x="9831388" y="3938588"/>
          <p14:tracePt t="93550" x="9839325" y="3938588"/>
          <p14:tracePt t="93557" x="9847263" y="3938588"/>
          <p14:tracePt t="93566" x="9855200" y="3938588"/>
          <p14:tracePt t="93573" x="9863138" y="3938588"/>
          <p14:tracePt t="93582" x="9871075" y="3938588"/>
          <p14:tracePt t="93590" x="9886950" y="3948113"/>
          <p14:tracePt t="93596" x="9902825" y="3948113"/>
          <p14:tracePt t="93614" x="9926638" y="3956050"/>
          <p14:tracePt t="93621" x="9944100" y="3956050"/>
          <p14:tracePt t="93629" x="9952038" y="3956050"/>
          <p14:tracePt t="93638" x="9967913" y="3956050"/>
          <p14:tracePt t="93644" x="9975850" y="3956050"/>
          <p14:tracePt t="93654" x="9991725" y="3956050"/>
          <p14:tracePt t="93661" x="10007600" y="3948113"/>
          <p14:tracePt t="93670" x="10023475" y="3948113"/>
          <p14:tracePt t="93685" x="10039350" y="3930650"/>
          <p14:tracePt t="93694" x="10047288" y="3930650"/>
          <p14:tracePt t="93702" x="10055225" y="3922713"/>
          <p14:tracePt t="93708" x="10063163" y="3914775"/>
          <p14:tracePt t="93718" x="10071100" y="3906838"/>
          <p14:tracePt t="93725" x="10079038" y="3898900"/>
          <p14:tracePt t="93734" x="10079038" y="3883025"/>
          <p14:tracePt t="93741" x="10086975" y="3867150"/>
          <p14:tracePt t="93749" x="10094913" y="3859213"/>
          <p14:tracePt t="93758" x="10094913" y="3843338"/>
          <p14:tracePt t="93765" x="10094913" y="3827463"/>
          <p14:tracePt t="93773" x="10094913" y="3811588"/>
          <p14:tracePt t="93781" x="10094913" y="3803650"/>
          <p14:tracePt t="93789" x="10086975" y="3787775"/>
          <p14:tracePt t="93797" x="10086975" y="3779838"/>
          <p14:tracePt t="93805" x="10086975" y="3771900"/>
          <p14:tracePt t="93814" x="10079038" y="3763963"/>
          <p14:tracePt t="93821" x="10071100" y="3748088"/>
          <p14:tracePt t="93837" x="10063163" y="3740150"/>
          <p14:tracePt t="93854" x="10055225" y="3732213"/>
          <p14:tracePt t="93877" x="10047288" y="3724275"/>
          <p14:tracePt t="93886" x="10039350" y="3724275"/>
          <p14:tracePt t="93918" x="10031413" y="3724275"/>
          <p14:tracePt t="93925" x="10023475" y="3724275"/>
          <p14:tracePt t="93941" x="10023475" y="3716338"/>
          <p14:tracePt t="93966" x="10015538" y="3716338"/>
          <p14:tracePt t="93973" x="10007600" y="3716338"/>
          <p14:tracePt t="93982" x="9999663" y="3716338"/>
          <p14:tracePt t="93989" x="9991725" y="3716338"/>
          <p14:tracePt t="93998" x="9983788" y="3716338"/>
          <p14:tracePt t="94006" x="9975850" y="3716338"/>
          <p14:tracePt t="94012" x="9967913" y="3716338"/>
          <p14:tracePt t="94021" x="9959975" y="3716338"/>
          <p14:tracePt t="94030" x="9952038" y="3716338"/>
          <p14:tracePt t="94037" x="9936163" y="3724275"/>
          <p14:tracePt t="94054" x="9918700" y="3732213"/>
          <p14:tracePt t="94061" x="9910763" y="3740150"/>
          <p14:tracePt t="94070" x="9902825" y="3748088"/>
          <p14:tracePt t="94077" x="9894888" y="3763963"/>
          <p14:tracePt t="94086" x="9886950" y="3763963"/>
          <p14:tracePt t="94093" x="9886950" y="3771900"/>
          <p14:tracePt t="94103" x="9879013" y="3787775"/>
          <p14:tracePt t="94117" x="9871075" y="3795713"/>
          <p14:tracePt t="94125" x="9871075" y="3803650"/>
          <p14:tracePt t="94142" x="9871075" y="3819525"/>
          <p14:tracePt t="94166" x="9871075" y="3827463"/>
          <p14:tracePt t="94173" x="9871075" y="3835400"/>
          <p14:tracePt t="94190" x="9871075" y="3843338"/>
          <p14:tracePt t="94199" x="9871075" y="3851275"/>
          <p14:tracePt t="94214" x="9871075" y="3867150"/>
          <p14:tracePt t="94229" x="9871075" y="3875088"/>
          <p14:tracePt t="94245" x="9886950" y="3875088"/>
          <p14:tracePt t="94253" x="9886950" y="3883025"/>
          <p14:tracePt t="94270" x="9894888" y="3890963"/>
          <p14:tracePt t="94278" x="9902825" y="3890963"/>
          <p14:tracePt t="94294" x="9918700" y="3898900"/>
          <p14:tracePt t="94310" x="9918700" y="3906838"/>
          <p14:tracePt t="94325" x="9936163" y="3906838"/>
          <p14:tracePt t="94341" x="9944100" y="3914775"/>
          <p14:tracePt t="94357" x="9952038" y="3922713"/>
          <p14:tracePt t="94365" x="9959975" y="3922713"/>
          <p14:tracePt t="94381" x="9967913" y="3922713"/>
          <p14:tracePt t="94390" x="9975850" y="3922713"/>
          <p14:tracePt t="94413" x="9983788" y="3922713"/>
          <p14:tracePt t="94421" x="9991725" y="3922713"/>
          <p14:tracePt t="94430" x="9999663" y="3922713"/>
          <p14:tracePt t="94438" x="10007600" y="3922713"/>
          <p14:tracePt t="94446" x="10015538" y="3922713"/>
          <p14:tracePt t="94453" x="10023475" y="3922713"/>
          <p14:tracePt t="94462" x="10031413" y="3914775"/>
          <p14:tracePt t="94469" x="10039350" y="3914775"/>
          <p14:tracePt t="94478" x="10047288" y="3906838"/>
          <p14:tracePt t="94493" x="10055225" y="3898900"/>
          <p14:tracePt t="94501" x="10063163" y="3898900"/>
          <p14:tracePt t="94509" x="10071100" y="3883025"/>
          <p14:tracePt t="94525" x="10079038" y="3875088"/>
          <p14:tracePt t="94533" x="10079038" y="3867150"/>
          <p14:tracePt t="94549" x="10079038" y="3859213"/>
          <p14:tracePt t="94557" x="10079038" y="3851275"/>
          <p14:tracePt t="94566" x="10079038" y="3835400"/>
          <p14:tracePt t="94573" x="10071100" y="3819525"/>
          <p14:tracePt t="94588" x="10071100" y="3811588"/>
          <p14:tracePt t="94597" x="10063163" y="3803650"/>
          <p14:tracePt t="94606" x="10055225" y="3787775"/>
          <p14:tracePt t="94615" x="10047288" y="3779838"/>
          <p14:tracePt t="94621" x="10047288" y="3771900"/>
          <p14:tracePt t="94629" x="10031413" y="3763963"/>
          <p14:tracePt t="94645" x="10031413" y="3756025"/>
          <p14:tracePt t="94653" x="10023475" y="3748088"/>
          <p14:tracePt t="94670" x="10015538" y="3740150"/>
          <p14:tracePt t="94710" x="10007600" y="3732213"/>
          <p14:tracePt t="94734" x="9999663" y="3732213"/>
          <p14:tracePt t="94781" x="9991725" y="3732213"/>
          <p14:tracePt t="94805" x="9983788" y="3732213"/>
          <p14:tracePt t="94813" x="9975850" y="3732213"/>
          <p14:tracePt t="94830" x="9967913" y="3732213"/>
          <p14:tracePt t="94836" x="9959975" y="3740150"/>
          <p14:tracePt t="94854" x="9952038" y="3748088"/>
          <p14:tracePt t="94878" x="9952038" y="3756025"/>
          <p14:tracePt t="94885" x="9944100" y="3756025"/>
          <p14:tracePt t="94902" x="9944100" y="3771900"/>
          <p14:tracePt t="94942" x="9944100" y="3787775"/>
          <p14:tracePt t="96645" x="9926638" y="3787775"/>
          <p14:tracePt t="96653" x="9894888" y="3787775"/>
          <p14:tracePt t="96661" x="9886950" y="3787775"/>
          <p14:tracePt t="96669" x="9879013" y="3787775"/>
          <p14:tracePt t="96678" x="9855200" y="3787775"/>
          <p14:tracePt t="96693" x="9839325" y="3787775"/>
          <p14:tracePt t="96709" x="9823450" y="3787775"/>
          <p14:tracePt t="96742" x="9807575" y="3787775"/>
          <p14:tracePt t="96782" x="9791700" y="3787775"/>
          <p14:tracePt t="96806" x="9783763" y="3787775"/>
          <p14:tracePt t="96981" x="9775825" y="3787775"/>
          <p14:tracePt t="101158" x="0" y="0"/>
        </p14:tracePtLst>
        <p14:tracePtLst>
          <p14:tracePt t="106496" x="9815513" y="3038475"/>
          <p14:tracePt t="106503" x="9807575" y="3022600"/>
          <p14:tracePt t="106511" x="9807575" y="3014663"/>
          <p14:tracePt t="106525" x="9807575" y="3006725"/>
          <p14:tracePt t="106735" x="9807575" y="3014663"/>
          <p14:tracePt t="106744" x="9799638" y="3038475"/>
          <p14:tracePt t="106751" x="9783763" y="3086100"/>
          <p14:tracePt t="106760" x="9775825" y="3141663"/>
          <p14:tracePt t="106767" x="9759950" y="3205163"/>
          <p14:tracePt t="106775" x="9744075" y="3278188"/>
          <p14:tracePt t="106783" x="9736138" y="3357563"/>
          <p14:tracePt t="106790" x="9720263" y="3436938"/>
          <p14:tracePt t="106799" x="9720263" y="3524250"/>
          <p14:tracePt t="106807" x="9712325" y="3621088"/>
          <p14:tracePt t="106816" x="9704388" y="3732213"/>
          <p14:tracePt t="106823" x="9704388" y="3835400"/>
          <p14:tracePt t="106831" x="9704388" y="3922713"/>
          <p14:tracePt t="106838" x="9704388" y="3995738"/>
          <p14:tracePt t="106846" x="9704388" y="4075113"/>
          <p14:tracePt t="106854" x="9704388" y="4154488"/>
          <p14:tracePt t="106864" x="9720263" y="4217988"/>
          <p14:tracePt t="106872" x="9728200" y="4265613"/>
          <p14:tracePt t="106879" x="9736138" y="4314825"/>
          <p14:tracePt t="106887" x="9744075" y="4330700"/>
          <p14:tracePt t="106895" x="9752013" y="4362450"/>
          <p14:tracePt t="106902" x="9752013" y="4370388"/>
          <p14:tracePt t="106911" x="9759950" y="4378325"/>
          <p14:tracePt t="106935" x="9767888" y="4386263"/>
          <p14:tracePt t="106999" x="9783763" y="4370388"/>
          <p14:tracePt t="107007" x="9815513" y="4330700"/>
          <p14:tracePt t="107014" x="9847263" y="4291013"/>
          <p14:tracePt t="107022" x="9871075" y="4233863"/>
          <p14:tracePt t="107030" x="9894888" y="4178300"/>
          <p14:tracePt t="107039" x="9918700" y="4106863"/>
          <p14:tracePt t="107047" x="9952038" y="4003675"/>
          <p14:tracePt t="107056" x="9959975" y="3914775"/>
          <p14:tracePt t="107064" x="9967913" y="3819525"/>
          <p14:tracePt t="107071" x="9975850" y="3724275"/>
          <p14:tracePt t="107079" x="9975850" y="3636963"/>
          <p14:tracePt t="107087" x="9975850" y="3540125"/>
          <p14:tracePt t="107096" x="9975850" y="3452813"/>
          <p14:tracePt t="107111" x="9959975" y="3294063"/>
          <p14:tracePt t="107119" x="9944100" y="3221038"/>
          <p14:tracePt t="107127" x="9936163" y="3173413"/>
          <p14:tracePt t="107134" x="9926638" y="3117850"/>
          <p14:tracePt t="107143" x="9918700" y="3078163"/>
          <p14:tracePt t="107152" x="9918700" y="3046413"/>
          <p14:tracePt t="107160" x="9910763" y="3030538"/>
          <p14:tracePt t="107167" x="9910763" y="3014663"/>
          <p14:tracePt t="107238" x="9894888" y="3014663"/>
          <p14:tracePt t="107247" x="9879013" y="3022600"/>
          <p14:tracePt t="107254" x="9863138" y="3046413"/>
          <p14:tracePt t="107263" x="9855200" y="3062288"/>
          <p14:tracePt t="107271" x="9839325" y="3109913"/>
          <p14:tracePt t="107279" x="9823450" y="3157538"/>
          <p14:tracePt t="107287" x="9807575" y="3213100"/>
          <p14:tracePt t="107297" x="9791700" y="3278188"/>
          <p14:tracePt t="107302" x="9783763" y="3349625"/>
          <p14:tracePt t="107311" x="9783763" y="3421063"/>
          <p14:tracePt t="107319" x="9775825" y="3500438"/>
          <p14:tracePt t="107328" x="9775825" y="3579813"/>
          <p14:tracePt t="107336" x="9775825" y="3660775"/>
          <p14:tracePt t="107344" x="9775825" y="3732213"/>
          <p14:tracePt t="107351" x="9775825" y="3803650"/>
          <p14:tracePt t="107358" x="9775825" y="3859213"/>
          <p14:tracePt t="107366" x="9775825" y="3922713"/>
          <p14:tracePt t="107376" x="9775825" y="3971925"/>
          <p14:tracePt t="107383" x="9775825" y="4019550"/>
          <p14:tracePt t="107391" x="9783763" y="4067175"/>
          <p14:tracePt t="107399" x="9783763" y="4106863"/>
          <p14:tracePt t="107407" x="9783763" y="4130675"/>
          <p14:tracePt t="107414" x="9783763" y="4154488"/>
          <p14:tracePt t="107423" x="9791700" y="4170363"/>
          <p14:tracePt t="107430" x="9791700" y="4178300"/>
          <p14:tracePt t="107504" x="9807575" y="4130675"/>
          <p14:tracePt t="107511" x="9815513" y="4090988"/>
          <p14:tracePt t="107519" x="9823450" y="4027488"/>
          <p14:tracePt t="107527" x="9839325" y="3948113"/>
          <p14:tracePt t="107534" x="9855200" y="3867150"/>
          <p14:tracePt t="107544" x="9863138" y="3787775"/>
          <p14:tracePt t="107551" x="9871075" y="3676650"/>
          <p14:tracePt t="107559" x="9886950" y="3587750"/>
          <p14:tracePt t="107568" x="9894888" y="3484563"/>
          <p14:tracePt t="107577" x="9902825" y="3397250"/>
          <p14:tracePt t="107583" x="9910763" y="3309938"/>
          <p14:tracePt t="107591" x="9910763" y="3236913"/>
          <p14:tracePt t="107599" x="9918700" y="3165475"/>
          <p14:tracePt t="107607" x="9918700" y="3109913"/>
          <p14:tracePt t="107624" x="9926638" y="3054350"/>
          <p14:tracePt t="107631" x="9926638" y="2998788"/>
          <p14:tracePt t="107639" x="9926638" y="2982913"/>
          <p14:tracePt t="107646" x="9926638" y="2974975"/>
          <p14:tracePt t="107711" x="9910763" y="2990850"/>
          <p14:tracePt t="107720" x="9894888" y="3030538"/>
          <p14:tracePt t="107727" x="9871075" y="3094038"/>
          <p14:tracePt t="107736" x="9863138" y="3141663"/>
          <p14:tracePt t="107743" x="9855200" y="3221038"/>
          <p14:tracePt t="107750" x="9847263" y="3302000"/>
          <p14:tracePt t="107760" x="9831388" y="3397250"/>
          <p14:tracePt t="107767" x="9831388" y="3484563"/>
          <p14:tracePt t="107775" x="9831388" y="3579813"/>
          <p14:tracePt t="107784" x="9823450" y="3660775"/>
          <p14:tracePt t="107792" x="9823450" y="3748088"/>
          <p14:tracePt t="107800" x="9823450" y="3819525"/>
          <p14:tracePt t="107808" x="9823450" y="3883025"/>
          <p14:tracePt t="107815" x="9823450" y="3930650"/>
          <p14:tracePt t="107823" x="9823450" y="3979863"/>
          <p14:tracePt t="107831" x="9815513" y="4027488"/>
          <p14:tracePt t="107839" x="9815513" y="4043363"/>
          <p14:tracePt t="107847" x="9815513" y="4075113"/>
          <p14:tracePt t="107855" x="9815513" y="4090988"/>
          <p14:tracePt t="107863" x="9815513" y="4106863"/>
          <p14:tracePt t="107887" x="9815513" y="4114800"/>
          <p14:tracePt t="107975" x="9815513" y="4106863"/>
          <p14:tracePt t="107983" x="9831388" y="4075113"/>
          <p14:tracePt t="107991" x="9847263" y="4027488"/>
          <p14:tracePt t="107999" x="9855200" y="3963988"/>
          <p14:tracePt t="108007" x="9871075" y="3883025"/>
          <p14:tracePt t="108016" x="9871075" y="3795713"/>
          <p14:tracePt t="108031" x="9879013" y="3613150"/>
          <p14:tracePt t="108040" x="9879013" y="3524250"/>
          <p14:tracePt t="108047" x="9879013" y="3429000"/>
          <p14:tracePt t="108054" x="9871075" y="3349625"/>
          <p14:tracePt t="108063" x="9871075" y="3278188"/>
          <p14:tracePt t="108071" x="9871075" y="3205163"/>
          <p14:tracePt t="108079" x="9863138" y="3165475"/>
          <p14:tracePt t="108088" x="9863138" y="3133725"/>
          <p14:tracePt t="108096" x="9863138" y="3109913"/>
          <p14:tracePt t="108102" x="9863138" y="3101975"/>
          <p14:tracePt t="108167" x="9847263" y="3133725"/>
          <p14:tracePt t="108174" x="9823450" y="3189288"/>
          <p14:tracePt t="108182" x="9807575" y="3270250"/>
          <p14:tracePt t="108191" x="9791700" y="3341688"/>
          <p14:tracePt t="108200" x="9783763" y="3436938"/>
          <p14:tracePt t="108207" x="9767888" y="3516313"/>
          <p14:tracePt t="108216" x="9767888" y="3621088"/>
          <p14:tracePt t="108224" x="9767888" y="3716338"/>
          <p14:tracePt t="108231" x="9767888" y="3795713"/>
          <p14:tracePt t="108239" x="9767888" y="3875088"/>
          <p14:tracePt t="108247" x="9783763" y="3938588"/>
          <p14:tracePt t="108255" x="9791700" y="3995738"/>
          <p14:tracePt t="108263" x="9799638" y="4035425"/>
          <p14:tracePt t="108270" x="9815513" y="4075113"/>
          <p14:tracePt t="108279" x="9831388" y="4106863"/>
          <p14:tracePt t="108287" x="9839325" y="4130675"/>
          <p14:tracePt t="108296" x="9839325" y="4138613"/>
          <p14:tracePt t="108303" x="9839325" y="4154488"/>
          <p14:tracePt t="108312" x="9847263" y="4162425"/>
          <p14:tracePt t="108320" x="9855200" y="4162425"/>
          <p14:tracePt t="108678" x="9855200" y="4154488"/>
          <p14:tracePt t="108687" x="9855200" y="4146550"/>
          <p14:tracePt t="108696" x="9855200" y="4138613"/>
          <p14:tracePt t="108703" x="9855200" y="4130675"/>
          <p14:tracePt t="108712" x="9855200" y="4122738"/>
          <p14:tracePt t="108720" x="9847263" y="4114800"/>
          <p14:tracePt t="108728" x="9847263" y="4106863"/>
          <p14:tracePt t="108734" x="9847263" y="4098925"/>
          <p14:tracePt t="108744" x="9847263" y="4083050"/>
          <p14:tracePt t="108751" x="9847263" y="4075113"/>
          <p14:tracePt t="108767" x="9847263" y="4059238"/>
          <p14:tracePt t="108775" x="9847263" y="4043363"/>
          <p14:tracePt t="108783" x="9839325" y="4043363"/>
          <p14:tracePt t="108793" x="9839325" y="4019550"/>
          <p14:tracePt t="108807" x="9839325" y="3987800"/>
          <p14:tracePt t="108815" x="9839325" y="3930650"/>
          <p14:tracePt t="108823" x="9839325" y="3883025"/>
          <p14:tracePt t="108831" x="9839325" y="3851275"/>
          <p14:tracePt t="108839" x="9839325" y="3787775"/>
          <p14:tracePt t="108845" x="9847263" y="3724275"/>
          <p14:tracePt t="108855" x="9847263" y="3652838"/>
          <p14:tracePt t="108864" x="9855200" y="3579813"/>
          <p14:tracePt t="108871" x="9855200" y="3508375"/>
          <p14:tracePt t="108879" x="9855200" y="3436938"/>
          <p14:tracePt t="108888" x="9855200" y="3373438"/>
          <p14:tracePt t="108896" x="9855200" y="3309938"/>
          <p14:tracePt t="108904" x="9863138" y="3262313"/>
          <p14:tracePt t="108913" x="9863138" y="3228975"/>
          <p14:tracePt t="108928" x="9863138" y="3197225"/>
          <p14:tracePt t="108935" x="9863138" y="3165475"/>
          <p14:tracePt t="108944" x="9863138" y="3157538"/>
          <p14:tracePt t="109022" x="9863138" y="3165475"/>
          <p14:tracePt t="109031" x="9855200" y="3197225"/>
          <p14:tracePt t="109039" x="9839325" y="3262313"/>
          <p14:tracePt t="109047" x="9823450" y="3317875"/>
          <p14:tracePt t="109055" x="9807575" y="3397250"/>
          <p14:tracePt t="109064" x="9783763" y="3492500"/>
          <p14:tracePt t="109073" x="9759950" y="3595688"/>
          <p14:tracePt t="109079" x="9736138" y="3692525"/>
          <p14:tracePt t="109087" x="9720263" y="3779838"/>
          <p14:tracePt t="109109" x="9696450" y="3922713"/>
          <p14:tracePt t="109111" x="9680575" y="3987800"/>
          <p14:tracePt t="109120" x="9672638" y="4067175"/>
          <p14:tracePt t="109128" x="9664700" y="4130675"/>
          <p14:tracePt t="109135" x="9656763" y="4170363"/>
          <p14:tracePt t="109144" x="9648825" y="4202113"/>
          <p14:tracePt t="109150" x="9648825" y="4225925"/>
          <p14:tracePt t="109160" x="9648825" y="4257675"/>
          <p14:tracePt t="109167" x="9648825" y="4273550"/>
          <p14:tracePt t="109247" x="9648825" y="4249738"/>
          <p14:tracePt t="109255" x="9664700" y="4202113"/>
          <p14:tracePt t="109263" x="9680575" y="4138613"/>
          <p14:tracePt t="109272" x="9696450" y="4059238"/>
          <p14:tracePt t="109280" x="9712325" y="3987800"/>
          <p14:tracePt t="109288" x="9720263" y="3883025"/>
          <p14:tracePt t="109296" x="9736138" y="3779838"/>
          <p14:tracePt t="109304" x="9744075" y="3676650"/>
          <p14:tracePt t="109312" x="9752013" y="3563938"/>
          <p14:tracePt t="109319" x="9752013" y="3468688"/>
          <p14:tracePt t="109328" x="9759950" y="3405188"/>
          <p14:tracePt t="109335" x="9767888" y="3341688"/>
          <p14:tracePt t="109344" x="9775825" y="3294063"/>
          <p14:tracePt t="109351" x="9783763" y="3252788"/>
          <p14:tracePt t="109360" x="9783763" y="3236913"/>
          <p14:tracePt t="109367" x="9783763" y="3221038"/>
          <p14:tracePt t="109439" x="9783763" y="3236913"/>
          <p14:tracePt t="109448" x="9775825" y="3278188"/>
          <p14:tracePt t="109456" x="9767888" y="3333750"/>
          <p14:tracePt t="109465" x="9752013" y="3397250"/>
          <p14:tracePt t="109472" x="9744075" y="3460750"/>
          <p14:tracePt t="109479" x="9736138" y="3532188"/>
          <p14:tracePt t="109488" x="9728200" y="3613150"/>
          <p14:tracePt t="109496" x="9720263" y="3692525"/>
          <p14:tracePt t="109503" x="9720263" y="3771900"/>
          <p14:tracePt t="109512" x="9712325" y="3843338"/>
          <p14:tracePt t="109519" x="9712325" y="3898900"/>
          <p14:tracePt t="109528" x="9712325" y="3948113"/>
          <p14:tracePt t="109534" x="9712325" y="3995738"/>
          <p14:tracePt t="109543" x="9712325" y="4027488"/>
          <p14:tracePt t="109551" x="9712325" y="4059238"/>
          <p14:tracePt t="109560" x="9712325" y="4090988"/>
          <p14:tracePt t="109575" x="9720263" y="4106863"/>
          <p14:tracePt t="109632" x="9728200" y="4098925"/>
          <p14:tracePt t="109639" x="9744075" y="4067175"/>
          <p14:tracePt t="109648" x="9759950" y="4011613"/>
          <p14:tracePt t="109655" x="9775825" y="3938588"/>
          <p14:tracePt t="109663" x="9791700" y="3859213"/>
          <p14:tracePt t="109671" x="9799638" y="3756025"/>
          <p14:tracePt t="109679" x="9799638" y="3652838"/>
          <p14:tracePt t="109687" x="9799638" y="3540125"/>
          <p14:tracePt t="109696" x="9799638" y="3436938"/>
          <p14:tracePt t="109703" x="9799638" y="3357563"/>
          <p14:tracePt t="109711" x="9799638" y="3278188"/>
          <p14:tracePt t="109719" x="9799638" y="3213100"/>
          <p14:tracePt t="109727" x="9799638" y="3165475"/>
          <p14:tracePt t="109735" x="9799638" y="3133725"/>
          <p14:tracePt t="109743" x="9799638" y="3125788"/>
          <p14:tracePt t="109751" x="9799638" y="3117850"/>
          <p14:tracePt t="109800" x="9799638" y="3125788"/>
          <p14:tracePt t="109807" x="9799638" y="3165475"/>
          <p14:tracePt t="109816" x="9799638" y="3236913"/>
          <p14:tracePt t="109825" x="9799638" y="3325813"/>
          <p14:tracePt t="109839" x="9799638" y="3436938"/>
          <p14:tracePt t="109847" x="9791700" y="3613150"/>
          <p14:tracePt t="109854" x="9791700" y="3716338"/>
          <p14:tracePt t="109863" x="9783763" y="3827463"/>
          <p14:tracePt t="109871" x="9775825" y="3922713"/>
          <p14:tracePt t="109879" x="9775825" y="4011613"/>
          <p14:tracePt t="109887" x="9775825" y="4075113"/>
          <p14:tracePt t="109895" x="9767888" y="4138613"/>
          <p14:tracePt t="109903" x="9767888" y="4170363"/>
          <p14:tracePt t="109911" x="9767888" y="4202113"/>
          <p14:tracePt t="109919" x="9767888" y="4225925"/>
          <p14:tracePt t="109927" x="9767888" y="4233863"/>
          <p14:tracePt t="109944" x="9775825" y="4241800"/>
          <p14:tracePt t="109976" x="9791700" y="4225925"/>
          <p14:tracePt t="109983" x="9807575" y="4202113"/>
          <p14:tracePt t="109991" x="9831388" y="4154488"/>
          <p14:tracePt t="109999" x="9855200" y="4106863"/>
          <p14:tracePt t="110007" x="9879013" y="4019550"/>
          <p14:tracePt t="110015" x="9886950" y="3930650"/>
          <p14:tracePt t="110023" x="9894888" y="3835400"/>
          <p14:tracePt t="110031" x="9894888" y="3724275"/>
          <p14:tracePt t="110039" x="9894888" y="3629025"/>
          <p14:tracePt t="110048" x="9886950" y="3516313"/>
          <p14:tracePt t="110055" x="9871075" y="3413125"/>
          <p14:tracePt t="110063" x="9863138" y="3333750"/>
          <p14:tracePt t="110070" x="9847263" y="3262313"/>
          <p14:tracePt t="110079" x="9847263" y="3205163"/>
          <p14:tracePt t="110088" x="9839325" y="3173413"/>
          <p14:tracePt t="110096" x="9839325" y="3149600"/>
          <p14:tracePt t="110109" x="9839325" y="3133725"/>
          <p14:tracePt t="110159" x="9823450" y="3157538"/>
          <p14:tracePt t="110167" x="9815513" y="3205163"/>
          <p14:tracePt t="110176" x="9799638" y="3286125"/>
          <p14:tracePt t="110182" x="9783763" y="3365500"/>
          <p14:tracePt t="110191" x="9767888" y="3460750"/>
          <p14:tracePt t="110201" x="9752013" y="3571875"/>
          <p14:tracePt t="110208" x="9744075" y="3668713"/>
          <p14:tracePt t="110216" x="9744075" y="3756025"/>
          <p14:tracePt t="110222" x="9744075" y="3835400"/>
          <p14:tracePt t="110231" x="9744075" y="3906838"/>
          <p14:tracePt t="110239" x="9744075" y="3987800"/>
          <p14:tracePt t="110247" x="9752013" y="4043363"/>
          <p14:tracePt t="110254" x="9759950" y="4090988"/>
          <p14:tracePt t="110264" x="9767888" y="4114800"/>
          <p14:tracePt t="110271" x="9767888" y="4130675"/>
          <p14:tracePt t="110278" x="9775825" y="4138613"/>
          <p14:tracePt t="110328" x="9791700" y="4138613"/>
          <p14:tracePt t="110336" x="9807575" y="4114800"/>
          <p14:tracePt t="110343" x="9823450" y="4075113"/>
          <p14:tracePt t="110351" x="9839325" y="4019550"/>
          <p14:tracePt t="110360" x="9855200" y="3938588"/>
          <p14:tracePt t="110367" x="9855200" y="3875088"/>
          <p14:tracePt t="110377" x="9855200" y="3779838"/>
          <p14:tracePt t="110384" x="9855200" y="3692525"/>
          <p14:tracePt t="110393" x="9855200" y="3605213"/>
          <p14:tracePt t="110407" x="9855200" y="3500438"/>
          <p14:tracePt t="110415" x="9839325" y="3357563"/>
          <p14:tracePt t="110424" x="9831388" y="3278188"/>
          <p14:tracePt t="110433" x="9823450" y="3213100"/>
          <p14:tracePt t="110440" x="9823450" y="3165475"/>
          <p14:tracePt t="110448" x="9823450" y="3133725"/>
          <p14:tracePt t="110455" x="9815513" y="3101975"/>
          <p14:tracePt t="110463" x="9815513" y="3086100"/>
          <p14:tracePt t="110528" x="9807575" y="3133725"/>
          <p14:tracePt t="110535" x="9807575" y="3197225"/>
          <p14:tracePt t="110544" x="9799638" y="3270250"/>
          <p14:tracePt t="110551" x="9791700" y="3349625"/>
          <p14:tracePt t="110559" x="9791700" y="3444875"/>
          <p14:tracePt t="110567" x="9791700" y="3540125"/>
          <p14:tracePt t="110575" x="9791700" y="3629025"/>
          <p14:tracePt t="110583" x="9791700" y="3716338"/>
          <p14:tracePt t="110592" x="9791700" y="3803650"/>
          <p14:tracePt t="110599" x="9791700" y="3851275"/>
          <p14:tracePt t="110607" x="9783763" y="3922713"/>
          <p14:tracePt t="110615" x="9783763" y="3971925"/>
          <p14:tracePt t="110622" x="9783763" y="4019550"/>
          <p14:tracePt t="110631" x="9783763" y="4051300"/>
          <p14:tracePt t="110639" x="9783763" y="4083050"/>
          <p14:tracePt t="110647" x="9791700" y="4114800"/>
          <p14:tracePt t="110655" x="9791700" y="4122738"/>
          <p14:tracePt t="110663" x="9791700" y="4138613"/>
          <p14:tracePt t="110671" x="9799638" y="4154488"/>
          <p14:tracePt t="110720" x="9807575" y="4146550"/>
          <p14:tracePt t="110728" x="9823450" y="4130675"/>
          <p14:tracePt t="110735" x="9847263" y="4090988"/>
          <p14:tracePt t="110743" x="9863138" y="4043363"/>
          <p14:tracePt t="110752" x="9886950" y="3956050"/>
          <p14:tracePt t="110761" x="9894888" y="3867150"/>
          <p14:tracePt t="110769" x="9902825" y="3763963"/>
          <p14:tracePt t="110776" x="9902825" y="3652838"/>
          <p14:tracePt t="110784" x="9902825" y="3556000"/>
          <p14:tracePt t="110793" x="9879013" y="3429000"/>
          <p14:tracePt t="110799" x="9863138" y="3325813"/>
          <p14:tracePt t="110808" x="9847263" y="3236913"/>
          <p14:tracePt t="110815" x="9831388" y="3181350"/>
          <p14:tracePt t="110823" x="9823450" y="3141663"/>
          <p14:tracePt t="110831" x="9823450" y="3125788"/>
          <p14:tracePt t="110839" x="9823450" y="3117850"/>
          <p14:tracePt t="110888" x="9815513" y="3165475"/>
          <p14:tracePt t="110895" x="9799638" y="3228975"/>
          <p14:tracePt t="110904" x="9791700" y="3309938"/>
          <p14:tracePt t="110912" x="9775825" y="3413125"/>
          <p14:tracePt t="110919" x="9752013" y="3516313"/>
          <p14:tracePt t="110927" x="9736138" y="3605213"/>
          <p14:tracePt t="110936" x="9728200" y="3724275"/>
          <p14:tracePt t="110944" x="9720263" y="3819525"/>
          <p14:tracePt t="110952" x="9712325" y="3930650"/>
          <p14:tracePt t="110961" x="9712325" y="4019550"/>
          <p14:tracePt t="110968" x="9712325" y="4090988"/>
          <p14:tracePt t="110976" x="9712325" y="4130675"/>
          <p14:tracePt t="110983" x="9712325" y="4170363"/>
          <p14:tracePt t="110991" x="9712325" y="4202113"/>
          <p14:tracePt t="110999" x="9712325" y="4225925"/>
          <p14:tracePt t="111008" x="9720263" y="4241800"/>
          <p14:tracePt t="111015" x="9720263" y="4249738"/>
          <p14:tracePt t="111176" x="9728200" y="4249738"/>
          <p14:tracePt t="111184" x="9736138" y="4249738"/>
          <p14:tracePt t="111776" x="9744075" y="4241800"/>
          <p14:tracePt t="111791" x="9744075" y="4233863"/>
          <p14:tracePt t="111808" x="9744075" y="4225925"/>
          <p14:tracePt t="112000" x="9744075" y="4210050"/>
          <p14:tracePt t="112008" x="9744075" y="4202113"/>
          <p14:tracePt t="112015" x="9744075" y="4186238"/>
          <p14:tracePt t="112022" x="9744075" y="4154488"/>
          <p14:tracePt t="112032" x="9744075" y="4114800"/>
          <p14:tracePt t="112042" x="9744075" y="4083050"/>
          <p14:tracePt t="112048" x="9744075" y="4051300"/>
          <p14:tracePt t="112056" x="9744075" y="4019550"/>
          <p14:tracePt t="112063" x="9744075" y="3995738"/>
          <p14:tracePt t="112072" x="9744075" y="3971925"/>
          <p14:tracePt t="112080" x="9744075" y="3948113"/>
          <p14:tracePt t="112089" x="9744075" y="3922713"/>
          <p14:tracePt t="112108" x="9744075" y="3883025"/>
          <p14:tracePt t="112111" x="9744075" y="3867150"/>
          <p14:tracePt t="112120" x="9744075" y="3851275"/>
          <p14:tracePt t="112127" x="9744075" y="3843338"/>
          <p14:tracePt t="112136" x="9744075" y="3835400"/>
          <p14:tracePt t="112144" x="9744075" y="3819525"/>
          <p14:tracePt t="112160" x="9744075" y="3811588"/>
          <p14:tracePt t="112168" x="9744075" y="3803650"/>
          <p14:tracePt t="112192" x="9744075" y="3787775"/>
          <p14:tracePt t="112233" x="9744075" y="3771900"/>
          <p14:tracePt t="112616" x="9752013" y="3756025"/>
          <p14:tracePt t="112624" x="9752013" y="3740150"/>
          <p14:tracePt t="112632" x="9752013" y="3716338"/>
          <p14:tracePt t="112639" x="9752013" y="3692525"/>
          <p14:tracePt t="112647" x="9752013" y="3660775"/>
          <p14:tracePt t="112655" x="9752013" y="3621088"/>
          <p14:tracePt t="112663" x="9752013" y="3587750"/>
          <p14:tracePt t="112671" x="9744075" y="3548063"/>
          <p14:tracePt t="112680" x="9744075" y="3492500"/>
          <p14:tracePt t="112688" x="9736138" y="3444875"/>
          <p14:tracePt t="112696" x="9728200" y="3389313"/>
          <p14:tracePt t="112705" x="9712325" y="3341688"/>
          <p14:tracePt t="112711" x="9712325" y="3309938"/>
          <p14:tracePt t="112720" x="9712325" y="3278188"/>
          <p14:tracePt t="112727" x="9704388" y="3244850"/>
          <p14:tracePt t="112735" x="9704388" y="3228975"/>
          <p14:tracePt t="112744" x="9704388" y="3205163"/>
          <p14:tracePt t="112751" x="9704388" y="3197225"/>
          <p14:tracePt t="112767" x="9704388" y="3189288"/>
          <p14:tracePt t="113537" x="9704388" y="3213100"/>
          <p14:tracePt t="113544" x="9704388" y="3236913"/>
          <p14:tracePt t="113551" x="9704388" y="3270250"/>
          <p14:tracePt t="113561" x="9704388" y="3317875"/>
          <p14:tracePt t="113568" x="9712325" y="3349625"/>
          <p14:tracePt t="113576" x="9720263" y="3397250"/>
          <p14:tracePt t="113584" x="9720263" y="3436938"/>
          <p14:tracePt t="113593" x="9736138" y="3484563"/>
          <p14:tracePt t="113600" x="9744075" y="3540125"/>
          <p14:tracePt t="113609" x="9752013" y="3579813"/>
          <p14:tracePt t="113615" x="9767888" y="3629025"/>
          <p14:tracePt t="113623" x="9775825" y="3676650"/>
          <p14:tracePt t="113631" x="9791700" y="3732213"/>
          <p14:tracePt t="113639" x="9799638" y="3763963"/>
          <p14:tracePt t="113648" x="9807575" y="3811588"/>
          <p14:tracePt t="113656" x="9815513" y="3859213"/>
          <p14:tracePt t="113664" x="9831388" y="3898900"/>
          <p14:tracePt t="113671" x="9839325" y="3948113"/>
          <p14:tracePt t="113678" x="9839325" y="3979863"/>
          <p14:tracePt t="113687" x="9847263" y="4019550"/>
          <p14:tracePt t="113696" x="9847263" y="4051300"/>
          <p14:tracePt t="113706" x="9855200" y="4083050"/>
          <p14:tracePt t="113713" x="9863138" y="4098925"/>
          <p14:tracePt t="113720" x="9863138" y="4114800"/>
          <p14:tracePt t="113728" x="9863138" y="4122738"/>
          <p14:tracePt t="113735" x="9863138" y="4130675"/>
          <p14:tracePt t="113751" x="9863138" y="4138613"/>
          <p14:tracePt t="113903" x="9863138" y="4130675"/>
          <p14:tracePt t="113913" x="9879013" y="4098925"/>
          <p14:tracePt t="113920" x="9879013" y="4075113"/>
          <p14:tracePt t="113928" x="9894888" y="4027488"/>
          <p14:tracePt t="113943" x="9894888" y="3971925"/>
          <p14:tracePt t="113951" x="9918700" y="3787775"/>
          <p14:tracePt t="113959" x="9918700" y="3676650"/>
          <p14:tracePt t="113967" x="9918700" y="3548063"/>
          <p14:tracePt t="113976" x="9910763" y="3413125"/>
          <p14:tracePt t="113983" x="9902825" y="3309938"/>
          <p14:tracePt t="113993" x="9894888" y="3205163"/>
          <p14:tracePt t="114000" x="9886950" y="3125788"/>
          <p14:tracePt t="114008" x="9879013" y="3086100"/>
          <p14:tracePt t="114016" x="9879013" y="3070225"/>
          <p14:tracePt t="114058" x="9879013" y="3086100"/>
          <p14:tracePt t="114063" x="9879013" y="3157538"/>
          <p14:tracePt t="114071" x="9871075" y="3252788"/>
          <p14:tracePt t="114079" x="9871075" y="3357563"/>
          <p14:tracePt t="114088" x="9871075" y="3492500"/>
          <p14:tracePt t="114096" x="9871075" y="3613150"/>
          <p14:tracePt t="114105" x="9863138" y="3716338"/>
          <p14:tracePt t="114113" x="9863138" y="3811588"/>
          <p14:tracePt t="114129" x="9863138" y="3914775"/>
          <p14:tracePt t="114135" x="9863138" y="3938588"/>
          <p14:tracePt t="114144" x="9863138" y="3948113"/>
          <p14:tracePt t="114177" x="9871075" y="3930650"/>
          <p14:tracePt t="114183" x="9886950" y="3883025"/>
          <p14:tracePt t="114192" x="9894888" y="3819525"/>
          <p14:tracePt t="114199" x="9902825" y="3740150"/>
          <p14:tracePt t="114207" x="9902825" y="3652838"/>
          <p14:tracePt t="114216" x="9902825" y="3571875"/>
          <p14:tracePt t="114224" x="9879013" y="3460750"/>
          <p14:tracePt t="114233" x="9863138" y="3381375"/>
          <p14:tracePt t="114242" x="9839325" y="3302000"/>
          <p14:tracePt t="114248" x="9839325" y="3270250"/>
          <p14:tracePt t="114297" x="9839325" y="3325813"/>
          <p14:tracePt t="114304" x="9839325" y="3405188"/>
          <p14:tracePt t="114311" x="9855200" y="3476625"/>
          <p14:tracePt t="114319" x="9863138" y="3540125"/>
          <p14:tracePt t="114329" x="9879013" y="3621088"/>
          <p14:tracePt t="114337" x="9886950" y="3684588"/>
          <p14:tracePt t="114344" x="9894888" y="3724275"/>
          <p14:tracePt t="114352" x="9902825" y="3756025"/>
          <p14:tracePt t="114400" x="9918700" y="3732213"/>
          <p14:tracePt t="114409" x="9926638" y="3700463"/>
          <p14:tracePt t="114415" x="9926638" y="3636963"/>
          <p14:tracePt t="114424" x="9926638" y="3571875"/>
          <p14:tracePt t="114432" x="9910763" y="3492500"/>
          <p14:tracePt t="114441" x="9902825" y="3436938"/>
          <p14:tracePt t="114449" x="9886950" y="3397250"/>
          <p14:tracePt t="114457" x="9879013" y="3381375"/>
          <p14:tracePt t="114488" x="9871075" y="3413125"/>
          <p14:tracePt t="114495" x="9871075" y="3468688"/>
          <p14:tracePt t="114504" x="9879013" y="3540125"/>
          <p14:tracePt t="114512" x="9894888" y="3629025"/>
          <p14:tracePt t="114520" x="9902825" y="3716338"/>
          <p14:tracePt t="114527" x="9918700" y="3795713"/>
          <p14:tracePt t="114535" x="9918700" y="3843338"/>
          <p14:tracePt t="114544" x="9926638" y="3867150"/>
          <p14:tracePt t="114552" x="9926638" y="3883025"/>
          <p14:tracePt t="114584" x="9944100" y="3875088"/>
          <p14:tracePt t="114591" x="9944100" y="3835400"/>
          <p14:tracePt t="114600" x="9944100" y="3787775"/>
          <p14:tracePt t="114607" x="9944100" y="3716338"/>
          <p14:tracePt t="114616" x="9926638" y="3636963"/>
          <p14:tracePt t="114625" x="9918700" y="3579813"/>
          <p14:tracePt t="114632" x="9910763" y="3532188"/>
          <p14:tracePt t="114639" x="9894888" y="3500438"/>
          <p14:tracePt t="114647" x="9894888" y="3492500"/>
          <p14:tracePt t="114681" x="9894888" y="3500438"/>
          <p14:tracePt t="114688" x="9894888" y="3532188"/>
          <p14:tracePt t="114696" x="9894888" y="3579813"/>
          <p14:tracePt t="114703" x="9894888" y="3621088"/>
          <p14:tracePt t="114711" x="9894888" y="3668713"/>
          <p14:tracePt t="114720" x="9894888" y="3700463"/>
          <p14:tracePt t="114728" x="9894888" y="3716338"/>
          <p14:tracePt t="114744" x="9894888" y="3724275"/>
          <p14:tracePt t="114776" x="9894888" y="3716338"/>
          <p14:tracePt t="114784" x="9879013" y="3684588"/>
          <p14:tracePt t="114793" x="9871075" y="3636963"/>
          <p14:tracePt t="114800" x="9847263" y="3579813"/>
          <p14:tracePt t="114810" x="9823450" y="3532188"/>
          <p14:tracePt t="114815" x="9815513" y="3516313"/>
          <p14:tracePt t="114823" x="9799638" y="3484563"/>
          <p14:tracePt t="114856" x="9799638" y="3492500"/>
          <p14:tracePt t="114865" x="9799638" y="3540125"/>
          <p14:tracePt t="114871" x="9799638" y="3595688"/>
          <p14:tracePt t="114879" x="9799638" y="3644900"/>
          <p14:tracePt t="114888" x="9807575" y="3708400"/>
          <p14:tracePt t="114896" x="9807575" y="3756025"/>
          <p14:tracePt t="114904" x="9807575" y="3787775"/>
          <p14:tracePt t="114912" x="9807575" y="3803650"/>
          <p14:tracePt t="114920" x="9815513" y="3819525"/>
          <p14:tracePt t="114960" x="9823450" y="3795713"/>
          <p14:tracePt t="114968" x="9823450" y="3756025"/>
          <p14:tracePt t="114976" x="9815513" y="3692525"/>
          <p14:tracePt t="114984" x="9799638" y="3629025"/>
          <p14:tracePt t="114992" x="9791700" y="3579813"/>
          <p14:tracePt t="115000" x="9775825" y="3548063"/>
          <p14:tracePt t="115009" x="9775825" y="3540125"/>
          <p14:tracePt t="115047" x="9775825" y="3563938"/>
          <p14:tracePt t="115056" x="9775825" y="3613150"/>
          <p14:tracePt t="115063" x="9775825" y="3652838"/>
          <p14:tracePt t="115071" x="9775825" y="3700463"/>
          <p14:tracePt t="115080" x="9775825" y="3748088"/>
          <p14:tracePt t="115089" x="9775825" y="3787775"/>
          <p14:tracePt t="115096" x="9775825" y="3803650"/>
          <p14:tracePt t="115144" x="9775825" y="3771900"/>
          <p14:tracePt t="115152" x="9775825" y="3724275"/>
          <p14:tracePt t="115159" x="9759950" y="3676650"/>
          <p14:tracePt t="115167" x="9744075" y="3613150"/>
          <p14:tracePt t="115176" x="9728200" y="3563938"/>
          <p14:tracePt t="115184" x="9712325" y="3516313"/>
          <p14:tracePt t="115193" x="9704388" y="3492500"/>
          <p14:tracePt t="115231" x="9704388" y="3524250"/>
          <p14:tracePt t="115240" x="9704388" y="3587750"/>
          <p14:tracePt t="115248" x="9712325" y="3636963"/>
          <p14:tracePt t="115257" x="9712325" y="3684588"/>
          <p14:tracePt t="115263" x="9712325" y="3732213"/>
          <p14:tracePt t="115271" x="9712325" y="3756025"/>
          <p14:tracePt t="115279" x="9712325" y="3771900"/>
          <p14:tracePt t="115288" x="9712325" y="3787775"/>
          <p14:tracePt t="115329" x="9712325" y="3771900"/>
          <p14:tracePt t="115335" x="9704388" y="3732213"/>
          <p14:tracePt t="115344" x="9696450" y="3692525"/>
          <p14:tracePt t="115353" x="9688513" y="3644900"/>
          <p14:tracePt t="115360" x="9664700" y="3579813"/>
          <p14:tracePt t="115370" x="9664700" y="3540125"/>
          <p14:tracePt t="115377" x="9656763" y="3532188"/>
          <p14:tracePt t="115426" x="9656763" y="3563938"/>
          <p14:tracePt t="115432" x="9672638" y="3613150"/>
          <p14:tracePt t="115440" x="9672638" y="3644900"/>
          <p14:tracePt t="115447" x="9680575" y="3676650"/>
          <p14:tracePt t="115455" x="9680575" y="3700463"/>
          <p14:tracePt t="115463" x="9688513" y="3724275"/>
          <p14:tracePt t="115473" x="9688513" y="3732213"/>
          <p14:tracePt t="115520" x="9688513" y="3700463"/>
          <p14:tracePt t="115528" x="9680575" y="3660775"/>
          <p14:tracePt t="115537" x="9664700" y="3613150"/>
          <p14:tracePt t="115544" x="9648825" y="3556000"/>
          <p14:tracePt t="115552" x="9648825" y="3524250"/>
          <p14:tracePt t="115560" x="9640888" y="3508375"/>
          <p14:tracePt t="115568" x="9640888" y="3492500"/>
          <p14:tracePt t="115601" x="9640888" y="3508375"/>
          <p14:tracePt t="115608" x="9648825" y="3548063"/>
          <p14:tracePt t="115616" x="9664700" y="3613150"/>
          <p14:tracePt t="115625" x="9672638" y="3652838"/>
          <p14:tracePt t="115632" x="9680575" y="3692525"/>
          <p14:tracePt t="115641" x="9680575" y="3732213"/>
          <p14:tracePt t="115648" x="9688513" y="3756025"/>
          <p14:tracePt t="115657" x="9688513" y="3763963"/>
          <p14:tracePt t="115664" x="9688513" y="3771900"/>
          <p14:tracePt t="115704" x="9688513" y="3740150"/>
          <p14:tracePt t="115713" x="9672638" y="3692525"/>
          <p14:tracePt t="115721" x="9656763" y="3644900"/>
          <p14:tracePt t="115728" x="9640888" y="3579813"/>
          <p14:tracePt t="115735" x="9617075" y="3532188"/>
          <p14:tracePt t="115745" x="9609138" y="3500438"/>
          <p14:tracePt t="115752" x="9601200" y="3484563"/>
          <p14:tracePt t="115792" x="9609138" y="3524250"/>
          <p14:tracePt t="115799" x="9617075" y="3571875"/>
          <p14:tracePt t="115808" x="9625013" y="3613150"/>
          <p14:tracePt t="115817" x="9632950" y="3660775"/>
          <p14:tracePt t="115825" x="9640888" y="3700463"/>
          <p14:tracePt t="115832" x="9640888" y="3732213"/>
          <p14:tracePt t="115840" x="9640888" y="3748088"/>
          <p14:tracePt t="115848" x="9640888" y="3756025"/>
          <p14:tracePt t="115888" x="9640888" y="3748088"/>
          <p14:tracePt t="115897" x="9632950" y="3716338"/>
          <p14:tracePt t="115903" x="9625013" y="3668713"/>
          <p14:tracePt t="115911" x="9609138" y="3613150"/>
          <p14:tracePt t="115920" x="9593263" y="3563938"/>
          <p14:tracePt t="115928" x="9575800" y="3516313"/>
          <p14:tracePt t="115937" x="9575800" y="3508375"/>
          <p14:tracePt t="115976" x="9575800" y="3524250"/>
          <p14:tracePt t="115984" x="9585325" y="3563938"/>
          <p14:tracePt t="115992" x="9593263" y="3621088"/>
          <p14:tracePt t="116000" x="9609138" y="3652838"/>
          <p14:tracePt t="116008" x="9609138" y="3692525"/>
          <p14:tracePt t="116016" x="9609138" y="3724275"/>
          <p14:tracePt t="116024" x="9609138" y="3740150"/>
          <p14:tracePt t="116032" x="9617075" y="3756025"/>
          <p14:tracePt t="116073" x="9617075" y="3740150"/>
          <p14:tracePt t="116079" x="9609138" y="3700463"/>
          <p14:tracePt t="116087" x="9601200" y="3652838"/>
          <p14:tracePt t="116096" x="9585325" y="3605213"/>
          <p14:tracePt t="116106" x="9585325" y="3563938"/>
          <p14:tracePt t="116112" x="9585325" y="3532188"/>
          <p14:tracePt t="116121" x="9585325" y="3516313"/>
          <p14:tracePt t="116160" x="9609138" y="3556000"/>
          <p14:tracePt t="116168" x="9625013" y="3587750"/>
          <p14:tracePt t="116176" x="9648825" y="3644900"/>
          <p14:tracePt t="116185" x="9656763" y="3676650"/>
          <p14:tracePt t="116192" x="9664700" y="3708400"/>
          <p14:tracePt t="116199" x="9672638" y="3740150"/>
          <p14:tracePt t="116209" x="9672638" y="3756025"/>
          <p14:tracePt t="116216" x="9672638" y="3763963"/>
          <p14:tracePt t="116255" x="9672638" y="3756025"/>
          <p14:tracePt t="116263" x="9672638" y="3724275"/>
          <p14:tracePt t="116273" x="9656763" y="3668713"/>
          <p14:tracePt t="116280" x="9648825" y="3613150"/>
          <p14:tracePt t="116288" x="9640888" y="3571875"/>
          <p14:tracePt t="116297" x="9640888" y="3540125"/>
          <p14:tracePt t="116304" x="9640888" y="3532188"/>
          <p14:tracePt t="116311" x="9640888" y="3524250"/>
          <p14:tracePt t="116344" x="9648825" y="3563938"/>
          <p14:tracePt t="116352" x="9664700" y="3621088"/>
          <p14:tracePt t="116360" x="9688513" y="3684588"/>
          <p14:tracePt t="116369" x="9712325" y="3748088"/>
          <p14:tracePt t="116376" x="9728200" y="3795713"/>
          <p14:tracePt t="116384" x="9736138" y="3843338"/>
          <p14:tracePt t="116392" x="9752013" y="3875088"/>
          <p14:tracePt t="116400" x="9752013" y="3890963"/>
          <p14:tracePt t="116440" x="9752013" y="3875088"/>
          <p14:tracePt t="116449" x="9752013" y="3827463"/>
          <p14:tracePt t="116464" x="9752013" y="3700463"/>
          <p14:tracePt t="116472" x="9752013" y="3652838"/>
          <p14:tracePt t="116479" x="9752013" y="3595688"/>
          <p14:tracePt t="116487" x="9744075" y="3563938"/>
          <p14:tracePt t="116496" x="9744075" y="3548063"/>
          <p14:tracePt t="116530" x="9744075" y="3563938"/>
          <p14:tracePt t="116535" x="9744075" y="3613150"/>
          <p14:tracePt t="116543" x="9759950" y="3668713"/>
          <p14:tracePt t="116552" x="9767888" y="3732213"/>
          <p14:tracePt t="116561" x="9783763" y="3779838"/>
          <p14:tracePt t="116568" x="9791700" y="3811588"/>
          <p14:tracePt t="116576" x="9799638" y="3843338"/>
          <p14:tracePt t="116584" x="9799638" y="3859213"/>
          <p14:tracePt t="116592" x="9807575" y="3875088"/>
          <p14:tracePt t="116633" x="9807575" y="3851275"/>
          <p14:tracePt t="116640" x="9807575" y="3811588"/>
          <p14:tracePt t="116648" x="9807575" y="3763963"/>
          <p14:tracePt t="116655" x="9807575" y="3716338"/>
          <p14:tracePt t="116664" x="9807575" y="3676650"/>
          <p14:tracePt t="116673" x="9807575" y="3644900"/>
          <p14:tracePt t="116680" x="9807575" y="3636963"/>
          <p14:tracePt t="116721" x="9815513" y="3676650"/>
          <p14:tracePt t="116728" x="9831388" y="3708400"/>
          <p14:tracePt t="116736" x="9855200" y="3756025"/>
          <p14:tracePt t="116745" x="9863138" y="3787775"/>
          <p14:tracePt t="116752" x="9871075" y="3827463"/>
          <p14:tracePt t="116760" x="9879013" y="3843338"/>
          <p14:tracePt t="116767" x="9879013" y="3851275"/>
          <p14:tracePt t="116775" x="9879013" y="3859213"/>
          <p14:tracePt t="116817" x="9879013" y="3843338"/>
          <p14:tracePt t="116823" x="9879013" y="3803650"/>
          <p14:tracePt t="116832" x="9886950" y="3740150"/>
          <p14:tracePt t="116841" x="9886950" y="3668713"/>
          <p14:tracePt t="116848" x="9886950" y="3621088"/>
          <p14:tracePt t="116857" x="9894888" y="3579813"/>
          <p14:tracePt t="116864" x="9894888" y="3556000"/>
          <p14:tracePt t="116897" x="9902825" y="3563938"/>
          <p14:tracePt t="116904" x="9926638" y="3621088"/>
          <p14:tracePt t="116912" x="9959975" y="3692525"/>
          <p14:tracePt t="116921" x="9991725" y="3779838"/>
          <p14:tracePt t="116928" x="10007600" y="3835400"/>
          <p14:tracePt t="116935" x="10023475" y="3898900"/>
          <p14:tracePt t="116943" x="10031413" y="3948113"/>
          <p14:tracePt t="116952" x="10047288" y="3979863"/>
          <p14:tracePt t="116960" x="10055225" y="3995738"/>
          <p14:tracePt t="116999" x="10055225" y="3979863"/>
          <p14:tracePt t="117009" x="10055225" y="3938588"/>
          <p14:tracePt t="117015" x="10055225" y="3875088"/>
          <p14:tracePt t="117025" x="10055225" y="3811588"/>
          <p14:tracePt t="117032" x="10055225" y="3756025"/>
          <p14:tracePt t="117041" x="10055225" y="3708400"/>
          <p14:tracePt t="117048" x="10055225" y="3684588"/>
          <p14:tracePt t="117057" x="10055225" y="3676650"/>
          <p14:tracePt t="117097" x="10055225" y="3708400"/>
          <p14:tracePt t="117104" x="10063163" y="3748088"/>
          <p14:tracePt t="117111" x="10071100" y="3795713"/>
          <p14:tracePt t="117120" x="10071100" y="3827463"/>
          <p14:tracePt t="117128" x="10086975" y="3867150"/>
          <p14:tracePt t="117136" x="10086975" y="3890963"/>
          <p14:tracePt t="117144" x="10086975" y="3898900"/>
          <p14:tracePt t="117161" x="10094913" y="3906838"/>
          <p14:tracePt t="117193" x="10094913" y="3867150"/>
          <p14:tracePt t="117201" x="10094913" y="3819525"/>
          <p14:tracePt t="117210" x="10094913" y="3763963"/>
          <p14:tracePt t="117217" x="10094913" y="3724275"/>
          <p14:tracePt t="117225" x="10094913" y="3684588"/>
          <p14:tracePt t="117232" x="10102850" y="3644900"/>
          <p14:tracePt t="117241" x="10102850" y="3629025"/>
          <p14:tracePt t="117248" x="10102850" y="3613150"/>
          <p14:tracePt t="117296" x="10110788" y="3644900"/>
          <p14:tracePt t="117305" x="10118725" y="3676650"/>
          <p14:tracePt t="117312" x="10126663" y="3724275"/>
          <p14:tracePt t="117320" x="10126663" y="3748088"/>
          <p14:tracePt t="117328" x="10126663" y="3771900"/>
          <p14:tracePt t="117336" x="10126663" y="3787775"/>
          <p14:tracePt t="117343" x="10126663" y="3803650"/>
          <p14:tracePt t="117393" x="10126663" y="3787775"/>
          <p14:tracePt t="117400" x="10126663" y="3740150"/>
          <p14:tracePt t="117408" x="10118725" y="3692525"/>
          <p14:tracePt t="117416" x="10110788" y="3652838"/>
          <p14:tracePt t="117425" x="10102850" y="3621088"/>
          <p14:tracePt t="117432" x="10102850" y="3595688"/>
          <p14:tracePt t="117441" x="10102850" y="3579813"/>
          <p14:tracePt t="117497" x="10102850" y="3595688"/>
          <p14:tracePt t="117504" x="10102850" y="3613150"/>
          <p14:tracePt t="117512" x="10110788" y="3629025"/>
          <p14:tracePt t="117520" x="10110788" y="3644900"/>
          <p14:tracePt t="117528" x="10110788" y="3660775"/>
          <p14:tracePt t="117536" x="10110788" y="3668713"/>
          <p14:tracePt t="117545" x="10110788" y="3676650"/>
          <p14:tracePt t="117553" x="10110788" y="3684588"/>
          <p14:tracePt t="118088" x="10102850" y="3676650"/>
          <p14:tracePt t="118096" x="10094913" y="3668713"/>
          <p14:tracePt t="118104" x="10079038" y="3652838"/>
          <p14:tracePt t="118120" x="10063163" y="3644900"/>
          <p14:tracePt t="118128" x="10047288" y="3644900"/>
          <p14:tracePt t="118136" x="10047288" y="3636963"/>
          <p14:tracePt t="118144" x="10031413" y="3629025"/>
          <p14:tracePt t="118177" x="10023475" y="3629025"/>
          <p14:tracePt t="118193" x="10015538" y="3629025"/>
          <p14:tracePt t="118209" x="10007600" y="3629025"/>
          <p14:tracePt t="118216" x="9999663" y="3629025"/>
          <p14:tracePt t="118241" x="9983788" y="3629025"/>
          <p14:tracePt t="118256" x="9967913" y="3629025"/>
          <p14:tracePt t="118265" x="9959975" y="3629025"/>
          <p14:tracePt t="118272" x="9952038" y="3636963"/>
          <p14:tracePt t="118281" x="9944100" y="3636963"/>
          <p14:tracePt t="118289" x="9936163" y="3644900"/>
          <p14:tracePt t="118296" x="9926638" y="3652838"/>
          <p14:tracePt t="118345" x="9918700" y="3660775"/>
          <p14:tracePt t="118464" x="9910763" y="3660775"/>
          <p14:tracePt t="118496" x="9902825" y="3668713"/>
          <p14:tracePt t="118520" x="9894888" y="3668713"/>
          <p14:tracePt t="122018" x="9894888" y="3676650"/>
          <p14:tracePt t="122034" x="9886950" y="3692525"/>
          <p14:tracePt t="122042" x="9886950" y="3716338"/>
          <p14:tracePt t="122065" x="9886950" y="3724275"/>
          <p14:tracePt t="122184" x="9894888" y="3708400"/>
          <p14:tracePt t="122194" x="9902825" y="3692525"/>
          <p14:tracePt t="122201" x="9910763" y="3660775"/>
          <p14:tracePt t="122209" x="9918700" y="3644900"/>
          <p14:tracePt t="122217" x="9918700" y="3621088"/>
          <p14:tracePt t="122224" x="9918700" y="3587750"/>
          <p14:tracePt t="122232" x="9918700" y="3563938"/>
          <p14:tracePt t="122241" x="9918700" y="3540125"/>
          <p14:tracePt t="122250" x="9918700" y="3532188"/>
          <p14:tracePt t="122297" x="9910763" y="3532188"/>
          <p14:tracePt t="122304" x="9910763" y="3548063"/>
          <p14:tracePt t="122313" x="9902825" y="3587750"/>
          <p14:tracePt t="122322" x="9894888" y="3636963"/>
          <p14:tracePt t="122329" x="9886950" y="3668713"/>
          <p14:tracePt t="122337" x="9879013" y="3700463"/>
          <p14:tracePt t="122344" x="9879013" y="3716338"/>
          <p14:tracePt t="122352" x="9879013" y="3748088"/>
          <p14:tracePt t="122362" x="9879013" y="3763963"/>
          <p14:tracePt t="122369" x="9879013" y="3787775"/>
          <p14:tracePt t="122377" x="9879013" y="3811588"/>
          <p14:tracePt t="122442" x="9879013" y="3795713"/>
          <p14:tracePt t="122448" x="9886950" y="3763963"/>
          <p14:tracePt t="122457" x="9886950" y="3732213"/>
          <p14:tracePt t="122464" x="9886950" y="3700463"/>
          <p14:tracePt t="122472" x="9886950" y="3660775"/>
          <p14:tracePt t="122481" x="9886950" y="3629025"/>
          <p14:tracePt t="122490" x="9886950" y="3613150"/>
          <p14:tracePt t="122497" x="9886950" y="3587750"/>
          <p14:tracePt t="122505" x="9886950" y="3579813"/>
          <p14:tracePt t="122554" x="9886950" y="3613150"/>
          <p14:tracePt t="122561" x="9886950" y="3644900"/>
          <p14:tracePt t="122568" x="9886950" y="3692525"/>
          <p14:tracePt t="122577" x="9886950" y="3716338"/>
          <p14:tracePt t="122584" x="9886950" y="3756025"/>
          <p14:tracePt t="122594" x="9886950" y="3779838"/>
          <p14:tracePt t="122602" x="9886950" y="3811588"/>
          <p14:tracePt t="122610" x="9886950" y="3827463"/>
          <p14:tracePt t="122665" x="9886950" y="3795713"/>
          <p14:tracePt t="122672" x="9886950" y="3779838"/>
          <p14:tracePt t="122680" x="9886950" y="3748088"/>
          <p14:tracePt t="122688" x="9886950" y="3732213"/>
          <p14:tracePt t="122696" x="9886950" y="3716338"/>
          <p14:tracePt t="122705" x="9886950" y="3700463"/>
          <p14:tracePt t="122744" x="9886950" y="3716338"/>
          <p14:tracePt t="122751" x="9886950" y="3732213"/>
          <p14:tracePt t="122761" x="9886950" y="3763963"/>
          <p14:tracePt t="122769" x="9886950" y="3795713"/>
          <p14:tracePt t="122778" x="9886950" y="3811588"/>
          <p14:tracePt t="122785" x="9886950" y="3827463"/>
          <p14:tracePt t="122833" x="9886950" y="3803650"/>
          <p14:tracePt t="122841" x="9886950" y="3787775"/>
          <p14:tracePt t="122849" x="9886950" y="3748088"/>
          <p14:tracePt t="122856" x="9886950" y="3716338"/>
          <p14:tracePt t="122864" x="9879013" y="3684588"/>
          <p14:tracePt t="122873" x="9871075" y="3652838"/>
          <p14:tracePt t="122882" x="9863138" y="3629025"/>
          <p14:tracePt t="122898" x="9863138" y="3613150"/>
          <p14:tracePt t="122928" x="9863138" y="3629025"/>
          <p14:tracePt t="122937" x="9863138" y="3668713"/>
          <p14:tracePt t="122946" x="9871075" y="3708400"/>
          <p14:tracePt t="122953" x="9871075" y="3740150"/>
          <p14:tracePt t="122962" x="9879013" y="3771900"/>
          <p14:tracePt t="122968" x="9879013" y="3787775"/>
          <p14:tracePt t="122976" x="9879013" y="3795713"/>
          <p14:tracePt t="122984" x="9879013" y="3803650"/>
          <p14:tracePt t="123032" x="9879013" y="3787775"/>
          <p14:tracePt t="123041" x="9879013" y="3771900"/>
          <p14:tracePt t="123049" x="9871075" y="3740150"/>
          <p14:tracePt t="123058" x="9863138" y="3708400"/>
          <p14:tracePt t="123065" x="9855200" y="3692525"/>
          <p14:tracePt t="123073" x="9855200" y="3676650"/>
          <p14:tracePt t="123121" x="9855200" y="3692525"/>
          <p14:tracePt t="123129" x="9855200" y="3716338"/>
          <p14:tracePt t="123137" x="9855200" y="3740150"/>
          <p14:tracePt t="123144" x="9855200" y="3763963"/>
          <p14:tracePt t="123152" x="9855200" y="3787775"/>
          <p14:tracePt t="123161" x="9855200" y="3803650"/>
          <p14:tracePt t="123217" x="9855200" y="3787775"/>
          <p14:tracePt t="123226" x="9855200" y="3756025"/>
          <p14:tracePt t="123233" x="9847263" y="3716338"/>
          <p14:tracePt t="123241" x="9839325" y="3684588"/>
          <p14:tracePt t="123248" x="9815513" y="3636963"/>
          <p14:tracePt t="123256" x="9815513" y="3613150"/>
          <p14:tracePt t="123265" x="9807575" y="3605213"/>
          <p14:tracePt t="123274" x="9799638" y="3595688"/>
          <p14:tracePt t="123305" x="9799638" y="3605213"/>
          <p14:tracePt t="123312" x="9799638" y="3644900"/>
          <p14:tracePt t="123321" x="9807575" y="3676650"/>
          <p14:tracePt t="123329" x="9815513" y="3724275"/>
          <p14:tracePt t="123338" x="9815513" y="3763963"/>
          <p14:tracePt t="123345" x="9823450" y="3795713"/>
          <p14:tracePt t="123354" x="9823450" y="3819525"/>
          <p14:tracePt t="123361" x="9831388" y="3835400"/>
          <p14:tracePt t="123409" x="9831388" y="3819525"/>
          <p14:tracePt t="123418" x="9831388" y="3803650"/>
          <p14:tracePt t="123425" x="9823450" y="3771900"/>
          <p14:tracePt t="123432" x="9815513" y="3732213"/>
          <p14:tracePt t="123440" x="9807575" y="3700463"/>
          <p14:tracePt t="123450" x="9799638" y="3668713"/>
          <p14:tracePt t="123457" x="9783763" y="3636963"/>
          <p14:tracePt t="123505" x="9783763" y="3644900"/>
          <p14:tracePt t="123513" x="9783763" y="3684588"/>
          <p14:tracePt t="123522" x="9783763" y="3700463"/>
          <p14:tracePt t="123529" x="9783763" y="3732213"/>
          <p14:tracePt t="123538" x="9783763" y="3763963"/>
          <p14:tracePt t="123546" x="9791700" y="3779838"/>
          <p14:tracePt t="123554" x="9791700" y="3787775"/>
          <p14:tracePt t="123608" x="9791700" y="3771900"/>
          <p14:tracePt t="123617" x="9783763" y="3740150"/>
          <p14:tracePt t="123626" x="9775825" y="3708400"/>
          <p14:tracePt t="123633" x="9767888" y="3668713"/>
          <p14:tracePt t="123641" x="9759950" y="3644900"/>
          <p14:tracePt t="123649" x="9759950" y="3629025"/>
          <p14:tracePt t="123657" x="9752013" y="3613150"/>
          <p14:tracePt t="123665" x="9752013" y="3595688"/>
          <p14:tracePt t="123705" x="9752013" y="3629025"/>
          <p14:tracePt t="123712" x="9759950" y="3660775"/>
          <p14:tracePt t="123720" x="9775825" y="3692525"/>
          <p14:tracePt t="123729" x="9783763" y="3740150"/>
          <p14:tracePt t="123737" x="9783763" y="3771900"/>
          <p14:tracePt t="123746" x="9791700" y="3795713"/>
          <p14:tracePt t="123756" x="9791700" y="3811588"/>
          <p14:tracePt t="123762" x="9791700" y="3827463"/>
          <p14:tracePt t="123777" x="9791700" y="3835400"/>
          <p14:tracePt t="123810" x="9791700" y="3819525"/>
          <p14:tracePt t="123817" x="9791700" y="3795713"/>
          <p14:tracePt t="123823" x="9783763" y="3756025"/>
          <p14:tracePt t="123833" x="9775825" y="3724275"/>
          <p14:tracePt t="123841" x="9759950" y="3676650"/>
          <p14:tracePt t="123850" x="9752013" y="3644900"/>
          <p14:tracePt t="123857" x="9744075" y="3629025"/>
          <p14:tracePt t="123865" x="9744075" y="3621088"/>
          <p14:tracePt t="123914" x="9744075" y="3652838"/>
          <p14:tracePt t="123922" x="9744075" y="3684588"/>
          <p14:tracePt t="123929" x="9752013" y="3716338"/>
          <p14:tracePt t="123937" x="9752013" y="3740150"/>
          <p14:tracePt t="123945" x="9759950" y="3756025"/>
          <p14:tracePt t="123953" x="9759950" y="3763963"/>
          <p14:tracePt t="123969" x="9759950" y="3771900"/>
          <p14:tracePt t="124001" x="9759950" y="3763963"/>
          <p14:tracePt t="124008" x="9759950" y="3732213"/>
          <p14:tracePt t="124017" x="9744075" y="3684588"/>
          <p14:tracePt t="124025" x="9728200" y="3636963"/>
          <p14:tracePt t="124033" x="9712325" y="3595688"/>
          <p14:tracePt t="124041" x="9704388" y="3571875"/>
          <p14:tracePt t="124049" x="9696450" y="3556000"/>
          <p14:tracePt t="124089" x="9696450" y="3563938"/>
          <p14:tracePt t="124098" x="9712325" y="3595688"/>
          <p14:tracePt t="124105" x="9728200" y="3636963"/>
          <p14:tracePt t="124114" x="9736138" y="3668713"/>
          <p14:tracePt t="124122" x="9744075" y="3716338"/>
          <p14:tracePt t="124129" x="9752013" y="3740150"/>
          <p14:tracePt t="124138" x="9752013" y="3756025"/>
          <p14:tracePt t="124145" x="9752013" y="3763963"/>
          <p14:tracePt t="124193" x="9752013" y="3756025"/>
          <p14:tracePt t="124202" x="9744075" y="3724275"/>
          <p14:tracePt t="124209" x="9744075" y="3708400"/>
          <p14:tracePt t="124217" x="9728200" y="3676650"/>
          <p14:tracePt t="124223" x="9728200" y="3660775"/>
          <p14:tracePt t="124242" x="9720263" y="3652838"/>
          <p14:tracePt t="124283" x="9720263" y="3668713"/>
          <p14:tracePt t="124290" x="9728200" y="3700463"/>
          <p14:tracePt t="124297" x="9736138" y="3716338"/>
          <p14:tracePt t="124305" x="9736138" y="3732213"/>
          <p14:tracePt t="124313" x="9736138" y="3740150"/>
          <p14:tracePt t="124370" x="9736138" y="3724275"/>
          <p14:tracePt t="124377" x="9736138" y="3708400"/>
          <p14:tracePt t="124386" x="9728200" y="3676650"/>
          <p14:tracePt t="124393" x="9712325" y="3636963"/>
          <p14:tracePt t="124400" x="9712325" y="3613150"/>
          <p14:tracePt t="124410" x="9712325" y="3605213"/>
          <p14:tracePt t="124417" x="9704388" y="3595688"/>
          <p14:tracePt t="124457" x="9704388" y="3621088"/>
          <p14:tracePt t="124464" x="9712325" y="3652838"/>
          <p14:tracePt t="124473" x="9720263" y="3676650"/>
          <p14:tracePt t="124481" x="9720263" y="3708400"/>
          <p14:tracePt t="124489" x="9728200" y="3724275"/>
          <p14:tracePt t="124497" x="9728200" y="3740150"/>
          <p14:tracePt t="124562" x="9720263" y="3716338"/>
          <p14:tracePt t="124568" x="9712325" y="3684588"/>
          <p14:tracePt t="124576" x="9704388" y="3668713"/>
          <p14:tracePt t="124586" x="9696450" y="3644900"/>
          <p14:tracePt t="124593" x="9688513" y="3629025"/>
          <p14:tracePt t="124650" x="9688513" y="3660775"/>
          <p14:tracePt t="124657" x="9696450" y="3692525"/>
          <p14:tracePt t="124665" x="9696450" y="3724275"/>
          <p14:tracePt t="124673" x="9704388" y="3756025"/>
          <p14:tracePt t="124681" x="9704388" y="3779838"/>
          <p14:tracePt t="124689" x="9704388" y="3803650"/>
          <p14:tracePt t="124697" x="9704388" y="3811588"/>
          <p14:tracePt t="124705" x="9704388" y="3819525"/>
          <p14:tracePt t="124754" x="9696450" y="3787775"/>
          <p14:tracePt t="124761" x="9688513" y="3748088"/>
          <p14:tracePt t="124770" x="9680575" y="3716338"/>
          <p14:tracePt t="124777" x="9672638" y="3684588"/>
          <p14:tracePt t="124785" x="9664700" y="3660775"/>
          <p14:tracePt t="124793" x="9664700" y="3652838"/>
          <p14:tracePt t="124801" x="9656763" y="3636963"/>
          <p14:tracePt t="124841" x="9656763" y="3668713"/>
          <p14:tracePt t="124850" x="9664700" y="3708400"/>
          <p14:tracePt t="124857" x="9672638" y="3740150"/>
          <p14:tracePt t="124864" x="9672638" y="3763963"/>
          <p14:tracePt t="124873" x="9672638" y="3795713"/>
          <p14:tracePt t="124881" x="9672638" y="3811588"/>
          <p14:tracePt t="124890" x="9672638" y="3827463"/>
          <p14:tracePt t="124938" x="9672638" y="3819525"/>
          <p14:tracePt t="124945" x="9672638" y="3787775"/>
          <p14:tracePt t="124953" x="9664700" y="3748088"/>
          <p14:tracePt t="124961" x="9656763" y="3700463"/>
          <p14:tracePt t="124968" x="9648825" y="3668713"/>
          <p14:tracePt t="124977" x="9648825" y="3652838"/>
          <p14:tracePt t="124985" x="9648825" y="3636963"/>
          <p14:tracePt t="125026" x="9648825" y="3652838"/>
          <p14:tracePt t="125033" x="9648825" y="3684588"/>
          <p14:tracePt t="125041" x="9648825" y="3716338"/>
          <p14:tracePt t="125049" x="9648825" y="3756025"/>
          <p14:tracePt t="125058" x="9648825" y="3779838"/>
          <p14:tracePt t="125065" x="9648825" y="3811588"/>
          <p14:tracePt t="125073" x="9648825" y="3819525"/>
          <p14:tracePt t="125081" x="9648825" y="3827463"/>
          <p14:tracePt t="125102" x="9656763" y="3835400"/>
          <p14:tracePt t="125138" x="9656763" y="3811588"/>
          <p14:tracePt t="125145" x="9656763" y="3779838"/>
          <p14:tracePt t="125153" x="9640888" y="3756025"/>
          <p14:tracePt t="125161" x="9640888" y="3724275"/>
          <p14:tracePt t="125170" x="9640888" y="3708400"/>
          <p14:tracePt t="125177" x="9640888" y="3692525"/>
          <p14:tracePt t="125234" x="9640888" y="3708400"/>
          <p14:tracePt t="125241" x="9640888" y="3732213"/>
          <p14:tracePt t="125249" x="9648825" y="3763963"/>
          <p14:tracePt t="125257" x="9648825" y="3787775"/>
          <p14:tracePt t="125264" x="9664700" y="3819525"/>
          <p14:tracePt t="125273" x="9664700" y="3835400"/>
          <p14:tracePt t="125282" x="9672638" y="3867150"/>
          <p14:tracePt t="125289" x="9680575" y="3883025"/>
          <p14:tracePt t="125298" x="9680575" y="3898900"/>
          <p14:tracePt t="125306" x="9688513" y="3906838"/>
          <p14:tracePt t="125312" x="9696450" y="3914775"/>
          <p14:tracePt t="125321" x="9696450" y="3922713"/>
          <p14:tracePt t="125328" x="9712325" y="3930650"/>
          <p14:tracePt t="125338" x="9728200" y="3930650"/>
          <p14:tracePt t="125345" x="9752013" y="3930650"/>
          <p14:tracePt t="125354" x="9767888" y="3930650"/>
          <p14:tracePt t="125361" x="9783763" y="3930650"/>
          <p14:tracePt t="125369" x="9815513" y="3914775"/>
          <p14:tracePt t="125377" x="9847263" y="3898900"/>
          <p14:tracePt t="125384" x="9863138" y="3883025"/>
          <p14:tracePt t="125394" x="9879013" y="3859213"/>
          <p14:tracePt t="125402" x="9894888" y="3843338"/>
          <p14:tracePt t="125409" x="9910763" y="3819525"/>
          <p14:tracePt t="125418" x="9918700" y="3803650"/>
          <p14:tracePt t="125426" x="9926638" y="3771900"/>
          <p14:tracePt t="125433" x="9936163" y="3748088"/>
          <p14:tracePt t="125441" x="9936163" y="3724275"/>
          <p14:tracePt t="125450" x="9936163" y="3700463"/>
          <p14:tracePt t="125457" x="9936163" y="3676650"/>
          <p14:tracePt t="125465" x="9926638" y="3660775"/>
          <p14:tracePt t="125474" x="9918700" y="3636963"/>
          <p14:tracePt t="125481" x="9910763" y="3613150"/>
          <p14:tracePt t="125489" x="9902825" y="3605213"/>
          <p14:tracePt t="125497" x="9894888" y="3595688"/>
          <p14:tracePt t="125506" x="9879013" y="3587750"/>
          <p14:tracePt t="125513" x="9871075" y="3579813"/>
          <p14:tracePt t="125522" x="9863138" y="3579813"/>
          <p14:tracePt t="125530" x="9855200" y="3579813"/>
          <p14:tracePt t="125538" x="9831388" y="3579813"/>
          <p14:tracePt t="125545" x="9815513" y="3587750"/>
          <p14:tracePt t="125554" x="9799638" y="3595688"/>
          <p14:tracePt t="125561" x="9767888" y="3629025"/>
          <p14:tracePt t="125569" x="9736138" y="3652838"/>
          <p14:tracePt t="125577" x="9712325" y="3692525"/>
          <p14:tracePt t="125586" x="9688513" y="3732213"/>
          <p14:tracePt t="125593" x="9656763" y="3787775"/>
          <p14:tracePt t="125600" x="9640888" y="3843338"/>
          <p14:tracePt t="125609" x="9625013" y="3906838"/>
          <p14:tracePt t="125618" x="9617075" y="3979863"/>
          <p14:tracePt t="125625" x="9609138" y="4043363"/>
          <p14:tracePt t="125633" x="9609138" y="4090988"/>
          <p14:tracePt t="125640" x="9625013" y="4138613"/>
          <p14:tracePt t="125649" x="9640888" y="4194175"/>
          <p14:tracePt t="125656" x="9656763" y="4225925"/>
          <p14:tracePt t="125665" x="9680575" y="4257675"/>
          <p14:tracePt t="125673" x="9704388" y="4291013"/>
          <p14:tracePt t="125682" x="9728200" y="4314825"/>
          <p14:tracePt t="125689" x="9767888" y="4338638"/>
          <p14:tracePt t="125697" x="9799638" y="4362450"/>
          <p14:tracePt t="125706" x="9831388" y="4370388"/>
          <p14:tracePt t="125713" x="9871075" y="4386263"/>
          <p14:tracePt t="125721" x="9910763" y="4394200"/>
          <p14:tracePt t="125729" x="9959975" y="4394200"/>
          <p14:tracePt t="125737" x="9999663" y="4394200"/>
          <p14:tracePt t="125745" x="10047288" y="4378325"/>
          <p14:tracePt t="125754" x="10110788" y="4354513"/>
          <p14:tracePt t="125761" x="10142538" y="4330700"/>
          <p14:tracePt t="125771" x="10174288" y="4298950"/>
          <p14:tracePt t="125777" x="10190163" y="4273550"/>
          <p14:tracePt t="125786" x="10213975" y="4233863"/>
          <p14:tracePt t="125793" x="10213975" y="4194175"/>
          <p14:tracePt t="125802" x="10221913" y="4146550"/>
          <p14:tracePt t="125810" x="10221913" y="4114800"/>
          <p14:tracePt t="125817" x="10213975" y="4067175"/>
          <p14:tracePt t="125825" x="10206038" y="4019550"/>
          <p14:tracePt t="125832" x="10182225" y="3987800"/>
          <p14:tracePt t="125841" x="10158413" y="3938588"/>
          <p14:tracePt t="125849" x="10126663" y="3906838"/>
          <p14:tracePt t="125857" x="10094913" y="3875088"/>
          <p14:tracePt t="125865" x="10071100" y="3859213"/>
          <p14:tracePt t="125873" x="10063163" y="3851275"/>
          <p14:tracePt t="125881" x="10039350" y="3843338"/>
          <p14:tracePt t="125888" x="10031413" y="3843338"/>
          <p14:tracePt t="125897" x="10023475" y="3835400"/>
          <p14:tracePt t="125905" x="10007600" y="3835400"/>
          <p14:tracePt t="125913" x="9983788" y="3843338"/>
          <p14:tracePt t="125921" x="9967913" y="3859213"/>
          <p14:tracePt t="125929" x="9952038" y="3867150"/>
          <p14:tracePt t="125938" x="9936163" y="3883025"/>
          <p14:tracePt t="125945" x="9926638" y="3898900"/>
          <p14:tracePt t="125953" x="9910763" y="3922713"/>
          <p14:tracePt t="125961" x="9894888" y="3948113"/>
          <p14:tracePt t="125978" x="9886950" y="3963988"/>
          <p14:tracePt t="125985" x="9879013" y="3979863"/>
          <p14:tracePt t="126002" x="9879013" y="3987800"/>
          <p14:tracePt t="126345" x="9879013" y="3995738"/>
          <p14:tracePt t="126737" x="9879013" y="3987800"/>
          <p14:tracePt t="126745" x="9879013" y="3979863"/>
          <p14:tracePt t="126754" x="9879013" y="3963988"/>
          <p14:tracePt t="126762" x="9879013" y="3956050"/>
          <p14:tracePt t="126769" x="9879013" y="3948113"/>
          <p14:tracePt t="126777" x="9871075" y="3930650"/>
          <p14:tracePt t="126786" x="9871075" y="3914775"/>
          <p14:tracePt t="126793" x="9871075" y="3898900"/>
          <p14:tracePt t="126801" x="9871075" y="3883025"/>
          <p14:tracePt t="126810" x="9871075" y="3867150"/>
          <p14:tracePt t="126817" x="9871075" y="3859213"/>
          <p14:tracePt t="126825" x="9871075" y="3851275"/>
          <p14:tracePt t="126834" x="9879013" y="3835400"/>
          <p14:tracePt t="126843" x="9879013" y="3827463"/>
          <p14:tracePt t="126850" x="9879013" y="3819525"/>
          <p14:tracePt t="127026" x="9879013" y="3811588"/>
          <p14:tracePt t="127034" x="9879013" y="3803650"/>
          <p14:tracePt t="127041" x="9879013" y="3795713"/>
          <p14:tracePt t="127057" x="9879013" y="3787775"/>
          <p14:tracePt t="127065" x="9879013" y="3771900"/>
          <p14:tracePt t="127082" x="9879013" y="3763963"/>
          <p14:tracePt t="127089" x="9879013" y="3756025"/>
          <p14:tracePt t="127105" x="9879013" y="3748088"/>
          <p14:tracePt t="127114" x="9879013" y="3740150"/>
          <p14:tracePt t="127121" x="9879013" y="3732213"/>
          <p14:tracePt t="127129" x="9879013" y="3724275"/>
          <p14:tracePt t="127138" x="9879013" y="3716338"/>
          <p14:tracePt t="127145" x="9879013" y="3708400"/>
          <p14:tracePt t="127161" x="9879013" y="3700463"/>
          <p14:tracePt t="127170" x="9879013" y="3692525"/>
          <p14:tracePt t="127193" x="9879013" y="3684588"/>
          <p14:tracePt t="127211" x="9879013" y="3676650"/>
          <p14:tracePt t="127322" x="9894888" y="3692525"/>
          <p14:tracePt t="127329" x="9910763" y="3716338"/>
          <p14:tracePt t="127338" x="9926638" y="3756025"/>
          <p14:tracePt t="127345" x="9952038" y="3795713"/>
          <p14:tracePt t="127354" x="9967913" y="3835400"/>
          <p14:tracePt t="127361" x="9983788" y="3883025"/>
          <p14:tracePt t="127370" x="9999663" y="3930650"/>
          <p14:tracePt t="127378" x="10015538" y="3971925"/>
          <p14:tracePt t="127385" x="10031413" y="4019550"/>
          <p14:tracePt t="127394" x="10047288" y="4051300"/>
          <p14:tracePt t="127402" x="10055225" y="4083050"/>
          <p14:tracePt t="127409" x="10055225" y="4098925"/>
          <p14:tracePt t="127417" x="10063163" y="4114800"/>
          <p14:tracePt t="127425" x="10063163" y="4130675"/>
          <p14:tracePt t="127433" x="10063163" y="4138613"/>
          <p14:tracePt t="127442" x="10063163" y="4146550"/>
          <p14:tracePt t="127449" x="10063163" y="4154488"/>
          <p14:tracePt t="127465" x="10063163" y="4162425"/>
          <p14:tracePt t="127481" x="10063163" y="4178300"/>
          <p14:tracePt t="127489" x="10063163" y="4194175"/>
          <p14:tracePt t="127497" x="10063163" y="4217988"/>
          <p14:tracePt t="127504" x="10063163" y="4249738"/>
          <p14:tracePt t="127513" x="10063163" y="4281488"/>
          <p14:tracePt t="127521" x="10063163" y="4298950"/>
          <p14:tracePt t="127529" x="10063163" y="4338638"/>
          <p14:tracePt t="127537" x="10063163" y="4362450"/>
          <p14:tracePt t="127545" x="10055225" y="4386263"/>
          <p14:tracePt t="127553" x="10039350" y="4425950"/>
          <p14:tracePt t="127561" x="10023475" y="4449763"/>
          <p14:tracePt t="127570" x="10007600" y="4473575"/>
          <p14:tracePt t="127577" x="9991725" y="4489450"/>
          <p14:tracePt t="127588" x="9975850" y="4521200"/>
          <p14:tracePt t="127594" x="9959975" y="4537075"/>
          <p14:tracePt t="127602" x="9936163" y="4552950"/>
          <p14:tracePt t="127610" x="9894888" y="4576763"/>
          <p14:tracePt t="127618" x="9855200" y="4600575"/>
          <p14:tracePt t="127625" x="9799638" y="4633913"/>
          <p14:tracePt t="127634" x="9775825" y="4649788"/>
          <p14:tracePt t="127642" x="9752013" y="4657725"/>
          <p14:tracePt t="127649" x="9744075" y="4665663"/>
          <p14:tracePt t="127658" x="9728200" y="4681538"/>
          <p14:tracePt t="127665" x="9704388" y="4697413"/>
          <p14:tracePt t="127673" x="9680575" y="4697413"/>
          <p14:tracePt t="127681" x="9640888" y="4721225"/>
          <p14:tracePt t="127690" x="9625013" y="4729163"/>
          <p14:tracePt t="127697" x="9601200" y="4737100"/>
          <p14:tracePt t="127706" x="9585325" y="4745038"/>
          <p14:tracePt t="127713" x="9559925" y="4745038"/>
          <p14:tracePt t="127722" x="9528175" y="4752975"/>
          <p14:tracePt t="127730" x="9512300" y="4760913"/>
          <p14:tracePt t="127737" x="9480550" y="4760913"/>
          <p14:tracePt t="127746" x="9456738" y="4768850"/>
          <p14:tracePt t="127753" x="9424988" y="4768850"/>
          <p14:tracePt t="127761" x="9393238" y="4776788"/>
          <p14:tracePt t="127770" x="9369425" y="4776788"/>
          <p14:tracePt t="127777" x="9337675" y="4784725"/>
          <p14:tracePt t="127785" x="9305925" y="4792663"/>
          <p14:tracePt t="127793" x="9266238" y="4792663"/>
          <p14:tracePt t="127802" x="9234488" y="4808538"/>
          <p14:tracePt t="127809" x="9193213" y="4808538"/>
          <p14:tracePt t="127818" x="9161463" y="4824413"/>
          <p14:tracePt t="127825" x="9145588" y="4824413"/>
          <p14:tracePt t="127834" x="9113838" y="4824413"/>
          <p14:tracePt t="127841" x="9097963" y="4824413"/>
          <p14:tracePt t="127849" x="9090025" y="4824413"/>
          <p14:tracePt t="127857" x="9074150" y="4824413"/>
          <p14:tracePt t="127864" x="9066213" y="4824413"/>
          <p14:tracePt t="127882" x="9058275" y="4824413"/>
          <p14:tracePt t="127914" x="9050338" y="4816475"/>
          <p14:tracePt t="127929" x="9050338" y="4800600"/>
          <p14:tracePt t="127938" x="9050338" y="4792663"/>
          <p14:tracePt t="127945" x="9050338" y="4776788"/>
          <p14:tracePt t="127954" x="9058275" y="4760913"/>
          <p14:tracePt t="127962" x="9058275" y="4745038"/>
          <p14:tracePt t="127970" x="9058275" y="4729163"/>
          <p14:tracePt t="127979" x="9058275" y="4713288"/>
          <p14:tracePt t="127995" x="9058275" y="4697413"/>
          <p14:tracePt t="128003" x="9058275" y="4681538"/>
          <p14:tracePt t="128017" x="9058275" y="4673600"/>
          <p14:tracePt t="128042" x="9058275" y="4665663"/>
          <p14:tracePt t="128050" x="9058275" y="4657725"/>
          <p14:tracePt t="128090" x="9050338" y="4649788"/>
          <p14:tracePt t="128106" x="9042400" y="4641850"/>
          <p14:tracePt t="128114" x="9034463" y="4633913"/>
          <p14:tracePt t="128122" x="9018588" y="4624388"/>
          <p14:tracePt t="128130" x="9002713" y="4616450"/>
          <p14:tracePt t="128138" x="8970963" y="4600575"/>
          <p14:tracePt t="128145" x="8955088" y="4584700"/>
          <p14:tracePt t="128153" x="8923338" y="4568825"/>
          <p14:tracePt t="128160" x="8883650" y="4537075"/>
          <p14:tracePt t="128170" x="8850313" y="4521200"/>
          <p14:tracePt t="128177" x="8810625" y="4505325"/>
          <p14:tracePt t="128187" x="8778875" y="4481513"/>
          <p14:tracePt t="128193" x="8739188" y="4457700"/>
          <p14:tracePt t="128202" x="8707438" y="4433888"/>
          <p14:tracePt t="128210" x="8683625" y="4418013"/>
          <p14:tracePt t="128218" x="8659813" y="4394200"/>
          <p14:tracePt t="128225" x="8628063" y="4370388"/>
          <p14:tracePt t="128234" x="8612188" y="4354513"/>
          <p14:tracePt t="128241" x="8580438" y="4322763"/>
          <p14:tracePt t="128249" x="8564563" y="4306888"/>
          <p14:tracePt t="128258" x="8548688" y="4281488"/>
          <p14:tracePt t="128265" x="8523288" y="4249738"/>
          <p14:tracePt t="128273" x="8499475" y="4217988"/>
          <p14:tracePt t="128281" x="8483600" y="4202113"/>
          <p14:tracePt t="128289" x="8451850" y="4162425"/>
          <p14:tracePt t="128298" x="8428038" y="4130675"/>
          <p14:tracePt t="128305" x="8396288" y="4090988"/>
          <p14:tracePt t="128313" x="8372475" y="4067175"/>
          <p14:tracePt t="128321" x="8356600" y="4027488"/>
          <p14:tracePt t="128329" x="8324850" y="3995738"/>
          <p14:tracePt t="128339" x="8301038" y="3963988"/>
          <p14:tracePt t="128345" x="8269288" y="3922713"/>
          <p14:tracePt t="128354" x="8237538" y="3890963"/>
          <p14:tracePt t="128361" x="8213725" y="3867150"/>
          <p14:tracePt t="128370" x="8189913" y="3843338"/>
          <p14:tracePt t="128377" x="8172450" y="3819525"/>
          <p14:tracePt t="128385" x="8140700" y="3795713"/>
          <p14:tracePt t="128394" x="8124825" y="3779838"/>
          <p14:tracePt t="128401" x="8116888" y="3763963"/>
          <p14:tracePt t="128410" x="8101013" y="3763963"/>
          <p14:tracePt t="128417" x="8085138" y="3756025"/>
          <p14:tracePt t="128426" x="8085138" y="3748088"/>
          <p14:tracePt t="128489" x="8085138" y="3756025"/>
          <p14:tracePt t="128497" x="8077200" y="3771900"/>
          <p14:tracePt t="128505" x="8077200" y="3795713"/>
          <p14:tracePt t="128513" x="8077200" y="3827463"/>
          <p14:tracePt t="128522" x="8085138" y="3883025"/>
          <p14:tracePt t="128530" x="8093075" y="3930650"/>
          <p14:tracePt t="128538" x="8108950" y="3979863"/>
          <p14:tracePt t="128545" x="8132763" y="4027488"/>
          <p14:tracePt t="128553" x="8156575" y="4075113"/>
          <p14:tracePt t="128561" x="8180388" y="4122738"/>
          <p14:tracePt t="128570" x="8205788" y="4170363"/>
          <p14:tracePt t="128578" x="8237538" y="4225925"/>
          <p14:tracePt t="128587" x="8269288" y="4273550"/>
          <p14:tracePt t="128593" x="8285163" y="4314825"/>
          <p14:tracePt t="128602" x="8308975" y="4354513"/>
          <p14:tracePt t="128609" x="8332788" y="4386263"/>
          <p14:tracePt t="128618" x="8348663" y="4418013"/>
          <p14:tracePt t="128627" x="8372475" y="4449763"/>
          <p14:tracePt t="128634" x="8388350" y="4473575"/>
          <p14:tracePt t="128642" x="8404225" y="4489450"/>
          <p14:tracePt t="128650" x="8428038" y="4513263"/>
          <p14:tracePt t="128657" x="8443913" y="4529138"/>
          <p14:tracePt t="128665" x="8459788" y="4552950"/>
          <p14:tracePt t="128673" x="8475663" y="4568825"/>
          <p14:tracePt t="128682" x="8491538" y="4568825"/>
          <p14:tracePt t="128689" x="8499475" y="4576763"/>
          <p14:tracePt t="128698" x="8515350" y="4592638"/>
          <p14:tracePt t="128706" x="8523288" y="4600575"/>
          <p14:tracePt t="128713" x="8540750" y="4608513"/>
          <p14:tracePt t="128722" x="8556625" y="4616450"/>
          <p14:tracePt t="128730" x="8572500" y="4624388"/>
          <p14:tracePt t="128738" x="8580438" y="4624388"/>
          <p14:tracePt t="128746" x="8604250" y="4633913"/>
          <p14:tracePt t="128754" x="8612188" y="4641850"/>
          <p14:tracePt t="128761" x="8628063" y="4641850"/>
          <p14:tracePt t="128769" x="8643938" y="4641850"/>
          <p14:tracePt t="128777" x="8659813" y="4641850"/>
          <p14:tracePt t="128786" x="8675688" y="4641850"/>
          <p14:tracePt t="128794" x="8691563" y="4641850"/>
          <p14:tracePt t="128801" x="8715375" y="4633913"/>
          <p14:tracePt t="128810" x="8739188" y="4624388"/>
          <p14:tracePt t="128820" x="8763000" y="4616450"/>
          <p14:tracePt t="128825" x="8786813" y="4600575"/>
          <p14:tracePt t="128833" x="8802688" y="4592638"/>
          <p14:tracePt t="128841" x="8826500" y="4576763"/>
          <p14:tracePt t="128849" x="8850313" y="4552950"/>
          <p14:tracePt t="128857" x="8866188" y="4537075"/>
          <p14:tracePt t="128865" x="8883650" y="4513263"/>
          <p14:tracePt t="128874" x="8883650" y="4489450"/>
          <p14:tracePt t="128881" x="8883650" y="4473575"/>
          <p14:tracePt t="128889" x="8891588" y="4441825"/>
          <p14:tracePt t="128897" x="8891588" y="4410075"/>
          <p14:tracePt t="128905" x="8891588" y="4386263"/>
          <p14:tracePt t="128914" x="8874125" y="4362450"/>
          <p14:tracePt t="128923" x="8866188" y="4338638"/>
          <p14:tracePt t="128930" x="8858250" y="4306888"/>
          <p14:tracePt t="128938" x="8834438" y="4281488"/>
          <p14:tracePt t="128946" x="8818563" y="4257675"/>
          <p14:tracePt t="128954" x="8802688" y="4225925"/>
          <p14:tracePt t="128962" x="8778875" y="4202113"/>
          <p14:tracePt t="128971" x="8770938" y="4186238"/>
          <p14:tracePt t="128977" x="8747125" y="4154488"/>
          <p14:tracePt t="128987" x="8731250" y="4130675"/>
          <p14:tracePt t="128994" x="8715375" y="4114800"/>
          <p14:tracePt t="129002" x="8699500" y="4090988"/>
          <p14:tracePt t="129009" x="8675688" y="4067175"/>
          <p14:tracePt t="129017" x="8659813" y="4051300"/>
          <p14:tracePt t="129027" x="8643938" y="4027488"/>
          <p14:tracePt t="129035" x="8620125" y="4019550"/>
          <p14:tracePt t="129043" x="8596313" y="4003675"/>
          <p14:tracePt t="129057" x="8556625" y="3979863"/>
          <p14:tracePt t="129065" x="8531225" y="3979863"/>
          <p14:tracePt t="129073" x="8515350" y="3963988"/>
          <p14:tracePt t="129081" x="8499475" y="3963988"/>
          <p14:tracePt t="129090" x="8475663" y="3963988"/>
          <p14:tracePt t="129101" x="8459788" y="3963988"/>
          <p14:tracePt t="129105" x="8428038" y="3963988"/>
          <p14:tracePt t="129113" x="8412163" y="3963988"/>
          <p14:tracePt t="129121" x="8388350" y="3971925"/>
          <p14:tracePt t="129128" x="8356600" y="3979863"/>
          <p14:tracePt t="129137" x="8332788" y="3987800"/>
          <p14:tracePt t="129145" x="8293100" y="4003675"/>
          <p14:tracePt t="129154" x="8277225" y="4011613"/>
          <p14:tracePt t="129162" x="8245475" y="4027488"/>
          <p14:tracePt t="129169" x="8221663" y="4043363"/>
          <p14:tracePt t="129177" x="8197850" y="4051300"/>
          <p14:tracePt t="129186" x="8180388" y="4067175"/>
          <p14:tracePt t="129193" x="8172450" y="4067175"/>
          <p14:tracePt t="129203" x="8156575" y="4083050"/>
          <p14:tracePt t="129210" x="8140700" y="4106863"/>
          <p14:tracePt t="129217" x="8116888" y="4130675"/>
          <p14:tracePt t="129225" x="8101013" y="4146550"/>
          <p14:tracePt t="129233" x="8101013" y="4178300"/>
          <p14:tracePt t="129242" x="8085138" y="4210050"/>
          <p14:tracePt t="129250" x="8077200" y="4233863"/>
          <p14:tracePt t="129259" x="8069263" y="4265613"/>
          <p14:tracePt t="129266" x="8069263" y="4306888"/>
          <p14:tracePt t="129273" x="8061325" y="4338638"/>
          <p14:tracePt t="129281" x="8061325" y="4370388"/>
          <p14:tracePt t="129289" x="8061325" y="4394200"/>
          <p14:tracePt t="129297" x="8061325" y="4425950"/>
          <p14:tracePt t="129305" x="8069263" y="4441825"/>
          <p14:tracePt t="129314" x="8077200" y="4473575"/>
          <p14:tracePt t="129322" x="8085138" y="4497388"/>
          <p14:tracePt t="129329" x="8101013" y="4521200"/>
          <p14:tracePt t="129337" x="8108950" y="4545013"/>
          <p14:tracePt t="129345" x="8124825" y="4568825"/>
          <p14:tracePt t="129353" x="8148638" y="4592638"/>
          <p14:tracePt t="129361" x="8164513" y="4616450"/>
          <p14:tracePt t="129371" x="8180388" y="4641850"/>
          <p14:tracePt t="129378" x="8213725" y="4681538"/>
          <p14:tracePt t="129386" x="8229600" y="4697413"/>
          <p14:tracePt t="129394" x="8253413" y="4721225"/>
          <p14:tracePt t="129401" x="8277225" y="4745038"/>
          <p14:tracePt t="129409" x="8301038" y="4776788"/>
          <p14:tracePt t="129418" x="8316913" y="4792663"/>
          <p14:tracePt t="129427" x="8340725" y="4816475"/>
          <p14:tracePt t="129434" x="8364538" y="4840288"/>
          <p14:tracePt t="129442" x="8380413" y="4856163"/>
          <p14:tracePt t="129449" x="8404225" y="4872038"/>
          <p14:tracePt t="129457" x="8420100" y="4887913"/>
          <p14:tracePt t="129466" x="8443913" y="4887913"/>
          <p14:tracePt t="129475" x="8451850" y="4895850"/>
          <p14:tracePt t="129483" x="8467725" y="4895850"/>
          <p14:tracePt t="129499" x="8483600" y="4903788"/>
          <p14:tracePt t="129505" x="8499475" y="4903788"/>
          <p14:tracePt t="129513" x="8515350" y="4903788"/>
          <p14:tracePt t="129521" x="8531225" y="4895850"/>
          <p14:tracePt t="129529" x="8556625" y="4895850"/>
          <p14:tracePt t="129538" x="8580438" y="4879975"/>
          <p14:tracePt t="129545" x="8612188" y="4872038"/>
          <p14:tracePt t="129554" x="8643938" y="4856163"/>
          <p14:tracePt t="129562" x="8675688" y="4840288"/>
          <p14:tracePt t="129570" x="8715375" y="4816475"/>
          <p14:tracePt t="129577" x="8747125" y="4792663"/>
          <p14:tracePt t="129587" x="8770938" y="4776788"/>
          <p14:tracePt t="129594" x="8802688" y="4745038"/>
          <p14:tracePt t="129603" x="8826500" y="4721225"/>
          <p14:tracePt t="129610" x="8858250" y="4689475"/>
          <p14:tracePt t="129618" x="8899525" y="4657725"/>
          <p14:tracePt t="129625" x="8915400" y="4624388"/>
          <p14:tracePt t="129634" x="8931275" y="4592638"/>
          <p14:tracePt t="129642" x="8947150" y="4568825"/>
          <p14:tracePt t="129650" x="8963025" y="4529138"/>
          <p14:tracePt t="129658" x="8978900" y="4473575"/>
          <p14:tracePt t="129666" x="8986838" y="4441825"/>
          <p14:tracePt t="129674" x="8986838" y="4402138"/>
          <p14:tracePt t="129681" x="8986838" y="4362450"/>
          <p14:tracePt t="129689" x="8986838" y="4322763"/>
          <p14:tracePt t="129697" x="8978900" y="4291013"/>
          <p14:tracePt t="129706" x="8978900" y="4257675"/>
          <p14:tracePt t="129715" x="8963025" y="4217988"/>
          <p14:tracePt t="129722" x="8947150" y="4186238"/>
          <p14:tracePt t="129730" x="8939213" y="4162425"/>
          <p14:tracePt t="129737" x="8923338" y="4130675"/>
          <p14:tracePt t="129745" x="8907463" y="4106863"/>
          <p14:tracePt t="129753" x="8891588" y="4083050"/>
          <p14:tracePt t="129760" x="8866188" y="4059238"/>
          <p14:tracePt t="129771" x="8850313" y="4043363"/>
          <p14:tracePt t="129778" x="8834438" y="4027488"/>
          <p14:tracePt t="129787" x="8818563" y="4011613"/>
          <p14:tracePt t="129794" x="8794750" y="3995738"/>
          <p14:tracePt t="129803" x="8778875" y="3979863"/>
          <p14:tracePt t="129811" x="8755063" y="3971925"/>
          <p14:tracePt t="129820" x="8731250" y="3963988"/>
          <p14:tracePt t="129826" x="8699500" y="3956050"/>
          <p14:tracePt t="129835" x="8675688" y="3956050"/>
          <p14:tracePt t="129842" x="8643938" y="3948113"/>
          <p14:tracePt t="129850" x="8604250" y="3948113"/>
          <p14:tracePt t="129858" x="8564563" y="3948113"/>
          <p14:tracePt t="129865" x="8523288" y="3956050"/>
          <p14:tracePt t="129873" x="8491538" y="3963988"/>
          <p14:tracePt t="129883" x="8443913" y="3971925"/>
          <p14:tracePt t="129890" x="8412163" y="3987800"/>
          <p14:tracePt t="129898" x="8380413" y="3995738"/>
          <p14:tracePt t="129905" x="8348663" y="4011613"/>
          <p14:tracePt t="129913" x="8324850" y="4019550"/>
          <p14:tracePt t="129921" x="8293100" y="4035425"/>
          <p14:tracePt t="129930" x="8277225" y="4051300"/>
          <p14:tracePt t="129937" x="8269288" y="4051300"/>
          <p14:tracePt t="129946" x="8253413" y="4067175"/>
          <p14:tracePt t="129954" x="8245475" y="4075113"/>
          <p14:tracePt t="129962" x="8237538" y="4083050"/>
          <p14:tracePt t="129969" x="8229600" y="4090988"/>
          <p14:tracePt t="129977" x="8221663" y="4098925"/>
          <p14:tracePt t="129986" x="8221663" y="4106863"/>
          <p14:tracePt t="129994" x="8213725" y="4114800"/>
          <p14:tracePt t="130002" x="8205788" y="4130675"/>
          <p14:tracePt t="130010" x="8205788" y="4138613"/>
          <p14:tracePt t="130019" x="8205788" y="4146550"/>
          <p14:tracePt t="130025" x="8197850" y="4154488"/>
          <p14:tracePt t="130033" x="8197850" y="4162425"/>
          <p14:tracePt t="130050" x="8189913" y="4170363"/>
          <p14:tracePt t="130210" x="8205788" y="4170363"/>
          <p14:tracePt t="130218" x="8221663" y="4170363"/>
          <p14:tracePt t="130227" x="8245475" y="4154488"/>
          <p14:tracePt t="130234" x="8269288" y="4138613"/>
          <p14:tracePt t="130242" x="8301038" y="4122738"/>
          <p14:tracePt t="130250" x="8332788" y="4106863"/>
          <p14:tracePt t="130258" x="8356600" y="4090988"/>
          <p14:tracePt t="130265" x="8372475" y="4075113"/>
          <p14:tracePt t="130273" x="8388350" y="4067175"/>
          <p14:tracePt t="130283" x="8412163" y="4051300"/>
          <p14:tracePt t="130290" x="8420100" y="4043363"/>
          <p14:tracePt t="130299" x="8435975" y="4027488"/>
          <p14:tracePt t="130306" x="8443913" y="4019550"/>
          <p14:tracePt t="130313" x="8459788" y="4003675"/>
          <p14:tracePt t="130321" x="8459788" y="3987800"/>
          <p14:tracePt t="130330" x="8467725" y="3963988"/>
          <p14:tracePt t="130337" x="8467725" y="3948113"/>
          <p14:tracePt t="130346" x="8475663" y="3914775"/>
          <p14:tracePt t="130354" x="8475663" y="3875088"/>
          <p14:tracePt t="130362" x="8459788" y="3851275"/>
          <p14:tracePt t="130370" x="8443913" y="3803650"/>
          <p14:tracePt t="130379" x="8428038" y="3771900"/>
          <p14:tracePt t="130386" x="8412163" y="3740150"/>
          <p14:tracePt t="130403" x="8388350" y="3700463"/>
          <p14:tracePt t="130410" x="8348663" y="3644900"/>
          <p14:tracePt t="130419" x="8324850" y="3621088"/>
          <p14:tracePt t="130424" x="8301038" y="3613150"/>
          <p14:tracePt t="130434" x="8285163" y="3595688"/>
          <p14:tracePt t="130442" x="8261350" y="3587750"/>
          <p14:tracePt t="130451" x="8245475" y="3579813"/>
          <p14:tracePt t="130458" x="8229600" y="3571875"/>
          <p14:tracePt t="130466" x="8221663" y="3571875"/>
          <p14:tracePt t="130474" x="8213725" y="3563938"/>
          <p14:tracePt t="130643" x="8205788" y="3571875"/>
          <p14:tracePt t="130658" x="8205788" y="3579813"/>
          <p14:tracePt t="130666" x="8205788" y="3587750"/>
          <p14:tracePt t="130673" x="8205788" y="3595688"/>
          <p14:tracePt t="130682" x="8205788" y="3605213"/>
          <p14:tracePt t="130691" x="8205788" y="3613150"/>
          <p14:tracePt t="130699" x="8205788" y="3621088"/>
          <p14:tracePt t="130705" x="8205788" y="3629025"/>
          <p14:tracePt t="130721" x="8205788" y="3636963"/>
          <p14:tracePt t="130730" x="8205788" y="3644900"/>
          <p14:tracePt t="130747" x="8205788" y="3652838"/>
          <p14:tracePt t="130754" x="8205788" y="3660775"/>
          <p14:tracePt t="130953" x="8213725" y="3676650"/>
          <p14:tracePt t="130960" x="8237538" y="3700463"/>
          <p14:tracePt t="130970" x="8261350" y="3732213"/>
          <p14:tracePt t="130979" x="8301038" y="3779838"/>
          <p14:tracePt t="130987" x="8332788" y="3835400"/>
          <p14:tracePt t="130994" x="8364538" y="3883025"/>
          <p14:tracePt t="131002" x="8412163" y="3948113"/>
          <p14:tracePt t="131009" x="8451850" y="4003675"/>
          <p14:tracePt t="131019" x="8491538" y="4067175"/>
          <p14:tracePt t="131026" x="8531225" y="4130675"/>
          <p14:tracePt t="131033" x="8580438" y="4194175"/>
          <p14:tracePt t="131042" x="8612188" y="4233863"/>
          <p14:tracePt t="131051" x="8628063" y="4281488"/>
          <p14:tracePt t="131057" x="8659813" y="4330700"/>
          <p14:tracePt t="131065" x="8675688" y="4362450"/>
          <p14:tracePt t="131072" x="8699500" y="4394200"/>
          <p14:tracePt t="131082" x="8715375" y="4418013"/>
          <p14:tracePt t="131091" x="8731250" y="4441825"/>
          <p14:tracePt t="131101" x="8739188" y="4457700"/>
          <p14:tracePt t="131107" x="8747125" y="4473575"/>
          <p14:tracePt t="131114" x="8755063" y="4481513"/>
          <p14:tracePt t="131121" x="8763000" y="4489450"/>
          <p14:tracePt t="131130" x="8770938" y="4497388"/>
          <p14:tracePt t="131146" x="8778875" y="4505325"/>
          <p14:tracePt t="131154" x="8786813" y="4521200"/>
          <p14:tracePt t="131169" x="8802688" y="4545013"/>
          <p14:tracePt t="131177" x="8802688" y="4552950"/>
          <p14:tracePt t="131185" x="8810625" y="4576763"/>
          <p14:tracePt t="131194" x="8826500" y="4592638"/>
          <p14:tracePt t="131202" x="8842375" y="4624388"/>
          <p14:tracePt t="131210" x="8858250" y="4657725"/>
          <p14:tracePt t="131219" x="8874125" y="4681538"/>
          <p14:tracePt t="131225" x="8891588" y="4705350"/>
          <p14:tracePt t="131234" x="8907463" y="4737100"/>
          <p14:tracePt t="131241" x="8915400" y="4760913"/>
          <p14:tracePt t="131251" x="8923338" y="4776788"/>
          <p14:tracePt t="131259" x="8923338" y="4784725"/>
          <p14:tracePt t="131267" x="8931275" y="4792663"/>
          <p14:tracePt t="131946" x="8939213" y="4784725"/>
          <p14:tracePt t="131955" x="8947150" y="4784725"/>
          <p14:tracePt t="131962" x="8955088" y="4776788"/>
          <p14:tracePt t="131970" x="8963025" y="4768850"/>
          <p14:tracePt t="131977" x="8978900" y="4752975"/>
          <p14:tracePt t="131986" x="8994775" y="4737100"/>
          <p14:tracePt t="131994" x="9026525" y="4705350"/>
          <p14:tracePt t="132003" x="9082088" y="4665663"/>
          <p14:tracePt t="132019" x="9161463" y="4608513"/>
          <p14:tracePt t="132027" x="9201150" y="4576763"/>
          <p14:tracePt t="132034" x="9250363" y="4545013"/>
          <p14:tracePt t="132041" x="9313863" y="4513263"/>
          <p14:tracePt t="132050" x="9361488" y="4489450"/>
          <p14:tracePt t="132058" x="9409113" y="4465638"/>
          <p14:tracePt t="132067" x="9464675" y="4433888"/>
          <p14:tracePt t="132074" x="9512300" y="4402138"/>
          <p14:tracePt t="132083" x="9575800" y="4370388"/>
          <p14:tracePt t="132089" x="9625013" y="4338638"/>
          <p14:tracePt t="132099" x="9672638" y="4306888"/>
          <p14:tracePt t="132106" x="9712325" y="4273550"/>
          <p14:tracePt t="132114" x="9744075" y="4249738"/>
          <p14:tracePt t="132122" x="9767888" y="4233863"/>
          <p14:tracePt t="132130" x="9791700" y="4217988"/>
          <p14:tracePt t="132138" x="9807575" y="4202113"/>
          <p14:tracePt t="132146" x="9823450" y="4194175"/>
          <p14:tracePt t="132153" x="9839325" y="4178300"/>
          <p14:tracePt t="132162" x="9847263" y="4170363"/>
          <p14:tracePt t="132170" x="9871075" y="4154488"/>
          <p14:tracePt t="132178" x="9871075" y="4146550"/>
          <p14:tracePt t="132187" x="9886950" y="4130675"/>
          <p14:tracePt t="132195" x="9902825" y="4114800"/>
          <p14:tracePt t="132201" x="9902825" y="4098925"/>
          <p14:tracePt t="132209" x="9918700" y="4083050"/>
          <p14:tracePt t="132226" x="9918700" y="4075113"/>
          <p14:tracePt t="132234" x="9926638" y="4059238"/>
          <p14:tracePt t="132242" x="9926638" y="4051300"/>
          <p14:tracePt t="132251" x="9936163" y="4035425"/>
          <p14:tracePt t="132258" x="9936163" y="4027488"/>
          <p14:tracePt t="132266" x="9936163" y="4019550"/>
          <p14:tracePt t="132275" x="9936163" y="4011613"/>
          <p14:tracePt t="132283" x="9926638" y="3995738"/>
          <p14:tracePt t="132290" x="9926638" y="3979863"/>
          <p14:tracePt t="132299" x="9926638" y="3971925"/>
          <p14:tracePt t="132307" x="9918700" y="3956050"/>
          <p14:tracePt t="132314" x="9910763" y="3938588"/>
          <p14:tracePt t="132321" x="9902825" y="3922713"/>
          <p14:tracePt t="132330" x="9894888" y="3906838"/>
          <p14:tracePt t="132339" x="9886950" y="3898900"/>
          <p14:tracePt t="132346" x="9886950" y="3883025"/>
          <p14:tracePt t="132355" x="9871075" y="3867150"/>
          <p14:tracePt t="132369" x="9871075" y="3859213"/>
          <p14:tracePt t="132379" x="9855200" y="3851275"/>
          <p14:tracePt t="132386" x="9855200" y="3843338"/>
          <p14:tracePt t="132395" x="9855200" y="3835400"/>
          <p14:tracePt t="132410" x="9847263" y="3827463"/>
          <p14:tracePt t="132419" x="9839325" y="3819525"/>
          <p14:tracePt t="132435" x="9831388" y="3811588"/>
          <p14:tracePt t="132442" x="9815513" y="3795713"/>
          <p14:tracePt t="132459" x="9799638" y="3779838"/>
          <p14:tracePt t="132475" x="9783763" y="3763963"/>
          <p14:tracePt t="132490" x="9775825" y="3748088"/>
          <p14:tracePt t="132507" x="9767888" y="3740150"/>
          <p14:tracePt t="132650" x="9783763" y="3732213"/>
          <p14:tracePt t="132657" x="9799638" y="3732213"/>
          <p14:tracePt t="132666" x="9815513" y="3732213"/>
          <p14:tracePt t="132675" x="9839325" y="3732213"/>
          <p14:tracePt t="132683" x="9855200" y="3732213"/>
          <p14:tracePt t="132690" x="9879013" y="3732213"/>
          <p14:tracePt t="132698" x="9894888" y="3740150"/>
          <p14:tracePt t="132706" x="9902825" y="3740150"/>
          <p14:tracePt t="132715" x="9918700" y="3748088"/>
          <p14:tracePt t="132721" x="9926638" y="3748088"/>
          <p14:tracePt t="132730" x="9944100" y="3756025"/>
          <p14:tracePt t="132738" x="9952038" y="3763963"/>
          <p14:tracePt t="132746" x="9959975" y="3763963"/>
          <p14:tracePt t="132763" x="9967913" y="3763963"/>
          <p14:tracePt t="132778" x="9975850" y="3763963"/>
          <p14:tracePt t="132794" x="9983788" y="3763963"/>
          <p14:tracePt t="132802" x="9991725" y="3763963"/>
          <p14:tracePt t="132810" x="9999663" y="3763963"/>
          <p14:tracePt t="132818" x="10007600" y="3763963"/>
          <p14:tracePt t="132826" x="10023475" y="3756025"/>
          <p14:tracePt t="132834" x="10023475" y="3748088"/>
          <p14:tracePt t="132841" x="10039350" y="3740150"/>
          <p14:tracePt t="132851" x="10039350" y="3732213"/>
          <p14:tracePt t="132858" x="10039350" y="3716338"/>
          <p14:tracePt t="132866" x="10039350" y="3708400"/>
          <p14:tracePt t="132874" x="10039350" y="3692525"/>
          <p14:tracePt t="132889" x="10039350" y="3676650"/>
          <p14:tracePt t="132906" x="10039350" y="3660775"/>
          <p14:tracePt t="132931" x="10031413" y="3652838"/>
          <p14:tracePt t="132938" x="10023475" y="3644900"/>
          <p14:tracePt t="132946" x="10015538" y="3644900"/>
          <p14:tracePt t="132955" x="9999663" y="3629025"/>
          <p14:tracePt t="132962" x="9991725" y="3621088"/>
          <p14:tracePt t="132970" x="9983788" y="3621088"/>
          <p14:tracePt t="132978" x="9967913" y="3605213"/>
          <p14:tracePt t="132986" x="9959975" y="3595688"/>
          <p14:tracePt t="132994" x="9944100" y="3587750"/>
          <p14:tracePt t="133003" x="9936163" y="3579813"/>
          <p14:tracePt t="133010" x="9926638" y="3571875"/>
          <p14:tracePt t="133018" x="9910763" y="3556000"/>
          <p14:tracePt t="133026" x="9902825" y="3556000"/>
          <p14:tracePt t="133035" x="9886950" y="3540125"/>
          <p14:tracePt t="133042" x="9871075" y="3532188"/>
          <p14:tracePt t="133051" x="9855200" y="3524250"/>
          <p14:tracePt t="133057" x="9847263" y="3524250"/>
          <p14:tracePt t="133066" x="9839325" y="3524250"/>
          <p14:tracePt t="133074" x="9823450" y="3524250"/>
          <p14:tracePt t="133082" x="9815513" y="3524250"/>
          <p14:tracePt t="133089" x="9807575" y="3524250"/>
          <p14:tracePt t="133099" x="9791700" y="3532188"/>
          <p14:tracePt t="133107" x="9783763" y="3532188"/>
          <p14:tracePt t="133114" x="9775825" y="3540125"/>
          <p14:tracePt t="133121" x="9767888" y="3548063"/>
          <p14:tracePt t="133130" x="9759950" y="3563938"/>
          <p14:tracePt t="133138" x="9752013" y="3571875"/>
          <p14:tracePt t="133146" x="9752013" y="3579813"/>
          <p14:tracePt t="133154" x="9744075" y="3595688"/>
          <p14:tracePt t="133162" x="9744075" y="3605213"/>
          <p14:tracePt t="133170" x="9744075" y="3621088"/>
          <p14:tracePt t="133178" x="9736138" y="3644900"/>
          <p14:tracePt t="133186" x="9736138" y="3660775"/>
          <p14:tracePt t="133194" x="9736138" y="3676650"/>
          <p14:tracePt t="133202" x="9744075" y="3700463"/>
          <p14:tracePt t="133210" x="9744075" y="3724275"/>
          <p14:tracePt t="133218" x="9752013" y="3740150"/>
          <p14:tracePt t="133226" x="9759950" y="3763963"/>
          <p14:tracePt t="133235" x="9775825" y="3779838"/>
          <p14:tracePt t="133242" x="9783763" y="3795713"/>
          <p14:tracePt t="133251" x="9791700" y="3811588"/>
          <p14:tracePt t="133257" x="9807575" y="3827463"/>
          <p14:tracePt t="133267" x="9831388" y="3843338"/>
          <p14:tracePt t="133275" x="9847263" y="3859213"/>
          <p14:tracePt t="133283" x="9863138" y="3867150"/>
          <p14:tracePt t="133290" x="9879013" y="3867150"/>
          <p14:tracePt t="133297" x="9886950" y="3875088"/>
          <p14:tracePt t="133306" x="9894888" y="3883025"/>
          <p14:tracePt t="133315" x="9918700" y="3883025"/>
          <p14:tracePt t="133323" x="9936163" y="3883025"/>
          <p14:tracePt t="133331" x="9952038" y="3890963"/>
          <p14:tracePt t="133338" x="9967913" y="3890963"/>
          <p14:tracePt t="133346" x="9983788" y="3890963"/>
          <p14:tracePt t="133354" x="10007600" y="3890963"/>
          <p14:tracePt t="133362" x="10031413" y="3890963"/>
          <p14:tracePt t="133371" x="10055225" y="3890963"/>
          <p14:tracePt t="133378" x="10071100" y="3890963"/>
          <p14:tracePt t="133386" x="10086975" y="3890963"/>
          <p14:tracePt t="133394" x="10102850" y="3890963"/>
          <p14:tracePt t="133402" x="10118725" y="3890963"/>
          <p14:tracePt t="133410" x="10134600" y="3890963"/>
          <p14:tracePt t="133418" x="10150475" y="3883025"/>
          <p14:tracePt t="133426" x="10166350" y="3875088"/>
          <p14:tracePt t="133435" x="10190163" y="3875088"/>
          <p14:tracePt t="133442" x="10198100" y="3867150"/>
          <p14:tracePt t="133451" x="10206038" y="3859213"/>
          <p14:tracePt t="133459" x="10213975" y="3843338"/>
          <p14:tracePt t="133465" x="10221913" y="3843338"/>
          <p14:tracePt t="133474" x="10229850" y="3827463"/>
          <p14:tracePt t="133482" x="10229850" y="3819525"/>
          <p14:tracePt t="133490" x="10229850" y="3803650"/>
          <p14:tracePt t="133499" x="10229850" y="3787775"/>
          <p14:tracePt t="133507" x="10229850" y="3771900"/>
          <p14:tracePt t="133515" x="10229850" y="3756025"/>
          <p14:tracePt t="133522" x="10221913" y="3740150"/>
          <p14:tracePt t="133531" x="10221913" y="3732213"/>
          <p14:tracePt t="133538" x="10213975" y="3716338"/>
          <p14:tracePt t="133545" x="10206038" y="3700463"/>
          <p14:tracePt t="133554" x="10198100" y="3684588"/>
          <p14:tracePt t="133562" x="10190163" y="3676650"/>
          <p14:tracePt t="133570" x="10174288" y="3660775"/>
          <p14:tracePt t="133577" x="10166350" y="3652838"/>
          <p14:tracePt t="133586" x="10158413" y="3644900"/>
          <p14:tracePt t="133594" x="10150475" y="3636963"/>
          <p14:tracePt t="133602" x="10134600" y="3621088"/>
          <p14:tracePt t="133610" x="10118725" y="3613150"/>
          <p14:tracePt t="133618" x="10110788" y="3595688"/>
          <p14:tracePt t="133626" x="10102850" y="3595688"/>
          <p14:tracePt t="133634" x="10094913" y="3587750"/>
          <p14:tracePt t="133642" x="10086975" y="3587750"/>
          <p14:tracePt t="133652" x="10071100" y="3579813"/>
          <p14:tracePt t="133658" x="10063163" y="3571875"/>
          <p14:tracePt t="133665" x="10039350" y="3563938"/>
          <p14:tracePt t="133675" x="10031413" y="3563938"/>
          <p14:tracePt t="133682" x="10007600" y="3548063"/>
          <p14:tracePt t="133691" x="9999663" y="3548063"/>
          <p14:tracePt t="133697" x="9975850" y="3548063"/>
          <p14:tracePt t="133706" x="9959975" y="3540125"/>
          <p14:tracePt t="133714" x="9944100" y="3540125"/>
          <p14:tracePt t="133723" x="9936163" y="3540125"/>
          <p14:tracePt t="133730" x="9918700" y="3540125"/>
          <p14:tracePt t="133738" x="9910763" y="3540125"/>
          <p14:tracePt t="133746" x="9894888" y="3540125"/>
          <p14:tracePt t="133755" x="9879013" y="3540125"/>
          <p14:tracePt t="133763" x="9871075" y="3548063"/>
          <p14:tracePt t="133770" x="9847263" y="3556000"/>
          <p14:tracePt t="133778" x="9831388" y="3556000"/>
          <p14:tracePt t="133786" x="9823450" y="3571875"/>
          <p14:tracePt t="133794" x="9799638" y="3571875"/>
          <p14:tracePt t="133802" x="9791700" y="3579813"/>
          <p14:tracePt t="133810" x="9775825" y="3587750"/>
          <p14:tracePt t="133819" x="9767888" y="3605213"/>
          <p14:tracePt t="133827" x="9759950" y="3613150"/>
          <p14:tracePt t="133834" x="9752013" y="3621088"/>
          <p14:tracePt t="133842" x="9744075" y="3636963"/>
          <p14:tracePt t="133851" x="9736138" y="3644900"/>
          <p14:tracePt t="133858" x="9728200" y="3660775"/>
          <p14:tracePt t="133866" x="9728200" y="3676650"/>
          <p14:tracePt t="133874" x="9728200" y="3684588"/>
          <p14:tracePt t="133891" x="9728200" y="3700463"/>
          <p14:tracePt t="133899" x="9728200" y="3732213"/>
          <p14:tracePt t="133906" x="9728200" y="3740150"/>
          <p14:tracePt t="133915" x="9728200" y="3748088"/>
          <p14:tracePt t="133923" x="9728200" y="3763963"/>
          <p14:tracePt t="133930" x="9736138" y="3779838"/>
          <p14:tracePt t="133938" x="9744075" y="3787775"/>
          <p14:tracePt t="133947" x="9759950" y="3803650"/>
          <p14:tracePt t="133954" x="9775825" y="3827463"/>
          <p14:tracePt t="133971" x="9791700" y="3843338"/>
          <p14:tracePt t="133979" x="9807575" y="3859213"/>
          <p14:tracePt t="133994" x="9823450" y="3875088"/>
          <p14:tracePt t="134002" x="9831388" y="3875088"/>
          <p14:tracePt t="134011" x="9839325" y="3883025"/>
          <p14:tracePt t="134018" x="9847263" y="3890963"/>
          <p14:tracePt t="134026" x="9863138" y="3890963"/>
          <p14:tracePt t="134035" x="9871075" y="3898900"/>
          <p14:tracePt t="134042" x="9879013" y="3906838"/>
          <p14:tracePt t="134050" x="9894888" y="3906838"/>
          <p14:tracePt t="134058" x="9910763" y="3922713"/>
          <p14:tracePt t="134068" x="9918700" y="3922713"/>
          <p14:tracePt t="134074" x="9926638" y="3922713"/>
          <p14:tracePt t="134083" x="9944100" y="3930650"/>
          <p14:tracePt t="134090" x="9952038" y="3938588"/>
          <p14:tracePt t="134099" x="9959975" y="3938588"/>
          <p14:tracePt t="134106" x="9975850" y="3948113"/>
          <p14:tracePt t="134114" x="9983788" y="3948113"/>
          <p14:tracePt t="134123" x="9991725" y="3948113"/>
          <p14:tracePt t="134131" x="10007600" y="3948113"/>
          <p14:tracePt t="134138" x="10015538" y="3948113"/>
          <p14:tracePt t="134146" x="10023475" y="3948113"/>
          <p14:tracePt t="134154" x="10047288" y="3948113"/>
          <p14:tracePt t="134163" x="10063163" y="3948113"/>
          <p14:tracePt t="134169" x="10063163" y="3938588"/>
          <p14:tracePt t="134178" x="10079038" y="3930650"/>
          <p14:tracePt t="134186" x="10086975" y="3930650"/>
          <p14:tracePt t="134194" x="10102850" y="3914775"/>
          <p14:tracePt t="134201" x="10110788" y="3914775"/>
          <p14:tracePt t="134209" x="10110788" y="3906838"/>
          <p14:tracePt t="134218" x="10118725" y="3898900"/>
          <p14:tracePt t="134227" x="10126663" y="3890963"/>
          <p14:tracePt t="134235" x="10134600" y="3883025"/>
          <p14:tracePt t="134243" x="10134600" y="3875088"/>
          <p14:tracePt t="134250" x="10142538" y="3867150"/>
          <p14:tracePt t="134259" x="10142538" y="3859213"/>
          <p14:tracePt t="134268" x="10142538" y="3843338"/>
          <p14:tracePt t="134274" x="10142538" y="3827463"/>
          <p14:tracePt t="134290" x="10142538" y="3811588"/>
          <p14:tracePt t="134298" x="10142538" y="3795713"/>
          <p14:tracePt t="134306" x="10126663" y="3779838"/>
          <p14:tracePt t="134314" x="10118725" y="3763963"/>
          <p14:tracePt t="134322" x="10102850" y="3748088"/>
          <p14:tracePt t="134330" x="10086975" y="3740150"/>
          <p14:tracePt t="134338" x="10086975" y="3732213"/>
          <p14:tracePt t="134346" x="10079038" y="3724275"/>
          <p14:tracePt t="134354" x="10063163" y="3708400"/>
          <p14:tracePt t="134362" x="10055225" y="3700463"/>
          <p14:tracePt t="134370" x="10047288" y="3692525"/>
          <p14:tracePt t="134378" x="10039350" y="3684588"/>
          <p14:tracePt t="134394" x="10031413" y="3676650"/>
          <p14:tracePt t="134402" x="10023475" y="3668713"/>
          <p14:tracePt t="134410" x="10015538" y="3668713"/>
          <p14:tracePt t="134418" x="9999663" y="3660775"/>
          <p14:tracePt t="134434" x="9991725" y="3652838"/>
          <p14:tracePt t="134442" x="9983788" y="3652838"/>
          <p14:tracePt t="134451" x="9967913" y="3652838"/>
          <p14:tracePt t="134458" x="9959975" y="3652838"/>
          <p14:tracePt t="134466" x="9944100" y="3652838"/>
          <p14:tracePt t="134483" x="9926638" y="3652838"/>
          <p14:tracePt t="134499" x="9918700" y="3652838"/>
          <p14:tracePt t="134515" x="9910763" y="3652838"/>
          <p14:tracePt t="135114" x="9926638" y="3668713"/>
          <p14:tracePt t="135122" x="9944100" y="3684588"/>
          <p14:tracePt t="135132" x="9967913" y="3708400"/>
          <p14:tracePt t="135139" x="9991725" y="3724275"/>
          <p14:tracePt t="135146" x="10023475" y="3748088"/>
          <p14:tracePt t="135154" x="10039350" y="3771900"/>
          <p14:tracePt t="135162" x="10063163" y="3795713"/>
          <p14:tracePt t="135170" x="10094913" y="3827463"/>
          <p14:tracePt t="135178" x="10102850" y="3835400"/>
          <p14:tracePt t="135186" x="10118725" y="3851275"/>
          <p14:tracePt t="135194" x="10126663" y="3859213"/>
          <p14:tracePt t="135202" x="10142538" y="3875088"/>
          <p14:tracePt t="135210" x="10150475" y="3883025"/>
          <p14:tracePt t="135219" x="10158413" y="3883025"/>
          <p14:tracePt t="135235" x="10166350" y="3890963"/>
          <p14:tracePt t="135242" x="10174288" y="3898900"/>
          <p14:tracePt t="135250" x="10182225" y="3906838"/>
          <p14:tracePt t="135258" x="10190163" y="3914775"/>
          <p14:tracePt t="135267" x="10198100" y="3914775"/>
          <p14:tracePt t="135275" x="10206038" y="3914775"/>
          <p14:tracePt t="135283" x="10213975" y="3922713"/>
          <p14:tracePt t="135290" x="10221913" y="3930650"/>
          <p14:tracePt t="135299" x="10229850" y="3938588"/>
          <p14:tracePt t="135315" x="10245725" y="3948113"/>
          <p14:tracePt t="135330" x="10245725" y="3956050"/>
          <p14:tracePt t="135348" x="10253663" y="3963988"/>
          <p14:tracePt t="135363" x="10261600" y="3971925"/>
          <p14:tracePt t="135386" x="10261600" y="3979863"/>
          <p14:tracePt t="135403" x="10269538" y="3987800"/>
          <p14:tracePt t="135410" x="10269538" y="3995738"/>
          <p14:tracePt t="135418" x="10269538" y="4003675"/>
          <p14:tracePt t="135434" x="10269538" y="4011613"/>
          <p14:tracePt t="135443" x="10269538" y="4019550"/>
          <p14:tracePt t="135451" x="10269538" y="4027488"/>
          <p14:tracePt t="135458" x="10269538" y="4035425"/>
          <p14:tracePt t="135475" x="10269538" y="4043363"/>
          <p14:tracePt t="135483" x="10261600" y="4051300"/>
          <p14:tracePt t="135491" x="10261600" y="4059238"/>
          <p14:tracePt t="135506" x="10253663" y="4067175"/>
          <p14:tracePt t="135515" x="10245725" y="4075113"/>
          <p14:tracePt t="135522" x="10237788" y="4083050"/>
          <p14:tracePt t="135531" x="10237788" y="4090988"/>
          <p14:tracePt t="135538" x="10229850" y="4098925"/>
          <p14:tracePt t="135546" x="10221913" y="4098925"/>
          <p14:tracePt t="135554" x="10206038" y="4114800"/>
          <p14:tracePt t="135570" x="10190163" y="4130675"/>
          <p14:tracePt t="135588" x="10182225" y="4138613"/>
          <p14:tracePt t="135594" x="10174288" y="4154488"/>
          <p14:tracePt t="135602" x="10158413" y="4154488"/>
          <p14:tracePt t="135611" x="10142538" y="4170363"/>
          <p14:tracePt t="135619" x="10126663" y="4186238"/>
          <p14:tracePt t="135627" x="10110788" y="4186238"/>
          <p14:tracePt t="135635" x="10094913" y="4202113"/>
          <p14:tracePt t="135642" x="10079038" y="4202113"/>
          <p14:tracePt t="135650" x="10063163" y="4210050"/>
          <p14:tracePt t="135658" x="10047288" y="4217988"/>
          <p14:tracePt t="135667" x="10031413" y="4225925"/>
          <p14:tracePt t="135674" x="10015538" y="4233863"/>
          <p14:tracePt t="135683" x="9999663" y="4241800"/>
          <p14:tracePt t="135690" x="9983788" y="4249738"/>
          <p14:tracePt t="135699" x="9967913" y="4257675"/>
          <p14:tracePt t="135706" x="9952038" y="4265613"/>
          <p14:tracePt t="135716" x="9936163" y="4273550"/>
          <p14:tracePt t="135724" x="9918700" y="4281488"/>
          <p14:tracePt t="135739" x="9902825" y="4291013"/>
          <p14:tracePt t="135747" x="9886950" y="4298950"/>
          <p14:tracePt t="135756" x="9879013" y="4298950"/>
          <p14:tracePt t="135762" x="9871075" y="4314825"/>
          <p14:tracePt t="135770" x="9863138" y="4314825"/>
          <p14:tracePt t="135778" x="9847263" y="4314825"/>
          <p14:tracePt t="135786" x="9839325" y="4330700"/>
          <p14:tracePt t="135794" x="9831388" y="4330700"/>
          <p14:tracePt t="135802" x="9823450" y="4330700"/>
          <p14:tracePt t="135811" x="9807575" y="4346575"/>
          <p14:tracePt t="135820" x="9783763" y="4346575"/>
          <p14:tracePt t="135827" x="9767888" y="4362450"/>
          <p14:tracePt t="135834" x="9752013" y="4362450"/>
          <p14:tracePt t="135842" x="9736138" y="4378325"/>
          <p14:tracePt t="135851" x="9720263" y="4378325"/>
          <p14:tracePt t="135858" x="9704388" y="4378325"/>
          <p14:tracePt t="135866" x="9696450" y="4386263"/>
          <p14:tracePt t="135874" x="9664700" y="4394200"/>
          <p14:tracePt t="135883" x="9656763" y="4394200"/>
          <p14:tracePt t="135889" x="9648825" y="4394200"/>
          <p14:tracePt t="135898" x="9632950" y="4402138"/>
          <p14:tracePt t="135906" x="9609138" y="4410075"/>
          <p14:tracePt t="135915" x="9593263" y="4418013"/>
          <p14:tracePt t="135922" x="9585325" y="4418013"/>
          <p14:tracePt t="135931" x="9567863" y="4425950"/>
          <p14:tracePt t="135939" x="9551988" y="4433888"/>
          <p14:tracePt t="135945" x="9544050" y="4433888"/>
          <p14:tracePt t="135955" x="9528175" y="4441825"/>
          <p14:tracePt t="135962" x="9512300" y="4441825"/>
          <p14:tracePt t="135970" x="9496425" y="4449763"/>
          <p14:tracePt t="135978" x="9480550" y="4449763"/>
          <p14:tracePt t="135986" x="9464675" y="4457700"/>
          <p14:tracePt t="135994" x="9456738" y="4465638"/>
          <p14:tracePt t="136003" x="9448800" y="4465638"/>
          <p14:tracePt t="136010" x="9424988" y="4473575"/>
          <p14:tracePt t="136018" x="9409113" y="4481513"/>
          <p14:tracePt t="136026" x="9377363" y="4489450"/>
          <p14:tracePt t="136034" x="9353550" y="4497388"/>
          <p14:tracePt t="136043" x="9329738" y="4505325"/>
          <p14:tracePt t="136050" x="9313863" y="4505325"/>
          <p14:tracePt t="136058" x="9297988" y="4505325"/>
          <p14:tracePt t="136067" x="9290050" y="4513263"/>
          <p14:tracePt t="136074" x="9274175" y="4521200"/>
          <p14:tracePt t="136083" x="9266238" y="4521200"/>
          <p14:tracePt t="136099" x="9224963" y="4521200"/>
          <p14:tracePt t="136106" x="9224963" y="4529138"/>
          <p14:tracePt t="136115" x="9217025" y="4529138"/>
          <p14:tracePt t="136122" x="9209088" y="4529138"/>
          <p14:tracePt t="136131" x="9193213" y="4537075"/>
          <p14:tracePt t="136139" x="9177338" y="4537075"/>
          <p14:tracePt t="136148" x="9169400" y="4545013"/>
          <p14:tracePt t="136155" x="9153525" y="4552950"/>
          <p14:tracePt t="136162" x="9145588" y="4552950"/>
          <p14:tracePt t="136171" x="9129713" y="4552950"/>
          <p14:tracePt t="136178" x="9121775" y="4560888"/>
          <p14:tracePt t="136186" x="9105900" y="4560888"/>
          <p14:tracePt t="136194" x="9090025" y="4560888"/>
          <p14:tracePt t="136202" x="9074150" y="4568825"/>
          <p14:tracePt t="136210" x="9058275" y="4568825"/>
          <p14:tracePt t="136218" x="9050338" y="4576763"/>
          <p14:tracePt t="136226" x="9010650" y="4584700"/>
          <p14:tracePt t="136234" x="8994775" y="4592638"/>
          <p14:tracePt t="136242" x="8970963" y="4600575"/>
          <p14:tracePt t="136250" x="8955088" y="4600575"/>
          <p14:tracePt t="136258" x="8939213" y="4608513"/>
          <p14:tracePt t="136267" x="8923338" y="4616450"/>
          <p14:tracePt t="136276" x="8915400" y="4616450"/>
          <p14:tracePt t="136283" x="8907463" y="4616450"/>
          <p14:tracePt t="136291" x="8899525" y="4616450"/>
          <p14:tracePt t="136299" x="8891588" y="4616450"/>
          <p14:tracePt t="136314" x="8883650" y="4616450"/>
          <p14:tracePt t="136331" x="8874125" y="4616450"/>
          <p14:tracePt t="136338" x="8866188" y="4616450"/>
          <p14:tracePt t="136355" x="8858250" y="4616450"/>
          <p14:tracePt t="136362" x="8850313" y="4616450"/>
          <p14:tracePt t="136379" x="8842375" y="4616450"/>
          <p14:tracePt t="136387" x="8834438" y="4608513"/>
          <p14:tracePt t="136394" x="8826500" y="4608513"/>
          <p14:tracePt t="136402" x="8818563" y="4608513"/>
          <p14:tracePt t="136410" x="8802688" y="4592638"/>
          <p14:tracePt t="136418" x="8786813" y="4584700"/>
          <p14:tracePt t="136435" x="8770938" y="4568825"/>
          <p14:tracePt t="136443" x="8755063" y="4560888"/>
          <p14:tracePt t="136451" x="8755063" y="4552950"/>
          <p14:tracePt t="136459" x="8739188" y="4545013"/>
          <p14:tracePt t="136468" x="8723313" y="4521200"/>
          <p14:tracePt t="136484" x="8707438" y="4505325"/>
          <p14:tracePt t="136491" x="8691563" y="4497388"/>
          <p14:tracePt t="136507" x="8683625" y="4489450"/>
          <p14:tracePt t="136515" x="8675688" y="4489450"/>
          <p14:tracePt t="136522" x="8667750" y="4473575"/>
          <p14:tracePt t="136531" x="8659813" y="4473575"/>
          <p14:tracePt t="136539" x="8643938" y="4465638"/>
          <p14:tracePt t="136548" x="8636000" y="4457700"/>
          <p14:tracePt t="136562" x="8628063" y="4449763"/>
          <p14:tracePt t="136571" x="8620125" y="4449763"/>
          <p14:tracePt t="136586" x="8620125" y="4441825"/>
          <p14:tracePt t="136626" x="8612188" y="4433888"/>
          <p14:tracePt t="136634" x="8612188" y="4425950"/>
          <p14:tracePt t="136931" x="8612188" y="4433888"/>
          <p14:tracePt t="136939" x="8612188" y="4441825"/>
          <p14:tracePt t="136947" x="8612188" y="4449763"/>
          <p14:tracePt t="136954" x="8620125" y="4465638"/>
          <p14:tracePt t="136964" x="8620125" y="4473575"/>
          <p14:tracePt t="136978" x="8628063" y="4489450"/>
          <p14:tracePt t="136986" x="8636000" y="4489450"/>
          <p14:tracePt t="137004" x="8651875" y="4489450"/>
          <p14:tracePt t="137026" x="8667750" y="4489450"/>
          <p14:tracePt t="137059" x="8683625" y="4489450"/>
          <p14:tracePt t="137075" x="8699500" y="4489450"/>
          <p14:tracePt t="137090" x="8715375" y="4481513"/>
          <p14:tracePt t="137114" x="8715375" y="4473575"/>
          <p14:tracePt t="137132" x="8723313" y="4457700"/>
          <p14:tracePt t="137147" x="8723313" y="4441825"/>
          <p14:tracePt t="137163" x="8723313" y="4418013"/>
          <p14:tracePt t="137171" x="8723313" y="4402138"/>
          <p14:tracePt t="137178" x="8723313" y="4386263"/>
          <p14:tracePt t="137187" x="8715375" y="4370388"/>
          <p14:tracePt t="137194" x="8715375" y="4362450"/>
          <p14:tracePt t="137203" x="8707438" y="4346575"/>
          <p14:tracePt t="137210" x="8707438" y="4338638"/>
          <p14:tracePt t="137219" x="8699500" y="4322763"/>
          <p14:tracePt t="137227" x="8683625" y="4306888"/>
          <p14:tracePt t="137235" x="8675688" y="4306888"/>
          <p14:tracePt t="137243" x="8659813" y="4291013"/>
          <p14:tracePt t="137250" x="8643938" y="4281488"/>
          <p14:tracePt t="137258" x="8628063" y="4273550"/>
          <p14:tracePt t="137267" x="8612188" y="4265613"/>
          <p14:tracePt t="137274" x="8604250" y="4265613"/>
          <p14:tracePt t="137283" x="8588375" y="4257675"/>
          <p14:tracePt t="137292" x="8580438" y="4249738"/>
          <p14:tracePt t="137299" x="8572500" y="4249738"/>
          <p14:tracePt t="137307" x="8556625" y="4233863"/>
          <p14:tracePt t="137315" x="8540750" y="4225925"/>
          <p14:tracePt t="137322" x="8531225" y="4217988"/>
          <p14:tracePt t="137330" x="8523288" y="4210050"/>
          <p14:tracePt t="137338" x="8507413" y="4194175"/>
          <p14:tracePt t="137348" x="8507413" y="4186238"/>
          <p14:tracePt t="137356" x="8499475" y="4178300"/>
          <p14:tracePt t="137364" x="8491538" y="4162425"/>
          <p14:tracePt t="137370" x="8475663" y="4146550"/>
          <p14:tracePt t="137386" x="8467725" y="4146550"/>
          <p14:tracePt t="137394" x="8459788" y="4130675"/>
          <p14:tracePt t="137411" x="8451850" y="4130675"/>
          <p14:tracePt t="137419" x="8443913" y="4130675"/>
          <p14:tracePt t="137435" x="8428038" y="4130675"/>
          <p14:tracePt t="137442" x="8412163" y="4130675"/>
          <p14:tracePt t="137451" x="8396288" y="4138613"/>
          <p14:tracePt t="137458" x="8380413" y="4146550"/>
          <p14:tracePt t="137466" x="8364538" y="4154488"/>
          <p14:tracePt t="137476" x="8332788" y="4170363"/>
          <p14:tracePt t="137483" x="8316913" y="4178300"/>
          <p14:tracePt t="137490" x="8285163" y="4202113"/>
          <p14:tracePt t="137499" x="8237538" y="4217988"/>
          <p14:tracePt t="137506" x="8197850" y="4241800"/>
          <p14:tracePt t="137517" x="8164513" y="4265613"/>
          <p14:tracePt t="137523" x="8132763" y="4281488"/>
          <p14:tracePt t="137532" x="8108950" y="4298950"/>
          <p14:tracePt t="137539" x="8077200" y="4322763"/>
          <p14:tracePt t="137547" x="8045450" y="4346575"/>
          <p14:tracePt t="137555" x="8029575" y="4362450"/>
          <p14:tracePt t="137564" x="8021638" y="4378325"/>
          <p14:tracePt t="137571" x="8013700" y="4386263"/>
          <p14:tracePt t="137579" x="8013700" y="4418013"/>
          <p14:tracePt t="137586" x="8013700" y="4425950"/>
          <p14:tracePt t="137596" x="8013700" y="4449763"/>
          <p14:tracePt t="137603" x="8021638" y="4465638"/>
          <p14:tracePt t="137611" x="8021638" y="4481513"/>
          <p14:tracePt t="137619" x="8029575" y="4497388"/>
          <p14:tracePt t="137627" x="8045450" y="4521200"/>
          <p14:tracePt t="137635" x="8053388" y="4537075"/>
          <p14:tracePt t="137643" x="8061325" y="4560888"/>
          <p14:tracePt t="137652" x="8069263" y="4592638"/>
          <p14:tracePt t="137657" x="8077200" y="4608513"/>
          <p14:tracePt t="137666" x="8093075" y="4633913"/>
          <p14:tracePt t="137674" x="8101013" y="4665663"/>
          <p14:tracePt t="137683" x="8116888" y="4689475"/>
          <p14:tracePt t="137691" x="8124825" y="4697413"/>
          <p14:tracePt t="137700" x="8148638" y="4721225"/>
          <p14:tracePt t="137707" x="8156575" y="4737100"/>
          <p14:tracePt t="137715" x="8172450" y="4745038"/>
          <p14:tracePt t="137722" x="8189913" y="4752975"/>
          <p14:tracePt t="137730" x="8205788" y="4768850"/>
          <p14:tracePt t="137738" x="8213725" y="4768850"/>
          <p14:tracePt t="137748" x="8229600" y="4776788"/>
          <p14:tracePt t="137755" x="8245475" y="4784725"/>
          <p14:tracePt t="137763" x="8261350" y="4784725"/>
          <p14:tracePt t="137771" x="8277225" y="4784725"/>
          <p14:tracePt t="137778" x="8308975" y="4784725"/>
          <p14:tracePt t="137786" x="8340725" y="4784725"/>
          <p14:tracePt t="137795" x="8356600" y="4784725"/>
          <p14:tracePt t="137804" x="8388350" y="4784725"/>
          <p14:tracePt t="137812" x="8412163" y="4784725"/>
          <p14:tracePt t="137820" x="8451850" y="4784725"/>
          <p14:tracePt t="137827" x="8483600" y="4784725"/>
          <p14:tracePt t="137835" x="8515350" y="4784725"/>
          <p14:tracePt t="137843" x="8556625" y="4776788"/>
          <p14:tracePt t="137852" x="8588375" y="4760913"/>
          <p14:tracePt t="137859" x="8612188" y="4752975"/>
          <p14:tracePt t="137867" x="8643938" y="4737100"/>
          <p14:tracePt t="137876" x="8675688" y="4721225"/>
          <p14:tracePt t="137882" x="8699500" y="4705350"/>
          <p14:tracePt t="137890" x="8723313" y="4681538"/>
          <p14:tracePt t="137899" x="8747125" y="4657725"/>
          <p14:tracePt t="137906" x="8770938" y="4624388"/>
          <p14:tracePt t="137915" x="8778875" y="4592638"/>
          <p14:tracePt t="137923" x="8794750" y="4560888"/>
          <p14:tracePt t="137933" x="8794750" y="4521200"/>
          <p14:tracePt t="137938" x="8802688" y="4481513"/>
          <p14:tracePt t="137946" x="8802688" y="4449763"/>
          <p14:tracePt t="137954" x="8802688" y="4410075"/>
          <p14:tracePt t="137964" x="8794750" y="4362450"/>
          <p14:tracePt t="137979" x="8786813" y="4330700"/>
          <p14:tracePt t="137987" x="8770938" y="4281488"/>
          <p14:tracePt t="137996" x="8763000" y="4257675"/>
          <p14:tracePt t="138002" x="8755063" y="4233863"/>
          <p14:tracePt t="138010" x="8739188" y="4217988"/>
          <p14:tracePt t="138018" x="8723313" y="4202113"/>
          <p14:tracePt t="138026" x="8715375" y="4186238"/>
          <p14:tracePt t="138036" x="8691563" y="4162425"/>
          <p14:tracePt t="138042" x="8691563" y="4154488"/>
          <p14:tracePt t="138051" x="8683625" y="4146550"/>
          <p14:tracePt t="138059" x="8667750" y="4130675"/>
          <p14:tracePt t="138066" x="8659813" y="4122738"/>
          <p14:tracePt t="138074" x="8643938" y="4106863"/>
          <p14:tracePt t="138082" x="8636000" y="4106863"/>
          <p14:tracePt t="138097" x="8620125" y="4098925"/>
          <p14:tracePt t="138099" x="8612188" y="4090988"/>
          <p14:tracePt t="138107" x="8596313" y="4090988"/>
          <p14:tracePt t="138116" x="8580438" y="4075113"/>
          <p14:tracePt t="138122" x="8564563" y="4075113"/>
          <p14:tracePt t="138130" x="8540750" y="4075113"/>
          <p14:tracePt t="138139" x="8515350" y="4075113"/>
          <p14:tracePt t="138148" x="8491538" y="4067175"/>
          <p14:tracePt t="138155" x="8475663" y="4067175"/>
          <p14:tracePt t="138164" x="8451850" y="4067175"/>
          <p14:tracePt t="138171" x="8428038" y="4067175"/>
          <p14:tracePt t="138179" x="8404225" y="4075113"/>
          <p14:tracePt t="138187" x="8380413" y="4083050"/>
          <p14:tracePt t="138195" x="8364538" y="4090988"/>
          <p14:tracePt t="138203" x="8340725" y="4090988"/>
          <p14:tracePt t="138212" x="8324850" y="4106863"/>
          <p14:tracePt t="138219" x="8301038" y="4114800"/>
          <p14:tracePt t="138225" x="8285163" y="4122738"/>
          <p14:tracePt t="138234" x="8269288" y="4138613"/>
          <p14:tracePt t="138241" x="8245475" y="4146550"/>
          <p14:tracePt t="138251" x="8245475" y="4154488"/>
          <p14:tracePt t="138259" x="8229600" y="4162425"/>
          <p14:tracePt t="138268" x="8221663" y="4178300"/>
          <p14:tracePt t="138276" x="8205788" y="4194175"/>
          <p14:tracePt t="138282" x="8189913" y="4210050"/>
          <p14:tracePt t="138290" x="8180388" y="4225925"/>
          <p14:tracePt t="138299" x="8164513" y="4249738"/>
          <p14:tracePt t="138305" x="8164513" y="4265613"/>
          <p14:tracePt t="138316" x="8156575" y="4281488"/>
          <p14:tracePt t="138323" x="8148638" y="4314825"/>
          <p14:tracePt t="138332" x="8148638" y="4330700"/>
          <p14:tracePt t="138340" x="8148638" y="4362450"/>
          <p14:tracePt t="138348" x="8148638" y="4378325"/>
          <p14:tracePt t="138355" x="8140700" y="4402138"/>
          <p14:tracePt t="138364" x="8140700" y="4418013"/>
          <p14:tracePt t="138371" x="8140700" y="4441825"/>
          <p14:tracePt t="138380" x="8140700" y="4465638"/>
          <p14:tracePt t="138387" x="8140700" y="4481513"/>
          <p14:tracePt t="138396" x="8148638" y="4497388"/>
          <p14:tracePt t="138401" x="8156575" y="4521200"/>
          <p14:tracePt t="138411" x="8156575" y="4552950"/>
          <p14:tracePt t="138418" x="8164513" y="4568825"/>
          <p14:tracePt t="138427" x="8180388" y="4600575"/>
          <p14:tracePt t="138435" x="8189913" y="4616450"/>
          <p14:tracePt t="138444" x="8205788" y="4649788"/>
          <p14:tracePt t="138451" x="8221663" y="4665663"/>
          <p14:tracePt t="138458" x="8237538" y="4697413"/>
          <p14:tracePt t="138467" x="8245475" y="4713288"/>
          <p14:tracePt t="138474" x="8261350" y="4737100"/>
          <p14:tracePt t="138482" x="8277225" y="4760913"/>
          <p14:tracePt t="138491" x="8293100" y="4776788"/>
          <p14:tracePt t="138499" x="8308975" y="4800600"/>
          <p14:tracePt t="138507" x="8332788" y="4816475"/>
          <p14:tracePt t="138515" x="8340725" y="4824413"/>
          <p14:tracePt t="138522" x="8364538" y="4840288"/>
          <p14:tracePt t="138530" x="8380413" y="4848225"/>
          <p14:tracePt t="138538" x="8404225" y="4856163"/>
          <p14:tracePt t="138548" x="8420100" y="4872038"/>
          <p14:tracePt t="138555" x="8443913" y="4872038"/>
          <p14:tracePt t="138565" x="8459788" y="4879975"/>
          <p14:tracePt t="138572" x="8475663" y="4879975"/>
          <p14:tracePt t="138580" x="8507413" y="4879975"/>
          <p14:tracePt t="138587" x="8523288" y="4879975"/>
          <p14:tracePt t="138596" x="8540750" y="4879975"/>
          <p14:tracePt t="138603" x="8572500" y="4879975"/>
          <p14:tracePt t="138611" x="8596313" y="4872038"/>
          <p14:tracePt t="138619" x="8612188" y="4864100"/>
          <p14:tracePt t="138626" x="8643938" y="4856163"/>
          <p14:tracePt t="138634" x="8659813" y="4848225"/>
          <p14:tracePt t="138642" x="8667750" y="4840288"/>
          <p14:tracePt t="138650" x="8675688" y="4832350"/>
          <p14:tracePt t="138659" x="8683625" y="4832350"/>
          <p14:tracePt t="138667" x="8691563" y="4816475"/>
          <p14:tracePt t="138676" x="8699500" y="4816475"/>
          <p14:tracePt t="138684" x="8707438" y="4800600"/>
          <p14:tracePt t="138723" x="8707438" y="4792663"/>
          <p14:tracePt t="138739" x="8691563" y="4776788"/>
          <p14:tracePt t="138762" x="8683625" y="4768850"/>
          <p14:tracePt t="138780" x="8675688" y="4760913"/>
          <p14:tracePt t="138811" x="8667750" y="4752975"/>
          <p14:tracePt t="138923" x="8667750" y="4745038"/>
          <p14:tracePt t="138930" x="8651875" y="4729163"/>
          <p14:tracePt t="138938" x="8651875" y="4721225"/>
          <p14:tracePt t="138947" x="8636000" y="4705350"/>
          <p14:tracePt t="138955" x="8628063" y="4689475"/>
          <p14:tracePt t="138963" x="8596313" y="4657725"/>
          <p14:tracePt t="138972" x="8572500" y="4624388"/>
          <p14:tracePt t="138978" x="8548688" y="4592638"/>
          <p14:tracePt t="138987" x="8515350" y="4560888"/>
          <p14:tracePt t="138994" x="8475663" y="4521200"/>
          <p14:tracePt t="139003" x="8435975" y="4489450"/>
          <p14:tracePt t="139011" x="8388350" y="4441825"/>
          <p14:tracePt t="139019" x="8340725" y="4394200"/>
          <p14:tracePt t="139027" x="8293100" y="4362450"/>
          <p14:tracePt t="139034" x="8245475" y="4322763"/>
          <p14:tracePt t="139042" x="8213725" y="4281488"/>
          <p14:tracePt t="139051" x="8172450" y="4257675"/>
          <p14:tracePt t="139059" x="8132763" y="4233863"/>
          <p14:tracePt t="139067" x="8108950" y="4210050"/>
          <p14:tracePt t="139075" x="8085138" y="4194175"/>
          <p14:tracePt t="139084" x="8069263" y="4186238"/>
          <p14:tracePt t="139097" x="8053388" y="4178300"/>
          <p14:tracePt t="139099" x="8037513" y="4170363"/>
          <p14:tracePt t="139107" x="8021638" y="4162425"/>
          <p14:tracePt t="139115" x="8005763" y="4154488"/>
          <p14:tracePt t="139123" x="7997825" y="4154488"/>
          <p14:tracePt t="139132" x="7989888" y="4146550"/>
          <p14:tracePt t="139139" x="7981950" y="4146550"/>
          <p14:tracePt t="139147" x="7974013" y="4138613"/>
          <p14:tracePt t="139154" x="7966075" y="4138613"/>
          <p14:tracePt t="139163" x="7958138" y="4130675"/>
          <p14:tracePt t="139180" x="7950200" y="4122738"/>
          <p14:tracePt t="139195" x="7942263" y="4114800"/>
          <p14:tracePt t="139202" x="7934325" y="4106863"/>
          <p14:tracePt t="139227" x="7926388" y="4098925"/>
          <p14:tracePt t="139348" x="7934325" y="4098925"/>
          <p14:tracePt t="139355" x="7942263" y="4114800"/>
          <p14:tracePt t="139363" x="7958138" y="4114800"/>
          <p14:tracePt t="139372" x="7989888" y="4138613"/>
          <p14:tracePt t="139378" x="7997825" y="4146550"/>
          <p14:tracePt t="139386" x="8029575" y="4170363"/>
          <p14:tracePt t="139395" x="8061325" y="4202113"/>
          <p14:tracePt t="139403" x="8093075" y="4233863"/>
          <p14:tracePt t="139412" x="8124825" y="4265613"/>
          <p14:tracePt t="139419" x="8172450" y="4298950"/>
          <p14:tracePt t="139429" x="8213725" y="4330700"/>
          <p14:tracePt t="139435" x="8245475" y="4362450"/>
          <p14:tracePt t="139443" x="8269288" y="4386263"/>
          <p14:tracePt t="139459" x="8301038" y="4418013"/>
          <p14:tracePt t="139467" x="8364538" y="4465638"/>
          <p14:tracePt t="139475" x="8380413" y="4481513"/>
          <p14:tracePt t="139483" x="8404225" y="4505325"/>
          <p14:tracePt t="139490" x="8420100" y="4513263"/>
          <p14:tracePt t="139499" x="8451850" y="4537075"/>
          <p14:tracePt t="139507" x="8459788" y="4545013"/>
          <p14:tracePt t="139515" x="8475663" y="4552950"/>
          <p14:tracePt t="139523" x="8491538" y="4568825"/>
          <p14:tracePt t="139532" x="8507413" y="4576763"/>
          <p14:tracePt t="139539" x="8515350" y="4576763"/>
          <p14:tracePt t="139548" x="8531225" y="4584700"/>
          <p14:tracePt t="139555" x="8540750" y="4592638"/>
          <p14:tracePt t="139571" x="8548688" y="4600575"/>
          <p14:tracePt t="139691" x="8548688" y="4592638"/>
          <p14:tracePt t="139707" x="8531225" y="4576763"/>
          <p14:tracePt t="139715" x="8523288" y="4568825"/>
          <p14:tracePt t="139722" x="8499475" y="4545013"/>
          <p14:tracePt t="139731" x="8475663" y="4521200"/>
          <p14:tracePt t="139739" x="8451850" y="4497388"/>
          <p14:tracePt t="139748" x="8412163" y="4449763"/>
          <p14:tracePt t="139756" x="8364538" y="4402138"/>
          <p14:tracePt t="139765" x="8316913" y="4362450"/>
          <p14:tracePt t="139773" x="8285163" y="4322763"/>
          <p14:tracePt t="139779" x="8253413" y="4291013"/>
          <p14:tracePt t="139788" x="8213725" y="4241800"/>
          <p14:tracePt t="139795" x="8164513" y="4202113"/>
          <p14:tracePt t="139812" x="8124825" y="4162425"/>
          <p14:tracePt t="139820" x="8069263" y="4106863"/>
          <p14:tracePt t="139827" x="8037513" y="4075113"/>
          <p14:tracePt t="139834" x="8021638" y="4059238"/>
          <p14:tracePt t="139842" x="8005763" y="4043363"/>
          <p14:tracePt t="139851" x="7981950" y="4027488"/>
          <p14:tracePt t="139859" x="7966075" y="4019550"/>
          <p14:tracePt t="139867" x="7966075" y="4011613"/>
          <p14:tracePt t="139875" x="7958138" y="4003675"/>
          <p14:tracePt t="139883" x="7950200" y="4003675"/>
          <p14:tracePt t="139890" x="7942263" y="3995738"/>
          <p14:tracePt t="140156" x="7942263" y="4003675"/>
          <p14:tracePt t="140164" x="7942263" y="4011613"/>
          <p14:tracePt t="140171" x="7950200" y="4019550"/>
          <p14:tracePt t="140180" x="7950200" y="4027488"/>
          <p14:tracePt t="140187" x="7950200" y="4043363"/>
          <p14:tracePt t="140195" x="7958138" y="4051300"/>
          <p14:tracePt t="140212" x="7958138" y="4059238"/>
          <p14:tracePt t="140219" x="7958138" y="4067175"/>
          <p14:tracePt t="140267" x="7966075" y="4067175"/>
          <p14:tracePt t="142099" x="7966075" y="4035425"/>
          <p14:tracePt t="142108" x="7958138" y="3987800"/>
          <p14:tracePt t="142115" x="7942263" y="3938588"/>
          <p14:tracePt t="142124" x="7918450" y="3875088"/>
          <p14:tracePt t="142131" x="7894638" y="3795713"/>
          <p14:tracePt t="142139" x="7839075" y="3684588"/>
          <p14:tracePt t="142147" x="7758113" y="3540125"/>
          <p14:tracePt t="142155" x="7662863" y="3405188"/>
          <p14:tracePt t="142164" x="7551738" y="3262313"/>
          <p14:tracePt t="142171" x="7423150" y="3101975"/>
          <p14:tracePt t="142180" x="7304088" y="2967038"/>
          <p14:tracePt t="142187" x="7153275" y="2814638"/>
          <p14:tracePt t="142195" x="6985000" y="2647950"/>
          <p14:tracePt t="142203" x="6826250" y="2511425"/>
          <p14:tracePt t="142213" x="6673850" y="2368550"/>
          <p14:tracePt t="142220" x="6538913" y="2257425"/>
          <p14:tracePt t="142229" x="6418263" y="2152650"/>
          <p14:tracePt t="142236" x="6323013" y="2073275"/>
          <p14:tracePt t="142244" x="6235700" y="2001838"/>
          <p14:tracePt t="142252" x="6164263" y="1930400"/>
          <p14:tracePt t="142259" x="6091238" y="1881188"/>
          <p14:tracePt t="142267" x="6019800" y="1825625"/>
          <p14:tracePt t="142275" x="5972175" y="1801813"/>
          <p14:tracePt t="142284" x="5900738" y="1762125"/>
          <p14:tracePt t="142292" x="5837238" y="1730375"/>
          <p14:tracePt t="142300" x="5781675" y="1706563"/>
          <p14:tracePt t="142308" x="5732463" y="1690688"/>
          <p14:tracePt t="142315" x="5692775" y="1682750"/>
          <p14:tracePt t="142323" x="5653088" y="1674813"/>
          <p14:tracePt t="142331" x="5613400" y="1666875"/>
          <p14:tracePt t="142340" x="5573713" y="1658938"/>
          <p14:tracePt t="142348" x="5557838" y="1658938"/>
          <p14:tracePt t="142355" x="5534025" y="1651000"/>
          <p14:tracePt t="142364" x="5510213" y="1651000"/>
          <p14:tracePt t="142371" x="5494338" y="1651000"/>
          <p14:tracePt t="142388" x="5478463" y="1651000"/>
          <p14:tracePt t="142403" x="5470525" y="1651000"/>
          <p14:tracePt t="142412" x="5462588" y="1651000"/>
          <p14:tracePt t="142419" x="5446713" y="1658938"/>
          <p14:tracePt t="142428" x="5430838" y="1674813"/>
          <p14:tracePt t="142435" x="5414963" y="1690688"/>
          <p14:tracePt t="142443" x="5381625" y="1722438"/>
          <p14:tracePt t="142451" x="5365750" y="1762125"/>
          <p14:tracePt t="142459" x="5349875" y="1801813"/>
          <p14:tracePt t="142467" x="5334000" y="1881188"/>
          <p14:tracePt t="142476" x="5334000" y="1962150"/>
          <p14:tracePt t="142483" x="5334000" y="2041525"/>
          <p14:tracePt t="142491" x="5334000" y="2120900"/>
          <p14:tracePt t="142500" x="5334000" y="2216150"/>
          <p14:tracePt t="142508" x="5341938" y="2297113"/>
          <p14:tracePt t="142515" x="5349875" y="2376488"/>
          <p14:tracePt t="142523" x="5365750" y="2447925"/>
          <p14:tracePt t="142532" x="5373688" y="2519363"/>
          <p14:tracePt t="142539" x="5389563" y="2584450"/>
          <p14:tracePt t="142548" x="5407025" y="2647950"/>
          <p14:tracePt t="142555" x="5414963" y="2711450"/>
          <p14:tracePt t="142565" x="5430838" y="2774950"/>
          <p14:tracePt t="142571" x="5446713" y="2830513"/>
          <p14:tracePt t="142580" x="5454650" y="2894013"/>
          <p14:tracePt t="142587" x="5462588" y="2959100"/>
          <p14:tracePt t="142595" x="5470525" y="3022600"/>
          <p14:tracePt t="142603" x="5478463" y="3086100"/>
          <p14:tracePt t="142612" x="5494338" y="3141663"/>
          <p14:tracePt t="142619" x="5502275" y="3197225"/>
          <p14:tracePt t="142628" x="5518150" y="3244850"/>
          <p14:tracePt t="142636" x="5541963" y="3302000"/>
          <p14:tracePt t="142643" x="5565775" y="3341688"/>
          <p14:tracePt t="142651" x="5589588" y="3373438"/>
          <p14:tracePt t="142658" x="5629275" y="3413125"/>
          <p14:tracePt t="142667" x="5661025" y="3444875"/>
          <p14:tracePt t="142676" x="5708650" y="3476625"/>
          <p14:tracePt t="142683" x="5749925" y="3516313"/>
          <p14:tracePt t="142691" x="5797550" y="3540125"/>
          <p14:tracePt t="142699" x="5853113" y="3579813"/>
          <p14:tracePt t="142708" x="5916613" y="3621088"/>
          <p14:tracePt t="142715" x="5980113" y="3636963"/>
          <p14:tracePt t="142723" x="6059488" y="3668713"/>
          <p14:tracePt t="142731" x="6140450" y="3668713"/>
          <p14:tracePt t="142738" x="6211888" y="3684588"/>
          <p14:tracePt t="142748" x="6299200" y="3684588"/>
          <p14:tracePt t="142755" x="6402388" y="3684588"/>
          <p14:tracePt t="142764" x="6523038" y="3668713"/>
          <p14:tracePt t="142771" x="6634163" y="3644900"/>
          <p14:tracePt t="142780" x="6737350" y="3613150"/>
          <p14:tracePt t="142787" x="6834188" y="3571875"/>
          <p14:tracePt t="142795" x="6945313" y="3524250"/>
          <p14:tracePt t="142804" x="7048500" y="3460750"/>
          <p14:tracePt t="142813" x="7161213" y="3381375"/>
          <p14:tracePt t="142819" x="7232650" y="3309938"/>
          <p14:tracePt t="142827" x="7296150" y="3228975"/>
          <p14:tracePt t="142836" x="7343775" y="3149600"/>
          <p14:tracePt t="142844" x="7375525" y="3070225"/>
          <p14:tracePt t="142851" x="7407275" y="2974975"/>
          <p14:tracePt t="142860" x="7423150" y="2886075"/>
          <p14:tracePt t="142867" x="7439025" y="2806700"/>
          <p14:tracePt t="142875" x="7439025" y="2727325"/>
          <p14:tracePt t="142884" x="7439025" y="2655888"/>
          <p14:tracePt t="142891" x="7423150" y="2592388"/>
          <p14:tracePt t="142899" x="7407275" y="2527300"/>
          <p14:tracePt t="142907" x="7375525" y="2463800"/>
          <p14:tracePt t="142916" x="7343775" y="2408238"/>
          <p14:tracePt t="142923" x="7312025" y="2360613"/>
          <p14:tracePt t="142931" x="7288213" y="2320925"/>
          <p14:tracePt t="142939" x="7240588" y="2265363"/>
          <p14:tracePt t="142947" x="7216775" y="2224088"/>
          <p14:tracePt t="142955" x="7177088" y="2176463"/>
          <p14:tracePt t="142964" x="7145338" y="2144713"/>
          <p14:tracePt t="142971" x="7112000" y="2105025"/>
          <p14:tracePt t="142980" x="7096125" y="2081213"/>
          <p14:tracePt t="142987" x="7072313" y="2057400"/>
          <p14:tracePt t="142995" x="7040563" y="2025650"/>
          <p14:tracePt t="143003" x="7016750" y="2009775"/>
          <p14:tracePt t="143012" x="6977063" y="1978025"/>
          <p14:tracePt t="143020" x="6953250" y="1954213"/>
          <p14:tracePt t="143028" x="6921500" y="1922463"/>
          <p14:tracePt t="143036" x="6889750" y="1898650"/>
          <p14:tracePt t="143045" x="6858000" y="1873250"/>
          <p14:tracePt t="143051" x="6810375" y="1841500"/>
          <p14:tracePt t="143059" x="6777038" y="1817688"/>
          <p14:tracePt t="143067" x="6745288" y="1793875"/>
          <p14:tracePt t="143075" x="6705600" y="1770063"/>
          <p14:tracePt t="143084" x="6657975" y="1754188"/>
          <p14:tracePt t="143091" x="6618288" y="1738313"/>
          <p14:tracePt t="143100" x="6554788" y="1722438"/>
          <p14:tracePt t="143111" x="6491288" y="1706563"/>
          <p14:tracePt t="143115" x="6434138" y="1706563"/>
          <p14:tracePt t="143123" x="6362700" y="1698625"/>
          <p14:tracePt t="143131" x="6299200" y="1698625"/>
          <p14:tracePt t="143140" x="6219825" y="1698625"/>
          <p14:tracePt t="143148" x="6140450" y="1698625"/>
          <p14:tracePt t="143156" x="6067425" y="1698625"/>
          <p14:tracePt t="143163" x="6003925" y="1698625"/>
          <p14:tracePt t="143171" x="5932488" y="1714500"/>
          <p14:tracePt t="143180" x="5861050" y="1722438"/>
          <p14:tracePt t="143186" x="5797550" y="1738313"/>
          <p14:tracePt t="143195" x="5724525" y="1770063"/>
          <p14:tracePt t="143203" x="5668963" y="1785938"/>
          <p14:tracePt t="143212" x="5605463" y="1809750"/>
          <p14:tracePt t="143219" x="5557838" y="1833563"/>
          <p14:tracePt t="143227" x="5502275" y="1865313"/>
          <p14:tracePt t="143235" x="5454650" y="1906588"/>
          <p14:tracePt t="143243" x="5414963" y="1946275"/>
          <p14:tracePt t="143252" x="5373688" y="1978025"/>
          <p14:tracePt t="143259" x="5334000" y="2017713"/>
          <p14:tracePt t="143268" x="5294313" y="2065338"/>
          <p14:tracePt t="143275" x="5270500" y="2105025"/>
          <p14:tracePt t="143284" x="5230813" y="2160588"/>
          <p14:tracePt t="143291" x="5214938" y="2208213"/>
          <p14:tracePt t="143300" x="5199063" y="2257425"/>
          <p14:tracePt t="143307" x="5183188" y="2297113"/>
          <p14:tracePt t="143316" x="5175250" y="2360613"/>
          <p14:tracePt t="143323" x="5167313" y="2408238"/>
          <p14:tracePt t="143332" x="5159375" y="2487613"/>
          <p14:tracePt t="143340" x="5159375" y="2566988"/>
          <p14:tracePt t="143356" x="5175250" y="2679700"/>
          <p14:tracePt t="143364" x="5199063" y="2751138"/>
          <p14:tracePt t="143372" x="5222875" y="2798763"/>
          <p14:tracePt t="143380" x="5254625" y="2846388"/>
          <p14:tracePt t="143388" x="5286375" y="2886075"/>
          <p14:tracePt t="143395" x="5310188" y="2927350"/>
          <p14:tracePt t="143403" x="5334000" y="2951163"/>
          <p14:tracePt t="143411" x="5365750" y="2982913"/>
          <p14:tracePt t="143419" x="5414963" y="3030538"/>
          <p14:tracePt t="143427" x="5446713" y="3046413"/>
          <p14:tracePt t="143435" x="5486400" y="3070225"/>
          <p14:tracePt t="143443" x="5541963" y="3094038"/>
          <p14:tracePt t="143451" x="5605463" y="3109913"/>
          <p14:tracePt t="143460" x="5676900" y="3125788"/>
          <p14:tracePt t="143467" x="5749925" y="3141663"/>
          <p14:tracePt t="143476" x="5829300" y="3141663"/>
          <p14:tracePt t="143484" x="5908675" y="3149600"/>
          <p14:tracePt t="143491" x="6003925" y="3149600"/>
          <p14:tracePt t="143499" x="6116638" y="3149600"/>
          <p14:tracePt t="143508" x="6235700" y="3149600"/>
          <p14:tracePt t="143517" x="6370638" y="3141663"/>
          <p14:tracePt t="143524" x="6499225" y="3125788"/>
          <p14:tracePt t="143532" x="6618288" y="3109913"/>
          <p14:tracePt t="143541" x="6729413" y="3086100"/>
          <p14:tracePt t="143548" x="6842125" y="3054350"/>
          <p14:tracePt t="143556" x="6937375" y="3014663"/>
          <p14:tracePt t="143564" x="7024688" y="2959100"/>
          <p14:tracePt t="143571" x="7088188" y="2901950"/>
          <p14:tracePt t="143579" x="7127875" y="2838450"/>
          <p14:tracePt t="143587" x="7153275" y="2790825"/>
          <p14:tracePt t="143597" x="7169150" y="2727325"/>
          <p14:tracePt t="143603" x="7169150" y="2679700"/>
          <p14:tracePt t="143612" x="7169150" y="2624138"/>
          <p14:tracePt t="143619" x="7153275" y="2576513"/>
          <p14:tracePt t="143627" x="7127875" y="2527300"/>
          <p14:tracePt t="143635" x="7104063" y="2487613"/>
          <p14:tracePt t="143644" x="7072313" y="2439988"/>
          <p14:tracePt t="143651" x="7040563" y="2392363"/>
          <p14:tracePt t="143659" x="7000875" y="2336800"/>
          <p14:tracePt t="143668" x="6953250" y="2281238"/>
          <p14:tracePt t="143677" x="6905625" y="2216150"/>
          <p14:tracePt t="143683" x="6873875" y="2168525"/>
          <p14:tracePt t="143692" x="6826250" y="2112963"/>
          <p14:tracePt t="143700" x="6784975" y="2065338"/>
          <p14:tracePt t="143708" x="6753225" y="2017713"/>
          <p14:tracePt t="143716" x="6713538" y="1985963"/>
          <p14:tracePt t="143724" x="6673850" y="1946275"/>
          <p14:tracePt t="143732" x="6634163" y="1914525"/>
          <p14:tracePt t="143739" x="6602413" y="1873250"/>
          <p14:tracePt t="143747" x="6554788" y="1841500"/>
          <p14:tracePt t="143754" x="6499225" y="1809750"/>
          <p14:tracePt t="143763" x="6451600" y="1793875"/>
          <p14:tracePt t="143771" x="6394450" y="1778000"/>
          <p14:tracePt t="143780" x="6338888" y="1770063"/>
          <p14:tracePt t="143788" x="6259513" y="1770063"/>
          <p14:tracePt t="143796" x="6188075" y="1778000"/>
          <p14:tracePt t="143803" x="6116638" y="1785938"/>
          <p14:tracePt t="143811" x="6043613" y="1801813"/>
          <p14:tracePt t="143820" x="5980113" y="1817688"/>
          <p14:tracePt t="143827" x="5924550" y="1833563"/>
          <p14:tracePt t="143835" x="5861050" y="1865313"/>
          <p14:tracePt t="143843" x="5805488" y="1890713"/>
          <p14:tracePt t="143852" x="5740400" y="1930400"/>
          <p14:tracePt t="143858" x="5700713" y="1954213"/>
          <p14:tracePt t="143867" x="5653088" y="1993900"/>
          <p14:tracePt t="143875" x="5613400" y="2033588"/>
          <p14:tracePt t="143884" x="5565775" y="2073275"/>
          <p14:tracePt t="143892" x="5518150" y="2120900"/>
          <p14:tracePt t="143900" x="5478463" y="2168525"/>
          <p14:tracePt t="143907" x="5438775" y="2208213"/>
          <p14:tracePt t="143915" x="5407025" y="2249488"/>
          <p14:tracePt t="143923" x="5373688" y="2289175"/>
          <p14:tracePt t="143931" x="5326063" y="2352675"/>
          <p14:tracePt t="143940" x="5302250" y="2400300"/>
          <p14:tracePt t="143947" x="5270500" y="2455863"/>
          <p14:tracePt t="143955" x="5238750" y="2519363"/>
          <p14:tracePt t="143964" x="5207000" y="2584450"/>
          <p14:tracePt t="143971" x="5183188" y="2640013"/>
          <p14:tracePt t="143979" x="5167313" y="2703513"/>
          <p14:tracePt t="143987" x="5151438" y="2751138"/>
          <p14:tracePt t="143997" x="5143500" y="2814638"/>
          <p14:tracePt t="144003" x="5143500" y="2862263"/>
          <p14:tracePt t="144012" x="5143500" y="2901950"/>
          <p14:tracePt t="144019" x="5151438" y="2951163"/>
          <p14:tracePt t="144027" x="5175250" y="2982913"/>
          <p14:tracePt t="144035" x="5183188" y="2998788"/>
          <p14:tracePt t="144044" x="5214938" y="3022600"/>
          <p14:tracePt t="144052" x="5238750" y="3046413"/>
          <p14:tracePt t="144060" x="5270500" y="3070225"/>
          <p14:tracePt t="144067" x="5302250" y="3086100"/>
          <p14:tracePt t="144076" x="5341938" y="3109913"/>
          <p14:tracePt t="144084" x="5373688" y="3117850"/>
          <p14:tracePt t="144093" x="5422900" y="3141663"/>
          <p14:tracePt t="144101" x="5454650" y="3157538"/>
          <p14:tracePt t="144111" x="5494338" y="3173413"/>
          <p14:tracePt t="144116" x="5526088" y="3189288"/>
          <p14:tracePt t="144124" x="5573713" y="3205163"/>
          <p14:tracePt t="144132" x="5597525" y="3205163"/>
          <p14:tracePt t="144139" x="5629275" y="3213100"/>
          <p14:tracePt t="144147" x="5653088" y="3221038"/>
          <p14:tracePt t="144155" x="5676900" y="3221038"/>
          <p14:tracePt t="144164" x="5708650" y="3221038"/>
          <p14:tracePt t="144171" x="5740400" y="3221038"/>
          <p14:tracePt t="144179" x="5757863" y="3221038"/>
          <p14:tracePt t="144188" x="5781675" y="3221038"/>
          <p14:tracePt t="144195" x="5789613" y="3221038"/>
          <p14:tracePt t="144203" x="5805488" y="3221038"/>
          <p14:tracePt t="144219" x="5813425" y="3221038"/>
          <p14:tracePt t="144588" x="5813425" y="3213100"/>
          <p14:tracePt t="144933" x="5797550" y="3213100"/>
          <p14:tracePt t="144941" x="5789613" y="3213100"/>
          <p14:tracePt t="144971" x="5781675" y="3213100"/>
          <p14:tracePt t="145204" x="5789613" y="3213100"/>
          <p14:tracePt t="145212" x="5813425" y="3181350"/>
          <p14:tracePt t="145219" x="5845175" y="3157538"/>
          <p14:tracePt t="145229" x="5908675" y="3101975"/>
          <p14:tracePt t="145235" x="5972175" y="3054350"/>
          <p14:tracePt t="145245" x="6059488" y="2990850"/>
          <p14:tracePt t="145252" x="6156325" y="2919413"/>
          <p14:tracePt t="145261" x="6259513" y="2838450"/>
          <p14:tracePt t="145268" x="6354763" y="2767013"/>
          <p14:tracePt t="145276" x="6434138" y="2695575"/>
          <p14:tracePt t="145283" x="6515100" y="2616200"/>
          <p14:tracePt t="145291" x="6586538" y="2551113"/>
          <p14:tracePt t="145299" x="6650038" y="2479675"/>
          <p14:tracePt t="145307" x="6697663" y="2416175"/>
          <p14:tracePt t="145315" x="6729413" y="2352675"/>
          <p14:tracePt t="145324" x="6753225" y="2297113"/>
          <p14:tracePt t="145332" x="6769100" y="2233613"/>
          <p14:tracePt t="145340" x="6777038" y="2168525"/>
          <p14:tracePt t="145349" x="6769100" y="2112963"/>
          <p14:tracePt t="145356" x="6761163" y="2065338"/>
          <p14:tracePt t="145364" x="6745288" y="2033588"/>
          <p14:tracePt t="145379" x="6729413" y="2001838"/>
          <p14:tracePt t="145388" x="6697663" y="1946275"/>
          <p14:tracePt t="145397" x="6681788" y="1930400"/>
          <p14:tracePt t="145403" x="6657975" y="1914525"/>
          <p14:tracePt t="145413" x="6642100" y="1898650"/>
          <p14:tracePt t="145419" x="6626225" y="1890713"/>
          <p14:tracePt t="145427" x="6602413" y="1881188"/>
          <p14:tracePt t="145436" x="6578600" y="1873250"/>
          <p14:tracePt t="145445" x="6554788" y="1865313"/>
          <p14:tracePt t="145452" x="6523038" y="1857375"/>
          <p14:tracePt t="145459" x="6499225" y="1841500"/>
          <p14:tracePt t="145467" x="6467475" y="1833563"/>
          <p14:tracePt t="145475" x="6434138" y="1825625"/>
          <p14:tracePt t="145483" x="6386513" y="1809750"/>
          <p14:tracePt t="145491" x="6338888" y="1801813"/>
          <p14:tracePt t="145500" x="6291263" y="1801813"/>
          <p14:tracePt t="145509" x="6235700" y="1793875"/>
          <p14:tracePt t="145516" x="6172200" y="1793875"/>
          <p14:tracePt t="145522" x="6108700" y="1793875"/>
          <p14:tracePt t="145531" x="6027738" y="1809750"/>
          <p14:tracePt t="145539" x="5956300" y="1817688"/>
          <p14:tracePt t="145547" x="5876925" y="1833563"/>
          <p14:tracePt t="145555" x="5813425" y="1849438"/>
          <p14:tracePt t="145564" x="5732463" y="1865313"/>
          <p14:tracePt t="145572" x="5668963" y="1890713"/>
          <p14:tracePt t="145579" x="5613400" y="1922463"/>
          <p14:tracePt t="145587" x="5549900" y="1954213"/>
          <p14:tracePt t="145596" x="5502275" y="1985963"/>
          <p14:tracePt t="145605" x="5454650" y="2025650"/>
          <p14:tracePt t="145612" x="5407025" y="2073275"/>
          <p14:tracePt t="145620" x="5357813" y="2112963"/>
          <p14:tracePt t="145627" x="5326063" y="2152650"/>
          <p14:tracePt t="145635" x="5286375" y="2216150"/>
          <p14:tracePt t="145644" x="5254625" y="2257425"/>
          <p14:tracePt t="145651" x="5230813" y="2305050"/>
          <p14:tracePt t="145659" x="5207000" y="2352675"/>
          <p14:tracePt t="145668" x="5191125" y="2392363"/>
          <p14:tracePt t="145677" x="5183188" y="2455863"/>
          <p14:tracePt t="145684" x="5175250" y="2503488"/>
          <p14:tracePt t="145691" x="5175250" y="2559050"/>
          <p14:tracePt t="145700" x="5175250" y="2608263"/>
          <p14:tracePt t="145707" x="5175250" y="2655888"/>
          <p14:tracePt t="145714" x="5175250" y="2719388"/>
          <p14:tracePt t="145724" x="5183188" y="2767013"/>
          <p14:tracePt t="145733" x="5199063" y="2822575"/>
          <p14:tracePt t="145741" x="5207000" y="2886075"/>
          <p14:tracePt t="145748" x="5222875" y="2943225"/>
          <p14:tracePt t="145755" x="5230813" y="3006725"/>
          <p14:tracePt t="145763" x="5254625" y="3070225"/>
          <p14:tracePt t="145773" x="5270500" y="3133725"/>
          <p14:tracePt t="145780" x="5294313" y="3181350"/>
          <p14:tracePt t="145788" x="5310188" y="3228975"/>
          <p14:tracePt t="145796" x="5334000" y="3286125"/>
          <p14:tracePt t="145802" x="5357813" y="3325813"/>
          <p14:tracePt t="145813" x="5389563" y="3373438"/>
          <p14:tracePt t="145819" x="5414963" y="3405188"/>
          <p14:tracePt t="145827" x="5438775" y="3429000"/>
          <p14:tracePt t="145835" x="5462588" y="3452813"/>
          <p14:tracePt t="145845" x="5486400" y="3468688"/>
          <p14:tracePt t="145852" x="5510213" y="3484563"/>
          <p14:tracePt t="145859" x="5534025" y="3492500"/>
          <p14:tracePt t="145867" x="5573713" y="3500438"/>
          <p14:tracePt t="145874" x="5621338" y="3508375"/>
          <p14:tracePt t="145883" x="5676900" y="3516313"/>
          <p14:tracePt t="145891" x="5716588" y="3524250"/>
          <p14:tracePt t="145899" x="5773738" y="3532188"/>
          <p14:tracePt t="145908" x="5837238" y="3532188"/>
          <p14:tracePt t="145917" x="5892800" y="3540125"/>
          <p14:tracePt t="145924" x="5972175" y="3540125"/>
          <p14:tracePt t="145933" x="6043613" y="3540125"/>
          <p14:tracePt t="145940" x="6100763" y="3540125"/>
          <p14:tracePt t="145956" x="6180138" y="3540125"/>
          <p14:tracePt t="145964" x="6299200" y="3540125"/>
          <p14:tracePt t="145973" x="6354763" y="3540125"/>
          <p14:tracePt t="145980" x="6402388" y="3524250"/>
          <p14:tracePt t="145988" x="6459538" y="3508375"/>
          <p14:tracePt t="145996" x="6515100" y="3484563"/>
          <p14:tracePt t="146004" x="6538913" y="3468688"/>
          <p14:tracePt t="146012" x="6578600" y="3444875"/>
          <p14:tracePt t="146020" x="6610350" y="3413125"/>
          <p14:tracePt t="146027" x="6634163" y="3389313"/>
          <p14:tracePt t="146035" x="6642100" y="3365500"/>
          <p14:tracePt t="146043" x="6657975" y="3341688"/>
          <p14:tracePt t="146051" x="6657975" y="3325813"/>
          <p14:tracePt t="146060" x="6665913" y="3294063"/>
          <p14:tracePt t="146069" x="6665913" y="3278188"/>
          <p14:tracePt t="146085" x="6665913" y="3262313"/>
          <p14:tracePt t="146172" x="6657975" y="3262313"/>
          <p14:tracePt t="146180" x="6650038" y="3262313"/>
          <p14:tracePt t="146267" x="6634163" y="3262313"/>
          <p14:tracePt t="146276" x="6626225" y="3262313"/>
          <p14:tracePt t="146293" x="6618288" y="3262313"/>
          <p14:tracePt t="146300" x="6610350" y="3262313"/>
          <p14:tracePt t="146379" x="6602413" y="3262313"/>
          <p14:tracePt t="146387" x="6594475" y="3262313"/>
          <p14:tracePt t="146444" x="6586538" y="3262313"/>
          <p14:tracePt t="146469" x="6578600" y="3262313"/>
          <p14:tracePt t="146477" x="6570663" y="3262313"/>
          <p14:tracePt t="146500" x="6562725" y="3262313"/>
          <p14:tracePt t="146507" x="6554788" y="3252788"/>
          <p14:tracePt t="146532" x="6546850" y="3244850"/>
          <p14:tracePt t="146564" x="6546850" y="3236913"/>
          <p14:tracePt t="146597" x="6538913" y="3236913"/>
          <p14:tracePt t="146749" x="6530975" y="3236913"/>
          <p14:tracePt t="146756" x="6523038" y="3236913"/>
          <p14:tracePt t="146765" x="6515100" y="3236913"/>
          <p14:tracePt t="146772" x="6499225" y="3236913"/>
          <p14:tracePt t="146779" x="6491288" y="3236913"/>
          <p14:tracePt t="146787" x="6467475" y="3244850"/>
          <p14:tracePt t="146795" x="6442075" y="3252788"/>
          <p14:tracePt t="146804" x="6418263" y="3262313"/>
          <p14:tracePt t="146812" x="6386513" y="3262313"/>
          <p14:tracePt t="146820" x="6370638" y="3270250"/>
          <p14:tracePt t="146828" x="6354763" y="3270250"/>
          <p14:tracePt t="146835" x="6338888" y="3270250"/>
          <p14:tracePt t="146843" x="6330950" y="3278188"/>
          <p14:tracePt t="146852" x="6323013" y="3278188"/>
          <p14:tracePt t="146917" x="6323013" y="3270250"/>
          <p14:tracePt t="146924" x="6330950" y="3252788"/>
          <p14:tracePt t="146932" x="6338888" y="3244850"/>
          <p14:tracePt t="146940" x="6354763" y="3228975"/>
          <p14:tracePt t="146949" x="6370638" y="3213100"/>
          <p14:tracePt t="146955" x="6378575" y="3197225"/>
          <p14:tracePt t="146963" x="6394450" y="3189288"/>
          <p14:tracePt t="146980" x="6410325" y="3181350"/>
          <p14:tracePt t="146989" x="6418263" y="3173413"/>
          <p14:tracePt t="147005" x="6426200" y="3165475"/>
          <p14:tracePt t="147020" x="6442075" y="3157538"/>
          <p14:tracePt t="147036" x="6467475" y="3141663"/>
          <p14:tracePt t="147045" x="6475413" y="3141663"/>
          <p14:tracePt t="147053" x="6499225" y="3117850"/>
          <p14:tracePt t="147062" x="6507163" y="3117850"/>
          <p14:tracePt t="147068" x="6515100" y="3109913"/>
          <p14:tracePt t="147076" x="6530975" y="3101975"/>
          <p14:tracePt t="147084" x="6538913" y="3094038"/>
          <p14:tracePt t="147093" x="6546850" y="3086100"/>
          <p14:tracePt t="147101" x="6554788" y="3078163"/>
          <p14:tracePt t="147195" x="6562725" y="3078163"/>
          <p14:tracePt t="147204" x="6562725" y="3070225"/>
          <p14:tracePt t="147220" x="6570663" y="3054350"/>
          <p14:tracePt t="147230" x="6578600" y="3046413"/>
          <p14:tracePt t="147236" x="6578600" y="3038475"/>
          <p14:tracePt t="147245" x="6586538" y="3022600"/>
          <p14:tracePt t="147252" x="6586538" y="3006725"/>
          <p14:tracePt t="147260" x="6594475" y="2990850"/>
          <p14:tracePt t="147268" x="6594475" y="2974975"/>
          <p14:tracePt t="147276" x="6594475" y="2959100"/>
          <p14:tracePt t="147284" x="6594475" y="2943225"/>
          <p14:tracePt t="147293" x="6594475" y="2927350"/>
          <p14:tracePt t="147300" x="6594475" y="2919413"/>
          <p14:tracePt t="147306" x="6578600" y="2901950"/>
          <p14:tracePt t="147316" x="6578600" y="2894013"/>
          <p14:tracePt t="147324" x="6570663" y="2886075"/>
          <p14:tracePt t="147332" x="6562725" y="2878138"/>
          <p14:tracePt t="147340" x="6562725" y="2870200"/>
          <p14:tracePt t="147350" x="6554788" y="2862263"/>
          <p14:tracePt t="147356" x="6546850" y="2854325"/>
          <p14:tracePt t="147364" x="6546850" y="2846388"/>
          <p14:tracePt t="147372" x="6538913" y="2838450"/>
          <p14:tracePt t="147388" x="6530975" y="2830513"/>
          <p14:tracePt t="147397" x="6523038" y="2822575"/>
          <p14:tracePt t="147403" x="6523038" y="2814638"/>
          <p14:tracePt t="147412" x="6523038" y="2806700"/>
          <p14:tracePt t="147419" x="6515100" y="2798763"/>
          <p14:tracePt t="147428" x="6515100" y="2782888"/>
          <p14:tracePt t="147437" x="6507163" y="2767013"/>
          <p14:tracePt t="147445" x="6507163" y="2751138"/>
          <p14:tracePt t="147452" x="6507163" y="2735263"/>
          <p14:tracePt t="147461" x="6499225" y="2711450"/>
          <p14:tracePt t="147467" x="6499225" y="2703513"/>
          <p14:tracePt t="147476" x="6499225" y="2679700"/>
          <p14:tracePt t="147484" x="6499225" y="2663825"/>
          <p14:tracePt t="147492" x="6499225" y="2647950"/>
          <p14:tracePt t="147500" x="6491288" y="2624138"/>
          <p14:tracePt t="147508" x="6491288" y="2608263"/>
          <p14:tracePt t="147517" x="6483350" y="2584450"/>
          <p14:tracePt t="147523" x="6483350" y="2566988"/>
          <p14:tracePt t="147531" x="6483350" y="2551113"/>
          <p14:tracePt t="147539" x="6483350" y="2527300"/>
          <p14:tracePt t="147548" x="6483350" y="2495550"/>
          <p14:tracePt t="147556" x="6491288" y="2471738"/>
          <p14:tracePt t="147564" x="6491288" y="2455863"/>
          <p14:tracePt t="147572" x="6499225" y="2432050"/>
          <p14:tracePt t="147579" x="6499225" y="2416175"/>
          <p14:tracePt t="147587" x="6499225" y="2400300"/>
          <p14:tracePt t="147595" x="6515100" y="2376488"/>
          <p14:tracePt t="147604" x="6515100" y="2352675"/>
          <p14:tracePt t="147612" x="6530975" y="2344738"/>
          <p14:tracePt t="147620" x="6530975" y="2328863"/>
          <p14:tracePt t="147629" x="6538913" y="2312988"/>
          <p14:tracePt t="147645" x="6546850" y="2297113"/>
          <p14:tracePt t="147651" x="6546850" y="2289175"/>
          <p14:tracePt t="147661" x="6554788" y="2281238"/>
          <p14:tracePt t="147668" x="6562725" y="2265363"/>
          <p14:tracePt t="147684" x="6562725" y="2249488"/>
          <p14:tracePt t="147699" x="6570663" y="2241550"/>
          <p14:tracePt t="147716" x="6570663" y="2224088"/>
          <p14:tracePt t="147748" x="6578600" y="2208213"/>
          <p14:tracePt t="147764" x="6578600" y="2200275"/>
          <p14:tracePt t="147771" x="6578600" y="2192338"/>
          <p14:tracePt t="147780" x="6586538" y="2176463"/>
          <p14:tracePt t="147789" x="6586538" y="2160588"/>
          <p14:tracePt t="147796" x="6594475" y="2152650"/>
          <p14:tracePt t="147805" x="6594475" y="2144713"/>
          <p14:tracePt t="147811" x="6594475" y="2136775"/>
          <p14:tracePt t="147819" x="6594475" y="2128838"/>
          <p14:tracePt t="147837" x="6602413" y="2120900"/>
          <p14:tracePt t="148013" x="6610350" y="2136775"/>
          <p14:tracePt t="148020" x="6610350" y="2152650"/>
          <p14:tracePt t="148028" x="6610350" y="2168525"/>
          <p14:tracePt t="148036" x="6626225" y="2184400"/>
          <p14:tracePt t="148044" x="6626225" y="2200275"/>
          <p14:tracePt t="148051" x="6642100" y="2224088"/>
          <p14:tracePt t="148061" x="6642100" y="2249488"/>
          <p14:tracePt t="148068" x="6650038" y="2273300"/>
          <p14:tracePt t="148077" x="6650038" y="2289175"/>
          <p14:tracePt t="148084" x="6657975" y="2312988"/>
          <p14:tracePt t="148091" x="6665913" y="2328863"/>
          <p14:tracePt t="148109" x="6665913" y="2368550"/>
          <p14:tracePt t="148116" x="6673850" y="2384425"/>
          <p14:tracePt t="148125" x="6673850" y="2400300"/>
          <p14:tracePt t="148134" x="6673850" y="2416175"/>
          <p14:tracePt t="148142" x="6673850" y="2432050"/>
          <p14:tracePt t="148149" x="6673850" y="2447925"/>
          <p14:tracePt t="148156" x="6673850" y="2471738"/>
          <p14:tracePt t="148164" x="6673850" y="2479675"/>
          <p14:tracePt t="148172" x="6673850" y="2495550"/>
          <p14:tracePt t="148180" x="6673850" y="2511425"/>
          <p14:tracePt t="148188" x="6673850" y="2519363"/>
          <p14:tracePt t="148196" x="6673850" y="2535238"/>
          <p14:tracePt t="148205" x="6673850" y="2551113"/>
          <p14:tracePt t="148211" x="6673850" y="2566988"/>
          <p14:tracePt t="148219" x="6681788" y="2584450"/>
          <p14:tracePt t="148228" x="6681788" y="2600325"/>
          <p14:tracePt t="148245" x="6681788" y="2616200"/>
          <p14:tracePt t="148260" x="6689725" y="2632075"/>
          <p14:tracePt t="148293" x="6689725" y="2647950"/>
          <p14:tracePt t="148309" x="6689725" y="2655888"/>
          <p14:tracePt t="148331" x="6689725" y="2663825"/>
          <p14:tracePt t="148357" x="6689725" y="2671763"/>
          <p14:tracePt t="148581" x="6689725" y="2655888"/>
          <p14:tracePt t="148589" x="6689725" y="2640013"/>
          <p14:tracePt t="148596" x="6689725" y="2608263"/>
          <p14:tracePt t="148604" x="6689725" y="2584450"/>
          <p14:tracePt t="148611" x="6681788" y="2551113"/>
          <p14:tracePt t="148619" x="6681788" y="2519363"/>
          <p14:tracePt t="148628" x="6673850" y="2471738"/>
          <p14:tracePt t="148637" x="6673850" y="2439988"/>
          <p14:tracePt t="148644" x="6665913" y="2392363"/>
          <p14:tracePt t="148653" x="6665913" y="2352675"/>
          <p14:tracePt t="148661" x="6657975" y="2312988"/>
          <p14:tracePt t="148667" x="6650038" y="2265363"/>
          <p14:tracePt t="148675" x="6642100" y="2241550"/>
          <p14:tracePt t="148685" x="6642100" y="2208213"/>
          <p14:tracePt t="148693" x="6642100" y="2176463"/>
          <p14:tracePt t="148700" x="6642100" y="2160588"/>
          <p14:tracePt t="148708" x="6642100" y="2136775"/>
          <p14:tracePt t="148716" x="6634163" y="2120900"/>
          <p14:tracePt t="148725" x="6634163" y="2105025"/>
          <p14:tracePt t="148732" x="6626225" y="2089150"/>
          <p14:tracePt t="148740" x="6626225" y="2081213"/>
          <p14:tracePt t="148748" x="6626225" y="2065338"/>
          <p14:tracePt t="148757" x="6618288" y="2049463"/>
          <p14:tracePt t="148764" x="6618288" y="2041525"/>
          <p14:tracePt t="148773" x="6602413" y="2017713"/>
          <p14:tracePt t="148780" x="6602413" y="2001838"/>
          <p14:tracePt t="148788" x="6594475" y="1978025"/>
          <p14:tracePt t="148795" x="6586538" y="1962150"/>
          <p14:tracePt t="148805" x="6586538" y="1954213"/>
          <p14:tracePt t="148813" x="6586538" y="1946275"/>
          <p14:tracePt t="148820" x="6578600" y="1938338"/>
          <p14:tracePt t="148828" x="6578600" y="1922463"/>
          <p14:tracePt t="148836" x="6578600" y="1914525"/>
          <p14:tracePt t="148843" x="6570663" y="1906588"/>
          <p14:tracePt t="148851" x="6570663" y="1898650"/>
          <p14:tracePt t="148861" x="6570663" y="1881188"/>
          <p14:tracePt t="148868" x="6570663" y="1865313"/>
          <p14:tracePt t="148877" x="6570663" y="1857375"/>
          <p14:tracePt t="148886" x="6570663" y="1841500"/>
          <p14:tracePt t="148893" x="6570663" y="1833563"/>
          <p14:tracePt t="148902" x="6570663" y="1825625"/>
          <p14:tracePt t="148908" x="6570663" y="1817688"/>
          <p14:tracePt t="148924" x="6570663" y="1809750"/>
          <p14:tracePt t="148932" x="6570663" y="1801813"/>
          <p14:tracePt t="148957" x="6570663" y="1785938"/>
          <p14:tracePt t="149166" x="6578600" y="1778000"/>
          <p14:tracePt t="149172" x="6578600" y="1770063"/>
          <p14:tracePt t="149180" x="6578600" y="1762125"/>
          <p14:tracePt t="149187" x="6578600" y="1754188"/>
          <p14:tracePt t="149196" x="6578600" y="1746250"/>
          <p14:tracePt t="149205" x="6578600" y="1738313"/>
          <p14:tracePt t="149212" x="6578600" y="1730375"/>
          <p14:tracePt t="149220" x="6578600" y="1722438"/>
          <p14:tracePt t="149236" x="6578600" y="1714500"/>
          <p14:tracePt t="149365" x="6578600" y="1730375"/>
          <p14:tracePt t="149372" x="6586538" y="1746250"/>
          <p14:tracePt t="149380" x="6594475" y="1770063"/>
          <p14:tracePt t="149389" x="6602413" y="1793875"/>
          <p14:tracePt t="149396" x="6610350" y="1833563"/>
          <p14:tracePt t="149405" x="6626225" y="1857375"/>
          <p14:tracePt t="149412" x="6626225" y="1890713"/>
          <p14:tracePt t="149419" x="6642100" y="1930400"/>
          <p14:tracePt t="149428" x="6642100" y="1970088"/>
          <p14:tracePt t="149436" x="6657975" y="2001838"/>
          <p14:tracePt t="149446" x="6657975" y="2041525"/>
          <p14:tracePt t="149453" x="6673850" y="2073275"/>
          <p14:tracePt t="149461" x="6673850" y="2097088"/>
          <p14:tracePt t="149468" x="6673850" y="2112963"/>
          <p14:tracePt t="149475" x="6681788" y="2136775"/>
          <p14:tracePt t="149485" x="6681788" y="2152650"/>
          <p14:tracePt t="149494" x="6689725" y="2160588"/>
          <p14:tracePt t="149509" x="6689725" y="2168525"/>
          <p14:tracePt t="149548" x="6689725" y="2176463"/>
          <p14:tracePt t="149708" x="6681788" y="2160588"/>
          <p14:tracePt t="149717" x="6673850" y="2144713"/>
          <p14:tracePt t="149724" x="6657975" y="2120900"/>
          <p14:tracePt t="149732" x="6650038" y="2089150"/>
          <p14:tracePt t="149740" x="6634163" y="2057400"/>
          <p14:tracePt t="149748" x="6626225" y="2025650"/>
          <p14:tracePt t="149756" x="6610350" y="1978025"/>
          <p14:tracePt t="149765" x="6602413" y="1946275"/>
          <p14:tracePt t="149772" x="6602413" y="1906588"/>
          <p14:tracePt t="149780" x="6594475" y="1881188"/>
          <p14:tracePt t="149788" x="6586538" y="1857375"/>
          <p14:tracePt t="149796" x="6586538" y="1841500"/>
          <p14:tracePt t="149804" x="6586538" y="1825625"/>
          <p14:tracePt t="149812" x="6586538" y="1809750"/>
          <p14:tracePt t="149821" x="6586538" y="1801813"/>
          <p14:tracePt t="149828" x="6586538" y="1793875"/>
          <p14:tracePt t="149835" x="6586538" y="1785938"/>
          <p14:tracePt t="150124" x="6586538" y="1778000"/>
          <p14:tracePt t="150156" x="6586538" y="1762125"/>
          <p14:tracePt t="150164" x="6586538" y="1754188"/>
          <p14:tracePt t="150173" x="6586538" y="1746250"/>
          <p14:tracePt t="150180" x="6586538" y="1730375"/>
          <p14:tracePt t="150189" x="6586538" y="1722438"/>
          <p14:tracePt t="150197" x="6586538" y="1714500"/>
          <p14:tracePt t="150206" x="6586538" y="1706563"/>
          <p14:tracePt t="150214" x="6586538" y="1698625"/>
          <p14:tracePt t="150220" x="6586538" y="1690688"/>
          <p14:tracePt t="150229" x="6586538" y="1682750"/>
          <p14:tracePt t="150244" x="6586538" y="1674813"/>
          <p14:tracePt t="150365" x="6586538" y="1682750"/>
          <p14:tracePt t="150371" x="6594475" y="1706563"/>
          <p14:tracePt t="150380" x="6602413" y="1730375"/>
          <p14:tracePt t="150388" x="6618288" y="1762125"/>
          <p14:tracePt t="150396" x="6634163" y="1801813"/>
          <p14:tracePt t="150404" x="6642100" y="1841500"/>
          <p14:tracePt t="150412" x="6657975" y="1881188"/>
          <p14:tracePt t="150420" x="6665913" y="1914525"/>
          <p14:tracePt t="150428" x="6673850" y="1954213"/>
          <p14:tracePt t="150436" x="6673850" y="1985963"/>
          <p14:tracePt t="150444" x="6681788" y="2017713"/>
          <p14:tracePt t="150452" x="6689725" y="2049463"/>
          <p14:tracePt t="150460" x="6697663" y="2081213"/>
          <p14:tracePt t="150468" x="6697663" y="2105025"/>
          <p14:tracePt t="150478" x="6705600" y="2136775"/>
          <p14:tracePt t="150484" x="6705600" y="2152650"/>
          <p14:tracePt t="150493" x="6705600" y="2184400"/>
          <p14:tracePt t="150500" x="6705600" y="2208213"/>
          <p14:tracePt t="150508" x="6705600" y="2224088"/>
          <p14:tracePt t="150516" x="6705600" y="2241550"/>
          <p14:tracePt t="150524" x="6705600" y="2265363"/>
          <p14:tracePt t="150533" x="6705600" y="2281238"/>
          <p14:tracePt t="150541" x="6705600" y="2297113"/>
          <p14:tracePt t="150548" x="6705600" y="2312988"/>
          <p14:tracePt t="150557" x="6705600" y="2328863"/>
          <p14:tracePt t="150565" x="6705600" y="2344738"/>
          <p14:tracePt t="150572" x="6705600" y="2360613"/>
          <p14:tracePt t="150580" x="6705600" y="2376488"/>
          <p14:tracePt t="150588" x="6705600" y="2384425"/>
          <p14:tracePt t="150597" x="6705600" y="2400300"/>
          <p14:tracePt t="150605" x="6705600" y="2416175"/>
          <p14:tracePt t="150612" x="6705600" y="2432050"/>
          <p14:tracePt t="150621" x="6705600" y="2447925"/>
          <p14:tracePt t="150628" x="6705600" y="2463800"/>
          <p14:tracePt t="150645" x="6705600" y="2479675"/>
          <p14:tracePt t="150652" x="6705600" y="2495550"/>
          <p14:tracePt t="150661" x="6705600" y="2511425"/>
          <p14:tracePt t="150667" x="6705600" y="2527300"/>
          <p14:tracePt t="150677" x="6697663" y="2535238"/>
          <p14:tracePt t="150684" x="6697663" y="2551113"/>
          <p14:tracePt t="150693" x="6697663" y="2566988"/>
          <p14:tracePt t="150700" x="6697663" y="2584450"/>
          <p14:tracePt t="150708" x="6689725" y="2600325"/>
          <p14:tracePt t="150716" x="6689725" y="2608263"/>
          <p14:tracePt t="150725" x="6689725" y="2616200"/>
          <p14:tracePt t="150732" x="6681788" y="2632075"/>
          <p14:tracePt t="150741" x="6681788" y="2640013"/>
          <p14:tracePt t="150748" x="6681788" y="2655888"/>
          <p14:tracePt t="150757" x="6681788" y="2671763"/>
          <p14:tracePt t="150764" x="6673850" y="2679700"/>
          <p14:tracePt t="150772" x="6673850" y="2687638"/>
          <p14:tracePt t="150781" x="6673850" y="2695575"/>
          <p14:tracePt t="150788" x="6673850" y="2703513"/>
          <p14:tracePt t="150796" x="6673850" y="2711450"/>
          <p14:tracePt t="150804" x="6673850" y="2719388"/>
          <p14:tracePt t="150828" x="6673850" y="2727325"/>
          <p14:tracePt t="150845" x="6673850" y="2735263"/>
          <p14:tracePt t="150853" x="6673850" y="2743200"/>
          <p14:tracePt t="150869" x="6673850" y="2751138"/>
          <p14:tracePt t="150876" x="6673850" y="2759075"/>
          <p14:tracePt t="150893" x="6673850" y="2774950"/>
          <p14:tracePt t="150909" x="6673850" y="2782888"/>
          <p14:tracePt t="150916" x="6673850" y="2790825"/>
          <p14:tracePt t="150932" x="6673850" y="2798763"/>
          <p14:tracePt t="150942" x="6673850" y="2806700"/>
          <p14:tracePt t="150966" x="6673850" y="2814638"/>
          <p14:tracePt t="151134" x="6657975" y="2814638"/>
          <p14:tracePt t="151140" x="6642100" y="2814638"/>
          <p14:tracePt t="151148" x="6626225" y="2814638"/>
          <p14:tracePt t="151157" x="6610350" y="2814638"/>
          <p14:tracePt t="151164" x="6602413" y="2814638"/>
          <p14:tracePt t="151173" x="6586538" y="2814638"/>
          <p14:tracePt t="151181" x="6554788" y="2814638"/>
          <p14:tracePt t="151188" x="6507163" y="2798763"/>
          <p14:tracePt t="151196" x="6475413" y="2782888"/>
          <p14:tracePt t="151204" x="6426200" y="2759075"/>
          <p14:tracePt t="151212" x="6370638" y="2727325"/>
          <p14:tracePt t="151220" x="6315075" y="2695575"/>
          <p14:tracePt t="151228" x="6251575" y="2647950"/>
          <p14:tracePt t="151236" x="6196013" y="2608263"/>
          <p14:tracePt t="151245" x="6140450" y="2566988"/>
          <p14:tracePt t="151252" x="6067425" y="2511425"/>
          <p14:tracePt t="151260" x="6003925" y="2463800"/>
          <p14:tracePt t="151270" x="5940425" y="2408238"/>
          <p14:tracePt t="151277" x="5876925" y="2360613"/>
          <p14:tracePt t="151285" x="5829300" y="2297113"/>
          <p14:tracePt t="151293" x="5781675" y="2265363"/>
          <p14:tracePt t="151301" x="5740400" y="2216150"/>
          <p14:tracePt t="151308" x="5700713" y="2176463"/>
          <p14:tracePt t="151316" x="5668963" y="2136775"/>
          <p14:tracePt t="151324" x="5645150" y="2112963"/>
          <p14:tracePt t="151332" x="5621338" y="2081213"/>
          <p14:tracePt t="151340" x="5605463" y="2065338"/>
          <p14:tracePt t="151348" x="5581650" y="2041525"/>
          <p14:tracePt t="151357" x="5565775" y="2017713"/>
          <p14:tracePt t="151364" x="5557838" y="1993900"/>
          <p14:tracePt t="151373" x="5541963" y="1978025"/>
          <p14:tracePt t="151380" x="5534025" y="1946275"/>
          <p14:tracePt t="151388" x="5526088" y="1930400"/>
          <p14:tracePt t="151397" x="5518150" y="1914525"/>
          <p14:tracePt t="151404" x="5510213" y="1898650"/>
          <p14:tracePt t="151412" x="5502275" y="1881188"/>
          <p14:tracePt t="151420" x="5494338" y="1865313"/>
          <p14:tracePt t="151428" x="5478463" y="1841500"/>
          <p14:tracePt t="151445" x="5478463" y="1825625"/>
          <p14:tracePt t="151452" x="5470525" y="1817688"/>
          <p14:tracePt t="151461" x="5462588" y="1809750"/>
          <p14:tracePt t="151492" x="5462588" y="1801813"/>
          <p14:tracePt t="151604" x="5462588" y="1793875"/>
          <p14:tracePt t="151613" x="5462588" y="1778000"/>
          <p14:tracePt t="151620" x="5462588" y="1770063"/>
          <p14:tracePt t="151628" x="5446713" y="1754188"/>
          <p14:tracePt t="151636" x="5446713" y="1746250"/>
          <p14:tracePt t="151644" x="5438775" y="1730375"/>
          <p14:tracePt t="151661" x="5430838" y="1714500"/>
          <p14:tracePt t="151668" x="5422900" y="1706563"/>
          <p14:tracePt t="151684" x="5414963" y="1698625"/>
          <p14:tracePt t="151694" x="5414963" y="1690688"/>
          <p14:tracePt t="151701" x="5407025" y="1682750"/>
          <p14:tracePt t="151725" x="5397500" y="1682750"/>
          <p14:tracePt t="151973" x="5389563" y="1682750"/>
          <p14:tracePt t="151990" x="5381625" y="1682750"/>
          <p14:tracePt t="152005" x="5373688" y="1682750"/>
          <p14:tracePt t="152012" x="5365750" y="1682750"/>
          <p14:tracePt t="152021" x="5357813" y="1682750"/>
          <p14:tracePt t="152029" x="5349875" y="1682750"/>
          <p14:tracePt t="152036" x="5341938" y="1682750"/>
          <p14:tracePt t="152054" x="5326063" y="1682750"/>
          <p14:tracePt t="152077" x="5310188" y="1682750"/>
          <p14:tracePt t="152093" x="5302250" y="1674813"/>
          <p14:tracePt t="152124" x="5294313" y="1674813"/>
          <p14:tracePt t="152293" x="5286375" y="1674813"/>
          <p14:tracePt t="152381" x="5278438" y="1682750"/>
          <p14:tracePt t="152412" x="5278438" y="1690688"/>
          <p14:tracePt t="152420" x="5278438" y="1698625"/>
          <p14:tracePt t="152429" x="5270500" y="1706563"/>
          <p14:tracePt t="152436" x="5270500" y="1714500"/>
          <p14:tracePt t="152454" x="5262563" y="1730375"/>
          <p14:tracePt t="152469" x="5262563" y="1746250"/>
          <p14:tracePt t="152484" x="5262563" y="1762125"/>
          <p14:tracePt t="152500" x="5254625" y="1778000"/>
          <p14:tracePt t="152517" x="5254625" y="1793875"/>
          <p14:tracePt t="152525" x="5254625" y="1801813"/>
          <p14:tracePt t="152533" x="5254625" y="1817688"/>
          <p14:tracePt t="152541" x="5254625" y="1825625"/>
          <p14:tracePt t="152548" x="5254625" y="1841500"/>
          <p14:tracePt t="152556" x="5254625" y="1849438"/>
          <p14:tracePt t="152566" x="5254625" y="1865313"/>
          <p14:tracePt t="152573" x="5254625" y="1881188"/>
          <p14:tracePt t="152580" x="5262563" y="1898650"/>
          <p14:tracePt t="152587" x="5262563" y="1906588"/>
          <p14:tracePt t="152597" x="5262563" y="1914525"/>
          <p14:tracePt t="152604" x="5270500" y="1930400"/>
          <p14:tracePt t="152621" x="5270500" y="1946275"/>
          <p14:tracePt t="152630" x="5270500" y="1954213"/>
          <p14:tracePt t="152636" x="5270500" y="1962150"/>
          <p14:tracePt t="152645" x="5270500" y="1985963"/>
          <p14:tracePt t="152660" x="5270500" y="2001838"/>
          <p14:tracePt t="152668" x="5270500" y="2009775"/>
          <p14:tracePt t="152677" x="5270500" y="2025650"/>
          <p14:tracePt t="152685" x="5270500" y="2033588"/>
          <p14:tracePt t="152692" x="5270500" y="2049463"/>
          <p14:tracePt t="152700" x="5270500" y="2057400"/>
          <p14:tracePt t="152708" x="5270500" y="2073275"/>
          <p14:tracePt t="152716" x="5270500" y="2081213"/>
          <p14:tracePt t="152725" x="5270500" y="2089150"/>
          <p14:tracePt t="152732" x="5270500" y="2097088"/>
          <p14:tracePt t="152742" x="5270500" y="2112963"/>
          <p14:tracePt t="152749" x="5270500" y="2120900"/>
          <p14:tracePt t="152757" x="5270500" y="2136775"/>
          <p14:tracePt t="152764" x="5270500" y="2144713"/>
          <p14:tracePt t="152774" x="5270500" y="2168525"/>
          <p14:tracePt t="152781" x="5270500" y="2176463"/>
          <p14:tracePt t="152790" x="5270500" y="2184400"/>
          <p14:tracePt t="152797" x="5270500" y="2200275"/>
          <p14:tracePt t="152805" x="5270500" y="2208213"/>
          <p14:tracePt t="152812" x="5262563" y="2233613"/>
          <p14:tracePt t="152820" x="5262563" y="2241550"/>
          <p14:tracePt t="152828" x="5262563" y="2257425"/>
          <p14:tracePt t="152837" x="5262563" y="2273300"/>
          <p14:tracePt t="152845" x="5254625" y="2289175"/>
          <p14:tracePt t="152853" x="5246688" y="2305050"/>
          <p14:tracePt t="152860" x="5246688" y="2312988"/>
          <p14:tracePt t="152868" x="5246688" y="2336800"/>
          <p14:tracePt t="152876" x="5246688" y="2344738"/>
          <p14:tracePt t="152885" x="5246688" y="2360613"/>
          <p14:tracePt t="152892" x="5238750" y="2376488"/>
          <p14:tracePt t="152901" x="5230813" y="2392363"/>
          <p14:tracePt t="152909" x="5230813" y="2408238"/>
          <p14:tracePt t="152917" x="5230813" y="2416175"/>
          <p14:tracePt t="152925" x="5230813" y="2432050"/>
          <p14:tracePt t="152932" x="5230813" y="2447925"/>
          <p14:tracePt t="152940" x="5230813" y="2463800"/>
          <p14:tracePt t="152948" x="5230813" y="2479675"/>
          <p14:tracePt t="152956" x="5230813" y="2487613"/>
          <p14:tracePt t="152965" x="5230813" y="2503488"/>
          <p14:tracePt t="152974" x="5230813" y="2511425"/>
          <p14:tracePt t="152980" x="5230813" y="2527300"/>
          <p14:tracePt t="152988" x="5230813" y="2535238"/>
          <p14:tracePt t="152996" x="5230813" y="2551113"/>
          <p14:tracePt t="153004" x="5230813" y="2559050"/>
          <p14:tracePt t="153012" x="5230813" y="2576513"/>
          <p14:tracePt t="153020" x="5230813" y="2584450"/>
          <p14:tracePt t="153028" x="5230813" y="2592388"/>
          <p14:tracePt t="153038" x="5238750" y="2608263"/>
          <p14:tracePt t="153044" x="5238750" y="2616200"/>
          <p14:tracePt t="153052" x="5238750" y="2624138"/>
          <p14:tracePt t="153061" x="5238750" y="2632075"/>
          <p14:tracePt t="153068" x="5238750" y="2640013"/>
          <p14:tracePt t="153076" x="5238750" y="2647950"/>
          <p14:tracePt t="153085" x="5238750" y="2655888"/>
          <p14:tracePt t="153092" x="5238750" y="2663825"/>
          <p14:tracePt t="153101" x="5238750" y="2671763"/>
          <p14:tracePt t="153109" x="5238750" y="2679700"/>
          <p14:tracePt t="153126" x="5238750" y="2687638"/>
          <p14:tracePt t="153133" x="5238750" y="2695575"/>
          <p14:tracePt t="153141" x="5238750" y="2703513"/>
          <p14:tracePt t="153158" x="5238750" y="2711450"/>
          <p14:tracePt t="153165" x="5238750" y="2719388"/>
          <p14:tracePt t="153173" x="5246688" y="2727325"/>
          <p14:tracePt t="153190" x="5246688" y="2735263"/>
          <p14:tracePt t="153197" x="5246688" y="2743200"/>
          <p14:tracePt t="153205" x="5246688" y="2751138"/>
          <p14:tracePt t="153212" x="5246688" y="2759075"/>
          <p14:tracePt t="153228" x="5246688" y="2774950"/>
          <p14:tracePt t="153245" x="5246688" y="2782888"/>
          <p14:tracePt t="153253" x="5246688" y="2790825"/>
          <p14:tracePt t="153276" x="5254625" y="2806700"/>
          <p14:tracePt t="153310" x="5254625" y="2814638"/>
          <p14:tracePt t="153317" x="5254625" y="2822575"/>
          <p14:tracePt t="153340" x="5254625" y="2830513"/>
          <p14:tracePt t="153349" x="5254625" y="2838450"/>
          <p14:tracePt t="153374" x="5254625" y="2846388"/>
          <p14:tracePt t="153381" x="5254625" y="2854325"/>
          <p14:tracePt t="153396" x="5254625" y="2862263"/>
          <p14:tracePt t="153405" x="5254625" y="2870200"/>
          <p14:tracePt t="153412" x="5254625" y="2878138"/>
          <p14:tracePt t="153430" x="5254625" y="2886075"/>
          <p14:tracePt t="153437" x="5254625" y="2894013"/>
          <p14:tracePt t="153460" x="5254625" y="2901950"/>
          <p14:tracePt t="153542" x="5270500" y="2901950"/>
          <p14:tracePt t="153573" x="5278438" y="2894013"/>
          <p14:tracePt t="153581" x="5286375" y="2894013"/>
          <p14:tracePt t="153597" x="5302250" y="2878138"/>
          <p14:tracePt t="153604" x="5318125" y="2862263"/>
          <p14:tracePt t="153612" x="5326063" y="2846388"/>
          <p14:tracePt t="153621" x="5334000" y="2830513"/>
          <p14:tracePt t="153629" x="5349875" y="2798763"/>
          <p14:tracePt t="153636" x="5365750" y="2774950"/>
          <p14:tracePt t="153645" x="5381625" y="2751138"/>
          <p14:tracePt t="153653" x="5414963" y="2711450"/>
          <p14:tracePt t="153661" x="5446713" y="2687638"/>
          <p14:tracePt t="153667" x="5470525" y="2663825"/>
          <p14:tracePt t="153676" x="5494338" y="2640013"/>
          <p14:tracePt t="153684" x="5518150" y="2624138"/>
          <p14:tracePt t="153692" x="5541963" y="2600325"/>
          <p14:tracePt t="153700" x="5573713" y="2584450"/>
          <p14:tracePt t="153710" x="5597525" y="2566988"/>
          <p14:tracePt t="153718" x="5613400" y="2559050"/>
          <p14:tracePt t="153726" x="5637213" y="2543175"/>
          <p14:tracePt t="153733" x="5645150" y="2543175"/>
          <p14:tracePt t="153741" x="5661025" y="2543175"/>
          <p14:tracePt t="153749" x="5676900" y="2527300"/>
          <p14:tracePt t="153757" x="5692775" y="2527300"/>
          <p14:tracePt t="153765" x="5708650" y="2527300"/>
          <p14:tracePt t="153774" x="5724525" y="2511425"/>
          <p14:tracePt t="153780" x="5740400" y="2511425"/>
          <p14:tracePt t="153788" x="5757863" y="2511425"/>
          <p14:tracePt t="153796" x="5773738" y="2503488"/>
          <p14:tracePt t="153803" x="5789613" y="2495550"/>
          <p14:tracePt t="153814" x="5813425" y="2487613"/>
          <p14:tracePt t="153821" x="5829300" y="2479675"/>
          <p14:tracePt t="153830" x="5837238" y="2479675"/>
          <p14:tracePt t="153836" x="5845175" y="2479675"/>
          <p14:tracePt t="153844" x="5861050" y="2471738"/>
          <p14:tracePt t="153854" x="5868988" y="2463800"/>
          <p14:tracePt t="153861" x="5876925" y="2463800"/>
          <p14:tracePt t="153869" x="5892800" y="2455863"/>
          <p14:tracePt t="153877" x="5908675" y="2447925"/>
          <p14:tracePt t="153893" x="5924550" y="2432050"/>
          <p14:tracePt t="153901" x="5932488" y="2432050"/>
          <p14:tracePt t="153909" x="5948363" y="2416175"/>
          <p14:tracePt t="153917" x="5956300" y="2416175"/>
          <p14:tracePt t="153925" x="5964238" y="2408238"/>
          <p14:tracePt t="153933" x="5980113" y="2400300"/>
          <p14:tracePt t="153942" x="5988050" y="2392363"/>
          <p14:tracePt t="153949" x="6003925" y="2384425"/>
          <p14:tracePt t="153958" x="6011863" y="2376488"/>
          <p14:tracePt t="153964" x="6019800" y="2368550"/>
          <p14:tracePt t="153973" x="6027738" y="2360613"/>
          <p14:tracePt t="153981" x="6035675" y="2352675"/>
          <p14:tracePt t="153990" x="6043613" y="2344738"/>
          <p14:tracePt t="153997" x="6051550" y="2336800"/>
          <p14:tracePt t="154005" x="6059488" y="2328863"/>
          <p14:tracePt t="154012" x="6067425" y="2312988"/>
          <p14:tracePt t="154021" x="6075363" y="2305050"/>
          <p14:tracePt t="154028" x="6075363" y="2281238"/>
          <p14:tracePt t="154036" x="6083300" y="2273300"/>
          <p14:tracePt t="154045" x="6091238" y="2257425"/>
          <p14:tracePt t="154054" x="6091238" y="2241550"/>
          <p14:tracePt t="154060" x="6091238" y="2233613"/>
          <p14:tracePt t="154069" x="6091238" y="2224088"/>
          <p14:tracePt t="154076" x="6091238" y="2208213"/>
          <p14:tracePt t="154084" x="6091238" y="2184400"/>
          <p14:tracePt t="154092" x="6091238" y="2176463"/>
          <p14:tracePt t="154102" x="6091238" y="2160588"/>
          <p14:tracePt t="154109" x="6091238" y="2144713"/>
          <p14:tracePt t="154117" x="6091238" y="2128838"/>
          <p14:tracePt t="154125" x="6091238" y="2112963"/>
          <p14:tracePt t="154132" x="6083300" y="2089150"/>
          <p14:tracePt t="154141" x="6083300" y="2073275"/>
          <p14:tracePt t="154148" x="6075363" y="2049463"/>
          <p14:tracePt t="154158" x="6067425" y="2033588"/>
          <p14:tracePt t="154165" x="6059488" y="2017713"/>
          <p14:tracePt t="154174" x="6051550" y="2001838"/>
          <p14:tracePt t="154180" x="6043613" y="1985963"/>
          <p14:tracePt t="154188" x="6027738" y="1970088"/>
          <p14:tracePt t="154197" x="6011863" y="1954213"/>
          <p14:tracePt t="154204" x="6011863" y="1946275"/>
          <p14:tracePt t="154213" x="5988050" y="1930400"/>
          <p14:tracePt t="154222" x="5980113" y="1922463"/>
          <p14:tracePt t="154230" x="5964238" y="1922463"/>
          <p14:tracePt t="154239" x="5948363" y="1914525"/>
          <p14:tracePt t="154253" x="5932488" y="1906588"/>
          <p14:tracePt t="154269" x="5916613" y="1906588"/>
          <p14:tracePt t="154278" x="5900738" y="1906588"/>
          <p14:tracePt t="154285" x="5884863" y="1914525"/>
          <p14:tracePt t="154292" x="5876925" y="1914525"/>
          <p14:tracePt t="154301" x="5861050" y="1922463"/>
          <p14:tracePt t="154308" x="5845175" y="1922463"/>
          <p14:tracePt t="154316" x="5829300" y="1930400"/>
          <p14:tracePt t="154325" x="5813425" y="1938338"/>
          <p14:tracePt t="154334" x="5789613" y="1946275"/>
          <p14:tracePt t="154341" x="5773738" y="1962150"/>
          <p14:tracePt t="154349" x="5757863" y="1962150"/>
          <p14:tracePt t="154356" x="5749925" y="1970088"/>
          <p14:tracePt t="154365" x="5732463" y="1985963"/>
          <p14:tracePt t="154373" x="5724525" y="1993900"/>
          <p14:tracePt t="154381" x="5716588" y="2001838"/>
          <p14:tracePt t="154390" x="5700713" y="2017713"/>
          <p14:tracePt t="154397" x="5684838" y="2025650"/>
          <p14:tracePt t="154405" x="5684838" y="2041525"/>
          <p14:tracePt t="154411" x="5668963" y="2057400"/>
          <p14:tracePt t="154420" x="5653088" y="2073275"/>
          <p14:tracePt t="154428" x="5653088" y="2105025"/>
          <p14:tracePt t="154436" x="5637213" y="2120900"/>
          <p14:tracePt t="154445" x="5637213" y="2136775"/>
          <p14:tracePt t="154452" x="5637213" y="2168525"/>
          <p14:tracePt t="154461" x="5629275" y="2176463"/>
          <p14:tracePt t="154469" x="5629275" y="2208213"/>
          <p14:tracePt t="154476" x="5629275" y="2224088"/>
          <p14:tracePt t="154484" x="5629275" y="2249488"/>
          <p14:tracePt t="154493" x="5629275" y="2257425"/>
          <p14:tracePt t="154501" x="5629275" y="2289175"/>
          <p14:tracePt t="154509" x="5637213" y="2305050"/>
          <p14:tracePt t="154517" x="5645150" y="2320925"/>
          <p14:tracePt t="154525" x="5645150" y="2336800"/>
          <p14:tracePt t="154536" x="5653088" y="2344738"/>
          <p14:tracePt t="154541" x="5661025" y="2368550"/>
          <p14:tracePt t="154548" x="5661025" y="2376488"/>
          <p14:tracePt t="154558" x="5676900" y="2392363"/>
          <p14:tracePt t="154565" x="5676900" y="2408238"/>
          <p14:tracePt t="154581" x="5692775" y="2424113"/>
          <p14:tracePt t="154589" x="5692775" y="2432050"/>
          <p14:tracePt t="154596" x="5692775" y="2439988"/>
          <p14:tracePt t="154606" x="5708650" y="2447925"/>
          <p14:tracePt t="154613" x="5708650" y="2455863"/>
          <p14:tracePt t="154621" x="5716588" y="2463800"/>
          <p14:tracePt t="154637" x="5732463" y="2479675"/>
          <p14:tracePt t="154652" x="5740400" y="2487613"/>
          <p14:tracePt t="154661" x="5749925" y="2495550"/>
          <p14:tracePt t="154677" x="5757863" y="2503488"/>
          <p14:tracePt t="154685" x="5765800" y="2511425"/>
          <p14:tracePt t="154694" x="5781675" y="2527300"/>
          <p14:tracePt t="154708" x="5797550" y="2527300"/>
          <p14:tracePt t="154725" x="5813425" y="2535238"/>
          <p14:tracePt t="154741" x="5829300" y="2543175"/>
          <p14:tracePt t="154749" x="5837238" y="2543175"/>
          <p14:tracePt t="154756" x="5845175" y="2543175"/>
          <p14:tracePt t="154764" x="5853113" y="2543175"/>
          <p14:tracePt t="154773" x="5861050" y="2543175"/>
          <p14:tracePt t="154781" x="5868988" y="2551113"/>
          <p14:tracePt t="154790" x="5884863" y="2551113"/>
          <p14:tracePt t="154797" x="5900738" y="2551113"/>
          <p14:tracePt t="154806" x="5908675" y="2551113"/>
          <p14:tracePt t="154812" x="5916613" y="2551113"/>
          <p14:tracePt t="154819" x="5924550" y="2551113"/>
          <p14:tracePt t="154828" x="5940425" y="2551113"/>
          <p14:tracePt t="154836" x="5948363" y="2551113"/>
          <p14:tracePt t="154845" x="5956300" y="2551113"/>
          <p14:tracePt t="154852" x="5972175" y="2551113"/>
          <p14:tracePt t="154862" x="5988050" y="2551113"/>
          <p14:tracePt t="154869" x="6003925" y="2543175"/>
          <p14:tracePt t="154876" x="6019800" y="2543175"/>
          <p14:tracePt t="154885" x="6027738" y="2543175"/>
          <p14:tracePt t="154893" x="6043613" y="2535238"/>
          <p14:tracePt t="154901" x="6059488" y="2527300"/>
          <p14:tracePt t="154910" x="6067425" y="2519363"/>
          <p14:tracePt t="154917" x="6083300" y="2511425"/>
          <p14:tracePt t="154925" x="6091238" y="2511425"/>
          <p14:tracePt t="154932" x="6100763" y="2495550"/>
          <p14:tracePt t="154940" x="6116638" y="2479675"/>
          <p14:tracePt t="154948" x="6124575" y="2463800"/>
          <p14:tracePt t="154958" x="6124575" y="2455863"/>
          <p14:tracePt t="154966" x="6132513" y="2432050"/>
          <p14:tracePt t="154974" x="6132513" y="2416175"/>
          <p14:tracePt t="154982" x="6140450" y="2400300"/>
          <p14:tracePt t="154989" x="6140450" y="2376488"/>
          <p14:tracePt t="154997" x="6140450" y="2360613"/>
          <p14:tracePt t="155005" x="6140450" y="2344738"/>
          <p14:tracePt t="155014" x="6140450" y="2328863"/>
          <p14:tracePt t="155021" x="6140450" y="2312988"/>
          <p14:tracePt t="155029" x="6140450" y="2297113"/>
          <p14:tracePt t="155038" x="6132513" y="2281238"/>
          <p14:tracePt t="155044" x="6132513" y="2265363"/>
          <p14:tracePt t="155053" x="6132513" y="2257425"/>
          <p14:tracePt t="155060" x="6124575" y="2241550"/>
          <p14:tracePt t="155069" x="6116638" y="2233613"/>
          <p14:tracePt t="155077" x="6108700" y="2216150"/>
          <p14:tracePt t="155085" x="6108700" y="2200275"/>
          <p14:tracePt t="155093" x="6100763" y="2192338"/>
          <p14:tracePt t="155105" x="6091238" y="2184400"/>
          <p14:tracePt t="155108" x="6083300" y="2176463"/>
          <p14:tracePt t="155116" x="6075363" y="2168525"/>
          <p14:tracePt t="155126" x="6067425" y="2152650"/>
          <p14:tracePt t="155133" x="6059488" y="2144713"/>
          <p14:tracePt t="155141" x="6043613" y="2136775"/>
          <p14:tracePt t="155149" x="6027738" y="2120900"/>
          <p14:tracePt t="155156" x="6019800" y="2112963"/>
          <p14:tracePt t="155164" x="6003925" y="2105025"/>
          <p14:tracePt t="155173" x="5995988" y="2097088"/>
          <p14:tracePt t="155182" x="5988050" y="2089150"/>
          <p14:tracePt t="155189" x="5980113" y="2081213"/>
          <p14:tracePt t="155197" x="5964238" y="2073275"/>
          <p14:tracePt t="155206" x="5956300" y="2065338"/>
          <p14:tracePt t="155213" x="5948363" y="2065338"/>
          <p14:tracePt t="155221" x="5940425" y="2057400"/>
          <p14:tracePt t="155228" x="5932488" y="2057400"/>
          <p14:tracePt t="155238" x="5924550" y="2057400"/>
          <p14:tracePt t="155246" x="5916613" y="2057400"/>
          <p14:tracePt t="155253" x="5900738" y="2057400"/>
          <p14:tracePt t="155261" x="5892800" y="2057400"/>
          <p14:tracePt t="155268" x="5876925" y="2057400"/>
          <p14:tracePt t="155276" x="5868988" y="2057400"/>
          <p14:tracePt t="155284" x="5861050" y="2057400"/>
          <p14:tracePt t="155292" x="5845175" y="2057400"/>
          <p14:tracePt t="155302" x="5837238" y="2057400"/>
          <p14:tracePt t="155309" x="5829300" y="2057400"/>
          <p14:tracePt t="155318" x="5821363" y="2057400"/>
          <p14:tracePt t="155325" x="5805488" y="2065338"/>
          <p14:tracePt t="155332" x="5797550" y="2065338"/>
          <p14:tracePt t="155340" x="5789613" y="2073275"/>
          <p14:tracePt t="155348" x="5781675" y="2073275"/>
          <p14:tracePt t="155358" x="5773738" y="2089150"/>
          <p14:tracePt t="155366" x="5765800" y="2089150"/>
          <p14:tracePt t="155374" x="5749925" y="2105025"/>
          <p14:tracePt t="155381" x="5732463" y="2120900"/>
          <p14:tracePt t="155389" x="5732463" y="2128838"/>
          <p14:tracePt t="155397" x="5724525" y="2136775"/>
          <p14:tracePt t="155405" x="5716588" y="2152650"/>
          <p14:tracePt t="155413" x="5708650" y="2168525"/>
          <p14:tracePt t="155421" x="5708650" y="2176463"/>
          <p14:tracePt t="155429" x="5700713" y="2192338"/>
          <p14:tracePt t="155438" x="5700713" y="2208213"/>
          <p14:tracePt t="155445" x="5700713" y="2224088"/>
          <p14:tracePt t="155452" x="5700713" y="2241550"/>
          <p14:tracePt t="155460" x="5700713" y="2249488"/>
          <p14:tracePt t="155469" x="5700713" y="2265363"/>
          <p14:tracePt t="155477" x="5708650" y="2281238"/>
          <p14:tracePt t="155486" x="5708650" y="2297113"/>
          <p14:tracePt t="155493" x="5716588" y="2312988"/>
          <p14:tracePt t="155501" x="5724525" y="2328863"/>
          <p14:tracePt t="155508" x="5724525" y="2344738"/>
          <p14:tracePt t="155517" x="5740400" y="2368550"/>
          <p14:tracePt t="155525" x="5749925" y="2392363"/>
          <p14:tracePt t="155533" x="5757863" y="2408238"/>
          <p14:tracePt t="155541" x="5765800" y="2416175"/>
          <p14:tracePt t="155549" x="5773738" y="2432050"/>
          <p14:tracePt t="155557" x="5781675" y="2447925"/>
          <p14:tracePt t="155564" x="5797550" y="2463800"/>
          <p14:tracePt t="155573" x="5797550" y="2471738"/>
          <p14:tracePt t="155581" x="5805488" y="2479675"/>
          <p14:tracePt t="155589" x="5821363" y="2495550"/>
          <p14:tracePt t="155606" x="5837238" y="2511425"/>
          <p14:tracePt t="155620" x="5853113" y="2511425"/>
          <p14:tracePt t="155638" x="5861050" y="2519363"/>
          <p14:tracePt t="155646" x="5868988" y="2527300"/>
          <p14:tracePt t="155661" x="5876925" y="2527300"/>
          <p14:tracePt t="155676" x="5892800" y="2527300"/>
          <p14:tracePt t="155694" x="5908675" y="2527300"/>
          <p14:tracePt t="155710" x="5924550" y="2527300"/>
          <p14:tracePt t="155717" x="5932488" y="2527300"/>
          <p14:tracePt t="155725" x="5940425" y="2527300"/>
          <p14:tracePt t="155733" x="5956300" y="2527300"/>
          <p14:tracePt t="155741" x="5972175" y="2527300"/>
          <p14:tracePt t="155750" x="5995988" y="2527300"/>
          <p14:tracePt t="155757" x="6011863" y="2527300"/>
          <p14:tracePt t="155765" x="6027738" y="2527300"/>
          <p14:tracePt t="155774" x="6043613" y="2527300"/>
          <p14:tracePt t="155781" x="6059488" y="2519363"/>
          <p14:tracePt t="155788" x="6083300" y="2511425"/>
          <p14:tracePt t="155796" x="6100763" y="2503488"/>
          <p14:tracePt t="155805" x="6108700" y="2503488"/>
          <p14:tracePt t="155814" x="6116638" y="2503488"/>
          <p14:tracePt t="155822" x="6132513" y="2495550"/>
          <p14:tracePt t="155829" x="6148388" y="2487613"/>
          <p14:tracePt t="155837" x="6156325" y="2471738"/>
          <p14:tracePt t="155844" x="6164263" y="2463800"/>
          <p14:tracePt t="155852" x="6172200" y="2455863"/>
          <p14:tracePt t="155862" x="6180138" y="2439988"/>
          <p14:tracePt t="155869" x="6180138" y="2424113"/>
          <p14:tracePt t="155878" x="6188075" y="2416175"/>
          <p14:tracePt t="155885" x="6188075" y="2392363"/>
          <p14:tracePt t="155893" x="6188075" y="2384425"/>
          <p14:tracePt t="155901" x="6188075" y="2376488"/>
          <p14:tracePt t="155908" x="6188075" y="2360613"/>
          <p14:tracePt t="155916" x="6188075" y="2336800"/>
          <p14:tracePt t="155925" x="6188075" y="2328863"/>
          <p14:tracePt t="155933" x="6180138" y="2305050"/>
          <p14:tracePt t="155941" x="6180138" y="2289175"/>
          <p14:tracePt t="155949" x="6172200" y="2281238"/>
          <p14:tracePt t="155957" x="6164263" y="2265363"/>
          <p14:tracePt t="155965" x="6156325" y="2249488"/>
          <p14:tracePt t="155972" x="6148388" y="2233613"/>
          <p14:tracePt t="155982" x="6132513" y="2216150"/>
          <p14:tracePt t="155989" x="6124575" y="2200275"/>
          <p14:tracePt t="155997" x="6116638" y="2192338"/>
          <p14:tracePt t="156005" x="6100763" y="2176463"/>
          <p14:tracePt t="156014" x="6091238" y="2168525"/>
          <p14:tracePt t="156021" x="6083300" y="2160588"/>
          <p14:tracePt t="156029" x="6075363" y="2152650"/>
          <p14:tracePt t="156037" x="6067425" y="2144713"/>
          <p14:tracePt t="156045" x="6051550" y="2136775"/>
          <p14:tracePt t="156053" x="6043613" y="2136775"/>
          <p14:tracePt t="156062" x="6027738" y="2128838"/>
          <p14:tracePt t="156071" x="6019800" y="2128838"/>
          <p14:tracePt t="156076" x="6003925" y="2120900"/>
          <p14:tracePt t="156086" x="5995988" y="2120900"/>
          <p14:tracePt t="156093" x="5980113" y="2120900"/>
          <p14:tracePt t="156105" x="5964238" y="2120900"/>
          <p14:tracePt t="156110" x="5956300" y="2120900"/>
          <p14:tracePt t="156118" x="5948363" y="2120900"/>
          <p14:tracePt t="156127" x="5932488" y="2112963"/>
          <p14:tracePt t="156142" x="5924550" y="2112963"/>
          <p14:tracePt t="156149" x="5916613" y="2112963"/>
          <p14:tracePt t="156166" x="5908675" y="2105025"/>
          <p14:tracePt t="156174" x="5900738" y="2105025"/>
          <p14:tracePt t="156854" x="5892800" y="2105025"/>
          <p14:tracePt t="156862" x="5884863" y="2105025"/>
          <p14:tracePt t="157701" x="5876925" y="2112963"/>
          <p14:tracePt t="157710" x="5868988" y="2120900"/>
          <p14:tracePt t="157734" x="5861050" y="2128838"/>
          <p14:tracePt t="157741" x="5861050" y="2136775"/>
          <p14:tracePt t="157750" x="5853113" y="2152650"/>
          <p14:tracePt t="157757" x="5845175" y="2168525"/>
          <p14:tracePt t="157765" x="5845175" y="2176463"/>
          <p14:tracePt t="157774" x="5845175" y="2192338"/>
          <p14:tracePt t="157781" x="5837238" y="2208213"/>
          <p14:tracePt t="157790" x="5837238" y="2224088"/>
          <p14:tracePt t="157797" x="5837238" y="2249488"/>
          <p14:tracePt t="157806" x="5829300" y="2273300"/>
          <p14:tracePt t="157813" x="5829300" y="2297113"/>
          <p14:tracePt t="157822" x="5829300" y="2312988"/>
          <p14:tracePt t="157829" x="5821363" y="2328863"/>
          <p14:tracePt t="157838" x="5821363" y="2344738"/>
          <p14:tracePt t="157846" x="5821363" y="2360613"/>
          <p14:tracePt t="157853" x="5813425" y="2376488"/>
          <p14:tracePt t="157861" x="5813425" y="2392363"/>
          <p14:tracePt t="157878" x="5813425" y="2408238"/>
          <p14:tracePt t="157893" x="5813425" y="2424113"/>
          <p14:tracePt t="158029" x="5813425" y="2432050"/>
          <p14:tracePt t="158061" x="5813425" y="2439988"/>
          <p14:tracePt t="159790" x="5805488" y="2455863"/>
          <p14:tracePt t="160143" x="5797550" y="2455863"/>
          <p14:tracePt t="160150" x="5789613" y="2455863"/>
          <p14:tracePt t="160238" x="5781675" y="2463800"/>
          <p14:tracePt t="160285" x="5773738" y="2471738"/>
          <p14:tracePt t="160412" x="5765800" y="2479675"/>
          <p14:tracePt t="160421" x="5757863" y="2495550"/>
          <p14:tracePt t="160431" x="5757863" y="2511425"/>
          <p14:tracePt t="160437" x="5749925" y="2519363"/>
          <p14:tracePt t="160446" x="5740400" y="2535238"/>
          <p14:tracePt t="160454" x="5740400" y="2551113"/>
          <p14:tracePt t="160461" x="5732463" y="2559050"/>
          <p14:tracePt t="160469" x="5732463" y="2576513"/>
          <p14:tracePt t="160477" x="5732463" y="2592388"/>
          <p14:tracePt t="160487" x="5724525" y="2600325"/>
          <p14:tracePt t="160493" x="5724525" y="2608263"/>
          <p14:tracePt t="160502" x="5724525" y="2616200"/>
          <p14:tracePt t="160517" x="5724525" y="2624138"/>
          <p14:tracePt t="160805" x="5732463" y="2624138"/>
          <p14:tracePt t="160925" x="5740400" y="2624138"/>
          <p14:tracePt t="160935" x="5749925" y="2624138"/>
          <p14:tracePt t="160942" x="5757863" y="2616200"/>
          <p14:tracePt t="160950" x="5765800" y="2616200"/>
          <p14:tracePt t="160965" x="5781675" y="2616200"/>
          <p14:tracePt t="160973" x="5789613" y="2616200"/>
          <p14:tracePt t="160990" x="5797550" y="2608263"/>
          <p14:tracePt t="160998" x="5805488" y="2608263"/>
          <p14:tracePt t="161006" x="5813425" y="2600325"/>
          <p14:tracePt t="161013" x="5821363" y="2600325"/>
          <p14:tracePt t="161030" x="5829300" y="2600325"/>
          <p14:tracePt t="161038" x="5837238" y="2600325"/>
          <p14:tracePt t="161045" x="5853113" y="2600325"/>
          <p14:tracePt t="161070" x="5868988" y="2592388"/>
          <p14:tracePt t="161086" x="5884863" y="2592388"/>
          <p14:tracePt t="161110" x="5900738" y="2584450"/>
          <p14:tracePt t="161119" x="5908675" y="2584450"/>
          <p14:tracePt t="161125" x="5916613" y="2584450"/>
          <p14:tracePt t="161133" x="5924550" y="2584450"/>
          <p14:tracePt t="161149" x="5932488" y="2584450"/>
          <p14:tracePt t="161158" x="5932488" y="2576513"/>
          <p14:tracePt t="161350" x="5924550" y="2576513"/>
          <p14:tracePt t="161366" x="5908675" y="2576513"/>
          <p14:tracePt t="161382" x="5892800" y="2576513"/>
          <p14:tracePt t="161398" x="5884863" y="2576513"/>
          <p14:tracePt t="161407" x="5876925" y="2584450"/>
          <p14:tracePt t="161413" x="5861050" y="2584450"/>
          <p14:tracePt t="161430" x="5845175" y="2592388"/>
          <p14:tracePt t="162023" x="5853113" y="2600325"/>
          <p14:tracePt t="162262" x="5868988" y="2600325"/>
          <p14:tracePt t="162311" x="5884863" y="2600325"/>
          <p14:tracePt t="163534" x="5884863" y="2608263"/>
          <p14:tracePt t="163541" x="5884863" y="2616200"/>
          <p14:tracePt t="163559" x="5884863" y="2624138"/>
          <p14:tracePt t="163566" x="5884863" y="2632075"/>
          <p14:tracePt t="163583" x="5884863" y="2640013"/>
          <p14:tracePt t="163606" x="5884863" y="2647950"/>
          <p14:tracePt t="163743" x="5892800" y="2647950"/>
          <p14:tracePt t="163750" x="5900738" y="2647950"/>
          <p14:tracePt t="163821" x="5908675" y="2647950"/>
          <p14:tracePt t="164152" x="5916613" y="2647950"/>
          <p14:tracePt t="164967" x="5900738" y="2647950"/>
          <p14:tracePt t="164982" x="5884863" y="2647950"/>
          <p14:tracePt t="164998" x="5868988" y="2647950"/>
          <p14:tracePt t="165006" x="5853113" y="2647950"/>
          <p14:tracePt t="165014" x="5845175" y="2655888"/>
          <p14:tracePt t="165022" x="5837238" y="2655888"/>
          <p14:tracePt t="165039" x="5821363" y="2655888"/>
          <p14:tracePt t="165047" x="5813425" y="2655888"/>
          <p14:tracePt t="165054" x="5805488" y="2655888"/>
          <p14:tracePt t="165071" x="5797550" y="2655888"/>
          <p14:tracePt t="165079" x="5789613" y="2663825"/>
          <p14:tracePt t="165094" x="5781675" y="2663825"/>
          <p14:tracePt t="165110" x="5765800" y="2671763"/>
          <p14:tracePt t="165126" x="5757863" y="2671763"/>
          <p14:tracePt t="165134" x="5749925" y="2671763"/>
          <p14:tracePt t="165141" x="5732463" y="2671763"/>
          <p14:tracePt t="165151" x="5724525" y="2671763"/>
          <p14:tracePt t="165158" x="5708650" y="2679700"/>
          <p14:tracePt t="165167" x="5700713" y="2687638"/>
          <p14:tracePt t="165174" x="5692775" y="2687638"/>
          <p14:tracePt t="165183" x="5684838" y="2687638"/>
          <p14:tracePt t="165190" x="5676900" y="2687638"/>
          <p14:tracePt t="165206" x="5668963" y="2687638"/>
          <p14:tracePt t="165222" x="5661025" y="2687638"/>
          <p14:tracePt t="165231" x="5645150" y="2687638"/>
          <p14:tracePt t="165238" x="5629275" y="2671763"/>
          <p14:tracePt t="165247" x="5621338" y="2663825"/>
          <p14:tracePt t="165255" x="5613400" y="2663825"/>
          <p14:tracePt t="165261" x="5597525" y="2647950"/>
          <p14:tracePt t="165270" x="5581650" y="2640013"/>
          <p14:tracePt t="165279" x="5573713" y="2632075"/>
          <p14:tracePt t="165286" x="5565775" y="2624138"/>
          <p14:tracePt t="165295" x="5549900" y="2616200"/>
          <p14:tracePt t="165304" x="5534025" y="2600325"/>
          <p14:tracePt t="165309" x="5510213" y="2584450"/>
          <p14:tracePt t="165317" x="5486400" y="2566988"/>
          <p14:tracePt t="165326" x="5478463" y="2559050"/>
          <p14:tracePt t="165335" x="5462588" y="2543175"/>
          <p14:tracePt t="165343" x="5454650" y="2535238"/>
          <p14:tracePt t="165350" x="5446713" y="2519363"/>
          <p14:tracePt t="165359" x="5438775" y="2511425"/>
          <p14:tracePt t="165368" x="5430838" y="2503488"/>
          <p14:tracePt t="165374" x="5422900" y="2495550"/>
          <p14:tracePt t="165383" x="5422900" y="2487613"/>
          <p14:tracePt t="165390" x="5422900" y="2471738"/>
          <p14:tracePt t="165398" x="5422900" y="2463800"/>
          <p14:tracePt t="165407" x="5414963" y="2447925"/>
          <p14:tracePt t="165414" x="5414963" y="2432050"/>
          <p14:tracePt t="165421" x="5414963" y="2424113"/>
          <p14:tracePt t="165429" x="5407025" y="2400300"/>
          <p14:tracePt t="165439" x="5407025" y="2384425"/>
          <p14:tracePt t="165447" x="5407025" y="2368550"/>
          <p14:tracePt t="165455" x="5407025" y="2352675"/>
          <p14:tracePt t="165471" x="5407025" y="2336800"/>
          <p14:tracePt t="165478" x="5397500" y="2320925"/>
          <p14:tracePt t="165495" x="5397500" y="2305050"/>
          <p14:tracePt t="165503" x="5397500" y="2297113"/>
          <p14:tracePt t="165510" x="5389563" y="2289175"/>
          <p14:tracePt t="165526" x="5389563" y="2281238"/>
          <p14:tracePt t="165551" x="5389563" y="2273300"/>
          <p14:tracePt t="165774" x="5381625" y="2273300"/>
          <p14:tracePt t="165854" x="5373688" y="2273300"/>
          <p14:tracePt t="165983" x="5365750" y="2273300"/>
          <p14:tracePt t="166007" x="5357813" y="2273300"/>
          <p14:tracePt t="166023" x="5349875" y="2273300"/>
          <p14:tracePt t="166070" x="5334000" y="2273300"/>
          <p14:tracePt t="166117" x="5326063" y="2273300"/>
          <p14:tracePt t="166166" x="5326063" y="2281238"/>
          <p14:tracePt t="166206" x="5318125" y="2297113"/>
          <p14:tracePt t="166223" x="5318125" y="2312988"/>
          <p14:tracePt t="166230" x="5310188" y="2320925"/>
          <p14:tracePt t="166238" x="5310188" y="2336800"/>
          <p14:tracePt t="166246" x="5310188" y="2352675"/>
          <p14:tracePt t="166254" x="5302250" y="2368550"/>
          <p14:tracePt t="166262" x="5302250" y="2392363"/>
          <p14:tracePt t="166270" x="5294313" y="2408238"/>
          <p14:tracePt t="166278" x="5294313" y="2424113"/>
          <p14:tracePt t="166286" x="5294313" y="2439988"/>
          <p14:tracePt t="166294" x="5286375" y="2463800"/>
          <p14:tracePt t="166302" x="5286375" y="2479675"/>
          <p14:tracePt t="166310" x="5286375" y="2503488"/>
          <p14:tracePt t="166318" x="5286375" y="2519363"/>
          <p14:tracePt t="166326" x="5286375" y="2551113"/>
          <p14:tracePt t="166334" x="5286375" y="2566988"/>
          <p14:tracePt t="166342" x="5286375" y="2584450"/>
          <p14:tracePt t="166351" x="5286375" y="2600325"/>
          <p14:tracePt t="166358" x="5286375" y="2608263"/>
          <p14:tracePt t="166366" x="5286375" y="2624138"/>
          <p14:tracePt t="166374" x="5286375" y="2640013"/>
          <p14:tracePt t="166383" x="5286375" y="2647950"/>
          <p14:tracePt t="166391" x="5286375" y="2655888"/>
          <p14:tracePt t="166399" x="5286375" y="2671763"/>
          <p14:tracePt t="166406" x="5286375" y="2687638"/>
          <p14:tracePt t="166415" x="5294313" y="2703513"/>
          <p14:tracePt t="166422" x="5294313" y="2719388"/>
          <p14:tracePt t="166430" x="5302250" y="2735263"/>
          <p14:tracePt t="166438" x="5302250" y="2743200"/>
          <p14:tracePt t="166447" x="5302250" y="2767013"/>
          <p14:tracePt t="166455" x="5310188" y="2774950"/>
          <p14:tracePt t="166463" x="5310188" y="2798763"/>
          <p14:tracePt t="166470" x="5310188" y="2806700"/>
          <p14:tracePt t="166478" x="5310188" y="2822575"/>
          <p14:tracePt t="166487" x="5318125" y="2838450"/>
          <p14:tracePt t="166495" x="5326063" y="2854325"/>
          <p14:tracePt t="166504" x="5334000" y="2878138"/>
          <p14:tracePt t="166511" x="5334000" y="2886075"/>
          <p14:tracePt t="166518" x="5341938" y="2894013"/>
          <p14:tracePt t="166526" x="5341938" y="2909888"/>
          <p14:tracePt t="166542" x="5349875" y="2927350"/>
          <p14:tracePt t="166551" x="5357813" y="2935288"/>
          <p14:tracePt t="166558" x="5357813" y="2943225"/>
          <p14:tracePt t="166575" x="5365750" y="2951163"/>
          <p14:tracePt t="166582" x="5373688" y="2959100"/>
          <p14:tracePt t="166590" x="5381625" y="2967038"/>
          <p14:tracePt t="166598" x="5389563" y="2974975"/>
          <p14:tracePt t="166606" x="5397500" y="2974975"/>
          <p14:tracePt t="166614" x="5407025" y="2982913"/>
          <p14:tracePt t="166623" x="5422900" y="2990850"/>
          <p14:tracePt t="166630" x="5430838" y="3006725"/>
          <p14:tracePt t="166638" x="5446713" y="3014663"/>
          <p14:tracePt t="166646" x="5454650" y="3022600"/>
          <p14:tracePt t="166654" x="5462588" y="3030538"/>
          <p14:tracePt t="166662" x="5470525" y="3030538"/>
          <p14:tracePt t="166670" x="5478463" y="3038475"/>
          <p14:tracePt t="166678" x="5486400" y="3046413"/>
          <p14:tracePt t="166687" x="5494338" y="3046413"/>
          <p14:tracePt t="166695" x="5502275" y="3054350"/>
          <p14:tracePt t="166702" x="5510213" y="3062288"/>
          <p14:tracePt t="166719" x="5518150" y="3062288"/>
          <p14:tracePt t="166735" x="5534025" y="3078163"/>
          <p14:tracePt t="166751" x="5549900" y="3086100"/>
          <p14:tracePt t="166759" x="5565775" y="3094038"/>
          <p14:tracePt t="166766" x="5581650" y="3101975"/>
          <p14:tracePt t="166774" x="5597525" y="3109913"/>
          <p14:tracePt t="166783" x="5613400" y="3117850"/>
          <p14:tracePt t="166791" x="5637213" y="3133725"/>
          <p14:tracePt t="166798" x="5653088" y="3133725"/>
          <p14:tracePt t="166806" x="5684838" y="3141663"/>
          <p14:tracePt t="166814" x="5716588" y="3141663"/>
          <p14:tracePt t="166823" x="5749925" y="3149600"/>
          <p14:tracePt t="166831" x="5789613" y="3149600"/>
          <p14:tracePt t="166838" x="5821363" y="3149600"/>
          <p14:tracePt t="166847" x="5861050" y="3149600"/>
          <p14:tracePt t="166855" x="5892800" y="3149600"/>
          <p14:tracePt t="166862" x="5924550" y="3141663"/>
          <p14:tracePt t="166870" x="5956300" y="3133725"/>
          <p14:tracePt t="166878" x="5988050" y="3125788"/>
          <p14:tracePt t="166886" x="6019800" y="3109913"/>
          <p14:tracePt t="166895" x="6043613" y="3094038"/>
          <p14:tracePt t="166903" x="6067425" y="3086100"/>
          <p14:tracePt t="166910" x="6100763" y="3078163"/>
          <p14:tracePt t="166919" x="6116638" y="3062288"/>
          <p14:tracePt t="166926" x="6140450" y="3054350"/>
          <p14:tracePt t="166935" x="6148388" y="3038475"/>
          <p14:tracePt t="166942" x="6156325" y="3038475"/>
          <p14:tracePt t="166951" x="6164263" y="3030538"/>
          <p14:tracePt t="166958" x="6172200" y="3022600"/>
          <p14:tracePt t="166967" x="6180138" y="3014663"/>
          <p14:tracePt t="166974" x="6188075" y="3006725"/>
          <p14:tracePt t="166983" x="6188075" y="2990850"/>
          <p14:tracePt t="166991" x="6196013" y="2990850"/>
          <p14:tracePt t="166998" x="6203950" y="2974975"/>
          <p14:tracePt t="167015" x="6211888" y="2959100"/>
          <p14:tracePt t="167030" x="6211888" y="2943225"/>
          <p14:tracePt t="167055" x="6203950" y="2927350"/>
          <p14:tracePt t="167062" x="6196013" y="2919413"/>
          <p14:tracePt t="167070" x="6196013" y="2909888"/>
          <p14:tracePt t="167078" x="6188075" y="2894013"/>
          <p14:tracePt t="167087" x="6180138" y="2886075"/>
          <p14:tracePt t="167094" x="6164263" y="2870200"/>
          <p14:tracePt t="167103" x="6148388" y="2854325"/>
          <p14:tracePt t="167111" x="6140450" y="2846388"/>
          <p14:tracePt t="167119" x="6116638" y="2838450"/>
          <p14:tracePt t="167126" x="6100763" y="2822575"/>
          <p14:tracePt t="167142" x="6083300" y="2814638"/>
          <p14:tracePt t="167151" x="6067425" y="2814638"/>
          <p14:tracePt t="167167" x="6051550" y="2806700"/>
          <p14:tracePt t="167174" x="6035675" y="2798763"/>
          <p14:tracePt t="167182" x="6027738" y="2798763"/>
          <p14:tracePt t="167191" x="6011863" y="2798763"/>
          <p14:tracePt t="167199" x="6003925" y="2798763"/>
          <p14:tracePt t="167207" x="5995988" y="2798763"/>
          <p14:tracePt t="167214" x="5972175" y="2790825"/>
          <p14:tracePt t="167230" x="5948363" y="2782888"/>
          <p14:tracePt t="167238" x="5932488" y="2782888"/>
          <p14:tracePt t="167247" x="5900738" y="2774950"/>
          <p14:tracePt t="167255" x="5884863" y="2774950"/>
          <p14:tracePt t="167263" x="5861050" y="2774950"/>
          <p14:tracePt t="167270" x="5845175" y="2767013"/>
          <p14:tracePt t="167278" x="5829300" y="2767013"/>
          <p14:tracePt t="167286" x="5805488" y="2767013"/>
          <p14:tracePt t="167294" x="5781675" y="2767013"/>
          <p14:tracePt t="167302" x="5773738" y="2767013"/>
          <p14:tracePt t="167310" x="5757863" y="2767013"/>
          <p14:tracePt t="167319" x="5740400" y="2767013"/>
          <p14:tracePt t="167327" x="5724525" y="2774950"/>
          <p14:tracePt t="167335" x="5708650" y="2774950"/>
          <p14:tracePt t="167342" x="5692775" y="2782888"/>
          <p14:tracePt t="167350" x="5684838" y="2790825"/>
          <p14:tracePt t="167358" x="5668963" y="2798763"/>
          <p14:tracePt t="167367" x="5661025" y="2806700"/>
          <p14:tracePt t="167374" x="5637213" y="2822575"/>
          <p14:tracePt t="167382" x="5629275" y="2822575"/>
          <p14:tracePt t="167390" x="5613400" y="2838450"/>
          <p14:tracePt t="167399" x="5597525" y="2854325"/>
          <p14:tracePt t="167406" x="5581650" y="2862263"/>
          <p14:tracePt t="167414" x="5573713" y="2870200"/>
          <p14:tracePt t="167423" x="5565775" y="2878138"/>
          <p14:tracePt t="167430" x="5549900" y="2894013"/>
          <p14:tracePt t="167437" x="5534025" y="2909888"/>
          <p14:tracePt t="167446" x="5518150" y="2927350"/>
          <p14:tracePt t="167454" x="5510213" y="2935288"/>
          <p14:tracePt t="167462" x="5494338" y="2951163"/>
          <p14:tracePt t="167470" x="5478463" y="2967038"/>
          <p14:tracePt t="167478" x="5478463" y="2974975"/>
          <p14:tracePt t="167486" x="5462588" y="2990850"/>
          <p14:tracePt t="167494" x="5454650" y="3006725"/>
          <p14:tracePt t="167503" x="5454650" y="3014663"/>
          <p14:tracePt t="167510" x="5454650" y="3030538"/>
          <p14:tracePt t="167519" x="5454650" y="3046413"/>
          <p14:tracePt t="167526" x="5454650" y="3054350"/>
          <p14:tracePt t="167535" x="5454650" y="3070225"/>
          <p14:tracePt t="167542" x="5454650" y="3086100"/>
          <p14:tracePt t="167550" x="5462588" y="3101975"/>
          <p14:tracePt t="167559" x="5462588" y="3109913"/>
          <p14:tracePt t="167567" x="5478463" y="3125788"/>
          <p14:tracePt t="167575" x="5486400" y="3141663"/>
          <p14:tracePt t="167583" x="5494338" y="3157538"/>
          <p14:tracePt t="167591" x="5510213" y="3173413"/>
          <p14:tracePt t="167600" x="5518150" y="3189288"/>
          <p14:tracePt t="167606" x="5526088" y="3197225"/>
          <p14:tracePt t="167614" x="5541963" y="3213100"/>
          <p14:tracePt t="167623" x="5541963" y="3228975"/>
          <p14:tracePt t="167630" x="5557838" y="3244850"/>
          <p14:tracePt t="167638" x="5573713" y="3262313"/>
          <p14:tracePt t="167646" x="5573713" y="3270250"/>
          <p14:tracePt t="167654" x="5573713" y="3278188"/>
          <p14:tracePt t="167663" x="5589588" y="3302000"/>
          <p14:tracePt t="167670" x="5597525" y="3309938"/>
          <p14:tracePt t="167679" x="5605463" y="3325813"/>
          <p14:tracePt t="167686" x="5613400" y="3341688"/>
          <p14:tracePt t="167694" x="5621338" y="3349625"/>
          <p14:tracePt t="167702" x="5621338" y="3357563"/>
          <p14:tracePt t="167710" x="5629275" y="3373438"/>
          <p14:tracePt t="167719" x="5637213" y="3381375"/>
          <p14:tracePt t="167726" x="5645150" y="3389313"/>
          <p14:tracePt t="167734" x="5653088" y="3397250"/>
          <p14:tracePt t="167742" x="5668963" y="3413125"/>
          <p14:tracePt t="167759" x="5676900" y="3421063"/>
          <p14:tracePt t="167767" x="5684838" y="3429000"/>
          <p14:tracePt t="167774" x="5692775" y="3436938"/>
          <p14:tracePt t="167783" x="5700713" y="3436938"/>
          <p14:tracePt t="167790" x="5708650" y="3436938"/>
          <p14:tracePt t="167801" x="5716588" y="3444875"/>
          <p14:tracePt t="167809" x="5724525" y="3452813"/>
          <p14:tracePt t="167814" x="5740400" y="3452813"/>
          <p14:tracePt t="167822" x="5757863" y="3460750"/>
          <p14:tracePt t="167830" x="5765800" y="3460750"/>
          <p14:tracePt t="167839" x="5781675" y="3460750"/>
          <p14:tracePt t="167846" x="5797550" y="3460750"/>
          <p14:tracePt t="167855" x="5813425" y="3460750"/>
          <p14:tracePt t="167862" x="5829300" y="3460750"/>
          <p14:tracePt t="167870" x="5845175" y="3460750"/>
          <p14:tracePt t="167878" x="5861050" y="3460750"/>
          <p14:tracePt t="167886" x="5884863" y="3460750"/>
          <p14:tracePt t="167893" x="5908675" y="3460750"/>
          <p14:tracePt t="167903" x="5924550" y="3460750"/>
          <p14:tracePt t="167910" x="5948363" y="3460750"/>
          <p14:tracePt t="167919" x="5988050" y="3452813"/>
          <p14:tracePt t="167927" x="6011863" y="3452813"/>
          <p14:tracePt t="167935" x="6051550" y="3452813"/>
          <p14:tracePt t="167942" x="6083300" y="3444875"/>
          <p14:tracePt t="167952" x="6116638" y="3436938"/>
          <p14:tracePt t="167958" x="6140450" y="3429000"/>
          <p14:tracePt t="167966" x="6172200" y="3421063"/>
          <p14:tracePt t="167974" x="6188075" y="3413125"/>
          <p14:tracePt t="167982" x="6219825" y="3405188"/>
          <p14:tracePt t="167991" x="6235700" y="3405188"/>
          <p14:tracePt t="167999" x="6235700" y="3397250"/>
          <p14:tracePt t="168006" x="6251575" y="3389313"/>
          <p14:tracePt t="168015" x="6275388" y="3381375"/>
          <p14:tracePt t="168022" x="6283325" y="3381375"/>
          <p14:tracePt t="168030" x="6299200" y="3373438"/>
          <p14:tracePt t="168038" x="6315075" y="3365500"/>
          <p14:tracePt t="168046" x="6323013" y="3365500"/>
          <p14:tracePt t="168055" x="6338888" y="3349625"/>
          <p14:tracePt t="168062" x="6354763" y="3341688"/>
          <p14:tracePt t="168070" x="6370638" y="3325813"/>
          <p14:tracePt t="168078" x="6378575" y="3317875"/>
          <p14:tracePt t="168086" x="6394450" y="3302000"/>
          <p14:tracePt t="168094" x="6402388" y="3286125"/>
          <p14:tracePt t="168102" x="6410325" y="3262313"/>
          <p14:tracePt t="168110" x="6410325" y="3236913"/>
          <p14:tracePt t="168118" x="6410325" y="3213100"/>
          <p14:tracePt t="168126" x="6418263" y="3181350"/>
          <p14:tracePt t="168135" x="6418263" y="3165475"/>
          <p14:tracePt t="168142" x="6418263" y="3125788"/>
          <p14:tracePt t="168150" x="6402388" y="3094038"/>
          <p14:tracePt t="168158" x="6402388" y="3078163"/>
          <p14:tracePt t="168166" x="6402388" y="3062288"/>
          <p14:tracePt t="168174" x="6386513" y="3030538"/>
          <p14:tracePt t="168182" x="6378575" y="3014663"/>
          <p14:tracePt t="168190" x="6362700" y="2998788"/>
          <p14:tracePt t="168199" x="6354763" y="2974975"/>
          <p14:tracePt t="168206" x="6346825" y="2967038"/>
          <p14:tracePt t="168214" x="6330950" y="2943225"/>
          <p14:tracePt t="168223" x="6315075" y="2927350"/>
          <p14:tracePt t="168230" x="6299200" y="2901950"/>
          <p14:tracePt t="168238" x="6283325" y="2886075"/>
          <p14:tracePt t="168246" x="6267450" y="2870200"/>
          <p14:tracePt t="168255" x="6259513" y="2854325"/>
          <p14:tracePt t="168262" x="6235700" y="2830513"/>
          <p14:tracePt t="168270" x="6219825" y="2822575"/>
          <p14:tracePt t="168278" x="6211888" y="2814638"/>
          <p14:tracePt t="168286" x="6196013" y="2806700"/>
          <p14:tracePt t="168296" x="6180138" y="2790825"/>
          <p14:tracePt t="168303" x="6156325" y="2774950"/>
          <p14:tracePt t="168310" x="6140450" y="2767013"/>
          <p14:tracePt t="168319" x="6124575" y="2759075"/>
          <p14:tracePt t="168328" x="6091238" y="2743200"/>
          <p14:tracePt t="168335" x="6067425" y="2735263"/>
          <p14:tracePt t="168343" x="6051550" y="2719388"/>
          <p14:tracePt t="168352" x="6019800" y="2711450"/>
          <p14:tracePt t="168358" x="6003925" y="2703513"/>
          <p14:tracePt t="168367" x="5972175" y="2695575"/>
          <p14:tracePt t="168374" x="5956300" y="2695575"/>
          <p14:tracePt t="168383" x="5932488" y="2687638"/>
          <p14:tracePt t="168391" x="5908675" y="2679700"/>
          <p14:tracePt t="168398" x="5892800" y="2679700"/>
          <p14:tracePt t="168407" x="5868988" y="2679700"/>
          <p14:tracePt t="168415" x="5845175" y="2679700"/>
          <p14:tracePt t="168423" x="5821363" y="2679700"/>
          <p14:tracePt t="168430" x="5797550" y="2679700"/>
          <p14:tracePt t="168439" x="5773738" y="2679700"/>
          <p14:tracePt t="168446" x="5740400" y="2679700"/>
          <p14:tracePt t="168454" x="5724525" y="2687638"/>
          <p14:tracePt t="168463" x="5700713" y="2687638"/>
          <p14:tracePt t="168471" x="5676900" y="2695575"/>
          <p14:tracePt t="168478" x="5645150" y="2703513"/>
          <p14:tracePt t="168487" x="5629275" y="2703513"/>
          <p14:tracePt t="168494" x="5605463" y="2719388"/>
          <p14:tracePt t="168503" x="5581650" y="2735263"/>
          <p14:tracePt t="168510" x="5557838" y="2743200"/>
          <p14:tracePt t="168518" x="5534025" y="2759075"/>
          <p14:tracePt t="168527" x="5510213" y="2774950"/>
          <p14:tracePt t="168535" x="5494338" y="2790825"/>
          <p14:tracePt t="168542" x="5478463" y="2806700"/>
          <p14:tracePt t="168551" x="5470525" y="2822575"/>
          <p14:tracePt t="168558" x="5454650" y="2846388"/>
          <p14:tracePt t="168566" x="5446713" y="2854325"/>
          <p14:tracePt t="168575" x="5430838" y="2878138"/>
          <p14:tracePt t="168583" x="5422900" y="2901950"/>
          <p14:tracePt t="168591" x="5422900" y="2909888"/>
          <p14:tracePt t="168598" x="5422900" y="2927350"/>
          <p14:tracePt t="168607" x="5422900" y="2943225"/>
          <p14:tracePt t="168614" x="5422900" y="2959100"/>
          <p14:tracePt t="168622" x="5422900" y="2974975"/>
          <p14:tracePt t="168630" x="5422900" y="2990850"/>
          <p14:tracePt t="168639" x="5422900" y="3014663"/>
          <p14:tracePt t="168647" x="5422900" y="3038475"/>
          <p14:tracePt t="168654" x="5422900" y="3054350"/>
          <p14:tracePt t="168662" x="5422900" y="3078163"/>
          <p14:tracePt t="168670" x="5422900" y="3101975"/>
          <p14:tracePt t="168678" x="5422900" y="3117850"/>
          <p14:tracePt t="168687" x="5430838" y="3141663"/>
          <p14:tracePt t="168695" x="5430838" y="3157538"/>
          <p14:tracePt t="168703" x="5438775" y="3181350"/>
          <p14:tracePt t="168712" x="5438775" y="3197225"/>
          <p14:tracePt t="168719" x="5446713" y="3228975"/>
          <p14:tracePt t="168727" x="5446713" y="3236913"/>
          <p14:tracePt t="168736" x="5454650" y="3262313"/>
          <p14:tracePt t="168743" x="5454650" y="3270250"/>
          <p14:tracePt t="168752" x="5462588" y="3294063"/>
          <p14:tracePt t="168758" x="5470525" y="3309938"/>
          <p14:tracePt t="168767" x="5478463" y="3325813"/>
          <p14:tracePt t="168774" x="5486400" y="3341688"/>
          <p14:tracePt t="168782" x="5494338" y="3357563"/>
          <p14:tracePt t="168790" x="5502275" y="3357563"/>
          <p14:tracePt t="168798" x="5510213" y="3373438"/>
          <p14:tracePt t="168806" x="5518150" y="3381375"/>
          <p14:tracePt t="168814" x="5526088" y="3389313"/>
          <p14:tracePt t="168822" x="5526088" y="3397250"/>
          <p14:tracePt t="168838" x="5534025" y="3413125"/>
          <p14:tracePt t="168863" x="5541963" y="3421063"/>
          <p14:tracePt t="168871" x="5541963" y="3429000"/>
          <p14:tracePt t="168895" x="5549900" y="3436938"/>
          <p14:tracePt t="168903" x="5557838" y="3444875"/>
          <p14:tracePt t="168920" x="5565775" y="3452813"/>
          <p14:tracePt t="168927" x="5573713" y="3452813"/>
          <p14:tracePt t="168935" x="5581650" y="3460750"/>
          <p14:tracePt t="168942" x="5589588" y="3460750"/>
          <p14:tracePt t="168958" x="5597525" y="3460750"/>
          <p14:tracePt t="168975" x="5605463" y="3460750"/>
          <p14:tracePt t="168990" x="5613400" y="3460750"/>
          <p14:tracePt t="169071" x="5621338" y="3460750"/>
          <p14:tracePt t="169110" x="5629275" y="3460750"/>
          <p14:tracePt t="169487" x="5637213" y="3460750"/>
          <p14:tracePt t="169495" x="5645150" y="3460750"/>
          <p14:tracePt t="169510" x="5653088" y="3460750"/>
          <p14:tracePt t="169527" x="5661025" y="3460750"/>
          <p14:tracePt t="169544" x="5668963" y="3460750"/>
          <p14:tracePt t="169552" x="5684838" y="3452813"/>
          <p14:tracePt t="169575" x="5700713" y="3452813"/>
          <p14:tracePt t="169583" x="5724525" y="3452813"/>
          <p14:tracePt t="169590" x="5740400" y="3452813"/>
          <p14:tracePt t="169599" x="5757863" y="3444875"/>
          <p14:tracePt t="169607" x="5781675" y="3444875"/>
          <p14:tracePt t="169616" x="5805488" y="3444875"/>
          <p14:tracePt t="169622" x="5813425" y="3436938"/>
          <p14:tracePt t="169630" x="5829300" y="3436938"/>
          <p14:tracePt t="169639" x="5853113" y="3429000"/>
          <p14:tracePt t="169646" x="5876925" y="3421063"/>
          <p14:tracePt t="169655" x="5892800" y="3421063"/>
          <p14:tracePt t="169664" x="5908675" y="3413125"/>
          <p14:tracePt t="169671" x="5932488" y="3405188"/>
          <p14:tracePt t="169680" x="5964238" y="3389313"/>
          <p14:tracePt t="169687" x="5980113" y="3389313"/>
          <p14:tracePt t="169695" x="5995988" y="3373438"/>
          <p14:tracePt t="169703" x="6019800" y="3357563"/>
          <p14:tracePt t="169711" x="6035675" y="3341688"/>
          <p14:tracePt t="169719" x="6051550" y="3341688"/>
          <p14:tracePt t="169727" x="6067425" y="3325813"/>
          <p14:tracePt t="169734" x="6083300" y="3317875"/>
          <p14:tracePt t="169742" x="6100763" y="3294063"/>
          <p14:tracePt t="169759" x="6124575" y="3270250"/>
          <p14:tracePt t="169768" x="6132513" y="3252788"/>
          <p14:tracePt t="169775" x="6148388" y="3236913"/>
          <p14:tracePt t="169785" x="6156325" y="3221038"/>
          <p14:tracePt t="169791" x="6164263" y="3205163"/>
          <p14:tracePt t="169799" x="6164263" y="3181350"/>
          <p14:tracePt t="169807" x="6172200" y="3173413"/>
          <p14:tracePt t="169815" x="6172200" y="3157538"/>
          <p14:tracePt t="169823" x="6180138" y="3141663"/>
          <p14:tracePt t="169831" x="6180138" y="3125788"/>
          <p14:tracePt t="169839" x="6180138" y="3109913"/>
          <p14:tracePt t="169846" x="6180138" y="3094038"/>
          <p14:tracePt t="169854" x="6180138" y="3078163"/>
          <p14:tracePt t="169862" x="6180138" y="3070225"/>
          <p14:tracePt t="169870" x="6172200" y="3054350"/>
          <p14:tracePt t="169878" x="6172200" y="3038475"/>
          <p14:tracePt t="169887" x="6164263" y="3030538"/>
          <p14:tracePt t="169895" x="6156325" y="3014663"/>
          <p14:tracePt t="169902" x="6148388" y="2998788"/>
          <p14:tracePt t="169910" x="6132513" y="2982913"/>
          <p14:tracePt t="169918" x="6124575" y="2974975"/>
          <p14:tracePt t="169927" x="6108700" y="2959100"/>
          <p14:tracePt t="169936" x="6100763" y="2951163"/>
          <p14:tracePt t="169943" x="6091238" y="2943225"/>
          <p14:tracePt t="169951" x="6075363" y="2927350"/>
          <p14:tracePt t="169958" x="6067425" y="2919413"/>
          <p14:tracePt t="169966" x="6051550" y="2909888"/>
          <p14:tracePt t="169974" x="6043613" y="2901950"/>
          <p14:tracePt t="169982" x="6027738" y="2894013"/>
          <p14:tracePt t="169992" x="6019800" y="2886075"/>
          <p14:tracePt t="169999" x="6003925" y="2878138"/>
          <p14:tracePt t="170007" x="5988050" y="2862263"/>
          <p14:tracePt t="170015" x="5972175" y="2854325"/>
          <p14:tracePt t="170024" x="5956300" y="2846388"/>
          <p14:tracePt t="170032" x="5940425" y="2846388"/>
          <p14:tracePt t="170039" x="5924550" y="2838450"/>
          <p14:tracePt t="170047" x="5916613" y="2838450"/>
          <p14:tracePt t="170055" x="5892800" y="2822575"/>
          <p14:tracePt t="170063" x="5876925" y="2822575"/>
          <p14:tracePt t="170071" x="5861050" y="2822575"/>
          <p14:tracePt t="170078" x="5845175" y="2814638"/>
          <p14:tracePt t="170086" x="5837238" y="2814638"/>
          <p14:tracePt t="170094" x="5813425" y="2806700"/>
          <p14:tracePt t="170115" x="5781675" y="2806700"/>
          <p14:tracePt t="170128" x="5765800" y="2806700"/>
          <p14:tracePt t="170135" x="5757863" y="2806700"/>
          <p14:tracePt t="170143" x="5749925" y="2798763"/>
          <p14:tracePt t="170159" x="5732463" y="2798763"/>
          <p14:tracePt t="170167" x="5724525" y="2798763"/>
          <p14:tracePt t="170175" x="5716588" y="2798763"/>
          <p14:tracePt t="170184" x="5708650" y="2798763"/>
          <p14:tracePt t="170190" x="5700713" y="2806700"/>
          <p14:tracePt t="170198" x="5692775" y="2806700"/>
          <p14:tracePt t="170207" x="5676900" y="2806700"/>
          <p14:tracePt t="170224" x="5661025" y="2822575"/>
          <p14:tracePt t="170239" x="5653088" y="2822575"/>
          <p14:tracePt t="170248" x="5645150" y="2822575"/>
          <p14:tracePt t="170254" x="5645150" y="2830513"/>
          <p14:tracePt t="170262" x="5637213" y="2838450"/>
          <p14:tracePt t="170271" x="5629275" y="2846388"/>
          <p14:tracePt t="170278" x="5629275" y="2854325"/>
          <p14:tracePt t="170287" x="5621338" y="2870200"/>
          <p14:tracePt t="170304" x="5613400" y="2886075"/>
          <p14:tracePt t="170310" x="5613400" y="2894013"/>
          <p14:tracePt t="170318" x="5613400" y="2909888"/>
          <p14:tracePt t="170326" x="5613400" y="2919413"/>
          <p14:tracePt t="170336" x="5613400" y="2935288"/>
          <p14:tracePt t="170342" x="5613400" y="2951163"/>
          <p14:tracePt t="170351" x="5613400" y="2974975"/>
          <p14:tracePt t="170358" x="5613400" y="2990850"/>
          <p14:tracePt t="170367" x="5613400" y="3006725"/>
          <p14:tracePt t="170374" x="5613400" y="3022600"/>
          <p14:tracePt t="170383" x="5613400" y="3038475"/>
          <p14:tracePt t="170390" x="5621338" y="3070225"/>
          <p14:tracePt t="170399" x="5621338" y="3086100"/>
          <p14:tracePt t="170407" x="5621338" y="3109913"/>
          <p14:tracePt t="170414" x="5637213" y="3125788"/>
          <p14:tracePt t="170422" x="5637213" y="3141663"/>
          <p14:tracePt t="170430" x="5637213" y="3165475"/>
          <p14:tracePt t="170438" x="5645150" y="3181350"/>
          <p14:tracePt t="170448" x="5653088" y="3197225"/>
          <p14:tracePt t="170455" x="5661025" y="3213100"/>
          <p14:tracePt t="170463" x="5661025" y="3228975"/>
          <p14:tracePt t="170471" x="5668963" y="3252788"/>
          <p14:tracePt t="170478" x="5676900" y="3252788"/>
          <p14:tracePt t="170486" x="5684838" y="3270250"/>
          <p14:tracePt t="170494" x="5684838" y="3286125"/>
          <p14:tracePt t="170502" x="5700713" y="3294063"/>
          <p14:tracePt t="170512" x="5700713" y="3302000"/>
          <p14:tracePt t="170519" x="5708650" y="3309938"/>
          <p14:tracePt t="170527" x="5716588" y="3325813"/>
          <p14:tracePt t="170536" x="5716588" y="3341688"/>
          <p14:tracePt t="170543" x="5724525" y="3349625"/>
          <p14:tracePt t="170551" x="5732463" y="3357563"/>
          <p14:tracePt t="170568" x="5740400" y="3381375"/>
          <p14:tracePt t="170584" x="5749925" y="3389313"/>
          <p14:tracePt t="170591" x="5757863" y="3397250"/>
          <p14:tracePt t="170599" x="5765800" y="3405188"/>
          <p14:tracePt t="170615" x="5773738" y="3413125"/>
          <p14:tracePt t="170633" x="5781675" y="3413125"/>
          <p14:tracePt t="170640" x="5789613" y="3413125"/>
          <p14:tracePt t="170647" x="5797550" y="3413125"/>
          <p14:tracePt t="170654" x="5805488" y="3413125"/>
          <p14:tracePt t="170662" x="5813425" y="3413125"/>
          <p14:tracePt t="170671" x="5821363" y="3413125"/>
          <p14:tracePt t="170678" x="5837238" y="3405188"/>
          <p14:tracePt t="170687" x="5845175" y="3405188"/>
          <p14:tracePt t="170695" x="5861050" y="3397250"/>
          <p14:tracePt t="170711" x="5868988" y="3397250"/>
          <p14:tracePt t="170719" x="5876925" y="3389313"/>
          <p14:tracePt t="170831" x="5876925" y="3381375"/>
          <p14:tracePt t="170848" x="5868988" y="3365500"/>
          <p14:tracePt t="170855" x="5861050" y="3349625"/>
          <p14:tracePt t="170865" x="5853113" y="3333750"/>
          <p14:tracePt t="170879" x="5829300" y="3302000"/>
          <p14:tracePt t="170886" x="5821363" y="3278188"/>
          <p14:tracePt t="170894" x="5813425" y="3262313"/>
          <p14:tracePt t="170903" x="5797550" y="3244850"/>
          <p14:tracePt t="170912" x="5789613" y="3228975"/>
          <p14:tracePt t="170919" x="5781675" y="3213100"/>
          <p14:tracePt t="170927" x="5773738" y="3205163"/>
          <p14:tracePt t="170934" x="5757863" y="3189288"/>
          <p14:tracePt t="170942" x="5749925" y="3181350"/>
          <p14:tracePt t="170951" x="5740400" y="3173413"/>
          <p14:tracePt t="170959" x="5740400" y="3165475"/>
          <p14:tracePt t="170968" x="5732463" y="3165475"/>
          <p14:tracePt t="170975" x="5724525" y="3157538"/>
          <p14:tracePt t="170992" x="5716588" y="3157538"/>
          <p14:tracePt t="170999" x="5708650" y="3157538"/>
          <p14:tracePt t="171023" x="5700713" y="3157538"/>
          <p14:tracePt t="171039" x="5692775" y="3157538"/>
          <p14:tracePt t="171062" x="5684838" y="3157538"/>
          <p14:tracePt t="171079" x="5676900" y="3157538"/>
          <p14:tracePt t="171095" x="5661025" y="3157538"/>
          <p14:tracePt t="171126" x="5645150" y="3157538"/>
          <p14:tracePt t="171152" x="5637213" y="3157538"/>
          <p14:tracePt t="171158" x="5629275" y="3157538"/>
          <p14:tracePt t="171174" x="5621338" y="3157538"/>
          <p14:tracePt t="171215" x="5613400" y="3157538"/>
          <p14:tracePt t="171383" x="5621338" y="3157538"/>
          <p14:tracePt t="171455" x="5629275" y="3149600"/>
          <p14:tracePt t="172392" x="5637213" y="3149600"/>
          <p14:tracePt t="172567" x="5645150" y="3141663"/>
          <p14:tracePt t="172576" x="5653088" y="3141663"/>
          <p14:tracePt t="172599" x="5661025" y="3133725"/>
          <p14:tracePt t="172607" x="5668963" y="3125788"/>
          <p14:tracePt t="172615" x="5676900" y="3117850"/>
          <p14:tracePt t="172632" x="5684838" y="3109913"/>
          <p14:tracePt t="172639" x="5684838" y="3101975"/>
          <p14:tracePt t="174287" x="5668963" y="3101975"/>
          <p14:tracePt t="174295" x="5661025" y="3101975"/>
          <p14:tracePt t="174302" x="5645150" y="3101975"/>
          <p14:tracePt t="174311" x="5637213" y="3101975"/>
          <p14:tracePt t="174319" x="5629275" y="3101975"/>
          <p14:tracePt t="174327" x="5621338" y="3101975"/>
          <p14:tracePt t="174335" x="5605463" y="3101975"/>
          <p14:tracePt t="174351" x="5589588" y="3109913"/>
          <p14:tracePt t="174360" x="5573713" y="3109913"/>
          <p14:tracePt t="174367" x="5557838" y="3109913"/>
          <p14:tracePt t="174376" x="5541963" y="3109913"/>
          <p14:tracePt t="174383" x="5518150" y="3109913"/>
          <p14:tracePt t="174391" x="5502275" y="3109913"/>
          <p14:tracePt t="174399" x="5486400" y="3109913"/>
          <p14:tracePt t="174407" x="5478463" y="3109913"/>
          <p14:tracePt t="174416" x="5470525" y="3109913"/>
          <p14:tracePt t="174423" x="5462588" y="3109913"/>
          <p14:tracePt t="174432" x="5454650" y="3109913"/>
          <p14:tracePt t="174439" x="5438775" y="3109913"/>
          <p14:tracePt t="174447" x="5422900" y="3109913"/>
          <p14:tracePt t="174455" x="5407025" y="3109913"/>
          <p14:tracePt t="174464" x="5389563" y="3101975"/>
          <p14:tracePt t="174480" x="5373688" y="3101975"/>
          <p14:tracePt t="174503" x="5357813" y="3094038"/>
          <p14:tracePt t="174559" x="5349875" y="3086100"/>
          <p14:tracePt t="174584" x="5349875" y="3078163"/>
          <p14:tracePt t="174591" x="5341938" y="3070225"/>
          <p14:tracePt t="174600" x="5334000" y="3062288"/>
          <p14:tracePt t="174607" x="5326063" y="3054350"/>
          <p14:tracePt t="174615" x="5326063" y="3046413"/>
          <p14:tracePt t="174633" x="5318125" y="3038475"/>
          <p14:tracePt t="174664" x="5318125" y="3030538"/>
          <p14:tracePt t="174680" x="5318125" y="3022600"/>
          <p14:tracePt t="174695" x="5318125" y="3014663"/>
          <p14:tracePt t="174703" x="5318125" y="2998788"/>
          <p14:tracePt t="174719" x="5318125" y="2982913"/>
          <p14:tracePt t="174727" x="5318125" y="2967038"/>
          <p14:tracePt t="174736" x="5318125" y="2935288"/>
          <p14:tracePt t="174743" x="5318125" y="2919413"/>
          <p14:tracePt t="174751" x="5318125" y="2894013"/>
          <p14:tracePt t="174759" x="5318125" y="2878138"/>
          <p14:tracePt t="174768" x="5318125" y="2846388"/>
          <p14:tracePt t="174776" x="5318125" y="2822575"/>
          <p14:tracePt t="174784" x="5318125" y="2798763"/>
          <p14:tracePt t="174791" x="5318125" y="2774950"/>
          <p14:tracePt t="174799" x="5318125" y="2743200"/>
          <p14:tracePt t="174807" x="5318125" y="2727325"/>
          <p14:tracePt t="174815" x="5310188" y="2703513"/>
          <p14:tracePt t="174823" x="5310188" y="2671763"/>
          <p14:tracePt t="174831" x="5302250" y="2655888"/>
          <p14:tracePt t="174839" x="5294313" y="2640013"/>
          <p14:tracePt t="174848" x="5294313" y="2608263"/>
          <p14:tracePt t="174855" x="5294313" y="2584450"/>
          <p14:tracePt t="174865" x="5286375" y="2551113"/>
          <p14:tracePt t="174871" x="5278438" y="2535238"/>
          <p14:tracePt t="174879" x="5278438" y="2519363"/>
          <p14:tracePt t="174887" x="5270500" y="2487613"/>
          <p14:tracePt t="174895" x="5262563" y="2471738"/>
          <p14:tracePt t="174904" x="5262563" y="2455863"/>
          <p14:tracePt t="174911" x="5254625" y="2439988"/>
          <p14:tracePt t="174919" x="5254625" y="2424113"/>
          <p14:tracePt t="174927" x="5246688" y="2416175"/>
          <p14:tracePt t="174936" x="5238750" y="2400300"/>
          <p14:tracePt t="174952" x="5238750" y="2384425"/>
          <p14:tracePt t="175192" x="5246688" y="2376488"/>
          <p14:tracePt t="175199" x="5262563" y="2376488"/>
          <p14:tracePt t="175207" x="5278438" y="2368550"/>
          <p14:tracePt t="175215" x="5294313" y="2368550"/>
          <p14:tracePt t="175223" x="5310188" y="2368550"/>
          <p14:tracePt t="175232" x="5318125" y="2368550"/>
          <p14:tracePt t="175239" x="5341938" y="2360613"/>
          <p14:tracePt t="175272" x="5349875" y="2352675"/>
          <p14:tracePt t="175280" x="5357813" y="2352675"/>
          <p14:tracePt t="175288" x="5365750" y="2352675"/>
          <p14:tracePt t="175296" x="5373688" y="2352675"/>
          <p14:tracePt t="175303" x="5381625" y="2352675"/>
          <p14:tracePt t="175312" x="5397500" y="2352675"/>
          <p14:tracePt t="175319" x="5414963" y="2344738"/>
          <p14:tracePt t="175328" x="5430838" y="2336800"/>
          <p14:tracePt t="175335" x="5446713" y="2336800"/>
          <p14:tracePt t="175343" x="5470525" y="2336800"/>
          <p14:tracePt t="175352" x="5486400" y="2336800"/>
          <p14:tracePt t="175359" x="5502275" y="2336800"/>
          <p14:tracePt t="175367" x="5518150" y="2336800"/>
          <p14:tracePt t="175376" x="5534025" y="2336800"/>
          <p14:tracePt t="175385" x="5541963" y="2336800"/>
          <p14:tracePt t="175392" x="5549900" y="2336800"/>
          <p14:tracePt t="175400" x="5557838" y="2336800"/>
          <p14:tracePt t="175408" x="5565775" y="2336800"/>
          <p14:tracePt t="175415" x="5573713" y="2328863"/>
          <p14:tracePt t="175423" x="5581650" y="2328863"/>
          <p14:tracePt t="175432" x="5589588" y="2328863"/>
          <p14:tracePt t="175439" x="5605463" y="2328863"/>
          <p14:tracePt t="175448" x="5613400" y="2328863"/>
          <p14:tracePt t="175456" x="5637213" y="2328863"/>
          <p14:tracePt t="175463" x="5653088" y="2328863"/>
          <p14:tracePt t="175480" x="5668963" y="2328863"/>
          <p14:tracePt t="175496" x="5684838" y="2328863"/>
          <p14:tracePt t="175528" x="5700713" y="2328863"/>
          <p14:tracePt t="175903" x="5716588" y="2328863"/>
          <p14:tracePt t="175912" x="5724525" y="2328863"/>
          <p14:tracePt t="175918" x="5740400" y="2336800"/>
          <p14:tracePt t="175928" x="5789613" y="2344738"/>
          <p14:tracePt t="175936" x="5821363" y="2360613"/>
          <p14:tracePt t="175943" x="5868988" y="2376488"/>
          <p14:tracePt t="175952" x="5924550" y="2400300"/>
          <p14:tracePt t="175960" x="5956300" y="2408238"/>
          <p14:tracePt t="175969" x="5995988" y="2424113"/>
          <p14:tracePt t="175976" x="6035675" y="2447925"/>
          <p14:tracePt t="175984" x="6075363" y="2455863"/>
          <p14:tracePt t="175991" x="6108700" y="2463800"/>
          <p14:tracePt t="175999" x="6132513" y="2479675"/>
          <p14:tracePt t="176008" x="6164263" y="2487613"/>
          <p14:tracePt t="176016" x="6188075" y="2495550"/>
          <p14:tracePt t="176023" x="6219825" y="2503488"/>
          <p14:tracePt t="176032" x="6251575" y="2519363"/>
          <p14:tracePt t="176041" x="6283325" y="2519363"/>
          <p14:tracePt t="176046" x="6323013" y="2519363"/>
          <p14:tracePt t="176054" x="6354763" y="2527300"/>
          <p14:tracePt t="176064" x="6386513" y="2527300"/>
          <p14:tracePt t="176071" x="6418263" y="2527300"/>
          <p14:tracePt t="176081" x="6451600" y="2527300"/>
          <p14:tracePt t="176088" x="6491288" y="2527300"/>
          <p14:tracePt t="176096" x="6530975" y="2527300"/>
          <p14:tracePt t="176104" x="6546850" y="2535238"/>
          <p14:tracePt t="176111" x="6578600" y="2535238"/>
          <p14:tracePt t="176119" x="6602413" y="2535238"/>
          <p14:tracePt t="176129" x="6618288" y="2535238"/>
          <p14:tracePt t="176137" x="6634163" y="2535238"/>
          <p14:tracePt t="176145" x="6642100" y="2535238"/>
          <p14:tracePt t="176152" x="6650038" y="2535238"/>
          <p14:tracePt t="176168" x="6657975" y="2535238"/>
          <p14:tracePt t="176176" x="6665913" y="2535238"/>
          <p14:tracePt t="176209" x="6673850" y="2535238"/>
          <p14:tracePt t="176224" x="6673850" y="2527300"/>
          <p14:tracePt t="176239" x="6673850" y="2519363"/>
          <p14:tracePt t="176256" x="6673850" y="2511425"/>
          <p14:tracePt t="176263" x="6673850" y="2503488"/>
          <p14:tracePt t="176272" x="6673850" y="2495550"/>
          <p14:tracePt t="176280" x="6673850" y="2487613"/>
          <p14:tracePt t="176287" x="6673850" y="2479675"/>
          <p14:tracePt t="176295" x="6665913" y="2471738"/>
          <p14:tracePt t="176304" x="6665913" y="2463800"/>
          <p14:tracePt t="176312" x="6650038" y="2447925"/>
          <p14:tracePt t="176320" x="6642100" y="2439988"/>
          <p14:tracePt t="176327" x="6634163" y="2432050"/>
          <p14:tracePt t="176336" x="6626225" y="2416175"/>
          <p14:tracePt t="176343" x="6618288" y="2408238"/>
          <p14:tracePt t="176351" x="6602413" y="2400300"/>
          <p14:tracePt t="176360" x="6594475" y="2384425"/>
          <p14:tracePt t="176368" x="6586538" y="2376488"/>
          <p14:tracePt t="176375" x="6578600" y="2368550"/>
          <p14:tracePt t="176385" x="6570663" y="2360613"/>
          <p14:tracePt t="176391" x="6562725" y="2352675"/>
          <p14:tracePt t="176399" x="6554788" y="2344738"/>
          <p14:tracePt t="176407" x="6554788" y="2336800"/>
          <p14:tracePt t="176416" x="6538913" y="2328863"/>
          <p14:tracePt t="176424" x="6538913" y="2320925"/>
          <p14:tracePt t="176432" x="6530975" y="2312988"/>
          <p14:tracePt t="176455" x="6523038" y="2305050"/>
          <p14:tracePt t="176496" x="6515100" y="2305050"/>
          <p14:tracePt t="176512" x="6507163" y="2305050"/>
          <p14:tracePt t="176520" x="6499225" y="2305050"/>
          <p14:tracePt t="176527" x="6491288" y="2305050"/>
          <p14:tracePt t="176539" x="6475413" y="2305050"/>
          <p14:tracePt t="176544" x="6459538" y="2305050"/>
          <p14:tracePt t="176553" x="6442075" y="2305050"/>
          <p14:tracePt t="176560" x="6426200" y="2305050"/>
          <p14:tracePt t="176567" x="6410325" y="2305050"/>
          <p14:tracePt t="176575" x="6394450" y="2305050"/>
          <p14:tracePt t="176584" x="6370638" y="2312988"/>
          <p14:tracePt t="176591" x="6354763" y="2312988"/>
          <p14:tracePt t="176599" x="6338888" y="2312988"/>
          <p14:tracePt t="176607" x="6323013" y="2312988"/>
          <p14:tracePt t="176616" x="6307138" y="2312988"/>
          <p14:tracePt t="176623" x="6291263" y="2312988"/>
          <p14:tracePt t="176632" x="6275388" y="2312988"/>
          <p14:tracePt t="176640" x="6267450" y="2312988"/>
          <p14:tracePt t="176647" x="6251575" y="2305050"/>
          <p14:tracePt t="176655" x="6235700" y="2305050"/>
          <p14:tracePt t="176664" x="6227763" y="2297113"/>
          <p14:tracePt t="176672" x="6211888" y="2297113"/>
          <p14:tracePt t="176680" x="6196013" y="2289175"/>
          <p14:tracePt t="176687" x="6188075" y="2289175"/>
          <p14:tracePt t="176696" x="6172200" y="2289175"/>
          <p14:tracePt t="176704" x="6164263" y="2281238"/>
          <p14:tracePt t="176712" x="6156325" y="2281238"/>
          <p14:tracePt t="176719" x="6148388" y="2281238"/>
          <p14:tracePt t="176744" x="6140450" y="2273300"/>
          <p14:tracePt t="176952" x="6132513" y="2273300"/>
          <p14:tracePt t="176960" x="6124575" y="2273300"/>
          <p14:tracePt t="176967" x="6116638" y="2273300"/>
          <p14:tracePt t="176974" x="6108700" y="2273300"/>
          <p14:tracePt t="176983" x="6091238" y="2273300"/>
          <p14:tracePt t="176992" x="6083300" y="2273300"/>
          <p14:tracePt t="176999" x="6067425" y="2281238"/>
          <p14:tracePt t="177007" x="6051550" y="2289175"/>
          <p14:tracePt t="177025" x="6043613" y="2297113"/>
          <p14:tracePt t="177031" x="6035675" y="2305050"/>
          <p14:tracePt t="177040" x="6027738" y="2320925"/>
          <p14:tracePt t="177055" x="6019800" y="2336800"/>
          <p14:tracePt t="177064" x="6019800" y="2344738"/>
          <p14:tracePt t="177072" x="6019800" y="2352675"/>
          <p14:tracePt t="177079" x="6019800" y="2360613"/>
          <p14:tracePt t="177087" x="6019800" y="2368550"/>
          <p14:tracePt t="177096" x="6019800" y="2376488"/>
          <p14:tracePt t="177120" x="6027738" y="2384425"/>
          <p14:tracePt t="177135" x="6043613" y="2384425"/>
          <p14:tracePt t="177144" x="6051550" y="2392363"/>
          <p14:tracePt t="177152" x="6067425" y="2400300"/>
          <p14:tracePt t="177159" x="6083300" y="2400300"/>
          <p14:tracePt t="177167" x="6100763" y="2408238"/>
          <p14:tracePt t="177176" x="6124575" y="2408238"/>
          <p14:tracePt t="177184" x="6140450" y="2408238"/>
          <p14:tracePt t="177191" x="6164263" y="2408238"/>
          <p14:tracePt t="177199" x="6172200" y="2408238"/>
          <p14:tracePt t="177208" x="6180138" y="2408238"/>
          <p14:tracePt t="177216" x="6188075" y="2400300"/>
          <p14:tracePt t="177224" x="6203950" y="2384425"/>
          <p14:tracePt t="177232" x="6203950" y="2368550"/>
          <p14:tracePt t="177240" x="6211888" y="2344738"/>
          <p14:tracePt t="177247" x="6211888" y="2328863"/>
          <p14:tracePt t="177256" x="6211888" y="2297113"/>
          <p14:tracePt t="177265" x="6203950" y="2265363"/>
          <p14:tracePt t="177271" x="6188075" y="2241550"/>
          <p14:tracePt t="177279" x="6180138" y="2216150"/>
          <p14:tracePt t="177288" x="6164263" y="2192338"/>
          <p14:tracePt t="177297" x="6148388" y="2176463"/>
          <p14:tracePt t="177304" x="6132513" y="2144713"/>
          <p14:tracePt t="177312" x="6116638" y="2128838"/>
          <p14:tracePt t="177320" x="6108700" y="2112963"/>
          <p14:tracePt t="177327" x="6100763" y="2105025"/>
          <p14:tracePt t="177335" x="6083300" y="2089150"/>
          <p14:tracePt t="177345" x="6075363" y="2081213"/>
          <p14:tracePt t="177352" x="6059488" y="2065338"/>
          <p14:tracePt t="177361" x="6043613" y="2049463"/>
          <p14:tracePt t="177367" x="6027738" y="2033588"/>
          <p14:tracePt t="177374" x="6019800" y="2025650"/>
          <p14:tracePt t="177384" x="6003925" y="2017713"/>
          <p14:tracePt t="177391" x="5995988" y="2009775"/>
          <p14:tracePt t="177399" x="5980113" y="1993900"/>
          <p14:tracePt t="177408" x="5972175" y="1985963"/>
          <p14:tracePt t="177416" x="5964238" y="1985963"/>
          <p14:tracePt t="177424" x="5956300" y="1978025"/>
          <p14:tracePt t="177432" x="5948363" y="1970088"/>
          <p14:tracePt t="177439" x="5940425" y="1970088"/>
          <p14:tracePt t="177447" x="5924550" y="1962150"/>
          <p14:tracePt t="177455" x="5916613" y="1954213"/>
          <p14:tracePt t="177464" x="5900738" y="1954213"/>
          <p14:tracePt t="177472" x="5884863" y="1954213"/>
          <p14:tracePt t="177480" x="5876925" y="1954213"/>
          <p14:tracePt t="177487" x="5861050" y="1954213"/>
          <p14:tracePt t="177496" x="5853113" y="1954213"/>
          <p14:tracePt t="177503" x="5837238" y="1954213"/>
          <p14:tracePt t="177513" x="5829300" y="1962150"/>
          <p14:tracePt t="177520" x="5813425" y="1970088"/>
          <p14:tracePt t="177528" x="5797550" y="1978025"/>
          <p14:tracePt t="177537" x="5781675" y="1993900"/>
          <p14:tracePt t="177544" x="5773738" y="2001838"/>
          <p14:tracePt t="177553" x="5757863" y="2017713"/>
          <p14:tracePt t="177561" x="5749925" y="2033588"/>
          <p14:tracePt t="177568" x="5740400" y="2041525"/>
          <p14:tracePt t="177583" x="5724525" y="2065338"/>
          <p14:tracePt t="177593" x="5708650" y="2097088"/>
          <p14:tracePt t="177599" x="5708650" y="2112963"/>
          <p14:tracePt t="177608" x="5708650" y="2120900"/>
          <p14:tracePt t="177615" x="5700713" y="2136775"/>
          <p14:tracePt t="177623" x="5692775" y="2160588"/>
          <p14:tracePt t="177632" x="5692775" y="2184400"/>
          <p14:tracePt t="177640" x="5692775" y="2192338"/>
          <p14:tracePt t="177648" x="5692775" y="2208213"/>
          <p14:tracePt t="177655" x="5692775" y="2224088"/>
          <p14:tracePt t="177664" x="5692775" y="2257425"/>
          <p14:tracePt t="177671" x="5692775" y="2273300"/>
          <p14:tracePt t="177679" x="5692775" y="2289175"/>
          <p14:tracePt t="177688" x="5692775" y="2312988"/>
          <p14:tracePt t="177697" x="5700713" y="2328863"/>
          <p14:tracePt t="177705" x="5708650" y="2344738"/>
          <p14:tracePt t="177712" x="5708650" y="2360613"/>
          <p14:tracePt t="177719" x="5716588" y="2392363"/>
          <p14:tracePt t="177728" x="5724525" y="2408238"/>
          <p14:tracePt t="177735" x="5732463" y="2424113"/>
          <p14:tracePt t="177744" x="5740400" y="2439988"/>
          <p14:tracePt t="177752" x="5749925" y="2455863"/>
          <p14:tracePt t="177760" x="5757863" y="2479675"/>
          <p14:tracePt t="177767" x="5765800" y="2495550"/>
          <p14:tracePt t="177775" x="5765800" y="2511425"/>
          <p14:tracePt t="177783" x="5781675" y="2527300"/>
          <p14:tracePt t="177791" x="5789613" y="2543175"/>
          <p14:tracePt t="177800" x="5797550" y="2559050"/>
          <p14:tracePt t="177807" x="5813425" y="2576513"/>
          <p14:tracePt t="177816" x="5821363" y="2592388"/>
          <p14:tracePt t="177823" x="5829300" y="2600325"/>
          <p14:tracePt t="177831" x="5845175" y="2608263"/>
          <p14:tracePt t="177839" x="5845175" y="2616200"/>
          <p14:tracePt t="177848" x="5861050" y="2632075"/>
          <p14:tracePt t="177857" x="5876925" y="2647950"/>
          <p14:tracePt t="177864" x="5892800" y="2663825"/>
          <p14:tracePt t="177871" x="5908675" y="2671763"/>
          <p14:tracePt t="177880" x="5932488" y="2679700"/>
          <p14:tracePt t="177887" x="5948363" y="2687638"/>
          <p14:tracePt t="177896" x="5980113" y="2695575"/>
          <p14:tracePt t="177904" x="6003925" y="2703513"/>
          <p14:tracePt t="177911" x="6027738" y="2711450"/>
          <p14:tracePt t="177920" x="6051550" y="2711450"/>
          <p14:tracePt t="177929" x="6075363" y="2711450"/>
          <p14:tracePt t="177935" x="6100763" y="2711450"/>
          <p14:tracePt t="177944" x="6116638" y="2711450"/>
          <p14:tracePt t="177951" x="6140450" y="2711450"/>
          <p14:tracePt t="177961" x="6172200" y="2711450"/>
          <p14:tracePt t="177968" x="6196013" y="2711450"/>
          <p14:tracePt t="177977" x="6219825" y="2711450"/>
          <p14:tracePt t="177985" x="6251575" y="2695575"/>
          <p14:tracePt t="177993" x="6275388" y="2687638"/>
          <p14:tracePt t="177999" x="6307138" y="2663825"/>
          <p14:tracePt t="178007" x="6330950" y="2655888"/>
          <p14:tracePt t="178015" x="6346825" y="2624138"/>
          <p14:tracePt t="178023" x="6362700" y="2608263"/>
          <p14:tracePt t="178032" x="6370638" y="2584450"/>
          <p14:tracePt t="178040" x="6386513" y="2559050"/>
          <p14:tracePt t="178049" x="6394450" y="2527300"/>
          <p14:tracePt t="178055" x="6394450" y="2503488"/>
          <p14:tracePt t="178064" x="6394450" y="2471738"/>
          <p14:tracePt t="178071" x="6394450" y="2447925"/>
          <p14:tracePt t="178080" x="6394450" y="2424113"/>
          <p14:tracePt t="178088" x="6394450" y="2392363"/>
          <p14:tracePt t="178097" x="6386513" y="2360613"/>
          <p14:tracePt t="178104" x="6378575" y="2328863"/>
          <p14:tracePt t="178111" x="6370638" y="2297113"/>
          <p14:tracePt t="178120" x="6354763" y="2265363"/>
          <p14:tracePt t="178127" x="6346825" y="2241550"/>
          <p14:tracePt t="178136" x="6338888" y="2216150"/>
          <p14:tracePt t="178144" x="6323013" y="2184400"/>
          <p14:tracePt t="178152" x="6307138" y="2152650"/>
          <p14:tracePt t="178160" x="6291263" y="2128838"/>
          <p14:tracePt t="178167" x="6275388" y="2105025"/>
          <p14:tracePt t="178176" x="6259513" y="2089150"/>
          <p14:tracePt t="178183" x="6243638" y="2073275"/>
          <p14:tracePt t="178191" x="6227763" y="2049463"/>
          <p14:tracePt t="178200" x="6211888" y="2033588"/>
          <p14:tracePt t="178208" x="6196013" y="2017713"/>
          <p14:tracePt t="178216" x="6188075" y="2001838"/>
          <p14:tracePt t="178224" x="6172200" y="1993900"/>
          <p14:tracePt t="178231" x="6164263" y="1985963"/>
          <p14:tracePt t="178239" x="6148388" y="1978025"/>
          <p14:tracePt t="178247" x="6132513" y="1970088"/>
          <p14:tracePt t="178256" x="6116638" y="1970088"/>
          <p14:tracePt t="178264" x="6100763" y="1962150"/>
          <p14:tracePt t="178272" x="6083300" y="1962150"/>
          <p14:tracePt t="178280" x="6067425" y="1962150"/>
          <p14:tracePt t="178287" x="6051550" y="1962150"/>
          <p14:tracePt t="178295" x="6027738" y="1962150"/>
          <p14:tracePt t="178304" x="6003925" y="1962150"/>
          <p14:tracePt t="178312" x="5980113" y="1962150"/>
          <p14:tracePt t="178321" x="5964238" y="1962150"/>
          <p14:tracePt t="178328" x="5932488" y="1970088"/>
          <p14:tracePt t="178338" x="5908675" y="1978025"/>
          <p14:tracePt t="178345" x="5892800" y="1985963"/>
          <p14:tracePt t="178352" x="5868988" y="1985963"/>
          <p14:tracePt t="178361" x="5853113" y="1993900"/>
          <p14:tracePt t="178368" x="5837238" y="2001838"/>
          <p14:tracePt t="178376" x="5821363" y="2009775"/>
          <p14:tracePt t="178384" x="5797550" y="2025650"/>
          <p14:tracePt t="178392" x="5781675" y="2033588"/>
          <p14:tracePt t="178399" x="5757863" y="2041525"/>
          <p14:tracePt t="178407" x="5749925" y="2049463"/>
          <p14:tracePt t="178416" x="5740400" y="2065338"/>
          <p14:tracePt t="178423" x="5724525" y="2081213"/>
          <p14:tracePt t="178433" x="5708650" y="2097088"/>
          <p14:tracePt t="178440" x="5700713" y="2112963"/>
          <p14:tracePt t="178449" x="5692775" y="2128838"/>
          <p14:tracePt t="178455" x="5684838" y="2144713"/>
          <p14:tracePt t="178464" x="5676900" y="2160588"/>
          <p14:tracePt t="178471" x="5676900" y="2184400"/>
          <p14:tracePt t="178480" x="5676900" y="2200275"/>
          <p14:tracePt t="178488" x="5676900" y="2224088"/>
          <p14:tracePt t="178497" x="5676900" y="2249488"/>
          <p14:tracePt t="178504" x="5676900" y="2265363"/>
          <p14:tracePt t="178512" x="5676900" y="2289175"/>
          <p14:tracePt t="178519" x="5676900" y="2320925"/>
          <p14:tracePt t="178527" x="5676900" y="2344738"/>
          <p14:tracePt t="178535" x="5676900" y="2368550"/>
          <p14:tracePt t="178544" x="5676900" y="2392363"/>
          <p14:tracePt t="178552" x="5684838" y="2424113"/>
          <p14:tracePt t="178560" x="5684838" y="2447925"/>
          <p14:tracePt t="178567" x="5692775" y="2463800"/>
          <p14:tracePt t="178575" x="5700713" y="2479675"/>
          <p14:tracePt t="178583" x="5716588" y="2503488"/>
          <p14:tracePt t="178591" x="5716588" y="2511425"/>
          <p14:tracePt t="178600" x="5724525" y="2527300"/>
          <p14:tracePt t="178608" x="5740400" y="2543175"/>
          <p14:tracePt t="178616" x="5749925" y="2543175"/>
          <p14:tracePt t="178625" x="5757863" y="2551113"/>
          <p14:tracePt t="178631" x="5765800" y="2559050"/>
          <p14:tracePt t="178638" x="5781675" y="2559050"/>
          <p14:tracePt t="178647" x="5789613" y="2559050"/>
          <p14:tracePt t="178656" x="5805488" y="2559050"/>
          <p14:tracePt t="178665" x="5813425" y="2559050"/>
          <p14:tracePt t="178672" x="5845175" y="2559050"/>
          <p14:tracePt t="178680" x="5861050" y="2559050"/>
          <p14:tracePt t="178687" x="5876925" y="2559050"/>
          <p14:tracePt t="178696" x="5892800" y="2566988"/>
          <p14:tracePt t="178703" x="5908675" y="2566988"/>
          <p14:tracePt t="178712" x="5932488" y="2566988"/>
          <p14:tracePt t="178720" x="5948363" y="2566988"/>
          <p14:tracePt t="178729" x="5964238" y="2566988"/>
          <p14:tracePt t="178736" x="5980113" y="2566988"/>
          <p14:tracePt t="178744" x="6003925" y="2559050"/>
          <p14:tracePt t="178752" x="6019800" y="2551113"/>
          <p14:tracePt t="178758" x="6035675" y="2543175"/>
          <p14:tracePt t="178767" x="6051550" y="2535238"/>
          <p14:tracePt t="178776" x="6067425" y="2519363"/>
          <p14:tracePt t="178785" x="6083300" y="2511425"/>
          <p14:tracePt t="178792" x="6100763" y="2479675"/>
          <p14:tracePt t="178800" x="6116638" y="2463800"/>
          <p14:tracePt t="178808" x="6124575" y="2432050"/>
          <p14:tracePt t="178815" x="6124575" y="2416175"/>
          <p14:tracePt t="178823" x="6140450" y="2392363"/>
          <p14:tracePt t="178832" x="6140450" y="2368550"/>
          <p14:tracePt t="178840" x="6148388" y="2336800"/>
          <p14:tracePt t="178848" x="6148388" y="2312988"/>
          <p14:tracePt t="178857" x="6148388" y="2289175"/>
          <p14:tracePt t="178865" x="6148388" y="2257425"/>
          <p14:tracePt t="178872" x="6140450" y="2233613"/>
          <p14:tracePt t="178880" x="6132513" y="2208213"/>
          <p14:tracePt t="178888" x="6124575" y="2192338"/>
          <p14:tracePt t="178897" x="6124575" y="2176463"/>
          <p14:tracePt t="178904" x="6108700" y="2144713"/>
          <p14:tracePt t="178914" x="6100763" y="2120900"/>
          <p14:tracePt t="178919" x="6091238" y="2105025"/>
          <p14:tracePt t="178928" x="6083300" y="2089150"/>
          <p14:tracePt t="178936" x="6075363" y="2065338"/>
          <p14:tracePt t="178944" x="6059488" y="2049463"/>
          <p14:tracePt t="178952" x="6051550" y="2025650"/>
          <p14:tracePt t="178961" x="6043613" y="2017713"/>
          <p14:tracePt t="178967" x="6035675" y="2001838"/>
          <p14:tracePt t="178975" x="6027738" y="1993900"/>
          <p14:tracePt t="178983" x="6019800" y="1985963"/>
          <p14:tracePt t="179000" x="6011863" y="1978025"/>
          <p14:tracePt t="179009" x="6003925" y="1970088"/>
          <p14:tracePt t="179024" x="5988050" y="1962150"/>
          <p14:tracePt t="179040" x="5980113" y="1954213"/>
          <p14:tracePt t="179047" x="5972175" y="1954213"/>
          <p14:tracePt t="179056" x="5964238" y="1946275"/>
          <p14:tracePt t="179064" x="5956300" y="1946275"/>
          <p14:tracePt t="179072" x="5948363" y="1946275"/>
          <p14:tracePt t="179081" x="5932488" y="1946275"/>
          <p14:tracePt t="179089" x="5916613" y="1946275"/>
          <p14:tracePt t="179096" x="5900738" y="1946275"/>
          <p14:tracePt t="179104" x="5884863" y="1946275"/>
          <p14:tracePt t="179114" x="5868988" y="1946275"/>
          <p14:tracePt t="179120" x="5845175" y="1954213"/>
          <p14:tracePt t="179128" x="5829300" y="1954213"/>
          <p14:tracePt t="179137" x="5813425" y="1970088"/>
          <p14:tracePt t="179144" x="5789613" y="1978025"/>
          <p14:tracePt t="179152" x="5773738" y="1985963"/>
          <p14:tracePt t="179159" x="5765800" y="2001838"/>
          <p14:tracePt t="179167" x="5749925" y="2009775"/>
          <p14:tracePt t="179176" x="5740400" y="2025650"/>
          <p14:tracePt t="179184" x="5724525" y="2049463"/>
          <p14:tracePt t="179193" x="5716588" y="2073275"/>
          <p14:tracePt t="179199" x="5708650" y="2081213"/>
          <p14:tracePt t="179207" x="5700713" y="2089150"/>
          <p14:tracePt t="179215" x="5700713" y="2112963"/>
          <p14:tracePt t="179225" x="5692775" y="2136775"/>
          <p14:tracePt t="179232" x="5692775" y="2152650"/>
          <p14:tracePt t="179242" x="5692775" y="2176463"/>
          <p14:tracePt t="179249" x="5684838" y="2208213"/>
          <p14:tracePt t="179257" x="5684838" y="2216150"/>
          <p14:tracePt t="179272" x="5684838" y="2241550"/>
          <p14:tracePt t="179280" x="5684838" y="2273300"/>
          <p14:tracePt t="179288" x="5684838" y="2297113"/>
          <p14:tracePt t="179296" x="5692775" y="2320925"/>
          <p14:tracePt t="179304" x="5700713" y="2344738"/>
          <p14:tracePt t="179311" x="5700713" y="2360613"/>
          <p14:tracePt t="179319" x="5708650" y="2384425"/>
          <p14:tracePt t="179327" x="5716588" y="2408238"/>
          <p14:tracePt t="179335" x="5732463" y="2439988"/>
          <p14:tracePt t="179344" x="5732463" y="2447925"/>
          <p14:tracePt t="179353" x="5757863" y="2479675"/>
          <p14:tracePt t="179361" x="5765800" y="2495550"/>
          <p14:tracePt t="179369" x="5781675" y="2519363"/>
          <p14:tracePt t="179375" x="5789613" y="2535238"/>
          <p14:tracePt t="179383" x="5805488" y="2551113"/>
          <p14:tracePt t="179392" x="5813425" y="2566988"/>
          <p14:tracePt t="179401" x="5821363" y="2576513"/>
          <p14:tracePt t="179408" x="5829300" y="2584450"/>
          <p14:tracePt t="179426" x="5845175" y="2592388"/>
          <p14:tracePt t="179440" x="5853113" y="2600325"/>
          <p14:tracePt t="179449" x="5861050" y="2600325"/>
          <p14:tracePt t="179456" x="5876925" y="2600325"/>
          <p14:tracePt t="179464" x="5892800" y="2608263"/>
          <p14:tracePt t="179472" x="5900738" y="2608263"/>
          <p14:tracePt t="179480" x="5916613" y="2616200"/>
          <p14:tracePt t="179487" x="5932488" y="2624138"/>
          <p14:tracePt t="179495" x="5948363" y="2624138"/>
          <p14:tracePt t="179503" x="5956300" y="2624138"/>
          <p14:tracePt t="179513" x="5972175" y="2624138"/>
          <p14:tracePt t="179520" x="5988050" y="2624138"/>
          <p14:tracePt t="179528" x="6011863" y="2624138"/>
          <p14:tracePt t="179536" x="6027738" y="2624138"/>
          <p14:tracePt t="179543" x="6051550" y="2624138"/>
          <p14:tracePt t="179551" x="6075363" y="2624138"/>
          <p14:tracePt t="179559" x="6091238" y="2616200"/>
          <p14:tracePt t="179568" x="6108700" y="2616200"/>
          <p14:tracePt t="179576" x="6132513" y="2600325"/>
          <p14:tracePt t="179584" x="6148388" y="2592388"/>
          <p14:tracePt t="179592" x="6164263" y="2584450"/>
          <p14:tracePt t="179600" x="6180138" y="2559050"/>
          <p14:tracePt t="179607" x="6196013" y="2543175"/>
          <p14:tracePt t="179617" x="6211888" y="2519363"/>
          <p14:tracePt t="179624" x="6211888" y="2495550"/>
          <p14:tracePt t="179632" x="6219825" y="2479675"/>
          <p14:tracePt t="179640" x="6227763" y="2455863"/>
          <p14:tracePt t="179648" x="6227763" y="2432050"/>
          <p14:tracePt t="179656" x="6235700" y="2408238"/>
          <p14:tracePt t="179665" x="6235700" y="2368550"/>
          <p14:tracePt t="179672" x="6235700" y="2352675"/>
          <p14:tracePt t="179680" x="6243638" y="2312988"/>
          <p14:tracePt t="179689" x="6243638" y="2297113"/>
          <p14:tracePt t="179696" x="6227763" y="2265363"/>
          <p14:tracePt t="179705" x="6219825" y="2224088"/>
          <p14:tracePt t="179713" x="6211888" y="2208213"/>
          <p14:tracePt t="179719" x="6211888" y="2176463"/>
          <p14:tracePt t="179727" x="6196013" y="2160588"/>
          <p14:tracePt t="179736" x="6188075" y="2128838"/>
          <p14:tracePt t="179745" x="6180138" y="2105025"/>
          <p14:tracePt t="179752" x="6164263" y="2089150"/>
          <p14:tracePt t="179761" x="6164263" y="2073275"/>
          <p14:tracePt t="179769" x="6148388" y="2057400"/>
          <p14:tracePt t="179776" x="6140450" y="2041525"/>
          <p14:tracePt t="179783" x="6124575" y="2025650"/>
          <p14:tracePt t="179792" x="6108700" y="2009775"/>
          <p14:tracePt t="179800" x="6100763" y="1993900"/>
          <p14:tracePt t="179809" x="6067425" y="1978025"/>
          <p14:tracePt t="179816" x="6059488" y="1962150"/>
          <p14:tracePt t="179824" x="6043613" y="1946275"/>
          <p14:tracePt t="179832" x="6019800" y="1930400"/>
          <p14:tracePt t="179841" x="6003925" y="1914525"/>
          <p14:tracePt t="179848" x="5980113" y="1898650"/>
          <p14:tracePt t="179856" x="5964238" y="1890713"/>
          <p14:tracePt t="179865" x="5948363" y="1881188"/>
          <p14:tracePt t="179872" x="5932488" y="1873250"/>
          <p14:tracePt t="179881" x="5924550" y="1865313"/>
          <p14:tracePt t="179889" x="5916613" y="1865313"/>
          <p14:tracePt t="179896" x="5900738" y="1857375"/>
          <p14:tracePt t="179903" x="5892800" y="1857375"/>
          <p14:tracePt t="179913" x="5876925" y="1849438"/>
          <p14:tracePt t="179920" x="5861050" y="1849438"/>
          <p14:tracePt t="179928" x="5845175" y="1849438"/>
          <p14:tracePt t="179936" x="5829300" y="1849438"/>
          <p14:tracePt t="179945" x="5813425" y="1849438"/>
          <p14:tracePt t="179951" x="5805488" y="1849438"/>
          <p14:tracePt t="179960" x="5789613" y="1857375"/>
          <p14:tracePt t="179968" x="5773738" y="1865313"/>
          <p14:tracePt t="179977" x="5749925" y="1873250"/>
          <p14:tracePt t="179984" x="5740400" y="1881188"/>
          <p14:tracePt t="179994" x="5724525" y="1890713"/>
          <p14:tracePt t="180000" x="5700713" y="1898650"/>
          <p14:tracePt t="180007" x="5692775" y="1914525"/>
          <p14:tracePt t="180016" x="5692775" y="1922463"/>
          <p14:tracePt t="180023" x="5676900" y="1938338"/>
          <p14:tracePt t="180032" x="5668963" y="1946275"/>
          <p14:tracePt t="180041" x="5661025" y="1970088"/>
          <p14:tracePt t="180047" x="5653088" y="1985963"/>
          <p14:tracePt t="180056" x="5645150" y="2009775"/>
          <p14:tracePt t="180063" x="5637213" y="2033588"/>
          <p14:tracePt t="180071" x="5621338" y="2057400"/>
          <p14:tracePt t="180081" x="5621338" y="2073275"/>
          <p14:tracePt t="180088" x="5621338" y="2105025"/>
          <p14:tracePt t="180113" x="5621338" y="2160588"/>
          <p14:tracePt t="180119" x="5621338" y="2176463"/>
          <p14:tracePt t="180128" x="5621338" y="2208213"/>
          <p14:tracePt t="180135" x="5621338" y="2224088"/>
          <p14:tracePt t="180144" x="5629275" y="2241550"/>
          <p14:tracePt t="180152" x="5629275" y="2257425"/>
          <p14:tracePt t="180160" x="5629275" y="2265363"/>
          <p14:tracePt t="180169" x="5637213" y="2281238"/>
          <p14:tracePt t="180178" x="5645150" y="2297113"/>
          <p14:tracePt t="180184" x="5653088" y="2328863"/>
          <p14:tracePt t="180192" x="5661025" y="2344738"/>
          <p14:tracePt t="180200" x="5661025" y="2360613"/>
          <p14:tracePt t="180208" x="5676900" y="2384425"/>
          <p14:tracePt t="180216" x="5684838" y="2400300"/>
          <p14:tracePt t="180225" x="5692775" y="2424113"/>
          <p14:tracePt t="180233" x="5708650" y="2455863"/>
          <p14:tracePt t="180240" x="5716588" y="2479675"/>
          <p14:tracePt t="180248" x="5724525" y="2495550"/>
          <p14:tracePt t="180256" x="5732463" y="2511425"/>
          <p14:tracePt t="180264" x="5749925" y="2519363"/>
          <p14:tracePt t="180272" x="5757863" y="2527300"/>
          <p14:tracePt t="180280" x="5757863" y="2535238"/>
          <p14:tracePt t="180288" x="5765800" y="2551113"/>
          <p14:tracePt t="180295" x="5773738" y="2551113"/>
          <p14:tracePt t="180328" x="5789613" y="2559050"/>
          <p14:tracePt t="180359" x="5805488" y="2559050"/>
          <p14:tracePt t="180384" x="5821363" y="2559050"/>
          <p14:tracePt t="180409" x="5837238" y="2559050"/>
          <p14:tracePt t="180415" x="5845175" y="2559050"/>
          <p14:tracePt t="180433" x="5853113" y="2559050"/>
          <p14:tracePt t="180440" x="5861050" y="2559050"/>
          <p14:tracePt t="180497" x="5868988" y="2559050"/>
          <p14:tracePt t="180541" x="5868988" y="2551113"/>
          <p14:tracePt t="180585" x="5876925" y="2543175"/>
          <p14:tracePt t="180809" x="5861050" y="2543175"/>
          <p14:tracePt t="180896" x="5845175" y="2551113"/>
          <p14:tracePt t="183480" x="5821363" y="2551113"/>
          <p14:tracePt t="183488" x="5797550" y="2551113"/>
          <p14:tracePt t="183497" x="5773738" y="2551113"/>
          <p14:tracePt t="183504" x="5765800" y="2551113"/>
          <p14:tracePt t="183513" x="5757863" y="2559050"/>
          <p14:tracePt t="183520" x="5740400" y="2559050"/>
          <p14:tracePt t="183536" x="5732463" y="2559050"/>
          <p14:tracePt t="183545" x="5724525" y="2559050"/>
          <p14:tracePt t="183562" x="5716588" y="2566988"/>
          <p14:tracePt t="183674" x="5708650" y="2566988"/>
          <p14:tracePt t="183681" x="5700713" y="2576513"/>
          <p14:tracePt t="183689" x="5684838" y="2576513"/>
          <p14:tracePt t="183696" x="5668963" y="2584450"/>
          <p14:tracePt t="183704" x="5653088" y="2592388"/>
          <p14:tracePt t="183713" x="5637213" y="2592388"/>
          <p14:tracePt t="183720" x="5621338" y="2600325"/>
          <p14:tracePt t="183727" x="5597525" y="2624138"/>
          <p14:tracePt t="183736" x="5565775" y="2647950"/>
          <p14:tracePt t="183745" x="5541963" y="2679700"/>
          <p14:tracePt t="183752" x="5510213" y="2711450"/>
          <p14:tracePt t="183761" x="5478463" y="2735263"/>
          <p14:tracePt t="183768" x="5454650" y="2759075"/>
          <p14:tracePt t="183776" x="5407025" y="2798763"/>
          <p14:tracePt t="183784" x="5357813" y="2838450"/>
          <p14:tracePt t="183793" x="5310188" y="2870200"/>
          <p14:tracePt t="183800" x="5254625" y="2919413"/>
          <p14:tracePt t="183808" x="5199063" y="2951163"/>
          <p14:tracePt t="183815" x="5143500" y="2990850"/>
          <p14:tracePt t="183825" x="5064125" y="3046413"/>
          <p14:tracePt t="183840" x="4999038" y="3094038"/>
          <p14:tracePt t="183849" x="4927600" y="3165475"/>
          <p14:tracePt t="183856" x="4887913" y="3197225"/>
          <p14:tracePt t="183864" x="4848225" y="3244850"/>
          <p14:tracePt t="183872" x="4816475" y="3278188"/>
          <p14:tracePt t="183882" x="4776788" y="3309938"/>
          <p14:tracePt t="183890" x="4752975" y="3341688"/>
          <p14:tracePt t="183898" x="4729163" y="3381375"/>
          <p14:tracePt t="183904" x="4695825" y="3405188"/>
          <p14:tracePt t="183912" x="4672013" y="3436938"/>
          <p14:tracePt t="183920" x="4648200" y="3468688"/>
          <p14:tracePt t="183928" x="4632325" y="3492500"/>
          <p14:tracePt t="183936" x="4616450" y="3516313"/>
          <p14:tracePt t="183946" x="4592638" y="3540125"/>
          <p14:tracePt t="183952" x="4576763" y="3563938"/>
          <p14:tracePt t="183961" x="4552950" y="3595688"/>
          <p14:tracePt t="183968" x="4529138" y="3621088"/>
          <p14:tracePt t="183976" x="4505325" y="3644900"/>
          <p14:tracePt t="183984" x="4481513" y="3668713"/>
          <p14:tracePt t="183993" x="4449763" y="3692525"/>
          <p14:tracePt t="184000" x="4425950" y="3716338"/>
          <p14:tracePt t="184009" x="4394200" y="3748088"/>
          <p14:tracePt t="184017" x="4362450" y="3771900"/>
          <p14:tracePt t="184025" x="4329113" y="3795713"/>
          <p14:tracePt t="184032" x="4305300" y="3819525"/>
          <p14:tracePt t="184040" x="4281488" y="3835400"/>
          <p14:tracePt t="184048" x="4257675" y="3851275"/>
          <p14:tracePt t="184056" x="4241800" y="3859213"/>
          <p14:tracePt t="184065" x="4225925" y="3875088"/>
          <p14:tracePt t="184073" x="4210050" y="3883025"/>
          <p14:tracePt t="184080" x="4202113" y="3890963"/>
          <p14:tracePt t="184088" x="4194175" y="3898900"/>
          <p14:tracePt t="184097" x="4186238" y="3906838"/>
          <p14:tracePt t="184109" x="4178300" y="3906838"/>
          <p14:tracePt t="184114" x="4178300" y="3914775"/>
          <p14:tracePt t="184120" x="4162425" y="3922713"/>
          <p14:tracePt t="184128" x="4154488" y="3922713"/>
          <p14:tracePt t="184136" x="4146550" y="3930650"/>
          <p14:tracePt t="184144" x="4130675" y="3938588"/>
          <p14:tracePt t="184153" x="4114800" y="3948113"/>
          <p14:tracePt t="184161" x="4090988" y="3963988"/>
          <p14:tracePt t="184168" x="4067175" y="3963988"/>
          <p14:tracePt t="184177" x="4035425" y="3987800"/>
          <p14:tracePt t="184184" x="3994150" y="4003675"/>
          <p14:tracePt t="184193" x="3946525" y="4019550"/>
          <p14:tracePt t="184201" x="3898900" y="4043363"/>
          <p14:tracePt t="184208" x="3859213" y="4059238"/>
          <p14:tracePt t="184216" x="3819525" y="4075113"/>
          <p14:tracePt t="184225" x="3787775" y="4090988"/>
          <p14:tracePt t="184232" x="3763963" y="4098925"/>
          <p14:tracePt t="184240" x="3732213" y="4114800"/>
          <p14:tracePt t="184250" x="3700463" y="4130675"/>
          <p14:tracePt t="184257" x="3684588" y="4130675"/>
          <p14:tracePt t="184265" x="3660775" y="4146550"/>
          <p14:tracePt t="184274" x="3651250" y="4146550"/>
          <p14:tracePt t="184282" x="3627438" y="4162425"/>
          <p14:tracePt t="184289" x="3619500" y="4162425"/>
          <p14:tracePt t="184297" x="3595688" y="4178300"/>
          <p14:tracePt t="184305" x="3579813" y="4186238"/>
          <p14:tracePt t="184313" x="3563938" y="4194175"/>
          <p14:tracePt t="184320" x="3548063" y="4202113"/>
          <p14:tracePt t="184328" x="3540125" y="4210050"/>
          <p14:tracePt t="184336" x="3524250" y="4217988"/>
          <p14:tracePt t="184345" x="3508375" y="4225925"/>
          <p14:tracePt t="184352" x="3492500" y="4241800"/>
          <p14:tracePt t="184362" x="3476625" y="4249738"/>
          <p14:tracePt t="184368" x="3460750" y="4257675"/>
          <p14:tracePt t="184376" x="3444875" y="4273550"/>
          <p14:tracePt t="184384" x="3429000" y="4281488"/>
          <p14:tracePt t="184393" x="3413125" y="4298950"/>
          <p14:tracePt t="184400" x="3397250" y="4314825"/>
          <p14:tracePt t="184408" x="3381375" y="4322763"/>
          <p14:tracePt t="184416" x="3365500" y="4338638"/>
          <p14:tracePt t="184425" x="3349625" y="4354513"/>
          <p14:tracePt t="184433" x="3341688" y="4362450"/>
          <p14:tracePt t="184440" x="3317875" y="4378325"/>
          <p14:tracePt t="184448" x="3308350" y="4386263"/>
          <p14:tracePt t="184457" x="3292475" y="4402138"/>
          <p14:tracePt t="184465" x="3292475" y="4410075"/>
          <p14:tracePt t="184473" x="3276600" y="4425950"/>
          <p14:tracePt t="184480" x="3276600" y="4433888"/>
          <p14:tracePt t="184489" x="3260725" y="4449763"/>
          <p14:tracePt t="184504" x="3252788" y="4457700"/>
          <p14:tracePt t="184512" x="3252788" y="4465638"/>
          <p14:tracePt t="184520" x="3252788" y="4473575"/>
          <p14:tracePt t="184528" x="3244850" y="4481513"/>
          <p14:tracePt t="184536" x="3236913" y="4489450"/>
          <p14:tracePt t="184561" x="3236913" y="4497388"/>
          <p14:tracePt t="185032" x="3236913" y="4481513"/>
          <p14:tracePt t="185040" x="3236913" y="4465638"/>
          <p14:tracePt t="185049" x="3236913" y="4433888"/>
          <p14:tracePt t="185056" x="3228975" y="4418013"/>
          <p14:tracePt t="185064" x="3221038" y="4402138"/>
          <p14:tracePt t="185071" x="3221038" y="4378325"/>
          <p14:tracePt t="185080" x="3205163" y="4362450"/>
          <p14:tracePt t="185088" x="3197225" y="4338638"/>
          <p14:tracePt t="185109" x="3173413" y="4281488"/>
          <p14:tracePt t="185113" x="3157538" y="4265613"/>
          <p14:tracePt t="185121" x="3149600" y="4249738"/>
          <p14:tracePt t="185128" x="3133725" y="4233863"/>
          <p14:tracePt t="185136" x="3117850" y="4202113"/>
          <p14:tracePt t="185145" x="3109913" y="4194175"/>
          <p14:tracePt t="185152" x="3086100" y="4162425"/>
          <p14:tracePt t="185161" x="3070225" y="4146550"/>
          <p14:tracePt t="185169" x="3046413" y="4114800"/>
          <p14:tracePt t="185177" x="3038475" y="4098925"/>
          <p14:tracePt t="185185" x="3022600" y="4075113"/>
          <p14:tracePt t="185192" x="3006725" y="4051300"/>
          <p14:tracePt t="185201" x="2990850" y="4027488"/>
          <p14:tracePt t="185210" x="2974975" y="3995738"/>
          <p14:tracePt t="185217" x="2957513" y="3963988"/>
          <p14:tracePt t="185226" x="2949575" y="3948113"/>
          <p14:tracePt t="185232" x="2941638" y="3922713"/>
          <p14:tracePt t="185241" x="2925763" y="3890963"/>
          <p14:tracePt t="185249" x="2917825" y="3875088"/>
          <p14:tracePt t="185256" x="2909888" y="3843338"/>
          <p14:tracePt t="185266" x="2894013" y="3819525"/>
          <p14:tracePt t="185273" x="2886075" y="3787775"/>
          <p14:tracePt t="185282" x="2878138" y="3763963"/>
          <p14:tracePt t="185288" x="2870200" y="3740150"/>
          <p14:tracePt t="185297" x="2854325" y="3708400"/>
          <p14:tracePt t="185304" x="2838450" y="3684588"/>
          <p14:tracePt t="185312" x="2830513" y="3668713"/>
          <p14:tracePt t="185321" x="2814638" y="3644900"/>
          <p14:tracePt t="185330" x="2806700" y="3621088"/>
          <p14:tracePt t="185338" x="2790825" y="3595688"/>
          <p14:tracePt t="185353" x="2759075" y="3556000"/>
          <p14:tracePt t="185360" x="2735263" y="3532188"/>
          <p14:tracePt t="185368" x="2719388" y="3508375"/>
          <p14:tracePt t="185377" x="2703513" y="3492500"/>
          <p14:tracePt t="185385" x="2687638" y="3468688"/>
          <p14:tracePt t="185395" x="2671763" y="3452813"/>
          <p14:tracePt t="185400" x="2655888" y="3436938"/>
          <p14:tracePt t="185409" x="2640013" y="3421063"/>
          <p14:tracePt t="185416" x="2616200" y="3397250"/>
          <p14:tracePt t="185424" x="2598738" y="3389313"/>
          <p14:tracePt t="185433" x="2582863" y="3373438"/>
          <p14:tracePt t="185442" x="2559050" y="3349625"/>
          <p14:tracePt t="185449" x="2543175" y="3341688"/>
          <p14:tracePt t="185456" x="2519363" y="3325813"/>
          <p14:tracePt t="185464" x="2511425" y="3317875"/>
          <p14:tracePt t="185472" x="2495550" y="3309938"/>
          <p14:tracePt t="185480" x="2487613" y="3302000"/>
          <p14:tracePt t="185489" x="2479675" y="3294063"/>
          <p14:tracePt t="185497" x="2463800" y="3286125"/>
          <p14:tracePt t="185505" x="2455863" y="3278188"/>
          <p14:tracePt t="185513" x="2447925" y="3278188"/>
          <p14:tracePt t="185520" x="2432050" y="3262313"/>
          <p14:tracePt t="185528" x="2416175" y="3252788"/>
          <p14:tracePt t="185536" x="2400300" y="3244850"/>
          <p14:tracePt t="185545" x="2384425" y="3236913"/>
          <p14:tracePt t="185553" x="2368550" y="3228975"/>
          <p14:tracePt t="185561" x="2344738" y="3221038"/>
          <p14:tracePt t="185569" x="2328863" y="3213100"/>
          <p14:tracePt t="185578" x="2312988" y="3205163"/>
          <p14:tracePt t="185584" x="2281238" y="3189288"/>
          <p14:tracePt t="185593" x="2265363" y="3181350"/>
          <p14:tracePt t="185600" x="2232025" y="3173413"/>
          <p14:tracePt t="185608" x="2216150" y="3157538"/>
          <p14:tracePt t="185618" x="2184400" y="3141663"/>
          <p14:tracePt t="185624" x="2160588" y="3141663"/>
          <p14:tracePt t="185633" x="2128838" y="3133725"/>
          <p14:tracePt t="185640" x="2097088" y="3125788"/>
          <p14:tracePt t="185648" x="2065338" y="3109913"/>
          <p14:tracePt t="185656" x="2033588" y="3101975"/>
          <p14:tracePt t="185665" x="2001838" y="3094038"/>
          <p14:tracePt t="185673" x="1970088" y="3086100"/>
          <p14:tracePt t="185681" x="1938338" y="3078163"/>
          <p14:tracePt t="185688" x="1922463" y="3078163"/>
          <p14:tracePt t="185696" x="1881188" y="3062288"/>
          <p14:tracePt t="185705" x="1857375" y="3054350"/>
          <p14:tracePt t="185714" x="1825625" y="3046413"/>
          <p14:tracePt t="185721" x="1801813" y="3046413"/>
          <p14:tracePt t="185729" x="1778000" y="3038475"/>
          <p14:tracePt t="185737" x="1754188" y="3038475"/>
          <p14:tracePt t="185745" x="1738313" y="3038475"/>
          <p14:tracePt t="185752" x="1714500" y="3030538"/>
          <p14:tracePt t="185770" x="1698625" y="3030538"/>
          <p14:tracePt t="185778" x="1682750" y="3030538"/>
          <p14:tracePt t="185794" x="1666875" y="3022600"/>
          <p14:tracePt t="185816" x="1651000" y="3014663"/>
          <p14:tracePt t="185842" x="1635125" y="3014663"/>
          <p14:tracePt t="185849" x="1619250" y="3006725"/>
          <p14:tracePt t="185857" x="1611313" y="2998788"/>
          <p14:tracePt t="185865" x="1587500" y="2990850"/>
          <p14:tracePt t="185872" x="1579563" y="2982913"/>
          <p14:tracePt t="185880" x="1562100" y="2974975"/>
          <p14:tracePt t="185889" x="1546225" y="2967038"/>
          <p14:tracePt t="185898" x="1530350" y="2959100"/>
          <p14:tracePt t="185905" x="1522413" y="2951163"/>
          <p14:tracePt t="185913" x="1506538" y="2943225"/>
          <p14:tracePt t="185920" x="1490663" y="2935288"/>
          <p14:tracePt t="185928" x="1474788" y="2927350"/>
          <p14:tracePt t="185945" x="1458913" y="2919413"/>
          <p14:tracePt t="185953" x="1443038" y="2909888"/>
          <p14:tracePt t="185969" x="1443038" y="2901950"/>
          <p14:tracePt t="185993" x="1427163" y="2894013"/>
          <p14:tracePt t="186033" x="1427163" y="2886075"/>
          <p14:tracePt t="186153" x="1443038" y="2886075"/>
          <p14:tracePt t="186169" x="1450975" y="2886075"/>
          <p14:tracePt t="186178" x="1458913" y="2886075"/>
          <p14:tracePt t="186186" x="1466850" y="2878138"/>
          <p14:tracePt t="186194" x="1474788" y="2878138"/>
          <p14:tracePt t="186200" x="1490663" y="2870200"/>
          <p14:tracePt t="186208" x="1498600" y="2870200"/>
          <p14:tracePt t="186216" x="1522413" y="2870200"/>
          <p14:tracePt t="186224" x="1538288" y="2870200"/>
          <p14:tracePt t="186232" x="1579563" y="2862263"/>
          <p14:tracePt t="186241" x="1619250" y="2854325"/>
          <p14:tracePt t="186249" x="1682750" y="2846388"/>
          <p14:tracePt t="186258" x="1738313" y="2838450"/>
          <p14:tracePt t="186264" x="1785938" y="2830513"/>
          <p14:tracePt t="186272" x="1849438" y="2822575"/>
          <p14:tracePt t="186280" x="1905000" y="2814638"/>
          <p14:tracePt t="186289" x="1954213" y="2806700"/>
          <p14:tracePt t="186297" x="1993900" y="2806700"/>
          <p14:tracePt t="186305" x="2017713" y="2798763"/>
          <p14:tracePt t="186314" x="2049463" y="2790825"/>
          <p14:tracePt t="186322" x="2081213" y="2790825"/>
          <p14:tracePt t="186329" x="2097088" y="2790825"/>
          <p14:tracePt t="186337" x="2120900" y="2790825"/>
          <p14:tracePt t="186346" x="2136775" y="2790825"/>
          <p14:tracePt t="186353" x="2152650" y="2790825"/>
          <p14:tracePt t="186361" x="2168525" y="2790825"/>
          <p14:tracePt t="186369" x="2192338" y="2790825"/>
          <p14:tracePt t="186377" x="2216150" y="2790825"/>
          <p14:tracePt t="186384" x="2232025" y="2790825"/>
          <p14:tracePt t="186393" x="2255838" y="2790825"/>
          <p14:tracePt t="186400" x="2289175" y="2798763"/>
          <p14:tracePt t="186410" x="2320925" y="2798763"/>
          <p14:tracePt t="186417" x="2368550" y="2798763"/>
          <p14:tracePt t="186426" x="2416175" y="2798763"/>
          <p14:tracePt t="186432" x="2463800" y="2798763"/>
          <p14:tracePt t="186441" x="2495550" y="2798763"/>
          <p14:tracePt t="186448" x="2535238" y="2798763"/>
          <p14:tracePt t="186457" x="2574925" y="2798763"/>
          <p14:tracePt t="186465" x="2598738" y="2798763"/>
          <p14:tracePt t="186474" x="2624138" y="2798763"/>
          <p14:tracePt t="186481" x="2640013" y="2798763"/>
          <p14:tracePt t="186488" x="2647950" y="2798763"/>
          <p14:tracePt t="186496" x="2671763" y="2798763"/>
          <p14:tracePt t="186504" x="2687638" y="2798763"/>
          <p14:tracePt t="186514" x="2711450" y="2798763"/>
          <p14:tracePt t="186521" x="2727325" y="2798763"/>
          <p14:tracePt t="186530" x="2751138" y="2798763"/>
          <p14:tracePt t="186538" x="2774950" y="2798763"/>
          <p14:tracePt t="186546" x="2806700" y="2798763"/>
          <p14:tracePt t="186552" x="2854325" y="2798763"/>
          <p14:tracePt t="186560" x="2894013" y="2790825"/>
          <p14:tracePt t="186568" x="2925763" y="2790825"/>
          <p14:tracePt t="186577" x="2957513" y="2790825"/>
          <p14:tracePt t="186586" x="2982913" y="2790825"/>
          <p14:tracePt t="186594" x="2998788" y="2790825"/>
          <p14:tracePt t="186601" x="3014663" y="2790825"/>
          <p14:tracePt t="186609" x="3022600" y="2790825"/>
          <p14:tracePt t="186616" x="3030538" y="2790825"/>
          <p14:tracePt t="186624" x="3038475" y="2790825"/>
          <p14:tracePt t="186633" x="3046413" y="2790825"/>
          <p14:tracePt t="186642" x="3054350" y="2790825"/>
          <p14:tracePt t="186649" x="3062288" y="2790825"/>
          <p14:tracePt t="186658" x="3078163" y="2790825"/>
          <p14:tracePt t="186666" x="3094038" y="2790825"/>
          <p14:tracePt t="186674" x="3101975" y="2790825"/>
          <p14:tracePt t="186681" x="3117850" y="2790825"/>
          <p14:tracePt t="186689" x="3133725" y="2790825"/>
          <p14:tracePt t="186706" x="3149600" y="2790825"/>
          <p14:tracePt t="187248" x="3133725" y="2790825"/>
          <p14:tracePt t="187257" x="3125788" y="2790825"/>
          <p14:tracePt t="187266" x="3117850" y="2790825"/>
          <p14:tracePt t="187273" x="3101975" y="2790825"/>
          <p14:tracePt t="187290" x="3094038" y="2790825"/>
          <p14:tracePt t="187296" x="3086100" y="2790825"/>
          <p14:tracePt t="187304" x="3086100" y="2798763"/>
          <p14:tracePt t="187473" x="3101975" y="2798763"/>
          <p14:tracePt t="187513" x="3117850" y="2798763"/>
          <p14:tracePt t="187553" x="3125788" y="2798763"/>
          <p14:tracePt t="187585" x="3133725" y="2798763"/>
          <p14:tracePt t="187640" x="3141663" y="2798763"/>
          <p14:tracePt t="187648" x="3149600" y="2798763"/>
          <p14:tracePt t="187673" x="3157538" y="2798763"/>
          <p14:tracePt t="187681" x="3173413" y="2790825"/>
          <p14:tracePt t="187697" x="3189288" y="2790825"/>
          <p14:tracePt t="187713" x="3197225" y="2782888"/>
          <p14:tracePt t="187721" x="3205163" y="2782888"/>
          <p14:tracePt t="187730" x="3221038" y="2782888"/>
          <p14:tracePt t="187737" x="3236913" y="2782888"/>
          <p14:tracePt t="187752" x="3252788" y="2782888"/>
          <p14:tracePt t="187769" x="3268663" y="2782888"/>
          <p14:tracePt t="187777" x="3284538" y="2782888"/>
          <p14:tracePt t="187786" x="3300413" y="2782888"/>
          <p14:tracePt t="187810" x="3317875" y="2782888"/>
          <p14:tracePt t="187977" x="3325813" y="2782888"/>
          <p14:tracePt t="188018" x="3333750" y="2782888"/>
          <p14:tracePt t="188034" x="3341688" y="2782888"/>
          <p14:tracePt t="188058" x="3349625" y="2774950"/>
          <p14:tracePt t="188082" x="3357563" y="2774950"/>
          <p14:tracePt t="188114" x="3365500" y="2774950"/>
          <p14:tracePt t="188145" x="3373438" y="2774950"/>
          <p14:tracePt t="188170" x="3381375" y="2774950"/>
          <p14:tracePt t="188409" x="3373438" y="2774950"/>
          <p14:tracePt t="188417" x="3365500" y="2774950"/>
          <p14:tracePt t="188426" x="3349625" y="2774950"/>
          <p14:tracePt t="188433" x="3333750" y="2774950"/>
          <p14:tracePt t="188442" x="3317875" y="2774950"/>
          <p14:tracePt t="188448" x="3308350" y="2774950"/>
          <p14:tracePt t="188458" x="3292475" y="2774950"/>
          <p14:tracePt t="188465" x="3276600" y="2774950"/>
          <p14:tracePt t="188473" x="3260725" y="2774950"/>
          <p14:tracePt t="188481" x="3244850" y="2782888"/>
          <p14:tracePt t="188489" x="3228975" y="2782888"/>
          <p14:tracePt t="188496" x="3221038" y="2782888"/>
          <p14:tracePt t="188504" x="3205163" y="2782888"/>
          <p14:tracePt t="188512" x="3197225" y="2790825"/>
          <p14:tracePt t="188521" x="3189288" y="2790825"/>
          <p14:tracePt t="188577" x="3181350" y="2790825"/>
          <p14:tracePt t="188601" x="3165475" y="2790825"/>
          <p14:tracePt t="188881" x="3173413" y="2790825"/>
          <p14:tracePt t="188946" x="3181350" y="2790825"/>
          <p14:tracePt t="188970" x="3189288" y="2790825"/>
          <p14:tracePt t="188985" x="3197225" y="2790825"/>
          <p14:tracePt t="188994" x="3205163" y="2790825"/>
          <p14:tracePt t="189010" x="3213100" y="2790825"/>
          <p14:tracePt t="189016" x="3221038" y="2790825"/>
          <p14:tracePt t="189034" x="3228975" y="2790825"/>
          <p14:tracePt t="189042" x="3236913" y="2790825"/>
          <p14:tracePt t="189051" x="3252788" y="2782888"/>
          <p14:tracePt t="189066" x="3260725" y="2782888"/>
          <p14:tracePt t="189074" x="3268663" y="2782888"/>
          <p14:tracePt t="189081" x="3276600" y="2782888"/>
          <p14:tracePt t="189090" x="3284538" y="2782888"/>
          <p14:tracePt t="189107" x="3300413" y="2782888"/>
          <p14:tracePt t="189114" x="3317875" y="2782888"/>
          <p14:tracePt t="189128" x="3325813" y="2774950"/>
          <p14:tracePt t="189137" x="3333750" y="2774950"/>
          <p14:tracePt t="189146" x="3341688" y="2774950"/>
          <p14:tracePt t="189153" x="3349625" y="2774950"/>
          <p14:tracePt t="189169" x="3357563" y="2774950"/>
          <p14:tracePt t="189178" x="3365500" y="2774950"/>
          <p14:tracePt t="189184" x="3373438" y="2774950"/>
          <p14:tracePt t="189193" x="3381375" y="2767013"/>
          <p14:tracePt t="189210" x="3389313" y="2767013"/>
          <p14:tracePt t="189217" x="3397250" y="2767013"/>
          <p14:tracePt t="189225" x="3405188" y="2767013"/>
          <p14:tracePt t="189233" x="3421063" y="2767013"/>
          <p14:tracePt t="189242" x="3429000" y="2767013"/>
          <p14:tracePt t="189247" x="3444875" y="2767013"/>
          <p14:tracePt t="189257" x="3468688" y="2767013"/>
          <p14:tracePt t="189274" x="3484563" y="2767013"/>
          <p14:tracePt t="189281" x="3500438" y="2774950"/>
          <p14:tracePt t="189290" x="3516313" y="2774950"/>
          <p14:tracePt t="189298" x="3532188" y="2782888"/>
          <p14:tracePt t="189305" x="3556000" y="2782888"/>
          <p14:tracePt t="189313" x="3579813" y="2782888"/>
          <p14:tracePt t="189321" x="3603625" y="2782888"/>
          <p14:tracePt t="189328" x="3619500" y="2782888"/>
          <p14:tracePt t="189337" x="3643313" y="2782888"/>
          <p14:tracePt t="189346" x="3668713" y="2782888"/>
          <p14:tracePt t="189353" x="3692525" y="2782888"/>
          <p14:tracePt t="189361" x="3740150" y="2782888"/>
          <p14:tracePt t="189370" x="3779838" y="2774950"/>
          <p14:tracePt t="189377" x="3819525" y="2774950"/>
          <p14:tracePt t="189385" x="3843338" y="2774950"/>
          <p14:tracePt t="189394" x="3867150" y="2774950"/>
          <p14:tracePt t="189401" x="3875088" y="2774950"/>
          <p14:tracePt t="189409" x="3883025" y="2774950"/>
          <p14:tracePt t="189416" x="3898900" y="2774950"/>
          <p14:tracePt t="189433" x="3906838" y="2774950"/>
          <p14:tracePt t="189537" x="3898900" y="2774950"/>
          <p14:tracePt t="189545" x="3890963" y="2774950"/>
          <p14:tracePt t="189553" x="3867150" y="2774950"/>
          <p14:tracePt t="189561" x="3851275" y="2774950"/>
          <p14:tracePt t="189569" x="3835400" y="2782888"/>
          <p14:tracePt t="189577" x="3803650" y="2782888"/>
          <p14:tracePt t="189584" x="3779838" y="2790825"/>
          <p14:tracePt t="189592" x="3748088" y="2798763"/>
          <p14:tracePt t="189601" x="3708400" y="2806700"/>
          <p14:tracePt t="189610" x="3660775" y="2814638"/>
          <p14:tracePt t="189617" x="3611563" y="2822575"/>
          <p14:tracePt t="189626" x="3563938" y="2838450"/>
          <p14:tracePt t="189633" x="3516313" y="2846388"/>
          <p14:tracePt t="189642" x="3452813" y="2862263"/>
          <p14:tracePt t="189648" x="3397250" y="2870200"/>
          <p14:tracePt t="189657" x="3325813" y="2878138"/>
          <p14:tracePt t="189664" x="3260725" y="2878138"/>
          <p14:tracePt t="189673" x="3197225" y="2894013"/>
          <p14:tracePt t="189681" x="3133725" y="2894013"/>
          <p14:tracePt t="189689" x="3094038" y="2894013"/>
          <p14:tracePt t="189697" x="3062288" y="2894013"/>
          <p14:tracePt t="189705" x="3022600" y="2894013"/>
          <p14:tracePt t="189713" x="2982913" y="2894013"/>
          <p14:tracePt t="189721" x="2957513" y="2901950"/>
          <p14:tracePt t="189730" x="2933700" y="2901950"/>
          <p14:tracePt t="189737" x="2901950" y="2901950"/>
          <p14:tracePt t="189744" x="2886075" y="2901950"/>
          <p14:tracePt t="189754" x="2854325" y="2909888"/>
          <p14:tracePt t="189760" x="2830513" y="2919413"/>
          <p14:tracePt t="189770" x="2798763" y="2919413"/>
          <p14:tracePt t="189777" x="2774950" y="2927350"/>
          <p14:tracePt t="189785" x="2743200" y="2927350"/>
          <p14:tracePt t="189792" x="2711450" y="2927350"/>
          <p14:tracePt t="189802" x="2687638" y="2935288"/>
          <p14:tracePt t="189810" x="2663825" y="2943225"/>
          <p14:tracePt t="189817" x="2647950" y="2943225"/>
          <p14:tracePt t="189825" x="2624138" y="2951163"/>
          <p14:tracePt t="189833" x="2606675" y="2951163"/>
          <p14:tracePt t="189842" x="2574925" y="2959100"/>
          <p14:tracePt t="189850" x="2543175" y="2959100"/>
          <p14:tracePt t="189857" x="2527300" y="2959100"/>
          <p14:tracePt t="189865" x="2527300" y="2967038"/>
          <p14:tracePt t="189873" x="2519363" y="2967038"/>
          <p14:tracePt t="189882" x="2511425" y="2967038"/>
          <p14:tracePt t="189890" x="2495550" y="2974975"/>
          <p14:tracePt t="189897" x="2487613" y="2974975"/>
          <p14:tracePt t="189905" x="2471738" y="2974975"/>
          <p14:tracePt t="189912" x="2463800" y="2974975"/>
          <p14:tracePt t="189922" x="2455863" y="2974975"/>
          <p14:tracePt t="189928" x="2439988" y="2982913"/>
          <p14:tracePt t="189945" x="2432050" y="2982913"/>
          <p14:tracePt t="189953" x="2424113" y="2982913"/>
          <p14:tracePt t="189969" x="2416175" y="2990850"/>
          <p14:tracePt t="189985" x="2408238" y="2990850"/>
          <p14:tracePt t="190057" x="2400300" y="2990850"/>
          <p14:tracePt t="190082" x="2392363" y="2990850"/>
          <p14:tracePt t="190154" x="2400300" y="2990850"/>
          <p14:tracePt t="190161" x="2408238" y="2990850"/>
          <p14:tracePt t="190169" x="2416175" y="2990850"/>
          <p14:tracePt t="190185" x="2432050" y="2990850"/>
          <p14:tracePt t="190193" x="2455863" y="2990850"/>
          <p14:tracePt t="190203" x="2471738" y="2990850"/>
          <p14:tracePt t="190211" x="2487613" y="2990850"/>
          <p14:tracePt t="190225" x="2503488" y="2990850"/>
          <p14:tracePt t="190233" x="2519363" y="2990850"/>
          <p14:tracePt t="190249" x="2535238" y="2982913"/>
          <p14:tracePt t="190258" x="2543175" y="2982913"/>
          <p14:tracePt t="190265" x="2559050" y="2982913"/>
          <p14:tracePt t="190273" x="2574925" y="2982913"/>
          <p14:tracePt t="190281" x="2590800" y="2982913"/>
          <p14:tracePt t="190289" x="2616200" y="2982913"/>
          <p14:tracePt t="190297" x="2624138" y="2982913"/>
          <p14:tracePt t="190305" x="2640013" y="2982913"/>
          <p14:tracePt t="190312" x="2663825" y="2982913"/>
          <p14:tracePt t="190321" x="2679700" y="2982913"/>
          <p14:tracePt t="190329" x="2695575" y="2982913"/>
          <p14:tracePt t="190336" x="2703513" y="2982913"/>
          <p14:tracePt t="190344" x="2719388" y="2982913"/>
          <p14:tracePt t="190353" x="2727325" y="2982913"/>
          <p14:tracePt t="190368" x="2735263" y="2982913"/>
          <p14:tracePt t="190384" x="2743200" y="2982913"/>
          <p14:tracePt t="190457" x="2751138" y="2982913"/>
          <p14:tracePt t="190489" x="2759075" y="2982913"/>
          <p14:tracePt t="190513" x="2767013" y="2982913"/>
          <p14:tracePt t="190522" x="2774950" y="2982913"/>
          <p14:tracePt t="190529" x="2782888" y="2982913"/>
          <p14:tracePt t="190537" x="2790825" y="2982913"/>
          <p14:tracePt t="190546" x="2798763" y="2982913"/>
          <p14:tracePt t="190553" x="2814638" y="2982913"/>
          <p14:tracePt t="190562" x="2822575" y="2982913"/>
          <p14:tracePt t="190569" x="2830513" y="2982913"/>
          <p14:tracePt t="190577" x="2846388" y="2982913"/>
          <p14:tracePt t="190585" x="2854325" y="2982913"/>
          <p14:tracePt t="190593" x="2878138" y="2982913"/>
          <p14:tracePt t="190609" x="2894013" y="2982913"/>
          <p14:tracePt t="190617" x="2909888" y="2982913"/>
          <p14:tracePt t="190625" x="2925763" y="2982913"/>
          <p14:tracePt t="190632" x="2941638" y="2982913"/>
          <p14:tracePt t="190641" x="2967038" y="2990850"/>
          <p14:tracePt t="190649" x="2982913" y="2990850"/>
          <p14:tracePt t="190657" x="3006725" y="2990850"/>
          <p14:tracePt t="190665" x="3030538" y="2998788"/>
          <p14:tracePt t="190673" x="3062288" y="2998788"/>
          <p14:tracePt t="190681" x="3094038" y="3014663"/>
          <p14:tracePt t="190689" x="3125788" y="3014663"/>
          <p14:tracePt t="190697" x="3165475" y="3022600"/>
          <p14:tracePt t="190705" x="3213100" y="3030538"/>
          <p14:tracePt t="190712" x="3244850" y="3038475"/>
          <p14:tracePt t="190722" x="3276600" y="3038475"/>
          <p14:tracePt t="190729" x="3317875" y="3046413"/>
          <p14:tracePt t="190737" x="3349625" y="3054350"/>
          <p14:tracePt t="190745" x="3381375" y="3062288"/>
          <p14:tracePt t="190753" x="3405188" y="3062288"/>
          <p14:tracePt t="190761" x="3421063" y="3062288"/>
          <p14:tracePt t="190769" x="3444875" y="3062288"/>
          <p14:tracePt t="190778" x="3460750" y="3070225"/>
          <p14:tracePt t="190785" x="3476625" y="3070225"/>
          <p14:tracePt t="190793" x="3492500" y="3070225"/>
          <p14:tracePt t="190801" x="3508375" y="3078163"/>
          <p14:tracePt t="190809" x="3524250" y="3078163"/>
          <p14:tracePt t="190817" x="3556000" y="3086100"/>
          <p14:tracePt t="190826" x="3571875" y="3086100"/>
          <p14:tracePt t="190833" x="3579813" y="3086100"/>
          <p14:tracePt t="190841" x="3595688" y="3086100"/>
          <p14:tracePt t="190849" x="3619500" y="3086100"/>
          <p14:tracePt t="190858" x="3643313" y="3094038"/>
          <p14:tracePt t="190865" x="3660775" y="3094038"/>
          <p14:tracePt t="190873" x="3684588" y="3101975"/>
          <p14:tracePt t="190882" x="3700463" y="3101975"/>
          <p14:tracePt t="190891" x="3724275" y="3109913"/>
          <p14:tracePt t="190898" x="3732213" y="3109913"/>
          <p14:tracePt t="190914" x="3740150" y="3109913"/>
          <p14:tracePt t="190993" x="3732213" y="3109913"/>
          <p14:tracePt t="191001" x="3716338" y="3109913"/>
          <p14:tracePt t="191010" x="3700463" y="3109913"/>
          <p14:tracePt t="191017" x="3668713" y="3125788"/>
          <p14:tracePt t="191026" x="3635375" y="3125788"/>
          <p14:tracePt t="191033" x="3595688" y="3133725"/>
          <p14:tracePt t="191041" x="3556000" y="3141663"/>
          <p14:tracePt t="191049" x="3516313" y="3157538"/>
          <p14:tracePt t="191057" x="3476625" y="3157538"/>
          <p14:tracePt t="191065" x="3436938" y="3165475"/>
          <p14:tracePt t="191074" x="3389313" y="3173413"/>
          <p14:tracePt t="191091" x="3333750" y="3189288"/>
          <p14:tracePt t="191106" x="3213100" y="3213100"/>
          <p14:tracePt t="191113" x="3181350" y="3221038"/>
          <p14:tracePt t="191121" x="3149600" y="3228975"/>
          <p14:tracePt t="191130" x="3101975" y="3228975"/>
          <p14:tracePt t="191137" x="3070225" y="3236913"/>
          <p14:tracePt t="191146" x="3038475" y="3244850"/>
          <p14:tracePt t="191153" x="2998788" y="3244850"/>
          <p14:tracePt t="191161" x="2967038" y="3252788"/>
          <p14:tracePt t="191170" x="2925763" y="3262313"/>
          <p14:tracePt t="191177" x="2894013" y="3262313"/>
          <p14:tracePt t="191186" x="2862263" y="3270250"/>
          <p14:tracePt t="191193" x="2814638" y="3270250"/>
          <p14:tracePt t="191202" x="2782888" y="3278188"/>
          <p14:tracePt t="191209" x="2751138" y="3278188"/>
          <p14:tracePt t="191217" x="2719388" y="3278188"/>
          <p14:tracePt t="191226" x="2687638" y="3278188"/>
          <p14:tracePt t="191233" x="2671763" y="3278188"/>
          <p14:tracePt t="191242" x="2640013" y="3278188"/>
          <p14:tracePt t="191249" x="2616200" y="3278188"/>
          <p14:tracePt t="191258" x="2598738" y="3278188"/>
          <p14:tracePt t="191264" x="2574925" y="3278188"/>
          <p14:tracePt t="191273" x="2559050" y="3278188"/>
          <p14:tracePt t="191281" x="2543175" y="3278188"/>
          <p14:tracePt t="191290" x="2519363" y="3278188"/>
          <p14:tracePt t="191297" x="2503488" y="3278188"/>
          <p14:tracePt t="191306" x="2487613" y="3278188"/>
          <p14:tracePt t="191313" x="2471738" y="3278188"/>
          <p14:tracePt t="191321" x="2447925" y="3278188"/>
          <p14:tracePt t="191330" x="2439988" y="3278188"/>
          <p14:tracePt t="191337" x="2424113" y="3278188"/>
          <p14:tracePt t="191345" x="2408238" y="3278188"/>
          <p14:tracePt t="191353" x="2392363" y="3278188"/>
          <p14:tracePt t="191361" x="2360613" y="3278188"/>
          <p14:tracePt t="191370" x="2336800" y="3286125"/>
          <p14:tracePt t="191377" x="2305050" y="3286125"/>
          <p14:tracePt t="191385" x="2289175" y="3294063"/>
          <p14:tracePt t="191394" x="2273300" y="3294063"/>
          <p14:tracePt t="191401" x="2255838" y="3302000"/>
          <p14:tracePt t="191418" x="2239963" y="3302000"/>
          <p14:tracePt t="191434" x="2232025" y="3302000"/>
          <p14:tracePt t="191489" x="2224088" y="3302000"/>
          <p14:tracePt t="191498" x="2216150" y="3302000"/>
          <p14:tracePt t="191522" x="2208213" y="3302000"/>
          <p14:tracePt t="191529" x="2200275" y="3309938"/>
          <p14:tracePt t="191545" x="2184400" y="3317875"/>
          <p14:tracePt t="191569" x="2176463" y="3317875"/>
          <p14:tracePt t="191577" x="2168525" y="3317875"/>
          <p14:tracePt t="191985" x="2184400" y="3317875"/>
          <p14:tracePt t="191995" x="2200275" y="3317875"/>
          <p14:tracePt t="192001" x="2216150" y="3317875"/>
          <p14:tracePt t="192010" x="2265363" y="3317875"/>
          <p14:tracePt t="192017" x="2312988" y="3317875"/>
          <p14:tracePt t="192026" x="2384425" y="3333750"/>
          <p14:tracePt t="192035" x="2455863" y="3349625"/>
          <p14:tracePt t="192042" x="2582863" y="3381375"/>
          <p14:tracePt t="192050" x="2743200" y="3421063"/>
          <p14:tracePt t="192057" x="2933700" y="3468688"/>
          <p14:tracePt t="192065" x="3157538" y="3516313"/>
          <p14:tracePt t="192074" x="3421063" y="3571875"/>
          <p14:tracePt t="192081" x="3668713" y="3629025"/>
          <p14:tracePt t="192089" x="3970338" y="3684588"/>
          <p14:tracePt t="192106" x="4624388" y="3803650"/>
          <p14:tracePt t="192114" x="4983163" y="3867150"/>
          <p14:tracePt t="192122" x="5286375" y="3898900"/>
          <p14:tracePt t="192129" x="5534025" y="3922713"/>
          <p14:tracePt t="192136" x="5797550" y="3930650"/>
          <p14:tracePt t="192145" x="6051550" y="3930650"/>
          <p14:tracePt t="192152" x="6267450" y="3930650"/>
          <p14:tracePt t="192162" x="6451600" y="3914775"/>
          <p14:tracePt t="192171" x="6618288" y="3875088"/>
          <p14:tracePt t="192177" x="6729413" y="3843338"/>
          <p14:tracePt t="192184" x="6834188" y="3795713"/>
          <p14:tracePt t="192193" x="6913563" y="3763963"/>
          <p14:tracePt t="192201" x="6961188" y="3732213"/>
          <p14:tracePt t="192209" x="7000875" y="3700463"/>
          <p14:tracePt t="192217" x="7024688" y="3684588"/>
          <p14:tracePt t="192226" x="7040563" y="3676650"/>
          <p14:tracePt t="192282" x="7032625" y="3676650"/>
          <p14:tracePt t="192289" x="7016750" y="3708400"/>
          <p14:tracePt t="192297" x="6992938" y="3748088"/>
          <p14:tracePt t="192305" x="6977063" y="3811588"/>
          <p14:tracePt t="192313" x="6969125" y="3883025"/>
          <p14:tracePt t="192321" x="6961188" y="3979863"/>
          <p14:tracePt t="192330" x="6945313" y="4067175"/>
          <p14:tracePt t="192337" x="6945313" y="4154488"/>
          <p14:tracePt t="192345" x="6945313" y="4241800"/>
          <p14:tracePt t="192353" x="6961188" y="4306888"/>
          <p14:tracePt t="192362" x="6977063" y="4338638"/>
          <p14:tracePt t="192369" x="6992938" y="4346575"/>
          <p14:tracePt t="192377" x="7024688" y="4354513"/>
          <p14:tracePt t="192386" x="7064375" y="4346575"/>
          <p14:tracePt t="192394" x="7119938" y="4338638"/>
          <p14:tracePt t="192401" x="7185025" y="4306888"/>
          <p14:tracePt t="192409" x="7256463" y="4257675"/>
          <p14:tracePt t="192417" x="7351713" y="4194175"/>
          <p14:tracePt t="192425" x="7439025" y="4122738"/>
          <p14:tracePt t="192434" x="7543800" y="4019550"/>
          <p14:tracePt t="192449" x="7639050" y="3914775"/>
          <p14:tracePt t="192459" x="7781925" y="3732213"/>
          <p14:tracePt t="192465" x="7854950" y="3621088"/>
          <p14:tracePt t="192473" x="7910513" y="3524250"/>
          <p14:tracePt t="192481" x="7950200" y="3460750"/>
          <p14:tracePt t="192489" x="7974013" y="3429000"/>
          <p14:tracePt t="192521" x="7981950" y="3436938"/>
          <p14:tracePt t="192529" x="7989888" y="3500438"/>
          <p14:tracePt t="192537" x="8013700" y="3595688"/>
          <p14:tracePt t="192545" x="8053388" y="3724275"/>
          <p14:tracePt t="192553" x="8093075" y="3851275"/>
          <p14:tracePt t="192561" x="8140700" y="3995738"/>
          <p14:tracePt t="192571" x="8205788" y="4154488"/>
          <p14:tracePt t="192578" x="8261350" y="4273550"/>
          <p14:tracePt t="192585" x="8316913" y="4370388"/>
          <p14:tracePt t="192594" x="8372475" y="4425950"/>
          <p14:tracePt t="192602" x="8404225" y="4441825"/>
          <p14:tracePt t="192610" x="8420100" y="4449763"/>
          <p14:tracePt t="192618" x="8435975" y="4457700"/>
          <p14:tracePt t="192626" x="8459788" y="4449763"/>
          <p14:tracePt t="192633" x="8491538" y="4418013"/>
          <p14:tracePt t="192641" x="8515350" y="4378325"/>
          <p14:tracePt t="192649" x="8540750" y="4330700"/>
          <p14:tracePt t="192658" x="8572500" y="4249738"/>
          <p14:tracePt t="192667" x="8596313" y="4162425"/>
          <p14:tracePt t="192675" x="8612188" y="4075113"/>
          <p14:tracePt t="192682" x="8620125" y="3995738"/>
          <p14:tracePt t="192689" x="8620125" y="3914775"/>
          <p14:tracePt t="192697" x="8620125" y="3851275"/>
          <p14:tracePt t="192705" x="8628063" y="3835400"/>
          <p14:tracePt t="192738" x="8628063" y="3851275"/>
          <p14:tracePt t="192745" x="8628063" y="3898900"/>
          <p14:tracePt t="192753" x="8636000" y="3971925"/>
          <p14:tracePt t="192762" x="8667750" y="4067175"/>
          <p14:tracePt t="192770" x="8699500" y="4154488"/>
          <p14:tracePt t="192778" x="8731250" y="4217988"/>
          <p14:tracePt t="192787" x="8755063" y="4257675"/>
          <p14:tracePt t="192793" x="8770938" y="4281488"/>
          <p14:tracePt t="192801" x="8786813" y="4291013"/>
          <p14:tracePt t="192825" x="8802688" y="4291013"/>
          <p14:tracePt t="192833" x="8818563" y="4265613"/>
          <p14:tracePt t="192842" x="8842375" y="4202113"/>
          <p14:tracePt t="192850" x="8858250" y="4130675"/>
          <p14:tracePt t="192859" x="8866188" y="4035425"/>
          <p14:tracePt t="192865" x="8866188" y="3956050"/>
          <p14:tracePt t="192874" x="8866188" y="3859213"/>
          <p14:tracePt t="192881" x="8858250" y="3779838"/>
          <p14:tracePt t="192890" x="8842375" y="3732213"/>
          <p14:tracePt t="192897" x="8842375" y="3708400"/>
          <p14:tracePt t="192907" x="8842375" y="3700463"/>
          <p14:tracePt t="192937" x="8842375" y="3740150"/>
          <p14:tracePt t="192945" x="8850313" y="3803650"/>
          <p14:tracePt t="192953" x="8866188" y="3875088"/>
          <p14:tracePt t="192961" x="8883650" y="3956050"/>
          <p14:tracePt t="192970" x="8899525" y="4019550"/>
          <p14:tracePt t="192977" x="8915400" y="4067175"/>
          <p14:tracePt t="192986" x="8931275" y="4098925"/>
          <p14:tracePt t="193010" x="8939213" y="4098925"/>
          <p14:tracePt t="193027" x="8955088" y="4090988"/>
          <p14:tracePt t="193033" x="8970963" y="4051300"/>
          <p14:tracePt t="193040" x="8986838" y="4003675"/>
          <p14:tracePt t="193049" x="8994775" y="3922713"/>
          <p14:tracePt t="193058" x="8994775" y="3843338"/>
          <p14:tracePt t="193065" x="8994775" y="3763963"/>
          <p14:tracePt t="193074" x="8986838" y="3676650"/>
          <p14:tracePt t="193083" x="8970963" y="3595688"/>
          <p14:tracePt t="193090" x="8955088" y="3556000"/>
          <p14:tracePt t="193138" x="8955088" y="3587750"/>
          <p14:tracePt t="193146" x="8955088" y="3636963"/>
          <p14:tracePt t="193154" x="8970963" y="3700463"/>
          <p14:tracePt t="193161" x="8978900" y="3740150"/>
          <p14:tracePt t="193170" x="9002713" y="3787775"/>
          <p14:tracePt t="193177" x="9018588" y="3811588"/>
          <p14:tracePt t="193186" x="9034463" y="3827463"/>
          <p14:tracePt t="193202" x="9042400" y="3835400"/>
          <p14:tracePt t="193210" x="9050338" y="3835400"/>
          <p14:tracePt t="193218" x="9058275" y="3835400"/>
          <p14:tracePt t="193225" x="9082088" y="3819525"/>
          <p14:tracePt t="193233" x="9090025" y="3787775"/>
          <p14:tracePt t="193243" x="9105900" y="3740150"/>
          <p14:tracePt t="193250" x="9105900" y="3692525"/>
          <p14:tracePt t="193258" x="9113838" y="3636963"/>
          <p14:tracePt t="193265" x="9113838" y="3587750"/>
          <p14:tracePt t="193274" x="9097963" y="3556000"/>
          <p14:tracePt t="193281" x="9097963" y="3540125"/>
          <p14:tracePt t="193306" x="9090025" y="3540125"/>
          <p14:tracePt t="193315" x="9074150" y="3556000"/>
          <p14:tracePt t="193321" x="9058275" y="3605213"/>
          <p14:tracePt t="193329" x="9050338" y="3684588"/>
          <p14:tracePt t="193338" x="9042400" y="3787775"/>
          <p14:tracePt t="193345" x="9034463" y="3883025"/>
          <p14:tracePt t="193354" x="9026525" y="3956050"/>
          <p14:tracePt t="193369" x="9026525" y="4043363"/>
          <p14:tracePt t="193377" x="9026525" y="4122738"/>
          <p14:tracePt t="193426" x="9026525" y="4114800"/>
          <p14:tracePt t="193434" x="9010650" y="4083050"/>
          <p14:tracePt t="193441" x="8978900" y="4043363"/>
          <p14:tracePt t="193449" x="8939213" y="3995738"/>
          <p14:tracePt t="193457" x="8891588" y="3948113"/>
          <p14:tracePt t="193465" x="8858250" y="3906838"/>
          <p14:tracePt t="193474" x="8826500" y="3890963"/>
          <p14:tracePt t="193482" x="8802688" y="3875088"/>
          <p14:tracePt t="193490" x="8794750" y="3875088"/>
          <p14:tracePt t="193497" x="8786813" y="3875088"/>
          <p14:tracePt t="193505" x="8763000" y="3875088"/>
          <p14:tracePt t="193514" x="8739188" y="3914775"/>
          <p14:tracePt t="193522" x="8723313" y="3963988"/>
          <p14:tracePt t="193530" x="8723313" y="4011613"/>
          <p14:tracePt t="193538" x="8723313" y="4043363"/>
          <p14:tracePt t="193545" x="8723313" y="4075113"/>
          <p14:tracePt t="193553" x="8723313" y="4090988"/>
          <p14:tracePt t="193562" x="8723313" y="4098925"/>
          <p14:tracePt t="193569" x="8739188" y="4098925"/>
          <p14:tracePt t="193578" x="8755063" y="4098925"/>
          <p14:tracePt t="193586" x="8770938" y="4098925"/>
          <p14:tracePt t="193595" x="8794750" y="4083050"/>
          <p14:tracePt t="193601" x="8826500" y="4043363"/>
          <p14:tracePt t="193609" x="8858250" y="3987800"/>
          <p14:tracePt t="193617" x="8899525" y="3922713"/>
          <p14:tracePt t="193625" x="8931275" y="3835400"/>
          <p14:tracePt t="193633" x="8955088" y="3756025"/>
          <p14:tracePt t="193642" x="8978900" y="3660775"/>
          <p14:tracePt t="193651" x="8994775" y="3548063"/>
          <p14:tracePt t="193658" x="9002713" y="3452813"/>
          <p14:tracePt t="193665" x="9010650" y="3373438"/>
          <p14:tracePt t="193673" x="9026525" y="3333750"/>
          <p14:tracePt t="193681" x="9034463" y="3317875"/>
          <p14:tracePt t="193721" x="9042400" y="3333750"/>
          <p14:tracePt t="193730" x="9058275" y="3381375"/>
          <p14:tracePt t="193738" x="9082088" y="3436938"/>
          <p14:tracePt t="193745" x="9105900" y="3500438"/>
          <p14:tracePt t="193753" x="9137650" y="3548063"/>
          <p14:tracePt t="193762" x="9169400" y="3605213"/>
          <p14:tracePt t="193771" x="9185275" y="3636963"/>
          <p14:tracePt t="193778" x="9201150" y="3660775"/>
          <p14:tracePt t="193785" x="9209088" y="3668713"/>
          <p14:tracePt t="193794" x="9217025" y="3676650"/>
          <p14:tracePt t="193817" x="9234488" y="3676650"/>
          <p14:tracePt t="193827" x="9250363" y="3660775"/>
          <p14:tracePt t="193834" x="9274175" y="3636963"/>
          <p14:tracePt t="193842" x="9313863" y="3587750"/>
          <p14:tracePt t="193851" x="9345613" y="3540125"/>
          <p14:tracePt t="193857" x="9369425" y="3492500"/>
          <p14:tracePt t="193866" x="9393238" y="3452813"/>
          <p14:tracePt t="193874" x="9409113" y="3421063"/>
          <p14:tracePt t="193884" x="9424988" y="3413125"/>
          <p14:tracePt t="193930" x="9424988" y="3452813"/>
          <p14:tracePt t="193938" x="9440863" y="3500438"/>
          <p14:tracePt t="193946" x="9472613" y="3579813"/>
          <p14:tracePt t="193953" x="9496425" y="3652838"/>
          <p14:tracePt t="193962" x="9528175" y="3716338"/>
          <p14:tracePt t="193969" x="9559925" y="3771900"/>
          <p14:tracePt t="193977" x="9593263" y="3819525"/>
          <p14:tracePt t="193986" x="9625013" y="3859213"/>
          <p14:tracePt t="193994" x="9632950" y="3867150"/>
          <p14:tracePt t="194003" x="9648825" y="3875088"/>
          <p14:tracePt t="194017" x="9656763" y="3875088"/>
          <p14:tracePt t="194025" x="9664700" y="3867150"/>
          <p14:tracePt t="194034" x="9688513" y="3835400"/>
          <p14:tracePt t="194043" x="9704388" y="3811588"/>
          <p14:tracePt t="194050" x="9712325" y="3756025"/>
          <p14:tracePt t="194059" x="9728200" y="3708400"/>
          <p14:tracePt t="194065" x="9736138" y="3652838"/>
          <p14:tracePt t="194072" x="9736138" y="3621088"/>
          <p14:tracePt t="194081" x="9736138" y="3587750"/>
          <p14:tracePt t="194090" x="9736138" y="3571875"/>
          <p14:tracePt t="194129" x="9728200" y="3613150"/>
          <p14:tracePt t="194137" x="9728200" y="3668713"/>
          <p14:tracePt t="194144" x="9736138" y="3724275"/>
          <p14:tracePt t="194154" x="9744075" y="3779838"/>
          <p14:tracePt t="194162" x="9759950" y="3843338"/>
          <p14:tracePt t="194170" x="9767888" y="3875088"/>
          <p14:tracePt t="194178" x="9775825" y="3906838"/>
          <p14:tracePt t="194226" x="9791700" y="3890963"/>
          <p14:tracePt t="194233" x="9799638" y="3859213"/>
          <p14:tracePt t="194242" x="9799638" y="3819525"/>
          <p14:tracePt t="194250" x="9799638" y="3763963"/>
          <p14:tracePt t="194258" x="9799638" y="3700463"/>
          <p14:tracePt t="194266" x="9775825" y="3636963"/>
          <p14:tracePt t="194274" x="9759950" y="3595688"/>
          <p14:tracePt t="194282" x="9752013" y="3563938"/>
          <p14:tracePt t="194321" x="9744075" y="3579813"/>
          <p14:tracePt t="194330" x="9744075" y="3629025"/>
          <p14:tracePt t="194338" x="9759950" y="3692525"/>
          <p14:tracePt t="194347" x="9775825" y="3756025"/>
          <p14:tracePt t="194354" x="9791700" y="3803650"/>
          <p14:tracePt t="194361" x="9815513" y="3859213"/>
          <p14:tracePt t="194370" x="9823450" y="3883025"/>
          <p14:tracePt t="194378" x="9831388" y="3898900"/>
          <p14:tracePt t="194416" x="9839325" y="3898900"/>
          <p14:tracePt t="194425" x="9847263" y="3867150"/>
          <p14:tracePt t="194434" x="9847263" y="3835400"/>
          <p14:tracePt t="194442" x="9847263" y="3771900"/>
          <p14:tracePt t="194450" x="9847263" y="3708400"/>
          <p14:tracePt t="194458" x="9823450" y="3629025"/>
          <p14:tracePt t="194465" x="9815513" y="3556000"/>
          <p14:tracePt t="194473" x="9799638" y="3524250"/>
          <p14:tracePt t="194481" x="9791700" y="3508375"/>
          <p14:tracePt t="194491" x="9791700" y="3492500"/>
          <p14:tracePt t="194522" x="9783763" y="3516313"/>
          <p14:tracePt t="194530" x="9791700" y="3571875"/>
          <p14:tracePt t="194537" x="9807575" y="3636963"/>
          <p14:tracePt t="194545" x="9831388" y="3716338"/>
          <p14:tracePt t="194555" x="9855200" y="3787775"/>
          <p14:tracePt t="194562" x="9879013" y="3851275"/>
          <p14:tracePt t="194571" x="9894888" y="3883025"/>
          <p14:tracePt t="194577" x="9910763" y="3906838"/>
          <p14:tracePt t="194585" x="9910763" y="3914775"/>
          <p14:tracePt t="194627" x="9918700" y="3898900"/>
          <p14:tracePt t="194635" x="9918700" y="3843338"/>
          <p14:tracePt t="194643" x="9910763" y="3779838"/>
          <p14:tracePt t="194650" x="9894888" y="3716338"/>
          <p14:tracePt t="194658" x="9871075" y="3629025"/>
          <p14:tracePt t="194667" x="9855200" y="3563938"/>
          <p14:tracePt t="194674" x="9839325" y="3516313"/>
          <p14:tracePt t="194682" x="9831388" y="3484563"/>
          <p14:tracePt t="194690" x="9831388" y="3468688"/>
          <p14:tracePt t="194721" x="9831388" y="3476625"/>
          <p14:tracePt t="194731" x="9839325" y="3524250"/>
          <p14:tracePt t="194738" x="9855200" y="3595688"/>
          <p14:tracePt t="194746" x="9871075" y="3652838"/>
          <p14:tracePt t="194753" x="9894888" y="3716338"/>
          <p14:tracePt t="194761" x="9902825" y="3763963"/>
          <p14:tracePt t="194770" x="9910763" y="3803650"/>
          <p14:tracePt t="194777" x="9918700" y="3827463"/>
          <p14:tracePt t="194787" x="9926638" y="3843338"/>
          <p14:tracePt t="194833" x="9926638" y="3811588"/>
          <p14:tracePt t="194842" x="9918700" y="3756025"/>
          <p14:tracePt t="194850" x="9894888" y="3708400"/>
          <p14:tracePt t="194858" x="9879013" y="3652838"/>
          <p14:tracePt t="194866" x="9839325" y="3579813"/>
          <p14:tracePt t="194874" x="9823450" y="3540125"/>
          <p14:tracePt t="194881" x="9815513" y="3516313"/>
          <p14:tracePt t="194929" x="9815513" y="3563938"/>
          <p14:tracePt t="194938" x="9823450" y="3613150"/>
          <p14:tracePt t="194945" x="9823450" y="3660775"/>
          <p14:tracePt t="194955" x="9831388" y="3708400"/>
          <p14:tracePt t="194962" x="9839325" y="3756025"/>
          <p14:tracePt t="194971" x="9839325" y="3787775"/>
          <p14:tracePt t="194979" x="9839325" y="3795713"/>
          <p14:tracePt t="194986" x="9839325" y="3803650"/>
          <p14:tracePt t="195035" x="9839325" y="3787775"/>
          <p14:tracePt t="195042" x="9831388" y="3748088"/>
          <p14:tracePt t="195049" x="9815513" y="3700463"/>
          <p14:tracePt t="195057" x="9799638" y="3621088"/>
          <p14:tracePt t="195066" x="9767888" y="3540125"/>
          <p14:tracePt t="195075" x="9744075" y="3460750"/>
          <p14:tracePt t="195082" x="9720263" y="3397250"/>
          <p14:tracePt t="195104" x="9712325" y="3357563"/>
          <p14:tracePt t="195139" x="9712325" y="3373438"/>
          <p14:tracePt t="195146" x="9720263" y="3421063"/>
          <p14:tracePt t="195154" x="9744075" y="3484563"/>
          <p14:tracePt t="195161" x="9752013" y="3532188"/>
          <p14:tracePt t="195170" x="9759950" y="3595688"/>
          <p14:tracePt t="195179" x="9767888" y="3644900"/>
          <p14:tracePt t="195187" x="9775825" y="3660775"/>
          <p14:tracePt t="195194" x="9775825" y="3676650"/>
          <p14:tracePt t="195202" x="9775825" y="3692525"/>
          <p14:tracePt t="195242" x="9783763" y="3676650"/>
          <p14:tracePt t="195251" x="9783763" y="3644900"/>
          <p14:tracePt t="195258" x="9783763" y="3595688"/>
          <p14:tracePt t="195266" x="9775825" y="3532188"/>
          <p14:tracePt t="195273" x="9759950" y="3460750"/>
          <p14:tracePt t="195281" x="9744075" y="3389313"/>
          <p14:tracePt t="195289" x="9736138" y="3333750"/>
          <p14:tracePt t="195298" x="9728200" y="3302000"/>
          <p14:tracePt t="195307" x="9728200" y="3286125"/>
          <p14:tracePt t="195346" x="9728200" y="3317875"/>
          <p14:tracePt t="195354" x="9736138" y="3381375"/>
          <p14:tracePt t="195363" x="9759950" y="3460750"/>
          <p14:tracePt t="195371" x="9775825" y="3516313"/>
          <p14:tracePt t="195378" x="9783763" y="3571875"/>
          <p14:tracePt t="195386" x="9791700" y="3621088"/>
          <p14:tracePt t="195394" x="9799638" y="3668713"/>
          <p14:tracePt t="195402" x="9799638" y="3692525"/>
          <p14:tracePt t="195410" x="9799638" y="3700463"/>
          <p14:tracePt t="195450" x="9807575" y="3700463"/>
          <p14:tracePt t="195457" x="9807575" y="3668713"/>
          <p14:tracePt t="195466" x="9807575" y="3621088"/>
          <p14:tracePt t="195474" x="9791700" y="3556000"/>
          <p14:tracePt t="195483" x="9775825" y="3468688"/>
          <p14:tracePt t="195490" x="9752013" y="3389313"/>
          <p14:tracePt t="195497" x="9736138" y="3317875"/>
          <p14:tracePt t="195506" x="9728200" y="3278188"/>
          <p14:tracePt t="195513" x="9728200" y="3252788"/>
          <p14:tracePt t="195554" x="9728200" y="3278188"/>
          <p14:tracePt t="195562" x="9736138" y="3317875"/>
          <p14:tracePt t="195570" x="9752013" y="3381375"/>
          <p14:tracePt t="195577" x="9767888" y="3452813"/>
          <p14:tracePt t="195586" x="9775825" y="3508375"/>
          <p14:tracePt t="195594" x="9783763" y="3563938"/>
          <p14:tracePt t="195602" x="9783763" y="3605213"/>
          <p14:tracePt t="195610" x="9791700" y="3621088"/>
          <p14:tracePt t="195617" x="9791700" y="3636963"/>
          <p14:tracePt t="195674" x="9791700" y="3605213"/>
          <p14:tracePt t="195681" x="9783763" y="3556000"/>
          <p14:tracePt t="195690" x="9759950" y="3492500"/>
          <p14:tracePt t="195698" x="9744075" y="3429000"/>
          <p14:tracePt t="195707" x="9728200" y="3373438"/>
          <p14:tracePt t="195715" x="9720263" y="3333750"/>
          <p14:tracePt t="195724" x="9712325" y="3302000"/>
          <p14:tracePt t="195730" x="9712325" y="3294063"/>
          <p14:tracePt t="195770" x="9712325" y="3302000"/>
          <p14:tracePt t="195779" x="9728200" y="3357563"/>
          <p14:tracePt t="195786" x="9752013" y="3413125"/>
          <p14:tracePt t="195793" x="9767888" y="3452813"/>
          <p14:tracePt t="195802" x="9775825" y="3516313"/>
          <p14:tracePt t="195810" x="9791700" y="3571875"/>
          <p14:tracePt t="195818" x="9791700" y="3613150"/>
          <p14:tracePt t="195827" x="9791700" y="3644900"/>
          <p14:tracePt t="195834" x="9791700" y="3668713"/>
          <p14:tracePt t="195842" x="9791700" y="3684588"/>
          <p14:tracePt t="195849" x="9791700" y="3700463"/>
          <p14:tracePt t="195905" x="9775825" y="3660775"/>
          <p14:tracePt t="195913" x="9767888" y="3605213"/>
          <p14:tracePt t="195922" x="9752013" y="3540125"/>
          <p14:tracePt t="195930" x="9744075" y="3476625"/>
          <p14:tracePt t="195939" x="9736138" y="3436938"/>
          <p14:tracePt t="195946" x="9736138" y="3389313"/>
          <p14:tracePt t="195954" x="9736138" y="3357563"/>
          <p14:tracePt t="195962" x="9736138" y="3325813"/>
          <p14:tracePt t="195969" x="9736138" y="3317875"/>
          <p14:tracePt t="195978" x="9736138" y="3309938"/>
          <p14:tracePt t="196026" x="9736138" y="3317875"/>
          <p14:tracePt t="196033" x="9744075" y="3357563"/>
          <p14:tracePt t="196042" x="9752013" y="3405188"/>
          <p14:tracePt t="196050" x="9767888" y="3460750"/>
          <p14:tracePt t="196059" x="9775825" y="3508375"/>
          <p14:tracePt t="196067" x="9783763" y="3556000"/>
          <p14:tracePt t="196073" x="9791700" y="3587750"/>
          <p14:tracePt t="196081" x="9799638" y="3621088"/>
          <p14:tracePt t="196090" x="9799638" y="3644900"/>
          <p14:tracePt t="196098" x="9799638" y="3668713"/>
          <p14:tracePt t="196147" x="9807575" y="3668713"/>
          <p14:tracePt t="196162" x="9831388" y="3644900"/>
          <p14:tracePt t="196170" x="9831388" y="3621088"/>
          <p14:tracePt t="196179" x="9831388" y="3587750"/>
          <p14:tracePt t="196184" x="9839325" y="3540125"/>
          <p14:tracePt t="196194" x="9839325" y="3500438"/>
          <p14:tracePt t="196203" x="9839325" y="3444875"/>
          <p14:tracePt t="196210" x="9839325" y="3413125"/>
          <p14:tracePt t="196218" x="9839325" y="3397250"/>
          <p14:tracePt t="196227" x="9839325" y="3389313"/>
          <p14:tracePt t="196234" x="9839325" y="3381375"/>
          <p14:tracePt t="196282" x="9839325" y="3413125"/>
          <p14:tracePt t="196291" x="9847263" y="3460750"/>
          <p14:tracePt t="196299" x="9855200" y="3508375"/>
          <p14:tracePt t="196305" x="9863138" y="3563938"/>
          <p14:tracePt t="196314" x="9871075" y="3605213"/>
          <p14:tracePt t="196323" x="9879013" y="3652838"/>
          <p14:tracePt t="196330" x="9879013" y="3684588"/>
          <p14:tracePt t="196339" x="9879013" y="3716338"/>
          <p14:tracePt t="196347" x="9879013" y="3732213"/>
          <p14:tracePt t="196354" x="9879013" y="3740150"/>
          <p14:tracePt t="196417" x="9886950" y="3724275"/>
          <p14:tracePt t="196426" x="9886950" y="3684588"/>
          <p14:tracePt t="196435" x="9886950" y="3652838"/>
          <p14:tracePt t="196442" x="9871075" y="3605213"/>
          <p14:tracePt t="196450" x="9863138" y="3563938"/>
          <p14:tracePt t="196458" x="9847263" y="3516313"/>
          <p14:tracePt t="196466" x="9831388" y="3484563"/>
          <p14:tracePt t="196476" x="9823450" y="3452813"/>
          <p14:tracePt t="196482" x="9815513" y="3444875"/>
          <p14:tracePt t="196490" x="9815513" y="3436938"/>
          <p14:tracePt t="196530" x="9807575" y="3452813"/>
          <p14:tracePt t="196537" x="9799638" y="3468688"/>
          <p14:tracePt t="196546" x="9791700" y="3516313"/>
          <p14:tracePt t="196555" x="9791700" y="3563938"/>
          <p14:tracePt t="196562" x="9783763" y="3621088"/>
          <p14:tracePt t="196571" x="9775825" y="3668713"/>
          <p14:tracePt t="196578" x="9767888" y="3716338"/>
          <p14:tracePt t="196587" x="9759950" y="3763963"/>
          <p14:tracePt t="196593" x="9752013" y="3795713"/>
          <p14:tracePt t="196601" x="9752013" y="3811588"/>
          <p14:tracePt t="196610" x="9744075" y="3827463"/>
          <p14:tracePt t="196619" x="9744075" y="3843338"/>
          <p14:tracePt t="196658" x="9744075" y="3835400"/>
          <p14:tracePt t="196666" x="9744075" y="3811588"/>
          <p14:tracePt t="196674" x="9744075" y="3779838"/>
          <p14:tracePt t="196683" x="9744075" y="3732213"/>
          <p14:tracePt t="196690" x="9744075" y="3676650"/>
          <p14:tracePt t="196698" x="9736138" y="3629025"/>
          <p14:tracePt t="196705" x="9712325" y="3563938"/>
          <p14:tracePt t="196714" x="9696450" y="3492500"/>
          <p14:tracePt t="196722" x="9672638" y="3444875"/>
          <p14:tracePt t="196730" x="9656763" y="3405188"/>
          <p14:tracePt t="196739" x="9648825" y="3397250"/>
          <p14:tracePt t="196746" x="9648825" y="3389313"/>
          <p14:tracePt t="196778" x="9648825" y="3405188"/>
          <p14:tracePt t="196787" x="9648825" y="3444875"/>
          <p14:tracePt t="196794" x="9648825" y="3500438"/>
          <p14:tracePt t="196804" x="9656763" y="3579813"/>
          <p14:tracePt t="196811" x="9656763" y="3644900"/>
          <p14:tracePt t="196818" x="9664700" y="3700463"/>
          <p14:tracePt t="196826" x="9664700" y="3748088"/>
          <p14:tracePt t="196835" x="9664700" y="3787775"/>
          <p14:tracePt t="196842" x="9664700" y="3827463"/>
          <p14:tracePt t="196851" x="9664700" y="3843338"/>
          <p14:tracePt t="196860" x="9664700" y="3851275"/>
          <p14:tracePt t="196907" x="9664700" y="3835400"/>
          <p14:tracePt t="196914" x="9672638" y="3803650"/>
          <p14:tracePt t="196923" x="9672638" y="3763963"/>
          <p14:tracePt t="196929" x="9672638" y="3716338"/>
          <p14:tracePt t="196938" x="9672638" y="3668713"/>
          <p14:tracePt t="196945" x="9672638" y="3621088"/>
          <p14:tracePt t="196954" x="9672638" y="3571875"/>
          <p14:tracePt t="196963" x="9664700" y="3532188"/>
          <p14:tracePt t="196970" x="9664700" y="3508375"/>
          <p14:tracePt t="196979" x="9664700" y="3492500"/>
          <p14:tracePt t="197027" x="9664700" y="3516313"/>
          <p14:tracePt t="197035" x="9664700" y="3548063"/>
          <p14:tracePt t="197042" x="9664700" y="3595688"/>
          <p14:tracePt t="197050" x="9680575" y="3644900"/>
          <p14:tracePt t="197058" x="9688513" y="3692525"/>
          <p14:tracePt t="197066" x="9688513" y="3732213"/>
          <p14:tracePt t="197075" x="9696450" y="3771900"/>
          <p14:tracePt t="197103" x="9704388" y="3819525"/>
          <p14:tracePt t="197114" x="9712325" y="3835400"/>
          <p14:tracePt t="197131" x="9720263" y="3827463"/>
          <p14:tracePt t="197139" x="9736138" y="3811588"/>
          <p14:tracePt t="197146" x="9752013" y="3779838"/>
          <p14:tracePt t="197155" x="9752013" y="3740150"/>
          <p14:tracePt t="197161" x="9767888" y="3676650"/>
          <p14:tracePt t="197169" x="9767888" y="3613150"/>
          <p14:tracePt t="197179" x="9775825" y="3548063"/>
          <p14:tracePt t="197187" x="9775825" y="3484563"/>
          <p14:tracePt t="197194" x="9775825" y="3413125"/>
          <p14:tracePt t="197202" x="9767888" y="3349625"/>
          <p14:tracePt t="197210" x="9759950" y="3302000"/>
          <p14:tracePt t="197219" x="9752013" y="3270250"/>
          <p14:tracePt t="197226" x="9752013" y="3252788"/>
          <p14:tracePt t="197275" x="9752013" y="3286125"/>
          <p14:tracePt t="197281" x="9752013" y="3341688"/>
          <p14:tracePt t="197290" x="9752013" y="3397250"/>
          <p14:tracePt t="197298" x="9759950" y="3468688"/>
          <p14:tracePt t="197307" x="9759950" y="3524250"/>
          <p14:tracePt t="197314" x="9759950" y="3587750"/>
          <p14:tracePt t="197323" x="9759950" y="3629025"/>
          <p14:tracePt t="197330" x="9759950" y="3676650"/>
          <p14:tracePt t="197338" x="9759950" y="3692525"/>
          <p14:tracePt t="197346" x="9759950" y="3708400"/>
          <p14:tracePt t="197394" x="9759950" y="3692525"/>
          <p14:tracePt t="197403" x="9759950" y="3644900"/>
          <p14:tracePt t="197410" x="9759950" y="3595688"/>
          <p14:tracePt t="197418" x="9759950" y="3540125"/>
          <p14:tracePt t="197427" x="9744075" y="3476625"/>
          <p14:tracePt t="197436" x="9736138" y="3421063"/>
          <p14:tracePt t="197443" x="9728200" y="3373438"/>
          <p14:tracePt t="197452" x="9712325" y="3325813"/>
          <p14:tracePt t="197458" x="9704388" y="3294063"/>
          <p14:tracePt t="197515" x="9696450" y="3333750"/>
          <p14:tracePt t="197523" x="9704388" y="3389313"/>
          <p14:tracePt t="197530" x="9704388" y="3452813"/>
          <p14:tracePt t="197538" x="9712325" y="3508375"/>
          <p14:tracePt t="197547" x="9720263" y="3556000"/>
          <p14:tracePt t="197556" x="9720263" y="3613150"/>
          <p14:tracePt t="197563" x="9728200" y="3644900"/>
          <p14:tracePt t="197571" x="9736138" y="3660775"/>
          <p14:tracePt t="197579" x="9736138" y="3676650"/>
          <p14:tracePt t="197627" x="9744075" y="3660775"/>
          <p14:tracePt t="197634" x="9744075" y="3613150"/>
          <p14:tracePt t="197642" x="9744075" y="3579813"/>
          <p14:tracePt t="197650" x="9744075" y="3516313"/>
          <p14:tracePt t="197659" x="9736138" y="3468688"/>
          <p14:tracePt t="197666" x="9720263" y="3421063"/>
          <p14:tracePt t="197674" x="9704388" y="3373438"/>
          <p14:tracePt t="197681" x="9688513" y="3325813"/>
          <p14:tracePt t="197690" x="9672638" y="3294063"/>
          <p14:tracePt t="197698" x="9672638" y="3286125"/>
          <p14:tracePt t="197730" x="9664700" y="3286125"/>
          <p14:tracePt t="197737" x="9664700" y="3309938"/>
          <p14:tracePt t="197747" x="9672638" y="3357563"/>
          <p14:tracePt t="197755" x="9680575" y="3421063"/>
          <p14:tracePt t="197762" x="9696450" y="3476625"/>
          <p14:tracePt t="197770" x="9704388" y="3516313"/>
          <p14:tracePt t="197778" x="9712325" y="3571875"/>
          <p14:tracePt t="197787" x="9720263" y="3605213"/>
          <p14:tracePt t="197794" x="9728200" y="3636963"/>
          <p14:tracePt t="197810" x="9728200" y="3652838"/>
          <p14:tracePt t="197883" x="9720263" y="3629025"/>
          <p14:tracePt t="197891" x="9704388" y="3613150"/>
          <p14:tracePt t="197898" x="9696450" y="3605213"/>
          <p14:tracePt t="197915" x="9696450" y="3595688"/>
          <p14:tracePt t="197922" x="9688513" y="3587750"/>
          <p14:tracePt t="198626" x="9688513" y="3571875"/>
          <p14:tracePt t="198635" x="9688513" y="3524250"/>
          <p14:tracePt t="198642" x="9688513" y="3476625"/>
          <p14:tracePt t="198650" x="9688513" y="3436938"/>
          <p14:tracePt t="198657" x="9688513" y="3389313"/>
          <p14:tracePt t="198666" x="9688513" y="3325813"/>
          <p14:tracePt t="198674" x="9680575" y="3278188"/>
          <p14:tracePt t="198683" x="9672638" y="3244850"/>
          <p14:tracePt t="198692" x="9664700" y="3228975"/>
          <p14:tracePt t="198730" x="9656763" y="3236913"/>
          <p14:tracePt t="198738" x="9656763" y="3286125"/>
          <p14:tracePt t="198746" x="9656763" y="3349625"/>
          <p14:tracePt t="198755" x="9656763" y="3413125"/>
          <p14:tracePt t="198762" x="9656763" y="3484563"/>
          <p14:tracePt t="198771" x="9656763" y="3556000"/>
          <p14:tracePt t="198778" x="9664700" y="3621088"/>
          <p14:tracePt t="198787" x="9680575" y="3668713"/>
          <p14:tracePt t="198795" x="9680575" y="3684588"/>
          <p14:tracePt t="198803" x="9688513" y="3700463"/>
          <p14:tracePt t="198859" x="9696450" y="3700463"/>
          <p14:tracePt t="198867" x="9704388" y="3668713"/>
          <p14:tracePt t="198874" x="9704388" y="3621088"/>
          <p14:tracePt t="198883" x="9704388" y="3563938"/>
          <p14:tracePt t="198890" x="9696450" y="3508375"/>
          <p14:tracePt t="198899" x="9680575" y="3452813"/>
          <p14:tracePt t="198907" x="9664700" y="3397250"/>
          <p14:tracePt t="198914" x="9648825" y="3349625"/>
          <p14:tracePt t="198922" x="9632950" y="3317875"/>
          <p14:tracePt t="198931" x="9617075" y="3302000"/>
          <p14:tracePt t="198971" x="9617075" y="3317875"/>
          <p14:tracePt t="198978" x="9617075" y="3373438"/>
          <p14:tracePt t="198987" x="9632950" y="3413125"/>
          <p14:tracePt t="198995" x="9648825" y="3468688"/>
          <p14:tracePt t="199001" x="9664700" y="3532188"/>
          <p14:tracePt t="199011" x="9672638" y="3587750"/>
          <p14:tracePt t="199026" x="9688513" y="3652838"/>
          <p14:tracePt t="199035" x="9696450" y="3668713"/>
          <p14:tracePt t="199042" x="9696450" y="3676650"/>
          <p14:tracePt t="199106" x="9696450" y="3660775"/>
          <p14:tracePt t="199114" x="9696450" y="3636963"/>
          <p14:tracePt t="199122" x="9688513" y="3595688"/>
          <p14:tracePt t="199131" x="9680575" y="3563938"/>
          <p14:tracePt t="199139" x="9672638" y="3532188"/>
          <p14:tracePt t="199146" x="9656763" y="3516313"/>
          <p14:tracePt t="199154" x="9656763" y="3508375"/>
          <p14:tracePt t="199172" x="9656763" y="3500438"/>
          <p14:tracePt t="199666" x="9640888" y="3508375"/>
          <p14:tracePt t="199675" x="9632950" y="3508375"/>
          <p14:tracePt t="199690" x="9625013" y="3508375"/>
          <p14:tracePt t="199699" x="9617075" y="3508375"/>
          <p14:tracePt t="199779" x="9601200" y="3516313"/>
          <p14:tracePt t="199907" x="9593263" y="3524250"/>
          <p14:tracePt t="199916" x="9585325" y="3524250"/>
          <p14:tracePt t="200161" x="9575800" y="3524250"/>
          <p14:tracePt t="200171" x="9559925" y="3532188"/>
          <p14:tracePt t="200178" x="9544050" y="3532188"/>
          <p14:tracePt t="200187" x="9536113" y="3540125"/>
          <p14:tracePt t="200195" x="9512300" y="3540125"/>
          <p14:tracePt t="200202" x="9480550" y="3556000"/>
          <p14:tracePt t="200211" x="9448800" y="3556000"/>
          <p14:tracePt t="200219" x="9417050" y="3571875"/>
          <p14:tracePt t="200226" x="9361488" y="3587750"/>
          <p14:tracePt t="200234" x="9321800" y="3605213"/>
          <p14:tracePt t="200243" x="9250363" y="3629025"/>
          <p14:tracePt t="200250" x="9161463" y="3644900"/>
          <p14:tracePt t="200260" x="9058275" y="3668713"/>
          <p14:tracePt t="200266" x="8931275" y="3684588"/>
          <p14:tracePt t="200275" x="8778875" y="3708400"/>
          <p14:tracePt t="200281" x="8588375" y="3740150"/>
          <p14:tracePt t="200290" x="8364538" y="3779838"/>
          <p14:tracePt t="200298" x="8116888" y="3811588"/>
          <p14:tracePt t="200307" x="7910513" y="3835400"/>
          <p14:tracePt t="200313" x="7694613" y="3843338"/>
          <p14:tracePt t="200322" x="7446963" y="3843338"/>
          <p14:tracePt t="200331" x="7240588" y="3851275"/>
          <p14:tracePt t="200338" x="7032625" y="3851275"/>
          <p14:tracePt t="200346" x="6850063" y="3843338"/>
          <p14:tracePt t="200355" x="6705600" y="3835400"/>
          <p14:tracePt t="200362" x="6562725" y="3819525"/>
          <p14:tracePt t="200371" x="6418263" y="3811588"/>
          <p14:tracePt t="200379" x="6299200" y="3787775"/>
          <p14:tracePt t="200387" x="6203950" y="3771900"/>
          <p14:tracePt t="200394" x="6156325" y="3756025"/>
          <p14:tracePt t="200403" x="6091238" y="3748088"/>
          <p14:tracePt t="200411" x="6043613" y="3740150"/>
          <p14:tracePt t="200420" x="5988050" y="3732213"/>
          <p14:tracePt t="200427" x="5932488" y="3732213"/>
          <p14:tracePt t="200434" x="5861050" y="3732213"/>
          <p14:tracePt t="200443" x="5789613" y="3732213"/>
          <p14:tracePt t="200451" x="5692775" y="3748088"/>
          <p14:tracePt t="200458" x="5597525" y="3763963"/>
          <p14:tracePt t="200467" x="5518150" y="3771900"/>
          <p14:tracePt t="200474" x="5422900" y="3787775"/>
          <p14:tracePt t="200483" x="5326063" y="3803650"/>
          <p14:tracePt t="200490" x="5230813" y="3819525"/>
          <p14:tracePt t="200498" x="5151438" y="3835400"/>
          <p14:tracePt t="200507" x="5056188" y="3851275"/>
          <p14:tracePt t="200515" x="4975225" y="3867150"/>
          <p14:tracePt t="200524" x="4911725" y="3883025"/>
          <p14:tracePt t="200532" x="4864100" y="3898900"/>
          <p14:tracePt t="200539" x="4824413" y="3914775"/>
          <p14:tracePt t="200547" x="4784725" y="3922713"/>
          <p14:tracePt t="200554" x="4760913" y="3930650"/>
          <p14:tracePt t="200563" x="4737100" y="3956050"/>
          <p14:tracePt t="200571" x="4713288" y="3956050"/>
          <p14:tracePt t="200579" x="4695825" y="3971925"/>
          <p14:tracePt t="200587" x="4679950" y="3979863"/>
          <p14:tracePt t="200595" x="4648200" y="3987800"/>
          <p14:tracePt t="200605" x="4632325" y="4003675"/>
          <p14:tracePt t="200610" x="4608513" y="4019550"/>
          <p14:tracePt t="200619" x="4576763" y="4035425"/>
          <p14:tracePt t="200627" x="4529138" y="4051300"/>
          <p14:tracePt t="200634" x="4489450" y="4067175"/>
          <p14:tracePt t="200642" x="4433888" y="4083050"/>
          <p14:tracePt t="200651" x="4386263" y="4106863"/>
          <p14:tracePt t="200659" x="4337050" y="4122738"/>
          <p14:tracePt t="200666" x="4305300" y="4130675"/>
          <p14:tracePt t="200674" x="4273550" y="4146550"/>
          <p14:tracePt t="200682" x="4241800" y="4162425"/>
          <p14:tracePt t="200691" x="4233863" y="4162425"/>
          <p14:tracePt t="200698" x="4217988" y="4162425"/>
          <p14:tracePt t="200715" x="4210050" y="4170363"/>
          <p14:tracePt t="200739" x="4202113" y="4170363"/>
          <p14:tracePt t="200764" x="4186238" y="4178300"/>
          <p14:tracePt t="200771" x="4170363" y="4178300"/>
          <p14:tracePt t="200780" x="4154488" y="4178300"/>
          <p14:tracePt t="200786" x="4146550" y="4178300"/>
          <p14:tracePt t="200794" x="4130675" y="4178300"/>
          <p14:tracePt t="200804" x="4106863" y="4186238"/>
          <p14:tracePt t="200810" x="4083050" y="4194175"/>
          <p14:tracePt t="200819" x="4059238" y="4194175"/>
          <p14:tracePt t="200828" x="4011613" y="4194175"/>
          <p14:tracePt t="200835" x="3978275" y="4194175"/>
          <p14:tracePt t="200843" x="3938588" y="4210050"/>
          <p14:tracePt t="200851" x="3898900" y="4217988"/>
          <p14:tracePt t="200858" x="3851275" y="4217988"/>
          <p14:tracePt t="200866" x="3819525" y="4225925"/>
          <p14:tracePt t="200876" x="3787775" y="4233863"/>
          <p14:tracePt t="200883" x="3771900" y="4233863"/>
          <p14:tracePt t="200892" x="3756025" y="4233863"/>
          <p14:tracePt t="200907" x="3748088" y="4233863"/>
          <p14:tracePt t="201220" x="3748088" y="4241800"/>
          <p14:tracePt t="201404" x="3740150" y="4241800"/>
          <p14:tracePt t="201412" x="3732213" y="4241800"/>
          <p14:tracePt t="201418" x="3724275" y="4241800"/>
          <p14:tracePt t="201426" x="3716338" y="4241800"/>
          <p14:tracePt t="201442" x="3708400" y="4241800"/>
          <p14:tracePt t="201451" x="3692525" y="4241800"/>
          <p14:tracePt t="201460" x="3676650" y="4249738"/>
          <p14:tracePt t="201466" x="3643313" y="4241800"/>
          <p14:tracePt t="201475" x="3603625" y="4225925"/>
          <p14:tracePt t="201483" x="3571875" y="4217988"/>
          <p14:tracePt t="201490" x="3516313" y="4210050"/>
          <p14:tracePt t="201499" x="3468688" y="4194175"/>
          <p14:tracePt t="201507" x="3421063" y="4186238"/>
          <p14:tracePt t="201516" x="3357563" y="4170363"/>
          <p14:tracePt t="201522" x="3325813" y="4162425"/>
          <p14:tracePt t="201530" x="3276600" y="4146550"/>
          <p14:tracePt t="201538" x="3244850" y="4130675"/>
          <p14:tracePt t="201546" x="3205163" y="4122738"/>
          <p14:tracePt t="201554" x="3181350" y="4114800"/>
          <p14:tracePt t="201563" x="3157538" y="4106863"/>
          <p14:tracePt t="201571" x="3117850" y="4098925"/>
          <p14:tracePt t="201578" x="3101975" y="4090988"/>
          <p14:tracePt t="201587" x="3086100" y="4090988"/>
          <p14:tracePt t="201594" x="3054350" y="4083050"/>
          <p14:tracePt t="201603" x="3038475" y="4075113"/>
          <p14:tracePt t="201611" x="3014663" y="4075113"/>
          <p14:tracePt t="201620" x="2998788" y="4067175"/>
          <p14:tracePt t="201627" x="2974975" y="4059238"/>
          <p14:tracePt t="201636" x="2941638" y="4051300"/>
          <p14:tracePt t="201643" x="2917825" y="4043363"/>
          <p14:tracePt t="201652" x="2901950" y="4035425"/>
          <p14:tracePt t="201659" x="2886075" y="4035425"/>
          <p14:tracePt t="201667" x="2870200" y="4027488"/>
          <p14:tracePt t="201675" x="2846388" y="4027488"/>
          <p14:tracePt t="201684" x="2838450" y="4019550"/>
          <p14:tracePt t="201699" x="2830513" y="4019550"/>
          <p14:tracePt t="201714" x="2822575" y="4011613"/>
          <p14:tracePt t="201723" x="2814638" y="4011613"/>
          <p14:tracePt t="201739" x="2798763" y="4011613"/>
          <p14:tracePt t="201754" x="2782888" y="3995738"/>
          <p14:tracePt t="201762" x="2774950" y="3995738"/>
          <p14:tracePt t="201770" x="2767013" y="3995738"/>
          <p14:tracePt t="201778" x="2751138" y="3987800"/>
          <p14:tracePt t="201787" x="2735263" y="3979863"/>
          <p14:tracePt t="201795" x="2719388" y="3971925"/>
          <p14:tracePt t="201804" x="2703513" y="3963988"/>
          <p14:tracePt t="201812" x="2687638" y="3948113"/>
          <p14:tracePt t="201819" x="2663825" y="3938588"/>
          <p14:tracePt t="201827" x="2647950" y="3930650"/>
          <p14:tracePt t="201836" x="2616200" y="3914775"/>
          <p14:tracePt t="201842" x="2598738" y="3906838"/>
          <p14:tracePt t="201851" x="2574925" y="3890963"/>
          <p14:tracePt t="201859" x="2543175" y="3875088"/>
          <p14:tracePt t="201866" x="2527300" y="3867150"/>
          <p14:tracePt t="201874" x="2511425" y="3851275"/>
          <p14:tracePt t="201882" x="2495550" y="3843338"/>
          <p14:tracePt t="201891" x="2479675" y="3827463"/>
          <p14:tracePt t="201908" x="2463800" y="3819525"/>
          <p14:tracePt t="201915" x="2455863" y="3811588"/>
          <p14:tracePt t="201922" x="2432050" y="3803650"/>
          <p14:tracePt t="201930" x="2424113" y="3795713"/>
          <p14:tracePt t="201938" x="2416175" y="3795713"/>
          <p14:tracePt t="201947" x="2408238" y="3779838"/>
          <p14:tracePt t="201954" x="2392363" y="3779838"/>
          <p14:tracePt t="201963" x="2384425" y="3771900"/>
          <p14:tracePt t="201971" x="2376488" y="3763963"/>
          <p14:tracePt t="201980" x="2360613" y="3763963"/>
          <p14:tracePt t="201987" x="2344738" y="3756025"/>
          <p14:tracePt t="202003" x="2328863" y="3756025"/>
          <p14:tracePt t="202010" x="2320925" y="3748088"/>
          <p14:tracePt t="202020" x="2305050" y="3748088"/>
          <p14:tracePt t="202028" x="2289175" y="3748088"/>
          <p14:tracePt t="202036" x="2273300" y="3740150"/>
          <p14:tracePt t="202043" x="2247900" y="3732213"/>
          <p14:tracePt t="202050" x="2208213" y="3732213"/>
          <p14:tracePt t="202058" x="2176463" y="3732213"/>
          <p14:tracePt t="202068" x="2152650" y="3724275"/>
          <p14:tracePt t="202076" x="2128838" y="3716338"/>
          <p14:tracePt t="202084" x="2097088" y="3716338"/>
          <p14:tracePt t="202091" x="2081213" y="3708400"/>
          <p14:tracePt t="202102" x="2049463" y="3700463"/>
          <p14:tracePt t="202106" x="2033588" y="3700463"/>
          <p14:tracePt t="202114" x="2017713" y="3700463"/>
          <p14:tracePt t="202122" x="2001838" y="3700463"/>
          <p14:tracePt t="202132" x="1993900" y="3692525"/>
          <p14:tracePt t="202139" x="1978025" y="3692525"/>
          <p14:tracePt t="202155" x="1962150" y="3692525"/>
          <p14:tracePt t="202162" x="1954213" y="3692525"/>
          <p14:tracePt t="202178" x="1946275" y="3692525"/>
          <p14:tracePt t="202186" x="1938338" y="3692525"/>
          <p14:tracePt t="202195" x="1930400" y="3692525"/>
          <p14:tracePt t="202203" x="1922463" y="3692525"/>
          <p14:tracePt t="202218" x="1905000" y="3692525"/>
          <p14:tracePt t="202235" x="1897063" y="3692525"/>
          <p14:tracePt t="202244" x="1889125" y="3692525"/>
          <p14:tracePt t="202251" x="1881188" y="3692525"/>
          <p14:tracePt t="202259" x="1873250" y="3692525"/>
          <p14:tracePt t="202283" x="1857375" y="3692525"/>
          <p14:tracePt t="202483" x="1873250" y="3692525"/>
          <p14:tracePt t="202499" x="1889125" y="3692525"/>
          <p14:tracePt t="202507" x="1905000" y="3692525"/>
          <p14:tracePt t="202514" x="1912938" y="3692525"/>
          <p14:tracePt t="202522" x="1930400" y="3692525"/>
          <p14:tracePt t="202532" x="1946275" y="3692525"/>
          <p14:tracePt t="202540" x="1954213" y="3692525"/>
          <p14:tracePt t="202547" x="1962150" y="3692525"/>
          <p14:tracePt t="202555" x="1970088" y="3692525"/>
          <p14:tracePt t="202562" x="1978025" y="3692525"/>
          <p14:tracePt t="202579" x="1985963" y="3692525"/>
          <p14:tracePt t="202595" x="1993900" y="3692525"/>
          <p14:tracePt t="202731" x="2001838" y="3692525"/>
          <p14:tracePt t="202739" x="2017713" y="3692525"/>
          <p14:tracePt t="202756" x="2025650" y="3692525"/>
          <p14:tracePt t="202772" x="2033588" y="3692525"/>
          <p14:tracePt t="202795" x="2041525" y="3692525"/>
          <p14:tracePt t="202820" x="2049463" y="3692525"/>
          <p14:tracePt t="203051" x="2057400" y="3692525"/>
          <p14:tracePt t="203060" x="2073275" y="3692525"/>
          <p14:tracePt t="203068" x="2089150" y="3692525"/>
          <p14:tracePt t="203075" x="2105025" y="3684588"/>
          <p14:tracePt t="203082" x="2112963" y="3684588"/>
          <p14:tracePt t="203090" x="2128838" y="3684588"/>
          <p14:tracePt t="203101" x="2160588" y="3684588"/>
          <p14:tracePt t="203116" x="2208213" y="3676650"/>
          <p14:tracePt t="203123" x="2232025" y="3676650"/>
          <p14:tracePt t="203130" x="2265363" y="3676650"/>
          <p14:tracePt t="203138" x="2289175" y="3676650"/>
          <p14:tracePt t="203148" x="2320925" y="3676650"/>
          <p14:tracePt t="203155" x="2344738" y="3676650"/>
          <p14:tracePt t="203163" x="2368550" y="3676650"/>
          <p14:tracePt t="203172" x="2392363" y="3676650"/>
          <p14:tracePt t="203180" x="2416175" y="3676650"/>
          <p14:tracePt t="203187" x="2439988" y="3676650"/>
          <p14:tracePt t="203194" x="2463800" y="3676650"/>
          <p14:tracePt t="203203" x="2479675" y="3676650"/>
          <p14:tracePt t="203211" x="2503488" y="3676650"/>
          <p14:tracePt t="203220" x="2527300" y="3676650"/>
          <p14:tracePt t="203228" x="2543175" y="3684588"/>
          <p14:tracePt t="203236" x="2574925" y="3684588"/>
          <p14:tracePt t="203243" x="2606675" y="3692525"/>
          <p14:tracePt t="203250" x="2632075" y="3692525"/>
          <p14:tracePt t="203259" x="2655888" y="3700463"/>
          <p14:tracePt t="203267" x="2679700" y="3700463"/>
          <p14:tracePt t="203276" x="2695575" y="3700463"/>
          <p14:tracePt t="203283" x="2711450" y="3700463"/>
          <p14:tracePt t="203292" x="2727325" y="3708400"/>
          <p14:tracePt t="203299" x="2743200" y="3708400"/>
          <p14:tracePt t="203307" x="2759075" y="3708400"/>
          <p14:tracePt t="203314" x="2767013" y="3716338"/>
          <p14:tracePt t="203332" x="2774950" y="3716338"/>
          <p14:tracePt t="203427" x="2759075" y="3724275"/>
          <p14:tracePt t="203435" x="2743200" y="3724275"/>
          <p14:tracePt t="203443" x="2727325" y="3732213"/>
          <p14:tracePt t="203451" x="2711450" y="3732213"/>
          <p14:tracePt t="203459" x="2687638" y="3748088"/>
          <p14:tracePt t="203468" x="2663825" y="3748088"/>
          <p14:tracePt t="203477" x="2632075" y="3763963"/>
          <p14:tracePt t="203483" x="2616200" y="3779838"/>
          <p14:tracePt t="203491" x="2590800" y="3795713"/>
          <p14:tracePt t="203500" x="2574925" y="3803650"/>
          <p14:tracePt t="203507" x="2566988" y="3811588"/>
          <p14:tracePt t="203515" x="2543175" y="3835400"/>
          <p14:tracePt t="203524" x="2527300" y="3851275"/>
          <p14:tracePt t="203533" x="2503488" y="3867150"/>
          <p14:tracePt t="203539" x="2487613" y="3875088"/>
          <p14:tracePt t="203547" x="2471738" y="3890963"/>
          <p14:tracePt t="203555" x="2455863" y="3906838"/>
          <p14:tracePt t="203563" x="2447925" y="3914775"/>
          <p14:tracePt t="203571" x="2424113" y="3922713"/>
          <p14:tracePt t="203579" x="2408238" y="3938588"/>
          <p14:tracePt t="203587" x="2392363" y="3956050"/>
          <p14:tracePt t="203594" x="2376488" y="3956050"/>
          <p14:tracePt t="203602" x="2344738" y="3971925"/>
          <p14:tracePt t="203611" x="2328863" y="3979863"/>
          <p14:tracePt t="203619" x="2305050" y="3995738"/>
          <p14:tracePt t="203628" x="2281238" y="4011613"/>
          <p14:tracePt t="203637" x="2255838" y="4011613"/>
          <p14:tracePt t="203643" x="2239963" y="4019550"/>
          <p14:tracePt t="203650" x="2232025" y="4027488"/>
          <p14:tracePt t="203658" x="2224088" y="4027488"/>
          <p14:tracePt t="203667" x="2208213" y="4035425"/>
          <p14:tracePt t="203676" x="2192338" y="4035425"/>
          <p14:tracePt t="203699" x="2192338" y="4043363"/>
          <p14:tracePt t="203755" x="2184400" y="4051300"/>
          <p14:tracePt t="203812" x="2192338" y="4051300"/>
          <p14:tracePt t="203818" x="2200275" y="4051300"/>
          <p14:tracePt t="203826" x="2208213" y="4051300"/>
          <p14:tracePt t="203835" x="2224088" y="4051300"/>
          <p14:tracePt t="203843" x="2239963" y="4051300"/>
          <p14:tracePt t="203851" x="2255838" y="4051300"/>
          <p14:tracePt t="203859" x="2273300" y="4051300"/>
          <p14:tracePt t="203868" x="2289175" y="4043363"/>
          <p14:tracePt t="203874" x="2305050" y="4043363"/>
          <p14:tracePt t="203882" x="2328863" y="4043363"/>
          <p14:tracePt t="203890" x="2344738" y="4043363"/>
          <p14:tracePt t="203899" x="2368550" y="4043363"/>
          <p14:tracePt t="203907" x="2392363" y="4035425"/>
          <p14:tracePt t="203915" x="2416175" y="4027488"/>
          <p14:tracePt t="203923" x="2432050" y="4027488"/>
          <p14:tracePt t="203932" x="2463800" y="4027488"/>
          <p14:tracePt t="203939" x="2495550" y="4027488"/>
          <p14:tracePt t="203946" x="2519363" y="4027488"/>
          <p14:tracePt t="203955" x="2551113" y="4027488"/>
          <p14:tracePt t="203964" x="2582863" y="4027488"/>
          <p14:tracePt t="203971" x="2616200" y="4027488"/>
          <p14:tracePt t="203980" x="2655888" y="4027488"/>
          <p14:tracePt t="203987" x="2695575" y="4027488"/>
          <p14:tracePt t="203994" x="2727325" y="4035425"/>
          <p14:tracePt t="204003" x="2759075" y="4035425"/>
          <p14:tracePt t="204011" x="2790825" y="4035425"/>
          <p14:tracePt t="204019" x="2814638" y="4043363"/>
          <p14:tracePt t="204027" x="2838450" y="4043363"/>
          <p14:tracePt t="204036" x="2862263" y="4043363"/>
          <p14:tracePt t="204043" x="2878138" y="4043363"/>
          <p14:tracePt t="204051" x="2886075" y="4043363"/>
          <p14:tracePt t="204058" x="2901950" y="4043363"/>
          <p14:tracePt t="204066" x="2909888" y="4043363"/>
          <p14:tracePt t="204076" x="2917825" y="4043363"/>
          <p14:tracePt t="204084" x="2933700" y="4043363"/>
          <p14:tracePt t="204091" x="2941638" y="4043363"/>
          <p14:tracePt t="204100" x="2974975" y="4043363"/>
          <p14:tracePt t="204116" x="2998788" y="4043363"/>
          <p14:tracePt t="204124" x="3022600" y="4043363"/>
          <p14:tracePt t="204132" x="3038475" y="4043363"/>
          <p14:tracePt t="204139" x="3070225" y="4043363"/>
          <p14:tracePt t="204148" x="3086100" y="4043363"/>
          <p14:tracePt t="204155" x="3101975" y="4051300"/>
          <p14:tracePt t="204163" x="3133725" y="4051300"/>
          <p14:tracePt t="204170" x="3149600" y="4051300"/>
          <p14:tracePt t="204180" x="3173413" y="4051300"/>
          <p14:tracePt t="204188" x="3189288" y="4051300"/>
          <p14:tracePt t="204196" x="3205163" y="4051300"/>
          <p14:tracePt t="204204" x="3213100" y="4051300"/>
          <p14:tracePt t="204211" x="3228975" y="4051300"/>
          <p14:tracePt t="204219" x="3244850" y="4059238"/>
          <p14:tracePt t="204227" x="3252788" y="4059238"/>
          <p14:tracePt t="204235" x="3260725" y="4059238"/>
          <p14:tracePt t="204244" x="3276600" y="4059238"/>
          <p14:tracePt t="204252" x="3292475" y="4059238"/>
          <p14:tracePt t="204259" x="3308350" y="4067175"/>
          <p14:tracePt t="204268" x="3325813" y="4067175"/>
          <p14:tracePt t="204275" x="3349625" y="4067175"/>
          <p14:tracePt t="204283" x="3373438" y="4067175"/>
          <p14:tracePt t="204290" x="3389313" y="4067175"/>
          <p14:tracePt t="204299" x="3413125" y="4067175"/>
          <p14:tracePt t="204307" x="3436938" y="4075113"/>
          <p14:tracePt t="204316" x="3460750" y="4075113"/>
          <p14:tracePt t="204324" x="3476625" y="4075113"/>
          <p14:tracePt t="204339" x="3484563" y="4075113"/>
          <p14:tracePt t="204475" x="3468688" y="4083050"/>
          <p14:tracePt t="204484" x="3452813" y="4083050"/>
          <p14:tracePt t="204492" x="3444875" y="4083050"/>
          <p14:tracePt t="204501" x="3421063" y="4090988"/>
          <p14:tracePt t="204507" x="3397250" y="4098925"/>
          <p14:tracePt t="204516" x="3365500" y="4098925"/>
          <p14:tracePt t="204523" x="3333750" y="4114800"/>
          <p14:tracePt t="204532" x="3300413" y="4114800"/>
          <p14:tracePt t="204539" x="3276600" y="4114800"/>
          <p14:tracePt t="204547" x="3236913" y="4130675"/>
          <p14:tracePt t="204555" x="3205163" y="4146550"/>
          <p14:tracePt t="204563" x="3157538" y="4154488"/>
          <p14:tracePt t="204570" x="3109913" y="4170363"/>
          <p14:tracePt t="204579" x="3062288" y="4186238"/>
          <p14:tracePt t="204587" x="2990850" y="4194175"/>
          <p14:tracePt t="204595" x="2933700" y="4202113"/>
          <p14:tracePt t="204604" x="2862263" y="4217988"/>
          <p14:tracePt t="204612" x="2806700" y="4217988"/>
          <p14:tracePt t="204621" x="2743200" y="4217988"/>
          <p14:tracePt t="204627" x="2703513" y="4217988"/>
          <p14:tracePt t="204635" x="2647950" y="4217988"/>
          <p14:tracePt t="204644" x="2598738" y="4217988"/>
          <p14:tracePt t="204651" x="2559050" y="4217988"/>
          <p14:tracePt t="204659" x="2511425" y="4225925"/>
          <p14:tracePt t="204668" x="2479675" y="4225925"/>
          <p14:tracePt t="204676" x="2447925" y="4225925"/>
          <p14:tracePt t="204682" x="2424113" y="4225925"/>
          <p14:tracePt t="204691" x="2400300" y="4233863"/>
          <p14:tracePt t="204699" x="2392363" y="4233863"/>
          <p14:tracePt t="204708" x="2376488" y="4241800"/>
          <p14:tracePt t="204715" x="2360613" y="4241800"/>
          <p14:tracePt t="204723" x="2352675" y="4241800"/>
          <p14:tracePt t="204731" x="2336800" y="4241800"/>
          <p14:tracePt t="204739" x="2328863" y="4241800"/>
          <p14:tracePt t="204746" x="2320925" y="4241800"/>
          <p14:tracePt t="204755" x="2312988" y="4241800"/>
          <p14:tracePt t="204764" x="2305050" y="4241800"/>
          <p14:tracePt t="204772" x="2297113" y="4241800"/>
          <p14:tracePt t="204779" x="2289175" y="4241800"/>
          <p14:tracePt t="204796" x="2273300" y="4241800"/>
          <p14:tracePt t="204802" x="2265363" y="4241800"/>
          <p14:tracePt t="204836" x="2255838" y="4241800"/>
          <p14:tracePt t="204843" x="2255838" y="4249738"/>
          <p14:tracePt t="204995" x="2265363" y="4249738"/>
          <p14:tracePt t="205035" x="2281238" y="4249738"/>
          <p14:tracePt t="205052" x="2297113" y="4249738"/>
          <p14:tracePt t="205059" x="2312988" y="4249738"/>
          <p14:tracePt t="205076" x="2328863" y="4249738"/>
          <p14:tracePt t="205084" x="2336800" y="4241800"/>
          <p14:tracePt t="205099" x="2352675" y="4241800"/>
          <p14:tracePt t="205107" x="2360613" y="4241800"/>
          <p14:tracePt t="205115" x="2368550" y="4241800"/>
          <p14:tracePt t="205123" x="2384425" y="4241800"/>
          <p14:tracePt t="205132" x="2392363" y="4233863"/>
          <p14:tracePt t="205150" x="2416175" y="4233863"/>
          <p14:tracePt t="205155" x="2424113" y="4233863"/>
          <p14:tracePt t="205163" x="2439988" y="4233863"/>
          <p14:tracePt t="205172" x="2455863" y="4233863"/>
          <p14:tracePt t="205180" x="2471738" y="4233863"/>
          <p14:tracePt t="205187" x="2479675" y="4233863"/>
          <p14:tracePt t="205194" x="2495550" y="4233863"/>
          <p14:tracePt t="205202" x="2503488" y="4233863"/>
          <p14:tracePt t="205212" x="2519363" y="4233863"/>
          <p14:tracePt t="205219" x="2535238" y="4233863"/>
          <p14:tracePt t="205227" x="2551113" y="4233863"/>
          <p14:tracePt t="205252" x="2566988" y="4233863"/>
          <p14:tracePt t="205276" x="2582863" y="4233863"/>
          <p14:tracePt t="205315" x="2598738" y="4233863"/>
          <p14:tracePt t="205340" x="2606675" y="4233863"/>
          <p14:tracePt t="205356" x="2616200" y="4233863"/>
          <p14:tracePt t="205363" x="2624138" y="4233863"/>
          <p14:tracePt t="206044" x="2624138" y="4241800"/>
          <p14:tracePt t="206099" x="2616200" y="4241800"/>
          <p14:tracePt t="206117" x="2606675" y="4241800"/>
          <p14:tracePt t="206123" x="2598738" y="4241800"/>
          <p14:tracePt t="206132" x="2590800" y="4241800"/>
          <p14:tracePt t="206139" x="2582863" y="4249738"/>
          <p14:tracePt t="206147" x="2574925" y="4249738"/>
          <p14:tracePt t="206155" x="2566988" y="4249738"/>
          <p14:tracePt t="206163" x="2551113" y="4257675"/>
          <p14:tracePt t="206170" x="2535238" y="4257675"/>
          <p14:tracePt t="206187" x="2519363" y="4257675"/>
          <p14:tracePt t="206196" x="2511425" y="4273550"/>
          <p14:tracePt t="206203" x="2503488" y="4273550"/>
          <p14:tracePt t="206211" x="2487613" y="4291013"/>
          <p14:tracePt t="206219" x="2479675" y="4306888"/>
          <p14:tracePt t="206227" x="2471738" y="4322763"/>
          <p14:tracePt t="206235" x="2455863" y="4338638"/>
          <p14:tracePt t="206243" x="2447925" y="4362450"/>
          <p14:tracePt t="206251" x="2432050" y="4378325"/>
          <p14:tracePt t="206259" x="2416175" y="4410075"/>
          <p14:tracePt t="206268" x="2400300" y="4433888"/>
          <p14:tracePt t="206275" x="2392363" y="4449763"/>
          <p14:tracePt t="206284" x="2384425" y="4465638"/>
          <p14:tracePt t="206291" x="2368550" y="4481513"/>
          <p14:tracePt t="206300" x="2360613" y="4497388"/>
          <p14:tracePt t="206307" x="2352675" y="4513263"/>
          <p14:tracePt t="206316" x="2336800" y="4521200"/>
          <p14:tracePt t="206323" x="2328863" y="4529138"/>
          <p14:tracePt t="206332" x="2312988" y="4545013"/>
          <p14:tracePt t="206339" x="2305050" y="4552950"/>
          <p14:tracePt t="206348" x="2289175" y="4568825"/>
          <p14:tracePt t="206355" x="2255838" y="4584700"/>
          <p14:tracePt t="206363" x="2247900" y="4592638"/>
          <p14:tracePt t="206371" x="2232025" y="4608513"/>
          <p14:tracePt t="206380" x="2216150" y="4624388"/>
          <p14:tracePt t="206387" x="2192338" y="4641850"/>
          <p14:tracePt t="206395" x="2176463" y="4641850"/>
          <p14:tracePt t="206403" x="2152650" y="4665663"/>
          <p14:tracePt t="206411" x="2120900" y="4681538"/>
          <p14:tracePt t="206419" x="2097088" y="4689475"/>
          <p14:tracePt t="206428" x="2073275" y="4705350"/>
          <p14:tracePt t="206437" x="2049463" y="4713288"/>
          <p14:tracePt t="206444" x="2033588" y="4721225"/>
          <p14:tracePt t="206452" x="2017713" y="4729163"/>
          <p14:tracePt t="206460" x="2001838" y="4745038"/>
          <p14:tracePt t="206468" x="1978025" y="4752975"/>
          <p14:tracePt t="206475" x="1962150" y="4752975"/>
          <p14:tracePt t="206484" x="1954213" y="4760913"/>
          <p14:tracePt t="206492" x="1938338" y="4768850"/>
          <p14:tracePt t="206501" x="1930400" y="4768850"/>
          <p14:tracePt t="206508" x="1905000" y="4768850"/>
          <p14:tracePt t="206515" x="1889125" y="4776788"/>
          <p14:tracePt t="206523" x="1865313" y="4784725"/>
          <p14:tracePt t="206531" x="1825625" y="4784725"/>
          <p14:tracePt t="206539" x="1793875" y="4792663"/>
          <p14:tracePt t="206548" x="1754188" y="4808538"/>
          <p14:tracePt t="206556" x="1714500" y="4808538"/>
          <p14:tracePt t="206564" x="1666875" y="4816475"/>
          <p14:tracePt t="206573" x="1643063" y="4824413"/>
          <p14:tracePt t="206579" x="1611313" y="4824413"/>
          <p14:tracePt t="206587" x="1595438" y="4832350"/>
          <p14:tracePt t="206595" x="1587500" y="4832350"/>
          <p14:tracePt t="206603" x="1571625" y="4832350"/>
          <p14:tracePt t="206611" x="1554163" y="4840288"/>
          <p14:tracePt t="206619" x="1538288" y="4848225"/>
          <p14:tracePt t="206627" x="1522413" y="4848225"/>
          <p14:tracePt t="206635" x="1498600" y="4848225"/>
          <p14:tracePt t="206643" x="1466850" y="4856163"/>
          <p14:tracePt t="206652" x="1450975" y="4856163"/>
          <p14:tracePt t="206660" x="1419225" y="4864100"/>
          <p14:tracePt t="206668" x="1403350" y="4864100"/>
          <p14:tracePt t="206675" x="1363663" y="4872038"/>
          <p14:tracePt t="206683" x="1331913" y="4879975"/>
          <p14:tracePt t="206691" x="1300163" y="4887913"/>
          <p14:tracePt t="206700" x="1252538" y="4887913"/>
          <p14:tracePt t="206707" x="1220788" y="4895850"/>
          <p14:tracePt t="206715" x="1195388" y="4903788"/>
          <p14:tracePt t="206724" x="1179513" y="4903788"/>
          <p14:tracePt t="206732" x="1171575" y="4903788"/>
          <p14:tracePt t="206740" x="1163638" y="4903788"/>
          <p14:tracePt t="206747" x="1155700" y="4903788"/>
          <p14:tracePt t="206820" x="1139825" y="4911725"/>
          <p14:tracePt t="206827" x="1131888" y="4911725"/>
          <p14:tracePt t="206835" x="1116013" y="4911725"/>
          <p14:tracePt t="206843" x="1092200" y="4911725"/>
          <p14:tracePt t="206852" x="1076325" y="4911725"/>
          <p14:tracePt t="206861" x="1052513" y="4911725"/>
          <p14:tracePt t="206867" x="1020763" y="4911725"/>
          <p14:tracePt t="206876" x="1012825" y="4911725"/>
          <p14:tracePt t="206884" x="989013" y="4903788"/>
          <p14:tracePt t="206892" x="973138" y="4903788"/>
          <p14:tracePt t="206901" x="965200" y="4903788"/>
          <p14:tracePt t="206907" x="949325" y="4895850"/>
          <p14:tracePt t="206915" x="933450" y="4895850"/>
          <p14:tracePt t="206923" x="917575" y="4895850"/>
          <p14:tracePt t="206932" x="901700" y="4887913"/>
          <p14:tracePt t="206940" x="885825" y="4887913"/>
          <p14:tracePt t="206947" x="868363" y="4887913"/>
          <p14:tracePt t="206955" x="852488" y="4887913"/>
          <p14:tracePt t="206964" x="844550" y="4887913"/>
          <p14:tracePt t="206972" x="828675" y="4887913"/>
          <p14:tracePt t="206987" x="820738" y="4887913"/>
          <p14:tracePt t="206996" x="812800" y="4887913"/>
          <p14:tracePt t="208476" x="781050" y="4887913"/>
          <p14:tracePt t="208483" x="773113" y="4887913"/>
          <p14:tracePt t="209838" x="796925" y="4887913"/>
          <p14:tracePt t="209843" x="804863" y="4887913"/>
          <p14:tracePt t="209851" x="812800" y="4887913"/>
          <p14:tracePt t="209859" x="828675" y="4879975"/>
          <p14:tracePt t="209868" x="844550" y="4879975"/>
          <p14:tracePt t="209875" x="860425" y="4879975"/>
          <p14:tracePt t="209885" x="877888" y="4879975"/>
          <p14:tracePt t="209899" x="893763" y="4879975"/>
          <p14:tracePt t="209907" x="909638" y="4872038"/>
          <p14:tracePt t="209916" x="925513" y="4872038"/>
          <p14:tracePt t="209923" x="941388" y="4864100"/>
          <p14:tracePt t="209931" x="957263" y="4864100"/>
          <p14:tracePt t="209940" x="973138" y="4864100"/>
          <p14:tracePt t="209948" x="989013" y="4856163"/>
          <p14:tracePt t="209956" x="1004888" y="4856163"/>
          <p14:tracePt t="209964" x="1028700" y="4848225"/>
          <p14:tracePt t="209972" x="1052513" y="4848225"/>
          <p14:tracePt t="209980" x="1068388" y="4840288"/>
          <p14:tracePt t="209987" x="1084263" y="4840288"/>
          <p14:tracePt t="209997" x="1092200" y="4840288"/>
          <p14:tracePt t="210004" x="1108075" y="4832350"/>
          <p14:tracePt t="210012" x="1116013" y="4832350"/>
          <p14:tracePt t="210027" x="1123950" y="4832350"/>
          <p14:tracePt t="210061" x="1131888" y="4832350"/>
          <p14:tracePt t="210092" x="1139825" y="4832350"/>
          <p14:tracePt t="210099" x="1147763" y="4832350"/>
          <p14:tracePt t="210117" x="1163638" y="4832350"/>
          <p14:tracePt t="210124" x="1171575" y="4824413"/>
          <p14:tracePt t="210131" x="1179513" y="4824413"/>
          <p14:tracePt t="210355" x="1195388" y="4824413"/>
          <p14:tracePt t="211348" x="1211263" y="4824413"/>
          <p14:tracePt t="211355" x="1236663" y="4816475"/>
          <p14:tracePt t="211365" x="1268413" y="4816475"/>
          <p14:tracePt t="211372" x="1300163" y="4816475"/>
          <p14:tracePt t="211380" x="1331913" y="4816475"/>
          <p14:tracePt t="211388" x="1355725" y="4816475"/>
          <p14:tracePt t="211395" x="1379538" y="4816475"/>
          <p14:tracePt t="211404" x="1403350" y="4816475"/>
          <p14:tracePt t="211411" x="1427163" y="4816475"/>
          <p14:tracePt t="211420" x="1443038" y="4816475"/>
          <p14:tracePt t="211429" x="1458913" y="4816475"/>
          <p14:tracePt t="211437" x="1482725" y="4816475"/>
          <p14:tracePt t="211445" x="1498600" y="4816475"/>
          <p14:tracePt t="211451" x="1522413" y="4816475"/>
          <p14:tracePt t="211459" x="1538288" y="4816475"/>
          <p14:tracePt t="211468" x="1571625" y="4816475"/>
          <p14:tracePt t="211477" x="1603375" y="4816475"/>
          <p14:tracePt t="211485" x="1643063" y="4816475"/>
          <p14:tracePt t="211492" x="1706563" y="4816475"/>
          <p14:tracePt t="211500" x="1778000" y="4808538"/>
          <p14:tracePt t="211507" x="1849438" y="4808538"/>
          <p14:tracePt t="211515" x="1912938" y="4808538"/>
          <p14:tracePt t="211524" x="2009775" y="4800600"/>
          <p14:tracePt t="211532" x="2065338" y="4800600"/>
          <p14:tracePt t="211541" x="2136775" y="4792663"/>
          <p14:tracePt t="211548" x="2208213" y="4792663"/>
          <p14:tracePt t="211556" x="2273300" y="4792663"/>
          <p14:tracePt t="211564" x="2320925" y="4792663"/>
          <p14:tracePt t="211571" x="2376488" y="4784725"/>
          <p14:tracePt t="211580" x="2408238" y="4784725"/>
          <p14:tracePt t="211587" x="2439988" y="4784725"/>
          <p14:tracePt t="211597" x="2455863" y="4784725"/>
          <p14:tracePt t="211604" x="2487613" y="4784725"/>
          <p14:tracePt t="211613" x="2503488" y="4784725"/>
          <p14:tracePt t="211620" x="2519363" y="4784725"/>
          <p14:tracePt t="211627" x="2527300" y="4784725"/>
          <p14:tracePt t="211636" x="2543175" y="4784725"/>
          <p14:tracePt t="211644" x="2551113" y="4784725"/>
          <p14:tracePt t="211652" x="2574925" y="4784725"/>
          <p14:tracePt t="211660" x="2590800" y="4784725"/>
          <p14:tracePt t="211677" x="2606675" y="4784725"/>
          <p14:tracePt t="211683" x="2632075" y="4784725"/>
          <p14:tracePt t="211691" x="2647950" y="4784725"/>
          <p14:tracePt t="211699" x="2663825" y="4784725"/>
          <p14:tracePt t="211709" x="2679700" y="4792663"/>
          <p14:tracePt t="211717" x="2695575" y="4792663"/>
          <p14:tracePt t="211724" x="2719388" y="4800600"/>
          <p14:tracePt t="211733" x="2735263" y="4800600"/>
          <p14:tracePt t="211740" x="2759075" y="4800600"/>
          <p14:tracePt t="211748" x="2782888" y="4808538"/>
          <p14:tracePt t="211755" x="2798763" y="4808538"/>
          <p14:tracePt t="211765" x="2814638" y="4808538"/>
          <p14:tracePt t="211773" x="2838450" y="4808538"/>
          <p14:tracePt t="211780" x="2862263" y="4808538"/>
          <p14:tracePt t="211789" x="2878138" y="4808538"/>
          <p14:tracePt t="211796" x="2901950" y="4808538"/>
          <p14:tracePt t="211803" x="2917825" y="4808538"/>
          <p14:tracePt t="211813" x="2933700" y="4808538"/>
          <p14:tracePt t="211820" x="2949575" y="4808538"/>
          <p14:tracePt t="211827" x="2967038" y="4808538"/>
          <p14:tracePt t="211837" x="2982913" y="4808538"/>
          <p14:tracePt t="211845" x="2998788" y="4808538"/>
          <p14:tracePt t="211851" x="3014663" y="4808538"/>
          <p14:tracePt t="211859" x="3030538" y="4808538"/>
          <p14:tracePt t="211868" x="3038475" y="4808538"/>
          <p14:tracePt t="211876" x="3054350" y="4808538"/>
          <p14:tracePt t="211884" x="3070225" y="4808538"/>
          <p14:tracePt t="211892" x="3086100" y="4808538"/>
          <p14:tracePt t="211900" x="3101975" y="4808538"/>
          <p14:tracePt t="211907" x="3117850" y="4808538"/>
          <p14:tracePt t="211924" x="3133725" y="4808538"/>
          <p14:tracePt t="211933" x="3141663" y="4808538"/>
          <p14:tracePt t="211940" x="3149600" y="4808538"/>
          <p14:tracePt t="211949" x="3165475" y="4808538"/>
          <p14:tracePt t="211956" x="3173413" y="4808538"/>
          <p14:tracePt t="211965" x="3181350" y="4808538"/>
          <p14:tracePt t="211972" x="3189288" y="4808538"/>
          <p14:tracePt t="211979" x="3205163" y="4808538"/>
          <p14:tracePt t="211988" x="3213100" y="4808538"/>
          <p14:tracePt t="211997" x="3221038" y="4808538"/>
          <p14:tracePt t="212004" x="3236913" y="4808538"/>
          <p14:tracePt t="212020" x="3252788" y="4808538"/>
          <p14:tracePt t="212029" x="3260725" y="4808538"/>
          <p14:tracePt t="212036" x="3276600" y="4808538"/>
          <p14:tracePt t="212053" x="3284538" y="4808538"/>
          <p14:tracePt t="212060" x="3292475" y="4808538"/>
          <p14:tracePt t="212604" x="3284538" y="4808538"/>
          <p14:tracePt t="212621" x="3276600" y="4808538"/>
          <p14:tracePt t="212628" x="3268663" y="4808538"/>
          <p14:tracePt t="212645" x="3260725" y="4816475"/>
          <p14:tracePt t="212667" x="3252788" y="4816475"/>
          <p14:tracePt t="212693" x="3244850" y="4816475"/>
          <p14:tracePt t="212700" x="3236913" y="4816475"/>
          <p14:tracePt t="212716" x="3221038" y="4816475"/>
          <p14:tracePt t="212723" x="3221038" y="4824413"/>
          <p14:tracePt t="212740" x="3213100" y="4832350"/>
          <p14:tracePt t="212749" x="3205163" y="4832350"/>
          <p14:tracePt t="212765" x="3189288" y="4848225"/>
          <p14:tracePt t="212780" x="3173413" y="4848225"/>
          <p14:tracePt t="212788" x="3173413" y="4864100"/>
          <p14:tracePt t="212797" x="3165475" y="4864100"/>
          <p14:tracePt t="212805" x="3157538" y="4872038"/>
          <p14:tracePt t="212813" x="3157538" y="4879975"/>
          <p14:tracePt t="212820" x="3149600" y="4887913"/>
          <p14:tracePt t="212828" x="3141663" y="4895850"/>
          <p14:tracePt t="212836" x="3141663" y="4903788"/>
          <p14:tracePt t="212845" x="3141663" y="4911725"/>
          <p14:tracePt t="212852" x="3141663" y="4919663"/>
          <p14:tracePt t="212860" x="3133725" y="4935538"/>
          <p14:tracePt t="212868" x="3125788" y="4943475"/>
          <p14:tracePt t="212876" x="3125788" y="4959350"/>
          <p14:tracePt t="212884" x="3125788" y="4967288"/>
          <p14:tracePt t="212892" x="3125788" y="4984750"/>
          <p14:tracePt t="212900" x="3117850" y="4992688"/>
          <p14:tracePt t="212909" x="3117850" y="5016500"/>
          <p14:tracePt t="212916" x="3109913" y="5024438"/>
          <p14:tracePt t="212924" x="3109913" y="5032375"/>
          <p14:tracePt t="212932" x="3101975" y="5040313"/>
          <p14:tracePt t="212940" x="3101975" y="5056188"/>
          <p14:tracePt t="212957" x="3101975" y="5064125"/>
          <p14:tracePt t="212973" x="3094038" y="5072063"/>
          <p14:tracePt t="212988" x="3094038" y="5080000"/>
          <p14:tracePt t="213004" x="3086100" y="5087938"/>
          <p14:tracePt t="213021" x="3086100" y="5095875"/>
          <p14:tracePt t="213028" x="3086100" y="5103813"/>
          <p14:tracePt t="213036" x="3078163" y="5103813"/>
          <p14:tracePt t="213046" x="3070225" y="5111750"/>
          <p14:tracePt t="213052" x="3070225" y="5119688"/>
          <p14:tracePt t="213092" x="3070225" y="5127625"/>
          <p14:tracePt t="213140" x="3062288" y="5135563"/>
          <p14:tracePt t="213308" x="3078163" y="5135563"/>
          <p14:tracePt t="213324" x="3086100" y="5135563"/>
          <p14:tracePt t="213333" x="3094038" y="5135563"/>
          <p14:tracePt t="213340" x="3109913" y="5135563"/>
          <p14:tracePt t="213356" x="3117850" y="5135563"/>
          <p14:tracePt t="213364" x="3125788" y="5135563"/>
          <p14:tracePt t="213373" x="3133725" y="5135563"/>
          <p14:tracePt t="213388" x="3149600" y="5135563"/>
          <p14:tracePt t="213403" x="3165475" y="5135563"/>
          <p14:tracePt t="213412" x="3181350" y="5135563"/>
          <p14:tracePt t="213421" x="3189288" y="5135563"/>
          <p14:tracePt t="213429" x="3205163" y="5127625"/>
          <p14:tracePt t="213436" x="3221038" y="5127625"/>
          <p14:tracePt t="213444" x="3228975" y="5127625"/>
          <p14:tracePt t="213453" x="3236913" y="5127625"/>
          <p14:tracePt t="213459" x="3244850" y="5127625"/>
          <p14:tracePt t="213469" x="3252788" y="5127625"/>
          <p14:tracePt t="213476" x="3260725" y="5127625"/>
          <p14:tracePt t="213486" x="3268663" y="5127625"/>
          <p14:tracePt t="213493" x="3276600" y="5127625"/>
          <p14:tracePt t="213501" x="3292475" y="5127625"/>
          <p14:tracePt t="213509" x="3300413" y="5127625"/>
          <p14:tracePt t="213517" x="3308350" y="5127625"/>
          <p14:tracePt t="213524" x="3325813" y="5127625"/>
          <p14:tracePt t="213532" x="3341688" y="5135563"/>
          <p14:tracePt t="213541" x="3357563" y="5135563"/>
          <p14:tracePt t="213548" x="3373438" y="5143500"/>
          <p14:tracePt t="213556" x="3381375" y="5143500"/>
          <p14:tracePt t="213564" x="3397250" y="5151438"/>
          <p14:tracePt t="213571" x="3421063" y="5151438"/>
          <p14:tracePt t="213580" x="3436938" y="5151438"/>
          <p14:tracePt t="213587" x="3460750" y="5151438"/>
          <p14:tracePt t="213597" x="3476625" y="5159375"/>
          <p14:tracePt t="213604" x="3508375" y="5167313"/>
          <p14:tracePt t="213612" x="3524250" y="5167313"/>
          <p14:tracePt t="213621" x="3548063" y="5167313"/>
          <p14:tracePt t="213628" x="3579813" y="5175250"/>
          <p14:tracePt t="213635" x="3595688" y="5175250"/>
          <p14:tracePt t="213644" x="3619500" y="5175250"/>
          <p14:tracePt t="213652" x="3635375" y="5175250"/>
          <p14:tracePt t="213660" x="3651250" y="5183188"/>
          <p14:tracePt t="213668" x="3668713" y="5183188"/>
          <p14:tracePt t="213676" x="3676650" y="5191125"/>
          <p14:tracePt t="213684" x="3684588" y="5191125"/>
          <p14:tracePt t="213692" x="3708400" y="5191125"/>
          <p14:tracePt t="213700" x="3716338" y="5191125"/>
          <p14:tracePt t="213708" x="3732213" y="5199063"/>
          <p14:tracePt t="213717" x="3748088" y="5199063"/>
          <p14:tracePt t="213724" x="3763963" y="5199063"/>
          <p14:tracePt t="213734" x="3787775" y="5207000"/>
          <p14:tracePt t="213741" x="3803650" y="5207000"/>
          <p14:tracePt t="213749" x="3819525" y="5207000"/>
          <p14:tracePt t="213756" x="3835400" y="5207000"/>
          <p14:tracePt t="213772" x="3851275" y="5214938"/>
          <p14:tracePt t="213804" x="3867150" y="5214938"/>
          <p14:tracePt t="213829" x="3883025" y="5214938"/>
          <p14:tracePt t="213836" x="3890963" y="5214938"/>
          <p14:tracePt t="213852" x="3898900" y="5214938"/>
          <p14:tracePt t="213862" x="3906838" y="5214938"/>
          <p14:tracePt t="213869" x="3914775" y="5214938"/>
          <p14:tracePt t="213876" x="3922713" y="5214938"/>
          <p14:tracePt t="213893" x="3938588" y="5222875"/>
          <p14:tracePt t="213900" x="3946525" y="5222875"/>
          <p14:tracePt t="213917" x="3954463" y="5222875"/>
          <p14:tracePt t="213941" x="3962400" y="5222875"/>
          <p14:tracePt t="213965" x="3970338" y="5222875"/>
          <p14:tracePt t="213981" x="3978275" y="5222875"/>
          <p14:tracePt t="213988" x="3986213" y="5222875"/>
          <p14:tracePt t="213997" x="3994150" y="5222875"/>
          <p14:tracePt t="214004" x="4002088" y="5222875"/>
          <p14:tracePt t="214013" x="4011613" y="5222875"/>
          <p14:tracePt t="214020" x="4019550" y="5222875"/>
          <p14:tracePt t="214029" x="4027488" y="5222875"/>
          <p14:tracePt t="214036" x="4043363" y="5222875"/>
          <p14:tracePt t="214052" x="4059238" y="5222875"/>
          <p14:tracePt t="214061" x="4067175" y="5222875"/>
          <p14:tracePt t="214068" x="4075113" y="5222875"/>
          <p14:tracePt t="214076" x="4083050" y="5222875"/>
          <p14:tracePt t="214085" x="4090988" y="5222875"/>
          <p14:tracePt t="214093" x="4098925" y="5222875"/>
          <p14:tracePt t="214108" x="4106863" y="5222875"/>
          <p14:tracePt t="214116" x="4114800" y="5222875"/>
          <p14:tracePt t="214124" x="4122738" y="5222875"/>
          <p14:tracePt t="214141" x="4138613" y="5222875"/>
          <p14:tracePt t="214156" x="4146550" y="5222875"/>
          <p14:tracePt t="214165" x="4154488" y="5222875"/>
          <p14:tracePt t="214173" x="4162425" y="5222875"/>
          <p14:tracePt t="214181" x="4170363" y="5222875"/>
          <p14:tracePt t="214188" x="4178300" y="5222875"/>
          <p14:tracePt t="214203" x="4186238" y="5222875"/>
          <p14:tracePt t="214213" x="4194175" y="5222875"/>
          <p14:tracePt t="214237" x="4202113" y="5222875"/>
          <p14:tracePt t="214948" x="4186238" y="5222875"/>
          <p14:tracePt t="214956" x="4178300" y="5222875"/>
          <p14:tracePt t="214965" x="4170363" y="5222875"/>
          <p14:tracePt t="214973" x="4146550" y="5230813"/>
          <p14:tracePt t="214980" x="4138613" y="5238750"/>
          <p14:tracePt t="214989" x="4106863" y="5238750"/>
          <p14:tracePt t="214997" x="4090988" y="5238750"/>
          <p14:tracePt t="215005" x="4075113" y="5238750"/>
          <p14:tracePt t="215012" x="4043363" y="5246688"/>
          <p14:tracePt t="215021" x="4035425" y="5246688"/>
          <p14:tracePt t="215029" x="4011613" y="5254625"/>
          <p14:tracePt t="215036" x="3994150" y="5254625"/>
          <p14:tracePt t="215045" x="3962400" y="5262563"/>
          <p14:tracePt t="215052" x="3930650" y="5262563"/>
          <p14:tracePt t="215061" x="3898900" y="5262563"/>
          <p14:tracePt t="215068" x="3867150" y="5270500"/>
          <p14:tracePt t="215076" x="3827463" y="5278438"/>
          <p14:tracePt t="215084" x="3787775" y="5286375"/>
          <p14:tracePt t="215095" x="3748088" y="5286375"/>
          <p14:tracePt t="215100" x="3708400" y="5294313"/>
          <p14:tracePt t="215108" x="3668713" y="5302250"/>
          <p14:tracePt t="215117" x="3635375" y="5302250"/>
          <p14:tracePt t="215124" x="3603625" y="5302250"/>
          <p14:tracePt t="215132" x="3571875" y="5302250"/>
          <p14:tracePt t="215140" x="3540125" y="5302250"/>
          <p14:tracePt t="215148" x="3524250" y="5302250"/>
          <p14:tracePt t="215156" x="3508375" y="5302250"/>
          <p14:tracePt t="215165" x="3492500" y="5302250"/>
          <p14:tracePt t="215173" x="3476625" y="5302250"/>
          <p14:tracePt t="215180" x="3460750" y="5302250"/>
          <p14:tracePt t="215188" x="3452813" y="5302250"/>
          <p14:tracePt t="215197" x="3436938" y="5294313"/>
          <p14:tracePt t="215204" x="3429000" y="5294313"/>
          <p14:tracePt t="215214" x="3405188" y="5294313"/>
          <p14:tracePt t="215222" x="3389313" y="5294313"/>
          <p14:tracePt t="215231" x="3365500" y="5294313"/>
          <p14:tracePt t="215237" x="3349625" y="5294313"/>
          <p14:tracePt t="215244" x="3333750" y="5294313"/>
          <p14:tracePt t="215261" x="3325813" y="5286375"/>
          <p14:tracePt t="215365" x="3333750" y="5286375"/>
          <p14:tracePt t="215373" x="3349625" y="5286375"/>
          <p14:tracePt t="215380" x="3357563" y="5286375"/>
          <p14:tracePt t="215389" x="3373438" y="5278438"/>
          <p14:tracePt t="215396" x="3389313" y="5278438"/>
          <p14:tracePt t="215404" x="3397250" y="5270500"/>
          <p14:tracePt t="215414" x="3413125" y="5270500"/>
          <p14:tracePt t="215420" x="3436938" y="5270500"/>
          <p14:tracePt t="215429" x="3460750" y="5262563"/>
          <p14:tracePt t="215437" x="3476625" y="5262563"/>
          <p14:tracePt t="215444" x="3508375" y="5254625"/>
          <p14:tracePt t="215453" x="3540125" y="5254625"/>
          <p14:tracePt t="215461" x="3556000" y="5246688"/>
          <p14:tracePt t="215468" x="3587750" y="5238750"/>
          <p14:tracePt t="215475" x="3611563" y="5238750"/>
          <p14:tracePt t="215484" x="3627438" y="5230813"/>
          <p14:tracePt t="215492" x="3651250" y="5222875"/>
          <p14:tracePt t="215500" x="3676650" y="5222875"/>
          <p14:tracePt t="215509" x="3692525" y="5214938"/>
          <p14:tracePt t="215516" x="3724275" y="5214938"/>
          <p14:tracePt t="215524" x="3748088" y="5207000"/>
          <p14:tracePt t="215533" x="3763963" y="5207000"/>
          <p14:tracePt t="215540" x="3771900" y="5199063"/>
          <p14:tracePt t="215548" x="3779838" y="5199063"/>
          <p14:tracePt t="215556" x="3787775" y="5199063"/>
          <p14:tracePt t="215574" x="3795713" y="5199063"/>
          <p14:tracePt t="215748" x="3787775" y="5199063"/>
          <p14:tracePt t="215757" x="3779838" y="5199063"/>
          <p14:tracePt t="215772" x="3771900" y="5199063"/>
          <p14:tracePt t="215781" x="3763963" y="5199063"/>
          <p14:tracePt t="215814" x="3756025" y="5199063"/>
          <p14:tracePt t="215821" x="3748088" y="5199063"/>
          <p14:tracePt t="215885" x="3740150" y="5199063"/>
          <p14:tracePt t="215941" x="3732213" y="5199063"/>
          <p14:tracePt t="219548" x="3716338" y="5207000"/>
          <p14:tracePt t="219556" x="3700463" y="5214938"/>
          <p14:tracePt t="219565" x="3684588" y="5214938"/>
          <p14:tracePt t="219572" x="3676650" y="5214938"/>
          <p14:tracePt t="219581" x="3668713" y="5214938"/>
          <p14:tracePt t="219589" x="3660775" y="5222875"/>
          <p14:tracePt t="219598" x="3651250" y="5222875"/>
          <p14:tracePt t="219603" x="3643313" y="5222875"/>
          <p14:tracePt t="219613" x="3627438" y="5230813"/>
          <p14:tracePt t="219630" x="3611563" y="5230813"/>
          <p14:tracePt t="219637" x="3587750" y="5238750"/>
          <p14:tracePt t="219646" x="3571875" y="5246688"/>
          <p14:tracePt t="219653" x="3548063" y="5246688"/>
          <p14:tracePt t="219661" x="3516313" y="5262563"/>
          <p14:tracePt t="219669" x="3476625" y="5278438"/>
          <p14:tracePt t="219677" x="3429000" y="5278438"/>
          <p14:tracePt t="219685" x="3373438" y="5302250"/>
          <p14:tracePt t="219693" x="3300413" y="5319713"/>
          <p14:tracePt t="219702" x="3252788" y="5327650"/>
          <p14:tracePt t="219710" x="3205163" y="5335588"/>
          <p14:tracePt t="219716" x="3149600" y="5335588"/>
          <p14:tracePt t="219724" x="3101975" y="5343525"/>
          <p14:tracePt t="219732" x="3046413" y="5343525"/>
          <p14:tracePt t="219741" x="3014663" y="5343525"/>
          <p14:tracePt t="219749" x="2974975" y="5343525"/>
          <p14:tracePt t="219757" x="2941638" y="5343525"/>
          <p14:tracePt t="219765" x="2909888" y="5351463"/>
          <p14:tracePt t="219774" x="2870200" y="5351463"/>
          <p14:tracePt t="219781" x="2838450" y="5351463"/>
          <p14:tracePt t="219789" x="2806700" y="5351463"/>
          <p14:tracePt t="219797" x="2774950" y="5351463"/>
          <p14:tracePt t="219806" x="2743200" y="5359400"/>
          <p14:tracePt t="219814" x="2695575" y="5367338"/>
          <p14:tracePt t="219821" x="2655888" y="5375275"/>
          <p14:tracePt t="219830" x="2616200" y="5375275"/>
          <p14:tracePt t="219837" x="2582863" y="5391150"/>
          <p14:tracePt t="219846" x="2543175" y="5399088"/>
          <p14:tracePt t="219853" x="2527300" y="5399088"/>
          <p14:tracePt t="219862" x="2503488" y="5407025"/>
          <p14:tracePt t="219869" x="2487613" y="5407025"/>
          <p14:tracePt t="219878" x="2471738" y="5414963"/>
          <p14:tracePt t="219885" x="2455863" y="5414963"/>
          <p14:tracePt t="219893" x="2439988" y="5414963"/>
          <p14:tracePt t="219900" x="2424113" y="5422900"/>
          <p14:tracePt t="219909" x="2408238" y="5422900"/>
          <p14:tracePt t="219918" x="2392363" y="5430838"/>
          <p14:tracePt t="219926" x="2376488" y="5430838"/>
          <p14:tracePt t="219934" x="2368550" y="5430838"/>
          <p14:tracePt t="219940" x="2352675" y="5430838"/>
          <p14:tracePt t="219948" x="2344738" y="5438775"/>
          <p14:tracePt t="219957" x="2328863" y="5438775"/>
          <p14:tracePt t="219965" x="2320925" y="5438775"/>
          <p14:tracePt t="219973" x="2305050" y="5438775"/>
          <p14:tracePt t="219982" x="2289175" y="5438775"/>
          <p14:tracePt t="219989" x="2273300" y="5438775"/>
          <p14:tracePt t="219997" x="2255838" y="5438775"/>
          <p14:tracePt t="220013" x="2239963" y="5438775"/>
          <p14:tracePt t="220030" x="2224088" y="5438775"/>
          <p14:tracePt t="220046" x="2216150" y="5438775"/>
          <p14:tracePt t="220054" x="2208213" y="5438775"/>
          <p14:tracePt t="220060" x="2192338" y="5438775"/>
          <p14:tracePt t="220068" x="2184400" y="5446713"/>
          <p14:tracePt t="220080" x="2168525" y="5446713"/>
          <p14:tracePt t="220085" x="2152650" y="5446713"/>
          <p14:tracePt t="220094" x="2128838" y="5446713"/>
          <p14:tracePt t="220102" x="2112963" y="5446713"/>
          <p14:tracePt t="220110" x="2097088" y="5454650"/>
          <p14:tracePt t="220116" x="2081213" y="5454650"/>
          <p14:tracePt t="220124" x="2073275" y="5454650"/>
          <p14:tracePt t="220134" x="2065338" y="5462588"/>
          <p14:tracePt t="220141" x="2049463" y="5462588"/>
          <p14:tracePt t="220149" x="2033588" y="5462588"/>
          <p14:tracePt t="220158" x="2025650" y="5462588"/>
          <p14:tracePt t="220174" x="2017713" y="5470525"/>
          <p14:tracePt t="220182" x="2009775" y="5470525"/>
          <p14:tracePt t="220205" x="2001838" y="5470525"/>
          <p14:tracePt t="220213" x="1993900" y="5470525"/>
          <p14:tracePt t="220222" x="1985963" y="5470525"/>
          <p14:tracePt t="220230" x="1978025" y="5470525"/>
          <p14:tracePt t="220236" x="1970088" y="5470525"/>
          <p14:tracePt t="220245" x="1946275" y="5470525"/>
          <p14:tracePt t="220261" x="1930400" y="5470525"/>
          <p14:tracePt t="220269" x="1912938" y="5470525"/>
          <p14:tracePt t="220277" x="1897063" y="5470525"/>
          <p14:tracePt t="220285" x="1889125" y="5470525"/>
          <p14:tracePt t="220293" x="1873250" y="5470525"/>
          <p14:tracePt t="220300" x="1865313" y="5470525"/>
          <p14:tracePt t="220309" x="1857375" y="5470525"/>
          <p14:tracePt t="220318" x="1841500" y="5470525"/>
          <p14:tracePt t="220326" x="1833563" y="5470525"/>
          <p14:tracePt t="220341" x="1825625" y="5470525"/>
          <p14:tracePt t="220356" x="1817688" y="5470525"/>
          <p14:tracePt t="220373" x="1809750" y="5470525"/>
          <p14:tracePt t="220381" x="1801813" y="5470525"/>
          <p14:tracePt t="220397" x="1793875" y="5470525"/>
          <p14:tracePt t="220405" x="1785938" y="5470525"/>
          <p14:tracePt t="220445" x="1778000" y="5470525"/>
          <p14:tracePt t="220468" x="1770063" y="5470525"/>
          <p14:tracePt t="220501" x="1762125" y="5470525"/>
          <p14:tracePt t="220589" x="1770063" y="5470525"/>
          <p14:tracePt t="220597" x="1778000" y="5470525"/>
          <p14:tracePt t="220605" x="1785938" y="5470525"/>
          <p14:tracePt t="220614" x="1793875" y="5470525"/>
          <p14:tracePt t="220621" x="1801813" y="5470525"/>
          <p14:tracePt t="220630" x="1817688" y="5470525"/>
          <p14:tracePt t="220636" x="1825625" y="5470525"/>
          <p14:tracePt t="220644" x="1833563" y="5470525"/>
          <p14:tracePt t="220653" x="1849438" y="5470525"/>
          <p14:tracePt t="220662" x="1873250" y="5470525"/>
          <p14:tracePt t="220669" x="1889125" y="5470525"/>
          <p14:tracePt t="220677" x="1912938" y="5470525"/>
          <p14:tracePt t="220685" x="1938338" y="5470525"/>
          <p14:tracePt t="220693" x="1962150" y="5470525"/>
          <p14:tracePt t="220700" x="1993900" y="5470525"/>
          <p14:tracePt t="220709" x="2033588" y="5486400"/>
          <p14:tracePt t="220717" x="2089150" y="5502275"/>
          <p14:tracePt t="220725" x="2144713" y="5510213"/>
          <p14:tracePt t="220735" x="2216150" y="5518150"/>
          <p14:tracePt t="220744" x="2281238" y="5534025"/>
          <p14:tracePt t="220750" x="2352675" y="5549900"/>
          <p14:tracePt t="220757" x="2432050" y="5557838"/>
          <p14:tracePt t="220765" x="2503488" y="5565775"/>
          <p14:tracePt t="220773" x="2590800" y="5581650"/>
          <p14:tracePt t="220781" x="2679700" y="5597525"/>
          <p14:tracePt t="220789" x="2751138" y="5605463"/>
          <p14:tracePt t="220797" x="2838450" y="5621338"/>
          <p14:tracePt t="220804" x="2925763" y="5629275"/>
          <p14:tracePt t="220812" x="3006725" y="5637213"/>
          <p14:tracePt t="220821" x="3094038" y="5637213"/>
          <p14:tracePt t="220829" x="3189288" y="5645150"/>
          <p14:tracePt t="220837" x="3244850" y="5645150"/>
          <p14:tracePt t="220846" x="3325813" y="5645150"/>
          <p14:tracePt t="220853" x="3397250" y="5653088"/>
          <p14:tracePt t="220862" x="3492500" y="5653088"/>
          <p14:tracePt t="220868" x="3579813" y="5653088"/>
          <p14:tracePt t="220878" x="3660775" y="5662613"/>
          <p14:tracePt t="220885" x="3724275" y="5678488"/>
          <p14:tracePt t="220895" x="3803650" y="5694363"/>
          <p14:tracePt t="220901" x="3875088" y="5702300"/>
          <p14:tracePt t="220909" x="3962400" y="5718175"/>
          <p14:tracePt t="220918" x="4035425" y="5734050"/>
          <p14:tracePt t="220925" x="4114800" y="5749925"/>
          <p14:tracePt t="220933" x="4178300" y="5765800"/>
          <p14:tracePt t="220942" x="4257675" y="5773738"/>
          <p14:tracePt t="220950" x="4362450" y="5781675"/>
          <p14:tracePt t="220957" x="4449763" y="5789613"/>
          <p14:tracePt t="220965" x="4529138" y="5789613"/>
          <p14:tracePt t="220974" x="4608513" y="5789613"/>
          <p14:tracePt t="220980" x="4672013" y="5805488"/>
          <p14:tracePt t="220988" x="4745038" y="5813425"/>
          <p14:tracePt t="220998" x="4816475" y="5821363"/>
          <p14:tracePt t="221006" x="4887913" y="5829300"/>
          <p14:tracePt t="221013" x="4935538" y="5837238"/>
          <p14:tracePt t="221022" x="4999038" y="5837238"/>
          <p14:tracePt t="221029" x="5030788" y="5837238"/>
          <p14:tracePt t="221036" x="5064125" y="5845175"/>
          <p14:tracePt t="221045" x="5087938" y="5853113"/>
          <p14:tracePt t="221053" x="5103813" y="5853113"/>
          <p14:tracePt t="221061" x="5111750" y="5853113"/>
          <p14:tracePt t="221174" x="5103813" y="5853113"/>
          <p14:tracePt t="221182" x="5087938" y="5861050"/>
          <p14:tracePt t="221189" x="5072063" y="5861050"/>
          <p14:tracePt t="221198" x="5056188" y="5868988"/>
          <p14:tracePt t="221205" x="5022850" y="5876925"/>
          <p14:tracePt t="221212" x="4991100" y="5876925"/>
          <p14:tracePt t="221220" x="4959350" y="5884863"/>
          <p14:tracePt t="221229" x="4911725" y="5892800"/>
          <p14:tracePt t="221237" x="4856163" y="5900738"/>
          <p14:tracePt t="221246" x="4792663" y="5916613"/>
          <p14:tracePt t="221253" x="4737100" y="5916613"/>
          <p14:tracePt t="221261" x="4664075" y="5916613"/>
          <p14:tracePt t="221269" x="4592638" y="5916613"/>
          <p14:tracePt t="221278" x="4489450" y="5916613"/>
          <p14:tracePt t="221286" x="4378325" y="5916613"/>
          <p14:tracePt t="221294" x="4265613" y="5916613"/>
          <p14:tracePt t="221301" x="4154488" y="5908675"/>
          <p14:tracePt t="221310" x="4051300" y="5908675"/>
          <p14:tracePt t="221317" x="3946525" y="5900738"/>
          <p14:tracePt t="221325" x="3851275" y="5892800"/>
          <p14:tracePt t="221334" x="3763963" y="5884863"/>
          <p14:tracePt t="221341" x="3684588" y="5868988"/>
          <p14:tracePt t="221350" x="3619500" y="5868988"/>
          <p14:tracePt t="221358" x="3556000" y="5853113"/>
          <p14:tracePt t="221365" x="3492500" y="5845175"/>
          <p14:tracePt t="221373" x="3444875" y="5837238"/>
          <p14:tracePt t="221381" x="3397250" y="5829300"/>
          <p14:tracePt t="221388" x="3357563" y="5821363"/>
          <p14:tracePt t="221397" x="3317875" y="5813425"/>
          <p14:tracePt t="221405" x="3268663" y="5805488"/>
          <p14:tracePt t="221413" x="3228975" y="5797550"/>
          <p14:tracePt t="221421" x="3181350" y="5789613"/>
          <p14:tracePt t="221429" x="3133725" y="5781675"/>
          <p14:tracePt t="221438" x="3054350" y="5773738"/>
          <p14:tracePt t="221445" x="2967038" y="5765800"/>
          <p14:tracePt t="221453" x="2909888" y="5765800"/>
          <p14:tracePt t="221462" x="2846388" y="5765800"/>
          <p14:tracePt t="221469" x="2798763" y="5757863"/>
          <p14:tracePt t="221478" x="2759075" y="5749925"/>
          <p14:tracePt t="221486" x="2743200" y="5749925"/>
          <p14:tracePt t="221495" x="2719388" y="5741988"/>
          <p14:tracePt t="221502" x="2703513" y="5741988"/>
          <p14:tracePt t="221510" x="2687638" y="5734050"/>
          <p14:tracePt t="221517" x="2671763" y="5726113"/>
          <p14:tracePt t="221525" x="2655888" y="5726113"/>
          <p14:tracePt t="221533" x="2647950" y="5718175"/>
          <p14:tracePt t="221541" x="2640013" y="5718175"/>
          <p14:tracePt t="221549" x="2624138" y="5710238"/>
          <p14:tracePt t="221557" x="2616200" y="5710238"/>
          <p14:tracePt t="221565" x="2598738" y="5702300"/>
          <p14:tracePt t="221573" x="2574925" y="5694363"/>
          <p14:tracePt t="221581" x="2559050" y="5686425"/>
          <p14:tracePt t="221590" x="2535238" y="5678488"/>
          <p14:tracePt t="221597" x="2519363" y="5678488"/>
          <p14:tracePt t="221605" x="2503488" y="5670550"/>
          <p14:tracePt t="221612" x="2479675" y="5670550"/>
          <p14:tracePt t="221621" x="2463800" y="5670550"/>
          <p14:tracePt t="221629" x="2455863" y="5662613"/>
          <p14:tracePt t="221638" x="2447925" y="5662613"/>
          <p14:tracePt t="221645" x="2439988" y="5662613"/>
          <p14:tracePt t="221774" x="2432050" y="5662613"/>
          <p14:tracePt t="221789" x="2424113" y="5653088"/>
          <p14:tracePt t="221798" x="2408238" y="5653088"/>
          <p14:tracePt t="221805" x="2392363" y="5645150"/>
          <p14:tracePt t="221813" x="2384425" y="5645150"/>
          <p14:tracePt t="221821" x="2376488" y="5645150"/>
          <p14:tracePt t="221829" x="2360613" y="5645150"/>
          <p14:tracePt t="221845" x="2344738" y="5637213"/>
          <p14:tracePt t="221854" x="2328863" y="5629275"/>
          <p14:tracePt t="221862" x="2320925" y="5629275"/>
          <p14:tracePt t="221869" x="2312988" y="5629275"/>
          <p14:tracePt t="221878" x="2297113" y="5621338"/>
          <p14:tracePt t="221885" x="2281238" y="5613400"/>
          <p14:tracePt t="221894" x="2273300" y="5613400"/>
          <p14:tracePt t="221900" x="2265363" y="5613400"/>
          <p14:tracePt t="221910" x="2255838" y="5613400"/>
          <p14:tracePt t="221925" x="2239963" y="5605463"/>
          <p14:tracePt t="221942" x="2232025" y="5605463"/>
          <p14:tracePt t="221949" x="2224088" y="5605463"/>
          <p14:tracePt t="221966" x="2216150" y="5597525"/>
          <p14:tracePt t="221982" x="2208213" y="5597525"/>
          <p14:tracePt t="221990" x="2192338" y="5597525"/>
          <p14:tracePt t="221999" x="2184400" y="5597525"/>
          <p14:tracePt t="222006" x="2176463" y="5597525"/>
          <p14:tracePt t="222013" x="2160588" y="5597525"/>
          <p14:tracePt t="222022" x="2144713" y="5589588"/>
          <p14:tracePt t="222030" x="2120900" y="5581650"/>
          <p14:tracePt t="222038" x="2105025" y="5581650"/>
          <p14:tracePt t="222054" x="2089150" y="5581650"/>
          <p14:tracePt t="222063" x="2073275" y="5581650"/>
          <p14:tracePt t="222078" x="2057400" y="5573713"/>
          <p14:tracePt t="222085" x="2041525" y="5573713"/>
          <p14:tracePt t="222094" x="2033588" y="5573713"/>
          <p14:tracePt t="222109" x="2017713" y="5573713"/>
          <p14:tracePt t="222118" x="2009775" y="5573713"/>
          <p14:tracePt t="222125" x="2001838" y="5565775"/>
          <p14:tracePt t="222133" x="1985963" y="5557838"/>
          <p14:tracePt t="222141" x="1970088" y="5557838"/>
          <p14:tracePt t="222157" x="1954213" y="5549900"/>
          <p14:tracePt t="222165" x="1946275" y="5541963"/>
          <p14:tracePt t="222174" x="1938338" y="5541963"/>
          <p14:tracePt t="222189" x="1930400" y="5541963"/>
          <p14:tracePt t="222197" x="1922463" y="5541963"/>
          <p14:tracePt t="222206" x="1912938" y="5541963"/>
          <p14:tracePt t="222486" x="1922463" y="5541963"/>
          <p14:tracePt t="222517" x="1930400" y="5541963"/>
          <p14:tracePt t="222534" x="1938338" y="5541963"/>
          <p14:tracePt t="222550" x="1946275" y="5541963"/>
          <p14:tracePt t="222557" x="1954213" y="5541963"/>
          <p14:tracePt t="222574" x="1962150" y="5541963"/>
          <p14:tracePt t="222581" x="1970088" y="5541963"/>
          <p14:tracePt t="222589" x="1985963" y="5541963"/>
          <p14:tracePt t="222597" x="2001838" y="5534025"/>
          <p14:tracePt t="222605" x="2017713" y="5534025"/>
          <p14:tracePt t="222614" x="2033588" y="5534025"/>
          <p14:tracePt t="222621" x="2049463" y="5534025"/>
          <p14:tracePt t="222629" x="2081213" y="5534025"/>
          <p14:tracePt t="222637" x="2105025" y="5534025"/>
          <p14:tracePt t="222646" x="2136775" y="5534025"/>
          <p14:tracePt t="222653" x="2168525" y="5534025"/>
          <p14:tracePt t="222662" x="2208213" y="5534025"/>
          <p14:tracePt t="222669" x="2239963" y="5534025"/>
          <p14:tracePt t="222678" x="2281238" y="5534025"/>
          <p14:tracePt t="222685" x="2328863" y="5534025"/>
          <p14:tracePt t="222694" x="2368550" y="5541963"/>
          <p14:tracePt t="222701" x="2408238" y="5549900"/>
          <p14:tracePt t="222711" x="2463800" y="5557838"/>
          <p14:tracePt t="222718" x="2495550" y="5565775"/>
          <p14:tracePt t="222725" x="2535238" y="5573713"/>
          <p14:tracePt t="222733" x="2582863" y="5581650"/>
          <p14:tracePt t="222742" x="2616200" y="5581650"/>
          <p14:tracePt t="222751" x="2647950" y="5589588"/>
          <p14:tracePt t="222758" x="2679700" y="5597525"/>
          <p14:tracePt t="222766" x="2719388" y="5605463"/>
          <p14:tracePt t="222774" x="2751138" y="5605463"/>
          <p14:tracePt t="222782" x="2767013" y="5605463"/>
          <p14:tracePt t="222791" x="2806700" y="5613400"/>
          <p14:tracePt t="222799" x="2838450" y="5621338"/>
          <p14:tracePt t="222806" x="2870200" y="5621338"/>
          <p14:tracePt t="222815" x="2909888" y="5629275"/>
          <p14:tracePt t="222821" x="2949575" y="5637213"/>
          <p14:tracePt t="222830" x="2998788" y="5637213"/>
          <p14:tracePt t="222838" x="3038475" y="5645150"/>
          <p14:tracePt t="222845" x="3086100" y="5645150"/>
          <p14:tracePt t="222853" x="3117850" y="5645150"/>
          <p14:tracePt t="222862" x="3157538" y="5645150"/>
          <p14:tracePt t="222870" x="3197225" y="5645150"/>
          <p14:tracePt t="222878" x="3236913" y="5645150"/>
          <p14:tracePt t="222886" x="3268663" y="5653088"/>
          <p14:tracePt t="222894" x="3292475" y="5653088"/>
          <p14:tracePt t="222901" x="3317875" y="5653088"/>
          <p14:tracePt t="222910" x="3333750" y="5653088"/>
          <p14:tracePt t="222917" x="3349625" y="5653088"/>
          <p14:tracePt t="222925" x="3373438" y="5653088"/>
          <p14:tracePt t="222935" x="3397250" y="5653088"/>
          <p14:tracePt t="222941" x="3421063" y="5653088"/>
          <p14:tracePt t="222950" x="3452813" y="5653088"/>
          <p14:tracePt t="222957" x="3484563" y="5653088"/>
          <p14:tracePt t="222965" x="3516313" y="5653088"/>
          <p14:tracePt t="222974" x="3548063" y="5662613"/>
          <p14:tracePt t="222982" x="3579813" y="5662613"/>
          <p14:tracePt t="222989" x="3611563" y="5662613"/>
          <p14:tracePt t="222997" x="3643313" y="5662613"/>
          <p14:tracePt t="223006" x="3676650" y="5662613"/>
          <p14:tracePt t="223013" x="3716338" y="5662613"/>
          <p14:tracePt t="223021" x="3740150" y="5662613"/>
          <p14:tracePt t="223029" x="3771900" y="5662613"/>
          <p14:tracePt t="223037" x="3803650" y="5662613"/>
          <p14:tracePt t="223045" x="3827463" y="5662613"/>
          <p14:tracePt t="223054" x="3859213" y="5662613"/>
          <p14:tracePt t="223061" x="3890963" y="5662613"/>
          <p14:tracePt t="223069" x="3914775" y="5662613"/>
          <p14:tracePt t="223077" x="3938588" y="5662613"/>
          <p14:tracePt t="223085" x="3962400" y="5662613"/>
          <p14:tracePt t="223095" x="3978275" y="5662613"/>
          <p14:tracePt t="223101" x="4002088" y="5662613"/>
          <p14:tracePt t="223110" x="4019550" y="5662613"/>
          <p14:tracePt t="223118" x="4035425" y="5662613"/>
          <p14:tracePt t="223127" x="4043363" y="5662613"/>
          <p14:tracePt t="223134" x="4059238" y="5662613"/>
          <p14:tracePt t="223150" x="4075113" y="5662613"/>
          <p14:tracePt t="223158" x="4083050" y="5662613"/>
          <p14:tracePt t="223165" x="4090988" y="5662613"/>
          <p14:tracePt t="223174" x="4098925" y="5662613"/>
          <p14:tracePt t="223182" x="4114800" y="5662613"/>
          <p14:tracePt t="223191" x="4122738" y="5662613"/>
          <p14:tracePt t="223198" x="4130675" y="5662613"/>
          <p14:tracePt t="223207" x="4138613" y="5662613"/>
          <p14:tracePt t="223214" x="4146550" y="5662613"/>
          <p14:tracePt t="223221" x="4154488" y="5662613"/>
          <p14:tracePt t="223230" x="4162425" y="5662613"/>
          <p14:tracePt t="223237" x="4170363" y="5662613"/>
          <p14:tracePt t="223245" x="4178300" y="5662613"/>
          <p14:tracePt t="224111" x="0" y="0"/>
        </p14:tracePtLst>
        <p14:tracePtLst>
          <p14:tracePt t="240978" x="4178300" y="5662613"/>
          <p14:tracePt t="241280" x="4170363" y="5662613"/>
          <p14:tracePt t="241287" x="4162425" y="5670550"/>
          <p14:tracePt t="241295" x="4154488" y="5670550"/>
          <p14:tracePt t="241303" x="4138613" y="5686425"/>
          <p14:tracePt t="241311" x="4122738" y="5702300"/>
          <p14:tracePt t="241321" x="4106863" y="5718175"/>
          <p14:tracePt t="241327" x="4098925" y="5726113"/>
          <p14:tracePt t="241336" x="4090988" y="5741988"/>
          <p14:tracePt t="241343" x="4083050" y="5749925"/>
          <p14:tracePt t="241352" x="4075113" y="5757863"/>
          <p14:tracePt t="241360" x="4067175" y="5765800"/>
          <p14:tracePt t="241369" x="4067175" y="5773738"/>
          <p14:tracePt t="241376" x="4059238" y="5781675"/>
          <p14:tracePt t="241384" x="4051300" y="5797550"/>
          <p14:tracePt t="241391" x="4051300" y="5805488"/>
          <p14:tracePt t="241400" x="4035425" y="5821363"/>
          <p14:tracePt t="241408" x="4035425" y="5837238"/>
          <p14:tracePt t="241416" x="4019550" y="5845175"/>
          <p14:tracePt t="241423" x="4011613" y="5861050"/>
          <p14:tracePt t="241433" x="4002088" y="5884863"/>
          <p14:tracePt t="241439" x="3994150" y="5884863"/>
          <p14:tracePt t="241447" x="3986213" y="5900738"/>
          <p14:tracePt t="241455" x="3970338" y="5916613"/>
          <p14:tracePt t="241464" x="3962400" y="5916613"/>
          <p14:tracePt t="241471" x="3954463" y="5932488"/>
          <p14:tracePt t="241479" x="3946525" y="5932488"/>
          <p14:tracePt t="241504" x="3930650" y="5940425"/>
          <p14:tracePt t="241520" x="3914775" y="5948363"/>
          <p14:tracePt t="241537" x="3898900" y="5948363"/>
          <p14:tracePt t="241544" x="3883025" y="5948363"/>
          <p14:tracePt t="241552" x="3859213" y="5956300"/>
          <p14:tracePt t="241559" x="3843338" y="5964238"/>
          <p14:tracePt t="241569" x="3827463" y="5972175"/>
          <p14:tracePt t="241575" x="3803650" y="5980113"/>
          <p14:tracePt t="241584" x="3779838" y="5988050"/>
          <p14:tracePt t="241592" x="3748088" y="5995988"/>
          <p14:tracePt t="241601" x="3700463" y="6013450"/>
          <p14:tracePt t="241607" x="3668713" y="6021388"/>
          <p14:tracePt t="241615" x="3635375" y="6029325"/>
          <p14:tracePt t="241623" x="3611563" y="6029325"/>
          <p14:tracePt t="241632" x="3579813" y="6045200"/>
          <p14:tracePt t="241639" x="3563938" y="6045200"/>
          <p14:tracePt t="241648" x="3540125" y="6061075"/>
          <p14:tracePt t="241657" x="3516313" y="6061075"/>
          <p14:tracePt t="241663" x="3492500" y="6069013"/>
          <p14:tracePt t="241671" x="3460750" y="6076950"/>
          <p14:tracePt t="241679" x="3429000" y="6092825"/>
          <p14:tracePt t="241687" x="3381375" y="6108700"/>
          <p14:tracePt t="241695" x="3333750" y="6116638"/>
          <p14:tracePt t="241704" x="3300413" y="6124575"/>
          <p14:tracePt t="241713" x="3268663" y="6132513"/>
          <p14:tracePt t="241719" x="3228975" y="6148388"/>
          <p14:tracePt t="241727" x="3189288" y="6156325"/>
          <p14:tracePt t="241735" x="3157538" y="6164263"/>
          <p14:tracePt t="241744" x="3109913" y="6180138"/>
          <p14:tracePt t="241753" x="3054350" y="6188075"/>
          <p14:tracePt t="241760" x="3014663" y="6203950"/>
          <p14:tracePt t="241769" x="2982913" y="6211888"/>
          <p14:tracePt t="241776" x="2941638" y="6219825"/>
          <p14:tracePt t="241784" x="2917825" y="6219825"/>
          <p14:tracePt t="241792" x="2878138" y="6219825"/>
          <p14:tracePt t="241800" x="2846388" y="6227763"/>
          <p14:tracePt t="241808" x="2814638" y="6235700"/>
          <p14:tracePt t="241817" x="2790825" y="6235700"/>
          <p14:tracePt t="241824" x="2759075" y="6235700"/>
          <p14:tracePt t="241833" x="2719388" y="6235700"/>
          <p14:tracePt t="241839" x="2687638" y="6235700"/>
          <p14:tracePt t="241847" x="2655888" y="6235700"/>
          <p14:tracePt t="241855" x="2624138" y="6235700"/>
          <p14:tracePt t="241863" x="2590800" y="6235700"/>
          <p14:tracePt t="241872" x="2559050" y="6235700"/>
          <p14:tracePt t="241881" x="2503488" y="6235700"/>
          <p14:tracePt t="241889" x="2455863" y="6235700"/>
          <p14:tracePt t="241897" x="2392363" y="6243638"/>
          <p14:tracePt t="241904" x="2344738" y="6243638"/>
          <p14:tracePt t="241911" x="2305050" y="6243638"/>
          <p14:tracePt t="241920" x="2255838" y="6243638"/>
          <p14:tracePt t="241928" x="2224088" y="6243638"/>
          <p14:tracePt t="241936" x="2184400" y="6243638"/>
          <p14:tracePt t="241946" x="2144713" y="6235700"/>
          <p14:tracePt t="241952" x="2120900" y="6235700"/>
          <p14:tracePt t="241961" x="2081213" y="6227763"/>
          <p14:tracePt t="241969" x="2049463" y="6227763"/>
          <p14:tracePt t="241976" x="2025650" y="6219825"/>
          <p14:tracePt t="241985" x="1993900" y="6211888"/>
          <p14:tracePt t="241992" x="1970088" y="6203950"/>
          <p14:tracePt t="242001" x="1954213" y="6203950"/>
          <p14:tracePt t="242008" x="1922463" y="6196013"/>
          <p14:tracePt t="242015" x="1881188" y="6188075"/>
          <p14:tracePt t="242023" x="1849438" y="6172200"/>
          <p14:tracePt t="242031" x="1817688" y="6164263"/>
          <p14:tracePt t="242040" x="1778000" y="6156325"/>
          <p14:tracePt t="242049" x="1746250" y="6148388"/>
          <p14:tracePt t="242056" x="1690688" y="6132513"/>
          <p14:tracePt t="242064" x="1658938" y="6116638"/>
          <p14:tracePt t="242072" x="1619250" y="6116638"/>
          <p14:tracePt t="242080" x="1579563" y="6100763"/>
          <p14:tracePt t="242089" x="1546225" y="6100763"/>
          <p14:tracePt t="242100" x="1514475" y="6084888"/>
          <p14:tracePt t="242104" x="1490663" y="6084888"/>
          <p14:tracePt t="242112" x="1466850" y="6076950"/>
          <p14:tracePt t="242120" x="1443038" y="6076950"/>
          <p14:tracePt t="242135" x="1427163" y="6076950"/>
          <p14:tracePt t="242143" x="1427163" y="6069013"/>
          <p14:tracePt t="242472" x="1435100" y="6069013"/>
          <p14:tracePt t="242479" x="1443038" y="6061075"/>
          <p14:tracePt t="242488" x="1458913" y="6061075"/>
          <p14:tracePt t="242496" x="1474788" y="6061075"/>
          <p14:tracePt t="242504" x="1490663" y="6061075"/>
          <p14:tracePt t="242513" x="1506538" y="6061075"/>
          <p14:tracePt t="242521" x="1522413" y="6061075"/>
          <p14:tracePt t="242527" x="1546225" y="6061075"/>
          <p14:tracePt t="242535" x="1562100" y="6053138"/>
          <p14:tracePt t="242544" x="1579563" y="6053138"/>
          <p14:tracePt t="242551" x="1603375" y="6045200"/>
          <p14:tracePt t="242559" x="1611313" y="6045200"/>
          <p14:tracePt t="242569" x="1627188" y="6045200"/>
          <p14:tracePt t="242576" x="1643063" y="6045200"/>
          <p14:tracePt t="242584" x="1666875" y="6037263"/>
          <p14:tracePt t="242591" x="1674813" y="6037263"/>
          <p14:tracePt t="242600" x="1682750" y="6037263"/>
          <p14:tracePt t="242607" x="1698625" y="6037263"/>
          <p14:tracePt t="242617" x="1714500" y="6029325"/>
          <p14:tracePt t="242633" x="1730375" y="6029325"/>
          <p14:tracePt t="242647" x="1746250" y="6029325"/>
          <p14:tracePt t="242664" x="1754188" y="6029325"/>
          <p14:tracePt t="242673" x="1762125" y="6029325"/>
          <p14:tracePt t="242679" x="1770063" y="6029325"/>
          <p14:tracePt t="242688" x="1778000" y="6029325"/>
          <p14:tracePt t="242695" x="1793875" y="6029325"/>
          <p14:tracePt t="242703" x="1809750" y="6029325"/>
          <p14:tracePt t="242711" x="1825625" y="6029325"/>
          <p14:tracePt t="242719" x="1849438" y="6029325"/>
          <p14:tracePt t="242728" x="1865313" y="6029325"/>
          <p14:tracePt t="242736" x="1881188" y="6029325"/>
          <p14:tracePt t="242744" x="1912938" y="6029325"/>
          <p14:tracePt t="242752" x="1930400" y="6029325"/>
          <p14:tracePt t="242759" x="1938338" y="6029325"/>
          <p14:tracePt t="242768" x="1946275" y="6029325"/>
          <p14:tracePt t="242775" x="1954213" y="6029325"/>
          <p14:tracePt t="242793" x="1970088" y="6029325"/>
          <p14:tracePt t="242824" x="1978025" y="6029325"/>
          <p14:tracePt t="242840" x="1985963" y="6029325"/>
          <p14:tracePt t="242849" x="1993900" y="6029325"/>
          <p14:tracePt t="242856" x="2001838" y="6029325"/>
          <p14:tracePt t="242864" x="2025650" y="6029325"/>
          <p14:tracePt t="242873" x="2057400" y="6029325"/>
          <p14:tracePt t="242880" x="2089150" y="6029325"/>
          <p14:tracePt t="242888" x="2120900" y="6029325"/>
          <p14:tracePt t="242904" x="2168525" y="6029325"/>
          <p14:tracePt t="242913" x="2255838" y="6029325"/>
          <p14:tracePt t="242920" x="2297113" y="6029325"/>
          <p14:tracePt t="242928" x="2344738" y="6029325"/>
          <p14:tracePt t="242935" x="2384425" y="6029325"/>
          <p14:tracePt t="242943" x="2424113" y="6029325"/>
          <p14:tracePt t="242951" x="2463800" y="6029325"/>
          <p14:tracePt t="242960" x="2511425" y="6037263"/>
          <p14:tracePt t="242968" x="2551113" y="6037263"/>
          <p14:tracePt t="242976" x="2590800" y="6037263"/>
          <p14:tracePt t="242984" x="2647950" y="6037263"/>
          <p14:tracePt t="242992" x="2695575" y="6045200"/>
          <p14:tracePt t="243000" x="2759075" y="6045200"/>
          <p14:tracePt t="243008" x="2846388" y="6045200"/>
          <p14:tracePt t="243016" x="2957513" y="6045200"/>
          <p14:tracePt t="243025" x="3094038" y="6045200"/>
          <p14:tracePt t="243033" x="3236913" y="6045200"/>
          <p14:tracePt t="243040" x="3381375" y="6053138"/>
          <p14:tracePt t="243048" x="3587750" y="6076950"/>
          <p14:tracePt t="243057" x="3803650" y="6108700"/>
          <p14:tracePt t="243064" x="4027488" y="6148388"/>
          <p14:tracePt t="243073" x="4273550" y="6196013"/>
          <p14:tracePt t="243080" x="4497388" y="6235700"/>
          <p14:tracePt t="243088" x="4737100" y="6283325"/>
          <p14:tracePt t="243099" x="4991100" y="6330950"/>
          <p14:tracePt t="243102" x="5238750" y="6380163"/>
          <p14:tracePt t="243111" x="5486400" y="6411913"/>
          <p14:tracePt t="243119" x="5732463" y="6419850"/>
          <p14:tracePt t="243128" x="5940425" y="6427788"/>
          <p14:tracePt t="243136" x="6203950" y="6435725"/>
          <p14:tracePt t="243144" x="6434138" y="6435725"/>
          <p14:tracePt t="243153" x="6673850" y="6419850"/>
          <p14:tracePt t="243159" x="6913563" y="6388100"/>
          <p14:tracePt t="243167" x="7161213" y="6338888"/>
          <p14:tracePt t="243175" x="7351713" y="6291263"/>
          <p14:tracePt t="243184" x="7591425" y="6211888"/>
          <p14:tracePt t="243192" x="7839075" y="6124575"/>
          <p14:tracePt t="243202" x="8085138" y="6029325"/>
          <p14:tracePt t="243208" x="8285163" y="5956300"/>
          <p14:tracePt t="243217" x="8483600" y="5876925"/>
          <p14:tracePt t="243225" x="8636000" y="5805488"/>
          <p14:tracePt t="243232" x="8794750" y="5726113"/>
          <p14:tracePt t="243240" x="8955088" y="5637213"/>
          <p14:tracePt t="243248" x="9090025" y="5557838"/>
          <p14:tracePt t="243256" x="9201150" y="5478463"/>
          <p14:tracePt t="243264" x="9297988" y="5391150"/>
          <p14:tracePt t="243272" x="9361488" y="5335588"/>
          <p14:tracePt t="243280" x="9440863" y="5238750"/>
          <p14:tracePt t="243287" x="9488488" y="5159375"/>
          <p14:tracePt t="243295" x="9536113" y="5072063"/>
          <p14:tracePt t="243305" x="9575800" y="4992688"/>
          <p14:tracePt t="243312" x="9609138" y="4895850"/>
          <p14:tracePt t="243320" x="9632950" y="4832350"/>
          <p14:tracePt t="243328" x="9656763" y="4752975"/>
          <p14:tracePt t="243335" x="9680575" y="4681538"/>
          <p14:tracePt t="243343" x="9688513" y="4616450"/>
          <p14:tracePt t="243352" x="9704388" y="4560888"/>
          <p14:tracePt t="243360" x="9712325" y="4497388"/>
          <p14:tracePt t="243368" x="9720263" y="4449763"/>
          <p14:tracePt t="243376" x="9720263" y="4402138"/>
          <p14:tracePt t="243384" x="9720263" y="4354513"/>
          <p14:tracePt t="243392" x="9720263" y="4306888"/>
          <p14:tracePt t="243401" x="9720263" y="4257675"/>
          <p14:tracePt t="243407" x="9712325" y="4210050"/>
          <p14:tracePt t="243417" x="9696450" y="4170363"/>
          <p14:tracePt t="243425" x="9680575" y="4114800"/>
          <p14:tracePt t="243432" x="9656763" y="4051300"/>
          <p14:tracePt t="243441" x="9632950" y="3987800"/>
          <p14:tracePt t="243448" x="9609138" y="3922713"/>
          <p14:tracePt t="243457" x="9585325" y="3859213"/>
          <p14:tracePt t="243465" x="9551988" y="3803650"/>
          <p14:tracePt t="243472" x="9528175" y="3732213"/>
          <p14:tracePt t="243481" x="9496425" y="3676650"/>
          <p14:tracePt t="243488" x="9464675" y="3621088"/>
          <p14:tracePt t="243496" x="9417050" y="3548063"/>
          <p14:tracePt t="243503" x="9385300" y="3500438"/>
          <p14:tracePt t="243511" x="9345613" y="3452813"/>
          <p14:tracePt t="243520" x="9297988" y="3405188"/>
          <p14:tracePt t="243529" x="9250363" y="3349625"/>
          <p14:tracePt t="243536" x="9185275" y="3302000"/>
          <p14:tracePt t="243544" x="9145588" y="3252788"/>
          <p14:tracePt t="243552" x="9105900" y="3228975"/>
          <p14:tracePt t="243559" x="9066213" y="3205163"/>
          <p14:tracePt t="243567" x="9018588" y="3189288"/>
          <p14:tracePt t="243576" x="8978900" y="3165475"/>
          <p14:tracePt t="243585" x="8931275" y="3149600"/>
          <p14:tracePt t="243592" x="8874125" y="3141663"/>
          <p14:tracePt t="243602" x="8818563" y="3133725"/>
          <p14:tracePt t="243608" x="8755063" y="3133725"/>
          <p14:tracePt t="243616" x="8699500" y="3133725"/>
          <p14:tracePt t="243623" x="8628063" y="3149600"/>
          <p14:tracePt t="243632" x="8540750" y="3165475"/>
          <p14:tracePt t="243640" x="8443913" y="3189288"/>
          <p14:tracePt t="243649" x="8348663" y="3221038"/>
          <p14:tracePt t="243657" x="8253413" y="3262313"/>
          <p14:tracePt t="243664" x="8156575" y="3309938"/>
          <p14:tracePt t="243673" x="8061325" y="3357563"/>
          <p14:tracePt t="243679" x="7966075" y="3413125"/>
          <p14:tracePt t="243687" x="7886700" y="3468688"/>
          <p14:tracePt t="243696" x="7829550" y="3524250"/>
          <p14:tracePt t="243705" x="7758113" y="3587750"/>
          <p14:tracePt t="243712" x="7694613" y="3660775"/>
          <p14:tracePt t="243720" x="7646988" y="3724275"/>
          <p14:tracePt t="243728" x="7607300" y="3787775"/>
          <p14:tracePt t="243736" x="7575550" y="3851275"/>
          <p14:tracePt t="243743" x="7551738" y="3922713"/>
          <p14:tracePt t="243752" x="7527925" y="4003675"/>
          <p14:tracePt t="243761" x="7527925" y="4075113"/>
          <p14:tracePt t="243768" x="7527925" y="4154488"/>
          <p14:tracePt t="243777" x="7527925" y="4241800"/>
          <p14:tracePt t="243785" x="7535863" y="4314825"/>
          <p14:tracePt t="243792" x="7551738" y="4378325"/>
          <p14:tracePt t="243800" x="7575550" y="4449763"/>
          <p14:tracePt t="243809" x="7607300" y="4505325"/>
          <p14:tracePt t="243816" x="7639050" y="4560888"/>
          <p14:tracePt t="243825" x="7686675" y="4616450"/>
          <p14:tracePt t="243833" x="7734300" y="4665663"/>
          <p14:tracePt t="243840" x="7773988" y="4697413"/>
          <p14:tracePt t="243848" x="7821613" y="4737100"/>
          <p14:tracePt t="243855" x="7870825" y="4760913"/>
          <p14:tracePt t="243864" x="7918450" y="4784725"/>
          <p14:tracePt t="243872" x="7974013" y="4800600"/>
          <p14:tracePt t="243881" x="8013700" y="4816475"/>
          <p14:tracePt t="243889" x="8061325" y="4832350"/>
          <p14:tracePt t="243896" x="8093075" y="4840288"/>
          <p14:tracePt t="243903" x="8140700" y="4856163"/>
          <p14:tracePt t="243911" x="8172450" y="4856163"/>
          <p14:tracePt t="243919" x="8213725" y="4856163"/>
          <p14:tracePt t="243929" x="8237538" y="4864100"/>
          <p14:tracePt t="243936" x="8261350" y="4864100"/>
          <p14:tracePt t="243944" x="8277225" y="4864100"/>
          <p14:tracePt t="243954" x="8293100" y="4864100"/>
          <p14:tracePt t="243968" x="8301038" y="4864100"/>
          <p14:tracePt t="244577" x="8308975" y="4864100"/>
          <p14:tracePt t="244584" x="8332788" y="4879975"/>
          <p14:tracePt t="244592" x="8380413" y="4879975"/>
          <p14:tracePt t="244600" x="8451850" y="4895850"/>
          <p14:tracePt t="244608" x="8515350" y="4895850"/>
          <p14:tracePt t="244617" x="8604250" y="4903788"/>
          <p14:tracePt t="244625" x="8699500" y="4903788"/>
          <p14:tracePt t="244632" x="8778875" y="4903788"/>
          <p14:tracePt t="244640" x="8891588" y="4903788"/>
          <p14:tracePt t="244649" x="9010650" y="4903788"/>
          <p14:tracePt t="244656" x="9121775" y="4903788"/>
          <p14:tracePt t="244664" x="9224963" y="4903788"/>
          <p14:tracePt t="244672" x="9345613" y="4887913"/>
          <p14:tracePt t="244680" x="9424988" y="4872038"/>
          <p14:tracePt t="244689" x="9504363" y="4864100"/>
          <p14:tracePt t="244696" x="9585325" y="4848225"/>
          <p14:tracePt t="244705" x="9640888" y="4832350"/>
          <p14:tracePt t="244712" x="9672638" y="4824413"/>
          <p14:tracePt t="244721" x="9712325" y="4808538"/>
          <p14:tracePt t="244728" x="9728200" y="4800600"/>
          <p14:tracePt t="244737" x="9744075" y="4792663"/>
          <p14:tracePt t="244744" x="9752013" y="4784725"/>
          <p14:tracePt t="244753" x="9767888" y="4776788"/>
          <p14:tracePt t="244760" x="9775825" y="4768850"/>
          <p14:tracePt t="244776" x="9783763" y="4760913"/>
          <p14:tracePt t="244792" x="9783763" y="4752975"/>
          <p14:tracePt t="244896" x="9791700" y="4745038"/>
          <p14:tracePt t="245017" x="9783763" y="4745038"/>
          <p14:tracePt t="245024" x="9775825" y="4745038"/>
          <p14:tracePt t="245034" x="9767888" y="4745038"/>
          <p14:tracePt t="245112" x="9759950" y="4745038"/>
          <p14:tracePt t="245129" x="9752013" y="4745038"/>
          <p14:tracePt t="245137" x="9728200" y="4745038"/>
          <p14:tracePt t="245145" x="9704388" y="4745038"/>
          <p14:tracePt t="245152" x="9672638" y="4745038"/>
          <p14:tracePt t="245160" x="9640888" y="4737100"/>
          <p14:tracePt t="245167" x="9609138" y="4737100"/>
          <p14:tracePt t="245175" x="9593263" y="4737100"/>
          <p14:tracePt t="245184" x="9575800" y="4737100"/>
          <p14:tracePt t="245192" x="9567863" y="4737100"/>
          <p14:tracePt t="245201" x="9559925" y="4737100"/>
          <p14:tracePt t="245273" x="9551988" y="4737100"/>
          <p14:tracePt t="245279" x="9544050" y="4737100"/>
          <p14:tracePt t="245288" x="9520238" y="4737100"/>
          <p14:tracePt t="245296" x="9504363" y="4745038"/>
          <p14:tracePt t="245304" x="9496425" y="4745038"/>
          <p14:tracePt t="245312" x="9488488" y="4745038"/>
          <p14:tracePt t="245329" x="9480550" y="4745038"/>
          <p14:tracePt t="245433" x="9472613" y="4745038"/>
          <p14:tracePt t="245455" x="9464675" y="4745038"/>
          <p14:tracePt t="245567" x="9456738" y="4745038"/>
          <p14:tracePt t="245833" x="9448800" y="4752975"/>
          <p14:tracePt t="246232" x="9432925" y="4752975"/>
          <p14:tracePt t="246240" x="9417050" y="4760913"/>
          <p14:tracePt t="246250" x="9401175" y="4760913"/>
          <p14:tracePt t="246257" x="9393238" y="4760913"/>
          <p14:tracePt t="246272" x="9385300" y="4760913"/>
          <p14:tracePt t="246297" x="9377363" y="4760913"/>
          <p14:tracePt t="247777" x="9353550" y="4760913"/>
          <p14:tracePt t="247785" x="9329738" y="4760913"/>
          <p14:tracePt t="247793" x="9305925" y="4760913"/>
          <p14:tracePt t="247800" x="9290050" y="4760913"/>
          <p14:tracePt t="247808" x="9258300" y="4760913"/>
          <p14:tracePt t="247817" x="9224963" y="4760913"/>
          <p14:tracePt t="247824" x="9185275" y="4760913"/>
          <p14:tracePt t="247833" x="9153525" y="4760913"/>
          <p14:tracePt t="247840" x="9121775" y="4752975"/>
          <p14:tracePt t="247849" x="9074150" y="4752975"/>
          <p14:tracePt t="247856" x="9034463" y="4745038"/>
          <p14:tracePt t="247865" x="8955088" y="4745038"/>
          <p14:tracePt t="247872" x="8866188" y="4745038"/>
          <p14:tracePt t="247880" x="8794750" y="4745038"/>
          <p14:tracePt t="247889" x="8691563" y="4737100"/>
          <p14:tracePt t="247897" x="8596313" y="4737100"/>
          <p14:tracePt t="247905" x="8483600" y="4737100"/>
          <p14:tracePt t="247915" x="8372475" y="4737100"/>
          <p14:tracePt t="247921" x="8277225" y="4729163"/>
          <p14:tracePt t="247928" x="8156575" y="4729163"/>
          <p14:tracePt t="247936" x="8037513" y="4729163"/>
          <p14:tracePt t="247944" x="7910513" y="4737100"/>
          <p14:tracePt t="247952" x="7781925" y="4745038"/>
          <p14:tracePt t="247960" x="7646988" y="4768850"/>
          <p14:tracePt t="247968" x="7535863" y="4776788"/>
          <p14:tracePt t="247976" x="7391400" y="4800600"/>
          <p14:tracePt t="247984" x="7264400" y="4816475"/>
          <p14:tracePt t="247994" x="7119938" y="4848225"/>
          <p14:tracePt t="248002" x="6985000" y="4864100"/>
          <p14:tracePt t="248009" x="6858000" y="4887913"/>
          <p14:tracePt t="248017" x="6745288" y="4903788"/>
          <p14:tracePt t="248026" x="6626225" y="4935538"/>
          <p14:tracePt t="248033" x="6499225" y="4959350"/>
          <p14:tracePt t="248050" x="6370638" y="4984750"/>
          <p14:tracePt t="248057" x="6156325" y="5032375"/>
          <p14:tracePt t="248064" x="6051550" y="5056188"/>
          <p14:tracePt t="248072" x="5940425" y="5072063"/>
          <p14:tracePt t="248081" x="5829300" y="5103813"/>
          <p14:tracePt t="248089" x="5708650" y="5127625"/>
          <p14:tracePt t="248096" x="5589588" y="5151438"/>
          <p14:tracePt t="248104" x="5470525" y="5183188"/>
          <p14:tracePt t="248112" x="5365750" y="5207000"/>
          <p14:tracePt t="248120" x="5246688" y="5230813"/>
          <p14:tracePt t="248128" x="5119688" y="5254625"/>
          <p14:tracePt t="248136" x="4999038" y="5278438"/>
          <p14:tracePt t="248144" x="4879975" y="5302250"/>
          <p14:tracePt t="248153" x="4752975" y="5327650"/>
          <p14:tracePt t="248160" x="4656138" y="5351463"/>
          <p14:tracePt t="248169" x="4545013" y="5367338"/>
          <p14:tracePt t="248176" x="4449763" y="5399088"/>
          <p14:tracePt t="248184" x="4344988" y="5414963"/>
          <p14:tracePt t="248193" x="4257675" y="5438775"/>
          <p14:tracePt t="248200" x="4170363" y="5454650"/>
          <p14:tracePt t="248209" x="4075113" y="5478463"/>
          <p14:tracePt t="248216" x="3994150" y="5494338"/>
          <p14:tracePt t="248224" x="3914775" y="5510213"/>
          <p14:tracePt t="248232" x="3843338" y="5534025"/>
          <p14:tracePt t="248241" x="3779838" y="5549900"/>
          <p14:tracePt t="248250" x="3708400" y="5565775"/>
          <p14:tracePt t="248256" x="3651250" y="5581650"/>
          <p14:tracePt t="248264" x="3587750" y="5597525"/>
          <p14:tracePt t="248272" x="3524250" y="5613400"/>
          <p14:tracePt t="248281" x="3460750" y="5637213"/>
          <p14:tracePt t="248289" x="3405188" y="5653088"/>
          <p14:tracePt t="248297" x="3349625" y="5678488"/>
          <p14:tracePt t="248304" x="3292475" y="5694363"/>
          <p14:tracePt t="248312" x="3236913" y="5710238"/>
          <p14:tracePt t="248320" x="3181350" y="5726113"/>
          <p14:tracePt t="248329" x="3125788" y="5749925"/>
          <p14:tracePt t="248337" x="3070225" y="5765800"/>
          <p14:tracePt t="248344" x="3014663" y="5781675"/>
          <p14:tracePt t="248352" x="2933700" y="5805488"/>
          <p14:tracePt t="248361" x="2878138" y="5829300"/>
          <p14:tracePt t="248368" x="2830513" y="5853113"/>
          <p14:tracePt t="248377" x="2767013" y="5868988"/>
          <p14:tracePt t="248385" x="2719388" y="5892800"/>
          <p14:tracePt t="248392" x="2679700" y="5900738"/>
          <p14:tracePt t="248401" x="2640013" y="5908675"/>
          <p14:tracePt t="248408" x="2598738" y="5924550"/>
          <p14:tracePt t="248417" x="2559050" y="5940425"/>
          <p14:tracePt t="248426" x="2535238" y="5948363"/>
          <p14:tracePt t="248433" x="2511425" y="5956300"/>
          <p14:tracePt t="248440" x="2479675" y="5972175"/>
          <p14:tracePt t="248449" x="2447925" y="5972175"/>
          <p14:tracePt t="248456" x="2416175" y="5988050"/>
          <p14:tracePt t="248465" x="2392363" y="5995988"/>
          <p14:tracePt t="248473" x="2360613" y="6005513"/>
          <p14:tracePt t="248481" x="2336800" y="6005513"/>
          <p14:tracePt t="248489" x="2320925" y="6013450"/>
          <p14:tracePt t="248497" x="2289175" y="6021388"/>
          <p14:tracePt t="248505" x="2255838" y="6021388"/>
          <p14:tracePt t="248512" x="2239963" y="6029325"/>
          <p14:tracePt t="248521" x="2224088" y="6029325"/>
          <p14:tracePt t="248529" x="2200275" y="6037263"/>
          <p14:tracePt t="248536" x="2184400" y="6037263"/>
          <p14:tracePt t="248544" x="2168525" y="6045200"/>
          <p14:tracePt t="248552" x="2152650" y="6053138"/>
          <p14:tracePt t="248560" x="2136775" y="6053138"/>
          <p14:tracePt t="248568" x="2128838" y="6053138"/>
          <p14:tracePt t="248576" x="2112963" y="6061075"/>
          <p14:tracePt t="248584" x="2105025" y="6061075"/>
          <p14:tracePt t="248592" x="2097088" y="6061075"/>
          <p14:tracePt t="248601" x="2081213" y="6069013"/>
          <p14:tracePt t="248609" x="2073275" y="6076950"/>
          <p14:tracePt t="248616" x="2065338" y="6076950"/>
          <p14:tracePt t="248624" x="2057400" y="6076950"/>
          <p14:tracePt t="248641" x="2049463" y="6084888"/>
          <p14:tracePt t="248648" x="2041525" y="6084888"/>
          <p14:tracePt t="248680" x="2033588" y="6084888"/>
          <p14:tracePt t="248696" x="2025650" y="6092825"/>
          <p14:tracePt t="248714" x="2017713" y="6092825"/>
          <p14:tracePt t="248728" x="2009775" y="6092825"/>
          <p14:tracePt t="248744" x="2001838" y="6100763"/>
          <p14:tracePt t="248760" x="1993900" y="6100763"/>
          <p14:tracePt t="248769" x="1985963" y="6100763"/>
          <p14:tracePt t="248777" x="1970088" y="6108700"/>
          <p14:tracePt t="248784" x="1954213" y="6116638"/>
          <p14:tracePt t="248793" x="1938338" y="6116638"/>
          <p14:tracePt t="248802" x="1912938" y="6116638"/>
          <p14:tracePt t="248810" x="1889125" y="6116638"/>
          <p14:tracePt t="248817" x="1865313" y="6124575"/>
          <p14:tracePt t="248825" x="1817688" y="6132513"/>
          <p14:tracePt t="248834" x="1785938" y="6132513"/>
          <p14:tracePt t="248840" x="1746250" y="6140450"/>
          <p14:tracePt t="248848" x="1706563" y="6140450"/>
          <p14:tracePt t="248856" x="1658938" y="6140450"/>
          <p14:tracePt t="248865" x="1635125" y="6140450"/>
          <p14:tracePt t="248871" x="1587500" y="6140450"/>
          <p14:tracePt t="248880" x="1554163" y="6140450"/>
          <p14:tracePt t="248889" x="1506538" y="6140450"/>
          <p14:tracePt t="248897" x="1482725" y="6148388"/>
          <p14:tracePt t="248904" x="1435100" y="6148388"/>
          <p14:tracePt t="248913" x="1419225" y="6148388"/>
          <p14:tracePt t="248920" x="1387475" y="6148388"/>
          <p14:tracePt t="248928" x="1347788" y="6148388"/>
          <p14:tracePt t="248936" x="1300163" y="6148388"/>
          <p14:tracePt t="248944" x="1268413" y="6148388"/>
          <p14:tracePt t="248952" x="1236663" y="6148388"/>
          <p14:tracePt t="248961" x="1211263" y="6148388"/>
          <p14:tracePt t="248968" x="1187450" y="6148388"/>
          <p14:tracePt t="248977" x="1155700" y="6148388"/>
          <p14:tracePt t="248985" x="1139825" y="6148388"/>
          <p14:tracePt t="248993" x="1116013" y="6148388"/>
          <p14:tracePt t="249002" x="1100138" y="6148388"/>
          <p14:tracePt t="249008" x="1092200" y="6148388"/>
          <p14:tracePt t="249017" x="1084263" y="6148388"/>
          <p14:tracePt t="249024" x="1068388" y="6148388"/>
          <p14:tracePt t="249058" x="1060450" y="6148388"/>
          <p14:tracePt t="249177" x="1060450" y="6132513"/>
          <p14:tracePt t="249185" x="1068388" y="6132513"/>
          <p14:tracePt t="249193" x="1084263" y="6132513"/>
          <p14:tracePt t="249201" x="1100138" y="6132513"/>
          <p14:tracePt t="249208" x="1116013" y="6132513"/>
          <p14:tracePt t="249216" x="1131888" y="6124575"/>
          <p14:tracePt t="249225" x="1155700" y="6116638"/>
          <p14:tracePt t="249234" x="1171575" y="6108700"/>
          <p14:tracePt t="249242" x="1187450" y="6108700"/>
          <p14:tracePt t="249248" x="1220788" y="6100763"/>
          <p14:tracePt t="249257" x="1228725" y="6100763"/>
          <p14:tracePt t="249264" x="1244600" y="6100763"/>
          <p14:tracePt t="249290" x="1252538" y="6100763"/>
          <p14:tracePt t="249345" x="1260475" y="6100763"/>
          <p14:tracePt t="249626" x="1252538" y="6092825"/>
          <p14:tracePt t="249642" x="1244600" y="6092825"/>
          <p14:tracePt t="249681" x="1236663" y="6092825"/>
          <p14:tracePt t="249889" x="1244600" y="6092825"/>
          <p14:tracePt t="249906" x="1252538" y="6092825"/>
          <p14:tracePt t="249914" x="1260475" y="6092825"/>
          <p14:tracePt t="249937" x="1268413" y="6092825"/>
          <p14:tracePt t="249945" x="1276350" y="6092825"/>
          <p14:tracePt t="249961" x="1292225" y="6092825"/>
          <p14:tracePt t="249978" x="1308100" y="6092825"/>
          <p14:tracePt t="249984" x="1316038" y="6092825"/>
          <p14:tracePt t="249992" x="1323975" y="6092825"/>
          <p14:tracePt t="250000" x="1331913" y="6092825"/>
          <p14:tracePt t="250008" x="1347788" y="6084888"/>
          <p14:tracePt t="250016" x="1363663" y="6084888"/>
          <p14:tracePt t="250025" x="1395413" y="6076950"/>
          <p14:tracePt t="250033" x="1419225" y="6076950"/>
          <p14:tracePt t="250041" x="1435100" y="6076950"/>
          <p14:tracePt t="250048" x="1458913" y="6076950"/>
          <p14:tracePt t="250056" x="1482725" y="6069013"/>
          <p14:tracePt t="250064" x="1514475" y="6069013"/>
          <p14:tracePt t="250073" x="1546225" y="6069013"/>
          <p14:tracePt t="250082" x="1595438" y="6061075"/>
          <p14:tracePt t="250089" x="1627188" y="6061075"/>
          <p14:tracePt t="250098" x="1651000" y="6053138"/>
          <p14:tracePt t="250112" x="1722438" y="6053138"/>
          <p14:tracePt t="250121" x="1754188" y="6053138"/>
          <p14:tracePt t="250130" x="1793875" y="6053138"/>
          <p14:tracePt t="250137" x="1833563" y="6045200"/>
          <p14:tracePt t="250145" x="1865313" y="6045200"/>
          <p14:tracePt t="250154" x="1897063" y="6045200"/>
          <p14:tracePt t="250161" x="1912938" y="6045200"/>
          <p14:tracePt t="250168" x="1938338" y="6045200"/>
          <p14:tracePt t="250176" x="1962150" y="6045200"/>
          <p14:tracePt t="250184" x="1985963" y="6045200"/>
          <p14:tracePt t="250193" x="2009775" y="6045200"/>
          <p14:tracePt t="250201" x="2033588" y="6045200"/>
          <p14:tracePt t="250210" x="2049463" y="6045200"/>
          <p14:tracePt t="250216" x="2073275" y="6045200"/>
          <p14:tracePt t="250225" x="2097088" y="6045200"/>
          <p14:tracePt t="250232" x="2120900" y="6045200"/>
          <p14:tracePt t="250240" x="2136775" y="6045200"/>
          <p14:tracePt t="250250" x="2152650" y="6045200"/>
          <p14:tracePt t="250258" x="2168525" y="6045200"/>
          <p14:tracePt t="250266" x="2184400" y="6045200"/>
          <p14:tracePt t="250272" x="2200275" y="6045200"/>
          <p14:tracePt t="250280" x="2208213" y="6045200"/>
          <p14:tracePt t="250289" x="2216150" y="6045200"/>
          <p14:tracePt t="250297" x="2224088" y="6045200"/>
          <p14:tracePt t="250304" x="2232025" y="6045200"/>
          <p14:tracePt t="250322" x="2239963" y="6045200"/>
          <p14:tracePt t="250336" x="2247900" y="6045200"/>
          <p14:tracePt t="250344" x="2255838" y="6045200"/>
          <p14:tracePt t="250353" x="2265363" y="6045200"/>
          <p14:tracePt t="250361" x="2273300" y="6045200"/>
          <p14:tracePt t="250377" x="2281238" y="6045200"/>
          <p14:tracePt t="250610" x="2265363" y="6045200"/>
          <p14:tracePt t="250617" x="2247900" y="6045200"/>
          <p14:tracePt t="250625" x="2232025" y="6053138"/>
          <p14:tracePt t="250633" x="2216150" y="6053138"/>
          <p14:tracePt t="250642" x="2184400" y="6061075"/>
          <p14:tracePt t="250650" x="2168525" y="6061075"/>
          <p14:tracePt t="250657" x="2136775" y="6069013"/>
          <p14:tracePt t="250665" x="2120900" y="6069013"/>
          <p14:tracePt t="250673" x="2081213" y="6076950"/>
          <p14:tracePt t="250681" x="2057400" y="6084888"/>
          <p14:tracePt t="250688" x="2017713" y="6092825"/>
          <p14:tracePt t="250698" x="1978025" y="6092825"/>
          <p14:tracePt t="250705" x="1938338" y="6100763"/>
          <p14:tracePt t="250715" x="1889125" y="6100763"/>
          <p14:tracePt t="250722" x="1841500" y="6108700"/>
          <p14:tracePt t="250730" x="1778000" y="6116638"/>
          <p14:tracePt t="250736" x="1730375" y="6116638"/>
          <p14:tracePt t="250744" x="1682750" y="6116638"/>
          <p14:tracePt t="250752" x="1627188" y="6116638"/>
          <p14:tracePt t="250762" x="1571625" y="6116638"/>
          <p14:tracePt t="250769" x="1506538" y="6116638"/>
          <p14:tracePt t="250779" x="1450975" y="6116638"/>
          <p14:tracePt t="250786" x="1411288" y="6108700"/>
          <p14:tracePt t="250794" x="1379538" y="6108700"/>
          <p14:tracePt t="250801" x="1347788" y="6108700"/>
          <p14:tracePt t="250809" x="1331913" y="6100763"/>
          <p14:tracePt t="250817" x="1316038" y="6100763"/>
          <p14:tracePt t="250834" x="1284288" y="6100763"/>
          <p14:tracePt t="250842" x="1268413" y="6100763"/>
          <p14:tracePt t="250848" x="1252538" y="6100763"/>
          <p14:tracePt t="250882" x="1236663" y="6092825"/>
          <p14:tracePt t="251058" x="1244600" y="6084888"/>
          <p14:tracePt t="251073" x="1252538" y="6084888"/>
          <p14:tracePt t="251089" x="1260475" y="6084888"/>
          <p14:tracePt t="251097" x="1268413" y="6084888"/>
          <p14:tracePt t="251105" x="1276350" y="6084888"/>
          <p14:tracePt t="251113" x="1284288" y="6084888"/>
          <p14:tracePt t="251130" x="1300163" y="6084888"/>
          <p14:tracePt t="251144" x="1308100" y="6076950"/>
          <p14:tracePt t="251152" x="1316038" y="6076950"/>
          <p14:tracePt t="251162" x="1323975" y="6076950"/>
          <p14:tracePt t="251169" x="1339850" y="6069013"/>
          <p14:tracePt t="251177" x="1347788" y="6069013"/>
          <p14:tracePt t="251185" x="1363663" y="6069013"/>
          <p14:tracePt t="251200" x="1379538" y="6061075"/>
          <p14:tracePt t="251208" x="1395413" y="6061075"/>
          <p14:tracePt t="251216" x="1403350" y="6061075"/>
          <p14:tracePt t="251225" x="1419225" y="6053138"/>
          <p14:tracePt t="251233" x="1435100" y="6045200"/>
          <p14:tracePt t="251241" x="1450975" y="6045200"/>
          <p14:tracePt t="251248" x="1458913" y="6045200"/>
          <p14:tracePt t="251256" x="1474788" y="6045200"/>
          <p14:tracePt t="251264" x="1490663" y="6037263"/>
          <p14:tracePt t="251274" x="1514475" y="6037263"/>
          <p14:tracePt t="251282" x="1522413" y="6029325"/>
          <p14:tracePt t="251289" x="1538288" y="6029325"/>
          <p14:tracePt t="251297" x="1554163" y="6029325"/>
          <p14:tracePt t="251305" x="1579563" y="6021388"/>
          <p14:tracePt t="251312" x="1587500" y="6021388"/>
          <p14:tracePt t="251320" x="1603375" y="6013450"/>
          <p14:tracePt t="251329" x="1627188" y="6013450"/>
          <p14:tracePt t="251337" x="1643063" y="6005513"/>
          <p14:tracePt t="251346" x="1658938" y="6005513"/>
          <p14:tracePt t="251353" x="1674813" y="5995988"/>
          <p14:tracePt t="251360" x="1690688" y="5995988"/>
          <p14:tracePt t="251368" x="1706563" y="5988050"/>
          <p14:tracePt t="251377" x="1722438" y="5988050"/>
          <p14:tracePt t="251385" x="1738313" y="5988050"/>
          <p14:tracePt t="251394" x="1746250" y="5980113"/>
          <p14:tracePt t="251402" x="1762125" y="5980113"/>
          <p14:tracePt t="251409" x="1778000" y="5980113"/>
          <p14:tracePt t="251417" x="1793875" y="5972175"/>
          <p14:tracePt t="251424" x="1809750" y="5972175"/>
          <p14:tracePt t="251433" x="1833563" y="5964238"/>
          <p14:tracePt t="251440" x="1849438" y="5964238"/>
          <p14:tracePt t="251449" x="1865313" y="5964238"/>
          <p14:tracePt t="251457" x="1889125" y="5956300"/>
          <p14:tracePt t="251465" x="1905000" y="5948363"/>
          <p14:tracePt t="251474" x="1912938" y="5948363"/>
          <p14:tracePt t="251480" x="1922463" y="5948363"/>
          <p14:tracePt t="251488" x="1946275" y="5948363"/>
          <p14:tracePt t="251497" x="1954213" y="5940425"/>
          <p14:tracePt t="251506" x="1962150" y="5940425"/>
          <p14:tracePt t="251514" x="1978025" y="5932488"/>
          <p14:tracePt t="251529" x="1985963" y="5932488"/>
          <p14:tracePt t="251545" x="1993900" y="5932488"/>
          <p14:tracePt t="251721" x="1985963" y="5932488"/>
          <p14:tracePt t="251729" x="1978025" y="5932488"/>
          <p14:tracePt t="251737" x="1970088" y="5932488"/>
          <p14:tracePt t="251745" x="1962150" y="5932488"/>
          <p14:tracePt t="251753" x="1946275" y="5940425"/>
          <p14:tracePt t="251762" x="1938338" y="5940425"/>
          <p14:tracePt t="251768" x="1922463" y="5948363"/>
          <p14:tracePt t="251777" x="1905000" y="5948363"/>
          <p14:tracePt t="251786" x="1889125" y="5948363"/>
          <p14:tracePt t="251793" x="1873250" y="5956300"/>
          <p14:tracePt t="251801" x="1865313" y="5956300"/>
          <p14:tracePt t="251810" x="1857375" y="5956300"/>
          <p14:tracePt t="251818" x="1849438" y="5956300"/>
          <p14:tracePt t="251824" x="1841500" y="5956300"/>
          <p14:tracePt t="251962" x="1857375" y="5956300"/>
          <p14:tracePt t="251969" x="1865313" y="5956300"/>
          <p14:tracePt t="251978" x="1881188" y="5956300"/>
          <p14:tracePt t="251985" x="1889125" y="5956300"/>
          <p14:tracePt t="251992" x="1905000" y="5956300"/>
          <p14:tracePt t="252000" x="1930400" y="5956300"/>
          <p14:tracePt t="252008" x="1946275" y="5956300"/>
          <p14:tracePt t="252018" x="1970088" y="5948363"/>
          <p14:tracePt t="252025" x="2009775" y="5948363"/>
          <p14:tracePt t="252034" x="2041525" y="5948363"/>
          <p14:tracePt t="252041" x="2081213" y="5948363"/>
          <p14:tracePt t="252050" x="2112963" y="5948363"/>
          <p14:tracePt t="252056" x="2152650" y="5948363"/>
          <p14:tracePt t="252064" x="2192338" y="5948363"/>
          <p14:tracePt t="252073" x="2239963" y="5948363"/>
          <p14:tracePt t="252082" x="2281238" y="5948363"/>
          <p14:tracePt t="252089" x="2320925" y="5948363"/>
          <p14:tracePt t="252098" x="2392363" y="5948363"/>
          <p14:tracePt t="252113" x="2479675" y="5948363"/>
          <p14:tracePt t="252120" x="2519363" y="5948363"/>
          <p14:tracePt t="252129" x="2543175" y="5948363"/>
          <p14:tracePt t="252137" x="2574925" y="5948363"/>
          <p14:tracePt t="252145" x="2606675" y="5948363"/>
          <p14:tracePt t="252154" x="2624138" y="5948363"/>
          <p14:tracePt t="252162" x="2647950" y="5948363"/>
          <p14:tracePt t="252168" x="2671763" y="5948363"/>
          <p14:tracePt t="252176" x="2687638" y="5948363"/>
          <p14:tracePt t="252184" x="2703513" y="5948363"/>
          <p14:tracePt t="252194" x="2719388" y="5948363"/>
          <p14:tracePt t="252201" x="2743200" y="5948363"/>
          <p14:tracePt t="252218" x="2759075" y="5948363"/>
          <p14:tracePt t="252226" x="2774950" y="5948363"/>
          <p14:tracePt t="252231" x="2790825" y="5948363"/>
          <p14:tracePt t="252242" x="2814638" y="5940425"/>
          <p14:tracePt t="252249" x="2830513" y="5940425"/>
          <p14:tracePt t="252257" x="2846388" y="5940425"/>
          <p14:tracePt t="252265" x="2878138" y="5940425"/>
          <p14:tracePt t="252273" x="2901950" y="5940425"/>
          <p14:tracePt t="252281" x="2933700" y="5940425"/>
          <p14:tracePt t="252288" x="2967038" y="5940425"/>
          <p14:tracePt t="252297" x="3014663" y="5940425"/>
          <p14:tracePt t="252306" x="3046413" y="5940425"/>
          <p14:tracePt t="252314" x="3078163" y="5940425"/>
          <p14:tracePt t="252321" x="3117850" y="5932488"/>
          <p14:tracePt t="252330" x="3149600" y="5932488"/>
          <p14:tracePt t="252337" x="3181350" y="5932488"/>
          <p14:tracePt t="252344" x="3213100" y="5932488"/>
          <p14:tracePt t="252352" x="3244850" y="5932488"/>
          <p14:tracePt t="252362" x="3284538" y="5932488"/>
          <p14:tracePt t="252370" x="3341688" y="5932488"/>
          <p14:tracePt t="252377" x="3405188" y="5924550"/>
          <p14:tracePt t="252385" x="3444875" y="5916613"/>
          <p14:tracePt t="252393" x="3484563" y="5916613"/>
          <p14:tracePt t="252401" x="3516313" y="5916613"/>
          <p14:tracePt t="252409" x="3548063" y="5916613"/>
          <p14:tracePt t="252417" x="3563938" y="5908675"/>
          <p14:tracePt t="252425" x="3579813" y="5908675"/>
          <p14:tracePt t="252489" x="3563938" y="5908675"/>
          <p14:tracePt t="252497" x="3540125" y="5916613"/>
          <p14:tracePt t="252506" x="3516313" y="5924550"/>
          <p14:tracePt t="252511" x="3500438" y="5924550"/>
          <p14:tracePt t="252520" x="3468688" y="5932488"/>
          <p14:tracePt t="252530" x="3421063" y="5948363"/>
          <p14:tracePt t="252538" x="3381375" y="5972175"/>
          <p14:tracePt t="252545" x="3325813" y="5988050"/>
          <p14:tracePt t="252553" x="3276600" y="6013450"/>
          <p14:tracePt t="252562" x="3205163" y="6037263"/>
          <p14:tracePt t="252569" x="3141663" y="6061075"/>
          <p14:tracePt t="252576" x="3086100" y="6076950"/>
          <p14:tracePt t="252585" x="3022600" y="6100763"/>
          <p14:tracePt t="252593" x="2941638" y="6124575"/>
          <p14:tracePt t="252602" x="2862263" y="6148388"/>
          <p14:tracePt t="252617" x="2719388" y="6180138"/>
          <p14:tracePt t="252624" x="2655888" y="6196013"/>
          <p14:tracePt t="252632" x="2598738" y="6203950"/>
          <p14:tracePt t="252642" x="2519363" y="6219825"/>
          <p14:tracePt t="252650" x="2455863" y="6227763"/>
          <p14:tracePt t="252658" x="2392363" y="6243638"/>
          <p14:tracePt t="252666" x="2336800" y="6251575"/>
          <p14:tracePt t="252674" x="2289175" y="6259513"/>
          <p14:tracePt t="252681" x="2239963" y="6267450"/>
          <p14:tracePt t="252689" x="2200275" y="6275388"/>
          <p14:tracePt t="252697" x="2160588" y="6275388"/>
          <p14:tracePt t="252706" x="2120900" y="6291263"/>
          <p14:tracePt t="252713" x="2073275" y="6299200"/>
          <p14:tracePt t="252721" x="2041525" y="6307138"/>
          <p14:tracePt t="252729" x="2017713" y="6315075"/>
          <p14:tracePt t="252736" x="1993900" y="6315075"/>
          <p14:tracePt t="252745" x="1970088" y="6323013"/>
          <p14:tracePt t="252753" x="1954213" y="6323013"/>
          <p14:tracePt t="252762" x="1938338" y="6330950"/>
          <p14:tracePt t="252769" x="1930400" y="6330950"/>
          <p14:tracePt t="252778" x="1922463" y="6338888"/>
          <p14:tracePt t="252786" x="1905000" y="6338888"/>
          <p14:tracePt t="252800" x="1897063" y="6348413"/>
          <p14:tracePt t="252817" x="1889125" y="6348413"/>
          <p14:tracePt t="252834" x="1881188" y="6348413"/>
          <p14:tracePt t="252842" x="1881188" y="6356350"/>
          <p14:tracePt t="252994" x="1889125" y="6364288"/>
          <p14:tracePt t="253001" x="1897063" y="6364288"/>
          <p14:tracePt t="253010" x="1905000" y="6364288"/>
          <p14:tracePt t="253017" x="1912938" y="6364288"/>
          <p14:tracePt t="253025" x="1930400" y="6364288"/>
          <p14:tracePt t="253032" x="1946275" y="6356350"/>
          <p14:tracePt t="253040" x="1962150" y="6356350"/>
          <p14:tracePt t="253049" x="1978025" y="6356350"/>
          <p14:tracePt t="253058" x="2001838" y="6348413"/>
          <p14:tracePt t="253066" x="2017713" y="6338888"/>
          <p14:tracePt t="253073" x="2033588" y="6338888"/>
          <p14:tracePt t="253081" x="2049463" y="6338888"/>
          <p14:tracePt t="253098" x="2081213" y="6338888"/>
          <p14:tracePt t="253106" x="2105025" y="6330950"/>
          <p14:tracePt t="253114" x="2120900" y="6323013"/>
          <p14:tracePt t="253122" x="2144713" y="6323013"/>
          <p14:tracePt t="253130" x="2160588" y="6323013"/>
          <p14:tracePt t="253137" x="2176463" y="6323013"/>
          <p14:tracePt t="253145" x="2200275" y="6315075"/>
          <p14:tracePt t="253153" x="2232025" y="6307138"/>
          <p14:tracePt t="253162" x="2255838" y="6307138"/>
          <p14:tracePt t="253170" x="2281238" y="6307138"/>
          <p14:tracePt t="253177" x="2320925" y="6307138"/>
          <p14:tracePt t="253185" x="2352675" y="6299200"/>
          <p14:tracePt t="253194" x="2384425" y="6299200"/>
          <p14:tracePt t="253200" x="2424113" y="6299200"/>
          <p14:tracePt t="253210" x="2471738" y="6299200"/>
          <p14:tracePt t="253217" x="2511425" y="6299200"/>
          <p14:tracePt t="253225" x="2543175" y="6299200"/>
          <p14:tracePt t="253233" x="2582863" y="6291263"/>
          <p14:tracePt t="253241" x="2616200" y="6291263"/>
          <p14:tracePt t="253249" x="2655888" y="6291263"/>
          <p14:tracePt t="253257" x="2703513" y="6283325"/>
          <p14:tracePt t="253264" x="2735263" y="6283325"/>
          <p14:tracePt t="253273" x="2767013" y="6283325"/>
          <p14:tracePt t="253281" x="2782888" y="6283325"/>
          <p14:tracePt t="253289" x="2806700" y="6283325"/>
          <p14:tracePt t="253297" x="2830513" y="6283325"/>
          <p14:tracePt t="253306" x="2846388" y="6283325"/>
          <p14:tracePt t="253314" x="2862263" y="6283325"/>
          <p14:tracePt t="253320" x="2878138" y="6283325"/>
          <p14:tracePt t="253329" x="2894013" y="6283325"/>
          <p14:tracePt t="253346" x="2909888" y="6291263"/>
          <p14:tracePt t="253353" x="2917825" y="6291263"/>
          <p14:tracePt t="253362" x="2925763" y="6291263"/>
          <p14:tracePt t="253368" x="2933700" y="6291263"/>
          <p14:tracePt t="254330" x="2941638" y="6291263"/>
          <p14:tracePt t="254353" x="2949575" y="6291263"/>
          <p14:tracePt t="254385" x="2957513" y="6291263"/>
          <p14:tracePt t="254402" x="2967038" y="6291263"/>
          <p14:tracePt t="255881" x="2982913" y="6291263"/>
          <p14:tracePt t="255890" x="3006725" y="6283325"/>
          <p14:tracePt t="255897" x="3054350" y="6275388"/>
          <p14:tracePt t="255905" x="3141663" y="6275388"/>
          <p14:tracePt t="255914" x="3228975" y="6275388"/>
          <p14:tracePt t="255921" x="3349625" y="6275388"/>
          <p14:tracePt t="255929" x="3500438" y="6275388"/>
          <p14:tracePt t="255937" x="3676650" y="6275388"/>
          <p14:tracePt t="255945" x="3867150" y="6275388"/>
          <p14:tracePt t="255953" x="4083050" y="6275388"/>
          <p14:tracePt t="255962" x="4313238" y="6275388"/>
          <p14:tracePt t="255969" x="4552950" y="6275388"/>
          <p14:tracePt t="255978" x="4800600" y="6267450"/>
          <p14:tracePt t="255985" x="5064125" y="6251575"/>
          <p14:tracePt t="255994" x="5365750" y="6227763"/>
          <p14:tracePt t="256002" x="5637213" y="6203950"/>
          <p14:tracePt t="256011" x="5876925" y="6172200"/>
          <p14:tracePt t="256018" x="6203950" y="6124575"/>
          <p14:tracePt t="256033" x="6777038" y="6029325"/>
          <p14:tracePt t="256043" x="7119938" y="5972175"/>
          <p14:tracePt t="256051" x="7391400" y="5924550"/>
          <p14:tracePt t="256059" x="7670800" y="5868988"/>
          <p14:tracePt t="256066" x="7918450" y="5813425"/>
          <p14:tracePt t="256074" x="8156575" y="5757863"/>
          <p14:tracePt t="256082" x="8388350" y="5702300"/>
          <p14:tracePt t="256094" x="8580438" y="5645150"/>
          <p14:tracePt t="256097" x="8723313" y="5605463"/>
          <p14:tracePt t="256105" x="8858250" y="5541963"/>
          <p14:tracePt t="256113" x="8978900" y="5486400"/>
          <p14:tracePt t="256122" x="9074150" y="5422900"/>
          <p14:tracePt t="256130" x="9137650" y="5367338"/>
          <p14:tracePt t="256137" x="9177338" y="5310188"/>
          <p14:tracePt t="256146" x="9209088" y="5270500"/>
          <p14:tracePt t="256156" x="9224963" y="5238750"/>
          <p14:tracePt t="256163" x="9234488" y="5214938"/>
          <p14:tracePt t="256169" x="9242425" y="5207000"/>
          <p14:tracePt t="256179" x="9242425" y="5199063"/>
          <p14:tracePt t="256313" x="9234488" y="5199063"/>
          <p14:tracePt t="256329" x="9224963" y="5199063"/>
          <p14:tracePt t="256355" x="9209088" y="5199063"/>
          <p14:tracePt t="256361" x="9201150" y="5199063"/>
          <p14:tracePt t="256378" x="9185275" y="5199063"/>
          <p14:tracePt t="256394" x="9177338" y="5199063"/>
          <p14:tracePt t="256401" x="9169400" y="5199063"/>
          <p14:tracePt t="256410" x="9161463" y="5199063"/>
          <p14:tracePt t="256417" x="9145588" y="5207000"/>
          <p14:tracePt t="256426" x="9137650" y="5207000"/>
          <p14:tracePt t="256433" x="9129713" y="5214938"/>
          <p14:tracePt t="256442" x="9121775" y="5214938"/>
          <p14:tracePt t="256450" x="9113838" y="5214938"/>
          <p14:tracePt t="256458" x="9105900" y="5214938"/>
          <p14:tracePt t="256466" x="9090025" y="5222875"/>
          <p14:tracePt t="256473" x="9082088" y="5222875"/>
          <p14:tracePt t="256482" x="9066213" y="5230813"/>
          <p14:tracePt t="256489" x="9050338" y="5238750"/>
          <p14:tracePt t="256497" x="9034463" y="5238750"/>
          <p14:tracePt t="256505" x="9026525" y="5246688"/>
          <p14:tracePt t="256513" x="9002713" y="5262563"/>
          <p14:tracePt t="256530" x="8986838" y="5270500"/>
          <p14:tracePt t="256537" x="8978900" y="5278438"/>
          <p14:tracePt t="256546" x="8963025" y="5294313"/>
          <p14:tracePt t="256554" x="8955088" y="5294313"/>
          <p14:tracePt t="256562" x="8947150" y="5302250"/>
          <p14:tracePt t="256571" x="8939213" y="5310188"/>
          <p14:tracePt t="256578" x="8931275" y="5310188"/>
          <p14:tracePt t="256585" x="8923338" y="5319713"/>
          <p14:tracePt t="256594" x="8915400" y="5327650"/>
          <p14:tracePt t="256610" x="8907463" y="5335588"/>
          <p14:tracePt t="256626" x="8899525" y="5343525"/>
          <p14:tracePt t="257073" x="8891588" y="5351463"/>
          <p14:tracePt t="257938" x="0" y="0"/>
        </p14:tracePtLst>
        <p14:tracePtLst>
          <p14:tracePt t="261987" x="10461625" y="6275388"/>
          <p14:tracePt t="261994" x="10509250" y="6211888"/>
          <p14:tracePt t="262003" x="10541000" y="6164263"/>
          <p14:tracePt t="262010" x="10572750" y="6116638"/>
          <p14:tracePt t="262019" x="10596563" y="6069013"/>
          <p14:tracePt t="262028" x="10620375" y="6029325"/>
          <p14:tracePt t="262035" x="10629900" y="5995988"/>
          <p14:tracePt t="262044" x="10637838" y="5980113"/>
          <p14:tracePt t="262050" x="10637838" y="5956300"/>
          <p14:tracePt t="262060" x="10653713" y="5940425"/>
          <p14:tracePt t="262067" x="10653713" y="5924550"/>
          <p14:tracePt t="262075" x="10661650" y="5908675"/>
          <p14:tracePt t="262082" x="10669588" y="5900738"/>
          <p14:tracePt t="262090" x="10677525" y="5892800"/>
          <p14:tracePt t="262098" x="10677525" y="5884863"/>
          <p14:tracePt t="262107" x="10693400" y="5861050"/>
          <p14:tracePt t="262114" x="10701338" y="5853113"/>
          <p14:tracePt t="262123" x="10709275" y="5837238"/>
          <p14:tracePt t="262131" x="10725150" y="5813425"/>
          <p14:tracePt t="262139" x="10748963" y="5781675"/>
          <p14:tracePt t="262146" x="10756900" y="5765800"/>
          <p14:tracePt t="262158" x="10772775" y="5734050"/>
          <p14:tracePt t="262162" x="10788650" y="5702300"/>
          <p14:tracePt t="262171" x="10804525" y="5653088"/>
          <p14:tracePt t="262178" x="10820400" y="5613400"/>
          <p14:tracePt t="262186" x="10828338" y="5549900"/>
          <p14:tracePt t="262194" x="10836275" y="5510213"/>
          <p14:tracePt t="262202" x="10844213" y="5446713"/>
          <p14:tracePt t="262209" x="10852150" y="5399088"/>
          <p14:tracePt t="262217" x="10860088" y="5335588"/>
          <p14:tracePt t="262226" x="10860088" y="5286375"/>
          <p14:tracePt t="262234" x="10860088" y="5222875"/>
          <p14:tracePt t="262242" x="10860088" y="5167313"/>
          <p14:tracePt t="262251" x="10844213" y="5095875"/>
          <p14:tracePt t="262260" x="10820400" y="5032375"/>
          <p14:tracePt t="262267" x="10796588" y="4967288"/>
          <p14:tracePt t="262275" x="10756900" y="4895850"/>
          <p14:tracePt t="262282" x="10725150" y="4840288"/>
          <p14:tracePt t="262290" x="10677525" y="4776788"/>
          <p14:tracePt t="262298" x="10637838" y="4713288"/>
          <p14:tracePt t="262306" x="10580688" y="4657725"/>
          <p14:tracePt t="262315" x="10541000" y="4608513"/>
          <p14:tracePt t="262323" x="10493375" y="4576763"/>
          <p14:tracePt t="262330" x="10469563" y="4560888"/>
          <p14:tracePt t="262339" x="10437813" y="4545013"/>
          <p14:tracePt t="262346" x="10406063" y="4537075"/>
          <p14:tracePt t="262355" x="10382250" y="4537075"/>
          <p14:tracePt t="262363" x="10358438" y="4537075"/>
          <p14:tracePt t="262371" x="10326688" y="4537075"/>
          <p14:tracePt t="262379" x="10302875" y="4537075"/>
          <p14:tracePt t="262387" x="10279063" y="4545013"/>
          <p14:tracePt t="262394" x="10245725" y="4552950"/>
          <p14:tracePt t="262402" x="10206038" y="4584700"/>
          <p14:tracePt t="262410" x="10158413" y="4633913"/>
          <p14:tracePt t="262418" x="10126663" y="4673600"/>
          <p14:tracePt t="262426" x="10086975" y="4737100"/>
          <p14:tracePt t="262434" x="10047288" y="4792663"/>
          <p14:tracePt t="262443" x="10015538" y="4879975"/>
          <p14:tracePt t="262450" x="9999663" y="4959350"/>
          <p14:tracePt t="262460" x="9975850" y="5032375"/>
          <p14:tracePt t="262466" x="9959975" y="5111750"/>
          <p14:tracePt t="262475" x="9959975" y="5175250"/>
          <p14:tracePt t="262482" x="9959975" y="5238750"/>
          <p14:tracePt t="262491" x="9959975" y="5302250"/>
          <p14:tracePt t="262499" x="9967913" y="5367338"/>
          <p14:tracePt t="262506" x="9983788" y="5438775"/>
          <p14:tracePt t="262514" x="9999663" y="5518150"/>
          <p14:tracePt t="262522" x="10031413" y="5581650"/>
          <p14:tracePt t="262530" x="10055225" y="5645150"/>
          <p14:tracePt t="262540" x="10094913" y="5726113"/>
          <p14:tracePt t="262545" x="10118725" y="5789613"/>
          <p14:tracePt t="262555" x="10166350" y="5868988"/>
          <p14:tracePt t="262562" x="10206038" y="5932488"/>
          <p14:tracePt t="262570" x="10237788" y="5980113"/>
          <p14:tracePt t="262578" x="10279063" y="6037263"/>
          <p14:tracePt t="262586" x="10326688" y="6084888"/>
          <p14:tracePt t="262594" x="10366375" y="6124575"/>
          <p14:tracePt t="262603" x="10414000" y="6164263"/>
          <p14:tracePt t="262611" x="10453688" y="6196013"/>
          <p14:tracePt t="262619" x="10501313" y="6211888"/>
          <p14:tracePt t="262627" x="10533063" y="6235700"/>
          <p14:tracePt t="262634" x="10564813" y="6251575"/>
          <p14:tracePt t="262643" x="10604500" y="6267450"/>
          <p14:tracePt t="262651" x="10645775" y="6275388"/>
          <p14:tracePt t="262660" x="10669588" y="6283325"/>
          <p14:tracePt t="262666" x="10701338" y="6283325"/>
          <p14:tracePt t="262674" x="10741025" y="6291263"/>
          <p14:tracePt t="262682" x="10772775" y="6299200"/>
          <p14:tracePt t="262690" x="10804525" y="6299200"/>
          <p14:tracePt t="262698" x="10852150" y="6299200"/>
          <p14:tracePt t="262706" x="10883900" y="6299200"/>
          <p14:tracePt t="262713" x="10939463" y="6299200"/>
          <p14:tracePt t="262722" x="10996613" y="6299200"/>
          <p14:tracePt t="262730" x="11044238" y="6299200"/>
          <p14:tracePt t="262741" x="11107738" y="6291263"/>
          <p14:tracePt t="262746" x="11171238" y="6275388"/>
          <p14:tracePt t="262754" x="11226800" y="6275388"/>
          <p14:tracePt t="262763" x="11290300" y="6267450"/>
          <p14:tracePt t="262770" x="11371263" y="6259513"/>
          <p14:tracePt t="262781" x="11434763" y="6235700"/>
          <p14:tracePt t="262787" x="11506200" y="6219825"/>
          <p14:tracePt t="262794" x="11585575" y="6188075"/>
          <p14:tracePt t="262803" x="11649075" y="6164263"/>
          <p14:tracePt t="262810" x="11714163" y="6124575"/>
          <p14:tracePt t="262818" x="11769725" y="6084888"/>
          <p14:tracePt t="262827" x="11833225" y="6021388"/>
          <p14:tracePt t="262833" x="11880850" y="5964238"/>
          <p14:tracePt t="262842" x="11928475" y="5876925"/>
          <p14:tracePt t="262850" x="11968163" y="5805488"/>
          <p14:tracePt t="262858" x="11999913" y="5694363"/>
          <p14:tracePt t="262866" x="12025313" y="5597525"/>
          <p14:tracePt t="262875" x="12033250" y="5510213"/>
          <p14:tracePt t="262882" x="12049125" y="5414963"/>
          <p14:tracePt t="262891" x="12049125" y="5327650"/>
          <p14:tracePt t="262898" x="12049125" y="5254625"/>
          <p14:tracePt t="262907" x="12033250" y="5175250"/>
          <p14:tracePt t="262915" x="12025313" y="5087938"/>
          <p14:tracePt t="262923" x="12007850" y="5024438"/>
          <p14:tracePt t="262931" x="11976100" y="4959350"/>
          <p14:tracePt t="262939" x="11944350" y="4879975"/>
          <p14:tracePt t="262946" x="11920538" y="4824413"/>
          <p14:tracePt t="262954" x="11880850" y="4760913"/>
          <p14:tracePt t="262963" x="11841163" y="4689475"/>
          <p14:tracePt t="262971" x="11793538" y="4616450"/>
          <p14:tracePt t="262978" x="11753850" y="4560888"/>
          <p14:tracePt t="262986" x="11714163" y="4513263"/>
          <p14:tracePt t="262994" x="11674475" y="4473575"/>
          <p14:tracePt t="263003" x="11617325" y="4418013"/>
          <p14:tracePt t="263011" x="11577638" y="4378325"/>
          <p14:tracePt t="263019" x="11537950" y="4346575"/>
          <p14:tracePt t="263027" x="11498263" y="4314825"/>
          <p14:tracePt t="263034" x="11474450" y="4298950"/>
          <p14:tracePt t="263043" x="11450638" y="4281488"/>
          <p14:tracePt t="263050" x="11426825" y="4273550"/>
          <p14:tracePt t="263059" x="11403013" y="4273550"/>
          <p14:tracePt t="263066" x="11387138" y="4273550"/>
          <p14:tracePt t="263076" x="11363325" y="4265613"/>
          <p14:tracePt t="263082" x="11347450" y="4265613"/>
          <p14:tracePt t="263090" x="11314113" y="4257675"/>
          <p14:tracePt t="263098" x="11290300" y="4257675"/>
          <p14:tracePt t="263107" x="11250613" y="4257675"/>
          <p14:tracePt t="263115" x="11218863" y="4265613"/>
          <p14:tracePt t="263124" x="11187113" y="4273550"/>
          <p14:tracePt t="263131" x="11147425" y="4281488"/>
          <p14:tracePt t="263139" x="11107738" y="4298950"/>
          <p14:tracePt t="263147" x="11060113" y="4314825"/>
          <p14:tracePt t="263154" x="11012488" y="4338638"/>
          <p14:tracePt t="263162" x="10963275" y="4378325"/>
          <p14:tracePt t="263171" x="10915650" y="4410075"/>
          <p14:tracePt t="263179" x="10868025" y="4441825"/>
          <p14:tracePt t="263186" x="10828338" y="4481513"/>
          <p14:tracePt t="263194" x="10780713" y="4521200"/>
          <p14:tracePt t="263202" x="10748963" y="4560888"/>
          <p14:tracePt t="263210" x="10725150" y="4608513"/>
          <p14:tracePt t="263218" x="10709275" y="4657725"/>
          <p14:tracePt t="263227" x="10693400" y="4713288"/>
          <p14:tracePt t="263234" x="10677525" y="4776788"/>
          <p14:tracePt t="263242" x="10669588" y="4848225"/>
          <p14:tracePt t="263250" x="10653713" y="4919663"/>
          <p14:tracePt t="263260" x="10645775" y="5008563"/>
          <p14:tracePt t="263266" x="10629900" y="5103813"/>
          <p14:tracePt t="263274" x="10629900" y="5175250"/>
          <p14:tracePt t="263282" x="10629900" y="5254625"/>
          <p14:tracePt t="263291" x="10629900" y="5351463"/>
          <p14:tracePt t="263298" x="10629900" y="5430838"/>
          <p14:tracePt t="263307" x="10629900" y="5502275"/>
          <p14:tracePt t="263314" x="10637838" y="5589588"/>
          <p14:tracePt t="263323" x="10653713" y="5637213"/>
          <p14:tracePt t="263331" x="10669588" y="5710238"/>
          <p14:tracePt t="263339" x="10693400" y="5773738"/>
          <p14:tracePt t="263346" x="10717213" y="5821363"/>
          <p14:tracePt t="263354" x="10748963" y="5868988"/>
          <p14:tracePt t="263363" x="10780713" y="5916613"/>
          <p14:tracePt t="263370" x="10804525" y="5956300"/>
          <p14:tracePt t="263377" x="10828338" y="5988050"/>
          <p14:tracePt t="263386" x="10860088" y="6013450"/>
          <p14:tracePt t="263394" x="10891838" y="6037263"/>
          <p14:tracePt t="263402" x="10923588" y="6053138"/>
          <p14:tracePt t="263410" x="10955338" y="6069013"/>
          <p14:tracePt t="263417" x="10988675" y="6084888"/>
          <p14:tracePt t="263426" x="11012488" y="6092825"/>
          <p14:tracePt t="263434" x="11052175" y="6100763"/>
          <p14:tracePt t="263442" x="11083925" y="6108700"/>
          <p14:tracePt t="263450" x="11107738" y="6116638"/>
          <p14:tracePt t="263459" x="11123613" y="6116638"/>
          <p14:tracePt t="263466" x="11155363" y="6116638"/>
          <p14:tracePt t="263476" x="11187113" y="6124575"/>
          <p14:tracePt t="263482" x="11226800" y="6132513"/>
          <p14:tracePt t="263490" x="11242675" y="6132513"/>
          <p14:tracePt t="263499" x="11274425" y="6140450"/>
          <p14:tracePt t="263507" x="11306175" y="6148388"/>
          <p14:tracePt t="263514" x="11339513" y="6148388"/>
          <p14:tracePt t="263523" x="11371263" y="6156325"/>
          <p14:tracePt t="263531" x="11410950" y="6156325"/>
          <p14:tracePt t="263540" x="11442700" y="6156325"/>
          <p14:tracePt t="263546" x="11490325" y="6148388"/>
          <p14:tracePt t="263555" x="11522075" y="6140450"/>
          <p14:tracePt t="263562" x="11569700" y="6132513"/>
          <p14:tracePt t="263570" x="11609388" y="6108700"/>
          <p14:tracePt t="263579" x="11641138" y="6084888"/>
          <p14:tracePt t="263587" x="11698288" y="6037263"/>
          <p14:tracePt t="263595" x="11745913" y="5995988"/>
          <p14:tracePt t="263602" x="11777663" y="5948363"/>
          <p14:tracePt t="263610" x="11817350" y="5900738"/>
          <p14:tracePt t="263618" x="11857038" y="5845175"/>
          <p14:tracePt t="263627" x="11896725" y="5781675"/>
          <p14:tracePt t="263634" x="11928475" y="5726113"/>
          <p14:tracePt t="263643" x="11952288" y="5670550"/>
          <p14:tracePt t="263651" x="11968163" y="5613400"/>
          <p14:tracePt t="263658" x="11991975" y="5541963"/>
          <p14:tracePt t="263666" x="12007850" y="5478463"/>
          <p14:tracePt t="263675" x="12015788" y="5407025"/>
          <p14:tracePt t="263682" x="12033250" y="5343525"/>
          <p14:tracePt t="263691" x="12041188" y="5270500"/>
          <p14:tracePt t="263699" x="12041188" y="5207000"/>
          <p14:tracePt t="263707" x="12041188" y="5127625"/>
          <p14:tracePt t="263714" x="12033250" y="5048250"/>
          <p14:tracePt t="263723" x="12015788" y="4984750"/>
          <p14:tracePt t="263730" x="11999913" y="4919663"/>
          <p14:tracePt t="263738" x="11976100" y="4856163"/>
          <p14:tracePt t="263746" x="11960225" y="4816475"/>
          <p14:tracePt t="263756" x="11936413" y="4745038"/>
          <p14:tracePt t="263763" x="11912600" y="4705350"/>
          <p14:tracePt t="263770" x="11880850" y="4649788"/>
          <p14:tracePt t="263778" x="11857038" y="4608513"/>
          <p14:tracePt t="263786" x="11833225" y="4568825"/>
          <p14:tracePt t="263794" x="11817350" y="4545013"/>
          <p14:tracePt t="263803" x="11793538" y="4521200"/>
          <p14:tracePt t="263810" x="11777663" y="4497388"/>
          <p14:tracePt t="263818" x="11761788" y="4481513"/>
          <p14:tracePt t="263827" x="11737975" y="4457700"/>
          <p14:tracePt t="263835" x="11722100" y="4441825"/>
          <p14:tracePt t="263843" x="11698288" y="4425950"/>
          <p14:tracePt t="263850" x="11674475" y="4410075"/>
          <p14:tracePt t="263860" x="11641138" y="4394200"/>
          <p14:tracePt t="263868" x="11609388" y="4378325"/>
          <p14:tracePt t="263875" x="11593513" y="4370388"/>
          <p14:tracePt t="263882" x="11569700" y="4354513"/>
          <p14:tracePt t="263891" x="11537950" y="4346575"/>
          <p14:tracePt t="263898" x="11498263" y="4338638"/>
          <p14:tracePt t="263908" x="11466513" y="4322763"/>
          <p14:tracePt t="263915" x="11434763" y="4314825"/>
          <p14:tracePt t="263924" x="11395075" y="4298950"/>
          <p14:tracePt t="263931" x="11363325" y="4298950"/>
          <p14:tracePt t="263939" x="11331575" y="4298950"/>
          <p14:tracePt t="263946" x="11282363" y="4298950"/>
          <p14:tracePt t="263954" x="11234738" y="4298950"/>
          <p14:tracePt t="263963" x="11195050" y="4298950"/>
          <p14:tracePt t="263970" x="11147425" y="4298950"/>
          <p14:tracePt t="263978" x="11115675" y="4306888"/>
          <p14:tracePt t="263986" x="11060113" y="4322763"/>
          <p14:tracePt t="263995" x="11012488" y="4338638"/>
          <p14:tracePt t="264003" x="10963275" y="4362450"/>
          <p14:tracePt t="264010" x="10907713" y="4394200"/>
          <p14:tracePt t="264018" x="10852150" y="4425950"/>
          <p14:tracePt t="264027" x="10812463" y="4457700"/>
          <p14:tracePt t="264034" x="10764838" y="4497388"/>
          <p14:tracePt t="264042" x="10717213" y="4552950"/>
          <p14:tracePt t="264050" x="10661650" y="4608513"/>
          <p14:tracePt t="264058" x="10612438" y="4673600"/>
          <p14:tracePt t="264067" x="10572750" y="4737100"/>
          <p14:tracePt t="264075" x="10533063" y="4800600"/>
          <p14:tracePt t="264083" x="10485438" y="4879975"/>
          <p14:tracePt t="264092" x="10453688" y="4959350"/>
          <p14:tracePt t="264100" x="10414000" y="5024438"/>
          <p14:tracePt t="264106" x="10390188" y="5095875"/>
          <p14:tracePt t="264114" x="10366375" y="5159375"/>
          <p14:tracePt t="264122" x="10358438" y="5230813"/>
          <p14:tracePt t="264130" x="10342563" y="5294313"/>
          <p14:tracePt t="264138" x="10342563" y="5343525"/>
          <p14:tracePt t="264147" x="10326688" y="5391150"/>
          <p14:tracePt t="264154" x="10326688" y="5454650"/>
          <p14:tracePt t="264162" x="10326688" y="5502275"/>
          <p14:tracePt t="264170" x="10326688" y="5565775"/>
          <p14:tracePt t="264179" x="10326688" y="5613400"/>
          <p14:tracePt t="264186" x="10326688" y="5670550"/>
          <p14:tracePt t="264194" x="10342563" y="5718175"/>
          <p14:tracePt t="264203" x="10350500" y="5773738"/>
          <p14:tracePt t="264210" x="10358438" y="5813425"/>
          <p14:tracePt t="264219" x="10374313" y="5876925"/>
          <p14:tracePt t="264226" x="10390188" y="5932488"/>
          <p14:tracePt t="264236" x="10390188" y="5980113"/>
          <p14:tracePt t="264243" x="10406063" y="6029325"/>
          <p14:tracePt t="264252" x="10421938" y="6069013"/>
          <p14:tracePt t="264259" x="10437813" y="6100763"/>
          <p14:tracePt t="264267" x="10453688" y="6132513"/>
          <p14:tracePt t="264283" x="10477500" y="6172200"/>
          <p14:tracePt t="264290" x="10501313" y="6211888"/>
          <p14:tracePt t="264299" x="10517188" y="6227763"/>
          <p14:tracePt t="264307" x="10517188" y="6235700"/>
          <p14:tracePt t="264314" x="10533063" y="6243638"/>
          <p14:tracePt t="264324" x="10541000" y="6251575"/>
          <p14:tracePt t="264329" x="10548938" y="6259513"/>
          <p14:tracePt t="264338" x="10564813" y="6267450"/>
          <p14:tracePt t="264347" x="10580688" y="6275388"/>
          <p14:tracePt t="264363" x="10596563" y="6283325"/>
          <p14:tracePt t="264370" x="10612438" y="6283325"/>
          <p14:tracePt t="264379" x="10620375" y="6283325"/>
          <p14:tracePt t="264387" x="10637838" y="6283325"/>
          <p14:tracePt t="264394" x="10661650" y="6283325"/>
          <p14:tracePt t="264402" x="10669588" y="6283325"/>
          <p14:tracePt t="264410" x="10685463" y="6283325"/>
          <p14:tracePt t="264427" x="10701338" y="6283325"/>
          <p14:tracePt t="264434" x="10709275" y="6283325"/>
          <p14:tracePt t="264443" x="10717213" y="6283325"/>
          <p14:tracePt t="264459" x="10733088" y="6283325"/>
          <p14:tracePt t="264475" x="10741025" y="6283325"/>
          <p14:tracePt t="264482" x="10748963" y="6283325"/>
          <p14:tracePt t="264491" x="10764838" y="6283325"/>
          <p14:tracePt t="264514" x="10772775" y="6283325"/>
          <p14:tracePt t="264524" x="10780713" y="6283325"/>
          <p14:tracePt t="264531" x="10788650" y="6283325"/>
          <p14:tracePt t="265140" x="10772775" y="6283325"/>
          <p14:tracePt t="265154" x="10756900" y="6283325"/>
          <p14:tracePt t="265163" x="10748963" y="6283325"/>
          <p14:tracePt t="265170" x="10741025" y="6283325"/>
          <p14:tracePt t="265178" x="10725150" y="6283325"/>
          <p14:tracePt t="265187" x="10717213" y="6283325"/>
          <p14:tracePt t="265194" x="10701338" y="6291263"/>
          <p14:tracePt t="265210" x="10693400" y="6291263"/>
          <p14:tracePt t="265219" x="10685463" y="6291263"/>
          <p14:tracePt t="265283" x="10677525" y="6291263"/>
          <p14:tracePt t="265292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4981</TotalTime>
  <Words>780</Words>
  <Application>Microsoft Office PowerPoint</Application>
  <PresentationFormat>Widescreen</PresentationFormat>
  <Paragraphs>117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Cambria Math</vt:lpstr>
      <vt:lpstr>Tw Cen MT</vt:lpstr>
      <vt:lpstr>Wingdings</vt:lpstr>
      <vt:lpstr>Wingdings 2</vt:lpstr>
      <vt:lpstr>Median</vt:lpstr>
      <vt:lpstr>Mechanical Ventilator: Sensors and Actuators</vt:lpstr>
      <vt:lpstr>Mechanical Ventilator Functional Diagram</vt:lpstr>
      <vt:lpstr>Pressure Sensor</vt:lpstr>
      <vt:lpstr>Flow Sensor: Pneumotachograph</vt:lpstr>
      <vt:lpstr>Flow Sensor: Variable Orifice Flowmeter</vt:lpstr>
      <vt:lpstr>Flow Sensor: Hot-Wire Anemometer </vt:lpstr>
      <vt:lpstr>Flow Rate Sensor: Vane Anemometer</vt:lpstr>
      <vt:lpstr>Oxygen Sensor: Fuel Cell or Galvanic Cell</vt:lpstr>
      <vt:lpstr>Oxygen Sensor: Paramegnetic </vt:lpstr>
      <vt:lpstr>CO2 Gas Sensor (Capnography)</vt:lpstr>
      <vt:lpstr>Proportional Solenoid Valves</vt:lpstr>
      <vt:lpstr>Solenoid Pinch Valves</vt:lpstr>
      <vt:lpstr>Check Valves</vt:lpstr>
      <vt:lpstr>Adjustable Pressure Limiting (APL) Valve</vt:lpstr>
      <vt:lpstr>Pressure Reduction Valve</vt:lpstr>
      <vt:lpstr>Air Blower</vt:lpstr>
      <vt:lpstr>Practical Issues: Pressure Measurement</vt:lpstr>
      <vt:lpstr>Practical Issues: Volume Measurement</vt:lpstr>
      <vt:lpstr>Recommended Textbooks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Ventilator: Sensors and Actuators</dc:title>
  <dc:creator>Yasser</dc:creator>
  <cp:lastModifiedBy>Yasser Kadah</cp:lastModifiedBy>
  <cp:revision>477</cp:revision>
  <dcterms:created xsi:type="dcterms:W3CDTF">2006-08-16T00:00:00Z</dcterms:created>
  <dcterms:modified xsi:type="dcterms:W3CDTF">2020-04-29T13:04:31Z</dcterms:modified>
</cp:coreProperties>
</file>